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notesMasterIdLst>
    <p:notesMasterId r:id="rId13"/>
  </p:notesMasterIdLst>
  <p:handoutMasterIdLst>
    <p:handoutMasterId r:id="rId14"/>
  </p:handoutMasterIdLst>
  <p:sldIdLst>
    <p:sldId id="257" r:id="rId2"/>
    <p:sldId id="259" r:id="rId3"/>
    <p:sldId id="260" r:id="rId4"/>
    <p:sldId id="261" r:id="rId5"/>
    <p:sldId id="262" r:id="rId6"/>
    <p:sldId id="268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 rtl="0"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BA8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5F4D4E0-8672-4F77-B449-A0D9951B0528}" v="18" dt="2025-08-20T15:48:32.2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2" d="100"/>
          <a:sy n="42" d="100"/>
        </p:scale>
        <p:origin x="948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20" d="100"/>
          <a:sy n="120" d="100"/>
        </p:scale>
        <p:origin x="504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ra Lainio" userId="150fe3b7-e4cc-491c-970b-f07caa55ccab" providerId="ADAL" clId="{85F4D4E0-8672-4F77-B449-A0D9951B0528}"/>
    <pc:docChg chg="custSel addSld modSld sldOrd">
      <pc:chgData name="Sandra Lainio" userId="150fe3b7-e4cc-491c-970b-f07caa55ccab" providerId="ADAL" clId="{85F4D4E0-8672-4F77-B449-A0D9951B0528}" dt="2025-08-20T16:16:58.578" v="2278" actId="478"/>
      <pc:docMkLst>
        <pc:docMk/>
      </pc:docMkLst>
      <pc:sldChg chg="modSp mod">
        <pc:chgData name="Sandra Lainio" userId="150fe3b7-e4cc-491c-970b-f07caa55ccab" providerId="ADAL" clId="{85F4D4E0-8672-4F77-B449-A0D9951B0528}" dt="2025-08-20T06:47:41.709" v="1084" actId="20577"/>
        <pc:sldMkLst>
          <pc:docMk/>
          <pc:sldMk cId="691119132" sldId="259"/>
        </pc:sldMkLst>
        <pc:spChg chg="mod">
          <ac:chgData name="Sandra Lainio" userId="150fe3b7-e4cc-491c-970b-f07caa55ccab" providerId="ADAL" clId="{85F4D4E0-8672-4F77-B449-A0D9951B0528}" dt="2025-08-20T06:47:41.709" v="1084" actId="20577"/>
          <ac:spMkLst>
            <pc:docMk/>
            <pc:sldMk cId="691119132" sldId="259"/>
            <ac:spMk id="3" creationId="{4BD14584-DD1B-6EB0-E540-D6CE5633E4DF}"/>
          </ac:spMkLst>
        </pc:spChg>
      </pc:sldChg>
      <pc:sldChg chg="modSp mod">
        <pc:chgData name="Sandra Lainio" userId="150fe3b7-e4cc-491c-970b-f07caa55ccab" providerId="ADAL" clId="{85F4D4E0-8672-4F77-B449-A0D9951B0528}" dt="2025-08-20T16:16:19.529" v="2275" actId="113"/>
        <pc:sldMkLst>
          <pc:docMk/>
          <pc:sldMk cId="1484188780" sldId="260"/>
        </pc:sldMkLst>
        <pc:spChg chg="mod">
          <ac:chgData name="Sandra Lainio" userId="150fe3b7-e4cc-491c-970b-f07caa55ccab" providerId="ADAL" clId="{85F4D4E0-8672-4F77-B449-A0D9951B0528}" dt="2025-08-20T16:16:19.529" v="2275" actId="113"/>
          <ac:spMkLst>
            <pc:docMk/>
            <pc:sldMk cId="1484188780" sldId="260"/>
            <ac:spMk id="4" creationId="{ACB2A638-4739-ED7E-E992-B17B0CA8975D}"/>
          </ac:spMkLst>
        </pc:spChg>
      </pc:sldChg>
      <pc:sldChg chg="modSp mod">
        <pc:chgData name="Sandra Lainio" userId="150fe3b7-e4cc-491c-970b-f07caa55ccab" providerId="ADAL" clId="{85F4D4E0-8672-4F77-B449-A0D9951B0528}" dt="2025-08-20T11:57:10.862" v="2180" actId="20577"/>
        <pc:sldMkLst>
          <pc:docMk/>
          <pc:sldMk cId="714056591" sldId="261"/>
        </pc:sldMkLst>
        <pc:spChg chg="mod">
          <ac:chgData name="Sandra Lainio" userId="150fe3b7-e4cc-491c-970b-f07caa55ccab" providerId="ADAL" clId="{85F4D4E0-8672-4F77-B449-A0D9951B0528}" dt="2025-08-20T11:57:10.862" v="2180" actId="20577"/>
          <ac:spMkLst>
            <pc:docMk/>
            <pc:sldMk cId="714056591" sldId="261"/>
            <ac:spMk id="3" creationId="{CA17CA79-F46A-6A8B-19C0-B7FDA0FAB15F}"/>
          </ac:spMkLst>
        </pc:spChg>
      </pc:sldChg>
      <pc:sldChg chg="addSp modSp mod">
        <pc:chgData name="Sandra Lainio" userId="150fe3b7-e4cc-491c-970b-f07caa55ccab" providerId="ADAL" clId="{85F4D4E0-8672-4F77-B449-A0D9951B0528}" dt="2025-08-20T11:56:41.996" v="2131" actId="1076"/>
        <pc:sldMkLst>
          <pc:docMk/>
          <pc:sldMk cId="3807335070" sldId="262"/>
        </pc:sldMkLst>
        <pc:spChg chg="mod">
          <ac:chgData name="Sandra Lainio" userId="150fe3b7-e4cc-491c-970b-f07caa55ccab" providerId="ADAL" clId="{85F4D4E0-8672-4F77-B449-A0D9951B0528}" dt="2025-08-20T07:34:46.967" v="1642" actId="20577"/>
          <ac:spMkLst>
            <pc:docMk/>
            <pc:sldMk cId="3807335070" sldId="262"/>
            <ac:spMk id="2" creationId="{CA349F1F-DB8B-1397-115D-10C80030A6FB}"/>
          </ac:spMkLst>
        </pc:spChg>
        <pc:spChg chg="mod">
          <ac:chgData name="Sandra Lainio" userId="150fe3b7-e4cc-491c-970b-f07caa55ccab" providerId="ADAL" clId="{85F4D4E0-8672-4F77-B449-A0D9951B0528}" dt="2025-08-20T11:56:37.593" v="2130" actId="255"/>
          <ac:spMkLst>
            <pc:docMk/>
            <pc:sldMk cId="3807335070" sldId="262"/>
            <ac:spMk id="3" creationId="{A00F729E-D031-AD10-F848-72B0199C1E4C}"/>
          </ac:spMkLst>
        </pc:spChg>
        <pc:spChg chg="add mod">
          <ac:chgData name="Sandra Lainio" userId="150fe3b7-e4cc-491c-970b-f07caa55ccab" providerId="ADAL" clId="{85F4D4E0-8672-4F77-B449-A0D9951B0528}" dt="2025-08-20T11:56:25.562" v="2127" actId="115"/>
          <ac:spMkLst>
            <pc:docMk/>
            <pc:sldMk cId="3807335070" sldId="262"/>
            <ac:spMk id="4" creationId="{84152847-3167-69EF-1075-C39F216D94F7}"/>
          </ac:spMkLst>
        </pc:spChg>
        <pc:spChg chg="mod">
          <ac:chgData name="Sandra Lainio" userId="150fe3b7-e4cc-491c-970b-f07caa55ccab" providerId="ADAL" clId="{85F4D4E0-8672-4F77-B449-A0D9951B0528}" dt="2025-08-20T11:56:29.269" v="2128" actId="115"/>
          <ac:spMkLst>
            <pc:docMk/>
            <pc:sldMk cId="3807335070" sldId="262"/>
            <ac:spMk id="6" creationId="{31FC2334-1F4A-025A-A3CD-C0CE73BC8B28}"/>
          </ac:spMkLst>
        </pc:spChg>
        <pc:picChg chg="mod">
          <ac:chgData name="Sandra Lainio" userId="150fe3b7-e4cc-491c-970b-f07caa55ccab" providerId="ADAL" clId="{85F4D4E0-8672-4F77-B449-A0D9951B0528}" dt="2025-08-20T11:56:41.996" v="2131" actId="1076"/>
          <ac:picMkLst>
            <pc:docMk/>
            <pc:sldMk cId="3807335070" sldId="262"/>
            <ac:picMk id="7" creationId="{C21624AC-7645-87EA-E555-65710D56C32A}"/>
          </ac:picMkLst>
        </pc:picChg>
      </pc:sldChg>
      <pc:sldChg chg="addSp delSp modSp mod">
        <pc:chgData name="Sandra Lainio" userId="150fe3b7-e4cc-491c-970b-f07caa55ccab" providerId="ADAL" clId="{85F4D4E0-8672-4F77-B449-A0D9951B0528}" dt="2025-08-20T16:16:58.578" v="2278" actId="478"/>
        <pc:sldMkLst>
          <pc:docMk/>
          <pc:sldMk cId="1687899019" sldId="263"/>
        </pc:sldMkLst>
        <pc:spChg chg="mod">
          <ac:chgData name="Sandra Lainio" userId="150fe3b7-e4cc-491c-970b-f07caa55ccab" providerId="ADAL" clId="{85F4D4E0-8672-4F77-B449-A0D9951B0528}" dt="2025-08-20T06:55:39.499" v="1527" actId="20577"/>
          <ac:spMkLst>
            <pc:docMk/>
            <pc:sldMk cId="1687899019" sldId="263"/>
            <ac:spMk id="2" creationId="{7B26F010-D1A6-BDEA-0258-AC2581DD9FB6}"/>
          </ac:spMkLst>
        </pc:spChg>
        <pc:spChg chg="mod">
          <ac:chgData name="Sandra Lainio" userId="150fe3b7-e4cc-491c-970b-f07caa55ccab" providerId="ADAL" clId="{85F4D4E0-8672-4F77-B449-A0D9951B0528}" dt="2025-08-20T07:39:14.490" v="2120" actId="14100"/>
          <ac:spMkLst>
            <pc:docMk/>
            <pc:sldMk cId="1687899019" sldId="263"/>
            <ac:spMk id="3" creationId="{B9345016-CB4A-D695-5D07-92FCA8D0D727}"/>
          </ac:spMkLst>
        </pc:spChg>
        <pc:spChg chg="add mod">
          <ac:chgData name="Sandra Lainio" userId="150fe3b7-e4cc-491c-970b-f07caa55ccab" providerId="ADAL" clId="{85F4D4E0-8672-4F77-B449-A0D9951B0528}" dt="2025-08-20T15:48:47.860" v="2192" actId="255"/>
          <ac:spMkLst>
            <pc:docMk/>
            <pc:sldMk cId="1687899019" sldId="263"/>
            <ac:spMk id="4" creationId="{C8970201-644D-D448-063C-CED18FE91945}"/>
          </ac:spMkLst>
        </pc:spChg>
        <pc:spChg chg="add del mod">
          <ac:chgData name="Sandra Lainio" userId="150fe3b7-e4cc-491c-970b-f07caa55ccab" providerId="ADAL" clId="{85F4D4E0-8672-4F77-B449-A0D9951B0528}" dt="2025-08-20T16:16:58.578" v="2278" actId="478"/>
          <ac:spMkLst>
            <pc:docMk/>
            <pc:sldMk cId="1687899019" sldId="263"/>
            <ac:spMk id="10" creationId="{10219166-8504-6BAB-D4BB-1D8B4566732A}"/>
          </ac:spMkLst>
        </pc:spChg>
        <pc:picChg chg="add mod">
          <ac:chgData name="Sandra Lainio" userId="150fe3b7-e4cc-491c-970b-f07caa55ccab" providerId="ADAL" clId="{85F4D4E0-8672-4F77-B449-A0D9951B0528}" dt="2025-08-20T07:39:17.326" v="2121" actId="1076"/>
          <ac:picMkLst>
            <pc:docMk/>
            <pc:sldMk cId="1687899019" sldId="263"/>
            <ac:picMk id="7" creationId="{19EB08C7-D083-8C8A-E15C-483D88DB898D}"/>
          </ac:picMkLst>
        </pc:picChg>
        <pc:picChg chg="add del mod">
          <ac:chgData name="Sandra Lainio" userId="150fe3b7-e4cc-491c-970b-f07caa55ccab" providerId="ADAL" clId="{85F4D4E0-8672-4F77-B449-A0D9951B0528}" dt="2025-08-20T16:16:53.680" v="2276" actId="478"/>
          <ac:picMkLst>
            <pc:docMk/>
            <pc:sldMk cId="1687899019" sldId="263"/>
            <ac:picMk id="9" creationId="{68D24086-1A50-2AD4-6F41-834D8870DB57}"/>
          </ac:picMkLst>
        </pc:picChg>
      </pc:sldChg>
      <pc:sldChg chg="addSp modSp mod">
        <pc:chgData name="Sandra Lainio" userId="150fe3b7-e4cc-491c-970b-f07caa55ccab" providerId="ADAL" clId="{85F4D4E0-8672-4F77-B449-A0D9951B0528}" dt="2025-08-20T07:05:15.778" v="1603" actId="1076"/>
        <pc:sldMkLst>
          <pc:docMk/>
          <pc:sldMk cId="1579738090" sldId="264"/>
        </pc:sldMkLst>
        <pc:spChg chg="add mod">
          <ac:chgData name="Sandra Lainio" userId="150fe3b7-e4cc-491c-970b-f07caa55ccab" providerId="ADAL" clId="{85F4D4E0-8672-4F77-B449-A0D9951B0528}" dt="2025-08-20T07:05:02.608" v="1599" actId="1076"/>
          <ac:spMkLst>
            <pc:docMk/>
            <pc:sldMk cId="1579738090" sldId="264"/>
            <ac:spMk id="8" creationId="{6F7404F4-A819-AE3F-E04D-D064AC73CEE0}"/>
          </ac:spMkLst>
        </pc:spChg>
        <pc:picChg chg="mod">
          <ac:chgData name="Sandra Lainio" userId="150fe3b7-e4cc-491c-970b-f07caa55ccab" providerId="ADAL" clId="{85F4D4E0-8672-4F77-B449-A0D9951B0528}" dt="2025-08-20T07:05:15.778" v="1603" actId="1076"/>
          <ac:picMkLst>
            <pc:docMk/>
            <pc:sldMk cId="1579738090" sldId="264"/>
            <ac:picMk id="6" creationId="{A38CCB66-B91C-B1E6-0D50-E9784EA28D34}"/>
          </ac:picMkLst>
        </pc:picChg>
        <pc:picChg chg="add mod">
          <ac:chgData name="Sandra Lainio" userId="150fe3b7-e4cc-491c-970b-f07caa55ccab" providerId="ADAL" clId="{85F4D4E0-8672-4F77-B449-A0D9951B0528}" dt="2025-08-20T07:05:10.669" v="1601" actId="1076"/>
          <ac:picMkLst>
            <pc:docMk/>
            <pc:sldMk cId="1579738090" sldId="264"/>
            <ac:picMk id="7" creationId="{97DB071D-B15E-2740-323B-10E695304D5C}"/>
          </ac:picMkLst>
        </pc:picChg>
      </pc:sldChg>
      <pc:sldChg chg="ord">
        <pc:chgData name="Sandra Lainio" userId="150fe3b7-e4cc-491c-970b-f07caa55ccab" providerId="ADAL" clId="{85F4D4E0-8672-4F77-B449-A0D9951B0528}" dt="2025-08-19T06:13:57.179" v="975"/>
        <pc:sldMkLst>
          <pc:docMk/>
          <pc:sldMk cId="1383030852" sldId="265"/>
        </pc:sldMkLst>
      </pc:sldChg>
      <pc:sldChg chg="addSp delSp modSp mod">
        <pc:chgData name="Sandra Lainio" userId="150fe3b7-e4cc-491c-970b-f07caa55ccab" providerId="ADAL" clId="{85F4D4E0-8672-4F77-B449-A0D9951B0528}" dt="2025-08-19T06:11:17.889" v="802" actId="12"/>
        <pc:sldMkLst>
          <pc:docMk/>
          <pc:sldMk cId="2904580528" sldId="266"/>
        </pc:sldMkLst>
        <pc:spChg chg="mod">
          <ac:chgData name="Sandra Lainio" userId="150fe3b7-e4cc-491c-970b-f07caa55ccab" providerId="ADAL" clId="{85F4D4E0-8672-4F77-B449-A0D9951B0528}" dt="2025-08-19T06:09:07.235" v="722" actId="1076"/>
          <ac:spMkLst>
            <pc:docMk/>
            <pc:sldMk cId="2904580528" sldId="266"/>
            <ac:spMk id="2" creationId="{DBE206AD-FF05-9D9B-DE01-12A735FB84B1}"/>
          </ac:spMkLst>
        </pc:spChg>
        <pc:spChg chg="mod">
          <ac:chgData name="Sandra Lainio" userId="150fe3b7-e4cc-491c-970b-f07caa55ccab" providerId="ADAL" clId="{85F4D4E0-8672-4F77-B449-A0D9951B0528}" dt="2025-08-19T06:11:17.889" v="802" actId="12"/>
          <ac:spMkLst>
            <pc:docMk/>
            <pc:sldMk cId="2904580528" sldId="266"/>
            <ac:spMk id="3" creationId="{3EAB0ABE-25C3-D027-1943-B155EA67BD80}"/>
          </ac:spMkLst>
        </pc:spChg>
        <pc:spChg chg="add del mod">
          <ac:chgData name="Sandra Lainio" userId="150fe3b7-e4cc-491c-970b-f07caa55ccab" providerId="ADAL" clId="{85F4D4E0-8672-4F77-B449-A0D9951B0528}" dt="2025-08-19T06:10:13.521" v="776" actId="21"/>
          <ac:spMkLst>
            <pc:docMk/>
            <pc:sldMk cId="2904580528" sldId="266"/>
            <ac:spMk id="7" creationId="{7348C2BC-F04E-9735-88AF-DF52E13D95B7}"/>
          </ac:spMkLst>
        </pc:spChg>
        <pc:picChg chg="add del mod">
          <ac:chgData name="Sandra Lainio" userId="150fe3b7-e4cc-491c-970b-f07caa55ccab" providerId="ADAL" clId="{85F4D4E0-8672-4F77-B449-A0D9951B0528}" dt="2025-08-19T06:04:51.546" v="108" actId="478"/>
          <ac:picMkLst>
            <pc:docMk/>
            <pc:sldMk cId="2904580528" sldId="266"/>
            <ac:picMk id="4" creationId="{46CD3FFB-DBBC-B958-E5DA-6C74F9918DAD}"/>
          </ac:picMkLst>
        </pc:picChg>
        <pc:picChg chg="mod">
          <ac:chgData name="Sandra Lainio" userId="150fe3b7-e4cc-491c-970b-f07caa55ccab" providerId="ADAL" clId="{85F4D4E0-8672-4F77-B449-A0D9951B0528}" dt="2025-08-19T06:08:16.232" v="625" actId="14100"/>
          <ac:picMkLst>
            <pc:docMk/>
            <pc:sldMk cId="2904580528" sldId="266"/>
            <ac:picMk id="6" creationId="{7CC294C5-5C15-4CE7-7373-13537DB58E36}"/>
          </ac:picMkLst>
        </pc:picChg>
      </pc:sldChg>
      <pc:sldChg chg="addSp delSp modSp new mod">
        <pc:chgData name="Sandra Lainio" userId="150fe3b7-e4cc-491c-970b-f07caa55ccab" providerId="ADAL" clId="{85F4D4E0-8672-4F77-B449-A0D9951B0528}" dt="2025-08-20T07:39:41.316" v="2122" actId="20577"/>
        <pc:sldMkLst>
          <pc:docMk/>
          <pc:sldMk cId="4082280857" sldId="267"/>
        </pc:sldMkLst>
        <pc:spChg chg="mod">
          <ac:chgData name="Sandra Lainio" userId="150fe3b7-e4cc-491c-970b-f07caa55ccab" providerId="ADAL" clId="{85F4D4E0-8672-4F77-B449-A0D9951B0528}" dt="2025-08-20T06:55:27.549" v="1517" actId="207"/>
          <ac:spMkLst>
            <pc:docMk/>
            <pc:sldMk cId="4082280857" sldId="267"/>
            <ac:spMk id="2" creationId="{8F6D974F-C0AE-FA85-6E99-B597F4B9A077}"/>
          </ac:spMkLst>
        </pc:spChg>
        <pc:spChg chg="del">
          <ac:chgData name="Sandra Lainio" userId="150fe3b7-e4cc-491c-970b-f07caa55ccab" providerId="ADAL" clId="{85F4D4E0-8672-4F77-B449-A0D9951B0528}" dt="2025-08-19T06:11:41.637" v="844"/>
          <ac:spMkLst>
            <pc:docMk/>
            <pc:sldMk cId="4082280857" sldId="267"/>
            <ac:spMk id="3" creationId="{22A2B174-AFE3-16DE-1A8D-D00AF22F7C28}"/>
          </ac:spMkLst>
        </pc:spChg>
        <pc:spChg chg="del">
          <ac:chgData name="Sandra Lainio" userId="150fe3b7-e4cc-491c-970b-f07caa55ccab" providerId="ADAL" clId="{85F4D4E0-8672-4F77-B449-A0D9951B0528}" dt="2025-08-19T06:11:54.733" v="887" actId="478"/>
          <ac:spMkLst>
            <pc:docMk/>
            <pc:sldMk cId="4082280857" sldId="267"/>
            <ac:spMk id="4" creationId="{8F7AC834-26CF-B9FC-B7EC-C3A4694E9434}"/>
          </ac:spMkLst>
        </pc:spChg>
        <pc:spChg chg="add del mod">
          <ac:chgData name="Sandra Lainio" userId="150fe3b7-e4cc-491c-970b-f07caa55ccab" providerId="ADAL" clId="{85F4D4E0-8672-4F77-B449-A0D9951B0528}" dt="2025-08-19T06:12:21.813" v="895"/>
          <ac:spMkLst>
            <pc:docMk/>
            <pc:sldMk cId="4082280857" sldId="267"/>
            <ac:spMk id="6" creationId="{00258B42-B75D-37B1-DAC5-0E28BB8EB849}"/>
          </ac:spMkLst>
        </pc:spChg>
        <pc:spChg chg="add mod">
          <ac:chgData name="Sandra Lainio" userId="150fe3b7-e4cc-491c-970b-f07caa55ccab" providerId="ADAL" clId="{85F4D4E0-8672-4F77-B449-A0D9951B0528}" dt="2025-08-19T06:13:48" v="973" actId="20577"/>
          <ac:spMkLst>
            <pc:docMk/>
            <pc:sldMk cId="4082280857" sldId="267"/>
            <ac:spMk id="7" creationId="{7348C2BC-F04E-9735-88AF-DF52E13D95B7}"/>
          </ac:spMkLst>
        </pc:spChg>
        <pc:spChg chg="add del mod">
          <ac:chgData name="Sandra Lainio" userId="150fe3b7-e4cc-491c-970b-f07caa55ccab" providerId="ADAL" clId="{85F4D4E0-8672-4F77-B449-A0D9951B0528}" dt="2025-08-19T06:12:21.813" v="897"/>
          <ac:spMkLst>
            <pc:docMk/>
            <pc:sldMk cId="4082280857" sldId="267"/>
            <ac:spMk id="8" creationId="{47929240-A3B6-8770-5BCB-8A19D97592E6}"/>
          </ac:spMkLst>
        </pc:spChg>
        <pc:spChg chg="add mod">
          <ac:chgData name="Sandra Lainio" userId="150fe3b7-e4cc-491c-970b-f07caa55ccab" providerId="ADAL" clId="{85F4D4E0-8672-4F77-B449-A0D9951B0528}" dt="2025-08-20T07:39:41.316" v="2122" actId="20577"/>
          <ac:spMkLst>
            <pc:docMk/>
            <pc:sldMk cId="4082280857" sldId="267"/>
            <ac:spMk id="9" creationId="{1A9D8B80-6E67-8006-56D2-6FFF35292D8C}"/>
          </ac:spMkLst>
        </pc:spChg>
        <pc:picChg chg="add mod">
          <ac:chgData name="Sandra Lainio" userId="150fe3b7-e4cc-491c-970b-f07caa55ccab" providerId="ADAL" clId="{85F4D4E0-8672-4F77-B449-A0D9951B0528}" dt="2025-08-19T06:14:13.149" v="979" actId="1076"/>
          <ac:picMkLst>
            <pc:docMk/>
            <pc:sldMk cId="4082280857" sldId="267"/>
            <ac:picMk id="10" creationId="{D467D5D5-48E8-C4AD-A4FD-DA1236FEF050}"/>
          </ac:picMkLst>
        </pc:picChg>
      </pc:sldChg>
      <pc:sldChg chg="addSp delSp modSp new mod">
        <pc:chgData name="Sandra Lainio" userId="150fe3b7-e4cc-491c-970b-f07caa55ccab" providerId="ADAL" clId="{85F4D4E0-8672-4F77-B449-A0D9951B0528}" dt="2025-08-20T06:54:50.139" v="1516" actId="14100"/>
        <pc:sldMkLst>
          <pc:docMk/>
          <pc:sldMk cId="2239370815" sldId="268"/>
        </pc:sldMkLst>
        <pc:spChg chg="mod">
          <ac:chgData name="Sandra Lainio" userId="150fe3b7-e4cc-491c-970b-f07caa55ccab" providerId="ADAL" clId="{85F4D4E0-8672-4F77-B449-A0D9951B0528}" dt="2025-08-20T06:51:19.162" v="1511" actId="207"/>
          <ac:spMkLst>
            <pc:docMk/>
            <pc:sldMk cId="2239370815" sldId="268"/>
            <ac:spMk id="2" creationId="{20367F2C-8429-056A-714F-2F183ACCB1CD}"/>
          </ac:spMkLst>
        </pc:spChg>
        <pc:spChg chg="mod">
          <ac:chgData name="Sandra Lainio" userId="150fe3b7-e4cc-491c-970b-f07caa55ccab" providerId="ADAL" clId="{85F4D4E0-8672-4F77-B449-A0D9951B0528}" dt="2025-08-20T06:51:28.770" v="1513" actId="207"/>
          <ac:spMkLst>
            <pc:docMk/>
            <pc:sldMk cId="2239370815" sldId="268"/>
            <ac:spMk id="3" creationId="{397BDD8F-60A7-07FC-853D-09CED2055D0C}"/>
          </ac:spMkLst>
        </pc:spChg>
        <pc:spChg chg="del">
          <ac:chgData name="Sandra Lainio" userId="150fe3b7-e4cc-491c-970b-f07caa55ccab" providerId="ADAL" clId="{85F4D4E0-8672-4F77-B449-A0D9951B0528}" dt="2025-08-20T06:50:17.429" v="1426" actId="478"/>
          <ac:spMkLst>
            <pc:docMk/>
            <pc:sldMk cId="2239370815" sldId="268"/>
            <ac:spMk id="4" creationId="{1EA90CCF-32C8-391D-2100-C0B47A8D5E2B}"/>
          </ac:spMkLst>
        </pc:spChg>
        <pc:picChg chg="add mod">
          <ac:chgData name="Sandra Lainio" userId="150fe3b7-e4cc-491c-970b-f07caa55ccab" providerId="ADAL" clId="{85F4D4E0-8672-4F77-B449-A0D9951B0528}" dt="2025-08-20T06:50:55.668" v="1510" actId="1076"/>
          <ac:picMkLst>
            <pc:docMk/>
            <pc:sldMk cId="2239370815" sldId="268"/>
            <ac:picMk id="6" creationId="{37F75D23-3E42-7A11-92BF-0A1A7F61CE52}"/>
          </ac:picMkLst>
        </pc:picChg>
        <pc:picChg chg="add mod">
          <ac:chgData name="Sandra Lainio" userId="150fe3b7-e4cc-491c-970b-f07caa55ccab" providerId="ADAL" clId="{85F4D4E0-8672-4F77-B449-A0D9951B0528}" dt="2025-08-20T06:54:50.139" v="1516" actId="14100"/>
          <ac:picMkLst>
            <pc:docMk/>
            <pc:sldMk cId="2239370815" sldId="268"/>
            <ac:picMk id="7" creationId="{BC21D80C-5F3D-175F-245D-67F03D582B9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3088857-E446-4E2F-9544-DD49A5B82D6A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D92CB86-0DB9-4A70-B1CF-B23508471F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55764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DC473704-E3FD-48BA-88B2-43746529AA50}" type="datetime1">
              <a:rPr lang="sv-SE" smtClean="0"/>
              <a:t>2025-08-20</a:t>
            </a:fld>
            <a:endParaRPr lang="en-US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US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sv-se"/>
              <a:t>Klicka för att redigera format för bakgrundstext</a:t>
            </a:r>
            <a:endParaRPr lang="en-US"/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US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2B151B-D7D1-48E5-8230-5AADBC794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59278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ulär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ctrTitle" hasCustomPrompt="1"/>
          </p:nvPr>
        </p:nvSpPr>
        <p:spPr>
          <a:xfrm>
            <a:off x="1097280" y="758952"/>
            <a:ext cx="10058400" cy="3566160"/>
          </a:xfrm>
        </p:spPr>
        <p:txBody>
          <a:bodyPr rtlCol="0"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sv-se" dirty="0"/>
              <a:t>Klicka här för att ändra format</a:t>
            </a:r>
            <a:endParaRPr lang="en-US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 rtlCol="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sv-SE"/>
              <a:t>Klicka här för att ändra mall för underrubrikformat</a:t>
            </a:r>
            <a:endParaRPr lang="en-US" dirty="0"/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FB43BF2-CBB9-45F3-A2CB-D37CE07FE672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331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7D5506EE-1026-4F35-9ACC-BD05BE0F9B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471099-BB42-439C-BEE4-7ED2199C5226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B7696E5F-8D95-4450-AE52-5438E6EDE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99B2253-74CC-409E-BEB0-F8EFCFCB5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2269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ulär 8">
            <a:extLst>
              <a:ext uri="{FF2B5EF4-FFF2-40B4-BE49-F238E27FC236}">
                <a16:creationId xmlns:a16="http://schemas.microsoft.com/office/drawing/2014/main" id="{E1B68A5B-D9FA-424B-A4EB-30E7223836B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Lodrät rubrik 1"/>
          <p:cNvSpPr>
            <a:spLocks noGrp="1"/>
          </p:cNvSpPr>
          <p:nvPr>
            <p:ph type="title" orient="vert" hasCustomPrompt="1"/>
          </p:nvPr>
        </p:nvSpPr>
        <p:spPr>
          <a:xfrm>
            <a:off x="8724900" y="412302"/>
            <a:ext cx="2628900" cy="5759898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sv-se" dirty="0"/>
              <a:t>Klicka här för att ändra format</a:t>
            </a:r>
            <a:endParaRPr lang="en-US" dirty="0"/>
          </a:p>
        </p:txBody>
      </p:sp>
      <p:sp>
        <p:nvSpPr>
          <p:cNvPr id="3" name="Platshållare 2 för vertikal text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F33D6B0-F070-45C4-A472-19F432BE39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CC28A88-5F62-47A2-9F7A-E5733953F0F1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9975399F-DAB2-410D-967F-ED17E6F79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F762A46F-6BE5-4D12-9412-5CA7672E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827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36122F7-A223-4841-B71E-69B17F6345A6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670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vsnitts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ulär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1097280" y="758952"/>
            <a:ext cx="10058400" cy="3566160"/>
          </a:xfrm>
        </p:spPr>
        <p:txBody>
          <a:bodyPr rtlCol="0"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sv-se" dirty="0"/>
              <a:t>Klicka här för att ändra 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rtlCol="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cxnSp>
        <p:nvCxnSpPr>
          <p:cNvPr id="9" name="Rak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F588812-D55C-436B-8039-7F9A33CEEE8B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1" name="Platshållare för bildnumm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4162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ubrik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9" name="Platshållare för sidfot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0" name="Platshållare för bildnumm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6663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ubrik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rtlCol="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4E3C28E-D468-4B6A-9A84-8BE737A0761D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11" name="Platshållare för sidfot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12" name="Platshållare för bildnumm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1946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6" name="Platshållare för datum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52D9EC9-01D6-43F0-B556-0EE8828A0E30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7" name="Platshållare för sidfot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8" name="Platshållare för bildnumm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1860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ulär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3859419-040B-4117-9899-E60EFA353E4C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n-US" dirty="0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22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643466" y="786383"/>
            <a:ext cx="3517567" cy="2093975"/>
          </a:xfrm>
        </p:spPr>
        <p:txBody>
          <a:bodyPr rtlCol="0"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sv-se" dirty="0"/>
              <a:t>Klicka här för att ändra format</a:t>
            </a:r>
            <a:endParaRPr lang="en-US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 rtlCol="0"/>
          <a:lstStyle/>
          <a:p>
            <a:pPr lvl="0" rtl="0"/>
            <a:r>
              <a:rPr lang="sv-SE"/>
              <a:t>Klicka här för att ändra format på bakgrundstexten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 rtlCol="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 rtlCol="0"/>
          <a:lstStyle>
            <a:lvl1pPr algn="l">
              <a:defRPr/>
            </a:lvl1pPr>
          </a:lstStyle>
          <a:p>
            <a:pPr rtl="0"/>
            <a:fld id="{02A6168A-80C7-4C9F-B477-4B95CBCCAA9F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 rtlCol="0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pPr rtl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32822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latshållare för bild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rtlCol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pPr rtl="0"/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 rtlCol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fld id="{24236320-1B94-4393-9E12-861A00FDD1BE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 rtlCol="0"/>
          <a:lstStyle/>
          <a:p>
            <a:pPr algn="l" rtl="0"/>
            <a:endParaRPr lang="en-US" dirty="0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6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sv-se"/>
              <a:t>Klicka här för att ändra format</a:t>
            </a:r>
            <a:endParaRPr lang="en-US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 rtl="0"/>
            <a:r>
              <a:rPr lang="sv-se"/>
              <a:t>Redigera format för bakgrundstext</a:t>
            </a:r>
          </a:p>
          <a:p>
            <a:pPr lvl="1" rtl="0"/>
            <a:r>
              <a:rPr lang="sv-se"/>
              <a:t>Nivå två</a:t>
            </a:r>
          </a:p>
          <a:p>
            <a:pPr lvl="2" rtl="0"/>
            <a:r>
              <a:rPr lang="sv-se"/>
              <a:t>Nivå tre</a:t>
            </a:r>
          </a:p>
          <a:p>
            <a:pPr lvl="3" rtl="0"/>
            <a:r>
              <a:rPr lang="sv-se"/>
              <a:t>Nivå fyra</a:t>
            </a:r>
          </a:p>
          <a:p>
            <a:pPr lvl="4" rtl="0"/>
            <a:r>
              <a:rPr lang="sv-se"/>
              <a:t>Nivå fem</a:t>
            </a:r>
            <a:endParaRPr lang="en-US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FBB83543-FA39-49AA-A360-A6B4252715DC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5" name="Platshållare 4 för sidfot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pPr rtl="0"/>
            <a:endParaRPr lang="en-US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pPr rtl="0"/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0" name="Rak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98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47" r:id="rId3"/>
    <p:sldLayoutId id="2147483743" r:id="rId4"/>
    <p:sldLayoutId id="2147483738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8FD68DA-43BA-4508-8DE2-BA9BB7B2F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 rtlCol="0" anchor="b">
            <a:normAutofit/>
          </a:bodyPr>
          <a:lstStyle/>
          <a:p>
            <a:pPr rtl="0"/>
            <a:r>
              <a:rPr lang="sv-se" dirty="0"/>
              <a:t>Föräldramöte säsongen 25/26</a:t>
            </a:r>
          </a:p>
        </p:txBody>
      </p:sp>
      <p:pic>
        <p:nvPicPr>
          <p:cNvPr id="1026" name="Picture 2" descr="Norlin förlänger med Linden – Eskilstunasporten.se">
            <a:extLst>
              <a:ext uri="{FF2B5EF4-FFF2-40B4-BE49-F238E27FC236}">
                <a16:creationId xmlns:a16="http://schemas.microsoft.com/office/drawing/2014/main" id="{B4B47703-6326-B1F4-259A-9289FAD6E0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578690" y="2241333"/>
            <a:ext cx="4639736" cy="3475323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1031" name="Date Placeholder 4">
            <a:extLst>
              <a:ext uri="{FF2B5EF4-FFF2-40B4-BE49-F238E27FC236}">
                <a16:creationId xmlns:a16="http://schemas.microsoft.com/office/drawing/2014/main" id="{3E88EC3B-F3DD-9973-2698-801B752539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218426" y="6446838"/>
            <a:ext cx="2584850" cy="365125"/>
          </a:xfrm>
        </p:spPr>
        <p:txBody>
          <a:bodyPr/>
          <a:lstStyle/>
          <a:p>
            <a:pPr rtl="0">
              <a:spcAft>
                <a:spcPts val="600"/>
              </a:spcAft>
            </a:pPr>
            <a:fld id="{B6EFBF10-9DAE-49A8-AD3F-84D981C469B0}" type="datetime1">
              <a:rPr lang="sv-SE" smtClean="0"/>
              <a:pPr rtl="0">
                <a:spcAft>
                  <a:spcPts val="600"/>
                </a:spcAft>
              </a:pPr>
              <a:t>2025-08-20</a:t>
            </a:fld>
            <a:endParaRPr lang="en-US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7494973E-EAB6-3E96-4068-ADB0F715151F}"/>
              </a:ext>
            </a:extLst>
          </p:cNvPr>
          <p:cNvSpPr txBox="1"/>
          <p:nvPr/>
        </p:nvSpPr>
        <p:spPr>
          <a:xfrm>
            <a:off x="7369384" y="2241333"/>
            <a:ext cx="2270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v-SE" dirty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0437378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BE206AD-FF05-9D9B-DE01-12A735FB84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-401194"/>
            <a:ext cx="10058400" cy="1450757"/>
          </a:xfrm>
        </p:spPr>
        <p:txBody>
          <a:bodyPr/>
          <a:lstStyle/>
          <a:p>
            <a:r>
              <a:rPr lang="sv-SE" dirty="0"/>
              <a:t>Information från Tränare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EAB0ABE-25C3-D027-1943-B155EA67BD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921522" y="1999284"/>
            <a:ext cx="4639736" cy="374819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sv-SE" sz="8000" b="1" dirty="0"/>
              <a:t>MATCHER/CUPER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8000" dirty="0"/>
              <a:t> Många träningsmatcher, prioriterar bra träningsmatcher före  cuper.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8000" dirty="0"/>
              <a:t> </a:t>
            </a:r>
            <a:r>
              <a:rPr lang="sv-SE" sz="8000" dirty="0" err="1"/>
              <a:t>Hemmacup</a:t>
            </a:r>
            <a:r>
              <a:rPr lang="sv-SE" sz="8000" dirty="0"/>
              <a:t> 31/8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8000" dirty="0"/>
              <a:t> Matchcamp 6-7/9 i Flen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8000" dirty="0"/>
              <a:t>Jyp cupen.- Kompletteras </a:t>
            </a:r>
            <a:r>
              <a:rPr lang="sv-SE" sz="8000" dirty="0" err="1"/>
              <a:t>ev</a:t>
            </a:r>
            <a:r>
              <a:rPr lang="sv-SE" sz="8000" dirty="0"/>
              <a:t> med någon ytterligare cup om vi hittar någon rolig som passar spelschema etc.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8000" dirty="0"/>
              <a:t>Lag anmälda till två serier, Stockholm och Södermanland.</a:t>
            </a:r>
          </a:p>
          <a:p>
            <a:pPr>
              <a:buFontTx/>
              <a:buChar char="-"/>
            </a:pPr>
            <a:endParaRPr lang="sv-SE" sz="8000" dirty="0"/>
          </a:p>
          <a:p>
            <a:pPr marL="0" indent="0">
              <a:buNone/>
            </a:pPr>
            <a:endParaRPr lang="sv-SE" sz="8000" dirty="0"/>
          </a:p>
          <a:p>
            <a:pPr marL="0" indent="0">
              <a:buNone/>
            </a:pPr>
            <a:endParaRPr lang="sv-SE" sz="8000" dirty="0"/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r>
              <a:rPr lang="sv-SE" b="1" dirty="0"/>
              <a:t>DM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8CD9C12-5744-8EC8-1BBA-A2810E40C4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CC294C5-5C15-4CE7-7373-13537DB58E3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03276" y="286603"/>
            <a:ext cx="1047962" cy="1127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45805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F6D974F-C0AE-FA85-6E99-B597F4B9A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Laguttagningar/Nivåanpassning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5F5ECD-CE9D-4F30-9024-055C53B59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7" name="Platshållare för innehåll 6">
            <a:extLst>
              <a:ext uri="{FF2B5EF4-FFF2-40B4-BE49-F238E27FC236}">
                <a16:creationId xmlns:a16="http://schemas.microsoft.com/office/drawing/2014/main" id="{7348C2BC-F04E-9735-88AF-DF52E13D95B7}"/>
              </a:ext>
            </a:extLst>
          </p:cNvPr>
          <p:cNvSpPr txBox="1">
            <a:spLocks noGrp="1"/>
          </p:cNvSpPr>
          <p:nvPr>
            <p:ph sz="half" idx="1"/>
          </p:nvPr>
        </p:nvSpPr>
        <p:spPr>
          <a:xfrm>
            <a:off x="896111" y="2127903"/>
            <a:ext cx="4640262" cy="48251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sv-SE" b="1" dirty="0"/>
              <a:t> </a:t>
            </a:r>
            <a:r>
              <a:rPr lang="sv-SE" dirty="0"/>
              <a:t>Alla spelare kommer att få spela mycket matcher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Laguttagningar kommer att göras utifrån nivåanpassning. Syftet är att alla spelare ska få möjlighet att möta motståndare på sin egen nivå.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Antalet utespelare kommer att skilja sig åt. Normalt kommer mellan 10-15 spelare tas ut / match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Tx/>
              <a:buChar char="-"/>
            </a:pPr>
            <a:endParaRPr lang="sv-SE" dirty="0"/>
          </a:p>
          <a:p>
            <a:endParaRPr lang="sv-SE" dirty="0"/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1A9D8B80-6E67-8006-56D2-6FFF35292D8C}"/>
              </a:ext>
            </a:extLst>
          </p:cNvPr>
          <p:cNvSpPr txBox="1"/>
          <p:nvPr/>
        </p:nvSpPr>
        <p:spPr>
          <a:xfrm>
            <a:off x="6776815" y="2127903"/>
            <a:ext cx="464026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Alla uttagna spelare kommer att få spela respektive match men matchning kommer av laget kommer förekomma. I enlighet med Lindens röda tråd.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DM- uttagning </a:t>
            </a:r>
          </a:p>
          <a:p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Ansvariga för laguttagningar Anderas, Emil och Kalle . Vid frågor eller synpunkter prata med oss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/>
              <a:t>Närvarokrav för att spela match regelbundet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endParaRPr lang="sv-SE" dirty="0"/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D467D5D5-48E8-C4AD-A4FD-DA1236FEF0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18412" y="286603"/>
            <a:ext cx="1274536" cy="1371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2280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D085926-BB26-2699-FA38-071889A30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839974" y="286603"/>
            <a:ext cx="10058400" cy="1450757"/>
          </a:xfrm>
        </p:spPr>
        <p:txBody>
          <a:bodyPr/>
          <a:lstStyle/>
          <a:p>
            <a:pPr algn="ctr"/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BD14584-DD1B-6EB0-E540-D6CE5633E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83836" y="1851660"/>
            <a:ext cx="5509260" cy="4480878"/>
          </a:xfrm>
        </p:spPr>
        <p:txBody>
          <a:bodyPr>
            <a:normAutofit fontScale="55000" lnSpcReduction="20000"/>
          </a:bodyPr>
          <a:lstStyle/>
          <a:p>
            <a:r>
              <a:rPr lang="sv-SE" sz="2200" b="1" dirty="0"/>
              <a:t>Sandra</a:t>
            </a:r>
            <a:r>
              <a:rPr lang="sv-SE" sz="3600" b="1" dirty="0"/>
              <a:t> </a:t>
            </a:r>
          </a:p>
          <a:p>
            <a:r>
              <a:rPr lang="sv-SE" sz="2300" dirty="0"/>
              <a:t>-  Truppen 25/26</a:t>
            </a:r>
          </a:p>
          <a:p>
            <a:r>
              <a:rPr lang="sv-SE" sz="2300" dirty="0"/>
              <a:t>-  Roller kring matcher- inventering</a:t>
            </a:r>
          </a:p>
          <a:p>
            <a:r>
              <a:rPr lang="sv-SE" sz="2300" dirty="0"/>
              <a:t>- Matcher anmälda serier DM </a:t>
            </a:r>
          </a:p>
          <a:p>
            <a:r>
              <a:rPr lang="sv-SE" sz="2300" dirty="0"/>
              <a:t>- Domarutbildning</a:t>
            </a:r>
          </a:p>
          <a:p>
            <a:r>
              <a:rPr lang="sv-SE" sz="2300" dirty="0"/>
              <a:t>- Kläder </a:t>
            </a:r>
          </a:p>
          <a:p>
            <a:r>
              <a:rPr lang="sv-SE" sz="2300" dirty="0"/>
              <a:t>- Vad händer i klubben</a:t>
            </a:r>
          </a:p>
          <a:p>
            <a:r>
              <a:rPr lang="sv-SE" sz="2300" dirty="0"/>
              <a:t>- På gång just nu </a:t>
            </a:r>
          </a:p>
          <a:p>
            <a:endParaRPr lang="sv-SE" sz="2300" dirty="0"/>
          </a:p>
          <a:p>
            <a:r>
              <a:rPr lang="sv-SE" sz="2000" b="1" dirty="0"/>
              <a:t>Tränare</a:t>
            </a:r>
          </a:p>
          <a:p>
            <a:r>
              <a:rPr lang="sv-SE" sz="2000" dirty="0"/>
              <a:t>- </a:t>
            </a:r>
            <a:r>
              <a:rPr lang="sv-SE" sz="2300" dirty="0"/>
              <a:t>Matcher- laguttagningar- nivåanpassningar</a:t>
            </a:r>
          </a:p>
          <a:p>
            <a:r>
              <a:rPr lang="sv-SE" sz="2300" dirty="0"/>
              <a:t>- DM </a:t>
            </a:r>
          </a:p>
          <a:p>
            <a:endParaRPr lang="sv-SE" sz="3600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0FA667D-8C3E-8C55-9004-BAB869B79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7EA6E9A2-3C3D-2913-37EA-095CFD2780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0" y="2294951"/>
            <a:ext cx="2926080" cy="3141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1119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E7CD154-9A88-11ED-770A-DCEF421D9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Truppen 25/26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4F9CAC0-1FB6-5260-B290-082339633DC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sv-SE" b="1" dirty="0"/>
              <a:t>LEDARE</a:t>
            </a:r>
          </a:p>
          <a:p>
            <a:r>
              <a:rPr lang="sv-SE" b="1" u="sng" dirty="0"/>
              <a:t>Lagledare:</a:t>
            </a:r>
            <a:r>
              <a:rPr lang="sv-SE" dirty="0"/>
              <a:t> Sandra Lainio </a:t>
            </a:r>
          </a:p>
          <a:p>
            <a:r>
              <a:rPr lang="sv-SE" b="1" u="sng" dirty="0" err="1"/>
              <a:t>Materialare</a:t>
            </a:r>
            <a:r>
              <a:rPr lang="sv-SE" b="1" u="sng" dirty="0"/>
              <a:t>:</a:t>
            </a:r>
            <a:r>
              <a:rPr lang="sv-SE" dirty="0"/>
              <a:t> Micke och Johan </a:t>
            </a:r>
          </a:p>
          <a:p>
            <a:endParaRPr lang="sv-SE" dirty="0"/>
          </a:p>
          <a:p>
            <a:r>
              <a:rPr lang="sv-SE" b="1" u="sng" dirty="0"/>
              <a:t>Huvudtränare: </a:t>
            </a:r>
            <a:r>
              <a:rPr lang="sv-SE" dirty="0"/>
              <a:t>Andreas, Emil och Kalle</a:t>
            </a:r>
          </a:p>
          <a:p>
            <a:r>
              <a:rPr lang="sv-SE" b="1" u="sng" dirty="0"/>
              <a:t>Assisterande tränare: </a:t>
            </a:r>
            <a:r>
              <a:rPr lang="sv-SE" dirty="0"/>
              <a:t>Kimmo och Niklas</a:t>
            </a:r>
          </a:p>
          <a:p>
            <a:r>
              <a:rPr lang="sv-SE" b="1" u="sng" dirty="0"/>
              <a:t>Målvaktstränare: </a:t>
            </a:r>
            <a:r>
              <a:rPr lang="sv-SE" dirty="0"/>
              <a:t>Fredric 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B2A638-4739-ED7E-E992-B17B0CA897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5676056" cy="3748194"/>
          </a:xfrm>
        </p:spPr>
        <p:txBody>
          <a:bodyPr/>
          <a:lstStyle/>
          <a:p>
            <a:r>
              <a:rPr lang="sv-SE" b="1" dirty="0"/>
              <a:t>SPELARE </a:t>
            </a:r>
            <a:r>
              <a:rPr lang="sv-SE" dirty="0"/>
              <a:t>1 målvakt 18 utespelare</a:t>
            </a:r>
          </a:p>
          <a:p>
            <a:r>
              <a:rPr lang="sv-SE" dirty="0"/>
              <a:t> (med </a:t>
            </a:r>
            <a:r>
              <a:rPr lang="sv-SE" dirty="0" err="1"/>
              <a:t>Gabbe</a:t>
            </a:r>
            <a:r>
              <a:rPr lang="sv-SE" dirty="0"/>
              <a:t> och Theo)</a:t>
            </a:r>
          </a:p>
          <a:p>
            <a:r>
              <a:rPr lang="sv-SE" b="1" dirty="0"/>
              <a:t>Förändringar i truppen: </a:t>
            </a:r>
          </a:p>
          <a:p>
            <a:r>
              <a:rPr lang="sv-SE" dirty="0"/>
              <a:t>Emilio J slutar</a:t>
            </a:r>
          </a:p>
          <a:p>
            <a:r>
              <a:rPr lang="sv-SE" dirty="0"/>
              <a:t>Vi har två spelare som provtränar, </a:t>
            </a:r>
            <a:r>
              <a:rPr lang="sv-SE" dirty="0" err="1"/>
              <a:t>Gabbe</a:t>
            </a:r>
            <a:r>
              <a:rPr lang="sv-SE" dirty="0"/>
              <a:t> och Theo.</a:t>
            </a:r>
          </a:p>
          <a:p>
            <a:endParaRPr lang="sv-SE" b="1" dirty="0"/>
          </a:p>
          <a:p>
            <a:endParaRPr lang="sv-SE" b="1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DCE7A83-5F51-F83B-F3F0-6F826D04A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81D1F712-2971-B8F7-0334-600272214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3251" y="4268249"/>
            <a:ext cx="1845940" cy="19843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1887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56EDFC4-517C-093C-BE94-41C3266E4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Roller kring matcher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CA17CA79-F46A-6A8B-19C0-B7FDA0FAB1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6354653" cy="3748193"/>
          </a:xfrm>
        </p:spPr>
        <p:txBody>
          <a:bodyPr/>
          <a:lstStyle/>
          <a:p>
            <a:r>
              <a:rPr lang="sv-SE" b="1" dirty="0"/>
              <a:t>För att kunna genomföra matcher behövs följande roller: </a:t>
            </a:r>
          </a:p>
          <a:p>
            <a:r>
              <a:rPr lang="sv-SE" dirty="0"/>
              <a:t>Matchvärd</a:t>
            </a:r>
          </a:p>
          <a:p>
            <a:r>
              <a:rPr lang="sv-SE" dirty="0"/>
              <a:t>OVR (träningsmatcher matchprotokoll papper)</a:t>
            </a:r>
          </a:p>
          <a:p>
            <a:r>
              <a:rPr lang="sv-SE" dirty="0"/>
              <a:t>Speaker/Musik</a:t>
            </a:r>
          </a:p>
          <a:p>
            <a:r>
              <a:rPr lang="sv-SE" dirty="0"/>
              <a:t>Klocka </a:t>
            </a:r>
          </a:p>
          <a:p>
            <a:r>
              <a:rPr lang="sv-SE" dirty="0"/>
              <a:t>2 Utvisningsbås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C22C926-807C-8D20-2011-9E38A2BCB7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65AE3D96-0430-5345-52EB-502865E46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8432" y="4126907"/>
            <a:ext cx="1847248" cy="1987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40565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A349F1F-DB8B-1397-115D-10C80030A6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Träningar/Serier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00F729E-D031-AD10-F848-72B0199C1E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5662443" cy="374819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sv-SE" sz="2300" b="1" dirty="0"/>
              <a:t>Träningar </a:t>
            </a:r>
          </a:p>
          <a:p>
            <a:pPr marL="0" indent="0">
              <a:buNone/>
            </a:pPr>
            <a:r>
              <a:rPr lang="sv-SE" dirty="0"/>
              <a:t>Måndag och Onsdag tom v 39 </a:t>
            </a:r>
          </a:p>
          <a:p>
            <a:pPr marL="0" indent="0">
              <a:buNone/>
            </a:pPr>
            <a:r>
              <a:rPr lang="sv-SE" dirty="0"/>
              <a:t>Ibland extra pass när ledig tid finns, kan komma med kort varsel</a:t>
            </a:r>
          </a:p>
          <a:p>
            <a:pPr marL="0" indent="0">
              <a:buNone/>
            </a:pPr>
            <a:r>
              <a:rPr lang="sv-SE" dirty="0"/>
              <a:t>Nytt istidsschema från v 40- ej klart </a:t>
            </a:r>
          </a:p>
          <a:p>
            <a:endParaRPr lang="sv-SE" b="1" dirty="0"/>
          </a:p>
          <a:p>
            <a:endParaRPr lang="sv-SE" b="1" dirty="0"/>
          </a:p>
          <a:p>
            <a:pPr marL="0" indent="0">
              <a:buNone/>
            </a:pPr>
            <a:r>
              <a:rPr lang="sv-SE" sz="2300" b="1" dirty="0"/>
              <a:t>Anmälda Serier</a:t>
            </a:r>
          </a:p>
          <a:p>
            <a:pPr marL="0" indent="0">
              <a:buNone/>
            </a:pPr>
            <a:r>
              <a:rPr lang="sv-SE" dirty="0"/>
              <a:t>Södermanland</a:t>
            </a:r>
          </a:p>
          <a:p>
            <a:pPr marL="0" indent="0">
              <a:buNone/>
            </a:pPr>
            <a:r>
              <a:rPr lang="sv-SE" dirty="0"/>
              <a:t>Stockholm </a:t>
            </a:r>
          </a:p>
          <a:p>
            <a:pPr marL="0" indent="0">
              <a:buNone/>
            </a:pPr>
            <a:r>
              <a:rPr lang="sv-SE" dirty="0"/>
              <a:t>DM Södermanland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0A07F04-6DC6-274E-2E60-12DA5B1D20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31FC2334-1F4A-025A-A3CD-C0CE73BC8B28}"/>
              </a:ext>
            </a:extLst>
          </p:cNvPr>
          <p:cNvSpPr txBox="1"/>
          <p:nvPr/>
        </p:nvSpPr>
        <p:spPr>
          <a:xfrm>
            <a:off x="5963529" y="4609574"/>
            <a:ext cx="50520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Seriestart i början på oktober </a:t>
            </a:r>
          </a:p>
          <a:p>
            <a:r>
              <a:rPr lang="sv-SE" dirty="0"/>
              <a:t>Stockholm som oftast: Onsdag + </a:t>
            </a:r>
            <a:r>
              <a:rPr lang="sv-SE" dirty="0" err="1"/>
              <a:t>helgmatch</a:t>
            </a:r>
            <a:r>
              <a:rPr lang="sv-SE" dirty="0"/>
              <a:t>. </a:t>
            </a:r>
            <a:r>
              <a:rPr lang="sv-SE" dirty="0" err="1"/>
              <a:t>Omlottning</a:t>
            </a:r>
            <a:r>
              <a:rPr lang="sv-SE" dirty="0"/>
              <a:t> vid jul efter första omgången</a:t>
            </a:r>
          </a:p>
          <a:p>
            <a:r>
              <a:rPr lang="sv-SE" dirty="0"/>
              <a:t>Södermanland oftast </a:t>
            </a:r>
            <a:r>
              <a:rPr lang="sv-SE" dirty="0" err="1"/>
              <a:t>helgmatch</a:t>
            </a:r>
            <a:r>
              <a:rPr lang="sv-SE" dirty="0"/>
              <a:t> </a:t>
            </a:r>
          </a:p>
          <a:p>
            <a:r>
              <a:rPr lang="sv-SE" dirty="0"/>
              <a:t>DM- Oklart när start </a:t>
            </a: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C21624AC-7645-87EA-E555-65710D56C3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10851" y="152067"/>
            <a:ext cx="1847248" cy="1987468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84152847-3167-69EF-1075-C39F216D94F7}"/>
              </a:ext>
            </a:extLst>
          </p:cNvPr>
          <p:cNvSpPr txBox="1"/>
          <p:nvPr/>
        </p:nvSpPr>
        <p:spPr>
          <a:xfrm>
            <a:off x="5963529" y="2772310"/>
            <a:ext cx="651189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b="1" u="sng" dirty="0"/>
              <a:t>För kännedom</a:t>
            </a:r>
          </a:p>
          <a:p>
            <a:r>
              <a:rPr lang="sv-SE" dirty="0"/>
              <a:t>From denna säsong ligger alla våra matchtider med en 15 min uppvärmning. </a:t>
            </a:r>
          </a:p>
          <a:p>
            <a:r>
              <a:rPr lang="sv-SE" dirty="0"/>
              <a:t>Dvs istiden börjar tex 09.45 men matchen börjar 10.00</a:t>
            </a:r>
          </a:p>
          <a:p>
            <a:r>
              <a:rPr lang="sv-SE" dirty="0"/>
              <a:t>Gäller både träningsmatch och seriespel</a:t>
            </a:r>
          </a:p>
        </p:txBody>
      </p:sp>
    </p:spTree>
    <p:extLst>
      <p:ext uri="{BB962C8B-B14F-4D97-AF65-F5344CB8AC3E}">
        <p14:creationId xmlns:p14="http://schemas.microsoft.com/office/powerpoint/2010/main" val="3807335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0367F2C-8429-056A-714F-2F183ACCB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Domarutbildning Steg 1(UD 1)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397BDD8F-60A7-07FC-853D-09CED2055D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9952432" cy="3748193"/>
          </a:xfrm>
        </p:spPr>
        <p:txBody>
          <a:bodyPr/>
          <a:lstStyle/>
          <a:p>
            <a:r>
              <a:rPr lang="sv-SE" dirty="0">
                <a:solidFill>
                  <a:schemeClr val="tx1"/>
                </a:solidFill>
              </a:rPr>
              <a:t>Alla spelare i U13 skall gå en obligatorisk domarutbildning. Efter denna utbildning finns möjlighet att döma ”smålagshockey” enligt Hemmaplansmodellen ( poolspel) upp till U12. 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Det finns inget krav på att alla sedan ska döma, men vi ser gärna att man provar på. </a:t>
            </a:r>
          </a:p>
          <a:p>
            <a:endParaRPr lang="sv-SE" dirty="0">
              <a:solidFill>
                <a:schemeClr val="tx1"/>
              </a:solidFill>
            </a:endParaRPr>
          </a:p>
          <a:p>
            <a:r>
              <a:rPr lang="sv-SE" dirty="0">
                <a:solidFill>
                  <a:schemeClr val="tx1"/>
                </a:solidFill>
              </a:rPr>
              <a:t>Obligatorisk och återkommer om datum när detta erhållits från klubben.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1EF55AC-01AB-93FA-3FF2-6688DB6A1F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37F75D23-3E42-7A11-92BF-0A1A7F61CE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94636" y="388607"/>
            <a:ext cx="1522087" cy="1637625"/>
          </a:xfrm>
          <a:prstGeom prst="rect">
            <a:avLst/>
          </a:prstGeom>
        </p:spPr>
      </p:pic>
      <p:pic>
        <p:nvPicPr>
          <p:cNvPr id="7" name="Bildobjekt 6">
            <a:extLst>
              <a:ext uri="{FF2B5EF4-FFF2-40B4-BE49-F238E27FC236}">
                <a16:creationId xmlns:a16="http://schemas.microsoft.com/office/drawing/2014/main" id="{BC21D80C-5F3D-175F-245D-67F03D582B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11468" y="4957959"/>
            <a:ext cx="2311917" cy="1294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9370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26F010-D1A6-BDEA-0258-AC2581DD9F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Kläder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345016-CB4A-D695-5D07-92FCA8D0D7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9" y="2120900"/>
            <a:ext cx="6389493" cy="3748193"/>
          </a:xfrm>
        </p:spPr>
        <p:txBody>
          <a:bodyPr/>
          <a:lstStyle/>
          <a:p>
            <a:pPr marL="0" indent="0">
              <a:buNone/>
            </a:pPr>
            <a:r>
              <a:rPr lang="sv-SE" dirty="0"/>
              <a:t>BEHOVSINVENTERING </a:t>
            </a:r>
          </a:p>
          <a:p>
            <a:pPr marL="0" indent="0">
              <a:buNone/>
            </a:pPr>
            <a:r>
              <a:rPr lang="sv-SE" dirty="0"/>
              <a:t>BAUER Dress och Jacka </a:t>
            </a:r>
          </a:p>
          <a:p>
            <a:pPr marL="0" indent="0">
              <a:buNone/>
            </a:pPr>
            <a:r>
              <a:rPr lang="sv-SE" dirty="0"/>
              <a:t>Samma modell som tidigare, ny modell </a:t>
            </a:r>
          </a:p>
          <a:p>
            <a:pPr marL="0" indent="0">
              <a:buNone/>
            </a:pPr>
            <a:r>
              <a:rPr lang="sv-SE" dirty="0"/>
              <a:t>nästa säsong</a:t>
            </a:r>
          </a:p>
          <a:p>
            <a:pPr marL="0" indent="0">
              <a:buNone/>
            </a:pPr>
            <a:endParaRPr lang="sv-SE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2E2EC627-B7C6-4DF6-C2AD-8F3D18E41E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58F85CEA-E3D5-30A1-5832-25FB90AD03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79652" y="423763"/>
            <a:ext cx="1847248" cy="1987468"/>
          </a:xfrm>
          <a:prstGeom prst="rect">
            <a:avLst/>
          </a:prstGeom>
        </p:spPr>
      </p:pic>
      <p:pic>
        <p:nvPicPr>
          <p:cNvPr id="7" name="Bildobjekt 6" descr="En bild som visar klädsel, text, person, person&#10;&#10;AI-genererat innehåll kan vara felaktigt.">
            <a:extLst>
              <a:ext uri="{FF2B5EF4-FFF2-40B4-BE49-F238E27FC236}">
                <a16:creationId xmlns:a16="http://schemas.microsoft.com/office/drawing/2014/main" id="{19EB08C7-D083-8C8A-E15C-483D88DB89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9528" y="2572673"/>
            <a:ext cx="4037372" cy="3748194"/>
          </a:xfrm>
          <a:prstGeom prst="rect">
            <a:avLst/>
          </a:prstGeom>
        </p:spPr>
      </p:pic>
      <p:sp>
        <p:nvSpPr>
          <p:cNvPr id="4" name="textruta 3">
            <a:extLst>
              <a:ext uri="{FF2B5EF4-FFF2-40B4-BE49-F238E27FC236}">
                <a16:creationId xmlns:a16="http://schemas.microsoft.com/office/drawing/2014/main" id="{C8970201-644D-D448-063C-CED18FE91945}"/>
              </a:ext>
            </a:extLst>
          </p:cNvPr>
          <p:cNvSpPr txBox="1"/>
          <p:nvPr/>
        </p:nvSpPr>
        <p:spPr>
          <a:xfrm>
            <a:off x="4353631" y="5786929"/>
            <a:ext cx="323451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b="1" dirty="0"/>
              <a:t>DAMASKER</a:t>
            </a:r>
          </a:p>
        </p:txBody>
      </p:sp>
    </p:spTree>
    <p:extLst>
      <p:ext uri="{BB962C8B-B14F-4D97-AF65-F5344CB8AC3E}">
        <p14:creationId xmlns:p14="http://schemas.microsoft.com/office/powerpoint/2010/main" val="1687899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6E89BB29-DEDF-3966-F67C-50E2A85618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Vad händer i klubben?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5376A17-D693-60EA-E2B0-8EF99F6CC9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80" y="2343815"/>
            <a:ext cx="4639736" cy="3748193"/>
          </a:xfrm>
        </p:spPr>
        <p:txBody>
          <a:bodyPr/>
          <a:lstStyle/>
          <a:p>
            <a:r>
              <a:rPr lang="sv-SE" dirty="0"/>
              <a:t>- Styrelsen</a:t>
            </a:r>
          </a:p>
          <a:p>
            <a:r>
              <a:rPr lang="sv-SE" dirty="0"/>
              <a:t>- Cafeterian</a:t>
            </a:r>
          </a:p>
          <a:p>
            <a:r>
              <a:rPr lang="sv-SE" dirty="0"/>
              <a:t>- Veckoschema / R-bok. </a:t>
            </a:r>
          </a:p>
          <a:p>
            <a:r>
              <a:rPr lang="sv-SE" dirty="0"/>
              <a:t>- Arbetsgrupper – fördelning </a:t>
            </a:r>
          </a:p>
          <a:p>
            <a:endParaRPr lang="sv-SE" dirty="0"/>
          </a:p>
          <a:p>
            <a:endParaRPr lang="sv-SE" dirty="0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3EE49305-4A87-98C8-A0AD-AAD25F7EB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A38CCB66-B91C-B1E6-0D50-E9784EA28D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23035" y="182594"/>
            <a:ext cx="1541744" cy="1658774"/>
          </a:xfrm>
          <a:prstGeom prst="rect">
            <a:avLst/>
          </a:prstGeom>
        </p:spPr>
      </p:pic>
      <p:pic>
        <p:nvPicPr>
          <p:cNvPr id="7" name="Bildobjekt 6" descr="En bild som visar text, skärmbild, programvara&#10;&#10;AI-genererat innehåll kan vara felaktigt.">
            <a:extLst>
              <a:ext uri="{FF2B5EF4-FFF2-40B4-BE49-F238E27FC236}">
                <a16:creationId xmlns:a16="http://schemas.microsoft.com/office/drawing/2014/main" id="{97DB071D-B15E-2740-323B-10E695304D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7016" y="2215908"/>
            <a:ext cx="5484656" cy="3049260"/>
          </a:xfrm>
          <a:prstGeom prst="rect">
            <a:avLst/>
          </a:prstGeom>
        </p:spPr>
      </p:pic>
      <p:sp>
        <p:nvSpPr>
          <p:cNvPr id="8" name="textruta 7">
            <a:extLst>
              <a:ext uri="{FF2B5EF4-FFF2-40B4-BE49-F238E27FC236}">
                <a16:creationId xmlns:a16="http://schemas.microsoft.com/office/drawing/2014/main" id="{6F7404F4-A819-AE3F-E04D-D064AC73CEE0}"/>
              </a:ext>
            </a:extLst>
          </p:cNvPr>
          <p:cNvSpPr txBox="1"/>
          <p:nvPr/>
        </p:nvSpPr>
        <p:spPr>
          <a:xfrm>
            <a:off x="5512037" y="5392396"/>
            <a:ext cx="6759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STRUKTUR ESKILSTUNA LINDEN HOCKEY SÄSONGEN 25/26</a:t>
            </a:r>
          </a:p>
        </p:txBody>
      </p:sp>
    </p:spTree>
    <p:extLst>
      <p:ext uri="{BB962C8B-B14F-4D97-AF65-F5344CB8AC3E}">
        <p14:creationId xmlns:p14="http://schemas.microsoft.com/office/powerpoint/2010/main" val="15797380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619AA16-731A-74F8-4F3B-0FDC5354A7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På gång just nu: 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FB62ED8-FB36-2174-C582-07F8E9889B3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Johnson och son Bygg Cup Söndag v 35</a:t>
            </a:r>
          </a:p>
          <a:p>
            <a:r>
              <a:rPr lang="sv-SE" dirty="0"/>
              <a:t>- endast Huddinge och nacka anmälda </a:t>
            </a:r>
          </a:p>
          <a:p>
            <a:endParaRPr lang="sv-SE" dirty="0"/>
          </a:p>
          <a:p>
            <a:r>
              <a:rPr lang="sv-SE" dirty="0"/>
              <a:t>Matchcamp V 36 Lördag och Söndag Smehallen-. </a:t>
            </a:r>
          </a:p>
          <a:p>
            <a:r>
              <a:rPr lang="sv-SE" dirty="0"/>
              <a:t>5 lag/ dag</a:t>
            </a:r>
          </a:p>
          <a:p>
            <a:r>
              <a:rPr lang="sv-SE" dirty="0"/>
              <a:t>Klart. </a:t>
            </a:r>
          </a:p>
          <a:p>
            <a:r>
              <a:rPr lang="sv-SE" dirty="0"/>
              <a:t>Kallelse kommer så fort det är klart från tränarna. 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80032BF1-19D9-A2B3-A10A-24FF931EED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949440" y="4572741"/>
            <a:ext cx="4639736" cy="3748194"/>
          </a:xfrm>
        </p:spPr>
        <p:txBody>
          <a:bodyPr>
            <a:normAutofit fontScale="92500" lnSpcReduction="10000"/>
          </a:bodyPr>
          <a:lstStyle/>
          <a:p>
            <a:r>
              <a:rPr lang="sv-SE" sz="2800" dirty="0"/>
              <a:t>JYP 2026 </a:t>
            </a:r>
          </a:p>
          <a:p>
            <a:r>
              <a:rPr lang="sv-SE" dirty="0"/>
              <a:t>Boka följande datum 10- 13 April. </a:t>
            </a:r>
          </a:p>
          <a:p>
            <a:r>
              <a:rPr lang="sv-SE" dirty="0"/>
              <a:t>Kommer tillfråga personer som vill hjälpa till och planera följande tripp. 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99ED66E5-601B-9D75-7531-F871A4539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B6EFBF10-9DAE-49A8-AD3F-84D981C469B0}" type="datetime1">
              <a:rPr lang="sv-SE" smtClean="0"/>
              <a:t>2025-08-20</a:t>
            </a:fld>
            <a:endParaRPr lang="en-US" dirty="0"/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DDFCDA3F-F65A-3ABE-46C7-44649E57C0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1928" y="743626"/>
            <a:ext cx="1847248" cy="1987468"/>
          </a:xfrm>
          <a:prstGeom prst="rect">
            <a:avLst/>
          </a:prstGeom>
        </p:spPr>
      </p:pic>
      <p:sp>
        <p:nvSpPr>
          <p:cNvPr id="7" name="textruta 6">
            <a:extLst>
              <a:ext uri="{FF2B5EF4-FFF2-40B4-BE49-F238E27FC236}">
                <a16:creationId xmlns:a16="http://schemas.microsoft.com/office/drawing/2014/main" id="{6CBC84F5-157A-073C-9ED4-D7BCE729689B}"/>
              </a:ext>
            </a:extLst>
          </p:cNvPr>
          <p:cNvSpPr txBox="1"/>
          <p:nvPr/>
        </p:nvSpPr>
        <p:spPr>
          <a:xfrm>
            <a:off x="6733783" y="3266361"/>
            <a:ext cx="555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TRÄNINGSMATCHER FRAM TILL SERIESTART!</a:t>
            </a:r>
          </a:p>
        </p:txBody>
      </p:sp>
    </p:spTree>
    <p:extLst>
      <p:ext uri="{BB962C8B-B14F-4D97-AF65-F5344CB8AC3E}">
        <p14:creationId xmlns:p14="http://schemas.microsoft.com/office/powerpoint/2010/main" val="1383030852"/>
      </p:ext>
    </p:extLst>
  </p:cSld>
  <p:clrMapOvr>
    <a:masterClrMapping/>
  </p:clrMapOvr>
</p:sld>
</file>

<file path=ppt/theme/theme1.xml><?xml version="1.0" encoding="utf-8"?>
<a:theme xmlns:a="http://schemas.openxmlformats.org/drawingml/2006/main" name="1_RetrospectVTI">
  <a:themeElements>
    <a:clrScheme name="Custom 37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9BA8B7"/>
      </a:accent1>
      <a:accent2>
        <a:srgbClr val="E6A02E"/>
      </a:accent2>
      <a:accent3>
        <a:srgbClr val="BF6A3B"/>
      </a:accent3>
      <a:accent4>
        <a:srgbClr val="92987A"/>
      </a:accent4>
      <a:accent5>
        <a:srgbClr val="857659"/>
      </a:accent5>
      <a:accent6>
        <a:srgbClr val="A0988C"/>
      </a:accent6>
      <a:hlink>
        <a:srgbClr val="00B0F0"/>
      </a:hlink>
      <a:folHlink>
        <a:srgbClr val="738F97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41799070_TF56160789" id="{610E5D4D-6B7D-4B53-B326-89F06DCE705D}" vid="{88E9E427-61F1-4993-AA0D-861A0B8D1E8E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{D46CD168-6D0E-4842-B1D1-A7E3F74DA750}TFf0a5ceae-4542-492d-822e-d65a94fb0e1ec06220f0_win32-48f5843fb6e0</Template>
  <TotalTime>75</TotalTime>
  <Words>554</Words>
  <Application>Microsoft Office PowerPoint</Application>
  <PresentationFormat>Bredbild</PresentationFormat>
  <Paragraphs>118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6" baseType="lpstr">
      <vt:lpstr>Arial</vt:lpstr>
      <vt:lpstr>Bookman Old Style</vt:lpstr>
      <vt:lpstr>Calibri</vt:lpstr>
      <vt:lpstr>Franklin Gothic Book</vt:lpstr>
      <vt:lpstr>1_RetrospectVTI</vt:lpstr>
      <vt:lpstr>Föräldramöte säsongen 25/26</vt:lpstr>
      <vt:lpstr>Agenda</vt:lpstr>
      <vt:lpstr>Truppen 25/26</vt:lpstr>
      <vt:lpstr>Roller kring matcher</vt:lpstr>
      <vt:lpstr>Träningar/Serier </vt:lpstr>
      <vt:lpstr>Domarutbildning Steg 1(UD 1)</vt:lpstr>
      <vt:lpstr>Kläder</vt:lpstr>
      <vt:lpstr>Vad händer i klubben?</vt:lpstr>
      <vt:lpstr>På gång just nu: </vt:lpstr>
      <vt:lpstr>Information från Tränare </vt:lpstr>
      <vt:lpstr>Laguttagningar/Nivåanpassning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Sandra Lainio</dc:creator>
  <cp:lastModifiedBy>Sandra Lainio</cp:lastModifiedBy>
  <cp:revision>1</cp:revision>
  <dcterms:created xsi:type="dcterms:W3CDTF">2025-08-18T11:10:31Z</dcterms:created>
  <dcterms:modified xsi:type="dcterms:W3CDTF">2025-08-20T16:17:04Z</dcterms:modified>
</cp:coreProperties>
</file>