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5" r:id="rId5"/>
    <p:sldId id="261" r:id="rId6"/>
    <p:sldId id="262" r:id="rId7"/>
    <p:sldId id="268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61F08D-CF93-7142-F0D6-B89D3CF72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4CF6A74-025E-1711-AD03-C406C8C02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370CC2-0E79-9B1A-F33A-4E9FA1EF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A450B3-DBEC-054C-2E7C-3BEF23CEF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A9DB76-A334-561A-9345-D9563CD7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9654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37CA3B-60E2-72ED-81B3-4B0B09209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5A99444-65AD-97B9-502C-81618D91C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FD3BD3-77B2-6FC4-7AA5-BDBFAFFF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EC4D4B-F792-56E3-BFAA-4CDABEC1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9D56E1-F9FE-81B7-A1DE-ABBFE4287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994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D68EB97-2420-BC06-D658-8640319EC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97F4CE6-039B-6B90-04B4-5C374052D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B1C1DD-5A94-65A1-27AC-DD9899C4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4BE869-A2AC-9340-B2B9-10AA4BB34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205239-4ED8-04C2-44CC-FC6D49F71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256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6D495C-1CB5-8381-AF10-51C89B5D2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1D78E5-0BDA-05E7-DE7A-C1353F4A0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403416-2C6A-68BA-B256-48BE6FF80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9E2149-84B6-10D9-7A40-9A4DD057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E5A6BC-79C3-BFF6-54B0-DCB2D08A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889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2277BF-9191-9B32-D289-0E5E9F81A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FA5D12B-AEE8-CE33-80DE-408C2F421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81445F-74A6-CF7C-27B1-18E1A70DD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B0ED1A-B0C7-FD60-7E0E-AE72C2832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3D4E52-6A0F-1A16-35CD-04C09D83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65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680831-EB59-D2F5-0079-1C2C622E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52A02E-26D4-6FAD-FE9C-7026DD0B4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F4952C3-4C24-FF9F-4299-D947CEEB0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1D3E32-1A4E-7D61-AA39-77FE8026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C5F1524-A9AD-DA46-8E7C-F1CEC2F1C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047722-B176-2761-17A6-C0377D85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827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2129BD-8FA5-5EAE-BB77-AEFBFEAF3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72AE01-263F-2EF7-D88D-A5C1F6DF7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F54D652-1A42-6748-D1F0-B1344CAA1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493BBCE-3078-7FC8-F9D4-7FABEDD08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DACAE44-6C21-301E-67E8-67164EA94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10BD77-8B22-A4BA-BD85-3DB8906C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6459E49-9AAA-43C7-5B1F-0BE4266FA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B1FCE3B-C757-D417-3004-44A5839FC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920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22BA59-0DE4-68B0-B970-CBD40EA34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E2A095-FAC0-11CF-4DF6-0E2956F1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F06BED2-E5DD-EBD3-05CE-2D5EA990D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A6024C1-19CE-D9C7-50CB-C4898988D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058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7E20821-6FA7-8F48-9D5F-8DD89D4C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923B40E-55C5-3E6A-A949-84B81862C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F37E278-974B-699F-DE5C-056C58BD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554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A9F638-6646-D12A-0A27-9B704ED69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B428DA-B03D-0366-5513-3C313D253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F3A95E9-517F-43AF-09EC-ED9829CA6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EF44806-B6AF-EB57-60BE-AAF568AB4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DE87B5C-3F2F-D5D3-70CF-E2738820C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28A46FA-AE1F-8B24-40DD-E8415AF4F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939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B0009D-5C89-B21E-341E-9A737BC2C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7D4E059-80B8-5114-E198-1985AC7B7C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F55D9D-66A3-99FC-3D89-3C5AC64C4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D11C2AF-9C74-9735-9AB5-8F30D6D4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93BEA3-8C41-8EEA-7960-5DABC34B1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1E799E7-F470-A714-BFBB-4D05AB35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48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430E52D-8F80-FE86-A6B1-554643931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515150-B23F-1CDA-FE1C-FB001FA7D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005B68-7B6B-64B6-BA96-3D4A6D65D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12E32A-9B06-C74E-9616-1DBD098AEE3C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FD444B-FF31-7B65-F8F6-427879AAB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E35B46-0138-1790-537C-E9F5BC19F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7104D7-E7A3-CF40-9F25-687E75CD49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051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5AC239-49A6-CC4B-1349-B862CEE910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A94A722-8C2A-9FA3-7099-7E244D5D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96160F7A-319F-58AC-CD8A-CB1FB528D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8403029-5CF5-5C94-45AD-E48CF6C05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Agenda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871E597-B08F-B80D-60F2-30456E23C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B0A491A-9681-93AD-FBD8-BEA9B2710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31" y="479493"/>
            <a:ext cx="4009551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66B99A-4788-668D-709D-22FD2EDDB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sv-SE" sz="2400" dirty="0"/>
              <a:t>Planeringsgruppen</a:t>
            </a:r>
          </a:p>
          <a:p>
            <a:r>
              <a:rPr lang="sv-SE" sz="2400" dirty="0"/>
              <a:t>Anmälda lag</a:t>
            </a:r>
          </a:p>
          <a:p>
            <a:r>
              <a:rPr lang="sv-SE" sz="2400" dirty="0"/>
              <a:t>Upplägg</a:t>
            </a:r>
          </a:p>
          <a:p>
            <a:r>
              <a:rPr lang="sv-SE" sz="2400" dirty="0"/>
              <a:t>Matcher</a:t>
            </a:r>
          </a:p>
          <a:p>
            <a:r>
              <a:rPr lang="sv-SE" sz="2400" dirty="0"/>
              <a:t>Arbetsuppgifter under cupen</a:t>
            </a:r>
          </a:p>
          <a:p>
            <a:r>
              <a:rPr lang="sv-SE" sz="2400" dirty="0"/>
              <a:t>JYP/boendevärdar</a:t>
            </a:r>
          </a:p>
        </p:txBody>
      </p:sp>
    </p:spTree>
    <p:extLst>
      <p:ext uri="{BB962C8B-B14F-4D97-AF65-F5344CB8AC3E}">
        <p14:creationId xmlns:p14="http://schemas.microsoft.com/office/powerpoint/2010/main" val="3698839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39B821-EB8A-AE95-983F-E948D9E803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D82D2FB-0D40-9671-D7AD-57FC333F0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0798669-F4D2-94E7-F6AC-5DB08410D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1A3AE6-BBF0-89E4-E99C-DA4084929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Vad händer nu?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4958F5E-67B5-C4EE-13EF-9A8B4933A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419C6A8-4FA7-7803-5925-BFA3C84E7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183" y="1204153"/>
            <a:ext cx="2967014" cy="419252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63CA8-848D-D826-EFEB-E0A22E90A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sv-SE" sz="1800" dirty="0"/>
              <a:t>Allt läggs upp vart eftersom under JYP mappen på </a:t>
            </a:r>
            <a:r>
              <a:rPr lang="sv-SE" sz="1800" dirty="0" err="1"/>
              <a:t>laget.se</a:t>
            </a:r>
            <a:r>
              <a:rPr lang="sv-SE" sz="1800" dirty="0"/>
              <a:t> </a:t>
            </a:r>
          </a:p>
          <a:p>
            <a:r>
              <a:rPr lang="sv-SE" sz="1800" dirty="0"/>
              <a:t>Allt material kommer att tas fram, med scheman osv.</a:t>
            </a:r>
          </a:p>
          <a:p>
            <a:r>
              <a:rPr lang="sv-SE" sz="1800" dirty="0"/>
              <a:t>Tacksam om några kan tänka sig baka ledarfika. </a:t>
            </a:r>
          </a:p>
          <a:p>
            <a:endParaRPr lang="sv-SE" sz="1800" dirty="0"/>
          </a:p>
          <a:p>
            <a:r>
              <a:rPr lang="sv-SE" sz="1800" dirty="0"/>
              <a:t>Se över puckkastningspriser:</a:t>
            </a:r>
          </a:p>
          <a:p>
            <a:pPr marL="0" indent="0">
              <a:buNone/>
            </a:pPr>
            <a:r>
              <a:rPr lang="sv-SE" sz="1800" dirty="0"/>
              <a:t>- Simons pappa </a:t>
            </a:r>
          </a:p>
          <a:p>
            <a:pPr>
              <a:buFontTx/>
              <a:buChar char="-"/>
            </a:pPr>
            <a:r>
              <a:rPr lang="sv-SE" sz="1800" dirty="0"/>
              <a:t>Stiga bordshockeyspel</a:t>
            </a:r>
          </a:p>
          <a:p>
            <a:pPr>
              <a:buFontTx/>
              <a:buChar char="-"/>
            </a:pPr>
            <a:r>
              <a:rPr lang="sv-SE" sz="1800" dirty="0"/>
              <a:t>Team </a:t>
            </a:r>
            <a:r>
              <a:rPr lang="sv-SE" sz="1800" dirty="0" err="1"/>
              <a:t>sportia</a:t>
            </a:r>
            <a:r>
              <a:rPr lang="sv-SE" sz="1800" dirty="0"/>
              <a:t> </a:t>
            </a:r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88156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86606B-34BC-9FFC-162D-50B3747B6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sv-SE" dirty="0"/>
              <a:t>Planeringsgrupp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0A574A3-BF55-618B-2238-A28CDA63A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31" y="479493"/>
            <a:ext cx="4009551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689E9B-8A6A-904A-3055-11B0ADBA2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sv-SE" dirty="0"/>
              <a:t>Jenny</a:t>
            </a:r>
          </a:p>
          <a:p>
            <a:r>
              <a:rPr lang="sv-SE" dirty="0"/>
              <a:t>Sara T</a:t>
            </a:r>
          </a:p>
          <a:p>
            <a:r>
              <a:rPr lang="sv-SE" dirty="0"/>
              <a:t>Bitte</a:t>
            </a:r>
          </a:p>
          <a:p>
            <a:r>
              <a:rPr lang="sv-SE" dirty="0"/>
              <a:t>Lisa</a:t>
            </a:r>
          </a:p>
          <a:p>
            <a:r>
              <a:rPr lang="sv-SE" dirty="0"/>
              <a:t>Sandra </a:t>
            </a:r>
          </a:p>
        </p:txBody>
      </p:sp>
    </p:spTree>
    <p:extLst>
      <p:ext uri="{BB962C8B-B14F-4D97-AF65-F5344CB8AC3E}">
        <p14:creationId xmlns:p14="http://schemas.microsoft.com/office/powerpoint/2010/main" val="258270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EAC953-B6F0-EC90-8651-2E40B5840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8B94FDB-BF01-F219-C7C5-9CAA46A96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D55258F6-A710-8037-8A71-65B1AE42A0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CE4857-4BB7-C17F-6CAD-9216A6CBB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sv-SE" dirty="0"/>
              <a:t>Anmälda lag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B2C4F98-8673-19FC-078E-2CAA15B0D8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8F81CBD-00FD-60BF-D372-750B3736F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31" y="479493"/>
            <a:ext cx="4009551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CCE5EF-955F-8312-EFB3-2BE8BF382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sv-SE" dirty="0"/>
              <a:t>Följande lag är anmälda</a:t>
            </a:r>
          </a:p>
          <a:p>
            <a:pPr>
              <a:buFontTx/>
              <a:buChar char="-"/>
            </a:pPr>
            <a:r>
              <a:rPr lang="sv-SE" dirty="0"/>
              <a:t>Jyp x3 </a:t>
            </a:r>
          </a:p>
          <a:p>
            <a:pPr>
              <a:buFontTx/>
              <a:buChar char="-"/>
            </a:pPr>
            <a:r>
              <a:rPr lang="sv-SE" dirty="0"/>
              <a:t>Täby x 2, </a:t>
            </a:r>
          </a:p>
          <a:p>
            <a:pPr>
              <a:buFontTx/>
              <a:buChar char="-"/>
            </a:pPr>
            <a:r>
              <a:rPr lang="sv-SE" dirty="0" err="1"/>
              <a:t>Huddiksvall</a:t>
            </a:r>
            <a:r>
              <a:rPr lang="sv-SE" dirty="0"/>
              <a:t> </a:t>
            </a:r>
          </a:p>
          <a:p>
            <a:pPr>
              <a:buFontTx/>
              <a:buChar char="-"/>
            </a:pPr>
            <a:r>
              <a:rPr lang="sv-SE" dirty="0"/>
              <a:t>Örebro</a:t>
            </a:r>
          </a:p>
          <a:p>
            <a:pPr>
              <a:buFontTx/>
              <a:buChar char="-"/>
            </a:pPr>
            <a:r>
              <a:rPr lang="sv-SE" dirty="0"/>
              <a:t>Linden 1</a:t>
            </a:r>
          </a:p>
          <a:p>
            <a:pPr>
              <a:buFontTx/>
              <a:buChar char="-"/>
            </a:pPr>
            <a:r>
              <a:rPr lang="sv-SE" dirty="0"/>
              <a:t>Timrå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618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A8B67C-E165-519B-9BB6-FC7278E0F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A3F0F5-7B98-0712-09F5-3BDC06250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1F379C3-AE48-84CF-950A-F2F6BCDA6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AA0FD3E-4DD6-9A44-81DD-20B7031E4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5775" y="479493"/>
            <a:ext cx="6168025" cy="1325563"/>
          </a:xfrm>
        </p:spPr>
        <p:txBody>
          <a:bodyPr>
            <a:normAutofit/>
          </a:bodyPr>
          <a:lstStyle/>
          <a:p>
            <a:pPr algn="ctr"/>
            <a:r>
              <a:rPr lang="sv-SE" sz="2800" b="1" dirty="0"/>
              <a:t>UPPLÄGG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4FC632-9CE6-E3A0-6AFD-3840A31E4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A142BA2-7688-A2AA-B6D1-A47971081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31" y="479493"/>
            <a:ext cx="4009551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D48F05-1B0D-F229-E49E-8F1697102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2891" y="1467548"/>
            <a:ext cx="5458838" cy="5289511"/>
          </a:xfrm>
        </p:spPr>
        <p:txBody>
          <a:bodyPr>
            <a:normAutofit/>
          </a:bodyPr>
          <a:lstStyle/>
          <a:p>
            <a:r>
              <a:rPr lang="sv-SE" sz="1600" dirty="0"/>
              <a:t>FREDAG</a:t>
            </a:r>
          </a:p>
          <a:p>
            <a:pPr marL="0" indent="0">
              <a:buNone/>
            </a:pPr>
            <a:r>
              <a:rPr lang="sv-SE" sz="1600" dirty="0"/>
              <a:t>- INVIGNINGSMATCH LINDEN-JYP 19.00 SMEHALLEN </a:t>
            </a:r>
          </a:p>
          <a:p>
            <a:pPr>
              <a:buFontTx/>
              <a:buChar char="-"/>
            </a:pPr>
            <a:r>
              <a:rPr lang="sv-SE" sz="1600" dirty="0"/>
              <a:t>INTRO</a:t>
            </a:r>
          </a:p>
          <a:p>
            <a:pPr>
              <a:buFontTx/>
              <a:buChar char="-"/>
            </a:pPr>
            <a:r>
              <a:rPr lang="sv-SE" sz="1600" dirty="0"/>
              <a:t>NATIONALSÅNGERNA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1600" dirty="0"/>
              <a:t>LÖRDAG</a:t>
            </a:r>
          </a:p>
          <a:p>
            <a:pPr marL="0" indent="0">
              <a:buNone/>
            </a:pPr>
            <a:r>
              <a:rPr lang="sv-SE" sz="1600" dirty="0"/>
              <a:t>- FÖRSTA MATCHER 08.30</a:t>
            </a:r>
          </a:p>
          <a:p>
            <a:pPr>
              <a:buFontTx/>
              <a:buChar char="-"/>
            </a:pPr>
            <a:r>
              <a:rPr lang="sv-SE" sz="1600" dirty="0"/>
              <a:t>GRUPPSPEL MED 3 LAG I VARJE GRUPP (3 GRUPPER)</a:t>
            </a:r>
          </a:p>
          <a:p>
            <a:pPr>
              <a:buFontTx/>
              <a:buChar char="-"/>
            </a:pPr>
            <a:r>
              <a:rPr lang="sv-SE" sz="1600" dirty="0"/>
              <a:t>KVALIFICERAR SIG TILL A RESPEKTIVE B SLUTSPEL</a:t>
            </a:r>
          </a:p>
          <a:p>
            <a:pPr>
              <a:buFontTx/>
              <a:buChar char="-"/>
            </a:pPr>
            <a:r>
              <a:rPr lang="sv-SE" sz="1600" dirty="0"/>
              <a:t>SISTA MATCHEN STARTAR 16.15- EFTER DETTA SERVERAS MIDDAG TILL ALLA LAG</a:t>
            </a:r>
          </a:p>
          <a:p>
            <a:pPr marL="0" indent="0">
              <a:buNone/>
            </a:pPr>
            <a:br>
              <a:rPr lang="sv-SE" sz="1600" dirty="0"/>
            </a:br>
            <a:r>
              <a:rPr lang="sv-SE" sz="1600" dirty="0"/>
              <a:t>SÖNDAG</a:t>
            </a:r>
          </a:p>
          <a:p>
            <a:pPr>
              <a:buFontTx/>
              <a:buChar char="-"/>
            </a:pPr>
            <a:r>
              <a:rPr lang="sv-SE" sz="1600" dirty="0"/>
              <a:t>FÖRSTA MATCHER 08.00</a:t>
            </a:r>
          </a:p>
          <a:p>
            <a:pPr>
              <a:buFontTx/>
              <a:buChar char="-"/>
            </a:pPr>
            <a:r>
              <a:rPr lang="sv-SE" sz="1600" dirty="0"/>
              <a:t>A -FINAL 16.30</a:t>
            </a:r>
          </a:p>
          <a:p>
            <a:pPr>
              <a:buFontTx/>
              <a:buChar char="-"/>
            </a:pPr>
            <a:r>
              <a:rPr lang="sv-SE" sz="1600" dirty="0"/>
              <a:t>JYP behöver åka från Eskilstuna senast 16.30 på </a:t>
            </a:r>
            <a:r>
              <a:rPr lang="sv-SE" sz="1600" dirty="0" err="1"/>
              <a:t>sönd</a:t>
            </a:r>
            <a:r>
              <a:rPr lang="sv-SE" sz="1600" dirty="0"/>
              <a:t>. </a:t>
            </a:r>
          </a:p>
          <a:p>
            <a:pPr>
              <a:buFontTx/>
              <a:buChar char="-"/>
            </a:pPr>
            <a:endParaRPr lang="sv-SE" sz="1600" dirty="0"/>
          </a:p>
          <a:p>
            <a:pPr>
              <a:buFontTx/>
              <a:buChar char="-"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endParaRPr lang="sv-SE" sz="1600" dirty="0"/>
          </a:p>
          <a:p>
            <a:endParaRPr lang="sv-SE" sz="1600" dirty="0"/>
          </a:p>
          <a:p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782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000595-4F60-E318-D45A-A3EC1D3AA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11911F-8FF1-A102-838E-BDD7A10C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78F22D62-CCD6-F13C-5DCE-070A8F646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9B17389-B5DC-C3BE-61AC-F8DB2AFD0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Matcher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98217B2-82BA-338A-258C-160B634EA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0C1C351-6E30-8B2D-D0D8-A811CA0C3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31" y="479493"/>
            <a:ext cx="4009551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931310-C8E6-F479-9918-13A08FA32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sv-SE" sz="2400" dirty="0"/>
              <a:t>Spelas 2 x15 min effektiv tid </a:t>
            </a:r>
          </a:p>
          <a:p>
            <a:pPr marL="0" indent="0">
              <a:buNone/>
            </a:pPr>
            <a:r>
              <a:rPr lang="sv-SE" sz="2400" dirty="0"/>
              <a:t>( start/Stop)</a:t>
            </a:r>
          </a:p>
          <a:p>
            <a:r>
              <a:rPr lang="sv-SE" sz="2400" dirty="0"/>
              <a:t>2 min utvisningar</a:t>
            </a:r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77565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381D9C-0559-E432-AC52-C0EF33B3D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F4A33B-B274-3304-A36C-659D54431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824309EE-A2E5-C510-A4D0-E8C4AC85F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63BB4C4-8032-6F88-36C8-743CB1C96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9176" y="352269"/>
            <a:ext cx="5458838" cy="1325563"/>
          </a:xfrm>
        </p:spPr>
        <p:txBody>
          <a:bodyPr>
            <a:normAutofit/>
          </a:bodyPr>
          <a:lstStyle/>
          <a:p>
            <a:pPr algn="ctr"/>
            <a:r>
              <a:rPr lang="sv-SE" sz="3600" dirty="0"/>
              <a:t>Arbetsuppgifter under cupen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F6F5B2-ADE6-F8AE-3BF8-4BA0B6745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D9FEC5B-D32C-40C3-0E00-C484A79F4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31" y="479493"/>
            <a:ext cx="4009551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637A63-B708-2D8D-9D50-829AC09AF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sv-SE" sz="1800" dirty="0"/>
              <a:t>Måltider </a:t>
            </a:r>
          </a:p>
          <a:p>
            <a:pPr marL="0" indent="0">
              <a:buNone/>
            </a:pPr>
            <a:r>
              <a:rPr lang="sv-SE" sz="1800" dirty="0"/>
              <a:t>Lördag: frukost, lunch och middag</a:t>
            </a:r>
          </a:p>
          <a:p>
            <a:pPr marL="0" indent="0">
              <a:buNone/>
            </a:pPr>
            <a:r>
              <a:rPr lang="sv-SE" sz="1800" dirty="0"/>
              <a:t>Söndag: frukost, lunch (</a:t>
            </a:r>
            <a:r>
              <a:rPr lang="sv-SE" sz="1800" dirty="0" err="1"/>
              <a:t>ev</a:t>
            </a:r>
            <a:r>
              <a:rPr lang="sv-SE" sz="1800" dirty="0"/>
              <a:t> middag)</a:t>
            </a:r>
          </a:p>
          <a:p>
            <a:r>
              <a:rPr lang="sv-SE" sz="1800" dirty="0"/>
              <a:t>Matchvärd/</a:t>
            </a:r>
            <a:r>
              <a:rPr lang="sv-SE" sz="1800" dirty="0" err="1"/>
              <a:t>domarvärd</a:t>
            </a:r>
            <a:endParaRPr lang="sv-SE" sz="1800" dirty="0"/>
          </a:p>
          <a:p>
            <a:r>
              <a:rPr lang="sv-SE" sz="1800" dirty="0"/>
              <a:t>Förstärka i kiosken</a:t>
            </a:r>
          </a:p>
          <a:p>
            <a:r>
              <a:rPr lang="sv-SE" sz="1800" dirty="0" err="1"/>
              <a:t>Hamburgegrillning</a:t>
            </a:r>
            <a:endParaRPr lang="sv-SE" sz="1800" dirty="0"/>
          </a:p>
          <a:p>
            <a:r>
              <a:rPr lang="sv-SE" sz="1800" dirty="0"/>
              <a:t>Sekretariat 2 hallar (4 team)</a:t>
            </a:r>
          </a:p>
          <a:p>
            <a:pPr marL="0" indent="0">
              <a:buNone/>
            </a:pPr>
            <a:r>
              <a:rPr lang="sv-SE" sz="1800" dirty="0"/>
              <a:t>Speaker/musik, klocka, </a:t>
            </a:r>
            <a:r>
              <a:rPr lang="sv-SE" sz="1800" dirty="0" err="1"/>
              <a:t>cuponline</a:t>
            </a:r>
            <a:r>
              <a:rPr lang="sv-SE" sz="1800" dirty="0"/>
              <a:t>, utvisningsbås </a:t>
            </a:r>
          </a:p>
          <a:p>
            <a:r>
              <a:rPr lang="sv-SE" sz="1800" dirty="0"/>
              <a:t>Boendevärd för de som bor på anläggning</a:t>
            </a:r>
          </a:p>
          <a:p>
            <a:r>
              <a:rPr lang="sv-SE" sz="1800" dirty="0"/>
              <a:t>Ledarfika </a:t>
            </a:r>
          </a:p>
          <a:p>
            <a:r>
              <a:rPr lang="sv-SE" sz="1800" dirty="0"/>
              <a:t>Sjukvårdare ( Ann och Julia turas om?)</a:t>
            </a:r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1680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688964-0B75-7FF0-06D2-3FBA4C8B7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9AE7EA-C924-524F-4984-74D24599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14BC0F63-485B-5F30-558F-9EEFB9E70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FC4F7D3-2CE9-3A92-AFAB-51B311640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724" y="481806"/>
            <a:ext cx="5458838" cy="1325563"/>
          </a:xfrm>
        </p:spPr>
        <p:txBody>
          <a:bodyPr>
            <a:normAutofit/>
          </a:bodyPr>
          <a:lstStyle/>
          <a:p>
            <a:pPr algn="ctr"/>
            <a:r>
              <a:rPr lang="sv-SE" sz="3600" dirty="0"/>
              <a:t>Fördelning av uppgifter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278E7AB-EBEF-80EE-DF8D-E1F527742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2B77932-91A8-57F0-8588-9923C8F1B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547" y="4742207"/>
            <a:ext cx="1336431" cy="188843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pic>
        <p:nvPicPr>
          <p:cNvPr id="8" name="Platshållare för innehåll 7" descr="En bild som visar text, skärmbild, linje, Teckensnitt&#10;&#10;Automatiskt genererad beskrivning">
            <a:extLst>
              <a:ext uri="{FF2B5EF4-FFF2-40B4-BE49-F238E27FC236}">
                <a16:creationId xmlns:a16="http://schemas.microsoft.com/office/drawing/2014/main" id="{8EB41A51-A596-5EBE-927D-EF77D96516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6552" y="1557338"/>
            <a:ext cx="9628745" cy="4614862"/>
          </a:xfrm>
        </p:spPr>
      </p:pic>
    </p:spTree>
    <p:extLst>
      <p:ext uri="{BB962C8B-B14F-4D97-AF65-F5344CB8AC3E}">
        <p14:creationId xmlns:p14="http://schemas.microsoft.com/office/powerpoint/2010/main" val="3680003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A02F20-70A0-177C-142E-1313F1AD6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87338F4-7090-900B-6473-35AB555033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49F9422-C3DE-CE33-DDCA-990E4517E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E12BF36-864E-7A24-2597-A089726E2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9176" y="352269"/>
            <a:ext cx="5458838" cy="1325563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JYP 38 Spelare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0B11D43-8741-5E73-AA6A-C6B300FA3C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31FF6E3-D3AA-316F-4C13-BDD49C75F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31" y="479493"/>
            <a:ext cx="4009551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FACF0A-EB6F-9785-233D-98613000B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sv-SE" sz="1800" dirty="0"/>
              <a:t>Kommer med buss på fredagen- åker hem söndagen. </a:t>
            </a:r>
          </a:p>
          <a:p>
            <a:r>
              <a:rPr lang="sv-SE" sz="1800" dirty="0"/>
              <a:t>De bor fredag- söndag enligt boendeindelning. </a:t>
            </a:r>
          </a:p>
          <a:p>
            <a:r>
              <a:rPr lang="sv-SE" sz="1800" dirty="0"/>
              <a:t>Måltider: de äter frukost i respektive familj samt eventuellt kvälls mål resterande måltider intas i hallen. </a:t>
            </a:r>
          </a:p>
          <a:p>
            <a:r>
              <a:rPr lang="sv-SE" sz="1800" dirty="0"/>
              <a:t>Vi kommer att spela en invigningsmatch på fredagen mot JYP. </a:t>
            </a:r>
          </a:p>
          <a:p>
            <a:r>
              <a:rPr lang="sv-SE" sz="1800" dirty="0"/>
              <a:t>Välkomst gåva till JYP spelarna: Puck Johnson och Son</a:t>
            </a:r>
          </a:p>
          <a:p>
            <a:endParaRPr lang="sv-SE" sz="1800" dirty="0"/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48860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E46AC0-8912-ECB1-E39B-CE3245FFB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FF1F14-0FCC-F066-F63F-3B195242F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D432B952-7AF0-4B48-6690-5003803F3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090E3E1-8ED9-71DE-732E-C1DA98CA9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Boendevärdar för JYP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229F2C9-44C5-D8F1-9CC4-43C26194A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F0A707E-FC3B-51E2-4ED7-5EA9C1B5D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31" y="479493"/>
            <a:ext cx="4009551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475D7E-4CE5-DD39-4FB4-91659A30B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sv-SE" sz="1800" dirty="0"/>
              <a:t>Ta kontakt med förälder till respektive spelare utifrån den fördelnings om finns, finns telefonnummer till en förälder till varje spelare.</a:t>
            </a:r>
          </a:p>
          <a:p>
            <a:pPr marL="0" indent="0">
              <a:buNone/>
            </a:pPr>
            <a:r>
              <a:rPr lang="sv-SE" sz="1800" dirty="0"/>
              <a:t>     Antingen via sms eller telefon. </a:t>
            </a:r>
          </a:p>
          <a:p>
            <a:pPr marL="0" indent="0">
              <a:buNone/>
            </a:pPr>
            <a:r>
              <a:rPr lang="sv-SE" sz="1800" b="1" dirty="0"/>
              <a:t>     Senast 3 veckor innan cupstart </a:t>
            </a:r>
          </a:p>
          <a:p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 </a:t>
            </a:r>
          </a:p>
          <a:p>
            <a:pPr marL="0" indent="0">
              <a:buNone/>
            </a:pPr>
            <a:r>
              <a:rPr lang="sv-SE" sz="1800" dirty="0"/>
              <a:t>            ”Se </a:t>
            </a:r>
            <a:r>
              <a:rPr lang="sv-SE" sz="1800" dirty="0" err="1"/>
              <a:t>word</a:t>
            </a:r>
            <a:r>
              <a:rPr lang="sv-SE" sz="1800" dirty="0"/>
              <a:t> dokument för boendeindelning”</a:t>
            </a:r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89125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327</Words>
  <Application>Microsoft Macintosh PowerPoint</Application>
  <PresentationFormat>Bredbild</PresentationFormat>
  <Paragraphs>88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Office-tema</vt:lpstr>
      <vt:lpstr>Agenda </vt:lpstr>
      <vt:lpstr>Planeringsgrupp</vt:lpstr>
      <vt:lpstr>Anmälda lag</vt:lpstr>
      <vt:lpstr>UPPLÄGG</vt:lpstr>
      <vt:lpstr>Matcher</vt:lpstr>
      <vt:lpstr>Arbetsuppgifter under cupen</vt:lpstr>
      <vt:lpstr>Fördelning av uppgifter</vt:lpstr>
      <vt:lpstr>JYP 38 Spelare</vt:lpstr>
      <vt:lpstr>Boendevärdar för JYP</vt:lpstr>
      <vt:lpstr>Vad händer nu?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Sandra Lainio</dc:creator>
  <cp:lastModifiedBy>Sandra Lainio</cp:lastModifiedBy>
  <cp:revision>4</cp:revision>
  <dcterms:created xsi:type="dcterms:W3CDTF">2025-01-29T15:45:09Z</dcterms:created>
  <dcterms:modified xsi:type="dcterms:W3CDTF">2025-02-24T17:35:47Z</dcterms:modified>
</cp:coreProperties>
</file>