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60" r:id="rId3"/>
    <p:sldId id="257" r:id="rId4"/>
    <p:sldId id="258" r:id="rId5"/>
    <p:sldId id="259" r:id="rId6"/>
    <p:sldId id="270" r:id="rId7"/>
    <p:sldId id="266" r:id="rId8"/>
    <p:sldId id="268" r:id="rId9"/>
    <p:sldId id="261" r:id="rId10"/>
    <p:sldId id="263" r:id="rId11"/>
    <p:sldId id="267" r:id="rId12"/>
    <p:sldId id="264" r:id="rId13"/>
    <p:sldId id="269" r:id="rId14"/>
    <p:sldId id="275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01"/>
  </p:normalViewPr>
  <p:slideViewPr>
    <p:cSldViewPr snapToGrid="0" snapToObjects="1">
      <p:cViewPr varScale="1">
        <p:scale>
          <a:sx n="110" d="100"/>
          <a:sy n="110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926A3-AD61-F442-B57F-37F93FDDAFC8}" type="datetimeFigureOut">
              <a:rPr lang="sv-SE" smtClean="0"/>
              <a:t>2023-08-28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0AFA7-9CAA-194E-8000-D82404C13CB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280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0AFA7-9CAA-194E-8000-D82404C13CB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44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E0AFA7-9CAA-194E-8000-D82404C13CB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445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sv.wikipedia.org/wiki/Henrik_Lundqvis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E84CC6-988D-1F4B-BFBE-21C9005D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 fontScale="90000"/>
          </a:bodyPr>
          <a:lstStyle/>
          <a:p>
            <a:r>
              <a:rPr lang="sv-SE" sz="4400" dirty="0"/>
              <a:t>Föräldramöte</a:t>
            </a:r>
            <a:br>
              <a:rPr lang="sv-SE" sz="4400" dirty="0"/>
            </a:br>
            <a:r>
              <a:rPr lang="sv-SE" sz="4400" dirty="0"/>
              <a:t>Team -13</a:t>
            </a:r>
            <a:br>
              <a:rPr lang="sv-SE" sz="4400" dirty="0"/>
            </a:br>
            <a:r>
              <a:rPr lang="sv-SE" sz="4400" dirty="0"/>
              <a:t>Eskilstuna Linden Hockey </a:t>
            </a:r>
            <a:br>
              <a:rPr lang="sv-SE" sz="4400" dirty="0"/>
            </a:br>
            <a:r>
              <a:rPr lang="sv-SE" sz="4400" dirty="0"/>
              <a:t>säsongen 23/24</a:t>
            </a:r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9DAC9F73-F9E1-419D-8673-AF4E754CE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C98C822-547E-5A4D-9F81-D00760FE1F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5758" y="1800224"/>
            <a:ext cx="2653043" cy="272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26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690F3EE-0CD1-4520-B020-4E1DF314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FDE1E9-7FE0-45CA-9DE2-237F77319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2270840"/>
          </a:xfrm>
          <a:custGeom>
            <a:avLst/>
            <a:gdLst>
              <a:gd name="connsiteX0" fmla="*/ 0 w 12192000"/>
              <a:gd name="connsiteY0" fmla="*/ 0 h 2270840"/>
              <a:gd name="connsiteX1" fmla="*/ 12192000 w 12192000"/>
              <a:gd name="connsiteY1" fmla="*/ 0 h 2270840"/>
              <a:gd name="connsiteX2" fmla="*/ 12192000 w 12192000"/>
              <a:gd name="connsiteY2" fmla="*/ 519831 h 2270840"/>
              <a:gd name="connsiteX3" fmla="*/ 12192000 w 12192000"/>
              <a:gd name="connsiteY3" fmla="*/ 744794 h 2270840"/>
              <a:gd name="connsiteX4" fmla="*/ 12192000 w 12192000"/>
              <a:gd name="connsiteY4" fmla="*/ 1754022 h 2270840"/>
              <a:gd name="connsiteX5" fmla="*/ 11957522 w 12192000"/>
              <a:gd name="connsiteY5" fmla="*/ 1797924 h 2270840"/>
              <a:gd name="connsiteX6" fmla="*/ 11679973 w 12192000"/>
              <a:gd name="connsiteY6" fmla="*/ 1847668 h 2270840"/>
              <a:gd name="connsiteX7" fmla="*/ 11401197 w 12192000"/>
              <a:gd name="connsiteY7" fmla="*/ 1896361 h 2270840"/>
              <a:gd name="connsiteX8" fmla="*/ 11121192 w 12192000"/>
              <a:gd name="connsiteY8" fmla="*/ 1938047 h 2270840"/>
              <a:gd name="connsiteX9" fmla="*/ 10842416 w 12192000"/>
              <a:gd name="connsiteY9" fmla="*/ 1980084 h 2270840"/>
              <a:gd name="connsiteX10" fmla="*/ 10562411 w 12192000"/>
              <a:gd name="connsiteY10" fmla="*/ 2019319 h 2270840"/>
              <a:gd name="connsiteX11" fmla="*/ 10286091 w 12192000"/>
              <a:gd name="connsiteY11" fmla="*/ 2052948 h 2270840"/>
              <a:gd name="connsiteX12" fmla="*/ 10006086 w 12192000"/>
              <a:gd name="connsiteY12" fmla="*/ 2084826 h 2270840"/>
              <a:gd name="connsiteX13" fmla="*/ 9727310 w 12192000"/>
              <a:gd name="connsiteY13" fmla="*/ 2113902 h 2270840"/>
              <a:gd name="connsiteX14" fmla="*/ 9453445 w 12192000"/>
              <a:gd name="connsiteY14" fmla="*/ 2139124 h 2270840"/>
              <a:gd name="connsiteX15" fmla="*/ 9175897 w 12192000"/>
              <a:gd name="connsiteY15" fmla="*/ 2164346 h 2270840"/>
              <a:gd name="connsiteX16" fmla="*/ 8902033 w 12192000"/>
              <a:gd name="connsiteY16" fmla="*/ 2185365 h 2270840"/>
              <a:gd name="connsiteX17" fmla="*/ 8628169 w 12192000"/>
              <a:gd name="connsiteY17" fmla="*/ 2201829 h 2270840"/>
              <a:gd name="connsiteX18" fmla="*/ 8355533 w 12192000"/>
              <a:gd name="connsiteY18" fmla="*/ 2218995 h 2270840"/>
              <a:gd name="connsiteX19" fmla="*/ 8085353 w 12192000"/>
              <a:gd name="connsiteY19" fmla="*/ 2233357 h 2270840"/>
              <a:gd name="connsiteX20" fmla="*/ 7817629 w 12192000"/>
              <a:gd name="connsiteY20" fmla="*/ 2243516 h 2270840"/>
              <a:gd name="connsiteX21" fmla="*/ 7549905 w 12192000"/>
              <a:gd name="connsiteY21" fmla="*/ 2252274 h 2270840"/>
              <a:gd name="connsiteX22" fmla="*/ 7284638 w 12192000"/>
              <a:gd name="connsiteY22" fmla="*/ 2260681 h 2270840"/>
              <a:gd name="connsiteX23" fmla="*/ 7023055 w 12192000"/>
              <a:gd name="connsiteY23" fmla="*/ 2264535 h 2270840"/>
              <a:gd name="connsiteX24" fmla="*/ 6761472 w 12192000"/>
              <a:gd name="connsiteY24" fmla="*/ 2268738 h 2270840"/>
              <a:gd name="connsiteX25" fmla="*/ 6503573 w 12192000"/>
              <a:gd name="connsiteY25" fmla="*/ 2270840 h 2270840"/>
              <a:gd name="connsiteX26" fmla="*/ 6248130 w 12192000"/>
              <a:gd name="connsiteY26" fmla="*/ 2268738 h 2270840"/>
              <a:gd name="connsiteX27" fmla="*/ 5995144 w 12192000"/>
              <a:gd name="connsiteY27" fmla="*/ 2268738 h 2270840"/>
              <a:gd name="connsiteX28" fmla="*/ 5744613 w 12192000"/>
              <a:gd name="connsiteY28" fmla="*/ 2264535 h 2270840"/>
              <a:gd name="connsiteX29" fmla="*/ 5498995 w 12192000"/>
              <a:gd name="connsiteY29" fmla="*/ 2258229 h 2270840"/>
              <a:gd name="connsiteX30" fmla="*/ 5255834 w 12192000"/>
              <a:gd name="connsiteY30" fmla="*/ 2252274 h 2270840"/>
              <a:gd name="connsiteX31" fmla="*/ 5017584 w 12192000"/>
              <a:gd name="connsiteY31" fmla="*/ 2245618 h 2270840"/>
              <a:gd name="connsiteX32" fmla="*/ 4780562 w 12192000"/>
              <a:gd name="connsiteY32" fmla="*/ 2235459 h 2270840"/>
              <a:gd name="connsiteX33" fmla="*/ 4547227 w 12192000"/>
              <a:gd name="connsiteY33" fmla="*/ 2224599 h 2270840"/>
              <a:gd name="connsiteX34" fmla="*/ 4318800 w 12192000"/>
              <a:gd name="connsiteY34" fmla="*/ 2214791 h 2270840"/>
              <a:gd name="connsiteX35" fmla="*/ 3873004 w 12192000"/>
              <a:gd name="connsiteY35" fmla="*/ 2187116 h 2270840"/>
              <a:gd name="connsiteX36" fmla="*/ 3445628 w 12192000"/>
              <a:gd name="connsiteY36" fmla="*/ 2157691 h 2270840"/>
              <a:gd name="connsiteX37" fmla="*/ 3035446 w 12192000"/>
              <a:gd name="connsiteY37" fmla="*/ 2126863 h 2270840"/>
              <a:gd name="connsiteX38" fmla="*/ 2647370 w 12192000"/>
              <a:gd name="connsiteY38" fmla="*/ 2092884 h 2270840"/>
              <a:gd name="connsiteX39" fmla="*/ 2276487 w 12192000"/>
              <a:gd name="connsiteY39" fmla="*/ 2057502 h 2270840"/>
              <a:gd name="connsiteX40" fmla="*/ 1932621 w 12192000"/>
              <a:gd name="connsiteY40" fmla="*/ 2019319 h 2270840"/>
              <a:gd name="connsiteX41" fmla="*/ 1609634 w 12192000"/>
              <a:gd name="connsiteY41" fmla="*/ 1981836 h 2270840"/>
              <a:gd name="connsiteX42" fmla="*/ 1312435 w 12192000"/>
              <a:gd name="connsiteY42" fmla="*/ 1944353 h 2270840"/>
              <a:gd name="connsiteX43" fmla="*/ 1039799 w 12192000"/>
              <a:gd name="connsiteY43" fmla="*/ 1908972 h 2270840"/>
              <a:gd name="connsiteX44" fmla="*/ 797865 w 12192000"/>
              <a:gd name="connsiteY44" fmla="*/ 1875342 h 2270840"/>
              <a:gd name="connsiteX45" fmla="*/ 579265 w 12192000"/>
              <a:gd name="connsiteY45" fmla="*/ 1843464 h 2270840"/>
              <a:gd name="connsiteX46" fmla="*/ 395052 w 12192000"/>
              <a:gd name="connsiteY46" fmla="*/ 1816841 h 2270840"/>
              <a:gd name="connsiteX47" fmla="*/ 240312 w 12192000"/>
              <a:gd name="connsiteY47" fmla="*/ 1791618 h 2270840"/>
              <a:gd name="connsiteX48" fmla="*/ 27853 w 12192000"/>
              <a:gd name="connsiteY48" fmla="*/ 1755537 h 2270840"/>
              <a:gd name="connsiteX49" fmla="*/ 0 w 12192000"/>
              <a:gd name="connsiteY49" fmla="*/ 1750824 h 2270840"/>
              <a:gd name="connsiteX50" fmla="*/ 0 w 12192000"/>
              <a:gd name="connsiteY50" fmla="*/ 744794 h 2270840"/>
              <a:gd name="connsiteX51" fmla="*/ 0 w 12192000"/>
              <a:gd name="connsiteY51" fmla="*/ 519831 h 2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270840">
                <a:moveTo>
                  <a:pt x="0" y="0"/>
                </a:moveTo>
                <a:lnTo>
                  <a:pt x="12192000" y="0"/>
                </a:lnTo>
                <a:lnTo>
                  <a:pt x="12192000" y="519831"/>
                </a:lnTo>
                <a:lnTo>
                  <a:pt x="12192000" y="744794"/>
                </a:lnTo>
                <a:lnTo>
                  <a:pt x="12192000" y="1754022"/>
                </a:lnTo>
                <a:lnTo>
                  <a:pt x="11957522" y="1797924"/>
                </a:lnTo>
                <a:lnTo>
                  <a:pt x="11679973" y="1847668"/>
                </a:lnTo>
                <a:lnTo>
                  <a:pt x="11401197" y="1896361"/>
                </a:lnTo>
                <a:lnTo>
                  <a:pt x="11121192" y="1938047"/>
                </a:lnTo>
                <a:lnTo>
                  <a:pt x="10842416" y="1980084"/>
                </a:lnTo>
                <a:lnTo>
                  <a:pt x="10562411" y="2019319"/>
                </a:lnTo>
                <a:lnTo>
                  <a:pt x="10286091" y="2052948"/>
                </a:lnTo>
                <a:lnTo>
                  <a:pt x="10006086" y="2084826"/>
                </a:lnTo>
                <a:lnTo>
                  <a:pt x="9727310" y="2113902"/>
                </a:lnTo>
                <a:lnTo>
                  <a:pt x="9453445" y="2139124"/>
                </a:lnTo>
                <a:lnTo>
                  <a:pt x="9175897" y="2164346"/>
                </a:lnTo>
                <a:lnTo>
                  <a:pt x="8902033" y="2185365"/>
                </a:lnTo>
                <a:lnTo>
                  <a:pt x="8628169" y="2201829"/>
                </a:lnTo>
                <a:lnTo>
                  <a:pt x="8355533" y="2218995"/>
                </a:lnTo>
                <a:lnTo>
                  <a:pt x="8085353" y="2233357"/>
                </a:lnTo>
                <a:lnTo>
                  <a:pt x="7817629" y="2243516"/>
                </a:lnTo>
                <a:lnTo>
                  <a:pt x="7549905" y="2252274"/>
                </a:lnTo>
                <a:lnTo>
                  <a:pt x="7284638" y="2260681"/>
                </a:lnTo>
                <a:lnTo>
                  <a:pt x="7023055" y="2264535"/>
                </a:lnTo>
                <a:lnTo>
                  <a:pt x="6761472" y="2268738"/>
                </a:lnTo>
                <a:lnTo>
                  <a:pt x="6503573" y="2270840"/>
                </a:lnTo>
                <a:lnTo>
                  <a:pt x="6248130" y="2268738"/>
                </a:lnTo>
                <a:lnTo>
                  <a:pt x="5995144" y="2268738"/>
                </a:lnTo>
                <a:lnTo>
                  <a:pt x="5744613" y="2264535"/>
                </a:lnTo>
                <a:lnTo>
                  <a:pt x="5498995" y="2258229"/>
                </a:lnTo>
                <a:lnTo>
                  <a:pt x="5255834" y="2252274"/>
                </a:lnTo>
                <a:lnTo>
                  <a:pt x="5017584" y="2245618"/>
                </a:lnTo>
                <a:lnTo>
                  <a:pt x="4780562" y="2235459"/>
                </a:lnTo>
                <a:lnTo>
                  <a:pt x="4547227" y="2224599"/>
                </a:lnTo>
                <a:lnTo>
                  <a:pt x="4318800" y="2214791"/>
                </a:lnTo>
                <a:lnTo>
                  <a:pt x="3873004" y="2187116"/>
                </a:lnTo>
                <a:lnTo>
                  <a:pt x="3445628" y="2157691"/>
                </a:lnTo>
                <a:lnTo>
                  <a:pt x="3035446" y="2126863"/>
                </a:lnTo>
                <a:lnTo>
                  <a:pt x="2647370" y="2092884"/>
                </a:lnTo>
                <a:lnTo>
                  <a:pt x="2276487" y="2057502"/>
                </a:lnTo>
                <a:lnTo>
                  <a:pt x="1932621" y="2019319"/>
                </a:lnTo>
                <a:lnTo>
                  <a:pt x="1609634" y="1981836"/>
                </a:lnTo>
                <a:lnTo>
                  <a:pt x="1312435" y="1944353"/>
                </a:lnTo>
                <a:lnTo>
                  <a:pt x="1039799" y="1908972"/>
                </a:lnTo>
                <a:lnTo>
                  <a:pt x="797865" y="1875342"/>
                </a:lnTo>
                <a:lnTo>
                  <a:pt x="579265" y="1843464"/>
                </a:lnTo>
                <a:lnTo>
                  <a:pt x="395052" y="1816841"/>
                </a:lnTo>
                <a:lnTo>
                  <a:pt x="240312" y="1791618"/>
                </a:lnTo>
                <a:lnTo>
                  <a:pt x="27853" y="1755537"/>
                </a:lnTo>
                <a:lnTo>
                  <a:pt x="0" y="1750824"/>
                </a:lnTo>
                <a:lnTo>
                  <a:pt x="0" y="744794"/>
                </a:lnTo>
                <a:lnTo>
                  <a:pt x="0" y="519831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E30A84E-F247-DC4F-85F0-FEA40820F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sv-SE">
                <a:solidFill>
                  <a:srgbClr val="BFBFBF"/>
                </a:solidFill>
              </a:rPr>
              <a:t>Lagkassa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A5A8C7-8C2A-DE49-8844-E3D7D5E4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124201"/>
          </a:xfrm>
        </p:spPr>
        <p:txBody>
          <a:bodyPr>
            <a:normAutofit fontScale="55000" lnSpcReduction="20000"/>
          </a:bodyPr>
          <a:lstStyle/>
          <a:p>
            <a:r>
              <a:rPr lang="sv-SE" dirty="0"/>
              <a:t>Aktuellt saldo Lagkonto: 58 338 kr Vi väntar in sponsormedel i form av 55 000 kr  ytterligare så då har vi en lagkassa 113 338 kr </a:t>
            </a:r>
          </a:p>
          <a:p>
            <a:r>
              <a:rPr lang="sv-SE" dirty="0"/>
              <a:t>Lagkassan kommer att användas för </a:t>
            </a:r>
          </a:p>
          <a:p>
            <a:pPr marL="0" indent="0">
              <a:buNone/>
            </a:pPr>
            <a:r>
              <a:rPr lang="sv-SE" dirty="0"/>
              <a:t>    lagavgifter cuper</a:t>
            </a:r>
          </a:p>
          <a:p>
            <a:pPr marL="0" indent="0">
              <a:buNone/>
            </a:pPr>
            <a:r>
              <a:rPr lang="sv-SE" dirty="0"/>
              <a:t>    en del av de nya kläderna</a:t>
            </a:r>
          </a:p>
          <a:p>
            <a:pPr marL="0" indent="0">
              <a:buNone/>
            </a:pPr>
            <a:r>
              <a:rPr lang="sv-SE" dirty="0"/>
              <a:t>    teamaktiviteter</a:t>
            </a:r>
          </a:p>
          <a:p>
            <a:pPr marL="0" indent="0">
              <a:buNone/>
            </a:pPr>
            <a:r>
              <a:rPr lang="sv-SE" dirty="0"/>
              <a:t>    </a:t>
            </a:r>
            <a:r>
              <a:rPr lang="sv-SE" dirty="0" err="1"/>
              <a:t>Ev</a:t>
            </a:r>
            <a:r>
              <a:rPr lang="sv-SE" dirty="0"/>
              <a:t> material som laget behöver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b="1" dirty="0"/>
              <a:t>I nuläget utför vi ingen lagförsäljning men kommer att komma via klubben</a:t>
            </a:r>
          </a:p>
          <a:p>
            <a:pPr marL="0" indent="0" algn="ctr">
              <a:buNone/>
            </a:pPr>
            <a:r>
              <a:rPr lang="sv-SE" b="1" dirty="0"/>
              <a:t>Oktober-December Bingolottos Julkalendrar och Bingolotter så ragga kunder redan nu </a:t>
            </a:r>
            <a:r>
              <a:rPr lang="sv-SE" b="1" dirty="0">
                <a:sym typeface="Wingdings" pitchFamily="2" charset="2"/>
              </a:rPr>
              <a:t> </a:t>
            </a:r>
            <a:endParaRPr lang="sv-SE" b="1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6666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4981D9-C442-784F-8829-CBC753604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14300"/>
            <a:ext cx="9905998" cy="1905000"/>
          </a:xfrm>
        </p:spPr>
        <p:txBody>
          <a:bodyPr/>
          <a:lstStyle/>
          <a:p>
            <a:r>
              <a:rPr lang="sv-SE" dirty="0"/>
              <a:t>Lagets sponsorer säsongen 23/24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2456DE-2066-C047-96DF-C4B4C2E5F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553306"/>
            <a:ext cx="9905998" cy="3124201"/>
          </a:xfrm>
        </p:spPr>
        <p:txBody>
          <a:bodyPr>
            <a:normAutofit/>
          </a:bodyPr>
          <a:lstStyle/>
          <a:p>
            <a:r>
              <a:rPr lang="sv-SE" dirty="0" err="1"/>
              <a:t>KJ:s</a:t>
            </a:r>
            <a:r>
              <a:rPr lang="sv-SE" dirty="0"/>
              <a:t> </a:t>
            </a:r>
            <a:r>
              <a:rPr lang="sv-SE" dirty="0" err="1"/>
              <a:t>PlattsättninG</a:t>
            </a:r>
            <a:r>
              <a:rPr lang="sv-SE" dirty="0"/>
              <a:t> </a:t>
            </a:r>
          </a:p>
          <a:p>
            <a:r>
              <a:rPr lang="sv-SE" dirty="0" err="1"/>
              <a:t>Rådek</a:t>
            </a:r>
            <a:r>
              <a:rPr lang="sv-SE" dirty="0"/>
              <a:t> </a:t>
            </a:r>
          </a:p>
          <a:p>
            <a:r>
              <a:rPr lang="sv-SE" dirty="0"/>
              <a:t>OCAB (Stahrebolaget)</a:t>
            </a:r>
          </a:p>
          <a:p>
            <a:r>
              <a:rPr lang="sv-SE" dirty="0"/>
              <a:t>Johnson och son Bygg  Sponsor + </a:t>
            </a:r>
            <a:r>
              <a:rPr lang="sv-SE" dirty="0" err="1"/>
              <a:t>Cupnamn</a:t>
            </a:r>
            <a:endParaRPr lang="sv-SE" dirty="0"/>
          </a:p>
          <a:p>
            <a:r>
              <a:rPr lang="sv-SE" dirty="0"/>
              <a:t>Front säsongen </a:t>
            </a:r>
          </a:p>
          <a:p>
            <a:r>
              <a:rPr lang="sv-SE" dirty="0"/>
              <a:t>PM bygg och plattsättning Ab</a:t>
            </a:r>
          </a:p>
          <a:p>
            <a:r>
              <a:rPr lang="sv-SE" dirty="0"/>
              <a:t>TI Ställningsmontage 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F951144D-330D-AA48-AEB3-55390363326B}"/>
              </a:ext>
            </a:extLst>
          </p:cNvPr>
          <p:cNvSpPr txBox="1"/>
          <p:nvPr/>
        </p:nvSpPr>
        <p:spPr>
          <a:xfrm rot="1035770">
            <a:off x="5829847" y="2929938"/>
            <a:ext cx="5742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STORT TACK FÖR ATT NI STÖTTAR GRABBARNA!</a:t>
            </a:r>
            <a:r>
              <a:rPr lang="sv-SE" dirty="0"/>
              <a:t> </a:t>
            </a:r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A99C0DF0-DBB7-9844-861F-7F0D474718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3019" y="245292"/>
            <a:ext cx="1335925" cy="136760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40387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DCE27-8F8E-2345-B142-59225F88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175" y="82523"/>
            <a:ext cx="9905998" cy="1905000"/>
          </a:xfrm>
        </p:spPr>
        <p:txBody>
          <a:bodyPr/>
          <a:lstStyle/>
          <a:p>
            <a:pPr algn="ctr"/>
            <a:r>
              <a:rPr lang="sv-SE" b="1" dirty="0"/>
              <a:t>Kläder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D2182A4-87AF-764D-9FD8-3B03B7B74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514" y="1470688"/>
            <a:ext cx="10445245" cy="48147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sv-SE" sz="2200" b="1" dirty="0"/>
          </a:p>
          <a:p>
            <a:pPr marL="0" indent="0" algn="ctr">
              <a:buNone/>
            </a:pPr>
            <a:r>
              <a:rPr lang="sv-SE" sz="3200" b="1" dirty="0"/>
              <a:t>Lagkassan går in och tar 400 kr / Barn samt tryck kostnader </a:t>
            </a:r>
          </a:p>
          <a:p>
            <a:pPr marL="0" indent="0" algn="ctr">
              <a:buNone/>
            </a:pPr>
            <a:r>
              <a:rPr lang="sv-SE" sz="2600" b="1" dirty="0"/>
              <a:t>Resterande del </a:t>
            </a:r>
            <a:r>
              <a:rPr lang="sv-SE" sz="2600" b="1" dirty="0" err="1"/>
              <a:t>swishas</a:t>
            </a:r>
            <a:r>
              <a:rPr lang="sv-SE" sz="2600" b="1" dirty="0"/>
              <a:t> 1236747471 in till lagkassan märkt med ert barns namn </a:t>
            </a:r>
          </a:p>
          <a:p>
            <a:pPr marL="0" indent="0" algn="ctr">
              <a:buNone/>
            </a:pPr>
            <a:r>
              <a:rPr lang="sv-SE" sz="2600" b="1" dirty="0"/>
              <a:t>SISTA dag att betala 230830</a:t>
            </a:r>
          </a:p>
          <a:p>
            <a:pPr marL="0" indent="0" algn="ctr">
              <a:buNone/>
            </a:pPr>
            <a:endParaRPr lang="sv-SE" sz="2800" b="0" i="0" dirty="0">
              <a:solidFill>
                <a:schemeClr val="tx1"/>
              </a:solidFill>
              <a:effectLst/>
              <a:latin typeface="ProximaNova"/>
            </a:endParaRPr>
          </a:p>
          <a:p>
            <a:pPr marL="0" indent="0" algn="ctr">
              <a:buNone/>
            </a:pPr>
            <a:r>
              <a:rPr lang="sv-SE" sz="2800" b="0" i="0" dirty="0">
                <a:solidFill>
                  <a:schemeClr val="tx1"/>
                </a:solidFill>
                <a:effectLst/>
                <a:latin typeface="ProximaNova"/>
              </a:rPr>
              <a:t>Jacka: 849 kr</a:t>
            </a:r>
            <a:br>
              <a:rPr lang="sv-SE" sz="2800" dirty="0">
                <a:solidFill>
                  <a:schemeClr val="tx1"/>
                </a:solidFill>
              </a:rPr>
            </a:br>
            <a:r>
              <a:rPr lang="sv-SE" sz="2800" b="0" i="0" dirty="0">
                <a:solidFill>
                  <a:schemeClr val="tx1"/>
                </a:solidFill>
                <a:effectLst/>
                <a:latin typeface="ProximaNova"/>
              </a:rPr>
              <a:t>Mysdress: 898 kr</a:t>
            </a:r>
          </a:p>
          <a:p>
            <a:pPr marL="0" indent="0" algn="ctr">
              <a:buNone/>
            </a:pPr>
            <a:r>
              <a:rPr lang="sv-SE" sz="2800" dirty="0">
                <a:solidFill>
                  <a:schemeClr val="tx1"/>
                </a:solidFill>
                <a:effectLst/>
                <a:latin typeface="ProximaNova"/>
              </a:rPr>
              <a:t>1747 kr – 400 kr ( 1347 kr)</a:t>
            </a:r>
          </a:p>
          <a:p>
            <a:pPr marL="0" indent="0" algn="ctr">
              <a:buNone/>
            </a:pPr>
            <a:r>
              <a:rPr lang="sv-SE" sz="2800" b="1" dirty="0">
                <a:solidFill>
                  <a:schemeClr val="tx1"/>
                </a:solidFill>
                <a:effectLst/>
                <a:latin typeface="ProximaNova"/>
              </a:rPr>
              <a:t>898-400 kr (498 kr)</a:t>
            </a:r>
          </a:p>
          <a:p>
            <a:pPr marL="0" indent="0" algn="ctr">
              <a:buNone/>
            </a:pPr>
            <a:r>
              <a:rPr lang="sv-SE" sz="2800" b="1" dirty="0">
                <a:solidFill>
                  <a:schemeClr val="tx1"/>
                </a:solidFill>
                <a:effectLst/>
                <a:latin typeface="ProximaNova"/>
              </a:rPr>
              <a:t>849 kr -400 kr (449 kr)</a:t>
            </a:r>
            <a:endParaRPr lang="sv-SE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sz="2200" b="1" dirty="0"/>
          </a:p>
          <a:p>
            <a:pPr marL="0" indent="0" algn="ctr">
              <a:buNone/>
            </a:pPr>
            <a:r>
              <a:rPr lang="sv-SE" sz="2900" b="1" dirty="0"/>
              <a:t>Har även lagt upp klubbprofil under dokument om man vill kika</a:t>
            </a:r>
          </a:p>
          <a:p>
            <a:pPr marL="0" indent="0" algn="ctr">
              <a:buNone/>
            </a:pPr>
            <a:r>
              <a:rPr lang="sv-SE" sz="2900" b="1" dirty="0"/>
              <a:t>Nya damasker bland annat för i år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28C4BC5-C40F-3843-9B0B-D22B8A143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3827" y="194492"/>
            <a:ext cx="1335925" cy="1367608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Bildobjekt 5" descr="En bild som visar klädsel, person, ärm, person&#10;&#10;Automatiskt genererad beskrivning">
            <a:extLst>
              <a:ext uri="{FF2B5EF4-FFF2-40B4-BE49-F238E27FC236}">
                <a16:creationId xmlns:a16="http://schemas.microsoft.com/office/drawing/2014/main" id="{505800DF-0821-23F2-E9FF-42E2DA4943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85286">
            <a:off x="10381780" y="3407062"/>
            <a:ext cx="1591925" cy="1081110"/>
          </a:xfrm>
          <a:prstGeom prst="rect">
            <a:avLst/>
          </a:prstGeom>
        </p:spPr>
      </p:pic>
      <p:pic>
        <p:nvPicPr>
          <p:cNvPr id="7" name="Bildobjekt 6" descr="En bild som visar text, klädsel, person, skylt&#10;&#10;Automatiskt genererad beskrivning">
            <a:extLst>
              <a:ext uri="{FF2B5EF4-FFF2-40B4-BE49-F238E27FC236}">
                <a16:creationId xmlns:a16="http://schemas.microsoft.com/office/drawing/2014/main" id="{6A19A938-32F7-13BE-C408-66D6952F4C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07931" y="3464884"/>
            <a:ext cx="3404404" cy="25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8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0BE400-411C-B04A-B6D0-BBAA9D17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37" y="630538"/>
            <a:ext cx="9905998" cy="1905000"/>
          </a:xfrm>
        </p:spPr>
        <p:txBody>
          <a:bodyPr/>
          <a:lstStyle/>
          <a:p>
            <a:pPr algn="ctr"/>
            <a:r>
              <a:rPr lang="sv-SE" dirty="0"/>
              <a:t>Cuper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16259-11CE-C842-AC33-759ADB904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37" y="3193967"/>
            <a:ext cx="9905998" cy="3124201"/>
          </a:xfrm>
        </p:spPr>
        <p:txBody>
          <a:bodyPr/>
          <a:lstStyle/>
          <a:p>
            <a:r>
              <a:rPr lang="sv-SE" dirty="0"/>
              <a:t>2 september </a:t>
            </a:r>
            <a:r>
              <a:rPr lang="sv-SE" dirty="0" err="1"/>
              <a:t>Oilerquick</a:t>
            </a:r>
            <a:r>
              <a:rPr lang="sv-SE" dirty="0"/>
              <a:t> Cup I Sollentuna 1 lag- </a:t>
            </a:r>
            <a:r>
              <a:rPr lang="sv-SE" b="1" dirty="0"/>
              <a:t>Kallat</a:t>
            </a:r>
          </a:p>
          <a:p>
            <a:r>
              <a:rPr lang="sv-SE" dirty="0"/>
              <a:t>10 september Kom in i matchen Cup Nyköping 1 lag- </a:t>
            </a:r>
            <a:r>
              <a:rPr lang="sv-SE" b="1" dirty="0"/>
              <a:t>Kallat</a:t>
            </a:r>
          </a:p>
          <a:p>
            <a:r>
              <a:rPr lang="sv-SE" dirty="0" err="1"/>
              <a:t>Hemmacup</a:t>
            </a:r>
            <a:r>
              <a:rPr lang="sv-SE" dirty="0"/>
              <a:t> </a:t>
            </a:r>
            <a:r>
              <a:rPr lang="sv-SE" dirty="0" err="1"/>
              <a:t>johnson</a:t>
            </a:r>
            <a:r>
              <a:rPr lang="sv-SE" dirty="0"/>
              <a:t> och son Bygg Cup 2023  16 september 3 lag - </a:t>
            </a:r>
            <a:r>
              <a:rPr lang="sv-SE" b="1" dirty="0"/>
              <a:t>Kallat</a:t>
            </a:r>
          </a:p>
          <a:p>
            <a:r>
              <a:rPr lang="sv-SE" dirty="0"/>
              <a:t>Järfälla Cup 23 september och 24 september -  4 lag </a:t>
            </a:r>
            <a:r>
              <a:rPr lang="sv-SE" b="1" dirty="0"/>
              <a:t>Kallat</a:t>
            </a:r>
          </a:p>
          <a:p>
            <a:r>
              <a:rPr lang="sv-SE" dirty="0"/>
              <a:t>Ludvikacupen 3 lag helgen v 44 (4-5 November)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48ACDB63-176C-E544-BD61-ABF9F41678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3543" y="337620"/>
            <a:ext cx="1723439" cy="176431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3627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92D9963-F6C8-6CFF-A75D-F01C725E0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6831" y="2774392"/>
            <a:ext cx="1723439" cy="176431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D6D1DD1-68C5-6556-8439-FE566393A2D1}"/>
              </a:ext>
            </a:extLst>
          </p:cNvPr>
          <p:cNvSpPr txBox="1"/>
          <p:nvPr/>
        </p:nvSpPr>
        <p:spPr>
          <a:xfrm>
            <a:off x="1230489" y="1162049"/>
            <a:ext cx="583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/>
              <a:t>Inbetalningar Cuper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0CA04F7C-CF4F-E1FD-96A8-6D234DAAAE06}"/>
              </a:ext>
            </a:extLst>
          </p:cNvPr>
          <p:cNvSpPr txBox="1"/>
          <p:nvPr/>
        </p:nvSpPr>
        <p:spPr>
          <a:xfrm>
            <a:off x="2257778" y="1903731"/>
            <a:ext cx="81505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/>
              <a:t>Oilquickcup</a:t>
            </a:r>
            <a:r>
              <a:rPr lang="sv-SE" b="1" dirty="0"/>
              <a:t> 2 September (Sollentuna)</a:t>
            </a:r>
          </a:p>
          <a:p>
            <a:r>
              <a:rPr lang="sv-SE" dirty="0"/>
              <a:t>Spelaravgiften 350 kr </a:t>
            </a:r>
            <a:r>
              <a:rPr lang="sv-SE" dirty="0" err="1"/>
              <a:t>Swishas</a:t>
            </a:r>
            <a:r>
              <a:rPr lang="sv-SE" dirty="0"/>
              <a:t> in till lagkontot senast 230831</a:t>
            </a:r>
          </a:p>
          <a:p>
            <a:r>
              <a:rPr lang="sv-SE" dirty="0"/>
              <a:t>Märk med ert barns namn samt </a:t>
            </a:r>
            <a:r>
              <a:rPr lang="sv-SE" dirty="0" err="1"/>
              <a:t>Oilquickcup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b="1" dirty="0"/>
              <a:t>Kom in i matchen Cup 10 September (Nyköping)</a:t>
            </a:r>
          </a:p>
          <a:p>
            <a:r>
              <a:rPr lang="sv-SE" dirty="0"/>
              <a:t>Spelaravgiften 300 kr  </a:t>
            </a:r>
            <a:r>
              <a:rPr lang="sv-SE" dirty="0" err="1"/>
              <a:t>Swishas</a:t>
            </a:r>
            <a:r>
              <a:rPr lang="sv-SE" dirty="0"/>
              <a:t> in till lagkontot senast 230905</a:t>
            </a:r>
          </a:p>
          <a:p>
            <a:r>
              <a:rPr lang="sv-SE" dirty="0"/>
              <a:t>Märk med ert barns namn samt Nyköping</a:t>
            </a:r>
          </a:p>
          <a:p>
            <a:endParaRPr lang="sv-SE" dirty="0"/>
          </a:p>
          <a:p>
            <a:r>
              <a:rPr lang="sv-SE" b="1" dirty="0"/>
              <a:t>Kronwall Cup 23-24 September (Järfälla)</a:t>
            </a:r>
          </a:p>
          <a:p>
            <a:r>
              <a:rPr lang="sv-SE" dirty="0"/>
              <a:t>Spelaravgiften 200 kr </a:t>
            </a:r>
            <a:r>
              <a:rPr lang="sv-SE" dirty="0" err="1"/>
              <a:t>Swishas</a:t>
            </a:r>
            <a:r>
              <a:rPr lang="sv-SE" dirty="0"/>
              <a:t> till lagkontot senast 230905</a:t>
            </a:r>
          </a:p>
          <a:p>
            <a:r>
              <a:rPr lang="sv-SE" dirty="0"/>
              <a:t>Märk med ert barns namn samt Järfälla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B679AC8-442D-492C-D12E-A8BB97B27314}"/>
              </a:ext>
            </a:extLst>
          </p:cNvPr>
          <p:cNvSpPr txBox="1"/>
          <p:nvPr/>
        </p:nvSpPr>
        <p:spPr>
          <a:xfrm>
            <a:off x="1038578" y="6151048"/>
            <a:ext cx="8026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SWISHNUMMER: 1236747471</a:t>
            </a:r>
          </a:p>
        </p:txBody>
      </p:sp>
    </p:spTree>
    <p:extLst>
      <p:ext uri="{BB962C8B-B14F-4D97-AF65-F5344CB8AC3E}">
        <p14:creationId xmlns:p14="http://schemas.microsoft.com/office/powerpoint/2010/main" val="391029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DA89F9-DCED-793B-CA87-025F59643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/>
              <a:t>Hemmacup</a:t>
            </a:r>
            <a:r>
              <a:rPr lang="sv-SE" dirty="0"/>
              <a:t> </a:t>
            </a:r>
            <a:br>
              <a:rPr lang="sv-SE" dirty="0"/>
            </a:br>
            <a:r>
              <a:rPr lang="sv-SE" dirty="0"/>
              <a:t>Johnson och Son bygg Cup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1F5933-EF32-D5C9-1E9E-4CFB291BA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35" y="2113222"/>
            <a:ext cx="9905998" cy="3124201"/>
          </a:xfrm>
        </p:spPr>
        <p:txBody>
          <a:bodyPr/>
          <a:lstStyle/>
          <a:p>
            <a:r>
              <a:rPr lang="sv-SE" dirty="0"/>
              <a:t>21 lag som deltar</a:t>
            </a:r>
          </a:p>
          <a:p>
            <a:pPr marL="0" indent="0">
              <a:buNone/>
            </a:pPr>
            <a:r>
              <a:rPr lang="sv-SE" dirty="0"/>
              <a:t>Klubbar som deltar: </a:t>
            </a:r>
            <a:r>
              <a:rPr lang="sv-SE" dirty="0" err="1"/>
              <a:t>Ssk</a:t>
            </a:r>
            <a:r>
              <a:rPr lang="sv-SE" dirty="0"/>
              <a:t>, FIK, Mariefred, Sollentuna, Mälarö, </a:t>
            </a:r>
            <a:r>
              <a:rPr lang="sv-SE" dirty="0" err="1"/>
              <a:t>Foc</a:t>
            </a:r>
            <a:r>
              <a:rPr lang="sv-SE" dirty="0"/>
              <a:t> Farsta,    Saltsjöbaden, MB Hockey, Knivsta </a:t>
            </a:r>
          </a:p>
          <a:p>
            <a:pPr marL="0" indent="0">
              <a:buNone/>
            </a:pPr>
            <a:r>
              <a:rPr lang="sv-SE" dirty="0"/>
              <a:t>3 linden lag (Gustav och </a:t>
            </a:r>
            <a:r>
              <a:rPr lang="sv-SE" dirty="0" err="1"/>
              <a:t>oscar</a:t>
            </a:r>
            <a:r>
              <a:rPr lang="sv-SE" dirty="0"/>
              <a:t>) kommer dela på </a:t>
            </a:r>
            <a:r>
              <a:rPr lang="sv-SE" dirty="0" err="1"/>
              <a:t>målvaktbiten</a:t>
            </a:r>
            <a:r>
              <a:rPr lang="sv-SE" dirty="0"/>
              <a:t> för de tre linden lagen. </a:t>
            </a:r>
          </a:p>
          <a:p>
            <a:r>
              <a:rPr lang="sv-SE" dirty="0"/>
              <a:t>Spelschema och uppgifter ligger uppe på </a:t>
            </a:r>
            <a:r>
              <a:rPr lang="sv-SE" dirty="0" err="1"/>
              <a:t>laget.se</a:t>
            </a:r>
            <a:r>
              <a:rPr lang="sv-SE" dirty="0"/>
              <a:t>  under dokument Mappen Johnson och Son bygg cup 2023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23374E48-C7EE-F13D-A793-AF9B3C9150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17070" y="150126"/>
            <a:ext cx="1723439" cy="1764313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7" name="Bildobjekt 6" descr="En bild som visar text, Teckensnitt, skärmbild, design&#10;&#10;Automatiskt genererad beskrivning">
            <a:extLst>
              <a:ext uri="{FF2B5EF4-FFF2-40B4-BE49-F238E27FC236}">
                <a16:creationId xmlns:a16="http://schemas.microsoft.com/office/drawing/2014/main" id="{C4DB0958-706C-A3CB-B80B-B426BFA994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2231" y="3864662"/>
            <a:ext cx="1680095" cy="365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3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79AA98-AD57-CAFD-3846-1336CB48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-364435"/>
            <a:ext cx="9949069" cy="1466022"/>
          </a:xfrm>
        </p:spPr>
        <p:txBody>
          <a:bodyPr/>
          <a:lstStyle/>
          <a:p>
            <a:pPr algn="ctr"/>
            <a:r>
              <a:rPr lang="sv-SE" dirty="0"/>
              <a:t>QR KODER TILL KOMMUNIKATIONSTRÅDAR </a:t>
            </a:r>
          </a:p>
        </p:txBody>
      </p:sp>
      <p:pic>
        <p:nvPicPr>
          <p:cNvPr id="5" name="Platshållare för innehåll 4" descr="En bild som visar text, Teckensnitt, skärmbild, design&#10;&#10;Automatiskt genererad beskrivning">
            <a:extLst>
              <a:ext uri="{FF2B5EF4-FFF2-40B4-BE49-F238E27FC236}">
                <a16:creationId xmlns:a16="http://schemas.microsoft.com/office/drawing/2014/main" id="{0464E0AE-1013-58E5-03D4-63FD7A777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564" y="771276"/>
            <a:ext cx="2747617" cy="5971862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CDAE122-C666-3C3F-2217-BF6F7E73FCCF}"/>
              </a:ext>
            </a:extLst>
          </p:cNvPr>
          <p:cNvSpPr txBox="1"/>
          <p:nvPr/>
        </p:nvSpPr>
        <p:spPr>
          <a:xfrm rot="20500457">
            <a:off x="4833108" y="1056094"/>
            <a:ext cx="4422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/>
              <a:t>Kommunikationsforum</a:t>
            </a:r>
            <a:r>
              <a:rPr lang="sv-SE" sz="1400" b="1" dirty="0"/>
              <a:t> </a:t>
            </a:r>
            <a:r>
              <a:rPr lang="sv-SE" sz="1400" b="1" dirty="0" err="1"/>
              <a:t>hemmacup</a:t>
            </a:r>
            <a:endParaRPr lang="sv-SE" sz="1400" b="1" dirty="0"/>
          </a:p>
        </p:txBody>
      </p:sp>
      <p:pic>
        <p:nvPicPr>
          <p:cNvPr id="8" name="Bildobjekt 7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8A2041F8-5E24-4576-8B4E-2613048C59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83" y="771277"/>
            <a:ext cx="2747617" cy="597186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CE9815B8-B1D1-552A-2A9C-9EF47279FBDF}"/>
              </a:ext>
            </a:extLst>
          </p:cNvPr>
          <p:cNvSpPr txBox="1"/>
          <p:nvPr/>
        </p:nvSpPr>
        <p:spPr>
          <a:xfrm rot="20655281">
            <a:off x="457199" y="1600748"/>
            <a:ext cx="3717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 err="1"/>
              <a:t>Kommunikationsforum</a:t>
            </a:r>
            <a:r>
              <a:rPr lang="sv-SE" sz="1200" b="1" dirty="0"/>
              <a:t> föräldrar Linden team 13</a:t>
            </a:r>
          </a:p>
        </p:txBody>
      </p:sp>
      <p:pic>
        <p:nvPicPr>
          <p:cNvPr id="4" name="Bildobjekt 3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853D75FA-7646-7043-DA76-4B7E55C9D8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2957" y="771276"/>
            <a:ext cx="2747617" cy="5971861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94A39BA-BE5C-465B-50AD-263421FC49AF}"/>
              </a:ext>
            </a:extLst>
          </p:cNvPr>
          <p:cNvSpPr txBox="1"/>
          <p:nvPr/>
        </p:nvSpPr>
        <p:spPr>
          <a:xfrm rot="20480183">
            <a:off x="8651144" y="1056093"/>
            <a:ext cx="3431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err="1"/>
              <a:t>Kommunikationsforum</a:t>
            </a:r>
            <a:r>
              <a:rPr lang="sv-SE" sz="1200" b="1" dirty="0"/>
              <a:t> </a:t>
            </a:r>
            <a:r>
              <a:rPr lang="sv-SE" sz="1200" b="1" dirty="0" err="1"/>
              <a:t>Oilquickcup</a:t>
            </a:r>
            <a:endParaRPr lang="sv-SE" sz="1200" b="1" dirty="0"/>
          </a:p>
        </p:txBody>
      </p:sp>
    </p:spTree>
    <p:extLst>
      <p:ext uri="{BB962C8B-B14F-4D97-AF65-F5344CB8AC3E}">
        <p14:creationId xmlns:p14="http://schemas.microsoft.com/office/powerpoint/2010/main" val="267505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7C12A4-8293-9B40-B388-489693D2C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160962">
            <a:off x="-1018006" y="3473079"/>
            <a:ext cx="5862637" cy="1905000"/>
          </a:xfrm>
        </p:spPr>
        <p:txBody>
          <a:bodyPr/>
          <a:lstStyle/>
          <a:p>
            <a:pPr algn="ctr"/>
            <a:r>
              <a:rPr lang="sv-SE" dirty="0"/>
              <a:t>Dagordning</a:t>
            </a:r>
            <a:br>
              <a:rPr lang="sv-SE" dirty="0"/>
            </a:b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76B069B-5E34-6F4C-8373-AC5562125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683" y="200769"/>
            <a:ext cx="2653043" cy="2722661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ECEF0DF-76C9-1E4F-AB82-AC811F9CDF64}"/>
              </a:ext>
            </a:extLst>
          </p:cNvPr>
          <p:cNvSpPr txBox="1"/>
          <p:nvPr/>
        </p:nvSpPr>
        <p:spPr>
          <a:xfrm>
            <a:off x="3466243" y="200768"/>
            <a:ext cx="47178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Laget för säsongen 23/24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Säsongsplanering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Laget.se</a:t>
            </a:r>
            <a:r>
              <a:rPr lang="sv-S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Utrustning/förråd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Målvakter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Poolspel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Kioskbemanning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Lagkassa /Sponsorer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Kläder/utrustning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Cuper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Hemmacup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Kommunikationsforum</a:t>
            </a:r>
            <a:r>
              <a:rPr lang="sv-SE" dirty="0"/>
              <a:t>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Övriga frågor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5891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1D489-5641-684B-AD0D-EA6741D42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9184" y="152400"/>
            <a:ext cx="6132446" cy="1905000"/>
          </a:xfrm>
        </p:spPr>
        <p:txBody>
          <a:bodyPr>
            <a:normAutofit/>
          </a:bodyPr>
          <a:lstStyle/>
          <a:p>
            <a:r>
              <a:rPr lang="sv-SE" sz="3600" dirty="0"/>
              <a:t>LAGET säsongen 23/24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B6AD486-424F-0742-BBAB-CA11CE2DF7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0740" y="1576463"/>
            <a:ext cx="3416888" cy="35065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29EBD1-CC1C-D34D-A20C-934394AB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9992" y="1975623"/>
            <a:ext cx="6271591" cy="4157548"/>
          </a:xfrm>
        </p:spPr>
        <p:txBody>
          <a:bodyPr anchor="t">
            <a:normAutofit fontScale="25000" lnSpcReduction="20000"/>
          </a:bodyPr>
          <a:lstStyle/>
          <a:p>
            <a:r>
              <a:rPr lang="sv-SE" sz="6400" b="1" dirty="0"/>
              <a:t>Ledarstaben</a:t>
            </a:r>
          </a:p>
          <a:p>
            <a:pPr marL="0" indent="0">
              <a:buNone/>
            </a:pPr>
            <a:r>
              <a:rPr lang="sv-SE" sz="6400" dirty="0"/>
              <a:t>    </a:t>
            </a:r>
            <a:r>
              <a:rPr lang="sv-SE" sz="6400" b="1" dirty="0"/>
              <a:t>Tränare</a:t>
            </a:r>
            <a:r>
              <a:rPr lang="sv-SE" sz="6400" dirty="0"/>
              <a:t>: </a:t>
            </a:r>
            <a:r>
              <a:rPr lang="sv-SE" sz="6400" b="1" dirty="0"/>
              <a:t>Andreas Thörn</a:t>
            </a:r>
            <a:r>
              <a:rPr lang="sv-SE" sz="6400" dirty="0"/>
              <a:t>, Fredric Eklund, </a:t>
            </a:r>
          </a:p>
          <a:p>
            <a:pPr marL="0" indent="0">
              <a:buNone/>
            </a:pPr>
            <a:r>
              <a:rPr lang="sv-SE" sz="6400" dirty="0"/>
              <a:t>                   </a:t>
            </a:r>
            <a:r>
              <a:rPr lang="sv-SE" sz="6400" b="1" dirty="0"/>
              <a:t>karl </a:t>
            </a:r>
            <a:r>
              <a:rPr lang="sv-SE" sz="6400" b="1" dirty="0" err="1"/>
              <a:t>Sarsten</a:t>
            </a:r>
            <a:r>
              <a:rPr lang="sv-SE" sz="6400" b="1" dirty="0"/>
              <a:t> </a:t>
            </a:r>
            <a:r>
              <a:rPr lang="sv-SE" sz="6400" dirty="0"/>
              <a:t>, Emil </a:t>
            </a:r>
            <a:r>
              <a:rPr lang="sv-SE" sz="6400" dirty="0" err="1"/>
              <a:t>flodqvist</a:t>
            </a:r>
            <a:endParaRPr lang="sv-SE" sz="6400" dirty="0"/>
          </a:p>
          <a:p>
            <a:pPr marL="0" indent="0">
              <a:buNone/>
            </a:pPr>
            <a:r>
              <a:rPr lang="sv-SE" sz="6400" dirty="0"/>
              <a:t>                    Niklas Hellberg, Kimmo Seppänen</a:t>
            </a:r>
          </a:p>
          <a:p>
            <a:pPr marL="0" indent="0">
              <a:buNone/>
            </a:pPr>
            <a:r>
              <a:rPr lang="sv-SE" sz="6400" b="1" dirty="0"/>
              <a:t>    materialare</a:t>
            </a:r>
            <a:r>
              <a:rPr lang="sv-SE" sz="6400" dirty="0"/>
              <a:t>: Johan Österberg, Micke Andersson</a:t>
            </a:r>
          </a:p>
          <a:p>
            <a:pPr marL="0" indent="0">
              <a:buNone/>
            </a:pPr>
            <a:r>
              <a:rPr lang="sv-SE" sz="6400" dirty="0"/>
              <a:t>    </a:t>
            </a:r>
            <a:r>
              <a:rPr lang="sv-SE" sz="6400" b="1" dirty="0"/>
              <a:t>lagledare</a:t>
            </a:r>
            <a:r>
              <a:rPr lang="sv-SE" sz="6400" dirty="0"/>
              <a:t>: Anna </a:t>
            </a:r>
            <a:r>
              <a:rPr lang="sv-SE" sz="6400" dirty="0" err="1"/>
              <a:t>pers</a:t>
            </a:r>
            <a:r>
              <a:rPr lang="sv-SE" sz="6400" dirty="0"/>
              <a:t> Sandra </a:t>
            </a:r>
            <a:r>
              <a:rPr lang="sv-SE" sz="6400" dirty="0" err="1"/>
              <a:t>lainio</a:t>
            </a:r>
            <a:endParaRPr lang="sv-SE" sz="6400" dirty="0"/>
          </a:p>
          <a:p>
            <a:pPr marL="0" indent="0">
              <a:buNone/>
            </a:pPr>
            <a:r>
              <a:rPr lang="sv-SE" sz="6400" dirty="0"/>
              <a:t>    </a:t>
            </a:r>
            <a:r>
              <a:rPr lang="sv-SE" sz="6400" b="1" dirty="0"/>
              <a:t>Ekonomi: Sandra Lainio</a:t>
            </a:r>
          </a:p>
          <a:p>
            <a:pPr marL="0" indent="0">
              <a:buNone/>
            </a:pPr>
            <a:endParaRPr lang="sv-SE" sz="6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6400" b="1" dirty="0"/>
              <a:t>Föräldragrupp</a:t>
            </a:r>
          </a:p>
          <a:p>
            <a:pPr marL="0" indent="0">
              <a:buNone/>
            </a:pPr>
            <a:r>
              <a:rPr lang="sv-SE" sz="4800" b="1" dirty="0"/>
              <a:t>      Sofia Johansson </a:t>
            </a:r>
          </a:p>
          <a:p>
            <a:pPr marL="0" indent="0">
              <a:buNone/>
            </a:pPr>
            <a:r>
              <a:rPr lang="sv-SE" sz="4800" b="1" dirty="0"/>
              <a:t>      Cecilia Carlström </a:t>
            </a:r>
          </a:p>
          <a:p>
            <a:pPr marL="0" indent="0">
              <a:buNone/>
            </a:pPr>
            <a:endParaRPr lang="sv-SE" sz="4800" b="1" dirty="0"/>
          </a:p>
          <a:p>
            <a:pPr>
              <a:buFont typeface="Courier New" panose="02070309020205020404" pitchFamily="49" charset="0"/>
              <a:buChar char="o"/>
            </a:pPr>
            <a:r>
              <a:rPr lang="sv-SE" sz="6400" b="1" dirty="0"/>
              <a:t>Antal Spelare i truppen: 24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dirty="0"/>
              <a:t>    </a:t>
            </a:r>
            <a:endParaRPr lang="sv-SE" sz="1800" dirty="0"/>
          </a:p>
          <a:p>
            <a:endParaRPr lang="sv-SE" sz="1800" dirty="0"/>
          </a:p>
          <a:p>
            <a:pPr marL="0" indent="0">
              <a:buNone/>
            </a:pPr>
            <a:r>
              <a:rPr lang="sv-SE" sz="1800" dirty="0"/>
              <a:t>     </a:t>
            </a:r>
            <a:endParaRPr lang="sv-SE" sz="2400" b="1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En bild som visar person, klädsel, skridskoåkning, fotbeklädnader&#10;&#10;Automatiskt genererad beskrivning">
            <a:extLst>
              <a:ext uri="{FF2B5EF4-FFF2-40B4-BE49-F238E27FC236}">
                <a16:creationId xmlns:a16="http://schemas.microsoft.com/office/drawing/2014/main" id="{85C79D76-CB95-A82F-0EDB-4990F65A46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8208" y="3594321"/>
            <a:ext cx="2233033" cy="297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6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898D54-D9B0-474F-B180-A7976BC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346" y="-314195"/>
            <a:ext cx="9905998" cy="1905000"/>
          </a:xfrm>
        </p:spPr>
        <p:txBody>
          <a:bodyPr/>
          <a:lstStyle/>
          <a:p>
            <a:pPr algn="ctr"/>
            <a:r>
              <a:rPr lang="sv-SE" dirty="0"/>
              <a:t>Säsongsplanering säsongen 23/24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C897B2-DCBD-4240-8E62-210D68E350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627" y="98590"/>
            <a:ext cx="1525719" cy="156575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76C646C-3CBC-ECF2-D070-BC5833BC5074}"/>
              </a:ext>
            </a:extLst>
          </p:cNvPr>
          <p:cNvSpPr txBox="1"/>
          <p:nvPr/>
        </p:nvSpPr>
        <p:spPr>
          <a:xfrm>
            <a:off x="767669" y="1951948"/>
            <a:ext cx="61432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   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Ispass</a:t>
            </a:r>
            <a:r>
              <a:rPr lang="sv-SE" dirty="0"/>
              <a:t> 3 ggr/vecka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Fyspass</a:t>
            </a:r>
            <a:r>
              <a:rPr lang="sv-SE" dirty="0"/>
              <a:t>: i samband med </a:t>
            </a:r>
            <a:r>
              <a:rPr lang="sv-SE" dirty="0" err="1"/>
              <a:t>ispass</a:t>
            </a:r>
            <a:r>
              <a:rPr lang="sv-SE" dirty="0"/>
              <a:t> före eller efter</a:t>
            </a:r>
          </a:p>
          <a:p>
            <a:r>
              <a:rPr lang="sv-SE" dirty="0"/>
              <a:t>    From vecka ( börjar from nästa schema v 44)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Egen uppvärmning inför varje </a:t>
            </a:r>
            <a:r>
              <a:rPr lang="sv-SE" dirty="0" err="1"/>
              <a:t>ispass</a:t>
            </a:r>
            <a:endParaRPr lang="sv-SE" dirty="0"/>
          </a:p>
          <a:p>
            <a:r>
              <a:rPr lang="sv-SE" dirty="0"/>
              <a:t>   (program kommer att finnas från tränarna)</a:t>
            </a:r>
          </a:p>
          <a:p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4D7B5D5-A0CA-850A-D811-44281A2A7DD5}"/>
              </a:ext>
            </a:extLst>
          </p:cNvPr>
          <p:cNvSpPr txBox="1"/>
          <p:nvPr/>
        </p:nvSpPr>
        <p:spPr>
          <a:xfrm>
            <a:off x="888975" y="4287806"/>
            <a:ext cx="6974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FOKUS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Tyngdpunkten skall ligga på den individuella tekniken, både skridskoteknik och klubbteknik.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Viss spelförståelse i samband med tvålagsspel på träningar samt under matcher. </a:t>
            </a:r>
          </a:p>
          <a:p>
            <a:pPr algn="ctr"/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C4DA2C6-185D-B19F-957F-A13FE6909D14}"/>
              </a:ext>
            </a:extLst>
          </p:cNvPr>
          <p:cNvSpPr txBox="1"/>
          <p:nvPr/>
        </p:nvSpPr>
        <p:spPr>
          <a:xfrm>
            <a:off x="7973935" y="2003590"/>
            <a:ext cx="370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TEAMBUILDING 3 ggr/säsong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F86CD0C-3F80-CF6C-BA96-AE4848851145}"/>
              </a:ext>
            </a:extLst>
          </p:cNvPr>
          <p:cNvSpPr txBox="1"/>
          <p:nvPr/>
        </p:nvSpPr>
        <p:spPr>
          <a:xfrm>
            <a:off x="8417759" y="5069341"/>
            <a:ext cx="3524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Lagfotografering: Återkommer om datum (Oktober)</a:t>
            </a:r>
          </a:p>
        </p:txBody>
      </p:sp>
    </p:spTree>
    <p:extLst>
      <p:ext uri="{BB962C8B-B14F-4D97-AF65-F5344CB8AC3E}">
        <p14:creationId xmlns:p14="http://schemas.microsoft.com/office/powerpoint/2010/main" val="2561754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6B070-E963-E54D-A0AC-0D9B5938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/>
              <a:t>Poolspel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3B1E5A-05D8-6142-AE9F-231340E1A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514600"/>
            <a:ext cx="9905998" cy="312420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Seriespel: Södermanland 13, 3 lag   Södermanland 12, 1 lag</a:t>
            </a:r>
          </a:p>
          <a:p>
            <a:r>
              <a:rPr lang="sv-SE" dirty="0"/>
              <a:t>Vid hemma poolspel behöver alla hjälpas åt , då det är flera funktioner som behöver fyllas i samband med matcher.</a:t>
            </a:r>
          </a:p>
          <a:p>
            <a:pPr marL="0" indent="0">
              <a:buNone/>
            </a:pPr>
            <a:r>
              <a:rPr lang="sv-SE" dirty="0"/>
              <a:t>    Sargbygge, </a:t>
            </a:r>
            <a:r>
              <a:rPr lang="sv-SE" dirty="0" err="1"/>
              <a:t>lagvärd</a:t>
            </a:r>
            <a:r>
              <a:rPr lang="sv-SE" dirty="0"/>
              <a:t>, speaker/musik, klocka, arbetsuppgifterna presenteras som     	nyhet på laget inför varje poolspel.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Datum läggs in i kalendern när lottningen är klar  ( i nuläget ej klart)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Inför Poolspel tar varje spelare med sin tröja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81F55B0-6CF7-2347-9902-C1C961E74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600" y="121156"/>
            <a:ext cx="1525719" cy="156575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86364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F3D925-59CF-4A45-A5AA-57C800614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4552" y="0"/>
            <a:ext cx="5122606" cy="1905000"/>
          </a:xfrm>
        </p:spPr>
        <p:txBody>
          <a:bodyPr>
            <a:normAutofit/>
          </a:bodyPr>
          <a:lstStyle/>
          <a:p>
            <a:r>
              <a:rPr lang="sv-SE" dirty="0" err="1"/>
              <a:t>LAGET.se</a:t>
            </a: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2674574-F9B3-2442-9424-8D54404A9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291" y="1171575"/>
            <a:ext cx="3667772" cy="3764015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1E1BB32-74B5-444A-8486-0E2A317E8CE8}"/>
              </a:ext>
            </a:extLst>
          </p:cNvPr>
          <p:cNvSpPr txBox="1"/>
          <p:nvPr/>
        </p:nvSpPr>
        <p:spPr>
          <a:xfrm>
            <a:off x="6594552" y="1545984"/>
            <a:ext cx="42862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Kallelse till träning och match skickas ut via  </a:t>
            </a:r>
            <a:r>
              <a:rPr lang="sv-SE" dirty="0" err="1"/>
              <a:t>laget.se</a:t>
            </a:r>
            <a:r>
              <a:rPr lang="sv-SE" dirty="0"/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Svara på kallelsen, om ert barn inte kan delta notera i informationsfältet varför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Viktigt att ta del av den info som delges på laget.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Svarar man inte på kallelse till match inom svarstiden- så deltar man ej.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Viktigt att säga till om man inte finns med i </a:t>
            </a:r>
            <a:r>
              <a:rPr lang="sv-SE" dirty="0" err="1"/>
              <a:t>Whatsup</a:t>
            </a:r>
            <a:r>
              <a:rPr lang="sv-SE" dirty="0"/>
              <a:t> tråden.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10230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752210-78E9-D740-8AC1-34B506DD6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392" y="0"/>
            <a:ext cx="9905998" cy="1905000"/>
          </a:xfrm>
        </p:spPr>
        <p:txBody>
          <a:bodyPr/>
          <a:lstStyle/>
          <a:p>
            <a:pPr algn="ctr"/>
            <a:r>
              <a:rPr lang="sv-SE" b="1" dirty="0"/>
              <a:t>Omklädningsrum/utrustning/förråd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4F9DC971-F37C-8C4C-8567-B3E7F71F8FF0}"/>
              </a:ext>
            </a:extLst>
          </p:cNvPr>
          <p:cNvSpPr txBox="1"/>
          <p:nvPr/>
        </p:nvSpPr>
        <p:spPr>
          <a:xfrm>
            <a:off x="2469993" y="1316037"/>
            <a:ext cx="105267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u="sng" dirty="0"/>
              <a:t>Information från våra </a:t>
            </a:r>
            <a:r>
              <a:rPr lang="sv-SE" sz="2400" b="1" u="sng" dirty="0" err="1"/>
              <a:t>materialare</a:t>
            </a:r>
            <a:endParaRPr lang="sv-SE" sz="2400" b="1" u="sng" dirty="0"/>
          </a:p>
          <a:p>
            <a:pPr algn="ctr"/>
            <a:endParaRPr lang="sv-SE" sz="2400" b="1" u="sng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v-SE" dirty="0"/>
              <a:t>Skridskor skall ställas i stället efter träning/match, </a:t>
            </a:r>
          </a:p>
          <a:p>
            <a:pPr algn="ctr"/>
            <a:r>
              <a:rPr lang="sv-SE" dirty="0"/>
              <a:t>ligger de i back/bag blir de oslipade</a:t>
            </a:r>
          </a:p>
          <a:p>
            <a:pPr algn="ctr"/>
            <a:endParaRPr lang="sv-SE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v-SE" dirty="0"/>
              <a:t>Byxor och Hjälm hängs upp på krokarna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v-SE" dirty="0"/>
              <a:t>Dom får gärna höra av sig till oss om dom behöver hjälp med något </a:t>
            </a:r>
          </a:p>
          <a:p>
            <a:pPr algn="ctr"/>
            <a:r>
              <a:rPr lang="sv-SE" dirty="0"/>
              <a:t>gärna innan träning/match 😀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sv-SE" sz="2000" dirty="0"/>
              <a:t>Ingen mat eller dryck i förrådet</a:t>
            </a:r>
          </a:p>
          <a:p>
            <a:pPr marL="285750" indent="-285750" algn="ctr">
              <a:buFontTx/>
              <a:buChar char="-"/>
            </a:pPr>
            <a:endParaRPr lang="sv-SE" sz="2400" dirty="0"/>
          </a:p>
          <a:p>
            <a:pPr marL="285750" indent="-285750" algn="ctr">
              <a:buFontTx/>
              <a:buChar char="-"/>
            </a:pPr>
            <a:endParaRPr lang="sv-SE" sz="2400" dirty="0"/>
          </a:p>
        </p:txBody>
      </p:sp>
      <p:pic>
        <p:nvPicPr>
          <p:cNvPr id="5" name="Bildobjekt 4" descr="En bild som visar klädsel, fotbeklädnader, person, inomhus&#10;&#10;Automatiskt genererad beskrivning">
            <a:extLst>
              <a:ext uri="{FF2B5EF4-FFF2-40B4-BE49-F238E27FC236}">
                <a16:creationId xmlns:a16="http://schemas.microsoft.com/office/drawing/2014/main" id="{17C49E9F-5E16-2183-994E-59F6B7B450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707" y="2885697"/>
            <a:ext cx="2430827" cy="3636963"/>
          </a:xfrm>
          <a:prstGeom prst="rect">
            <a:avLst/>
          </a:prstGeom>
        </p:spPr>
      </p:pic>
      <p:pic>
        <p:nvPicPr>
          <p:cNvPr id="8" name="Bildobjekt 7" descr="En bild som visar person, klädsel, Bagage och väskor, person&#10;&#10;Automatiskt genererad beskrivning">
            <a:extLst>
              <a:ext uri="{FF2B5EF4-FFF2-40B4-BE49-F238E27FC236}">
                <a16:creationId xmlns:a16="http://schemas.microsoft.com/office/drawing/2014/main" id="{E7BB5DE9-717C-C9E3-2C7E-C3A7DBC47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47521" y="628233"/>
            <a:ext cx="2343150" cy="175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3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231D25-49B0-F048-8A23-E48E50169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1" y="609600"/>
            <a:ext cx="6573685" cy="1905000"/>
          </a:xfrm>
        </p:spPr>
        <p:txBody>
          <a:bodyPr>
            <a:normAutofit/>
          </a:bodyPr>
          <a:lstStyle/>
          <a:p>
            <a:r>
              <a:rPr lang="sv-SE"/>
              <a:t>Målvakter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0745B6-6893-7943-88E8-34B2F4D73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6573684" cy="3216276"/>
          </a:xfrm>
        </p:spPr>
        <p:txBody>
          <a:bodyPr anchor="t">
            <a:normAutofit/>
          </a:bodyPr>
          <a:lstStyle/>
          <a:p>
            <a:r>
              <a:rPr lang="sv-SE" dirty="0"/>
              <a:t>From Denna säsong erbjuds målvakter målvaktsträning. Så är det någon mer som är sugen på att vara målvakt meddela detta till </a:t>
            </a:r>
            <a:r>
              <a:rPr lang="sv-SE" dirty="0" err="1"/>
              <a:t>sandra</a:t>
            </a:r>
            <a:r>
              <a:rPr lang="sv-SE" dirty="0"/>
              <a:t> .</a:t>
            </a:r>
          </a:p>
          <a:p>
            <a:r>
              <a:rPr lang="sv-SE" dirty="0"/>
              <a:t>I nuläget är det Gustav och </a:t>
            </a:r>
            <a:r>
              <a:rPr lang="sv-SE" dirty="0" err="1"/>
              <a:t>oscar</a:t>
            </a:r>
            <a:r>
              <a:rPr lang="sv-SE" dirty="0"/>
              <a:t> som fastnat för den rollen </a:t>
            </a:r>
            <a:r>
              <a:rPr lang="sv-SE" dirty="0">
                <a:sym typeface="Wingdings" pitchFamily="2" charset="2"/>
              </a:rPr>
              <a:t> 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utomhus, person, rink, ishockey&#10;&#10;Automatiskt genererad beskrivning">
            <a:extLst>
              <a:ext uri="{FF2B5EF4-FFF2-40B4-BE49-F238E27FC236}">
                <a16:creationId xmlns:a16="http://schemas.microsoft.com/office/drawing/2014/main" id="{188776E2-6835-A244-ABEE-45F44BCDE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70839" y="1137421"/>
            <a:ext cx="3976788" cy="426311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015C4DF-4C52-6C4B-9D81-62410D90CDCC}"/>
              </a:ext>
            </a:extLst>
          </p:cNvPr>
          <p:cNvSpPr txBox="1"/>
          <p:nvPr/>
        </p:nvSpPr>
        <p:spPr>
          <a:xfrm>
            <a:off x="8732433" y="5200482"/>
            <a:ext cx="281519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sv-SE" sz="700">
                <a:solidFill>
                  <a:srgbClr val="FFFFFF"/>
                </a:solidFill>
                <a:hlinkClick r:id="rId4" tooltip="https://sv.wikipedia.org/wiki/Henrik_Lundqvi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 här fotot</a:t>
            </a:r>
            <a:r>
              <a:rPr lang="sv-SE" sz="700">
                <a:solidFill>
                  <a:srgbClr val="FFFFFF"/>
                </a:solidFill>
              </a:rPr>
              <a:t> av Okänd författare licensieras enligt </a:t>
            </a:r>
            <a:r>
              <a:rPr lang="sv-SE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sv-SE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1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FCE589E0-6DCF-624E-A7DE-E5073F91DFFB}"/>
              </a:ext>
            </a:extLst>
          </p:cNvPr>
          <p:cNvSpPr txBox="1"/>
          <p:nvPr/>
        </p:nvSpPr>
        <p:spPr>
          <a:xfrm>
            <a:off x="5488053" y="-481013"/>
            <a:ext cx="6132446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KIOSKBEMANNING 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95CBB93-D244-3141-A4EE-116F46AFF5B1}"/>
              </a:ext>
            </a:extLst>
          </p:cNvPr>
          <p:cNvSpPr txBox="1"/>
          <p:nvPr/>
        </p:nvSpPr>
        <p:spPr>
          <a:xfrm>
            <a:off x="4579846" y="961228"/>
            <a:ext cx="6271591" cy="48233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Vår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första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vecka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är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v 38-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kallelse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gått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</a:t>
            </a: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Övriga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veckor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45,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ons-fre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v 52, 7,14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Tränarna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kommer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stötta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upp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vardagar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I kiosk I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samband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med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träning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,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därför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kunnat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lägga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ett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fulständigt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kiosk schema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då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vi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inte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har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isschema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för v 44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och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framåt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Nytt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för I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år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är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jag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kallar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via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laget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 Se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Samt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kallar</a:t>
            </a:r>
            <a:r>
              <a:rPr lang="en-US" cap="small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er </a:t>
            </a:r>
            <a:r>
              <a:rPr lang="en-US" cap="small" dirty="0" err="1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föräldraer</a:t>
            </a: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endParaRPr lang="en-US" cap="small" dirty="0"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9" name="Bildobjekt 8" descr="En bild som visar skärmbild, skärm, telefon&#10;&#10;Automatiskt genererad beskrivning">
            <a:extLst>
              <a:ext uri="{FF2B5EF4-FFF2-40B4-BE49-F238E27FC236}">
                <a16:creationId xmlns:a16="http://schemas.microsoft.com/office/drawing/2014/main" id="{D38990E1-654B-484F-9D2B-0073F285B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69" y="303211"/>
            <a:ext cx="3221040" cy="2617787"/>
          </a:xfrm>
          <a:prstGeom prst="rect">
            <a:avLst/>
          </a:prstGeom>
        </p:spPr>
      </p:pic>
      <p:pic>
        <p:nvPicPr>
          <p:cNvPr id="11" name="Bildobjekt 10" descr="En bild som visar skärmbild, skärm&#10;&#10;Automatiskt genererad beskrivning">
            <a:extLst>
              <a:ext uri="{FF2B5EF4-FFF2-40B4-BE49-F238E27FC236}">
                <a16:creationId xmlns:a16="http://schemas.microsoft.com/office/drawing/2014/main" id="{433E0399-CE12-DD44-97B3-39F05EA08C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3" y="2920998"/>
            <a:ext cx="3763091" cy="305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2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ät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21102</TotalTime>
  <Words>916</Words>
  <Application>Microsoft Macintosh PowerPoint</Application>
  <PresentationFormat>Bredbild</PresentationFormat>
  <Paragraphs>172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ProximaNova</vt:lpstr>
      <vt:lpstr>Nät</vt:lpstr>
      <vt:lpstr>Föräldramöte Team -13 Eskilstuna Linden Hockey  säsongen 23/24</vt:lpstr>
      <vt:lpstr>Dagordning </vt:lpstr>
      <vt:lpstr>LAGET säsongen 23/24</vt:lpstr>
      <vt:lpstr>Säsongsplanering säsongen 23/24</vt:lpstr>
      <vt:lpstr>Poolspel</vt:lpstr>
      <vt:lpstr>LAGET.se</vt:lpstr>
      <vt:lpstr>Omklädningsrum/utrustning/förråd</vt:lpstr>
      <vt:lpstr>Målvakter</vt:lpstr>
      <vt:lpstr>PowerPoint-presentation</vt:lpstr>
      <vt:lpstr>Lagkassa</vt:lpstr>
      <vt:lpstr>Lagets sponsorer säsongen 23/24</vt:lpstr>
      <vt:lpstr>Kläder</vt:lpstr>
      <vt:lpstr>Cuper </vt:lpstr>
      <vt:lpstr>PowerPoint-presentation</vt:lpstr>
      <vt:lpstr>Hemmacup  Johnson och Son bygg Cup </vt:lpstr>
      <vt:lpstr>QR KODER TILL KOMMUNIKATIONSTRÅDAR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Team -13 Eskilstuna Linden Hockey </dc:title>
  <dc:creator>Henrik2</dc:creator>
  <cp:lastModifiedBy>Sandra Lainio</cp:lastModifiedBy>
  <cp:revision>21</cp:revision>
  <dcterms:created xsi:type="dcterms:W3CDTF">2020-08-19T06:54:15Z</dcterms:created>
  <dcterms:modified xsi:type="dcterms:W3CDTF">2023-08-28T06:55:54Z</dcterms:modified>
</cp:coreProperties>
</file>