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7" r:id="rId2"/>
    <p:sldId id="318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44" y="6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9E1566-E5BD-8FBD-2EB7-EEF02917C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3D2B156-E949-294A-374F-16F7A0CB04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B57E525-0046-F1C6-AFC5-41CFFE366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28F4-D78E-49AE-95C6-620A7BAD733D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1C619D4-E321-03B8-B1E0-AB3904158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95D6E18-3607-FF74-AEFD-229623E01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BD36F-B4F5-465C-8865-FF0911F949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995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0F539C-5E5A-5D33-FC4B-580696223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32260CD-1CAE-4F20-46BF-A6ADB8EC2F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05094-158A-DC2D-B2EB-34973A8A1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28F4-D78E-49AE-95C6-620A7BAD733D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630331-26CA-B0EC-82CB-D08662BCC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CAEE98E-79B2-B9D6-B236-BDA59C86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BD36F-B4F5-465C-8865-FF0911F949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373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8EC122A-6267-BBDA-4EE1-9C388650A6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8410B3B-0187-4F7F-7DAC-F2A8061CFD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4E9F4FF-B72F-8C1B-1513-E37A7BA7E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28F4-D78E-49AE-95C6-620A7BAD733D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C0AB3EC-D66D-9AD4-F594-75C67AACB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0B75A4-36DF-BFCC-E5DB-19F5C3D4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BD36F-B4F5-465C-8865-FF0911F949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176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B3BED8-6860-131A-F582-0B865E9FC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1F2D4C-C1B0-008F-A08A-905A9EE4D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DD79C4D-E52D-7F25-EDC9-D6EE56BD2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28F4-D78E-49AE-95C6-620A7BAD733D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F6ED45-14E4-AD98-DF03-48DDB31D2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3151C5-8E55-D301-6B3B-CB2B6D131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BD36F-B4F5-465C-8865-FF0911F949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2803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7E7941-E2B3-CE33-91B1-6BEE86B2C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EE575C2-E89E-2944-A69E-D5AAE0FD4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5EC8CCB-CB72-ED89-C947-FBD18837A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28F4-D78E-49AE-95C6-620A7BAD733D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43CF01-C8AF-1A06-DDCC-BADFF7C4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13597AA-AEF8-BA75-1A66-27E4B0105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BD36F-B4F5-465C-8865-FF0911F949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326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6B4BD0-D497-8459-3784-50AEDB17A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52BD03-CE57-9B88-3AFC-7EB58875E9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6A76BC9-8F1A-A319-F56F-526A464AB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95D5B13-15A5-01CB-6FD1-365EB2987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28F4-D78E-49AE-95C6-620A7BAD733D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C3E6CA7-4452-07F8-0AA0-CED4E4E7F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06788BF-BE23-A923-4C76-0CD76EEAC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BD36F-B4F5-465C-8865-FF0911F949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4695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D68F58-C442-792B-0E7A-B6888C03A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951AFD8-ECA0-0D96-FFD7-E99A160CF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71BFF40-7D2A-9A57-3D46-7EEE7DCFC1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8D5995C-60BD-2E2B-360B-6D5C652F2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30B38DE-B18B-404D-2C6E-43B7F55B1F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44E81B5-7816-F500-00D1-749D47002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28F4-D78E-49AE-95C6-620A7BAD733D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5F95A1-ACAF-93E3-8E79-059DC4275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062895E-5453-55AD-F04C-D7AB2FD1D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BD36F-B4F5-465C-8865-FF0911F949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4715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AEDB5A-E92E-B5CC-1D1F-652B89C2D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6734685-91F9-E9A1-CE80-E13E39B36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28F4-D78E-49AE-95C6-620A7BAD733D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7B4187A-638A-B3AC-F152-8B56B2316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3C36E16-880E-5802-0ED9-EA432BF92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BD36F-B4F5-465C-8865-FF0911F949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1912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98717B0-7FB6-0F87-C4FE-CB9DCF8D0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28F4-D78E-49AE-95C6-620A7BAD733D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DA5E626-C610-2A10-F2BA-31F23B033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A654315-F465-1309-3CA7-835D84809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BD36F-B4F5-465C-8865-FF0911F949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371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6E83B1-EA87-E924-9EEA-3B5D321D4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A4B6B1-4B31-B041-6098-9AB55D028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D9D1B0F-33D3-EF5A-A249-50A227BF9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CA94FA4-9884-F853-6485-F12EED1DC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28F4-D78E-49AE-95C6-620A7BAD733D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298451-10F0-AEDD-51A3-33BB0B4B9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6981FBA-6209-30CF-5B34-120DD8FC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BD36F-B4F5-465C-8865-FF0911F949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0484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4409B3-8D7C-6238-3C2E-B2A4AE3C0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C8F6119-2FF0-95E6-0171-683CE51BED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896BC83-BC72-BF08-BB9D-FB9ADF0CB0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F65ADC4-277F-662B-FC61-50F8319EB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28F4-D78E-49AE-95C6-620A7BAD733D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8C0F643-0E75-7EF2-EF17-AA5E96AD6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40E319A-F11E-625D-7A2F-10AB26AE3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BD36F-B4F5-465C-8865-FF0911F949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9510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CF2DFAC-D674-0AAE-369F-58B8DD40E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19D2FCA-CD02-FD93-9E4F-1FD09F454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0DBD27-9FDE-FD1D-9049-3A8E0C5CBA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828F4-D78E-49AE-95C6-620A7BAD733D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F992D15-38B7-8545-789B-2B72DFDFC6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5D31E9E-BA55-85E4-CC95-4E962A27C1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BD36F-B4F5-465C-8865-FF0911F949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033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Spelschema Lördag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981200" y="1600201"/>
            <a:ext cx="677909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sz="3200" dirty="0"/>
          </a:p>
          <a:p>
            <a:pPr marL="0" indent="0">
              <a:buNone/>
            </a:pPr>
            <a:endParaRPr lang="sv-SE" sz="3200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3240" y="1428156"/>
            <a:ext cx="6285521" cy="5114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568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Spelschema Söndag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981200" y="1600201"/>
            <a:ext cx="677909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sz="3200" dirty="0"/>
          </a:p>
          <a:p>
            <a:pPr marL="0" indent="0">
              <a:buNone/>
            </a:pPr>
            <a:endParaRPr lang="sv-SE" sz="3200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672" y="1600200"/>
            <a:ext cx="6529382" cy="413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283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Bredbild</PresentationFormat>
  <Paragraphs>10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Spelschema Lördag</vt:lpstr>
      <vt:lpstr>Spelschema Söndag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Spelschema Lördag</dc:title>
  <dc:creator>Lina Hallqvist</dc:creator>
  <cp:lastModifiedBy>Lina Hallqvist</cp:lastModifiedBy>
  <cp:revision>1</cp:revision>
  <dcterms:created xsi:type="dcterms:W3CDTF">2023-03-23T07:23:31Z</dcterms:created>
  <dcterms:modified xsi:type="dcterms:W3CDTF">2023-03-23T07:25:06Z</dcterms:modified>
</cp:coreProperties>
</file>