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06" r:id="rId2"/>
    <p:sldId id="307" r:id="rId3"/>
    <p:sldId id="308" r:id="rId4"/>
    <p:sldId id="291" r:id="rId5"/>
    <p:sldId id="296" r:id="rId6"/>
    <p:sldId id="297" r:id="rId7"/>
    <p:sldId id="298" r:id="rId8"/>
    <p:sldId id="299" r:id="rId9"/>
    <p:sldId id="301" r:id="rId10"/>
    <p:sldId id="309" r:id="rId11"/>
  </p:sldIdLst>
  <p:sldSz cx="18288000" cy="10287000"/>
  <p:notesSz cx="18288000" cy="102870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Namnlöst avsnitt" id="{C8D220D3-03DF-7845-A2AD-12C8FD9C3CBE}">
          <p14:sldIdLst>
            <p14:sldId id="306"/>
            <p14:sldId id="307"/>
            <p14:sldId id="308"/>
            <p14:sldId id="291"/>
            <p14:sldId id="296"/>
            <p14:sldId id="297"/>
            <p14:sldId id="298"/>
            <p14:sldId id="299"/>
            <p14:sldId id="301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80" d="100"/>
          <a:sy n="80" d="100"/>
        </p:scale>
        <p:origin x="82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4F4DD-5FF3-CD48-9684-B4456069D600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C6A90-22AC-6B41-91DB-2A27CEBBCA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96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6E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F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590" y="262508"/>
            <a:ext cx="17287874" cy="755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1" Type="http://schemas.openxmlformats.org/officeDocument/2006/relationships/image" Target="../media/image33.png"/><Relationship Id="rId42" Type="http://schemas.openxmlformats.org/officeDocument/2006/relationships/image" Target="../media/image54.png"/><Relationship Id="rId47" Type="http://schemas.openxmlformats.org/officeDocument/2006/relationships/image" Target="../media/image59.png"/><Relationship Id="rId63" Type="http://schemas.openxmlformats.org/officeDocument/2006/relationships/image" Target="../media/image75.png"/><Relationship Id="rId68" Type="http://schemas.openxmlformats.org/officeDocument/2006/relationships/image" Target="../media/image80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9" Type="http://schemas.openxmlformats.org/officeDocument/2006/relationships/image" Target="../media/image41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45" Type="http://schemas.openxmlformats.org/officeDocument/2006/relationships/image" Target="../media/image57.png"/><Relationship Id="rId53" Type="http://schemas.openxmlformats.org/officeDocument/2006/relationships/image" Target="../media/image65.png"/><Relationship Id="rId58" Type="http://schemas.openxmlformats.org/officeDocument/2006/relationships/image" Target="../media/image70.png"/><Relationship Id="rId66" Type="http://schemas.openxmlformats.org/officeDocument/2006/relationships/image" Target="../media/image78.png"/><Relationship Id="rId74" Type="http://schemas.openxmlformats.org/officeDocument/2006/relationships/image" Target="../media/image86.png"/><Relationship Id="rId5" Type="http://schemas.openxmlformats.org/officeDocument/2006/relationships/image" Target="../media/image17.png"/><Relationship Id="rId61" Type="http://schemas.openxmlformats.org/officeDocument/2006/relationships/image" Target="../media/image73.png"/><Relationship Id="rId19" Type="http://schemas.openxmlformats.org/officeDocument/2006/relationships/image" Target="../media/image3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5.png"/><Relationship Id="rId48" Type="http://schemas.openxmlformats.org/officeDocument/2006/relationships/image" Target="../media/image60.png"/><Relationship Id="rId56" Type="http://schemas.openxmlformats.org/officeDocument/2006/relationships/image" Target="../media/image68.png"/><Relationship Id="rId64" Type="http://schemas.openxmlformats.org/officeDocument/2006/relationships/image" Target="../media/image76.png"/><Relationship Id="rId69" Type="http://schemas.openxmlformats.org/officeDocument/2006/relationships/image" Target="../media/image81.png"/><Relationship Id="rId8" Type="http://schemas.openxmlformats.org/officeDocument/2006/relationships/image" Target="../media/image20.png"/><Relationship Id="rId51" Type="http://schemas.openxmlformats.org/officeDocument/2006/relationships/image" Target="../media/image63.png"/><Relationship Id="rId72" Type="http://schemas.openxmlformats.org/officeDocument/2006/relationships/image" Target="../media/image84.png"/><Relationship Id="rId3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46" Type="http://schemas.openxmlformats.org/officeDocument/2006/relationships/image" Target="../media/image58.png"/><Relationship Id="rId59" Type="http://schemas.openxmlformats.org/officeDocument/2006/relationships/image" Target="../media/image71.png"/><Relationship Id="rId67" Type="http://schemas.openxmlformats.org/officeDocument/2006/relationships/image" Target="../media/image79.png"/><Relationship Id="rId20" Type="http://schemas.openxmlformats.org/officeDocument/2006/relationships/image" Target="../media/image32.png"/><Relationship Id="rId41" Type="http://schemas.openxmlformats.org/officeDocument/2006/relationships/image" Target="../media/image53.png"/><Relationship Id="rId54" Type="http://schemas.openxmlformats.org/officeDocument/2006/relationships/image" Target="../media/image66.png"/><Relationship Id="rId62" Type="http://schemas.openxmlformats.org/officeDocument/2006/relationships/image" Target="../media/image74.png"/><Relationship Id="rId70" Type="http://schemas.openxmlformats.org/officeDocument/2006/relationships/image" Target="../media/image82.png"/><Relationship Id="rId75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49" Type="http://schemas.openxmlformats.org/officeDocument/2006/relationships/image" Target="../media/image61.png"/><Relationship Id="rId57" Type="http://schemas.openxmlformats.org/officeDocument/2006/relationships/image" Target="../media/image69.png"/><Relationship Id="rId10" Type="http://schemas.openxmlformats.org/officeDocument/2006/relationships/image" Target="../media/image22.png"/><Relationship Id="rId31" Type="http://schemas.openxmlformats.org/officeDocument/2006/relationships/image" Target="../media/image43.png"/><Relationship Id="rId44" Type="http://schemas.openxmlformats.org/officeDocument/2006/relationships/image" Target="../media/image56.png"/><Relationship Id="rId52" Type="http://schemas.openxmlformats.org/officeDocument/2006/relationships/image" Target="../media/image64.png"/><Relationship Id="rId60" Type="http://schemas.openxmlformats.org/officeDocument/2006/relationships/image" Target="../media/image72.png"/><Relationship Id="rId65" Type="http://schemas.openxmlformats.org/officeDocument/2006/relationships/image" Target="../media/image77.png"/><Relationship Id="rId73" Type="http://schemas.openxmlformats.org/officeDocument/2006/relationships/image" Target="../media/image8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9" Type="http://schemas.openxmlformats.org/officeDocument/2006/relationships/image" Target="../media/image51.png"/><Relationship Id="rId34" Type="http://schemas.openxmlformats.org/officeDocument/2006/relationships/image" Target="../media/image46.png"/><Relationship Id="rId50" Type="http://schemas.openxmlformats.org/officeDocument/2006/relationships/image" Target="../media/image62.png"/><Relationship Id="rId55" Type="http://schemas.openxmlformats.org/officeDocument/2006/relationships/image" Target="../media/image67.png"/><Relationship Id="rId7" Type="http://schemas.openxmlformats.org/officeDocument/2006/relationships/image" Target="../media/image19.png"/><Relationship Id="rId71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8.png"/><Relationship Id="rId21" Type="http://schemas.openxmlformats.org/officeDocument/2006/relationships/image" Target="../media/image103.png"/><Relationship Id="rId42" Type="http://schemas.openxmlformats.org/officeDocument/2006/relationships/image" Target="../media/image122.png"/><Relationship Id="rId47" Type="http://schemas.openxmlformats.org/officeDocument/2006/relationships/image" Target="../media/image126.png"/><Relationship Id="rId63" Type="http://schemas.openxmlformats.org/officeDocument/2006/relationships/image" Target="../media/image140.png"/><Relationship Id="rId68" Type="http://schemas.openxmlformats.org/officeDocument/2006/relationships/image" Target="../media/image145.png"/><Relationship Id="rId84" Type="http://schemas.openxmlformats.org/officeDocument/2006/relationships/image" Target="../media/image84.png"/><Relationship Id="rId16" Type="http://schemas.openxmlformats.org/officeDocument/2006/relationships/image" Target="../media/image99.png"/><Relationship Id="rId11" Type="http://schemas.openxmlformats.org/officeDocument/2006/relationships/image" Target="../media/image94.png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53" Type="http://schemas.openxmlformats.org/officeDocument/2006/relationships/image" Target="../media/image33.png"/><Relationship Id="rId58" Type="http://schemas.openxmlformats.org/officeDocument/2006/relationships/image" Target="../media/image135.png"/><Relationship Id="rId74" Type="http://schemas.openxmlformats.org/officeDocument/2006/relationships/image" Target="../media/image151.png"/><Relationship Id="rId79" Type="http://schemas.openxmlformats.org/officeDocument/2006/relationships/image" Target="../media/image156.png"/><Relationship Id="rId5" Type="http://schemas.openxmlformats.org/officeDocument/2006/relationships/image" Target="../media/image88.png"/><Relationship Id="rId19" Type="http://schemas.openxmlformats.org/officeDocument/2006/relationships/image" Target="../media/image65.png"/><Relationship Id="rId14" Type="http://schemas.openxmlformats.org/officeDocument/2006/relationships/image" Target="../media/image97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Relationship Id="rId30" Type="http://schemas.openxmlformats.org/officeDocument/2006/relationships/image" Target="../media/image70.png"/><Relationship Id="rId35" Type="http://schemas.openxmlformats.org/officeDocument/2006/relationships/image" Target="../media/image115.png"/><Relationship Id="rId43" Type="http://schemas.openxmlformats.org/officeDocument/2006/relationships/image" Target="../media/image21.png"/><Relationship Id="rId48" Type="http://schemas.openxmlformats.org/officeDocument/2006/relationships/image" Target="../media/image127.png"/><Relationship Id="rId56" Type="http://schemas.openxmlformats.org/officeDocument/2006/relationships/image" Target="../media/image133.png"/><Relationship Id="rId64" Type="http://schemas.openxmlformats.org/officeDocument/2006/relationships/image" Target="../media/image141.png"/><Relationship Id="rId69" Type="http://schemas.openxmlformats.org/officeDocument/2006/relationships/image" Target="../media/image146.png"/><Relationship Id="rId77" Type="http://schemas.openxmlformats.org/officeDocument/2006/relationships/image" Target="../media/image154.png"/><Relationship Id="rId8" Type="http://schemas.openxmlformats.org/officeDocument/2006/relationships/image" Target="../media/image91.png"/><Relationship Id="rId51" Type="http://schemas.openxmlformats.org/officeDocument/2006/relationships/image" Target="../media/image130.png"/><Relationship Id="rId72" Type="http://schemas.openxmlformats.org/officeDocument/2006/relationships/image" Target="../media/image149.png"/><Relationship Id="rId80" Type="http://schemas.openxmlformats.org/officeDocument/2006/relationships/image" Target="../media/image157.png"/><Relationship Id="rId85" Type="http://schemas.openxmlformats.org/officeDocument/2006/relationships/image" Target="../media/image85.png"/><Relationship Id="rId3" Type="http://schemas.openxmlformats.org/officeDocument/2006/relationships/image" Target="../media/image15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7.png"/><Relationship Id="rId33" Type="http://schemas.openxmlformats.org/officeDocument/2006/relationships/image" Target="../media/image113.png"/><Relationship Id="rId38" Type="http://schemas.openxmlformats.org/officeDocument/2006/relationships/image" Target="../media/image118.png"/><Relationship Id="rId46" Type="http://schemas.openxmlformats.org/officeDocument/2006/relationships/image" Target="../media/image125.png"/><Relationship Id="rId59" Type="http://schemas.openxmlformats.org/officeDocument/2006/relationships/image" Target="../media/image136.png"/><Relationship Id="rId67" Type="http://schemas.openxmlformats.org/officeDocument/2006/relationships/image" Target="../media/image144.png"/><Relationship Id="rId20" Type="http://schemas.openxmlformats.org/officeDocument/2006/relationships/image" Target="../media/image102.png"/><Relationship Id="rId41" Type="http://schemas.openxmlformats.org/officeDocument/2006/relationships/image" Target="../media/image121.png"/><Relationship Id="rId54" Type="http://schemas.openxmlformats.org/officeDocument/2006/relationships/image" Target="../media/image131.png"/><Relationship Id="rId62" Type="http://schemas.openxmlformats.org/officeDocument/2006/relationships/image" Target="../media/image139.png"/><Relationship Id="rId70" Type="http://schemas.openxmlformats.org/officeDocument/2006/relationships/image" Target="../media/image147.png"/><Relationship Id="rId75" Type="http://schemas.openxmlformats.org/officeDocument/2006/relationships/image" Target="../media/image152.png"/><Relationship Id="rId83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5" Type="http://schemas.openxmlformats.org/officeDocument/2006/relationships/image" Target="../media/image98.png"/><Relationship Id="rId23" Type="http://schemas.openxmlformats.org/officeDocument/2006/relationships/image" Target="../media/image105.png"/><Relationship Id="rId28" Type="http://schemas.openxmlformats.org/officeDocument/2006/relationships/image" Target="../media/image73.png"/><Relationship Id="rId36" Type="http://schemas.openxmlformats.org/officeDocument/2006/relationships/image" Target="../media/image116.png"/><Relationship Id="rId49" Type="http://schemas.openxmlformats.org/officeDocument/2006/relationships/image" Target="../media/image128.png"/><Relationship Id="rId57" Type="http://schemas.openxmlformats.org/officeDocument/2006/relationships/image" Target="../media/image134.png"/><Relationship Id="rId10" Type="http://schemas.openxmlformats.org/officeDocument/2006/relationships/image" Target="../media/image93.png"/><Relationship Id="rId31" Type="http://schemas.openxmlformats.org/officeDocument/2006/relationships/image" Target="../media/image111.png"/><Relationship Id="rId44" Type="http://schemas.openxmlformats.org/officeDocument/2006/relationships/image" Target="../media/image123.png"/><Relationship Id="rId52" Type="http://schemas.openxmlformats.org/officeDocument/2006/relationships/image" Target="../media/image32.png"/><Relationship Id="rId60" Type="http://schemas.openxmlformats.org/officeDocument/2006/relationships/image" Target="../media/image137.png"/><Relationship Id="rId65" Type="http://schemas.openxmlformats.org/officeDocument/2006/relationships/image" Target="../media/image142.png"/><Relationship Id="rId73" Type="http://schemas.openxmlformats.org/officeDocument/2006/relationships/image" Target="../media/image150.png"/><Relationship Id="rId78" Type="http://schemas.openxmlformats.org/officeDocument/2006/relationships/image" Target="../media/image155.png"/><Relationship Id="rId81" Type="http://schemas.openxmlformats.org/officeDocument/2006/relationships/image" Target="../media/image158.png"/><Relationship Id="rId86" Type="http://schemas.openxmlformats.org/officeDocument/2006/relationships/image" Target="../media/image161.png"/><Relationship Id="rId4" Type="http://schemas.openxmlformats.org/officeDocument/2006/relationships/image" Target="../media/image16.png"/><Relationship Id="rId9" Type="http://schemas.openxmlformats.org/officeDocument/2006/relationships/image" Target="../media/image92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9" Type="http://schemas.openxmlformats.org/officeDocument/2006/relationships/image" Target="../media/image119.png"/><Relationship Id="rId34" Type="http://schemas.openxmlformats.org/officeDocument/2006/relationships/image" Target="../media/image114.png"/><Relationship Id="rId50" Type="http://schemas.openxmlformats.org/officeDocument/2006/relationships/image" Target="../media/image129.png"/><Relationship Id="rId55" Type="http://schemas.openxmlformats.org/officeDocument/2006/relationships/image" Target="../media/image132.png"/><Relationship Id="rId76" Type="http://schemas.openxmlformats.org/officeDocument/2006/relationships/image" Target="../media/image153.png"/><Relationship Id="rId7" Type="http://schemas.openxmlformats.org/officeDocument/2006/relationships/image" Target="../media/image90.png"/><Relationship Id="rId71" Type="http://schemas.openxmlformats.org/officeDocument/2006/relationships/image" Target="../media/image148.png"/><Relationship Id="rId2" Type="http://schemas.openxmlformats.org/officeDocument/2006/relationships/image" Target="../media/image14.png"/><Relationship Id="rId29" Type="http://schemas.openxmlformats.org/officeDocument/2006/relationships/image" Target="../media/image110.png"/><Relationship Id="rId24" Type="http://schemas.openxmlformats.org/officeDocument/2006/relationships/image" Target="../media/image106.png"/><Relationship Id="rId40" Type="http://schemas.openxmlformats.org/officeDocument/2006/relationships/image" Target="../media/image120.png"/><Relationship Id="rId45" Type="http://schemas.openxmlformats.org/officeDocument/2006/relationships/image" Target="../media/image124.png"/><Relationship Id="rId66" Type="http://schemas.openxmlformats.org/officeDocument/2006/relationships/image" Target="../media/image143.png"/><Relationship Id="rId87" Type="http://schemas.openxmlformats.org/officeDocument/2006/relationships/image" Target="../media/image87.png"/><Relationship Id="rId61" Type="http://schemas.openxmlformats.org/officeDocument/2006/relationships/image" Target="../media/image138.png"/><Relationship Id="rId82" Type="http://schemas.openxmlformats.org/officeDocument/2006/relationships/image" Target="../media/image159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4.png"/><Relationship Id="rId21" Type="http://schemas.openxmlformats.org/officeDocument/2006/relationships/image" Target="../media/image179.png"/><Relationship Id="rId42" Type="http://schemas.openxmlformats.org/officeDocument/2006/relationships/image" Target="../media/image199.png"/><Relationship Id="rId47" Type="http://schemas.openxmlformats.org/officeDocument/2006/relationships/image" Target="../media/image204.png"/><Relationship Id="rId63" Type="http://schemas.openxmlformats.org/officeDocument/2006/relationships/image" Target="../media/image219.png"/><Relationship Id="rId68" Type="http://schemas.openxmlformats.org/officeDocument/2006/relationships/image" Target="../media/image224.png"/><Relationship Id="rId16" Type="http://schemas.openxmlformats.org/officeDocument/2006/relationships/image" Target="../media/image175.png"/><Relationship Id="rId11" Type="http://schemas.openxmlformats.org/officeDocument/2006/relationships/image" Target="../media/image170.png"/><Relationship Id="rId24" Type="http://schemas.openxmlformats.org/officeDocument/2006/relationships/image" Target="../media/image182.png"/><Relationship Id="rId32" Type="http://schemas.openxmlformats.org/officeDocument/2006/relationships/image" Target="../media/image189.png"/><Relationship Id="rId37" Type="http://schemas.openxmlformats.org/officeDocument/2006/relationships/image" Target="../media/image194.png"/><Relationship Id="rId40" Type="http://schemas.openxmlformats.org/officeDocument/2006/relationships/image" Target="../media/image197.png"/><Relationship Id="rId45" Type="http://schemas.openxmlformats.org/officeDocument/2006/relationships/image" Target="../media/image202.png"/><Relationship Id="rId53" Type="http://schemas.openxmlformats.org/officeDocument/2006/relationships/image" Target="../media/image209.png"/><Relationship Id="rId58" Type="http://schemas.openxmlformats.org/officeDocument/2006/relationships/image" Target="../media/image214.png"/><Relationship Id="rId66" Type="http://schemas.openxmlformats.org/officeDocument/2006/relationships/image" Target="../media/image222.png"/><Relationship Id="rId74" Type="http://schemas.openxmlformats.org/officeDocument/2006/relationships/image" Target="../media/image230.png"/><Relationship Id="rId79" Type="http://schemas.openxmlformats.org/officeDocument/2006/relationships/image" Target="../media/image235.png"/><Relationship Id="rId5" Type="http://schemas.openxmlformats.org/officeDocument/2006/relationships/image" Target="../media/image164.png"/><Relationship Id="rId61" Type="http://schemas.openxmlformats.org/officeDocument/2006/relationships/image" Target="../media/image217.png"/><Relationship Id="rId19" Type="http://schemas.openxmlformats.org/officeDocument/2006/relationships/image" Target="../media/image124.png"/><Relationship Id="rId14" Type="http://schemas.openxmlformats.org/officeDocument/2006/relationships/image" Target="../media/image173.png"/><Relationship Id="rId22" Type="http://schemas.openxmlformats.org/officeDocument/2006/relationships/image" Target="../media/image180.png"/><Relationship Id="rId27" Type="http://schemas.openxmlformats.org/officeDocument/2006/relationships/image" Target="../media/image185.png"/><Relationship Id="rId30" Type="http://schemas.openxmlformats.org/officeDocument/2006/relationships/image" Target="../media/image121.png"/><Relationship Id="rId35" Type="http://schemas.openxmlformats.org/officeDocument/2006/relationships/image" Target="../media/image192.png"/><Relationship Id="rId43" Type="http://schemas.openxmlformats.org/officeDocument/2006/relationships/image" Target="../media/image200.png"/><Relationship Id="rId48" Type="http://schemas.openxmlformats.org/officeDocument/2006/relationships/image" Target="../media/image205.png"/><Relationship Id="rId56" Type="http://schemas.openxmlformats.org/officeDocument/2006/relationships/image" Target="../media/image212.png"/><Relationship Id="rId64" Type="http://schemas.openxmlformats.org/officeDocument/2006/relationships/image" Target="../media/image220.png"/><Relationship Id="rId69" Type="http://schemas.openxmlformats.org/officeDocument/2006/relationships/image" Target="../media/image225.png"/><Relationship Id="rId77" Type="http://schemas.openxmlformats.org/officeDocument/2006/relationships/image" Target="../media/image233.png"/><Relationship Id="rId8" Type="http://schemas.openxmlformats.org/officeDocument/2006/relationships/image" Target="../media/image167.png"/><Relationship Id="rId51" Type="http://schemas.openxmlformats.org/officeDocument/2006/relationships/image" Target="../media/image207.png"/><Relationship Id="rId72" Type="http://schemas.openxmlformats.org/officeDocument/2006/relationships/image" Target="../media/image228.png"/><Relationship Id="rId3" Type="http://schemas.openxmlformats.org/officeDocument/2006/relationships/image" Target="../media/image162.pn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5" Type="http://schemas.openxmlformats.org/officeDocument/2006/relationships/image" Target="../media/image183.png"/><Relationship Id="rId33" Type="http://schemas.openxmlformats.org/officeDocument/2006/relationships/image" Target="../media/image190.png"/><Relationship Id="rId38" Type="http://schemas.openxmlformats.org/officeDocument/2006/relationships/image" Target="../media/image195.png"/><Relationship Id="rId46" Type="http://schemas.openxmlformats.org/officeDocument/2006/relationships/image" Target="../media/image203.png"/><Relationship Id="rId59" Type="http://schemas.openxmlformats.org/officeDocument/2006/relationships/image" Target="../media/image215.png"/><Relationship Id="rId67" Type="http://schemas.openxmlformats.org/officeDocument/2006/relationships/image" Target="../media/image223.png"/><Relationship Id="rId20" Type="http://schemas.openxmlformats.org/officeDocument/2006/relationships/image" Target="../media/image178.png"/><Relationship Id="rId41" Type="http://schemas.openxmlformats.org/officeDocument/2006/relationships/image" Target="../media/image198.png"/><Relationship Id="rId54" Type="http://schemas.openxmlformats.org/officeDocument/2006/relationships/image" Target="../media/image210.png"/><Relationship Id="rId62" Type="http://schemas.openxmlformats.org/officeDocument/2006/relationships/image" Target="../media/image218.png"/><Relationship Id="rId70" Type="http://schemas.openxmlformats.org/officeDocument/2006/relationships/image" Target="../media/image226.png"/><Relationship Id="rId75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5" Type="http://schemas.openxmlformats.org/officeDocument/2006/relationships/image" Target="../media/image174.png"/><Relationship Id="rId23" Type="http://schemas.openxmlformats.org/officeDocument/2006/relationships/image" Target="../media/image181.png"/><Relationship Id="rId28" Type="http://schemas.openxmlformats.org/officeDocument/2006/relationships/image" Target="../media/image186.png"/><Relationship Id="rId36" Type="http://schemas.openxmlformats.org/officeDocument/2006/relationships/image" Target="../media/image193.png"/><Relationship Id="rId49" Type="http://schemas.openxmlformats.org/officeDocument/2006/relationships/image" Target="../media/image33.png"/><Relationship Id="rId57" Type="http://schemas.openxmlformats.org/officeDocument/2006/relationships/image" Target="../media/image213.png"/><Relationship Id="rId10" Type="http://schemas.openxmlformats.org/officeDocument/2006/relationships/image" Target="../media/image169.png"/><Relationship Id="rId31" Type="http://schemas.openxmlformats.org/officeDocument/2006/relationships/image" Target="../media/image188.png"/><Relationship Id="rId44" Type="http://schemas.openxmlformats.org/officeDocument/2006/relationships/image" Target="../media/image201.png"/><Relationship Id="rId52" Type="http://schemas.openxmlformats.org/officeDocument/2006/relationships/image" Target="../media/image208.png"/><Relationship Id="rId60" Type="http://schemas.openxmlformats.org/officeDocument/2006/relationships/image" Target="../media/image216.png"/><Relationship Id="rId65" Type="http://schemas.openxmlformats.org/officeDocument/2006/relationships/image" Target="../media/image221.png"/><Relationship Id="rId73" Type="http://schemas.openxmlformats.org/officeDocument/2006/relationships/image" Target="../media/image229.png"/><Relationship Id="rId78" Type="http://schemas.openxmlformats.org/officeDocument/2006/relationships/image" Target="../media/image234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9" Type="http://schemas.openxmlformats.org/officeDocument/2006/relationships/image" Target="../media/image196.png"/><Relationship Id="rId34" Type="http://schemas.openxmlformats.org/officeDocument/2006/relationships/image" Target="../media/image191.png"/><Relationship Id="rId50" Type="http://schemas.openxmlformats.org/officeDocument/2006/relationships/image" Target="../media/image206.png"/><Relationship Id="rId55" Type="http://schemas.openxmlformats.org/officeDocument/2006/relationships/image" Target="../media/image211.png"/><Relationship Id="rId76" Type="http://schemas.openxmlformats.org/officeDocument/2006/relationships/image" Target="../media/image232.png"/><Relationship Id="rId7" Type="http://schemas.openxmlformats.org/officeDocument/2006/relationships/image" Target="../media/image166.png"/><Relationship Id="rId71" Type="http://schemas.openxmlformats.org/officeDocument/2006/relationships/image" Target="../media/image227.png"/><Relationship Id="rId2" Type="http://schemas.openxmlformats.org/officeDocument/2006/relationships/image" Target="../media/image14.png"/><Relationship Id="rId29" Type="http://schemas.openxmlformats.org/officeDocument/2006/relationships/image" Target="../media/image187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1.png"/><Relationship Id="rId21" Type="http://schemas.openxmlformats.org/officeDocument/2006/relationships/image" Target="../media/image249.png"/><Relationship Id="rId42" Type="http://schemas.openxmlformats.org/officeDocument/2006/relationships/image" Target="../media/image204.png"/><Relationship Id="rId47" Type="http://schemas.openxmlformats.org/officeDocument/2006/relationships/image" Target="../media/image262.png"/><Relationship Id="rId63" Type="http://schemas.openxmlformats.org/officeDocument/2006/relationships/image" Target="../media/image278.png"/><Relationship Id="rId68" Type="http://schemas.openxmlformats.org/officeDocument/2006/relationships/image" Target="../media/image283.png"/><Relationship Id="rId2" Type="http://schemas.openxmlformats.org/officeDocument/2006/relationships/image" Target="../media/image14.png"/><Relationship Id="rId16" Type="http://schemas.openxmlformats.org/officeDocument/2006/relationships/image" Target="../media/image244.png"/><Relationship Id="rId29" Type="http://schemas.openxmlformats.org/officeDocument/2006/relationships/image" Target="../media/image251.png"/><Relationship Id="rId11" Type="http://schemas.openxmlformats.org/officeDocument/2006/relationships/image" Target="../media/image174.png"/><Relationship Id="rId24" Type="http://schemas.openxmlformats.org/officeDocument/2006/relationships/image" Target="../media/image186.png"/><Relationship Id="rId32" Type="http://schemas.openxmlformats.org/officeDocument/2006/relationships/image" Target="../media/image139.png"/><Relationship Id="rId37" Type="http://schemas.openxmlformats.org/officeDocument/2006/relationships/image" Target="../media/image258.png"/><Relationship Id="rId40" Type="http://schemas.openxmlformats.org/officeDocument/2006/relationships/image" Target="../media/image202.png"/><Relationship Id="rId45" Type="http://schemas.openxmlformats.org/officeDocument/2006/relationships/image" Target="../media/image35.png"/><Relationship Id="rId53" Type="http://schemas.openxmlformats.org/officeDocument/2006/relationships/image" Target="../media/image268.png"/><Relationship Id="rId58" Type="http://schemas.openxmlformats.org/officeDocument/2006/relationships/image" Target="../media/image273.png"/><Relationship Id="rId66" Type="http://schemas.openxmlformats.org/officeDocument/2006/relationships/image" Target="../media/image281.png"/><Relationship Id="rId74" Type="http://schemas.openxmlformats.org/officeDocument/2006/relationships/image" Target="../media/image288.png"/><Relationship Id="rId5" Type="http://schemas.openxmlformats.org/officeDocument/2006/relationships/image" Target="../media/image238.png"/><Relationship Id="rId61" Type="http://schemas.openxmlformats.org/officeDocument/2006/relationships/image" Target="../media/image276.png"/><Relationship Id="rId19" Type="http://schemas.openxmlformats.org/officeDocument/2006/relationships/image" Target="../media/image247.png"/><Relationship Id="rId14" Type="http://schemas.openxmlformats.org/officeDocument/2006/relationships/image" Target="../media/image243.png"/><Relationship Id="rId22" Type="http://schemas.openxmlformats.org/officeDocument/2006/relationships/image" Target="../media/image184.png"/><Relationship Id="rId27" Type="http://schemas.openxmlformats.org/officeDocument/2006/relationships/image" Target="../media/image188.png"/><Relationship Id="rId30" Type="http://schemas.openxmlformats.org/officeDocument/2006/relationships/image" Target="../media/image252.png"/><Relationship Id="rId35" Type="http://schemas.openxmlformats.org/officeDocument/2006/relationships/image" Target="../media/image256.png"/><Relationship Id="rId43" Type="http://schemas.openxmlformats.org/officeDocument/2006/relationships/image" Target="../media/image33.png"/><Relationship Id="rId48" Type="http://schemas.openxmlformats.org/officeDocument/2006/relationships/image" Target="../media/image263.png"/><Relationship Id="rId56" Type="http://schemas.openxmlformats.org/officeDocument/2006/relationships/image" Target="../media/image271.png"/><Relationship Id="rId64" Type="http://schemas.openxmlformats.org/officeDocument/2006/relationships/image" Target="../media/image279.png"/><Relationship Id="rId69" Type="http://schemas.openxmlformats.org/officeDocument/2006/relationships/image" Target="../media/image112.png"/><Relationship Id="rId8" Type="http://schemas.openxmlformats.org/officeDocument/2006/relationships/image" Target="../media/image171.png"/><Relationship Id="rId51" Type="http://schemas.openxmlformats.org/officeDocument/2006/relationships/image" Target="../media/image266.png"/><Relationship Id="rId72" Type="http://schemas.openxmlformats.org/officeDocument/2006/relationships/image" Target="../media/image286.png"/><Relationship Id="rId3" Type="http://schemas.openxmlformats.org/officeDocument/2006/relationships/image" Target="../media/image236.png"/><Relationship Id="rId12" Type="http://schemas.openxmlformats.org/officeDocument/2006/relationships/image" Target="../media/image175.png"/><Relationship Id="rId17" Type="http://schemas.openxmlformats.org/officeDocument/2006/relationships/image" Target="../media/image245.png"/><Relationship Id="rId25" Type="http://schemas.openxmlformats.org/officeDocument/2006/relationships/image" Target="../media/image187.png"/><Relationship Id="rId33" Type="http://schemas.openxmlformats.org/officeDocument/2006/relationships/image" Target="../media/image254.png"/><Relationship Id="rId38" Type="http://schemas.openxmlformats.org/officeDocument/2006/relationships/image" Target="../media/image259.png"/><Relationship Id="rId46" Type="http://schemas.openxmlformats.org/officeDocument/2006/relationships/image" Target="../media/image261.png"/><Relationship Id="rId59" Type="http://schemas.openxmlformats.org/officeDocument/2006/relationships/image" Target="../media/image274.png"/><Relationship Id="rId67" Type="http://schemas.openxmlformats.org/officeDocument/2006/relationships/image" Target="../media/image282.png"/><Relationship Id="rId20" Type="http://schemas.openxmlformats.org/officeDocument/2006/relationships/image" Target="../media/image248.png"/><Relationship Id="rId41" Type="http://schemas.openxmlformats.org/officeDocument/2006/relationships/image" Target="../media/image203.png"/><Relationship Id="rId54" Type="http://schemas.openxmlformats.org/officeDocument/2006/relationships/image" Target="../media/image269.png"/><Relationship Id="rId62" Type="http://schemas.openxmlformats.org/officeDocument/2006/relationships/image" Target="../media/image277.png"/><Relationship Id="rId70" Type="http://schemas.openxmlformats.org/officeDocument/2006/relationships/image" Target="../media/image284.png"/><Relationship Id="rId75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5" Type="http://schemas.openxmlformats.org/officeDocument/2006/relationships/image" Target="../media/image177.png"/><Relationship Id="rId23" Type="http://schemas.openxmlformats.org/officeDocument/2006/relationships/image" Target="../media/image185.png"/><Relationship Id="rId28" Type="http://schemas.openxmlformats.org/officeDocument/2006/relationships/image" Target="../media/image250.png"/><Relationship Id="rId36" Type="http://schemas.openxmlformats.org/officeDocument/2006/relationships/image" Target="../media/image257.png"/><Relationship Id="rId49" Type="http://schemas.openxmlformats.org/officeDocument/2006/relationships/image" Target="../media/image264.png"/><Relationship Id="rId57" Type="http://schemas.openxmlformats.org/officeDocument/2006/relationships/image" Target="../media/image272.png"/><Relationship Id="rId10" Type="http://schemas.openxmlformats.org/officeDocument/2006/relationships/image" Target="../media/image241.png"/><Relationship Id="rId31" Type="http://schemas.openxmlformats.org/officeDocument/2006/relationships/image" Target="../media/image253.png"/><Relationship Id="rId44" Type="http://schemas.openxmlformats.org/officeDocument/2006/relationships/image" Target="../media/image260.png"/><Relationship Id="rId52" Type="http://schemas.openxmlformats.org/officeDocument/2006/relationships/image" Target="../media/image267.png"/><Relationship Id="rId60" Type="http://schemas.openxmlformats.org/officeDocument/2006/relationships/image" Target="../media/image275.png"/><Relationship Id="rId65" Type="http://schemas.openxmlformats.org/officeDocument/2006/relationships/image" Target="../media/image280.png"/><Relationship Id="rId73" Type="http://schemas.openxmlformats.org/officeDocument/2006/relationships/image" Target="../media/image287.png"/><Relationship Id="rId4" Type="http://schemas.openxmlformats.org/officeDocument/2006/relationships/image" Target="../media/image237.png"/><Relationship Id="rId9" Type="http://schemas.openxmlformats.org/officeDocument/2006/relationships/image" Target="../media/image240.png"/><Relationship Id="rId13" Type="http://schemas.openxmlformats.org/officeDocument/2006/relationships/image" Target="../media/image242.png"/><Relationship Id="rId18" Type="http://schemas.openxmlformats.org/officeDocument/2006/relationships/image" Target="../media/image246.png"/><Relationship Id="rId39" Type="http://schemas.openxmlformats.org/officeDocument/2006/relationships/image" Target="../media/image201.png"/><Relationship Id="rId34" Type="http://schemas.openxmlformats.org/officeDocument/2006/relationships/image" Target="../media/image255.png"/><Relationship Id="rId50" Type="http://schemas.openxmlformats.org/officeDocument/2006/relationships/image" Target="../media/image265.png"/><Relationship Id="rId55" Type="http://schemas.openxmlformats.org/officeDocument/2006/relationships/image" Target="../media/image270.png"/><Relationship Id="rId7" Type="http://schemas.openxmlformats.org/officeDocument/2006/relationships/image" Target="../media/image239.png"/><Relationship Id="rId71" Type="http://schemas.openxmlformats.org/officeDocument/2006/relationships/image" Target="../media/image28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18" Type="http://schemas.openxmlformats.org/officeDocument/2006/relationships/image" Target="../media/image304.png"/><Relationship Id="rId26" Type="http://schemas.openxmlformats.org/officeDocument/2006/relationships/image" Target="../media/image312.png"/><Relationship Id="rId39" Type="http://schemas.openxmlformats.org/officeDocument/2006/relationships/image" Target="../media/image325.png"/><Relationship Id="rId21" Type="http://schemas.openxmlformats.org/officeDocument/2006/relationships/image" Target="../media/image307.png"/><Relationship Id="rId34" Type="http://schemas.openxmlformats.org/officeDocument/2006/relationships/image" Target="../media/image320.png"/><Relationship Id="rId42" Type="http://schemas.openxmlformats.org/officeDocument/2006/relationships/image" Target="../media/image328.png"/><Relationship Id="rId47" Type="http://schemas.openxmlformats.org/officeDocument/2006/relationships/image" Target="../media/image333.png"/><Relationship Id="rId50" Type="http://schemas.openxmlformats.org/officeDocument/2006/relationships/image" Target="../media/image336.png"/><Relationship Id="rId55" Type="http://schemas.openxmlformats.org/officeDocument/2006/relationships/image" Target="../media/image341.png"/><Relationship Id="rId7" Type="http://schemas.openxmlformats.org/officeDocument/2006/relationships/image" Target="../media/image294.pn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9" Type="http://schemas.openxmlformats.org/officeDocument/2006/relationships/image" Target="../media/image315.png"/><Relationship Id="rId11" Type="http://schemas.openxmlformats.org/officeDocument/2006/relationships/image" Target="../media/image298.png"/><Relationship Id="rId24" Type="http://schemas.openxmlformats.org/officeDocument/2006/relationships/image" Target="../media/image310.png"/><Relationship Id="rId32" Type="http://schemas.openxmlformats.org/officeDocument/2006/relationships/image" Target="../media/image318.png"/><Relationship Id="rId37" Type="http://schemas.openxmlformats.org/officeDocument/2006/relationships/image" Target="../media/image323.png"/><Relationship Id="rId40" Type="http://schemas.openxmlformats.org/officeDocument/2006/relationships/image" Target="../media/image326.png"/><Relationship Id="rId45" Type="http://schemas.openxmlformats.org/officeDocument/2006/relationships/image" Target="../media/image331.png"/><Relationship Id="rId53" Type="http://schemas.openxmlformats.org/officeDocument/2006/relationships/image" Target="../media/image339.png"/><Relationship Id="rId58" Type="http://schemas.openxmlformats.org/officeDocument/2006/relationships/image" Target="../media/image343.png"/><Relationship Id="rId5" Type="http://schemas.openxmlformats.org/officeDocument/2006/relationships/image" Target="../media/image292.png"/><Relationship Id="rId19" Type="http://schemas.openxmlformats.org/officeDocument/2006/relationships/image" Target="../media/image305.png"/><Relationship Id="rId4" Type="http://schemas.openxmlformats.org/officeDocument/2006/relationships/image" Target="../media/image291.png"/><Relationship Id="rId9" Type="http://schemas.openxmlformats.org/officeDocument/2006/relationships/image" Target="../media/image296.png"/><Relationship Id="rId14" Type="http://schemas.openxmlformats.org/officeDocument/2006/relationships/image" Target="../media/image301.png"/><Relationship Id="rId22" Type="http://schemas.openxmlformats.org/officeDocument/2006/relationships/image" Target="../media/image308.png"/><Relationship Id="rId27" Type="http://schemas.openxmlformats.org/officeDocument/2006/relationships/image" Target="../media/image313.png"/><Relationship Id="rId30" Type="http://schemas.openxmlformats.org/officeDocument/2006/relationships/image" Target="../media/image316.png"/><Relationship Id="rId35" Type="http://schemas.openxmlformats.org/officeDocument/2006/relationships/image" Target="../media/image321.png"/><Relationship Id="rId43" Type="http://schemas.openxmlformats.org/officeDocument/2006/relationships/image" Target="../media/image329.png"/><Relationship Id="rId48" Type="http://schemas.openxmlformats.org/officeDocument/2006/relationships/image" Target="../media/image334.png"/><Relationship Id="rId56" Type="http://schemas.openxmlformats.org/officeDocument/2006/relationships/image" Target="../media/image115.png"/><Relationship Id="rId8" Type="http://schemas.openxmlformats.org/officeDocument/2006/relationships/image" Target="../media/image295.png"/><Relationship Id="rId51" Type="http://schemas.openxmlformats.org/officeDocument/2006/relationships/image" Target="../media/image337.png"/><Relationship Id="rId3" Type="http://schemas.openxmlformats.org/officeDocument/2006/relationships/image" Target="../media/image290.png"/><Relationship Id="rId12" Type="http://schemas.openxmlformats.org/officeDocument/2006/relationships/image" Target="../media/image299.png"/><Relationship Id="rId17" Type="http://schemas.openxmlformats.org/officeDocument/2006/relationships/image" Target="../media/image303.png"/><Relationship Id="rId25" Type="http://schemas.openxmlformats.org/officeDocument/2006/relationships/image" Target="../media/image311.png"/><Relationship Id="rId33" Type="http://schemas.openxmlformats.org/officeDocument/2006/relationships/image" Target="../media/image319.png"/><Relationship Id="rId38" Type="http://schemas.openxmlformats.org/officeDocument/2006/relationships/image" Target="../media/image324.png"/><Relationship Id="rId46" Type="http://schemas.openxmlformats.org/officeDocument/2006/relationships/image" Target="../media/image332.png"/><Relationship Id="rId59" Type="http://schemas.openxmlformats.org/officeDocument/2006/relationships/image" Target="../media/image344.png"/><Relationship Id="rId20" Type="http://schemas.openxmlformats.org/officeDocument/2006/relationships/image" Target="../media/image306.png"/><Relationship Id="rId41" Type="http://schemas.openxmlformats.org/officeDocument/2006/relationships/image" Target="../media/image327.png"/><Relationship Id="rId54" Type="http://schemas.openxmlformats.org/officeDocument/2006/relationships/image" Target="../media/image3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3.png"/><Relationship Id="rId15" Type="http://schemas.openxmlformats.org/officeDocument/2006/relationships/image" Target="../media/image302.png"/><Relationship Id="rId23" Type="http://schemas.openxmlformats.org/officeDocument/2006/relationships/image" Target="../media/image309.png"/><Relationship Id="rId28" Type="http://schemas.openxmlformats.org/officeDocument/2006/relationships/image" Target="../media/image314.png"/><Relationship Id="rId36" Type="http://schemas.openxmlformats.org/officeDocument/2006/relationships/image" Target="../media/image322.png"/><Relationship Id="rId49" Type="http://schemas.openxmlformats.org/officeDocument/2006/relationships/image" Target="../media/image335.png"/><Relationship Id="rId57" Type="http://schemas.openxmlformats.org/officeDocument/2006/relationships/image" Target="../media/image342.png"/><Relationship Id="rId10" Type="http://schemas.openxmlformats.org/officeDocument/2006/relationships/image" Target="../media/image297.png"/><Relationship Id="rId31" Type="http://schemas.openxmlformats.org/officeDocument/2006/relationships/image" Target="../media/image317.png"/><Relationship Id="rId44" Type="http://schemas.openxmlformats.org/officeDocument/2006/relationships/image" Target="../media/image330.png"/><Relationship Id="rId52" Type="http://schemas.openxmlformats.org/officeDocument/2006/relationships/image" Target="../media/image338.png"/><Relationship Id="rId60" Type="http://schemas.openxmlformats.org/officeDocument/2006/relationships/image" Target="../media/image3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917" y="3559302"/>
            <a:ext cx="4882642" cy="27432"/>
          </a:xfrm>
          <a:custGeom>
            <a:avLst/>
            <a:gdLst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799602 w 4882642"/>
              <a:gd name="connsiteY3" fmla="*/ 0 h 27432"/>
              <a:gd name="connsiteX4" fmla="*/ 2545949 w 4882642"/>
              <a:gd name="connsiteY4" fmla="*/ 0 h 27432"/>
              <a:gd name="connsiteX5" fmla="*/ 3194643 w 4882642"/>
              <a:gd name="connsiteY5" fmla="*/ 0 h 27432"/>
              <a:gd name="connsiteX6" fmla="*/ 3794510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185122 w 4882642"/>
              <a:gd name="connsiteY9" fmla="*/ 27432 h 27432"/>
              <a:gd name="connsiteX10" fmla="*/ 3585254 w 4882642"/>
              <a:gd name="connsiteY10" fmla="*/ 27432 h 27432"/>
              <a:gd name="connsiteX11" fmla="*/ 2790081 w 4882642"/>
              <a:gd name="connsiteY11" fmla="*/ 27432 h 27432"/>
              <a:gd name="connsiteX12" fmla="*/ 2141387 w 4882642"/>
              <a:gd name="connsiteY12" fmla="*/ 27432 h 27432"/>
              <a:gd name="connsiteX13" fmla="*/ 1590346 w 4882642"/>
              <a:gd name="connsiteY13" fmla="*/ 27432 h 27432"/>
              <a:gd name="connsiteX14" fmla="*/ 844000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994908 w 4882642"/>
              <a:gd name="connsiteY3" fmla="*/ 0 h 27432"/>
              <a:gd name="connsiteX4" fmla="*/ 2643602 w 4882642"/>
              <a:gd name="connsiteY4" fmla="*/ 0 h 27432"/>
              <a:gd name="connsiteX5" fmla="*/ 3292296 w 4882642"/>
              <a:gd name="connsiteY5" fmla="*/ 0 h 27432"/>
              <a:gd name="connsiteX6" fmla="*/ 4087469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282775 w 4882642"/>
              <a:gd name="connsiteY9" fmla="*/ 27432 h 27432"/>
              <a:gd name="connsiteX10" fmla="*/ 3585254 w 4882642"/>
              <a:gd name="connsiteY10" fmla="*/ 27432 h 27432"/>
              <a:gd name="connsiteX11" fmla="*/ 2887734 w 4882642"/>
              <a:gd name="connsiteY11" fmla="*/ 27432 h 27432"/>
              <a:gd name="connsiteX12" fmla="*/ 2239040 w 4882642"/>
              <a:gd name="connsiteY12" fmla="*/ 27432 h 27432"/>
              <a:gd name="connsiteX13" fmla="*/ 1443867 w 4882642"/>
              <a:gd name="connsiteY13" fmla="*/ 27432 h 27432"/>
              <a:gd name="connsiteX14" fmla="*/ 648694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2642" h="27432" fill="none" extrusionOk="0">
                <a:moveTo>
                  <a:pt x="0" y="0"/>
                </a:moveTo>
                <a:cubicBezTo>
                  <a:pt x="282422" y="50852"/>
                  <a:pt x="501396" y="-20227"/>
                  <a:pt x="648694" y="0"/>
                </a:cubicBezTo>
                <a:cubicBezTo>
                  <a:pt x="799812" y="38507"/>
                  <a:pt x="959489" y="-800"/>
                  <a:pt x="1199735" y="0"/>
                </a:cubicBezTo>
                <a:cubicBezTo>
                  <a:pt x="1414420" y="17294"/>
                  <a:pt x="1508747" y="1527"/>
                  <a:pt x="1799602" y="0"/>
                </a:cubicBezTo>
                <a:cubicBezTo>
                  <a:pt x="2066440" y="-1017"/>
                  <a:pt x="2195650" y="32589"/>
                  <a:pt x="2545949" y="0"/>
                </a:cubicBezTo>
                <a:cubicBezTo>
                  <a:pt x="2873794" y="-31645"/>
                  <a:pt x="2929952" y="-3485"/>
                  <a:pt x="3194643" y="0"/>
                </a:cubicBezTo>
                <a:cubicBezTo>
                  <a:pt x="3454854" y="13507"/>
                  <a:pt x="3583403" y="-37677"/>
                  <a:pt x="3794510" y="0"/>
                </a:cubicBezTo>
                <a:cubicBezTo>
                  <a:pt x="4006689" y="30598"/>
                  <a:pt x="4340446" y="-94541"/>
                  <a:pt x="4882642" y="0"/>
                </a:cubicBezTo>
                <a:cubicBezTo>
                  <a:pt x="4881830" y="8405"/>
                  <a:pt x="4881054" y="21756"/>
                  <a:pt x="4882642" y="27432"/>
                </a:cubicBezTo>
                <a:cubicBezTo>
                  <a:pt x="4602011" y="27736"/>
                  <a:pt x="4385273" y="27792"/>
                  <a:pt x="4185122" y="27432"/>
                </a:cubicBezTo>
                <a:cubicBezTo>
                  <a:pt x="4006416" y="-24290"/>
                  <a:pt x="3836508" y="36434"/>
                  <a:pt x="3585254" y="27432"/>
                </a:cubicBezTo>
                <a:cubicBezTo>
                  <a:pt x="3336147" y="759"/>
                  <a:pt x="3187969" y="-5198"/>
                  <a:pt x="2790081" y="27432"/>
                </a:cubicBezTo>
                <a:cubicBezTo>
                  <a:pt x="2412999" y="38696"/>
                  <a:pt x="2457514" y="16798"/>
                  <a:pt x="2141387" y="27432"/>
                </a:cubicBezTo>
                <a:cubicBezTo>
                  <a:pt x="1838990" y="46054"/>
                  <a:pt x="1771634" y="27462"/>
                  <a:pt x="1590346" y="27432"/>
                </a:cubicBezTo>
                <a:cubicBezTo>
                  <a:pt x="1444790" y="48064"/>
                  <a:pt x="1195028" y="1250"/>
                  <a:pt x="844000" y="27432"/>
                </a:cubicBezTo>
                <a:cubicBezTo>
                  <a:pt x="493299" y="36516"/>
                  <a:pt x="334969" y="15761"/>
                  <a:pt x="0" y="27432"/>
                </a:cubicBezTo>
                <a:cubicBezTo>
                  <a:pt x="-476" y="15539"/>
                  <a:pt x="-411" y="9181"/>
                  <a:pt x="0" y="0"/>
                </a:cubicBezTo>
                <a:close/>
              </a:path>
              <a:path w="4882642" h="27432" stroke="0" extrusionOk="0">
                <a:moveTo>
                  <a:pt x="0" y="0"/>
                </a:moveTo>
                <a:cubicBezTo>
                  <a:pt x="253027" y="23111"/>
                  <a:pt x="491193" y="-9736"/>
                  <a:pt x="648694" y="0"/>
                </a:cubicBezTo>
                <a:cubicBezTo>
                  <a:pt x="774418" y="32734"/>
                  <a:pt x="1004421" y="15443"/>
                  <a:pt x="1199735" y="0"/>
                </a:cubicBezTo>
                <a:cubicBezTo>
                  <a:pt x="1414066" y="-19237"/>
                  <a:pt x="1745615" y="-11843"/>
                  <a:pt x="1994908" y="0"/>
                </a:cubicBezTo>
                <a:cubicBezTo>
                  <a:pt x="2228376" y="-7139"/>
                  <a:pt x="2371916" y="44711"/>
                  <a:pt x="2643602" y="0"/>
                </a:cubicBezTo>
                <a:cubicBezTo>
                  <a:pt x="2914314" y="-21888"/>
                  <a:pt x="3044662" y="1137"/>
                  <a:pt x="3292296" y="0"/>
                </a:cubicBezTo>
                <a:cubicBezTo>
                  <a:pt x="3560253" y="4721"/>
                  <a:pt x="3901562" y="8014"/>
                  <a:pt x="4087469" y="0"/>
                </a:cubicBezTo>
                <a:cubicBezTo>
                  <a:pt x="4275340" y="-4038"/>
                  <a:pt x="4487843" y="-21532"/>
                  <a:pt x="4882642" y="0"/>
                </a:cubicBezTo>
                <a:cubicBezTo>
                  <a:pt x="4883146" y="9145"/>
                  <a:pt x="4884401" y="18278"/>
                  <a:pt x="4882642" y="27432"/>
                </a:cubicBezTo>
                <a:cubicBezTo>
                  <a:pt x="4640452" y="55312"/>
                  <a:pt x="4469276" y="12389"/>
                  <a:pt x="4282775" y="27432"/>
                </a:cubicBezTo>
                <a:cubicBezTo>
                  <a:pt x="4127518" y="7175"/>
                  <a:pt x="3830432" y="34045"/>
                  <a:pt x="3585254" y="27432"/>
                </a:cubicBezTo>
                <a:cubicBezTo>
                  <a:pt x="3397964" y="-19363"/>
                  <a:pt x="3088373" y="27783"/>
                  <a:pt x="2887734" y="27432"/>
                </a:cubicBezTo>
                <a:cubicBezTo>
                  <a:pt x="2686715" y="33491"/>
                  <a:pt x="2471858" y="-15874"/>
                  <a:pt x="2239040" y="27432"/>
                </a:cubicBezTo>
                <a:cubicBezTo>
                  <a:pt x="2010727" y="69105"/>
                  <a:pt x="1750352" y="75633"/>
                  <a:pt x="1443867" y="27432"/>
                </a:cubicBezTo>
                <a:cubicBezTo>
                  <a:pt x="1059802" y="3232"/>
                  <a:pt x="850219" y="23727"/>
                  <a:pt x="648694" y="27432"/>
                </a:cubicBezTo>
                <a:cubicBezTo>
                  <a:pt x="414440" y="23153"/>
                  <a:pt x="304476" y="56600"/>
                  <a:pt x="0" y="27432"/>
                </a:cubicBezTo>
                <a:cubicBezTo>
                  <a:pt x="-736" y="17315"/>
                  <a:pt x="432" y="6508"/>
                  <a:pt x="0" y="0"/>
                </a:cubicBezTo>
                <a:close/>
              </a:path>
              <a:path w="4882642" h="27432" fill="none" stroke="0" extrusionOk="0">
                <a:moveTo>
                  <a:pt x="0" y="0"/>
                </a:moveTo>
                <a:cubicBezTo>
                  <a:pt x="278307" y="12359"/>
                  <a:pt x="458140" y="1341"/>
                  <a:pt x="648694" y="0"/>
                </a:cubicBezTo>
                <a:cubicBezTo>
                  <a:pt x="837654" y="9322"/>
                  <a:pt x="968082" y="-1784"/>
                  <a:pt x="1199735" y="0"/>
                </a:cubicBezTo>
                <a:cubicBezTo>
                  <a:pt x="1403481" y="5976"/>
                  <a:pt x="1529540" y="18391"/>
                  <a:pt x="1799602" y="0"/>
                </a:cubicBezTo>
                <a:cubicBezTo>
                  <a:pt x="2060949" y="10650"/>
                  <a:pt x="2230517" y="38632"/>
                  <a:pt x="2545949" y="0"/>
                </a:cubicBezTo>
                <a:cubicBezTo>
                  <a:pt x="2872552" y="-33837"/>
                  <a:pt x="2933189" y="-11123"/>
                  <a:pt x="3194643" y="0"/>
                </a:cubicBezTo>
                <a:cubicBezTo>
                  <a:pt x="3425833" y="1576"/>
                  <a:pt x="3570403" y="-8842"/>
                  <a:pt x="3794510" y="0"/>
                </a:cubicBezTo>
                <a:cubicBezTo>
                  <a:pt x="3994857" y="-4870"/>
                  <a:pt x="4333504" y="-26345"/>
                  <a:pt x="4882642" y="0"/>
                </a:cubicBezTo>
                <a:cubicBezTo>
                  <a:pt x="4882085" y="8537"/>
                  <a:pt x="4883564" y="21849"/>
                  <a:pt x="4882642" y="27432"/>
                </a:cubicBezTo>
                <a:cubicBezTo>
                  <a:pt x="4562314" y="-173"/>
                  <a:pt x="4430982" y="86245"/>
                  <a:pt x="4185122" y="27432"/>
                </a:cubicBezTo>
                <a:cubicBezTo>
                  <a:pt x="3986202" y="13896"/>
                  <a:pt x="3828751" y="61605"/>
                  <a:pt x="3585254" y="27432"/>
                </a:cubicBezTo>
                <a:cubicBezTo>
                  <a:pt x="3360279" y="30319"/>
                  <a:pt x="3187249" y="44608"/>
                  <a:pt x="2790081" y="27432"/>
                </a:cubicBezTo>
                <a:cubicBezTo>
                  <a:pt x="2423355" y="30305"/>
                  <a:pt x="2455688" y="-1923"/>
                  <a:pt x="2141387" y="27432"/>
                </a:cubicBezTo>
                <a:cubicBezTo>
                  <a:pt x="1826188" y="48501"/>
                  <a:pt x="1763258" y="10227"/>
                  <a:pt x="1590346" y="27432"/>
                </a:cubicBezTo>
                <a:cubicBezTo>
                  <a:pt x="1376289" y="34931"/>
                  <a:pt x="1198242" y="14277"/>
                  <a:pt x="844000" y="27432"/>
                </a:cubicBezTo>
                <a:cubicBezTo>
                  <a:pt x="489390" y="13107"/>
                  <a:pt x="304080" y="13295"/>
                  <a:pt x="0" y="27432"/>
                </a:cubicBezTo>
                <a:cubicBezTo>
                  <a:pt x="-1508" y="15815"/>
                  <a:pt x="-177" y="81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82642"/>
                      <a:gd name="connsiteY0" fmla="*/ 0 h 27432"/>
                      <a:gd name="connsiteX1" fmla="*/ 648694 w 4882642"/>
                      <a:gd name="connsiteY1" fmla="*/ 0 h 27432"/>
                      <a:gd name="connsiteX2" fmla="*/ 1199735 w 4882642"/>
                      <a:gd name="connsiteY2" fmla="*/ 0 h 27432"/>
                      <a:gd name="connsiteX3" fmla="*/ 1799602 w 4882642"/>
                      <a:gd name="connsiteY3" fmla="*/ 0 h 27432"/>
                      <a:gd name="connsiteX4" fmla="*/ 2545949 w 4882642"/>
                      <a:gd name="connsiteY4" fmla="*/ 0 h 27432"/>
                      <a:gd name="connsiteX5" fmla="*/ 3194643 w 4882642"/>
                      <a:gd name="connsiteY5" fmla="*/ 0 h 27432"/>
                      <a:gd name="connsiteX6" fmla="*/ 3794510 w 4882642"/>
                      <a:gd name="connsiteY6" fmla="*/ 0 h 27432"/>
                      <a:gd name="connsiteX7" fmla="*/ 4882642 w 4882642"/>
                      <a:gd name="connsiteY7" fmla="*/ 0 h 27432"/>
                      <a:gd name="connsiteX8" fmla="*/ 4882642 w 4882642"/>
                      <a:gd name="connsiteY8" fmla="*/ 27432 h 27432"/>
                      <a:gd name="connsiteX9" fmla="*/ 4185122 w 4882642"/>
                      <a:gd name="connsiteY9" fmla="*/ 27432 h 27432"/>
                      <a:gd name="connsiteX10" fmla="*/ 3585254 w 4882642"/>
                      <a:gd name="connsiteY10" fmla="*/ 27432 h 27432"/>
                      <a:gd name="connsiteX11" fmla="*/ 2790081 w 4882642"/>
                      <a:gd name="connsiteY11" fmla="*/ 27432 h 27432"/>
                      <a:gd name="connsiteX12" fmla="*/ 2141387 w 4882642"/>
                      <a:gd name="connsiteY12" fmla="*/ 27432 h 27432"/>
                      <a:gd name="connsiteX13" fmla="*/ 1590346 w 4882642"/>
                      <a:gd name="connsiteY13" fmla="*/ 27432 h 27432"/>
                      <a:gd name="connsiteX14" fmla="*/ 844000 w 4882642"/>
                      <a:gd name="connsiteY14" fmla="*/ 27432 h 27432"/>
                      <a:gd name="connsiteX15" fmla="*/ 0 w 4882642"/>
                      <a:gd name="connsiteY15" fmla="*/ 27432 h 27432"/>
                      <a:gd name="connsiteX16" fmla="*/ 0 w 4882642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82642" h="27432" fill="none" extrusionOk="0">
                        <a:moveTo>
                          <a:pt x="0" y="0"/>
                        </a:moveTo>
                        <a:cubicBezTo>
                          <a:pt x="283896" y="15806"/>
                          <a:pt x="476914" y="-5705"/>
                          <a:pt x="648694" y="0"/>
                        </a:cubicBezTo>
                        <a:cubicBezTo>
                          <a:pt x="820474" y="5705"/>
                          <a:pt x="992491" y="-2560"/>
                          <a:pt x="1199735" y="0"/>
                        </a:cubicBezTo>
                        <a:cubicBezTo>
                          <a:pt x="1406979" y="2560"/>
                          <a:pt x="1535106" y="-12373"/>
                          <a:pt x="1799602" y="0"/>
                        </a:cubicBezTo>
                        <a:cubicBezTo>
                          <a:pt x="2064098" y="12373"/>
                          <a:pt x="2220857" y="34016"/>
                          <a:pt x="2545949" y="0"/>
                        </a:cubicBezTo>
                        <a:cubicBezTo>
                          <a:pt x="2871041" y="-34016"/>
                          <a:pt x="2930967" y="-6551"/>
                          <a:pt x="3194643" y="0"/>
                        </a:cubicBezTo>
                        <a:cubicBezTo>
                          <a:pt x="3458319" y="6551"/>
                          <a:pt x="3590719" y="-27970"/>
                          <a:pt x="3794510" y="0"/>
                        </a:cubicBezTo>
                        <a:cubicBezTo>
                          <a:pt x="3998301" y="27970"/>
                          <a:pt x="4343090" y="-39667"/>
                          <a:pt x="4882642" y="0"/>
                        </a:cubicBezTo>
                        <a:cubicBezTo>
                          <a:pt x="4881669" y="8304"/>
                          <a:pt x="4882164" y="21512"/>
                          <a:pt x="4882642" y="27432"/>
                        </a:cubicBezTo>
                        <a:cubicBezTo>
                          <a:pt x="4608564" y="7308"/>
                          <a:pt x="4394312" y="56256"/>
                          <a:pt x="4185122" y="27432"/>
                        </a:cubicBezTo>
                        <a:cubicBezTo>
                          <a:pt x="3975932" y="-1392"/>
                          <a:pt x="3827783" y="51583"/>
                          <a:pt x="3585254" y="27432"/>
                        </a:cubicBezTo>
                        <a:cubicBezTo>
                          <a:pt x="3342725" y="3281"/>
                          <a:pt x="3165015" y="17373"/>
                          <a:pt x="2790081" y="27432"/>
                        </a:cubicBezTo>
                        <a:cubicBezTo>
                          <a:pt x="2415147" y="37491"/>
                          <a:pt x="2453830" y="6816"/>
                          <a:pt x="2141387" y="27432"/>
                        </a:cubicBezTo>
                        <a:cubicBezTo>
                          <a:pt x="1828944" y="48048"/>
                          <a:pt x="1774219" y="17790"/>
                          <a:pt x="1590346" y="27432"/>
                        </a:cubicBezTo>
                        <a:cubicBezTo>
                          <a:pt x="1406473" y="37074"/>
                          <a:pt x="1200327" y="18527"/>
                          <a:pt x="844000" y="27432"/>
                        </a:cubicBezTo>
                        <a:cubicBezTo>
                          <a:pt x="487673" y="36337"/>
                          <a:pt x="322314" y="2648"/>
                          <a:pt x="0" y="27432"/>
                        </a:cubicBezTo>
                        <a:cubicBezTo>
                          <a:pt x="-1048" y="14992"/>
                          <a:pt x="-1120" y="7447"/>
                          <a:pt x="0" y="0"/>
                        </a:cubicBezTo>
                        <a:close/>
                      </a:path>
                      <a:path w="4882642" h="27432" stroke="0" extrusionOk="0">
                        <a:moveTo>
                          <a:pt x="0" y="0"/>
                        </a:moveTo>
                        <a:cubicBezTo>
                          <a:pt x="238803" y="9040"/>
                          <a:pt x="494861" y="-4831"/>
                          <a:pt x="648694" y="0"/>
                        </a:cubicBezTo>
                        <a:cubicBezTo>
                          <a:pt x="802527" y="4831"/>
                          <a:pt x="991643" y="12575"/>
                          <a:pt x="1199735" y="0"/>
                        </a:cubicBezTo>
                        <a:cubicBezTo>
                          <a:pt x="1407827" y="-12575"/>
                          <a:pt x="1757315" y="9056"/>
                          <a:pt x="1994908" y="0"/>
                        </a:cubicBezTo>
                        <a:cubicBezTo>
                          <a:pt x="2232501" y="-9056"/>
                          <a:pt x="2370188" y="18797"/>
                          <a:pt x="2643602" y="0"/>
                        </a:cubicBezTo>
                        <a:cubicBezTo>
                          <a:pt x="2917016" y="-18797"/>
                          <a:pt x="3036387" y="10091"/>
                          <a:pt x="3292296" y="0"/>
                        </a:cubicBezTo>
                        <a:cubicBezTo>
                          <a:pt x="3548205" y="-10091"/>
                          <a:pt x="3892824" y="6516"/>
                          <a:pt x="4087469" y="0"/>
                        </a:cubicBezTo>
                        <a:cubicBezTo>
                          <a:pt x="4282114" y="-6516"/>
                          <a:pt x="4487997" y="-16222"/>
                          <a:pt x="4882642" y="0"/>
                        </a:cubicBezTo>
                        <a:cubicBezTo>
                          <a:pt x="4883127" y="9333"/>
                          <a:pt x="4883920" y="19699"/>
                          <a:pt x="4882642" y="27432"/>
                        </a:cubicBezTo>
                        <a:cubicBezTo>
                          <a:pt x="4665479" y="53358"/>
                          <a:pt x="4455363" y="34051"/>
                          <a:pt x="4282775" y="27432"/>
                        </a:cubicBezTo>
                        <a:cubicBezTo>
                          <a:pt x="4110187" y="20813"/>
                          <a:pt x="3781952" y="37808"/>
                          <a:pt x="3585254" y="27432"/>
                        </a:cubicBezTo>
                        <a:cubicBezTo>
                          <a:pt x="3388556" y="17056"/>
                          <a:pt x="3084641" y="41802"/>
                          <a:pt x="2887734" y="27432"/>
                        </a:cubicBezTo>
                        <a:cubicBezTo>
                          <a:pt x="2690827" y="13062"/>
                          <a:pt x="2491613" y="5294"/>
                          <a:pt x="2239040" y="27432"/>
                        </a:cubicBezTo>
                        <a:cubicBezTo>
                          <a:pt x="1986467" y="49570"/>
                          <a:pt x="1795483" y="63015"/>
                          <a:pt x="1443867" y="27432"/>
                        </a:cubicBezTo>
                        <a:cubicBezTo>
                          <a:pt x="1092251" y="-8151"/>
                          <a:pt x="850619" y="43704"/>
                          <a:pt x="648694" y="27432"/>
                        </a:cubicBezTo>
                        <a:cubicBezTo>
                          <a:pt x="446769" y="11160"/>
                          <a:pt x="306471" y="26408"/>
                          <a:pt x="0" y="27432"/>
                        </a:cubicBezTo>
                        <a:cubicBezTo>
                          <a:pt x="211" y="18145"/>
                          <a:pt x="120" y="64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323B2FB-DF4B-B782-E9DB-0499DE46C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4" y="326735"/>
            <a:ext cx="8188452" cy="4646947"/>
          </a:xfrm>
          <a:prstGeom prst="rect">
            <a:avLst/>
          </a:prstGeom>
          <a:noFill/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928EC89-7233-792F-EC50-ABBEFB2A8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2" y="5587309"/>
            <a:ext cx="7772400" cy="4372956"/>
          </a:xfrm>
          <a:prstGeom prst="rect">
            <a:avLst/>
          </a:prstGeom>
        </p:spPr>
      </p:pic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1473B49-AC78-CA0C-97A2-C0E1E1B36407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244" y="326735"/>
            <a:ext cx="7954962" cy="4475670"/>
          </a:xfr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11E0509-1CC2-BC1B-0869-48C401A80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89" y="5602082"/>
            <a:ext cx="7772400" cy="4372956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2CED8819-66C2-09CB-E567-C35E74F5F235}"/>
              </a:ext>
            </a:extLst>
          </p:cNvPr>
          <p:cNvSpPr txBox="1"/>
          <p:nvPr/>
        </p:nvSpPr>
        <p:spPr>
          <a:xfrm>
            <a:off x="5250852" y="972025"/>
            <a:ext cx="296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Klarar inte utbildningskrav:</a:t>
            </a:r>
          </a:p>
          <a:p>
            <a:r>
              <a:rPr lang="sv-SE" dirty="0">
                <a:solidFill>
                  <a:srgbClr val="FF0000"/>
                </a:solidFill>
              </a:rPr>
              <a:t>Styrelsekunskap</a:t>
            </a:r>
          </a:p>
          <a:p>
            <a:r>
              <a:rPr lang="sv-SE" dirty="0">
                <a:solidFill>
                  <a:srgbClr val="FF0000"/>
                </a:solidFill>
              </a:rPr>
              <a:t>Jämställdhet och </a:t>
            </a:r>
            <a:r>
              <a:rPr lang="sv-SE" dirty="0" err="1">
                <a:solidFill>
                  <a:srgbClr val="FF0000"/>
                </a:solidFill>
              </a:rPr>
              <a:t>antiddisk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>
                <a:solidFill>
                  <a:srgbClr val="FF0000"/>
                </a:solidFill>
              </a:rPr>
              <a:t>Praktisk bokföring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51FC2A0-6773-5A20-8C26-605EE3551776}"/>
              </a:ext>
            </a:extLst>
          </p:cNvPr>
          <p:cNvSpPr txBox="1"/>
          <p:nvPr/>
        </p:nvSpPr>
        <p:spPr>
          <a:xfrm>
            <a:off x="13447080" y="646526"/>
            <a:ext cx="3954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Tydliggöra barnkonventionen </a:t>
            </a:r>
          </a:p>
          <a:p>
            <a:r>
              <a:rPr lang="sv-SE" dirty="0">
                <a:solidFill>
                  <a:srgbClr val="FF0000"/>
                </a:solidFill>
              </a:rPr>
              <a:t>I styrdokumentet.</a:t>
            </a:r>
          </a:p>
          <a:p>
            <a:r>
              <a:rPr lang="sv-SE" dirty="0">
                <a:solidFill>
                  <a:srgbClr val="FF0000"/>
                </a:solidFill>
              </a:rPr>
              <a:t>Kolla rutin registerutdrag lagledarbok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D8BEC1C-D108-EDFA-3B49-6279508B3C3E}"/>
              </a:ext>
            </a:extLst>
          </p:cNvPr>
          <p:cNvSpPr txBox="1"/>
          <p:nvPr/>
        </p:nvSpPr>
        <p:spPr>
          <a:xfrm>
            <a:off x="4724400" y="60579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Skiljer vi på medlems –och </a:t>
            </a:r>
          </a:p>
          <a:p>
            <a:r>
              <a:rPr lang="sv-SE" dirty="0">
                <a:solidFill>
                  <a:srgbClr val="FF0000"/>
                </a:solidFill>
              </a:rPr>
              <a:t>Terminsavgifter? 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A4A49B5-DC86-41BF-D608-3140C2195872}"/>
              </a:ext>
            </a:extLst>
          </p:cNvPr>
          <p:cNvSpPr txBox="1"/>
          <p:nvPr/>
        </p:nvSpPr>
        <p:spPr>
          <a:xfrm>
            <a:off x="12046345" y="5587309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Dubbelkolla vi sparar dessa dokument 5 år</a:t>
            </a:r>
          </a:p>
        </p:txBody>
      </p:sp>
    </p:spTree>
    <p:extLst>
      <p:ext uri="{BB962C8B-B14F-4D97-AF65-F5344CB8AC3E}">
        <p14:creationId xmlns:p14="http://schemas.microsoft.com/office/powerpoint/2010/main" val="2814666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130218F8-6C0F-8C73-1C51-72A7CBB68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8" y="5524500"/>
            <a:ext cx="7772400" cy="4554391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49AF30BA-4A53-BC57-B6B8-BE404B719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903631"/>
            <a:ext cx="10398962" cy="457644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4665CF2-8EEF-0D13-8FA8-0DB3C8D71CE4}"/>
              </a:ext>
            </a:extLst>
          </p:cNvPr>
          <p:cNvSpPr txBox="1"/>
          <p:nvPr/>
        </p:nvSpPr>
        <p:spPr>
          <a:xfrm>
            <a:off x="112627" y="647700"/>
            <a:ext cx="1348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Länk för att anmäla sig !</a:t>
            </a:r>
          </a:p>
          <a:p>
            <a:endParaRPr lang="sv-SE" dirty="0"/>
          </a:p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malmo.se</a:t>
            </a:r>
            <a:r>
              <a:rPr lang="sv-SE" dirty="0"/>
              <a:t>/For-</a:t>
            </a:r>
            <a:r>
              <a:rPr lang="sv-SE" dirty="0" err="1"/>
              <a:t>foreningar</a:t>
            </a:r>
            <a:r>
              <a:rPr lang="sv-SE" dirty="0"/>
              <a:t>/</a:t>
            </a:r>
            <a:r>
              <a:rPr lang="sv-SE" dirty="0" err="1"/>
              <a:t>Foreningsliv</a:t>
            </a:r>
            <a:r>
              <a:rPr lang="sv-SE" dirty="0"/>
              <a:t>---Idrott-och-fritid/Utbildningar-for-registrerade-</a:t>
            </a:r>
            <a:r>
              <a:rPr lang="sv-SE" dirty="0" err="1"/>
              <a:t>foreningar.html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594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923C916-59D0-3834-E7D6-B13A13A953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" y="305108"/>
            <a:ext cx="8098486" cy="4556421"/>
          </a:xfrm>
        </p:spPr>
      </p:pic>
      <p:pic>
        <p:nvPicPr>
          <p:cNvPr id="12" name="Platshållare för innehåll 11" descr="En bild som visar text&#10;&#10;Automatiskt genererad beskrivning">
            <a:extLst>
              <a:ext uri="{FF2B5EF4-FFF2-40B4-BE49-F238E27FC236}">
                <a16:creationId xmlns:a16="http://schemas.microsoft.com/office/drawing/2014/main" id="{A3980419-6315-C6E7-C346-4F04EC1BEE31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05400"/>
            <a:ext cx="7954962" cy="4549192"/>
          </a:xfr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BF75469-0EC4-BFA2-48CC-C9536D080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37157"/>
            <a:ext cx="7620000" cy="4357638"/>
          </a:xfrm>
          <a:prstGeom prst="rect">
            <a:avLst/>
          </a:prstGeom>
        </p:spPr>
      </p:pic>
      <p:pic>
        <p:nvPicPr>
          <p:cNvPr id="14" name="Bildobjekt 13" descr="En bild som visar text&#10;&#10;Automatiskt genererad beskrivning">
            <a:extLst>
              <a:ext uri="{FF2B5EF4-FFF2-40B4-BE49-F238E27FC236}">
                <a16:creationId xmlns:a16="http://schemas.microsoft.com/office/drawing/2014/main" id="{2DFCF018-318A-72FC-ED24-749BCA619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105400"/>
            <a:ext cx="7772400" cy="4444791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7BFC375E-EEB9-01C4-1CB9-FC1490D70C1F}"/>
              </a:ext>
            </a:extLst>
          </p:cNvPr>
          <p:cNvSpPr txBox="1"/>
          <p:nvPr/>
        </p:nvSpPr>
        <p:spPr>
          <a:xfrm>
            <a:off x="375849" y="800100"/>
            <a:ext cx="442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Håller vi koll på vilka spelare som inte bor</a:t>
            </a:r>
          </a:p>
          <a:p>
            <a:r>
              <a:rPr lang="sv-SE" dirty="0">
                <a:solidFill>
                  <a:srgbClr val="FF0000"/>
                </a:solidFill>
              </a:rPr>
              <a:t>I Malmö Kommun?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2C17892-AADA-2223-9A09-4CDC16C73E29}"/>
              </a:ext>
            </a:extLst>
          </p:cNvPr>
          <p:cNvSpPr txBox="1"/>
          <p:nvPr/>
        </p:nvSpPr>
        <p:spPr>
          <a:xfrm>
            <a:off x="13030200" y="552143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Görs detta? In i </a:t>
            </a:r>
            <a:r>
              <a:rPr lang="sv-SE" dirty="0" err="1">
                <a:solidFill>
                  <a:srgbClr val="FF0000"/>
                </a:solidFill>
              </a:rPr>
              <a:t>årshjul</a:t>
            </a:r>
            <a:r>
              <a:rPr lang="sv-SE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716AA32-DC3E-E263-5D7C-14BB2EEBB907}"/>
              </a:ext>
            </a:extLst>
          </p:cNvPr>
          <p:cNvSpPr txBox="1"/>
          <p:nvPr/>
        </p:nvSpPr>
        <p:spPr>
          <a:xfrm>
            <a:off x="5867400" y="527204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Görs detta? In i </a:t>
            </a:r>
            <a:r>
              <a:rPr lang="sv-SE" dirty="0" err="1">
                <a:solidFill>
                  <a:srgbClr val="FF0000"/>
                </a:solidFill>
              </a:rPr>
              <a:t>årshjul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E410E3E9-4AC7-1B30-C119-F6F44EBD25EC}"/>
              </a:ext>
            </a:extLst>
          </p:cNvPr>
          <p:cNvSpPr txBox="1"/>
          <p:nvPr/>
        </p:nvSpPr>
        <p:spPr>
          <a:xfrm>
            <a:off x="9601200" y="5272043"/>
            <a:ext cx="32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Görs detta? In i </a:t>
            </a:r>
            <a:r>
              <a:rPr lang="sv-SE" dirty="0" err="1">
                <a:solidFill>
                  <a:srgbClr val="FF0000"/>
                </a:solidFill>
              </a:rPr>
              <a:t>årshjul</a:t>
            </a:r>
            <a:r>
              <a:rPr lang="sv-SE" dirty="0"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5634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017943B7-03AD-9F30-43FA-9CC2EC7283D9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27" y="487364"/>
            <a:ext cx="7954962" cy="4464519"/>
          </a:xfrm>
        </p:spPr>
      </p:pic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0FA272EE-A4C7-582F-B575-A0386B1C2C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5" y="460150"/>
            <a:ext cx="7954963" cy="4379698"/>
          </a:xfr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2F31251-AE38-888B-EAA3-27E2503E0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27" y="5676900"/>
            <a:ext cx="7772400" cy="436206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C5EAE7A8-5C26-799E-35C3-B8F6F0B0C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5" y="5502889"/>
            <a:ext cx="7772400" cy="4362061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E6CA59A6-A987-A012-1DE2-72D801283818}"/>
              </a:ext>
            </a:extLst>
          </p:cNvPr>
          <p:cNvSpPr txBox="1"/>
          <p:nvPr/>
        </p:nvSpPr>
        <p:spPr>
          <a:xfrm>
            <a:off x="6705600" y="8001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Görs detta? 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D304FF6-2EA6-C9ED-29D0-C5F7E8F15071}"/>
              </a:ext>
            </a:extLst>
          </p:cNvPr>
          <p:cNvSpPr txBox="1"/>
          <p:nvPr/>
        </p:nvSpPr>
        <p:spPr>
          <a:xfrm>
            <a:off x="13059727" y="8001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Se över stadgar regelbundet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0F62730-036D-5F81-035A-C040364A0E7D}"/>
              </a:ext>
            </a:extLst>
          </p:cNvPr>
          <p:cNvSpPr txBox="1"/>
          <p:nvPr/>
        </p:nvSpPr>
        <p:spPr>
          <a:xfrm>
            <a:off x="4383605" y="5674895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Kolla rutinen i lagledarhandboken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4BDC675-D227-3148-3078-5AB890EB2826}"/>
              </a:ext>
            </a:extLst>
          </p:cNvPr>
          <p:cNvSpPr txBox="1"/>
          <p:nvPr/>
        </p:nvSpPr>
        <p:spPr>
          <a:xfrm>
            <a:off x="13868400" y="56769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Infoga i styrdokumentet</a:t>
            </a:r>
          </a:p>
        </p:txBody>
      </p:sp>
    </p:spTree>
    <p:extLst>
      <p:ext uri="{BB962C8B-B14F-4D97-AF65-F5344CB8AC3E}">
        <p14:creationId xmlns:p14="http://schemas.microsoft.com/office/powerpoint/2010/main" val="415317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FF5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9325" y="0"/>
            <a:ext cx="13849350" cy="1028699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20E6BA5-C3DD-436F-0991-5A1BD4CA4E7B}"/>
              </a:ext>
            </a:extLst>
          </p:cNvPr>
          <p:cNvSpPr txBox="1"/>
          <p:nvPr/>
        </p:nvSpPr>
        <p:spPr>
          <a:xfrm>
            <a:off x="10896600" y="3924300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Gå utbildning för förening </a:t>
            </a:r>
          </a:p>
          <a:p>
            <a:r>
              <a:rPr lang="sv-SE" dirty="0">
                <a:solidFill>
                  <a:srgbClr val="FF0000"/>
                </a:solidFill>
              </a:rPr>
              <a:t>Med anställda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C58D79A-EEE2-ACBF-BE75-C2749DA82321}"/>
              </a:ext>
            </a:extLst>
          </p:cNvPr>
          <p:cNvSpPr txBox="1"/>
          <p:nvPr/>
        </p:nvSpPr>
        <p:spPr>
          <a:xfrm>
            <a:off x="11016939" y="65392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Sök!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0040497-557D-6611-D76D-1C336D9B9906}"/>
              </a:ext>
            </a:extLst>
          </p:cNvPr>
          <p:cNvSpPr txBox="1"/>
          <p:nvPr/>
        </p:nvSpPr>
        <p:spPr>
          <a:xfrm>
            <a:off x="11049000" y="77343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Sök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7A00CB3-0848-8815-B754-1D331C2805C2}"/>
              </a:ext>
            </a:extLst>
          </p:cNvPr>
          <p:cNvSpPr txBox="1"/>
          <p:nvPr/>
        </p:nvSpPr>
        <p:spPr>
          <a:xfrm>
            <a:off x="11049000" y="88773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Sök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88150" y="1"/>
            <a:ext cx="5400040" cy="3068320"/>
          </a:xfrm>
          <a:custGeom>
            <a:avLst/>
            <a:gdLst/>
            <a:ahLst/>
            <a:cxnLst/>
            <a:rect l="l" t="t" r="r" b="b"/>
            <a:pathLst>
              <a:path w="5400040" h="3068320">
                <a:moveTo>
                  <a:pt x="0" y="0"/>
                </a:moveTo>
                <a:lnTo>
                  <a:pt x="32588" y="68885"/>
                </a:lnTo>
                <a:lnTo>
                  <a:pt x="53973" y="112395"/>
                </a:lnTo>
                <a:lnTo>
                  <a:pt x="75780" y="155553"/>
                </a:lnTo>
                <a:lnTo>
                  <a:pt x="98008" y="198360"/>
                </a:lnTo>
                <a:lnTo>
                  <a:pt x="120657" y="240815"/>
                </a:lnTo>
                <a:lnTo>
                  <a:pt x="143725" y="282920"/>
                </a:lnTo>
                <a:lnTo>
                  <a:pt x="167213" y="324672"/>
                </a:lnTo>
                <a:lnTo>
                  <a:pt x="191120" y="366074"/>
                </a:lnTo>
                <a:lnTo>
                  <a:pt x="215445" y="407123"/>
                </a:lnTo>
                <a:lnTo>
                  <a:pt x="240187" y="447821"/>
                </a:lnTo>
                <a:lnTo>
                  <a:pt x="265346" y="488168"/>
                </a:lnTo>
                <a:lnTo>
                  <a:pt x="290922" y="528163"/>
                </a:lnTo>
                <a:lnTo>
                  <a:pt x="316912" y="567806"/>
                </a:lnTo>
                <a:lnTo>
                  <a:pt x="343318" y="607097"/>
                </a:lnTo>
                <a:lnTo>
                  <a:pt x="370138" y="646037"/>
                </a:lnTo>
                <a:lnTo>
                  <a:pt x="397372" y="684624"/>
                </a:lnTo>
                <a:lnTo>
                  <a:pt x="425018" y="722860"/>
                </a:lnTo>
                <a:lnTo>
                  <a:pt x="453077" y="760743"/>
                </a:lnTo>
                <a:lnTo>
                  <a:pt x="481547" y="798275"/>
                </a:lnTo>
                <a:lnTo>
                  <a:pt x="510429" y="835454"/>
                </a:lnTo>
                <a:lnTo>
                  <a:pt x="539721" y="872282"/>
                </a:lnTo>
                <a:lnTo>
                  <a:pt x="569423" y="908757"/>
                </a:lnTo>
                <a:lnTo>
                  <a:pt x="599534" y="944880"/>
                </a:lnTo>
                <a:lnTo>
                  <a:pt x="630053" y="980650"/>
                </a:lnTo>
                <a:lnTo>
                  <a:pt x="660981" y="1016068"/>
                </a:lnTo>
                <a:lnTo>
                  <a:pt x="692315" y="1051134"/>
                </a:lnTo>
                <a:lnTo>
                  <a:pt x="724057" y="1085847"/>
                </a:lnTo>
                <a:lnTo>
                  <a:pt x="756204" y="1120208"/>
                </a:lnTo>
                <a:lnTo>
                  <a:pt x="788757" y="1154216"/>
                </a:lnTo>
                <a:lnTo>
                  <a:pt x="821714" y="1187872"/>
                </a:lnTo>
                <a:lnTo>
                  <a:pt x="855075" y="1221175"/>
                </a:lnTo>
                <a:lnTo>
                  <a:pt x="888840" y="1254125"/>
                </a:lnTo>
                <a:lnTo>
                  <a:pt x="923007" y="1286722"/>
                </a:lnTo>
                <a:lnTo>
                  <a:pt x="957577" y="1318967"/>
                </a:lnTo>
                <a:lnTo>
                  <a:pt x="992548" y="1350858"/>
                </a:lnTo>
                <a:lnTo>
                  <a:pt x="1027920" y="1382397"/>
                </a:lnTo>
                <a:lnTo>
                  <a:pt x="1063693" y="1413583"/>
                </a:lnTo>
                <a:lnTo>
                  <a:pt x="1099865" y="1444415"/>
                </a:lnTo>
                <a:lnTo>
                  <a:pt x="1136436" y="1474895"/>
                </a:lnTo>
                <a:lnTo>
                  <a:pt x="1173405" y="1505021"/>
                </a:lnTo>
                <a:lnTo>
                  <a:pt x="1210772" y="1534794"/>
                </a:lnTo>
                <a:lnTo>
                  <a:pt x="1248536" y="1564214"/>
                </a:lnTo>
                <a:lnTo>
                  <a:pt x="1286696" y="1593281"/>
                </a:lnTo>
                <a:lnTo>
                  <a:pt x="1325252" y="1621994"/>
                </a:lnTo>
                <a:lnTo>
                  <a:pt x="1364204" y="1650354"/>
                </a:lnTo>
                <a:lnTo>
                  <a:pt x="1403550" y="1678361"/>
                </a:lnTo>
                <a:lnTo>
                  <a:pt x="1443289" y="1706014"/>
                </a:lnTo>
                <a:lnTo>
                  <a:pt x="1483422" y="1733313"/>
                </a:lnTo>
                <a:lnTo>
                  <a:pt x="1523948" y="1760259"/>
                </a:lnTo>
                <a:lnTo>
                  <a:pt x="1564865" y="1786851"/>
                </a:lnTo>
                <a:lnTo>
                  <a:pt x="1606174" y="1813089"/>
                </a:lnTo>
                <a:lnTo>
                  <a:pt x="1647874" y="1838974"/>
                </a:lnTo>
                <a:lnTo>
                  <a:pt x="1709010" y="1875793"/>
                </a:lnTo>
                <a:lnTo>
                  <a:pt x="1775310" y="1914505"/>
                </a:lnTo>
                <a:lnTo>
                  <a:pt x="1818566" y="1938974"/>
                </a:lnTo>
                <a:lnTo>
                  <a:pt x="1862210" y="1963089"/>
                </a:lnTo>
                <a:lnTo>
                  <a:pt x="1906240" y="1986849"/>
                </a:lnTo>
                <a:lnTo>
                  <a:pt x="1950657" y="2010256"/>
                </a:lnTo>
                <a:lnTo>
                  <a:pt x="1995459" y="2033309"/>
                </a:lnTo>
                <a:lnTo>
                  <a:pt x="2040646" y="2056007"/>
                </a:lnTo>
                <a:lnTo>
                  <a:pt x="2086217" y="2078351"/>
                </a:lnTo>
                <a:lnTo>
                  <a:pt x="2132172" y="2100341"/>
                </a:lnTo>
                <a:lnTo>
                  <a:pt x="2178511" y="2121976"/>
                </a:lnTo>
                <a:lnTo>
                  <a:pt x="2225231" y="2143257"/>
                </a:lnTo>
                <a:lnTo>
                  <a:pt x="2272334" y="2164183"/>
                </a:lnTo>
                <a:lnTo>
                  <a:pt x="2319817" y="2184755"/>
                </a:lnTo>
                <a:lnTo>
                  <a:pt x="2367681" y="2204972"/>
                </a:lnTo>
                <a:lnTo>
                  <a:pt x="2415925" y="2224835"/>
                </a:lnTo>
                <a:lnTo>
                  <a:pt x="2463182" y="2244517"/>
                </a:lnTo>
                <a:lnTo>
                  <a:pt x="2510685" y="2263429"/>
                </a:lnTo>
                <a:lnTo>
                  <a:pt x="2558425" y="2281603"/>
                </a:lnTo>
                <a:lnTo>
                  <a:pt x="2606389" y="2299067"/>
                </a:lnTo>
                <a:lnTo>
                  <a:pt x="2654567" y="2315851"/>
                </a:lnTo>
                <a:lnTo>
                  <a:pt x="2702947" y="2331987"/>
                </a:lnTo>
                <a:lnTo>
                  <a:pt x="2751519" y="2347503"/>
                </a:lnTo>
                <a:lnTo>
                  <a:pt x="2800271" y="2362431"/>
                </a:lnTo>
                <a:lnTo>
                  <a:pt x="2849193" y="2376799"/>
                </a:lnTo>
                <a:lnTo>
                  <a:pt x="2898272" y="2390638"/>
                </a:lnTo>
                <a:lnTo>
                  <a:pt x="2947498" y="2403978"/>
                </a:lnTo>
                <a:lnTo>
                  <a:pt x="2996860" y="2416848"/>
                </a:lnTo>
                <a:lnTo>
                  <a:pt x="3046346" y="2429280"/>
                </a:lnTo>
                <a:lnTo>
                  <a:pt x="3095946" y="2441303"/>
                </a:lnTo>
                <a:lnTo>
                  <a:pt x="3145649" y="2452947"/>
                </a:lnTo>
                <a:lnTo>
                  <a:pt x="3195442" y="2464242"/>
                </a:lnTo>
                <a:lnTo>
                  <a:pt x="3245316" y="2475218"/>
                </a:lnTo>
                <a:lnTo>
                  <a:pt x="3295259" y="2485905"/>
                </a:lnTo>
                <a:lnTo>
                  <a:pt x="3345259" y="2496333"/>
                </a:lnTo>
                <a:lnTo>
                  <a:pt x="3395307" y="2506532"/>
                </a:lnTo>
                <a:lnTo>
                  <a:pt x="3445389" y="2516533"/>
                </a:lnTo>
                <a:lnTo>
                  <a:pt x="3495497" y="2526364"/>
                </a:lnTo>
                <a:lnTo>
                  <a:pt x="3545617" y="2536057"/>
                </a:lnTo>
                <a:lnTo>
                  <a:pt x="3595740" y="2545641"/>
                </a:lnTo>
                <a:lnTo>
                  <a:pt x="3845998" y="2592982"/>
                </a:lnTo>
                <a:lnTo>
                  <a:pt x="3895901" y="2602544"/>
                </a:lnTo>
                <a:lnTo>
                  <a:pt x="3945727" y="2612208"/>
                </a:lnTo>
                <a:lnTo>
                  <a:pt x="3995467" y="2622003"/>
                </a:lnTo>
                <a:lnTo>
                  <a:pt x="4045693" y="2629982"/>
                </a:lnTo>
                <a:lnTo>
                  <a:pt x="4095735" y="2638582"/>
                </a:lnTo>
                <a:lnTo>
                  <a:pt x="4145599" y="2647791"/>
                </a:lnTo>
                <a:lnTo>
                  <a:pt x="4195296" y="2657594"/>
                </a:lnTo>
                <a:lnTo>
                  <a:pt x="4244833" y="2667978"/>
                </a:lnTo>
                <a:lnTo>
                  <a:pt x="4294218" y="2678929"/>
                </a:lnTo>
                <a:lnTo>
                  <a:pt x="4343461" y="2690432"/>
                </a:lnTo>
                <a:lnTo>
                  <a:pt x="4392569" y="2702476"/>
                </a:lnTo>
                <a:lnTo>
                  <a:pt x="4441550" y="2715045"/>
                </a:lnTo>
                <a:lnTo>
                  <a:pt x="4490414" y="2728126"/>
                </a:lnTo>
                <a:lnTo>
                  <a:pt x="4539169" y="2741705"/>
                </a:lnTo>
                <a:lnTo>
                  <a:pt x="4587822" y="2755768"/>
                </a:lnTo>
                <a:lnTo>
                  <a:pt x="4636383" y="2770302"/>
                </a:lnTo>
                <a:lnTo>
                  <a:pt x="4684860" y="2785293"/>
                </a:lnTo>
                <a:lnTo>
                  <a:pt x="4733260" y="2800727"/>
                </a:lnTo>
                <a:lnTo>
                  <a:pt x="4781594" y="2816591"/>
                </a:lnTo>
                <a:lnTo>
                  <a:pt x="4829868" y="2832870"/>
                </a:lnTo>
                <a:lnTo>
                  <a:pt x="4878091" y="2849551"/>
                </a:lnTo>
                <a:lnTo>
                  <a:pt x="4926272" y="2866620"/>
                </a:lnTo>
                <a:lnTo>
                  <a:pt x="4974419" y="2884063"/>
                </a:lnTo>
                <a:lnTo>
                  <a:pt x="5021903" y="2903081"/>
                </a:lnTo>
                <a:lnTo>
                  <a:pt x="5069171" y="2922455"/>
                </a:lnTo>
                <a:lnTo>
                  <a:pt x="5116234" y="2942160"/>
                </a:lnTo>
                <a:lnTo>
                  <a:pt x="5163102" y="2962172"/>
                </a:lnTo>
                <a:lnTo>
                  <a:pt x="5209785" y="2982466"/>
                </a:lnTo>
                <a:lnTo>
                  <a:pt x="5256295" y="3003020"/>
                </a:lnTo>
                <a:lnTo>
                  <a:pt x="5302642" y="3023808"/>
                </a:lnTo>
                <a:lnTo>
                  <a:pt x="5348837" y="3044806"/>
                </a:lnTo>
                <a:lnTo>
                  <a:pt x="5394890" y="3065991"/>
                </a:lnTo>
                <a:lnTo>
                  <a:pt x="5399849" y="3068296"/>
                </a:lnTo>
                <a:lnTo>
                  <a:pt x="5399849" y="2036202"/>
                </a:lnTo>
                <a:lnTo>
                  <a:pt x="5396007" y="2034656"/>
                </a:lnTo>
                <a:lnTo>
                  <a:pt x="5349836" y="2015270"/>
                </a:lnTo>
                <a:lnTo>
                  <a:pt x="5303321" y="1996476"/>
                </a:lnTo>
                <a:lnTo>
                  <a:pt x="5256484" y="1978254"/>
                </a:lnTo>
                <a:lnTo>
                  <a:pt x="5209349" y="1960586"/>
                </a:lnTo>
                <a:lnTo>
                  <a:pt x="5161937" y="1943452"/>
                </a:lnTo>
                <a:lnTo>
                  <a:pt x="5114271" y="1926833"/>
                </a:lnTo>
                <a:lnTo>
                  <a:pt x="5066375" y="1910710"/>
                </a:lnTo>
                <a:lnTo>
                  <a:pt x="5018271" y="1895063"/>
                </a:lnTo>
                <a:lnTo>
                  <a:pt x="4969981" y="1879873"/>
                </a:lnTo>
                <a:lnTo>
                  <a:pt x="4921528" y="1865122"/>
                </a:lnTo>
                <a:lnTo>
                  <a:pt x="4872935" y="1850790"/>
                </a:lnTo>
                <a:lnTo>
                  <a:pt x="4824224" y="1836857"/>
                </a:lnTo>
                <a:lnTo>
                  <a:pt x="4775419" y="1823304"/>
                </a:lnTo>
                <a:lnTo>
                  <a:pt x="4726542" y="1810113"/>
                </a:lnTo>
                <a:lnTo>
                  <a:pt x="4677616" y="1797263"/>
                </a:lnTo>
                <a:lnTo>
                  <a:pt x="4628662" y="1784736"/>
                </a:lnTo>
                <a:lnTo>
                  <a:pt x="4579705" y="1772512"/>
                </a:lnTo>
                <a:lnTo>
                  <a:pt x="4530767" y="1760573"/>
                </a:lnTo>
                <a:lnTo>
                  <a:pt x="4481869" y="1748898"/>
                </a:lnTo>
                <a:lnTo>
                  <a:pt x="4433374" y="1737465"/>
                </a:lnTo>
                <a:lnTo>
                  <a:pt x="4384813" y="1726432"/>
                </a:lnTo>
                <a:lnTo>
                  <a:pt x="4336193" y="1715761"/>
                </a:lnTo>
                <a:lnTo>
                  <a:pt x="4287520" y="1705413"/>
                </a:lnTo>
                <a:lnTo>
                  <a:pt x="4238798" y="1695351"/>
                </a:lnTo>
                <a:lnTo>
                  <a:pt x="4190033" y="1685538"/>
                </a:lnTo>
                <a:lnTo>
                  <a:pt x="4141231" y="1675935"/>
                </a:lnTo>
                <a:lnTo>
                  <a:pt x="4092397" y="1666505"/>
                </a:lnTo>
                <a:lnTo>
                  <a:pt x="4043536" y="1657209"/>
                </a:lnTo>
                <a:lnTo>
                  <a:pt x="3994655" y="1648010"/>
                </a:lnTo>
                <a:lnTo>
                  <a:pt x="3799032" y="1611427"/>
                </a:lnTo>
                <a:lnTo>
                  <a:pt x="3750129" y="1602146"/>
                </a:lnTo>
                <a:lnTo>
                  <a:pt x="3701239" y="1592734"/>
                </a:lnTo>
                <a:lnTo>
                  <a:pt x="3652366" y="1583154"/>
                </a:lnTo>
                <a:lnTo>
                  <a:pt x="3603516" y="1573369"/>
                </a:lnTo>
                <a:lnTo>
                  <a:pt x="3554695" y="1563340"/>
                </a:lnTo>
                <a:lnTo>
                  <a:pt x="3505908" y="1553030"/>
                </a:lnTo>
                <a:lnTo>
                  <a:pt x="3457160" y="1542400"/>
                </a:lnTo>
                <a:lnTo>
                  <a:pt x="3408458" y="1531414"/>
                </a:lnTo>
                <a:lnTo>
                  <a:pt x="3359807" y="1520033"/>
                </a:lnTo>
                <a:lnTo>
                  <a:pt x="3311211" y="1508219"/>
                </a:lnTo>
                <a:lnTo>
                  <a:pt x="3262678" y="1495934"/>
                </a:lnTo>
                <a:lnTo>
                  <a:pt x="3214211" y="1483141"/>
                </a:lnTo>
                <a:lnTo>
                  <a:pt x="3165817" y="1469802"/>
                </a:lnTo>
                <a:lnTo>
                  <a:pt x="3117502" y="1455880"/>
                </a:lnTo>
                <a:lnTo>
                  <a:pt x="3066952" y="1441459"/>
                </a:lnTo>
                <a:lnTo>
                  <a:pt x="3016871" y="1426499"/>
                </a:lnTo>
                <a:lnTo>
                  <a:pt x="2967256" y="1411001"/>
                </a:lnTo>
                <a:lnTo>
                  <a:pt x="2918108" y="1394966"/>
                </a:lnTo>
                <a:lnTo>
                  <a:pt x="2869427" y="1378395"/>
                </a:lnTo>
                <a:lnTo>
                  <a:pt x="2821213" y="1361289"/>
                </a:lnTo>
                <a:lnTo>
                  <a:pt x="2773466" y="1343648"/>
                </a:lnTo>
                <a:lnTo>
                  <a:pt x="2726185" y="1325475"/>
                </a:lnTo>
                <a:lnTo>
                  <a:pt x="2679370" y="1306770"/>
                </a:lnTo>
                <a:lnTo>
                  <a:pt x="2633021" y="1287534"/>
                </a:lnTo>
                <a:lnTo>
                  <a:pt x="2587138" y="1267768"/>
                </a:lnTo>
                <a:lnTo>
                  <a:pt x="2541721" y="1247473"/>
                </a:lnTo>
                <a:lnTo>
                  <a:pt x="2496769" y="1226651"/>
                </a:lnTo>
                <a:lnTo>
                  <a:pt x="2452283" y="1205301"/>
                </a:lnTo>
                <a:lnTo>
                  <a:pt x="2408261" y="1183426"/>
                </a:lnTo>
                <a:lnTo>
                  <a:pt x="2364705" y="1161027"/>
                </a:lnTo>
                <a:lnTo>
                  <a:pt x="2321614" y="1138104"/>
                </a:lnTo>
                <a:lnTo>
                  <a:pt x="2278988" y="1114658"/>
                </a:lnTo>
                <a:lnTo>
                  <a:pt x="2236826" y="1090691"/>
                </a:lnTo>
                <a:lnTo>
                  <a:pt x="2195128" y="1066204"/>
                </a:lnTo>
                <a:lnTo>
                  <a:pt x="2153895" y="1041197"/>
                </a:lnTo>
                <a:lnTo>
                  <a:pt x="2113126" y="1015672"/>
                </a:lnTo>
                <a:lnTo>
                  <a:pt x="2072820" y="989629"/>
                </a:lnTo>
                <a:lnTo>
                  <a:pt x="2032979" y="963070"/>
                </a:lnTo>
                <a:lnTo>
                  <a:pt x="1993601" y="935996"/>
                </a:lnTo>
                <a:lnTo>
                  <a:pt x="1954686" y="908408"/>
                </a:lnTo>
                <a:lnTo>
                  <a:pt x="1916235" y="880307"/>
                </a:lnTo>
                <a:lnTo>
                  <a:pt x="1878246" y="851693"/>
                </a:lnTo>
                <a:lnTo>
                  <a:pt x="1840721" y="822569"/>
                </a:lnTo>
                <a:lnTo>
                  <a:pt x="1803658" y="792934"/>
                </a:lnTo>
                <a:lnTo>
                  <a:pt x="1767058" y="762791"/>
                </a:lnTo>
                <a:lnTo>
                  <a:pt x="1730920" y="732140"/>
                </a:lnTo>
                <a:lnTo>
                  <a:pt x="1695245" y="700982"/>
                </a:lnTo>
                <a:lnTo>
                  <a:pt x="1660032" y="669318"/>
                </a:lnTo>
                <a:lnTo>
                  <a:pt x="1625280" y="637149"/>
                </a:lnTo>
                <a:lnTo>
                  <a:pt x="1590990" y="604476"/>
                </a:lnTo>
                <a:lnTo>
                  <a:pt x="1557162" y="571301"/>
                </a:lnTo>
                <a:lnTo>
                  <a:pt x="1523795" y="537625"/>
                </a:lnTo>
                <a:lnTo>
                  <a:pt x="1490890" y="503447"/>
                </a:lnTo>
                <a:lnTo>
                  <a:pt x="1458445" y="468770"/>
                </a:lnTo>
                <a:lnTo>
                  <a:pt x="1426462" y="433595"/>
                </a:lnTo>
                <a:lnTo>
                  <a:pt x="1394939" y="397922"/>
                </a:lnTo>
                <a:lnTo>
                  <a:pt x="1363877" y="361753"/>
                </a:lnTo>
                <a:lnTo>
                  <a:pt x="1333275" y="325088"/>
                </a:lnTo>
                <a:lnTo>
                  <a:pt x="1303134" y="287930"/>
                </a:lnTo>
                <a:lnTo>
                  <a:pt x="1273452" y="250277"/>
                </a:lnTo>
                <a:lnTo>
                  <a:pt x="1244231" y="212133"/>
                </a:lnTo>
                <a:lnTo>
                  <a:pt x="1215469" y="173497"/>
                </a:lnTo>
                <a:lnTo>
                  <a:pt x="1187167" y="134372"/>
                </a:lnTo>
                <a:lnTo>
                  <a:pt x="1159324" y="94757"/>
                </a:lnTo>
                <a:lnTo>
                  <a:pt x="1131941" y="54654"/>
                </a:lnTo>
                <a:lnTo>
                  <a:pt x="1105017" y="14064"/>
                </a:lnTo>
                <a:lnTo>
                  <a:pt x="10959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8300" y="8515350"/>
            <a:ext cx="990600" cy="13239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27772" y="1891982"/>
            <a:ext cx="6695440" cy="1573530"/>
            <a:chOff x="1227772" y="1891982"/>
            <a:chExt cx="6695440" cy="15735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7772" y="1891982"/>
              <a:ext cx="6629019" cy="8010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7858" y="1891982"/>
              <a:ext cx="414807" cy="8010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7772" y="2711767"/>
              <a:ext cx="2134742" cy="7534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0400" y="2711767"/>
              <a:ext cx="3753230" cy="75342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875789" y="4085018"/>
            <a:ext cx="5189855" cy="448309"/>
            <a:chOff x="1875789" y="4085018"/>
            <a:chExt cx="5189855" cy="448309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5789" y="4085018"/>
              <a:ext cx="3118485" cy="4479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0191" y="4085018"/>
              <a:ext cx="2235072" cy="4479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8955" y="4085018"/>
              <a:ext cx="133984" cy="44799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875789" y="4618735"/>
            <a:ext cx="6947534" cy="448309"/>
            <a:chOff x="1875789" y="4618735"/>
            <a:chExt cx="6947534" cy="448309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75789" y="4618735"/>
              <a:ext cx="1652015" cy="4483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7828" y="4618735"/>
              <a:ext cx="823340" cy="4483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9260" y="4618735"/>
              <a:ext cx="1307973" cy="4483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06719" y="4618735"/>
              <a:ext cx="2245868" cy="4483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60639" y="4618735"/>
              <a:ext cx="242887" cy="4483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22564" y="4618735"/>
              <a:ext cx="964806" cy="4483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94344" y="4618735"/>
              <a:ext cx="228600" cy="448310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1227772" y="5658167"/>
            <a:ext cx="3714115" cy="476884"/>
            <a:chOff x="1227772" y="5658167"/>
            <a:chExt cx="3714115" cy="476884"/>
          </a:xfrm>
        </p:grpSpPr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27772" y="5658167"/>
              <a:ext cx="1312037" cy="4765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28621" y="5658167"/>
              <a:ext cx="838619" cy="47656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43250" y="5658167"/>
              <a:ext cx="977112" cy="4765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01135" y="5658167"/>
              <a:ext cx="940219" cy="47656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06238" y="5658167"/>
              <a:ext cx="190500" cy="476567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875789" y="6220523"/>
            <a:ext cx="8085455" cy="448309"/>
            <a:chOff x="1875789" y="6220523"/>
            <a:chExt cx="8085455" cy="448309"/>
          </a:xfrm>
        </p:grpSpPr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5789" y="6220523"/>
              <a:ext cx="1677415" cy="4479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95928" y="6220523"/>
              <a:ext cx="533819" cy="44799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91610" y="6220523"/>
              <a:ext cx="2147316" cy="4479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73825" y="6220523"/>
              <a:ext cx="1736598" cy="4479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13014" y="6220523"/>
              <a:ext cx="2348229" cy="44799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875789" y="6754431"/>
            <a:ext cx="4684395" cy="448309"/>
            <a:chOff x="1875789" y="6754431"/>
            <a:chExt cx="4684395" cy="448309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75789" y="6754431"/>
              <a:ext cx="1677415" cy="4479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95928" y="6754431"/>
              <a:ext cx="533819" cy="44799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91610" y="6754431"/>
              <a:ext cx="978268" cy="44799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30191" y="6754431"/>
              <a:ext cx="1729866" cy="447992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539239" y="3968050"/>
            <a:ext cx="159385" cy="37623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875789" y="7288148"/>
            <a:ext cx="2881630" cy="448309"/>
            <a:chOff x="1875789" y="7288148"/>
            <a:chExt cx="2881630" cy="448309"/>
          </a:xfrm>
        </p:grpSpPr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75789" y="7288148"/>
              <a:ext cx="546519" cy="44830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71470" y="7288148"/>
              <a:ext cx="1285240" cy="44830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00704" y="7288148"/>
              <a:ext cx="1156436" cy="448309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0" y="1515109"/>
            <a:ext cx="17781905" cy="8771890"/>
            <a:chOff x="0" y="1515109"/>
            <a:chExt cx="17781905" cy="8771890"/>
          </a:xfrm>
        </p:grpSpPr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27772" y="8346439"/>
              <a:ext cx="1168717" cy="41973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342895" y="8346439"/>
              <a:ext cx="1111986" cy="41973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81628" y="8346439"/>
              <a:ext cx="571500" cy="41973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96105" y="8346439"/>
              <a:ext cx="1178661" cy="41973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91989" y="8346439"/>
              <a:ext cx="690956" cy="41973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44820" y="8346439"/>
              <a:ext cx="1350899" cy="41973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821805" y="8346439"/>
              <a:ext cx="774306" cy="41973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441183" y="8346439"/>
              <a:ext cx="1625092" cy="41973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918575" y="8346439"/>
              <a:ext cx="214312" cy="41973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27772" y="8823325"/>
              <a:ext cx="1579117" cy="43846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86050" y="8823325"/>
              <a:ext cx="762393" cy="43846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295903" y="8823325"/>
              <a:ext cx="1698878" cy="43846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858765" y="8823325"/>
              <a:ext cx="1200886" cy="43846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54776" y="8823325"/>
              <a:ext cx="622719" cy="43846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421754" y="8823325"/>
              <a:ext cx="1120521" cy="43846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422133" y="8823325"/>
              <a:ext cx="810018" cy="43846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136890" y="8823325"/>
              <a:ext cx="2838830" cy="43846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834116" y="8823325"/>
              <a:ext cx="989380" cy="43846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1530424" y="5792030"/>
              <a:ext cx="6166485" cy="3766185"/>
            </a:xfrm>
            <a:custGeom>
              <a:avLst/>
              <a:gdLst/>
              <a:ahLst/>
              <a:cxnLst/>
              <a:rect l="l" t="t" r="r" b="b"/>
              <a:pathLst>
                <a:path w="6166485" h="3766184">
                  <a:moveTo>
                    <a:pt x="707815" y="3398153"/>
                  </a:moveTo>
                  <a:lnTo>
                    <a:pt x="375273" y="3125243"/>
                  </a:lnTo>
                  <a:lnTo>
                    <a:pt x="399976" y="3161946"/>
                  </a:lnTo>
                  <a:lnTo>
                    <a:pt x="666094" y="3380342"/>
                  </a:lnTo>
                  <a:lnTo>
                    <a:pt x="707815" y="3398153"/>
                  </a:lnTo>
                  <a:close/>
                </a:path>
                <a:path w="6166485" h="3766184">
                  <a:moveTo>
                    <a:pt x="5915267" y="985079"/>
                  </a:moveTo>
                  <a:lnTo>
                    <a:pt x="5352797" y="523473"/>
                  </a:lnTo>
                  <a:lnTo>
                    <a:pt x="5320848" y="513683"/>
                  </a:lnTo>
                  <a:lnTo>
                    <a:pt x="5296627" y="493805"/>
                  </a:lnTo>
                  <a:lnTo>
                    <a:pt x="5264027" y="483481"/>
                  </a:lnTo>
                  <a:lnTo>
                    <a:pt x="5239172" y="463083"/>
                  </a:lnTo>
                  <a:lnTo>
                    <a:pt x="5172445" y="441180"/>
                  </a:lnTo>
                  <a:lnTo>
                    <a:pt x="5146703" y="420054"/>
                  </a:lnTo>
                  <a:lnTo>
                    <a:pt x="4973715" y="360234"/>
                  </a:lnTo>
                  <a:lnTo>
                    <a:pt x="4946435" y="337845"/>
                  </a:lnTo>
                  <a:lnTo>
                    <a:pt x="4910872" y="325089"/>
                  </a:lnTo>
                  <a:lnTo>
                    <a:pt x="4867035" y="321971"/>
                  </a:lnTo>
                  <a:lnTo>
                    <a:pt x="4648263" y="241006"/>
                  </a:lnTo>
                  <a:lnTo>
                    <a:pt x="4603144" y="236836"/>
                  </a:lnTo>
                  <a:lnTo>
                    <a:pt x="4528582" y="208503"/>
                  </a:lnTo>
                  <a:lnTo>
                    <a:pt x="4483043" y="203989"/>
                  </a:lnTo>
                  <a:lnTo>
                    <a:pt x="4445438" y="189557"/>
                  </a:lnTo>
                  <a:lnTo>
                    <a:pt x="4399662" y="184848"/>
                  </a:lnTo>
                  <a:lnTo>
                    <a:pt x="4361838" y="170236"/>
                  </a:lnTo>
                  <a:lnTo>
                    <a:pt x="4315860" y="165361"/>
                  </a:lnTo>
                  <a:lnTo>
                    <a:pt x="4277850" y="150597"/>
                  </a:lnTo>
                  <a:lnTo>
                    <a:pt x="4231704" y="145585"/>
                  </a:lnTo>
                  <a:lnTo>
                    <a:pt x="4193544" y="130697"/>
                  </a:lnTo>
                  <a:lnTo>
                    <a:pt x="4100933" y="120410"/>
                  </a:lnTo>
                  <a:lnTo>
                    <a:pt x="4062612" y="105390"/>
                  </a:lnTo>
                  <a:lnTo>
                    <a:pt x="3876824" y="84352"/>
                  </a:lnTo>
                  <a:lnTo>
                    <a:pt x="3838408" y="69254"/>
                  </a:lnTo>
                  <a:lnTo>
                    <a:pt x="3375473" y="17919"/>
                  </a:lnTo>
                  <a:lnTo>
                    <a:pt x="3321492" y="22907"/>
                  </a:lnTo>
                  <a:lnTo>
                    <a:pt x="3138900" y="4492"/>
                  </a:lnTo>
                  <a:lnTo>
                    <a:pt x="3085514" y="9967"/>
                  </a:lnTo>
                  <a:lnTo>
                    <a:pt x="2995299" y="1647"/>
                  </a:lnTo>
                  <a:lnTo>
                    <a:pt x="2942374" y="7500"/>
                  </a:lnTo>
                  <a:lnTo>
                    <a:pt x="2853158" y="0"/>
                  </a:lnTo>
                  <a:lnTo>
                    <a:pt x="2800771" y="6294"/>
                  </a:lnTo>
                  <a:lnTo>
                    <a:pt x="2756637" y="2934"/>
                  </a:lnTo>
                  <a:lnTo>
                    <a:pt x="2704652" y="9558"/>
                  </a:lnTo>
                  <a:lnTo>
                    <a:pt x="2660938" y="6541"/>
                  </a:lnTo>
                  <a:lnTo>
                    <a:pt x="2609389" y="13525"/>
                  </a:lnTo>
                  <a:lnTo>
                    <a:pt x="2566129" y="10880"/>
                  </a:lnTo>
                  <a:lnTo>
                    <a:pt x="2515051" y="18250"/>
                  </a:lnTo>
                  <a:lnTo>
                    <a:pt x="2472279" y="16006"/>
                  </a:lnTo>
                  <a:lnTo>
                    <a:pt x="2421707" y="23790"/>
                  </a:lnTo>
                  <a:lnTo>
                    <a:pt x="2379457" y="21976"/>
                  </a:lnTo>
                  <a:lnTo>
                    <a:pt x="2329425" y="30203"/>
                  </a:lnTo>
                  <a:lnTo>
                    <a:pt x="2279676" y="38663"/>
                  </a:lnTo>
                  <a:lnTo>
                    <a:pt x="2238275" y="37545"/>
                  </a:lnTo>
                  <a:lnTo>
                    <a:pt x="2189118" y="46491"/>
                  </a:lnTo>
                  <a:lnTo>
                    <a:pt x="2140270" y="55690"/>
                  </a:lnTo>
                  <a:lnTo>
                    <a:pt x="2099796" y="55332"/>
                  </a:lnTo>
                  <a:lnTo>
                    <a:pt x="2051591" y="65059"/>
                  </a:lnTo>
                  <a:lnTo>
                    <a:pt x="2003721" y="75061"/>
                  </a:lnTo>
                  <a:lnTo>
                    <a:pt x="1964251" y="75528"/>
                  </a:lnTo>
                  <a:lnTo>
                    <a:pt x="1917077" y="86101"/>
                  </a:lnTo>
                  <a:lnTo>
                    <a:pt x="1870263" y="96970"/>
                  </a:lnTo>
                  <a:lnTo>
                    <a:pt x="1823818" y="108141"/>
                  </a:lnTo>
                  <a:lnTo>
                    <a:pt x="1785808" y="109806"/>
                  </a:lnTo>
                  <a:lnTo>
                    <a:pt x="1740128" y="121605"/>
                  </a:lnTo>
                  <a:lnTo>
                    <a:pt x="1694843" y="133729"/>
                  </a:lnTo>
                  <a:lnTo>
                    <a:pt x="1649962" y="146184"/>
                  </a:lnTo>
                  <a:lnTo>
                    <a:pt x="1605494" y="158977"/>
                  </a:lnTo>
                  <a:lnTo>
                    <a:pt x="1561446" y="172116"/>
                  </a:lnTo>
                  <a:lnTo>
                    <a:pt x="1525885" y="175790"/>
                  </a:lnTo>
                  <a:lnTo>
                    <a:pt x="1482705" y="189641"/>
                  </a:lnTo>
                  <a:lnTo>
                    <a:pt x="1439973" y="203860"/>
                  </a:lnTo>
                  <a:lnTo>
                    <a:pt x="1397696" y="218452"/>
                  </a:lnTo>
                  <a:lnTo>
                    <a:pt x="1355883" y="233425"/>
                  </a:lnTo>
                  <a:lnTo>
                    <a:pt x="1314543" y="248786"/>
                  </a:lnTo>
                  <a:lnTo>
                    <a:pt x="1273685" y="264542"/>
                  </a:lnTo>
                  <a:lnTo>
                    <a:pt x="1233316" y="280700"/>
                  </a:lnTo>
                  <a:lnTo>
                    <a:pt x="1193447" y="297268"/>
                  </a:lnTo>
                  <a:lnTo>
                    <a:pt x="1154085" y="314252"/>
                  </a:lnTo>
                  <a:lnTo>
                    <a:pt x="1115238" y="331660"/>
                  </a:lnTo>
                  <a:lnTo>
                    <a:pt x="1076917" y="349498"/>
                  </a:lnTo>
                  <a:lnTo>
                    <a:pt x="1039129" y="367774"/>
                  </a:lnTo>
                  <a:lnTo>
                    <a:pt x="1001882" y="386495"/>
                  </a:lnTo>
                  <a:lnTo>
                    <a:pt x="965187" y="405667"/>
                  </a:lnTo>
                  <a:lnTo>
                    <a:pt x="929050" y="425298"/>
                  </a:lnTo>
                  <a:lnTo>
                    <a:pt x="893481" y="445396"/>
                  </a:lnTo>
                  <a:lnTo>
                    <a:pt x="858489" y="465966"/>
                  </a:lnTo>
                  <a:lnTo>
                    <a:pt x="824082" y="487016"/>
                  </a:lnTo>
                  <a:lnTo>
                    <a:pt x="790268" y="508554"/>
                  </a:lnTo>
                  <a:lnTo>
                    <a:pt x="757057" y="530586"/>
                  </a:lnTo>
                  <a:lnTo>
                    <a:pt x="724456" y="553120"/>
                  </a:lnTo>
                  <a:lnTo>
                    <a:pt x="692476" y="576162"/>
                  </a:lnTo>
                  <a:lnTo>
                    <a:pt x="661123" y="599719"/>
                  </a:lnTo>
                  <a:lnTo>
                    <a:pt x="630407" y="623799"/>
                  </a:lnTo>
                  <a:lnTo>
                    <a:pt x="600337" y="648409"/>
                  </a:lnTo>
                  <a:lnTo>
                    <a:pt x="570921" y="673556"/>
                  </a:lnTo>
                  <a:lnTo>
                    <a:pt x="542168" y="699246"/>
                  </a:lnTo>
                  <a:lnTo>
                    <a:pt x="514086" y="725488"/>
                  </a:lnTo>
                  <a:lnTo>
                    <a:pt x="486684" y="752288"/>
                  </a:lnTo>
                  <a:lnTo>
                    <a:pt x="459971" y="779652"/>
                  </a:lnTo>
                  <a:lnTo>
                    <a:pt x="433955" y="807589"/>
                  </a:lnTo>
                  <a:lnTo>
                    <a:pt x="408645" y="836106"/>
                  </a:lnTo>
                  <a:lnTo>
                    <a:pt x="375992" y="875026"/>
                  </a:lnTo>
                  <a:lnTo>
                    <a:pt x="352120" y="904722"/>
                  </a:lnTo>
                  <a:lnTo>
                    <a:pt x="328979" y="935019"/>
                  </a:lnTo>
                  <a:lnTo>
                    <a:pt x="306579" y="965923"/>
                  </a:lnTo>
                  <a:lnTo>
                    <a:pt x="284928" y="997442"/>
                  </a:lnTo>
                  <a:lnTo>
                    <a:pt x="264034" y="1029583"/>
                  </a:lnTo>
                  <a:lnTo>
                    <a:pt x="243907" y="1062353"/>
                  </a:lnTo>
                  <a:lnTo>
                    <a:pt x="224555" y="1095759"/>
                  </a:lnTo>
                  <a:lnTo>
                    <a:pt x="205987" y="1129808"/>
                  </a:lnTo>
                  <a:lnTo>
                    <a:pt x="188210" y="1164507"/>
                  </a:lnTo>
                  <a:lnTo>
                    <a:pt x="171235" y="1199864"/>
                  </a:lnTo>
                  <a:lnTo>
                    <a:pt x="155069" y="1235884"/>
                  </a:lnTo>
                  <a:lnTo>
                    <a:pt x="139721" y="1272576"/>
                  </a:lnTo>
                  <a:lnTo>
                    <a:pt x="125199" y="1309947"/>
                  </a:lnTo>
                  <a:lnTo>
                    <a:pt x="111514" y="1348003"/>
                  </a:lnTo>
                  <a:lnTo>
                    <a:pt x="98672" y="1386752"/>
                  </a:lnTo>
                  <a:lnTo>
                    <a:pt x="78626" y="1436018"/>
                  </a:lnTo>
                  <a:lnTo>
                    <a:pt x="67498" y="1476173"/>
                  </a:lnTo>
                  <a:lnTo>
                    <a:pt x="57240" y="1517042"/>
                  </a:lnTo>
                  <a:lnTo>
                    <a:pt x="47860" y="1558632"/>
                  </a:lnTo>
                  <a:lnTo>
                    <a:pt x="39368" y="1600951"/>
                  </a:lnTo>
                  <a:lnTo>
                    <a:pt x="31771" y="1644004"/>
                  </a:lnTo>
                  <a:lnTo>
                    <a:pt x="25079" y="1687800"/>
                  </a:lnTo>
                  <a:lnTo>
                    <a:pt x="18200" y="1747871"/>
                  </a:lnTo>
                  <a:lnTo>
                    <a:pt x="11663" y="1808224"/>
                  </a:lnTo>
                  <a:lnTo>
                    <a:pt x="5463" y="1868852"/>
                  </a:lnTo>
                  <a:lnTo>
                    <a:pt x="7649" y="1919934"/>
                  </a:lnTo>
                  <a:lnTo>
                    <a:pt x="2100" y="1981097"/>
                  </a:lnTo>
                  <a:lnTo>
                    <a:pt x="4924" y="2032703"/>
                  </a:lnTo>
                  <a:lnTo>
                    <a:pt x="0" y="2094378"/>
                  </a:lnTo>
                  <a:lnTo>
                    <a:pt x="3433" y="2146484"/>
                  </a:lnTo>
                  <a:lnTo>
                    <a:pt x="7161" y="2198831"/>
                  </a:lnTo>
                  <a:lnTo>
                    <a:pt x="11177" y="2251415"/>
                  </a:lnTo>
                  <a:lnTo>
                    <a:pt x="20044" y="2357267"/>
                  </a:lnTo>
                  <a:lnTo>
                    <a:pt x="32939" y="2400708"/>
                  </a:lnTo>
                  <a:lnTo>
                    <a:pt x="38036" y="2454179"/>
                  </a:lnTo>
                  <a:lnTo>
                    <a:pt x="78988" y="2586363"/>
                  </a:lnTo>
                  <a:lnTo>
                    <a:pt x="136810" y="2765250"/>
                  </a:lnTo>
                  <a:lnTo>
                    <a:pt x="159850" y="2800588"/>
                  </a:lnTo>
                  <a:lnTo>
                    <a:pt x="175032" y="2845905"/>
                  </a:lnTo>
                  <a:lnTo>
                    <a:pt x="342647" y="3098468"/>
                  </a:lnTo>
                  <a:lnTo>
                    <a:pt x="741546" y="3425835"/>
                  </a:lnTo>
                  <a:lnTo>
                    <a:pt x="783392" y="3443747"/>
                  </a:lnTo>
                  <a:lnTo>
                    <a:pt x="817233" y="3471520"/>
                  </a:lnTo>
                  <a:lnTo>
                    <a:pt x="1153453" y="3616014"/>
                  </a:lnTo>
                  <a:lnTo>
                    <a:pt x="1203563" y="3624280"/>
                  </a:lnTo>
                  <a:lnTo>
                    <a:pt x="1245599" y="3642348"/>
                  </a:lnTo>
                  <a:lnTo>
                    <a:pt x="1295667" y="3650579"/>
                  </a:lnTo>
                  <a:lnTo>
                    <a:pt x="1337647" y="3668602"/>
                  </a:lnTo>
                  <a:lnTo>
                    <a:pt x="1487500" y="3693008"/>
                  </a:lnTo>
                  <a:lnTo>
                    <a:pt x="1529286" y="3710871"/>
                  </a:lnTo>
                  <a:lnTo>
                    <a:pt x="1678389" y="3734661"/>
                  </a:lnTo>
                  <a:lnTo>
                    <a:pt x="1735982" y="3732639"/>
                  </a:lnTo>
                  <a:lnTo>
                    <a:pt x="1884003" y="3755540"/>
                  </a:lnTo>
                  <a:lnTo>
                    <a:pt x="1941180" y="3753176"/>
                  </a:lnTo>
                  <a:lnTo>
                    <a:pt x="1990179" y="3760530"/>
                  </a:lnTo>
                  <a:lnTo>
                    <a:pt x="2047106" y="3757961"/>
                  </a:lnTo>
                  <a:lnTo>
                    <a:pt x="2095841" y="3765098"/>
                  </a:lnTo>
                  <a:lnTo>
                    <a:pt x="2208992" y="3759382"/>
                  </a:lnTo>
                  <a:lnTo>
                    <a:pt x="2257279" y="3766153"/>
                  </a:lnTo>
                  <a:lnTo>
                    <a:pt x="2425307" y="3756185"/>
                  </a:lnTo>
                  <a:lnTo>
                    <a:pt x="2591679" y="3744860"/>
                  </a:lnTo>
                  <a:lnTo>
                    <a:pt x="2701583" y="3736480"/>
                  </a:lnTo>
                  <a:lnTo>
                    <a:pt x="2810612" y="3727382"/>
                  </a:lnTo>
                  <a:lnTo>
                    <a:pt x="2918712" y="3717522"/>
                  </a:lnTo>
                  <a:lnTo>
                    <a:pt x="2980453" y="3702474"/>
                  </a:lnTo>
                  <a:lnTo>
                    <a:pt x="3087054" y="3691384"/>
                  </a:lnTo>
                  <a:lnTo>
                    <a:pt x="3148015" y="3675695"/>
                  </a:lnTo>
                  <a:lnTo>
                    <a:pt x="3200644" y="3669599"/>
                  </a:lnTo>
                  <a:lnTo>
                    <a:pt x="3261050" y="3653456"/>
                  </a:lnTo>
                  <a:lnTo>
                    <a:pt x="3313110" y="3646893"/>
                  </a:lnTo>
                  <a:lnTo>
                    <a:pt x="3372933" y="3630271"/>
                  </a:lnTo>
                  <a:lnTo>
                    <a:pt x="3424398" y="3623219"/>
                  </a:lnTo>
                  <a:lnTo>
                    <a:pt x="3483610" y="3606096"/>
                  </a:lnTo>
                  <a:lnTo>
                    <a:pt x="3534450" y="3598532"/>
                  </a:lnTo>
                  <a:lnTo>
                    <a:pt x="3593024" y="3580885"/>
                  </a:lnTo>
                  <a:lnTo>
                    <a:pt x="3643212" y="3572786"/>
                  </a:lnTo>
                  <a:lnTo>
                    <a:pt x="3701121" y="3554593"/>
                  </a:lnTo>
                  <a:lnTo>
                    <a:pt x="3758686" y="3536118"/>
                  </a:lnTo>
                  <a:lnTo>
                    <a:pt x="3807844" y="3527173"/>
                  </a:lnTo>
                  <a:lnTo>
                    <a:pt x="3864702" y="3508118"/>
                  </a:lnTo>
                  <a:lnTo>
                    <a:pt x="3921195" y="3488764"/>
                  </a:lnTo>
                  <a:lnTo>
                    <a:pt x="3969261" y="3478922"/>
                  </a:lnTo>
                  <a:lnTo>
                    <a:pt x="4025005" y="3458953"/>
                  </a:lnTo>
                  <a:lnTo>
                    <a:pt x="4080365" y="3438669"/>
                  </a:lnTo>
                  <a:lnTo>
                    <a:pt x="4135332" y="3418062"/>
                  </a:lnTo>
                  <a:lnTo>
                    <a:pt x="4189901" y="3397129"/>
                  </a:lnTo>
                  <a:lnTo>
                    <a:pt x="4236007" y="3385679"/>
                  </a:lnTo>
                  <a:lnTo>
                    <a:pt x="4289758" y="3364074"/>
                  </a:lnTo>
                  <a:lnTo>
                    <a:pt x="4343089" y="3342124"/>
                  </a:lnTo>
                  <a:lnTo>
                    <a:pt x="4395993" y="3319824"/>
                  </a:lnTo>
                  <a:lnTo>
                    <a:pt x="4448464" y="3297169"/>
                  </a:lnTo>
                  <a:lnTo>
                    <a:pt x="4492437" y="3283969"/>
                  </a:lnTo>
                  <a:lnTo>
                    <a:pt x="4544020" y="3260585"/>
                  </a:lnTo>
                  <a:lnTo>
                    <a:pt x="4595149" y="3236828"/>
                  </a:lnTo>
                  <a:lnTo>
                    <a:pt x="4645817" y="3212693"/>
                  </a:lnTo>
                  <a:lnTo>
                    <a:pt x="4696016" y="3188173"/>
                  </a:lnTo>
                  <a:lnTo>
                    <a:pt x="4737684" y="3173081"/>
                  </a:lnTo>
                  <a:lnTo>
                    <a:pt x="4786926" y="3147776"/>
                  </a:lnTo>
                  <a:lnTo>
                    <a:pt x="4835679" y="3122070"/>
                  </a:lnTo>
                  <a:lnTo>
                    <a:pt x="4883937" y="3095957"/>
                  </a:lnTo>
                  <a:lnTo>
                    <a:pt x="4931691" y="3069431"/>
                  </a:lnTo>
                  <a:lnTo>
                    <a:pt x="4970879" y="3052304"/>
                  </a:lnTo>
                  <a:lnTo>
                    <a:pt x="5017608" y="3024936"/>
                  </a:lnTo>
                  <a:lnTo>
                    <a:pt x="5063812" y="2997138"/>
                  </a:lnTo>
                  <a:lnTo>
                    <a:pt x="5109486" y="2968904"/>
                  </a:lnTo>
                  <a:lnTo>
                    <a:pt x="5154623" y="2940230"/>
                  </a:lnTo>
                  <a:lnTo>
                    <a:pt x="5191158" y="2920926"/>
                  </a:lnTo>
                  <a:lnTo>
                    <a:pt x="5235199" y="2891352"/>
                  </a:lnTo>
                  <a:lnTo>
                    <a:pt x="5278681" y="2861320"/>
                  </a:lnTo>
                  <a:lnTo>
                    <a:pt x="5313542" y="2840641"/>
                  </a:lnTo>
                  <a:lnTo>
                    <a:pt x="5355887" y="2809676"/>
                  </a:lnTo>
                  <a:lnTo>
                    <a:pt x="5397653" y="2778235"/>
                  </a:lnTo>
                  <a:lnTo>
                    <a:pt x="5430776" y="2756131"/>
                  </a:lnTo>
                  <a:lnTo>
                    <a:pt x="5471363" y="2723723"/>
                  </a:lnTo>
                  <a:lnTo>
                    <a:pt x="5503294" y="2700639"/>
                  </a:lnTo>
                  <a:lnTo>
                    <a:pt x="5542674" y="2667241"/>
                  </a:lnTo>
                  <a:lnTo>
                    <a:pt x="5573384" y="2643156"/>
                  </a:lnTo>
                  <a:lnTo>
                    <a:pt x="5611530" y="2608744"/>
                  </a:lnTo>
                  <a:lnTo>
                    <a:pt x="5640991" y="2583635"/>
                  </a:lnTo>
                  <a:lnTo>
                    <a:pt x="5677875" y="2548187"/>
                  </a:lnTo>
                  <a:lnTo>
                    <a:pt x="5706060" y="2522031"/>
                  </a:lnTo>
                  <a:lnTo>
                    <a:pt x="5741654" y="2485525"/>
                  </a:lnTo>
                  <a:lnTo>
                    <a:pt x="5768535" y="2458298"/>
                  </a:lnTo>
                  <a:lnTo>
                    <a:pt x="5794755" y="2430528"/>
                  </a:lnTo>
                  <a:lnTo>
                    <a:pt x="5828362" y="2392391"/>
                  </a:lnTo>
                  <a:lnTo>
                    <a:pt x="5853235" y="2363517"/>
                  </a:lnTo>
                  <a:lnTo>
                    <a:pt x="5877426" y="2334082"/>
                  </a:lnTo>
                  <a:lnTo>
                    <a:pt x="5900927" y="2304081"/>
                  </a:lnTo>
                  <a:lnTo>
                    <a:pt x="5923731" y="2273507"/>
                  </a:lnTo>
                  <a:lnTo>
                    <a:pt x="5945831" y="2242356"/>
                  </a:lnTo>
                  <a:lnTo>
                    <a:pt x="5967220" y="2210622"/>
                  </a:lnTo>
                  <a:lnTo>
                    <a:pt x="5987891" y="2178299"/>
                  </a:lnTo>
                  <a:lnTo>
                    <a:pt x="6007838" y="2145381"/>
                  </a:lnTo>
                  <a:lnTo>
                    <a:pt x="6027052" y="2111862"/>
                  </a:lnTo>
                  <a:lnTo>
                    <a:pt x="6045529" y="2077737"/>
                  </a:lnTo>
                  <a:lnTo>
                    <a:pt x="6063260" y="2043001"/>
                  </a:lnTo>
                  <a:lnTo>
                    <a:pt x="6080238" y="2007647"/>
                  </a:lnTo>
                  <a:lnTo>
                    <a:pt x="6088400" y="1981487"/>
                  </a:lnTo>
                  <a:lnTo>
                    <a:pt x="6103853" y="1944881"/>
                  </a:lnTo>
                  <a:lnTo>
                    <a:pt x="6118532" y="1907640"/>
                  </a:lnTo>
                  <a:lnTo>
                    <a:pt x="6124375" y="1879577"/>
                  </a:lnTo>
                  <a:lnTo>
                    <a:pt x="6137487" y="1841050"/>
                  </a:lnTo>
                  <a:lnTo>
                    <a:pt x="6141748" y="1811688"/>
                  </a:lnTo>
                  <a:lnTo>
                    <a:pt x="6153266" y="1771852"/>
                  </a:lnTo>
                  <a:lnTo>
                    <a:pt x="6155918" y="1741171"/>
                  </a:lnTo>
                  <a:lnTo>
                    <a:pt x="6157756" y="1709820"/>
                  </a:lnTo>
                  <a:lnTo>
                    <a:pt x="6158771" y="1677795"/>
                  </a:lnTo>
                  <a:lnTo>
                    <a:pt x="6158958" y="1645090"/>
                  </a:lnTo>
                  <a:lnTo>
                    <a:pt x="6166367" y="1601882"/>
                  </a:lnTo>
                  <a:lnTo>
                    <a:pt x="6164876" y="1567800"/>
                  </a:lnTo>
                  <a:lnTo>
                    <a:pt x="6154478" y="1542838"/>
                  </a:lnTo>
                  <a:lnTo>
                    <a:pt x="6151281" y="1507356"/>
                  </a:lnTo>
                  <a:lnTo>
                    <a:pt x="6147220" y="1471165"/>
                  </a:lnTo>
                  <a:lnTo>
                    <a:pt x="6142290" y="1434260"/>
                  </a:lnTo>
                  <a:lnTo>
                    <a:pt x="6136482" y="1396635"/>
                  </a:lnTo>
                  <a:lnTo>
                    <a:pt x="6121732" y="1368101"/>
                  </a:lnTo>
                  <a:lnTo>
                    <a:pt x="6114149" y="1329019"/>
                  </a:lnTo>
                  <a:lnTo>
                    <a:pt x="6097611" y="1299017"/>
                  </a:lnTo>
                  <a:lnTo>
                    <a:pt x="6088224" y="1258456"/>
                  </a:lnTo>
                  <a:lnTo>
                    <a:pt x="6069869" y="1226963"/>
                  </a:lnTo>
                  <a:lnTo>
                    <a:pt x="6050595" y="1194716"/>
                  </a:lnTo>
                  <a:lnTo>
                    <a:pt x="6030395" y="1161709"/>
                  </a:lnTo>
                  <a:lnTo>
                    <a:pt x="6009263" y="1127937"/>
                  </a:lnTo>
                  <a:lnTo>
                    <a:pt x="5964172" y="1058073"/>
                  </a:lnTo>
                  <a:lnTo>
                    <a:pt x="5915267" y="985079"/>
                  </a:lnTo>
                  <a:close/>
                </a:path>
                <a:path w="6166485" h="3766184">
                  <a:moveTo>
                    <a:pt x="5854435" y="918727"/>
                  </a:moveTo>
                  <a:lnTo>
                    <a:pt x="5407613" y="552030"/>
                  </a:lnTo>
                  <a:lnTo>
                    <a:pt x="5376350" y="542803"/>
                  </a:lnTo>
                  <a:lnTo>
                    <a:pt x="5881310" y="957212"/>
                  </a:lnTo>
                  <a:lnTo>
                    <a:pt x="5854435" y="918727"/>
                  </a:lnTo>
                  <a:close/>
                </a:path>
                <a:path w="6166485" h="3766184">
                  <a:moveTo>
                    <a:pt x="5789679" y="849154"/>
                  </a:moveTo>
                  <a:lnTo>
                    <a:pt x="5483119" y="597567"/>
                  </a:lnTo>
                  <a:lnTo>
                    <a:pt x="5452949" y="589237"/>
                  </a:lnTo>
                  <a:lnTo>
                    <a:pt x="5818523" y="889254"/>
                  </a:lnTo>
                  <a:lnTo>
                    <a:pt x="5789679" y="849154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157703" y="1515109"/>
              <a:ext cx="7624445" cy="4515485"/>
            </a:xfrm>
            <a:custGeom>
              <a:avLst/>
              <a:gdLst/>
              <a:ahLst/>
              <a:cxnLst/>
              <a:rect l="l" t="t" r="r" b="b"/>
              <a:pathLst>
                <a:path w="7624445" h="4515485">
                  <a:moveTo>
                    <a:pt x="3450209" y="0"/>
                  </a:moveTo>
                  <a:lnTo>
                    <a:pt x="3147831" y="2417"/>
                  </a:lnTo>
                  <a:lnTo>
                    <a:pt x="1635930" y="33313"/>
                  </a:lnTo>
                  <a:lnTo>
                    <a:pt x="1333539" y="36867"/>
                  </a:lnTo>
                  <a:lnTo>
                    <a:pt x="1131941" y="37625"/>
                  </a:lnTo>
                  <a:lnTo>
                    <a:pt x="1093287" y="56899"/>
                  </a:lnTo>
                  <a:lnTo>
                    <a:pt x="1038148" y="57742"/>
                  </a:lnTo>
                  <a:lnTo>
                    <a:pt x="984847" y="60250"/>
                  </a:lnTo>
                  <a:lnTo>
                    <a:pt x="933354" y="64393"/>
                  </a:lnTo>
                  <a:lnTo>
                    <a:pt x="883638" y="70140"/>
                  </a:lnTo>
                  <a:lnTo>
                    <a:pt x="835669" y="77459"/>
                  </a:lnTo>
                  <a:lnTo>
                    <a:pt x="789417" y="86319"/>
                  </a:lnTo>
                  <a:lnTo>
                    <a:pt x="744854" y="96689"/>
                  </a:lnTo>
                  <a:lnTo>
                    <a:pt x="701948" y="108540"/>
                  </a:lnTo>
                  <a:lnTo>
                    <a:pt x="660669" y="121838"/>
                  </a:lnTo>
                  <a:lnTo>
                    <a:pt x="620988" y="136554"/>
                  </a:lnTo>
                  <a:lnTo>
                    <a:pt x="582875" y="152656"/>
                  </a:lnTo>
                  <a:lnTo>
                    <a:pt x="546300" y="170114"/>
                  </a:lnTo>
                  <a:lnTo>
                    <a:pt x="511232" y="188896"/>
                  </a:lnTo>
                  <a:lnTo>
                    <a:pt x="477643" y="208972"/>
                  </a:lnTo>
                  <a:lnTo>
                    <a:pt x="445501" y="230310"/>
                  </a:lnTo>
                  <a:lnTo>
                    <a:pt x="414777" y="252879"/>
                  </a:lnTo>
                  <a:lnTo>
                    <a:pt x="357464" y="301588"/>
                  </a:lnTo>
                  <a:lnTo>
                    <a:pt x="305463" y="354850"/>
                  </a:lnTo>
                  <a:lnTo>
                    <a:pt x="258535" y="412417"/>
                  </a:lnTo>
                  <a:lnTo>
                    <a:pt x="216440" y="474042"/>
                  </a:lnTo>
                  <a:lnTo>
                    <a:pt x="178939" y="539476"/>
                  </a:lnTo>
                  <a:lnTo>
                    <a:pt x="161836" y="573544"/>
                  </a:lnTo>
                  <a:lnTo>
                    <a:pt x="145791" y="608471"/>
                  </a:lnTo>
                  <a:lnTo>
                    <a:pt x="130776" y="644227"/>
                  </a:lnTo>
                  <a:lnTo>
                    <a:pt x="116758" y="680780"/>
                  </a:lnTo>
                  <a:lnTo>
                    <a:pt x="103710" y="718099"/>
                  </a:lnTo>
                  <a:lnTo>
                    <a:pt x="91600" y="756153"/>
                  </a:lnTo>
                  <a:lnTo>
                    <a:pt x="80399" y="794912"/>
                  </a:lnTo>
                  <a:lnTo>
                    <a:pt x="70077" y="834344"/>
                  </a:lnTo>
                  <a:lnTo>
                    <a:pt x="60603" y="874418"/>
                  </a:lnTo>
                  <a:lnTo>
                    <a:pt x="51949" y="915104"/>
                  </a:lnTo>
                  <a:lnTo>
                    <a:pt x="44084" y="956370"/>
                  </a:lnTo>
                  <a:lnTo>
                    <a:pt x="36977" y="998185"/>
                  </a:lnTo>
                  <a:lnTo>
                    <a:pt x="30600" y="1040518"/>
                  </a:lnTo>
                  <a:lnTo>
                    <a:pt x="24921" y="1083338"/>
                  </a:lnTo>
                  <a:lnTo>
                    <a:pt x="19912" y="1126615"/>
                  </a:lnTo>
                  <a:lnTo>
                    <a:pt x="15542" y="1170317"/>
                  </a:lnTo>
                  <a:lnTo>
                    <a:pt x="11782" y="1214413"/>
                  </a:lnTo>
                  <a:lnTo>
                    <a:pt x="8600" y="1258873"/>
                  </a:lnTo>
                  <a:lnTo>
                    <a:pt x="5968" y="1303664"/>
                  </a:lnTo>
                  <a:lnTo>
                    <a:pt x="3855" y="1348757"/>
                  </a:lnTo>
                  <a:lnTo>
                    <a:pt x="2232" y="1394120"/>
                  </a:lnTo>
                  <a:lnTo>
                    <a:pt x="1068" y="1439722"/>
                  </a:lnTo>
                  <a:lnTo>
                    <a:pt x="0" y="1531520"/>
                  </a:lnTo>
                  <a:lnTo>
                    <a:pt x="409" y="1623902"/>
                  </a:lnTo>
                  <a:lnTo>
                    <a:pt x="2058" y="1716621"/>
                  </a:lnTo>
                  <a:lnTo>
                    <a:pt x="6329" y="1855789"/>
                  </a:lnTo>
                  <a:lnTo>
                    <a:pt x="10026" y="1948264"/>
                  </a:lnTo>
                  <a:lnTo>
                    <a:pt x="20958" y="2181798"/>
                  </a:lnTo>
                  <a:lnTo>
                    <a:pt x="26719" y="2279634"/>
                  </a:lnTo>
                  <a:lnTo>
                    <a:pt x="30267" y="2329104"/>
                  </a:lnTo>
                  <a:lnTo>
                    <a:pt x="34383" y="2378811"/>
                  </a:lnTo>
                  <a:lnTo>
                    <a:pt x="39159" y="2428656"/>
                  </a:lnTo>
                  <a:lnTo>
                    <a:pt x="44688" y="2478539"/>
                  </a:lnTo>
                  <a:lnTo>
                    <a:pt x="51063" y="2528362"/>
                  </a:lnTo>
                  <a:lnTo>
                    <a:pt x="58376" y="2578027"/>
                  </a:lnTo>
                  <a:lnTo>
                    <a:pt x="66719" y="2627434"/>
                  </a:lnTo>
                  <a:lnTo>
                    <a:pt x="76185" y="2676485"/>
                  </a:lnTo>
                  <a:lnTo>
                    <a:pt x="86866" y="2725081"/>
                  </a:lnTo>
                  <a:lnTo>
                    <a:pt x="98855" y="2773123"/>
                  </a:lnTo>
                  <a:lnTo>
                    <a:pt x="112244" y="2820511"/>
                  </a:lnTo>
                  <a:lnTo>
                    <a:pt x="127126" y="2867149"/>
                  </a:lnTo>
                  <a:lnTo>
                    <a:pt x="143593" y="2912936"/>
                  </a:lnTo>
                  <a:lnTo>
                    <a:pt x="161738" y="2957773"/>
                  </a:lnTo>
                  <a:lnTo>
                    <a:pt x="181652" y="3001563"/>
                  </a:lnTo>
                  <a:lnTo>
                    <a:pt x="203429" y="3044206"/>
                  </a:lnTo>
                  <a:lnTo>
                    <a:pt x="227161" y="3085603"/>
                  </a:lnTo>
                  <a:lnTo>
                    <a:pt x="252940" y="3125656"/>
                  </a:lnTo>
                  <a:lnTo>
                    <a:pt x="280860" y="3164266"/>
                  </a:lnTo>
                  <a:lnTo>
                    <a:pt x="315396" y="3205810"/>
                  </a:lnTo>
                  <a:lnTo>
                    <a:pt x="350760" y="3242145"/>
                  </a:lnTo>
                  <a:lnTo>
                    <a:pt x="386977" y="3273669"/>
                  </a:lnTo>
                  <a:lnTo>
                    <a:pt x="424069" y="3300785"/>
                  </a:lnTo>
                  <a:lnTo>
                    <a:pt x="462060" y="3323893"/>
                  </a:lnTo>
                  <a:lnTo>
                    <a:pt x="500974" y="3343395"/>
                  </a:lnTo>
                  <a:lnTo>
                    <a:pt x="540833" y="3359690"/>
                  </a:lnTo>
                  <a:lnTo>
                    <a:pt x="581661" y="3373180"/>
                  </a:lnTo>
                  <a:lnTo>
                    <a:pt x="623482" y="3384266"/>
                  </a:lnTo>
                  <a:lnTo>
                    <a:pt x="666319" y="3393348"/>
                  </a:lnTo>
                  <a:lnTo>
                    <a:pt x="710196" y="3400827"/>
                  </a:lnTo>
                  <a:lnTo>
                    <a:pt x="755135" y="3407105"/>
                  </a:lnTo>
                  <a:lnTo>
                    <a:pt x="801161" y="3412583"/>
                  </a:lnTo>
                  <a:lnTo>
                    <a:pt x="945992" y="3428218"/>
                  </a:lnTo>
                  <a:lnTo>
                    <a:pt x="996597" y="3434500"/>
                  </a:lnTo>
                  <a:lnTo>
                    <a:pt x="1097586" y="3449076"/>
                  </a:lnTo>
                  <a:lnTo>
                    <a:pt x="1198575" y="3462729"/>
                  </a:lnTo>
                  <a:lnTo>
                    <a:pt x="1299563" y="3475478"/>
                  </a:lnTo>
                  <a:lnTo>
                    <a:pt x="1400550" y="3487338"/>
                  </a:lnTo>
                  <a:lnTo>
                    <a:pt x="1501538" y="3498325"/>
                  </a:lnTo>
                  <a:lnTo>
                    <a:pt x="1653018" y="3513204"/>
                  </a:lnTo>
                  <a:lnTo>
                    <a:pt x="1804498" y="3526211"/>
                  </a:lnTo>
                  <a:lnTo>
                    <a:pt x="1955978" y="3537400"/>
                  </a:lnTo>
                  <a:lnTo>
                    <a:pt x="2107458" y="3546827"/>
                  </a:lnTo>
                  <a:lnTo>
                    <a:pt x="2258937" y="3554546"/>
                  </a:lnTo>
                  <a:lnTo>
                    <a:pt x="2410416" y="3560612"/>
                  </a:lnTo>
                  <a:lnTo>
                    <a:pt x="2561896" y="3565080"/>
                  </a:lnTo>
                  <a:lnTo>
                    <a:pt x="2713375" y="3568005"/>
                  </a:lnTo>
                  <a:lnTo>
                    <a:pt x="2864855" y="3569440"/>
                  </a:lnTo>
                  <a:lnTo>
                    <a:pt x="3016335" y="3569443"/>
                  </a:lnTo>
                  <a:lnTo>
                    <a:pt x="3167816" y="3568066"/>
                  </a:lnTo>
                  <a:lnTo>
                    <a:pt x="3319298" y="3565366"/>
                  </a:lnTo>
                  <a:lnTo>
                    <a:pt x="3521275" y="3559800"/>
                  </a:lnTo>
                  <a:lnTo>
                    <a:pt x="3723253" y="3552108"/>
                  </a:lnTo>
                  <a:lnTo>
                    <a:pt x="3925233" y="3542420"/>
                  </a:lnTo>
                  <a:lnTo>
                    <a:pt x="4127215" y="3530866"/>
                  </a:lnTo>
                  <a:lnTo>
                    <a:pt x="4379696" y="3513996"/>
                  </a:lnTo>
                  <a:lnTo>
                    <a:pt x="4632182" y="3494667"/>
                  </a:lnTo>
                  <a:lnTo>
                    <a:pt x="4884673" y="3473132"/>
                  </a:lnTo>
                  <a:lnTo>
                    <a:pt x="4935219" y="3466528"/>
                  </a:lnTo>
                  <a:lnTo>
                    <a:pt x="4985931" y="3460446"/>
                  </a:lnTo>
                  <a:lnTo>
                    <a:pt x="5036795" y="3454866"/>
                  </a:lnTo>
                  <a:lnTo>
                    <a:pt x="5087796" y="3449766"/>
                  </a:lnTo>
                  <a:lnTo>
                    <a:pt x="5138920" y="3445124"/>
                  </a:lnTo>
                  <a:lnTo>
                    <a:pt x="5241477" y="3437127"/>
                  </a:lnTo>
                  <a:lnTo>
                    <a:pt x="5344351" y="3430702"/>
                  </a:lnTo>
                  <a:lnTo>
                    <a:pt x="5447424" y="3425677"/>
                  </a:lnTo>
                  <a:lnTo>
                    <a:pt x="5550582" y="3421877"/>
                  </a:lnTo>
                  <a:lnTo>
                    <a:pt x="5653708" y="3419129"/>
                  </a:lnTo>
                  <a:lnTo>
                    <a:pt x="5756685" y="3417260"/>
                  </a:lnTo>
                  <a:lnTo>
                    <a:pt x="5777774" y="3459455"/>
                  </a:lnTo>
                  <a:lnTo>
                    <a:pt x="5795411" y="3503615"/>
                  </a:lnTo>
                  <a:lnTo>
                    <a:pt x="5809759" y="3549530"/>
                  </a:lnTo>
                  <a:lnTo>
                    <a:pt x="5820982" y="3596993"/>
                  </a:lnTo>
                  <a:lnTo>
                    <a:pt x="5829245" y="3645795"/>
                  </a:lnTo>
                  <a:lnTo>
                    <a:pt x="5834710" y="3695726"/>
                  </a:lnTo>
                  <a:lnTo>
                    <a:pt x="5837542" y="3746579"/>
                  </a:lnTo>
                  <a:lnTo>
                    <a:pt x="5837904" y="3798146"/>
                  </a:lnTo>
                  <a:lnTo>
                    <a:pt x="5835961" y="3850216"/>
                  </a:lnTo>
                  <a:lnTo>
                    <a:pt x="5831876" y="3902582"/>
                  </a:lnTo>
                  <a:lnTo>
                    <a:pt x="5825813" y="3955036"/>
                  </a:lnTo>
                  <a:lnTo>
                    <a:pt x="5817936" y="4007368"/>
                  </a:lnTo>
                  <a:lnTo>
                    <a:pt x="5808408" y="4059370"/>
                  </a:lnTo>
                  <a:lnTo>
                    <a:pt x="5797394" y="4110833"/>
                  </a:lnTo>
                  <a:lnTo>
                    <a:pt x="5785057" y="4161550"/>
                  </a:lnTo>
                  <a:lnTo>
                    <a:pt x="5771562" y="4211310"/>
                  </a:lnTo>
                  <a:lnTo>
                    <a:pt x="5757071" y="4259906"/>
                  </a:lnTo>
                  <a:lnTo>
                    <a:pt x="5741749" y="4307129"/>
                  </a:lnTo>
                  <a:lnTo>
                    <a:pt x="5725759" y="4352771"/>
                  </a:lnTo>
                  <a:lnTo>
                    <a:pt x="5709266" y="4396622"/>
                  </a:lnTo>
                  <a:lnTo>
                    <a:pt x="5692433" y="4438475"/>
                  </a:lnTo>
                  <a:lnTo>
                    <a:pt x="5675424" y="4478120"/>
                  </a:lnTo>
                  <a:lnTo>
                    <a:pt x="5658403" y="4515350"/>
                  </a:lnTo>
                  <a:lnTo>
                    <a:pt x="5693274" y="4485582"/>
                  </a:lnTo>
                  <a:lnTo>
                    <a:pt x="5727481" y="4454343"/>
                  </a:lnTo>
                  <a:lnTo>
                    <a:pt x="5761006" y="4421692"/>
                  </a:lnTo>
                  <a:lnTo>
                    <a:pt x="5793828" y="4387689"/>
                  </a:lnTo>
                  <a:lnTo>
                    <a:pt x="5825929" y="4352394"/>
                  </a:lnTo>
                  <a:lnTo>
                    <a:pt x="5857289" y="4315866"/>
                  </a:lnTo>
                  <a:lnTo>
                    <a:pt x="5887889" y="4278164"/>
                  </a:lnTo>
                  <a:lnTo>
                    <a:pt x="5917709" y="4239348"/>
                  </a:lnTo>
                  <a:lnTo>
                    <a:pt x="5946732" y="4199477"/>
                  </a:lnTo>
                  <a:lnTo>
                    <a:pt x="5974936" y="4158612"/>
                  </a:lnTo>
                  <a:lnTo>
                    <a:pt x="6002303" y="4116810"/>
                  </a:lnTo>
                  <a:lnTo>
                    <a:pt x="6028814" y="4074132"/>
                  </a:lnTo>
                  <a:lnTo>
                    <a:pt x="6054449" y="4030637"/>
                  </a:lnTo>
                  <a:lnTo>
                    <a:pt x="6079189" y="3986385"/>
                  </a:lnTo>
                  <a:lnTo>
                    <a:pt x="6103015" y="3941436"/>
                  </a:lnTo>
                  <a:lnTo>
                    <a:pt x="6125908" y="3895847"/>
                  </a:lnTo>
                  <a:lnTo>
                    <a:pt x="6147848" y="3849680"/>
                  </a:lnTo>
                  <a:lnTo>
                    <a:pt x="6168816" y="3802994"/>
                  </a:lnTo>
                  <a:lnTo>
                    <a:pt x="6188792" y="3755847"/>
                  </a:lnTo>
                  <a:lnTo>
                    <a:pt x="6207758" y="3708300"/>
                  </a:lnTo>
                  <a:lnTo>
                    <a:pt x="6225694" y="3660412"/>
                  </a:lnTo>
                  <a:lnTo>
                    <a:pt x="6242581" y="3612242"/>
                  </a:lnTo>
                  <a:lnTo>
                    <a:pt x="6258399" y="3563851"/>
                  </a:lnTo>
                  <a:lnTo>
                    <a:pt x="6273130" y="3515296"/>
                  </a:lnTo>
                  <a:lnTo>
                    <a:pt x="6286754" y="3466639"/>
                  </a:lnTo>
                  <a:lnTo>
                    <a:pt x="6299251" y="3417938"/>
                  </a:lnTo>
                  <a:lnTo>
                    <a:pt x="6550837" y="3429791"/>
                  </a:lnTo>
                  <a:lnTo>
                    <a:pt x="6604050" y="3431833"/>
                  </a:lnTo>
                  <a:lnTo>
                    <a:pt x="6657671" y="3433396"/>
                  </a:lnTo>
                  <a:lnTo>
                    <a:pt x="6711463" y="3434321"/>
                  </a:lnTo>
                  <a:lnTo>
                    <a:pt x="6765185" y="3434450"/>
                  </a:lnTo>
                  <a:lnTo>
                    <a:pt x="6818601" y="3433624"/>
                  </a:lnTo>
                  <a:lnTo>
                    <a:pt x="6871470" y="3431685"/>
                  </a:lnTo>
                  <a:lnTo>
                    <a:pt x="6923554" y="3428475"/>
                  </a:lnTo>
                  <a:lnTo>
                    <a:pt x="6974616" y="3423835"/>
                  </a:lnTo>
                  <a:lnTo>
                    <a:pt x="7024415" y="3417606"/>
                  </a:lnTo>
                  <a:lnTo>
                    <a:pt x="7072713" y="3409631"/>
                  </a:lnTo>
                  <a:lnTo>
                    <a:pt x="7119272" y="3399750"/>
                  </a:lnTo>
                  <a:lnTo>
                    <a:pt x="7163854" y="3387806"/>
                  </a:lnTo>
                  <a:lnTo>
                    <a:pt x="7206218" y="3373639"/>
                  </a:lnTo>
                  <a:lnTo>
                    <a:pt x="7246128" y="3357091"/>
                  </a:lnTo>
                  <a:lnTo>
                    <a:pt x="7283343" y="3338005"/>
                  </a:lnTo>
                  <a:lnTo>
                    <a:pt x="7321474" y="3311742"/>
                  </a:lnTo>
                  <a:lnTo>
                    <a:pt x="7356523" y="3281918"/>
                  </a:lnTo>
                  <a:lnTo>
                    <a:pt x="7388625" y="3248820"/>
                  </a:lnTo>
                  <a:lnTo>
                    <a:pt x="7417917" y="3212733"/>
                  </a:lnTo>
                  <a:lnTo>
                    <a:pt x="7444533" y="3173946"/>
                  </a:lnTo>
                  <a:lnTo>
                    <a:pt x="7468609" y="3132745"/>
                  </a:lnTo>
                  <a:lnTo>
                    <a:pt x="7490281" y="3089417"/>
                  </a:lnTo>
                  <a:lnTo>
                    <a:pt x="7509684" y="3044250"/>
                  </a:lnTo>
                  <a:lnTo>
                    <a:pt x="7526955" y="2997529"/>
                  </a:lnTo>
                  <a:lnTo>
                    <a:pt x="7542227" y="2949543"/>
                  </a:lnTo>
                  <a:lnTo>
                    <a:pt x="7555637" y="2900577"/>
                  </a:lnTo>
                  <a:lnTo>
                    <a:pt x="7567321" y="2850920"/>
                  </a:lnTo>
                  <a:lnTo>
                    <a:pt x="7577414" y="2800858"/>
                  </a:lnTo>
                  <a:lnTo>
                    <a:pt x="7586052" y="2750677"/>
                  </a:lnTo>
                  <a:lnTo>
                    <a:pt x="7593369" y="2700666"/>
                  </a:lnTo>
                  <a:lnTo>
                    <a:pt x="7599502" y="2651110"/>
                  </a:lnTo>
                  <a:lnTo>
                    <a:pt x="7604587" y="2602298"/>
                  </a:lnTo>
                  <a:lnTo>
                    <a:pt x="7608758" y="2554515"/>
                  </a:lnTo>
                  <a:lnTo>
                    <a:pt x="7612152" y="2508049"/>
                  </a:lnTo>
                  <a:lnTo>
                    <a:pt x="7617496" y="2390011"/>
                  </a:lnTo>
                  <a:lnTo>
                    <a:pt x="7621640" y="2264530"/>
                  </a:lnTo>
                  <a:lnTo>
                    <a:pt x="7623424" y="2177353"/>
                  </a:lnTo>
                  <a:lnTo>
                    <a:pt x="7624204" y="2087786"/>
                  </a:lnTo>
                  <a:lnTo>
                    <a:pt x="7623793" y="1996197"/>
                  </a:lnTo>
                  <a:lnTo>
                    <a:pt x="7622002" y="1902952"/>
                  </a:lnTo>
                  <a:lnTo>
                    <a:pt x="7618644" y="1808419"/>
                  </a:lnTo>
                  <a:lnTo>
                    <a:pt x="7616318" y="1760784"/>
                  </a:lnTo>
                  <a:lnTo>
                    <a:pt x="7613529" y="1712965"/>
                  </a:lnTo>
                  <a:lnTo>
                    <a:pt x="7610255" y="1665008"/>
                  </a:lnTo>
                  <a:lnTo>
                    <a:pt x="7606470" y="1616959"/>
                  </a:lnTo>
                  <a:lnTo>
                    <a:pt x="7602153" y="1568863"/>
                  </a:lnTo>
                  <a:lnTo>
                    <a:pt x="7597279" y="1520766"/>
                  </a:lnTo>
                  <a:lnTo>
                    <a:pt x="7591826" y="1472715"/>
                  </a:lnTo>
                  <a:lnTo>
                    <a:pt x="7585768" y="1424755"/>
                  </a:lnTo>
                  <a:lnTo>
                    <a:pt x="7579083" y="1376932"/>
                  </a:lnTo>
                  <a:lnTo>
                    <a:pt x="7571748" y="1329292"/>
                  </a:lnTo>
                  <a:lnTo>
                    <a:pt x="7563738" y="1281881"/>
                  </a:lnTo>
                  <a:lnTo>
                    <a:pt x="7555031" y="1234745"/>
                  </a:lnTo>
                  <a:lnTo>
                    <a:pt x="7545602" y="1187930"/>
                  </a:lnTo>
                  <a:lnTo>
                    <a:pt x="7535429" y="1141482"/>
                  </a:lnTo>
                  <a:lnTo>
                    <a:pt x="7524487" y="1095446"/>
                  </a:lnTo>
                  <a:lnTo>
                    <a:pt x="7512754" y="1049869"/>
                  </a:lnTo>
                  <a:lnTo>
                    <a:pt x="7500205" y="1004796"/>
                  </a:lnTo>
                  <a:lnTo>
                    <a:pt x="7486817" y="960274"/>
                  </a:lnTo>
                  <a:lnTo>
                    <a:pt x="7472567" y="916348"/>
                  </a:lnTo>
                  <a:lnTo>
                    <a:pt x="7457431" y="873064"/>
                  </a:lnTo>
                  <a:lnTo>
                    <a:pt x="7441386" y="830468"/>
                  </a:lnTo>
                  <a:lnTo>
                    <a:pt x="7424407" y="788607"/>
                  </a:lnTo>
                  <a:lnTo>
                    <a:pt x="7406472" y="747525"/>
                  </a:lnTo>
                  <a:lnTo>
                    <a:pt x="7387558" y="707269"/>
                  </a:lnTo>
                  <a:lnTo>
                    <a:pt x="7367639" y="667886"/>
                  </a:lnTo>
                  <a:lnTo>
                    <a:pt x="7346694" y="629419"/>
                  </a:lnTo>
                  <a:lnTo>
                    <a:pt x="7324698" y="591917"/>
                  </a:lnTo>
                  <a:lnTo>
                    <a:pt x="7301628" y="555424"/>
                  </a:lnTo>
                  <a:lnTo>
                    <a:pt x="7277460" y="519986"/>
                  </a:lnTo>
                  <a:lnTo>
                    <a:pt x="7252171" y="485650"/>
                  </a:lnTo>
                  <a:lnTo>
                    <a:pt x="7225738" y="452461"/>
                  </a:lnTo>
                  <a:lnTo>
                    <a:pt x="7198136" y="420465"/>
                  </a:lnTo>
                  <a:lnTo>
                    <a:pt x="7169343" y="389709"/>
                  </a:lnTo>
                  <a:lnTo>
                    <a:pt x="7139334" y="360237"/>
                  </a:lnTo>
                  <a:lnTo>
                    <a:pt x="7108087" y="332097"/>
                  </a:lnTo>
                  <a:lnTo>
                    <a:pt x="7075577" y="305333"/>
                  </a:lnTo>
                  <a:lnTo>
                    <a:pt x="7041782" y="279992"/>
                  </a:lnTo>
                  <a:lnTo>
                    <a:pt x="7006677" y="256120"/>
                  </a:lnTo>
                  <a:lnTo>
                    <a:pt x="6970240" y="233762"/>
                  </a:lnTo>
                  <a:lnTo>
                    <a:pt x="6932446" y="212965"/>
                  </a:lnTo>
                  <a:lnTo>
                    <a:pt x="6893272" y="193774"/>
                  </a:lnTo>
                  <a:lnTo>
                    <a:pt x="6852695" y="176236"/>
                  </a:lnTo>
                  <a:lnTo>
                    <a:pt x="6810691" y="160396"/>
                  </a:lnTo>
                  <a:lnTo>
                    <a:pt x="6767237" y="146300"/>
                  </a:lnTo>
                  <a:lnTo>
                    <a:pt x="6722308" y="133994"/>
                  </a:lnTo>
                  <a:lnTo>
                    <a:pt x="6675614" y="121411"/>
                  </a:lnTo>
                  <a:lnTo>
                    <a:pt x="6628379" y="110093"/>
                  </a:lnTo>
                  <a:lnTo>
                    <a:pt x="6580635" y="99980"/>
                  </a:lnTo>
                  <a:lnTo>
                    <a:pt x="6532410" y="91012"/>
                  </a:lnTo>
                  <a:lnTo>
                    <a:pt x="6483735" y="83130"/>
                  </a:lnTo>
                  <a:lnTo>
                    <a:pt x="6434639" y="76275"/>
                  </a:lnTo>
                  <a:lnTo>
                    <a:pt x="6385153" y="70386"/>
                  </a:lnTo>
                  <a:lnTo>
                    <a:pt x="6335306" y="65406"/>
                  </a:lnTo>
                  <a:lnTo>
                    <a:pt x="6285128" y="61274"/>
                  </a:lnTo>
                  <a:lnTo>
                    <a:pt x="6234649" y="57930"/>
                  </a:lnTo>
                  <a:lnTo>
                    <a:pt x="6183899" y="55316"/>
                  </a:lnTo>
                  <a:lnTo>
                    <a:pt x="6132907" y="53372"/>
                  </a:lnTo>
                  <a:lnTo>
                    <a:pt x="6081704" y="52039"/>
                  </a:lnTo>
                  <a:lnTo>
                    <a:pt x="6030320" y="51257"/>
                  </a:lnTo>
                  <a:lnTo>
                    <a:pt x="5978783" y="50966"/>
                  </a:lnTo>
                  <a:lnTo>
                    <a:pt x="5875374" y="51622"/>
                  </a:lnTo>
                  <a:lnTo>
                    <a:pt x="5771716" y="53533"/>
                  </a:lnTo>
                  <a:lnTo>
                    <a:pt x="5410401" y="63228"/>
                  </a:lnTo>
                  <a:lnTo>
                    <a:pt x="5308579" y="64896"/>
                  </a:lnTo>
                  <a:lnTo>
                    <a:pt x="5207821" y="65204"/>
                  </a:lnTo>
                  <a:lnTo>
                    <a:pt x="5157916" y="64699"/>
                  </a:lnTo>
                  <a:lnTo>
                    <a:pt x="5108366" y="63675"/>
                  </a:lnTo>
                  <a:lnTo>
                    <a:pt x="5059203" y="62074"/>
                  </a:lnTo>
                  <a:lnTo>
                    <a:pt x="5010454" y="59835"/>
                  </a:lnTo>
                  <a:lnTo>
                    <a:pt x="4962151" y="56899"/>
                  </a:lnTo>
                  <a:lnTo>
                    <a:pt x="4861351" y="48188"/>
                  </a:lnTo>
                  <a:lnTo>
                    <a:pt x="4710151" y="36703"/>
                  </a:lnTo>
                  <a:lnTo>
                    <a:pt x="4558953" y="27014"/>
                  </a:lnTo>
                  <a:lnTo>
                    <a:pt x="4407757" y="19008"/>
                  </a:lnTo>
                  <a:lnTo>
                    <a:pt x="4256562" y="12569"/>
                  </a:lnTo>
                  <a:lnTo>
                    <a:pt x="4105369" y="7583"/>
                  </a:lnTo>
                  <a:lnTo>
                    <a:pt x="3903779" y="3001"/>
                  </a:lnTo>
                  <a:lnTo>
                    <a:pt x="3702192" y="530"/>
                  </a:lnTo>
                  <a:lnTo>
                    <a:pt x="3450209" y="0"/>
                  </a:lnTo>
                  <a:close/>
                </a:path>
              </a:pathLst>
            </a:custGeom>
            <a:solidFill>
              <a:srgbClr val="FFF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082655" y="2378710"/>
              <a:ext cx="1779016" cy="46735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759943" y="2378710"/>
              <a:ext cx="2110359" cy="46735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694535" y="2378710"/>
              <a:ext cx="1928875" cy="46735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514826" y="2378710"/>
              <a:ext cx="610019" cy="46735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054080" y="2874962"/>
              <a:ext cx="2054225" cy="46704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959968" y="2874962"/>
              <a:ext cx="1389761" cy="46704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227556" y="2874962"/>
              <a:ext cx="2958211" cy="46704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864085" y="3370580"/>
              <a:ext cx="2443226" cy="46736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189456" y="3370580"/>
              <a:ext cx="940219" cy="46736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4961235" y="3370580"/>
              <a:ext cx="1423161" cy="46736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711558" y="3866578"/>
              <a:ext cx="1850643" cy="46704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493750" y="3866578"/>
              <a:ext cx="679056" cy="46704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037056" y="3866578"/>
              <a:ext cx="2337561" cy="46704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6162019" y="3866578"/>
              <a:ext cx="257644" cy="46704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2439650" y="6900227"/>
              <a:ext cx="702868" cy="44799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3002006" y="6900227"/>
              <a:ext cx="1176388" cy="44799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4136115" y="6900227"/>
              <a:ext cx="2529459" cy="44799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715368" y="7395844"/>
              <a:ext cx="2245486" cy="44830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3869035" y="7395844"/>
              <a:ext cx="1383030" cy="44830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194026" y="7395844"/>
              <a:ext cx="1447292" cy="44830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575659" y="7395844"/>
              <a:ext cx="428625" cy="44830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6937736" y="7395844"/>
              <a:ext cx="457619" cy="44830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2916281" y="7891716"/>
              <a:ext cx="500062" cy="44799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3335635" y="7891716"/>
              <a:ext cx="400050" cy="44799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3602335" y="7891716"/>
              <a:ext cx="1022718" cy="44799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4574519" y="7891716"/>
              <a:ext cx="1437640" cy="44799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32455" y="7891716"/>
              <a:ext cx="133350" cy="44799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0" y="6380002"/>
              <a:ext cx="1480185" cy="3907154"/>
            </a:xfrm>
            <a:custGeom>
              <a:avLst/>
              <a:gdLst/>
              <a:ahLst/>
              <a:cxnLst/>
              <a:rect l="l" t="t" r="r" b="b"/>
              <a:pathLst>
                <a:path w="1480185" h="3907154">
                  <a:moveTo>
                    <a:pt x="0" y="3906997"/>
                  </a:moveTo>
                  <a:lnTo>
                    <a:pt x="1480094" y="3906997"/>
                  </a:lnTo>
                  <a:lnTo>
                    <a:pt x="1441187" y="3808727"/>
                  </a:lnTo>
                  <a:lnTo>
                    <a:pt x="1396546" y="3691114"/>
                  </a:lnTo>
                  <a:lnTo>
                    <a:pt x="1339123" y="3532281"/>
                  </a:lnTo>
                  <a:lnTo>
                    <a:pt x="1283860" y="3371494"/>
                  </a:lnTo>
                  <a:lnTo>
                    <a:pt x="1217427" y="3168349"/>
                  </a:lnTo>
                  <a:lnTo>
                    <a:pt x="1128454" y="2881257"/>
                  </a:lnTo>
                  <a:lnTo>
                    <a:pt x="805279" y="1780345"/>
                  </a:lnTo>
                  <a:lnTo>
                    <a:pt x="720117" y="1506361"/>
                  </a:lnTo>
                  <a:lnTo>
                    <a:pt x="657367" y="1315882"/>
                  </a:lnTo>
                  <a:lnTo>
                    <a:pt x="605626" y="1167212"/>
                  </a:lnTo>
                  <a:lnTo>
                    <a:pt x="565753" y="1058126"/>
                  </a:lnTo>
                  <a:lnTo>
                    <a:pt x="524844" y="951292"/>
                  </a:lnTo>
                  <a:lnTo>
                    <a:pt x="482790" y="846873"/>
                  </a:lnTo>
                  <a:lnTo>
                    <a:pt x="454064" y="778681"/>
                  </a:lnTo>
                  <a:lnTo>
                    <a:pt x="424748" y="711683"/>
                  </a:lnTo>
                  <a:lnTo>
                    <a:pt x="394810" y="645925"/>
                  </a:lnTo>
                  <a:lnTo>
                    <a:pt x="364218" y="581457"/>
                  </a:lnTo>
                  <a:lnTo>
                    <a:pt x="332940" y="518326"/>
                  </a:lnTo>
                  <a:lnTo>
                    <a:pt x="300943" y="456581"/>
                  </a:lnTo>
                  <a:lnTo>
                    <a:pt x="268194" y="396268"/>
                  </a:lnTo>
                  <a:lnTo>
                    <a:pt x="234663" y="337437"/>
                  </a:lnTo>
                  <a:lnTo>
                    <a:pt x="200315" y="280136"/>
                  </a:lnTo>
                  <a:lnTo>
                    <a:pt x="165120" y="224412"/>
                  </a:lnTo>
                  <a:lnTo>
                    <a:pt x="129045" y="170313"/>
                  </a:lnTo>
                  <a:lnTo>
                    <a:pt x="92057" y="117888"/>
                  </a:lnTo>
                  <a:lnTo>
                    <a:pt x="54124" y="67184"/>
                  </a:lnTo>
                  <a:lnTo>
                    <a:pt x="15215" y="18250"/>
                  </a:lnTo>
                  <a:lnTo>
                    <a:pt x="0" y="0"/>
                  </a:lnTo>
                  <a:lnTo>
                    <a:pt x="0" y="3906997"/>
                  </a:lnTo>
                  <a:close/>
                </a:path>
              </a:pathLst>
            </a:custGeom>
            <a:solidFill>
              <a:srgbClr val="FFF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3203178"/>
              <a:ext cx="1010285" cy="4439285"/>
            </a:xfrm>
            <a:custGeom>
              <a:avLst/>
              <a:gdLst/>
              <a:ahLst/>
              <a:cxnLst/>
              <a:rect l="l" t="t" r="r" b="b"/>
              <a:pathLst>
                <a:path w="1010285" h="4439284">
                  <a:moveTo>
                    <a:pt x="296670" y="4120743"/>
                  </a:moveTo>
                  <a:lnTo>
                    <a:pt x="326882" y="4080118"/>
                  </a:lnTo>
                  <a:lnTo>
                    <a:pt x="466336" y="3880666"/>
                  </a:lnTo>
                  <a:lnTo>
                    <a:pt x="493371" y="3840787"/>
                  </a:lnTo>
                  <a:lnTo>
                    <a:pt x="519779" y="3800451"/>
                  </a:lnTo>
                  <a:lnTo>
                    <a:pt x="571003" y="3717614"/>
                  </a:lnTo>
                  <a:lnTo>
                    <a:pt x="595159" y="3674859"/>
                  </a:lnTo>
                  <a:lnTo>
                    <a:pt x="617835" y="3631303"/>
                  </a:lnTo>
                  <a:lnTo>
                    <a:pt x="639052" y="3587010"/>
                  </a:lnTo>
                  <a:lnTo>
                    <a:pt x="660773" y="3534994"/>
                  </a:lnTo>
                  <a:lnTo>
                    <a:pt x="672143" y="3509256"/>
                  </a:lnTo>
                  <a:lnTo>
                    <a:pt x="684675" y="3484141"/>
                  </a:lnTo>
                  <a:lnTo>
                    <a:pt x="708873" y="3437281"/>
                  </a:lnTo>
                  <a:lnTo>
                    <a:pt x="731155" y="3389726"/>
                  </a:lnTo>
                  <a:lnTo>
                    <a:pt x="751739" y="3341558"/>
                  </a:lnTo>
                  <a:lnTo>
                    <a:pt x="770845" y="3292857"/>
                  </a:lnTo>
                  <a:lnTo>
                    <a:pt x="788692" y="3243707"/>
                  </a:lnTo>
                  <a:lnTo>
                    <a:pt x="805499" y="3194188"/>
                  </a:lnTo>
                  <a:lnTo>
                    <a:pt x="821487" y="3144382"/>
                  </a:lnTo>
                  <a:lnTo>
                    <a:pt x="836873" y="3094371"/>
                  </a:lnTo>
                  <a:lnTo>
                    <a:pt x="881622" y="2943919"/>
                  </a:lnTo>
                  <a:lnTo>
                    <a:pt x="894440" y="2897231"/>
                  </a:lnTo>
                  <a:lnTo>
                    <a:pt x="906676" y="2850400"/>
                  </a:lnTo>
                  <a:lnTo>
                    <a:pt x="918324" y="2803429"/>
                  </a:lnTo>
                  <a:lnTo>
                    <a:pt x="929379" y="2756320"/>
                  </a:lnTo>
                  <a:lnTo>
                    <a:pt x="939835" y="2709077"/>
                  </a:lnTo>
                  <a:lnTo>
                    <a:pt x="949688" y="2661703"/>
                  </a:lnTo>
                  <a:lnTo>
                    <a:pt x="958932" y="2614200"/>
                  </a:lnTo>
                  <a:lnTo>
                    <a:pt x="967562" y="2566570"/>
                  </a:lnTo>
                  <a:lnTo>
                    <a:pt x="984011" y="2468014"/>
                  </a:lnTo>
                  <a:lnTo>
                    <a:pt x="991216" y="2417040"/>
                  </a:lnTo>
                  <a:lnTo>
                    <a:pt x="997175" y="2365910"/>
                  </a:lnTo>
                  <a:lnTo>
                    <a:pt x="1001877" y="2314641"/>
                  </a:lnTo>
                  <a:lnTo>
                    <a:pt x="1005310" y="2263248"/>
                  </a:lnTo>
                  <a:lnTo>
                    <a:pt x="1007461" y="2211746"/>
                  </a:lnTo>
                  <a:lnTo>
                    <a:pt x="1008987" y="2159111"/>
                  </a:lnTo>
                  <a:lnTo>
                    <a:pt x="1009830" y="2106472"/>
                  </a:lnTo>
                  <a:lnTo>
                    <a:pt x="1009992" y="2053834"/>
                  </a:lnTo>
                  <a:lnTo>
                    <a:pt x="1009475" y="2001205"/>
                  </a:lnTo>
                  <a:lnTo>
                    <a:pt x="1008278" y="1948592"/>
                  </a:lnTo>
                  <a:lnTo>
                    <a:pt x="1006404" y="1896001"/>
                  </a:lnTo>
                  <a:lnTo>
                    <a:pt x="1003854" y="1843441"/>
                  </a:lnTo>
                  <a:lnTo>
                    <a:pt x="1000628" y="1790918"/>
                  </a:lnTo>
                  <a:lnTo>
                    <a:pt x="996729" y="1738439"/>
                  </a:lnTo>
                  <a:lnTo>
                    <a:pt x="992156" y="1686011"/>
                  </a:lnTo>
                  <a:lnTo>
                    <a:pt x="986913" y="1633641"/>
                  </a:lnTo>
                  <a:lnTo>
                    <a:pt x="980998" y="1581336"/>
                  </a:lnTo>
                  <a:lnTo>
                    <a:pt x="974798" y="1530219"/>
                  </a:lnTo>
                  <a:lnTo>
                    <a:pt x="966835" y="1479412"/>
                  </a:lnTo>
                  <a:lnTo>
                    <a:pt x="957123" y="1428959"/>
                  </a:lnTo>
                  <a:lnTo>
                    <a:pt x="945675" y="1378906"/>
                  </a:lnTo>
                  <a:lnTo>
                    <a:pt x="932502" y="1329296"/>
                  </a:lnTo>
                  <a:lnTo>
                    <a:pt x="917618" y="1280175"/>
                  </a:lnTo>
                  <a:lnTo>
                    <a:pt x="901034" y="1231586"/>
                  </a:lnTo>
                  <a:lnTo>
                    <a:pt x="882763" y="1183575"/>
                  </a:lnTo>
                  <a:lnTo>
                    <a:pt x="862817" y="1136185"/>
                  </a:lnTo>
                  <a:lnTo>
                    <a:pt x="842097" y="1091172"/>
                  </a:lnTo>
                  <a:lnTo>
                    <a:pt x="820596" y="1046558"/>
                  </a:lnTo>
                  <a:lnTo>
                    <a:pt x="798320" y="1002352"/>
                  </a:lnTo>
                  <a:lnTo>
                    <a:pt x="775275" y="958565"/>
                  </a:lnTo>
                  <a:lnTo>
                    <a:pt x="751467" y="915207"/>
                  </a:lnTo>
                  <a:lnTo>
                    <a:pt x="726902" y="872288"/>
                  </a:lnTo>
                  <a:lnTo>
                    <a:pt x="701586" y="829817"/>
                  </a:lnTo>
                  <a:lnTo>
                    <a:pt x="675525" y="787803"/>
                  </a:lnTo>
                  <a:lnTo>
                    <a:pt x="648725" y="746258"/>
                  </a:lnTo>
                  <a:lnTo>
                    <a:pt x="621193" y="705191"/>
                  </a:lnTo>
                  <a:lnTo>
                    <a:pt x="592933" y="664612"/>
                  </a:lnTo>
                  <a:lnTo>
                    <a:pt x="563721" y="624220"/>
                  </a:lnTo>
                  <a:lnTo>
                    <a:pt x="534258" y="584955"/>
                  </a:lnTo>
                  <a:lnTo>
                    <a:pt x="503854" y="545898"/>
                  </a:lnTo>
                  <a:lnTo>
                    <a:pt x="472748" y="507368"/>
                  </a:lnTo>
                  <a:lnTo>
                    <a:pt x="444162" y="472008"/>
                  </a:lnTo>
                  <a:lnTo>
                    <a:pt x="417005" y="435545"/>
                  </a:lnTo>
                  <a:lnTo>
                    <a:pt x="391314" y="398025"/>
                  </a:lnTo>
                  <a:lnTo>
                    <a:pt x="367121" y="359495"/>
                  </a:lnTo>
                  <a:lnTo>
                    <a:pt x="340131" y="316006"/>
                  </a:lnTo>
                  <a:lnTo>
                    <a:pt x="310999" y="274123"/>
                  </a:lnTo>
                  <a:lnTo>
                    <a:pt x="279800" y="233915"/>
                  </a:lnTo>
                  <a:lnTo>
                    <a:pt x="246609" y="195453"/>
                  </a:lnTo>
                  <a:lnTo>
                    <a:pt x="211501" y="158808"/>
                  </a:lnTo>
                  <a:lnTo>
                    <a:pt x="174551" y="124049"/>
                  </a:lnTo>
                  <a:lnTo>
                    <a:pt x="135835" y="91249"/>
                  </a:lnTo>
                  <a:lnTo>
                    <a:pt x="95426" y="60477"/>
                  </a:lnTo>
                  <a:lnTo>
                    <a:pt x="53401" y="31803"/>
                  </a:lnTo>
                  <a:lnTo>
                    <a:pt x="9834" y="5298"/>
                  </a:lnTo>
                  <a:lnTo>
                    <a:pt x="0" y="0"/>
                  </a:lnTo>
                  <a:lnTo>
                    <a:pt x="0" y="398223"/>
                  </a:lnTo>
                  <a:lnTo>
                    <a:pt x="28601" y="431648"/>
                  </a:lnTo>
                  <a:lnTo>
                    <a:pt x="58800" y="470221"/>
                  </a:lnTo>
                  <a:lnTo>
                    <a:pt x="78956" y="494364"/>
                  </a:lnTo>
                  <a:lnTo>
                    <a:pt x="99866" y="517931"/>
                  </a:lnTo>
                  <a:lnTo>
                    <a:pt x="120422" y="541725"/>
                  </a:lnTo>
                  <a:lnTo>
                    <a:pt x="195864" y="646693"/>
                  </a:lnTo>
                  <a:lnTo>
                    <a:pt x="223951" y="686837"/>
                  </a:lnTo>
                  <a:lnTo>
                    <a:pt x="251863" y="727100"/>
                  </a:lnTo>
                  <a:lnTo>
                    <a:pt x="279510" y="767533"/>
                  </a:lnTo>
                  <a:lnTo>
                    <a:pt x="306806" y="808191"/>
                  </a:lnTo>
                  <a:lnTo>
                    <a:pt x="333662" y="849128"/>
                  </a:lnTo>
                  <a:lnTo>
                    <a:pt x="359991" y="890395"/>
                  </a:lnTo>
                  <a:lnTo>
                    <a:pt x="384399" y="931193"/>
                  </a:lnTo>
                  <a:lnTo>
                    <a:pt x="407271" y="972854"/>
                  </a:lnTo>
                  <a:lnTo>
                    <a:pt x="428586" y="1015337"/>
                  </a:lnTo>
                  <a:lnTo>
                    <a:pt x="448321" y="1058600"/>
                  </a:lnTo>
                  <a:lnTo>
                    <a:pt x="466456" y="1102602"/>
                  </a:lnTo>
                  <a:lnTo>
                    <a:pt x="482525" y="1147233"/>
                  </a:lnTo>
                  <a:lnTo>
                    <a:pt x="496539" y="1192685"/>
                  </a:lnTo>
                  <a:lnTo>
                    <a:pt x="509360" y="1238615"/>
                  </a:lnTo>
                  <a:lnTo>
                    <a:pt x="521848" y="1284684"/>
                  </a:lnTo>
                  <a:lnTo>
                    <a:pt x="534865" y="1330551"/>
                  </a:lnTo>
                  <a:lnTo>
                    <a:pt x="553578" y="1398059"/>
                  </a:lnTo>
                  <a:lnTo>
                    <a:pt x="577084" y="1464046"/>
                  </a:lnTo>
                  <a:lnTo>
                    <a:pt x="596456" y="1511127"/>
                  </a:lnTo>
                  <a:lnTo>
                    <a:pt x="611605" y="1558911"/>
                  </a:lnTo>
                  <a:lnTo>
                    <a:pt x="623000" y="1607331"/>
                  </a:lnTo>
                  <a:lnTo>
                    <a:pt x="631110" y="1656320"/>
                  </a:lnTo>
                  <a:lnTo>
                    <a:pt x="636403" y="1705807"/>
                  </a:lnTo>
                  <a:lnTo>
                    <a:pt x="639349" y="1755725"/>
                  </a:lnTo>
                  <a:lnTo>
                    <a:pt x="640417" y="1806007"/>
                  </a:lnTo>
                  <a:lnTo>
                    <a:pt x="639428" y="1858660"/>
                  </a:lnTo>
                  <a:lnTo>
                    <a:pt x="637686" y="1911285"/>
                  </a:lnTo>
                  <a:lnTo>
                    <a:pt x="635191" y="1963872"/>
                  </a:lnTo>
                  <a:lnTo>
                    <a:pt x="631944" y="2016414"/>
                  </a:lnTo>
                  <a:lnTo>
                    <a:pt x="627946" y="2068903"/>
                  </a:lnTo>
                  <a:lnTo>
                    <a:pt x="623196" y="2121331"/>
                  </a:lnTo>
                  <a:lnTo>
                    <a:pt x="617697" y="2173690"/>
                  </a:lnTo>
                  <a:lnTo>
                    <a:pt x="611449" y="2225971"/>
                  </a:lnTo>
                  <a:lnTo>
                    <a:pt x="604451" y="2278167"/>
                  </a:lnTo>
                  <a:lnTo>
                    <a:pt x="596706" y="2330269"/>
                  </a:lnTo>
                  <a:lnTo>
                    <a:pt x="588214" y="2382270"/>
                  </a:lnTo>
                  <a:lnTo>
                    <a:pt x="538998" y="2664610"/>
                  </a:lnTo>
                  <a:lnTo>
                    <a:pt x="515107" y="2811122"/>
                  </a:lnTo>
                  <a:lnTo>
                    <a:pt x="506296" y="2861129"/>
                  </a:lnTo>
                  <a:lnTo>
                    <a:pt x="496429" y="2910886"/>
                  </a:lnTo>
                  <a:lnTo>
                    <a:pt x="485054" y="2960289"/>
                  </a:lnTo>
                  <a:lnTo>
                    <a:pt x="471717" y="3009235"/>
                  </a:lnTo>
                  <a:lnTo>
                    <a:pt x="455967" y="3057622"/>
                  </a:lnTo>
                  <a:lnTo>
                    <a:pt x="437350" y="3105344"/>
                  </a:lnTo>
                  <a:lnTo>
                    <a:pt x="432578" y="3118604"/>
                  </a:lnTo>
                  <a:lnTo>
                    <a:pt x="428412" y="3132030"/>
                  </a:lnTo>
                  <a:lnTo>
                    <a:pt x="424889" y="3145618"/>
                  </a:lnTo>
                  <a:lnTo>
                    <a:pt x="422046" y="3159366"/>
                  </a:lnTo>
                  <a:lnTo>
                    <a:pt x="412432" y="3193163"/>
                  </a:lnTo>
                  <a:lnTo>
                    <a:pt x="401155" y="3226399"/>
                  </a:lnTo>
                  <a:lnTo>
                    <a:pt x="388250" y="3259028"/>
                  </a:lnTo>
                  <a:lnTo>
                    <a:pt x="373752" y="3291002"/>
                  </a:lnTo>
                  <a:lnTo>
                    <a:pt x="331675" y="3388057"/>
                  </a:lnTo>
                  <a:lnTo>
                    <a:pt x="310256" y="3435680"/>
                  </a:lnTo>
                  <a:lnTo>
                    <a:pt x="288472" y="3482713"/>
                  </a:lnTo>
                  <a:lnTo>
                    <a:pt x="266238" y="3529165"/>
                  </a:lnTo>
                  <a:lnTo>
                    <a:pt x="243470" y="3575046"/>
                  </a:lnTo>
                  <a:lnTo>
                    <a:pt x="220083" y="3620366"/>
                  </a:lnTo>
                  <a:lnTo>
                    <a:pt x="195994" y="3665134"/>
                  </a:lnTo>
                  <a:lnTo>
                    <a:pt x="171118" y="3709361"/>
                  </a:lnTo>
                  <a:lnTo>
                    <a:pt x="145371" y="3753056"/>
                  </a:lnTo>
                  <a:lnTo>
                    <a:pt x="118669" y="3796230"/>
                  </a:lnTo>
                  <a:lnTo>
                    <a:pt x="90927" y="3838891"/>
                  </a:lnTo>
                  <a:lnTo>
                    <a:pt x="62061" y="3881049"/>
                  </a:lnTo>
                  <a:lnTo>
                    <a:pt x="31986" y="3922715"/>
                  </a:lnTo>
                  <a:lnTo>
                    <a:pt x="0" y="3964707"/>
                  </a:lnTo>
                  <a:lnTo>
                    <a:pt x="0" y="4438662"/>
                  </a:lnTo>
                  <a:lnTo>
                    <a:pt x="59744" y="4383636"/>
                  </a:lnTo>
                  <a:lnTo>
                    <a:pt x="96217" y="4348510"/>
                  </a:lnTo>
                  <a:lnTo>
                    <a:pt x="131839" y="4312543"/>
                  </a:lnTo>
                  <a:lnTo>
                    <a:pt x="166594" y="4275754"/>
                  </a:lnTo>
                  <a:lnTo>
                    <a:pt x="200468" y="4238161"/>
                  </a:lnTo>
                  <a:lnTo>
                    <a:pt x="233449" y="4199783"/>
                  </a:lnTo>
                  <a:lnTo>
                    <a:pt x="265520" y="4160637"/>
                  </a:lnTo>
                  <a:lnTo>
                    <a:pt x="296670" y="4120743"/>
                  </a:lnTo>
                  <a:close/>
                </a:path>
                <a:path w="1010285" h="4439284">
                  <a:moveTo>
                    <a:pt x="0" y="3964707"/>
                  </a:moveTo>
                  <a:lnTo>
                    <a:pt x="620" y="3963897"/>
                  </a:lnTo>
                  <a:lnTo>
                    <a:pt x="0" y="3964668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64" rIns="0" bIns="0" rtlCol="0">
            <a:spAutoFit/>
          </a:bodyPr>
          <a:lstStyle/>
          <a:p>
            <a:pPr marL="8242934">
              <a:lnSpc>
                <a:spcPct val="100000"/>
              </a:lnSpc>
              <a:spcBef>
                <a:spcPts val="125"/>
              </a:spcBef>
            </a:pPr>
            <a:r>
              <a:rPr spc="-345" dirty="0"/>
              <a:t>Stöd</a:t>
            </a:r>
            <a:r>
              <a:rPr spc="-165" dirty="0"/>
              <a:t> </a:t>
            </a:r>
            <a:r>
              <a:rPr spc="-180" dirty="0"/>
              <a:t>för</a:t>
            </a:r>
            <a:r>
              <a:rPr spc="-195" dirty="0"/>
              <a:t> </a:t>
            </a:r>
            <a:r>
              <a:rPr spc="-80" dirty="0"/>
              <a:t>att</a:t>
            </a:r>
            <a:r>
              <a:rPr spc="-195" dirty="0"/>
              <a:t> </a:t>
            </a:r>
            <a:r>
              <a:rPr spc="-375" dirty="0"/>
              <a:t>skapa</a:t>
            </a:r>
            <a:r>
              <a:rPr spc="5" dirty="0"/>
              <a:t> </a:t>
            </a:r>
            <a:r>
              <a:rPr spc="-155" dirty="0"/>
              <a:t>aktiviteter</a:t>
            </a:r>
            <a:r>
              <a:rPr spc="10" dirty="0"/>
              <a:t> </a:t>
            </a:r>
            <a:r>
              <a:rPr spc="-180" dirty="0"/>
              <a:t>för</a:t>
            </a:r>
            <a:r>
              <a:rPr spc="-275" dirty="0"/>
              <a:t> </a:t>
            </a:r>
            <a:r>
              <a:rPr spc="-185" dirty="0"/>
              <a:t>malmöbor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31034" y="5728911"/>
            <a:ext cx="6166485" cy="3766185"/>
          </a:xfrm>
          <a:custGeom>
            <a:avLst/>
            <a:gdLst/>
            <a:ahLst/>
            <a:cxnLst/>
            <a:rect l="l" t="t" r="r" b="b"/>
            <a:pathLst>
              <a:path w="6166484" h="3766184">
                <a:moveTo>
                  <a:pt x="707815" y="3398153"/>
                </a:moveTo>
                <a:lnTo>
                  <a:pt x="375273" y="3125243"/>
                </a:lnTo>
                <a:lnTo>
                  <a:pt x="399976" y="3161946"/>
                </a:lnTo>
                <a:lnTo>
                  <a:pt x="666094" y="3380342"/>
                </a:lnTo>
                <a:lnTo>
                  <a:pt x="707815" y="3398153"/>
                </a:lnTo>
                <a:close/>
              </a:path>
              <a:path w="6166484" h="3766184">
                <a:moveTo>
                  <a:pt x="5915267" y="985079"/>
                </a:moveTo>
                <a:lnTo>
                  <a:pt x="5352797" y="523473"/>
                </a:lnTo>
                <a:lnTo>
                  <a:pt x="5320848" y="513683"/>
                </a:lnTo>
                <a:lnTo>
                  <a:pt x="5296627" y="493805"/>
                </a:lnTo>
                <a:lnTo>
                  <a:pt x="5264027" y="483481"/>
                </a:lnTo>
                <a:lnTo>
                  <a:pt x="5239172" y="463083"/>
                </a:lnTo>
                <a:lnTo>
                  <a:pt x="5172445" y="441180"/>
                </a:lnTo>
                <a:lnTo>
                  <a:pt x="5146703" y="420054"/>
                </a:lnTo>
                <a:lnTo>
                  <a:pt x="4973715" y="360234"/>
                </a:lnTo>
                <a:lnTo>
                  <a:pt x="4946435" y="337845"/>
                </a:lnTo>
                <a:lnTo>
                  <a:pt x="4910872" y="325089"/>
                </a:lnTo>
                <a:lnTo>
                  <a:pt x="4867035" y="321971"/>
                </a:lnTo>
                <a:lnTo>
                  <a:pt x="4648263" y="241006"/>
                </a:lnTo>
                <a:lnTo>
                  <a:pt x="4603144" y="236836"/>
                </a:lnTo>
                <a:lnTo>
                  <a:pt x="4528582" y="208503"/>
                </a:lnTo>
                <a:lnTo>
                  <a:pt x="4483043" y="203989"/>
                </a:lnTo>
                <a:lnTo>
                  <a:pt x="4445438" y="189557"/>
                </a:lnTo>
                <a:lnTo>
                  <a:pt x="4399662" y="184848"/>
                </a:lnTo>
                <a:lnTo>
                  <a:pt x="4361838" y="170236"/>
                </a:lnTo>
                <a:lnTo>
                  <a:pt x="4315860" y="165361"/>
                </a:lnTo>
                <a:lnTo>
                  <a:pt x="4277850" y="150597"/>
                </a:lnTo>
                <a:lnTo>
                  <a:pt x="4231704" y="145585"/>
                </a:lnTo>
                <a:lnTo>
                  <a:pt x="4193544" y="130697"/>
                </a:lnTo>
                <a:lnTo>
                  <a:pt x="4100933" y="120410"/>
                </a:lnTo>
                <a:lnTo>
                  <a:pt x="4062612" y="105390"/>
                </a:lnTo>
                <a:lnTo>
                  <a:pt x="3876824" y="84352"/>
                </a:lnTo>
                <a:lnTo>
                  <a:pt x="3838408" y="69254"/>
                </a:lnTo>
                <a:lnTo>
                  <a:pt x="3375473" y="17919"/>
                </a:lnTo>
                <a:lnTo>
                  <a:pt x="3321492" y="22907"/>
                </a:lnTo>
                <a:lnTo>
                  <a:pt x="3138900" y="4492"/>
                </a:lnTo>
                <a:lnTo>
                  <a:pt x="3085514" y="9967"/>
                </a:lnTo>
                <a:lnTo>
                  <a:pt x="2995299" y="1647"/>
                </a:lnTo>
                <a:lnTo>
                  <a:pt x="2942374" y="7500"/>
                </a:lnTo>
                <a:lnTo>
                  <a:pt x="2853158" y="0"/>
                </a:lnTo>
                <a:lnTo>
                  <a:pt x="2800771" y="6294"/>
                </a:lnTo>
                <a:lnTo>
                  <a:pt x="2756637" y="2934"/>
                </a:lnTo>
                <a:lnTo>
                  <a:pt x="2704652" y="9558"/>
                </a:lnTo>
                <a:lnTo>
                  <a:pt x="2660938" y="6541"/>
                </a:lnTo>
                <a:lnTo>
                  <a:pt x="2609389" y="13525"/>
                </a:lnTo>
                <a:lnTo>
                  <a:pt x="2566129" y="10880"/>
                </a:lnTo>
                <a:lnTo>
                  <a:pt x="2515051" y="18250"/>
                </a:lnTo>
                <a:lnTo>
                  <a:pt x="2472279" y="16006"/>
                </a:lnTo>
                <a:lnTo>
                  <a:pt x="2421707" y="23790"/>
                </a:lnTo>
                <a:lnTo>
                  <a:pt x="2379457" y="21976"/>
                </a:lnTo>
                <a:lnTo>
                  <a:pt x="2329425" y="30203"/>
                </a:lnTo>
                <a:lnTo>
                  <a:pt x="2279676" y="38663"/>
                </a:lnTo>
                <a:lnTo>
                  <a:pt x="2238275" y="37545"/>
                </a:lnTo>
                <a:lnTo>
                  <a:pt x="2189118" y="46491"/>
                </a:lnTo>
                <a:lnTo>
                  <a:pt x="2140270" y="55690"/>
                </a:lnTo>
                <a:lnTo>
                  <a:pt x="2099796" y="55332"/>
                </a:lnTo>
                <a:lnTo>
                  <a:pt x="2051591" y="65059"/>
                </a:lnTo>
                <a:lnTo>
                  <a:pt x="2003721" y="75061"/>
                </a:lnTo>
                <a:lnTo>
                  <a:pt x="1964251" y="75528"/>
                </a:lnTo>
                <a:lnTo>
                  <a:pt x="1917077" y="86101"/>
                </a:lnTo>
                <a:lnTo>
                  <a:pt x="1870263" y="96970"/>
                </a:lnTo>
                <a:lnTo>
                  <a:pt x="1823818" y="108141"/>
                </a:lnTo>
                <a:lnTo>
                  <a:pt x="1785808" y="109806"/>
                </a:lnTo>
                <a:lnTo>
                  <a:pt x="1740128" y="121605"/>
                </a:lnTo>
                <a:lnTo>
                  <a:pt x="1694843" y="133729"/>
                </a:lnTo>
                <a:lnTo>
                  <a:pt x="1649962" y="146184"/>
                </a:lnTo>
                <a:lnTo>
                  <a:pt x="1605494" y="158977"/>
                </a:lnTo>
                <a:lnTo>
                  <a:pt x="1561446" y="172116"/>
                </a:lnTo>
                <a:lnTo>
                  <a:pt x="1525885" y="175790"/>
                </a:lnTo>
                <a:lnTo>
                  <a:pt x="1482705" y="189641"/>
                </a:lnTo>
                <a:lnTo>
                  <a:pt x="1439973" y="203860"/>
                </a:lnTo>
                <a:lnTo>
                  <a:pt x="1397696" y="218452"/>
                </a:lnTo>
                <a:lnTo>
                  <a:pt x="1355883" y="233425"/>
                </a:lnTo>
                <a:lnTo>
                  <a:pt x="1314543" y="248786"/>
                </a:lnTo>
                <a:lnTo>
                  <a:pt x="1273685" y="264542"/>
                </a:lnTo>
                <a:lnTo>
                  <a:pt x="1233316" y="280700"/>
                </a:lnTo>
                <a:lnTo>
                  <a:pt x="1193447" y="297268"/>
                </a:lnTo>
                <a:lnTo>
                  <a:pt x="1154085" y="314252"/>
                </a:lnTo>
                <a:lnTo>
                  <a:pt x="1115238" y="331660"/>
                </a:lnTo>
                <a:lnTo>
                  <a:pt x="1076917" y="349498"/>
                </a:lnTo>
                <a:lnTo>
                  <a:pt x="1039129" y="367774"/>
                </a:lnTo>
                <a:lnTo>
                  <a:pt x="1001882" y="386495"/>
                </a:lnTo>
                <a:lnTo>
                  <a:pt x="965187" y="405667"/>
                </a:lnTo>
                <a:lnTo>
                  <a:pt x="929050" y="425298"/>
                </a:lnTo>
                <a:lnTo>
                  <a:pt x="893481" y="445396"/>
                </a:lnTo>
                <a:lnTo>
                  <a:pt x="858489" y="465966"/>
                </a:lnTo>
                <a:lnTo>
                  <a:pt x="824082" y="487016"/>
                </a:lnTo>
                <a:lnTo>
                  <a:pt x="790268" y="508554"/>
                </a:lnTo>
                <a:lnTo>
                  <a:pt x="757057" y="530586"/>
                </a:lnTo>
                <a:lnTo>
                  <a:pt x="724456" y="553120"/>
                </a:lnTo>
                <a:lnTo>
                  <a:pt x="692476" y="576162"/>
                </a:lnTo>
                <a:lnTo>
                  <a:pt x="661123" y="599719"/>
                </a:lnTo>
                <a:lnTo>
                  <a:pt x="630407" y="623799"/>
                </a:lnTo>
                <a:lnTo>
                  <a:pt x="600337" y="648409"/>
                </a:lnTo>
                <a:lnTo>
                  <a:pt x="570921" y="673556"/>
                </a:lnTo>
                <a:lnTo>
                  <a:pt x="542168" y="699246"/>
                </a:lnTo>
                <a:lnTo>
                  <a:pt x="514086" y="725488"/>
                </a:lnTo>
                <a:lnTo>
                  <a:pt x="486684" y="752288"/>
                </a:lnTo>
                <a:lnTo>
                  <a:pt x="459971" y="779652"/>
                </a:lnTo>
                <a:lnTo>
                  <a:pt x="433955" y="807589"/>
                </a:lnTo>
                <a:lnTo>
                  <a:pt x="408645" y="836106"/>
                </a:lnTo>
                <a:lnTo>
                  <a:pt x="375992" y="875026"/>
                </a:lnTo>
                <a:lnTo>
                  <a:pt x="352120" y="904722"/>
                </a:lnTo>
                <a:lnTo>
                  <a:pt x="328979" y="935019"/>
                </a:lnTo>
                <a:lnTo>
                  <a:pt x="306579" y="965923"/>
                </a:lnTo>
                <a:lnTo>
                  <a:pt x="284928" y="997442"/>
                </a:lnTo>
                <a:lnTo>
                  <a:pt x="264034" y="1029583"/>
                </a:lnTo>
                <a:lnTo>
                  <a:pt x="243907" y="1062353"/>
                </a:lnTo>
                <a:lnTo>
                  <a:pt x="224555" y="1095759"/>
                </a:lnTo>
                <a:lnTo>
                  <a:pt x="205987" y="1129808"/>
                </a:lnTo>
                <a:lnTo>
                  <a:pt x="188210" y="1164507"/>
                </a:lnTo>
                <a:lnTo>
                  <a:pt x="171235" y="1199864"/>
                </a:lnTo>
                <a:lnTo>
                  <a:pt x="155069" y="1235884"/>
                </a:lnTo>
                <a:lnTo>
                  <a:pt x="139721" y="1272576"/>
                </a:lnTo>
                <a:lnTo>
                  <a:pt x="125199" y="1309947"/>
                </a:lnTo>
                <a:lnTo>
                  <a:pt x="111514" y="1348003"/>
                </a:lnTo>
                <a:lnTo>
                  <a:pt x="98672" y="1386752"/>
                </a:lnTo>
                <a:lnTo>
                  <a:pt x="78626" y="1436018"/>
                </a:lnTo>
                <a:lnTo>
                  <a:pt x="67498" y="1476173"/>
                </a:lnTo>
                <a:lnTo>
                  <a:pt x="57240" y="1517042"/>
                </a:lnTo>
                <a:lnTo>
                  <a:pt x="47860" y="1558632"/>
                </a:lnTo>
                <a:lnTo>
                  <a:pt x="39368" y="1600951"/>
                </a:lnTo>
                <a:lnTo>
                  <a:pt x="31771" y="1644004"/>
                </a:lnTo>
                <a:lnTo>
                  <a:pt x="25079" y="1687800"/>
                </a:lnTo>
                <a:lnTo>
                  <a:pt x="18200" y="1747871"/>
                </a:lnTo>
                <a:lnTo>
                  <a:pt x="11663" y="1808224"/>
                </a:lnTo>
                <a:lnTo>
                  <a:pt x="5463" y="1868852"/>
                </a:lnTo>
                <a:lnTo>
                  <a:pt x="7649" y="1919934"/>
                </a:lnTo>
                <a:lnTo>
                  <a:pt x="2100" y="1981097"/>
                </a:lnTo>
                <a:lnTo>
                  <a:pt x="4924" y="2032703"/>
                </a:lnTo>
                <a:lnTo>
                  <a:pt x="0" y="2094378"/>
                </a:lnTo>
                <a:lnTo>
                  <a:pt x="3433" y="2146484"/>
                </a:lnTo>
                <a:lnTo>
                  <a:pt x="7161" y="2198831"/>
                </a:lnTo>
                <a:lnTo>
                  <a:pt x="11177" y="2251415"/>
                </a:lnTo>
                <a:lnTo>
                  <a:pt x="20044" y="2357267"/>
                </a:lnTo>
                <a:lnTo>
                  <a:pt x="32939" y="2400708"/>
                </a:lnTo>
                <a:lnTo>
                  <a:pt x="38036" y="2454179"/>
                </a:lnTo>
                <a:lnTo>
                  <a:pt x="78988" y="2586363"/>
                </a:lnTo>
                <a:lnTo>
                  <a:pt x="136810" y="2765250"/>
                </a:lnTo>
                <a:lnTo>
                  <a:pt x="159850" y="2800588"/>
                </a:lnTo>
                <a:lnTo>
                  <a:pt x="175032" y="2845905"/>
                </a:lnTo>
                <a:lnTo>
                  <a:pt x="342647" y="3098468"/>
                </a:lnTo>
                <a:lnTo>
                  <a:pt x="741546" y="3425835"/>
                </a:lnTo>
                <a:lnTo>
                  <a:pt x="783392" y="3443747"/>
                </a:lnTo>
                <a:lnTo>
                  <a:pt x="817233" y="3471520"/>
                </a:lnTo>
                <a:lnTo>
                  <a:pt x="1153453" y="3616014"/>
                </a:lnTo>
                <a:lnTo>
                  <a:pt x="1203563" y="3624280"/>
                </a:lnTo>
                <a:lnTo>
                  <a:pt x="1245599" y="3642348"/>
                </a:lnTo>
                <a:lnTo>
                  <a:pt x="1295667" y="3650579"/>
                </a:lnTo>
                <a:lnTo>
                  <a:pt x="1337647" y="3668602"/>
                </a:lnTo>
                <a:lnTo>
                  <a:pt x="1487500" y="3693008"/>
                </a:lnTo>
                <a:lnTo>
                  <a:pt x="1529286" y="3710871"/>
                </a:lnTo>
                <a:lnTo>
                  <a:pt x="1678389" y="3734661"/>
                </a:lnTo>
                <a:lnTo>
                  <a:pt x="1735982" y="3732639"/>
                </a:lnTo>
                <a:lnTo>
                  <a:pt x="1884003" y="3755540"/>
                </a:lnTo>
                <a:lnTo>
                  <a:pt x="1941180" y="3753176"/>
                </a:lnTo>
                <a:lnTo>
                  <a:pt x="1990179" y="3760530"/>
                </a:lnTo>
                <a:lnTo>
                  <a:pt x="2047106" y="3757961"/>
                </a:lnTo>
                <a:lnTo>
                  <a:pt x="2095841" y="3765098"/>
                </a:lnTo>
                <a:lnTo>
                  <a:pt x="2208992" y="3759382"/>
                </a:lnTo>
                <a:lnTo>
                  <a:pt x="2257279" y="3766153"/>
                </a:lnTo>
                <a:lnTo>
                  <a:pt x="2425307" y="3756185"/>
                </a:lnTo>
                <a:lnTo>
                  <a:pt x="2591679" y="3744860"/>
                </a:lnTo>
                <a:lnTo>
                  <a:pt x="2701583" y="3736480"/>
                </a:lnTo>
                <a:lnTo>
                  <a:pt x="2810612" y="3727382"/>
                </a:lnTo>
                <a:lnTo>
                  <a:pt x="2918712" y="3717522"/>
                </a:lnTo>
                <a:lnTo>
                  <a:pt x="2980453" y="3702474"/>
                </a:lnTo>
                <a:lnTo>
                  <a:pt x="3087054" y="3691384"/>
                </a:lnTo>
                <a:lnTo>
                  <a:pt x="3148015" y="3675695"/>
                </a:lnTo>
                <a:lnTo>
                  <a:pt x="3200644" y="3669599"/>
                </a:lnTo>
                <a:lnTo>
                  <a:pt x="3261050" y="3653456"/>
                </a:lnTo>
                <a:lnTo>
                  <a:pt x="3313110" y="3646893"/>
                </a:lnTo>
                <a:lnTo>
                  <a:pt x="3372933" y="3630271"/>
                </a:lnTo>
                <a:lnTo>
                  <a:pt x="3424398" y="3623219"/>
                </a:lnTo>
                <a:lnTo>
                  <a:pt x="3483610" y="3606096"/>
                </a:lnTo>
                <a:lnTo>
                  <a:pt x="3534450" y="3598532"/>
                </a:lnTo>
                <a:lnTo>
                  <a:pt x="3593024" y="3580885"/>
                </a:lnTo>
                <a:lnTo>
                  <a:pt x="3643212" y="3572786"/>
                </a:lnTo>
                <a:lnTo>
                  <a:pt x="3701121" y="3554593"/>
                </a:lnTo>
                <a:lnTo>
                  <a:pt x="3758686" y="3536118"/>
                </a:lnTo>
                <a:lnTo>
                  <a:pt x="3807844" y="3527173"/>
                </a:lnTo>
                <a:lnTo>
                  <a:pt x="3864702" y="3508118"/>
                </a:lnTo>
                <a:lnTo>
                  <a:pt x="3921195" y="3488764"/>
                </a:lnTo>
                <a:lnTo>
                  <a:pt x="3969261" y="3478922"/>
                </a:lnTo>
                <a:lnTo>
                  <a:pt x="4025005" y="3458953"/>
                </a:lnTo>
                <a:lnTo>
                  <a:pt x="4080365" y="3438669"/>
                </a:lnTo>
                <a:lnTo>
                  <a:pt x="4135332" y="3418062"/>
                </a:lnTo>
                <a:lnTo>
                  <a:pt x="4189901" y="3397129"/>
                </a:lnTo>
                <a:lnTo>
                  <a:pt x="4236007" y="3385679"/>
                </a:lnTo>
                <a:lnTo>
                  <a:pt x="4289758" y="3364074"/>
                </a:lnTo>
                <a:lnTo>
                  <a:pt x="4343089" y="3342124"/>
                </a:lnTo>
                <a:lnTo>
                  <a:pt x="4395993" y="3319824"/>
                </a:lnTo>
                <a:lnTo>
                  <a:pt x="4448464" y="3297169"/>
                </a:lnTo>
                <a:lnTo>
                  <a:pt x="4492437" y="3283969"/>
                </a:lnTo>
                <a:lnTo>
                  <a:pt x="4544020" y="3260585"/>
                </a:lnTo>
                <a:lnTo>
                  <a:pt x="4595149" y="3236828"/>
                </a:lnTo>
                <a:lnTo>
                  <a:pt x="4645817" y="3212693"/>
                </a:lnTo>
                <a:lnTo>
                  <a:pt x="4696016" y="3188173"/>
                </a:lnTo>
                <a:lnTo>
                  <a:pt x="4737684" y="3173081"/>
                </a:lnTo>
                <a:lnTo>
                  <a:pt x="4786926" y="3147776"/>
                </a:lnTo>
                <a:lnTo>
                  <a:pt x="4835679" y="3122070"/>
                </a:lnTo>
                <a:lnTo>
                  <a:pt x="4883937" y="3095957"/>
                </a:lnTo>
                <a:lnTo>
                  <a:pt x="4931691" y="3069431"/>
                </a:lnTo>
                <a:lnTo>
                  <a:pt x="4970879" y="3052304"/>
                </a:lnTo>
                <a:lnTo>
                  <a:pt x="5017608" y="3024936"/>
                </a:lnTo>
                <a:lnTo>
                  <a:pt x="5063812" y="2997138"/>
                </a:lnTo>
                <a:lnTo>
                  <a:pt x="5109486" y="2968904"/>
                </a:lnTo>
                <a:lnTo>
                  <a:pt x="5154623" y="2940230"/>
                </a:lnTo>
                <a:lnTo>
                  <a:pt x="5191158" y="2920926"/>
                </a:lnTo>
                <a:lnTo>
                  <a:pt x="5235199" y="2891352"/>
                </a:lnTo>
                <a:lnTo>
                  <a:pt x="5278681" y="2861320"/>
                </a:lnTo>
                <a:lnTo>
                  <a:pt x="5313542" y="2840641"/>
                </a:lnTo>
                <a:lnTo>
                  <a:pt x="5355887" y="2809676"/>
                </a:lnTo>
                <a:lnTo>
                  <a:pt x="5397653" y="2778235"/>
                </a:lnTo>
                <a:lnTo>
                  <a:pt x="5430776" y="2756131"/>
                </a:lnTo>
                <a:lnTo>
                  <a:pt x="5471363" y="2723723"/>
                </a:lnTo>
                <a:lnTo>
                  <a:pt x="5503294" y="2700639"/>
                </a:lnTo>
                <a:lnTo>
                  <a:pt x="5542674" y="2667241"/>
                </a:lnTo>
                <a:lnTo>
                  <a:pt x="5573384" y="2643156"/>
                </a:lnTo>
                <a:lnTo>
                  <a:pt x="5611530" y="2608744"/>
                </a:lnTo>
                <a:lnTo>
                  <a:pt x="5640991" y="2583635"/>
                </a:lnTo>
                <a:lnTo>
                  <a:pt x="5677875" y="2548187"/>
                </a:lnTo>
                <a:lnTo>
                  <a:pt x="5706060" y="2522031"/>
                </a:lnTo>
                <a:lnTo>
                  <a:pt x="5741654" y="2485525"/>
                </a:lnTo>
                <a:lnTo>
                  <a:pt x="5768535" y="2458298"/>
                </a:lnTo>
                <a:lnTo>
                  <a:pt x="5794755" y="2430528"/>
                </a:lnTo>
                <a:lnTo>
                  <a:pt x="5828362" y="2392391"/>
                </a:lnTo>
                <a:lnTo>
                  <a:pt x="5853235" y="2363517"/>
                </a:lnTo>
                <a:lnTo>
                  <a:pt x="5877426" y="2334082"/>
                </a:lnTo>
                <a:lnTo>
                  <a:pt x="5900927" y="2304081"/>
                </a:lnTo>
                <a:lnTo>
                  <a:pt x="5923731" y="2273507"/>
                </a:lnTo>
                <a:lnTo>
                  <a:pt x="5945831" y="2242356"/>
                </a:lnTo>
                <a:lnTo>
                  <a:pt x="5967220" y="2210622"/>
                </a:lnTo>
                <a:lnTo>
                  <a:pt x="5987891" y="2178299"/>
                </a:lnTo>
                <a:lnTo>
                  <a:pt x="6007838" y="2145381"/>
                </a:lnTo>
                <a:lnTo>
                  <a:pt x="6027052" y="2111862"/>
                </a:lnTo>
                <a:lnTo>
                  <a:pt x="6045529" y="2077737"/>
                </a:lnTo>
                <a:lnTo>
                  <a:pt x="6063260" y="2043001"/>
                </a:lnTo>
                <a:lnTo>
                  <a:pt x="6080238" y="2007647"/>
                </a:lnTo>
                <a:lnTo>
                  <a:pt x="6088400" y="1981487"/>
                </a:lnTo>
                <a:lnTo>
                  <a:pt x="6103853" y="1944881"/>
                </a:lnTo>
                <a:lnTo>
                  <a:pt x="6118532" y="1907640"/>
                </a:lnTo>
                <a:lnTo>
                  <a:pt x="6124375" y="1879577"/>
                </a:lnTo>
                <a:lnTo>
                  <a:pt x="6137487" y="1841050"/>
                </a:lnTo>
                <a:lnTo>
                  <a:pt x="6141748" y="1811688"/>
                </a:lnTo>
                <a:lnTo>
                  <a:pt x="6153266" y="1771852"/>
                </a:lnTo>
                <a:lnTo>
                  <a:pt x="6155918" y="1741171"/>
                </a:lnTo>
                <a:lnTo>
                  <a:pt x="6157756" y="1709820"/>
                </a:lnTo>
                <a:lnTo>
                  <a:pt x="6158771" y="1677795"/>
                </a:lnTo>
                <a:lnTo>
                  <a:pt x="6158958" y="1645090"/>
                </a:lnTo>
                <a:lnTo>
                  <a:pt x="6166367" y="1601882"/>
                </a:lnTo>
                <a:lnTo>
                  <a:pt x="6164876" y="1567800"/>
                </a:lnTo>
                <a:lnTo>
                  <a:pt x="6154478" y="1542838"/>
                </a:lnTo>
                <a:lnTo>
                  <a:pt x="6151281" y="1507356"/>
                </a:lnTo>
                <a:lnTo>
                  <a:pt x="6147220" y="1471165"/>
                </a:lnTo>
                <a:lnTo>
                  <a:pt x="6142290" y="1434260"/>
                </a:lnTo>
                <a:lnTo>
                  <a:pt x="6136482" y="1396635"/>
                </a:lnTo>
                <a:lnTo>
                  <a:pt x="6121732" y="1368101"/>
                </a:lnTo>
                <a:lnTo>
                  <a:pt x="6114149" y="1329019"/>
                </a:lnTo>
                <a:lnTo>
                  <a:pt x="6097611" y="1299017"/>
                </a:lnTo>
                <a:lnTo>
                  <a:pt x="6088224" y="1258456"/>
                </a:lnTo>
                <a:lnTo>
                  <a:pt x="6069869" y="1226963"/>
                </a:lnTo>
                <a:lnTo>
                  <a:pt x="6050595" y="1194716"/>
                </a:lnTo>
                <a:lnTo>
                  <a:pt x="6030395" y="1161709"/>
                </a:lnTo>
                <a:lnTo>
                  <a:pt x="6009263" y="1127937"/>
                </a:lnTo>
                <a:lnTo>
                  <a:pt x="5964172" y="1058073"/>
                </a:lnTo>
                <a:lnTo>
                  <a:pt x="5915267" y="985079"/>
                </a:lnTo>
                <a:close/>
              </a:path>
              <a:path w="6166484" h="3766184">
                <a:moveTo>
                  <a:pt x="5854435" y="918727"/>
                </a:moveTo>
                <a:lnTo>
                  <a:pt x="5407613" y="552030"/>
                </a:lnTo>
                <a:lnTo>
                  <a:pt x="5376350" y="542803"/>
                </a:lnTo>
                <a:lnTo>
                  <a:pt x="5881310" y="957212"/>
                </a:lnTo>
                <a:lnTo>
                  <a:pt x="5854435" y="918727"/>
                </a:lnTo>
                <a:close/>
              </a:path>
              <a:path w="6166484" h="3766184">
                <a:moveTo>
                  <a:pt x="5789679" y="849154"/>
                </a:moveTo>
                <a:lnTo>
                  <a:pt x="5483119" y="597567"/>
                </a:lnTo>
                <a:lnTo>
                  <a:pt x="5452949" y="589237"/>
                </a:lnTo>
                <a:lnTo>
                  <a:pt x="5818523" y="889254"/>
                </a:lnTo>
                <a:lnTo>
                  <a:pt x="5789679" y="849154"/>
                </a:lnTo>
                <a:close/>
              </a:path>
            </a:pathLst>
          </a:custGeom>
          <a:solidFill>
            <a:srgbClr val="FF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88150" y="1"/>
            <a:ext cx="5400040" cy="3068320"/>
          </a:xfrm>
          <a:custGeom>
            <a:avLst/>
            <a:gdLst/>
            <a:ahLst/>
            <a:cxnLst/>
            <a:rect l="l" t="t" r="r" b="b"/>
            <a:pathLst>
              <a:path w="5400040" h="3068320">
                <a:moveTo>
                  <a:pt x="0" y="0"/>
                </a:moveTo>
                <a:lnTo>
                  <a:pt x="32588" y="68885"/>
                </a:lnTo>
                <a:lnTo>
                  <a:pt x="53973" y="112395"/>
                </a:lnTo>
                <a:lnTo>
                  <a:pt x="75780" y="155553"/>
                </a:lnTo>
                <a:lnTo>
                  <a:pt x="98008" y="198360"/>
                </a:lnTo>
                <a:lnTo>
                  <a:pt x="120657" y="240815"/>
                </a:lnTo>
                <a:lnTo>
                  <a:pt x="143725" y="282920"/>
                </a:lnTo>
                <a:lnTo>
                  <a:pt x="167213" y="324672"/>
                </a:lnTo>
                <a:lnTo>
                  <a:pt x="191120" y="366074"/>
                </a:lnTo>
                <a:lnTo>
                  <a:pt x="215445" y="407123"/>
                </a:lnTo>
                <a:lnTo>
                  <a:pt x="240187" y="447821"/>
                </a:lnTo>
                <a:lnTo>
                  <a:pt x="265346" y="488168"/>
                </a:lnTo>
                <a:lnTo>
                  <a:pt x="290922" y="528163"/>
                </a:lnTo>
                <a:lnTo>
                  <a:pt x="316912" y="567806"/>
                </a:lnTo>
                <a:lnTo>
                  <a:pt x="343318" y="607097"/>
                </a:lnTo>
                <a:lnTo>
                  <a:pt x="370138" y="646037"/>
                </a:lnTo>
                <a:lnTo>
                  <a:pt x="397372" y="684624"/>
                </a:lnTo>
                <a:lnTo>
                  <a:pt x="425018" y="722860"/>
                </a:lnTo>
                <a:lnTo>
                  <a:pt x="453077" y="760743"/>
                </a:lnTo>
                <a:lnTo>
                  <a:pt x="481547" y="798275"/>
                </a:lnTo>
                <a:lnTo>
                  <a:pt x="510429" y="835454"/>
                </a:lnTo>
                <a:lnTo>
                  <a:pt x="539721" y="872282"/>
                </a:lnTo>
                <a:lnTo>
                  <a:pt x="569423" y="908757"/>
                </a:lnTo>
                <a:lnTo>
                  <a:pt x="599534" y="944880"/>
                </a:lnTo>
                <a:lnTo>
                  <a:pt x="630053" y="980650"/>
                </a:lnTo>
                <a:lnTo>
                  <a:pt x="660981" y="1016068"/>
                </a:lnTo>
                <a:lnTo>
                  <a:pt x="692315" y="1051134"/>
                </a:lnTo>
                <a:lnTo>
                  <a:pt x="724057" y="1085847"/>
                </a:lnTo>
                <a:lnTo>
                  <a:pt x="756204" y="1120208"/>
                </a:lnTo>
                <a:lnTo>
                  <a:pt x="788757" y="1154216"/>
                </a:lnTo>
                <a:lnTo>
                  <a:pt x="821714" y="1187872"/>
                </a:lnTo>
                <a:lnTo>
                  <a:pt x="855075" y="1221175"/>
                </a:lnTo>
                <a:lnTo>
                  <a:pt x="888840" y="1254125"/>
                </a:lnTo>
                <a:lnTo>
                  <a:pt x="923007" y="1286722"/>
                </a:lnTo>
                <a:lnTo>
                  <a:pt x="957577" y="1318967"/>
                </a:lnTo>
                <a:lnTo>
                  <a:pt x="992548" y="1350858"/>
                </a:lnTo>
                <a:lnTo>
                  <a:pt x="1027920" y="1382397"/>
                </a:lnTo>
                <a:lnTo>
                  <a:pt x="1063693" y="1413583"/>
                </a:lnTo>
                <a:lnTo>
                  <a:pt x="1099865" y="1444415"/>
                </a:lnTo>
                <a:lnTo>
                  <a:pt x="1136436" y="1474895"/>
                </a:lnTo>
                <a:lnTo>
                  <a:pt x="1173405" y="1505021"/>
                </a:lnTo>
                <a:lnTo>
                  <a:pt x="1210772" y="1534794"/>
                </a:lnTo>
                <a:lnTo>
                  <a:pt x="1248536" y="1564214"/>
                </a:lnTo>
                <a:lnTo>
                  <a:pt x="1286696" y="1593281"/>
                </a:lnTo>
                <a:lnTo>
                  <a:pt x="1325252" y="1621994"/>
                </a:lnTo>
                <a:lnTo>
                  <a:pt x="1364204" y="1650354"/>
                </a:lnTo>
                <a:lnTo>
                  <a:pt x="1403550" y="1678361"/>
                </a:lnTo>
                <a:lnTo>
                  <a:pt x="1443289" y="1706014"/>
                </a:lnTo>
                <a:lnTo>
                  <a:pt x="1483422" y="1733313"/>
                </a:lnTo>
                <a:lnTo>
                  <a:pt x="1523948" y="1760259"/>
                </a:lnTo>
                <a:lnTo>
                  <a:pt x="1564865" y="1786851"/>
                </a:lnTo>
                <a:lnTo>
                  <a:pt x="1606174" y="1813089"/>
                </a:lnTo>
                <a:lnTo>
                  <a:pt x="1647874" y="1838974"/>
                </a:lnTo>
                <a:lnTo>
                  <a:pt x="1709010" y="1875793"/>
                </a:lnTo>
                <a:lnTo>
                  <a:pt x="1775310" y="1914505"/>
                </a:lnTo>
                <a:lnTo>
                  <a:pt x="1818566" y="1938974"/>
                </a:lnTo>
                <a:lnTo>
                  <a:pt x="1862210" y="1963089"/>
                </a:lnTo>
                <a:lnTo>
                  <a:pt x="1906240" y="1986849"/>
                </a:lnTo>
                <a:lnTo>
                  <a:pt x="1950657" y="2010256"/>
                </a:lnTo>
                <a:lnTo>
                  <a:pt x="1995459" y="2033309"/>
                </a:lnTo>
                <a:lnTo>
                  <a:pt x="2040646" y="2056007"/>
                </a:lnTo>
                <a:lnTo>
                  <a:pt x="2086217" y="2078351"/>
                </a:lnTo>
                <a:lnTo>
                  <a:pt x="2132172" y="2100341"/>
                </a:lnTo>
                <a:lnTo>
                  <a:pt x="2178511" y="2121976"/>
                </a:lnTo>
                <a:lnTo>
                  <a:pt x="2225231" y="2143257"/>
                </a:lnTo>
                <a:lnTo>
                  <a:pt x="2272334" y="2164183"/>
                </a:lnTo>
                <a:lnTo>
                  <a:pt x="2319817" y="2184755"/>
                </a:lnTo>
                <a:lnTo>
                  <a:pt x="2367681" y="2204972"/>
                </a:lnTo>
                <a:lnTo>
                  <a:pt x="2415925" y="2224835"/>
                </a:lnTo>
                <a:lnTo>
                  <a:pt x="2463182" y="2244517"/>
                </a:lnTo>
                <a:lnTo>
                  <a:pt x="2510685" y="2263429"/>
                </a:lnTo>
                <a:lnTo>
                  <a:pt x="2558425" y="2281603"/>
                </a:lnTo>
                <a:lnTo>
                  <a:pt x="2606389" y="2299067"/>
                </a:lnTo>
                <a:lnTo>
                  <a:pt x="2654567" y="2315851"/>
                </a:lnTo>
                <a:lnTo>
                  <a:pt x="2702947" y="2331987"/>
                </a:lnTo>
                <a:lnTo>
                  <a:pt x="2751519" y="2347503"/>
                </a:lnTo>
                <a:lnTo>
                  <a:pt x="2800271" y="2362431"/>
                </a:lnTo>
                <a:lnTo>
                  <a:pt x="2849193" y="2376799"/>
                </a:lnTo>
                <a:lnTo>
                  <a:pt x="2898272" y="2390638"/>
                </a:lnTo>
                <a:lnTo>
                  <a:pt x="2947498" y="2403978"/>
                </a:lnTo>
                <a:lnTo>
                  <a:pt x="2996860" y="2416848"/>
                </a:lnTo>
                <a:lnTo>
                  <a:pt x="3046346" y="2429280"/>
                </a:lnTo>
                <a:lnTo>
                  <a:pt x="3095946" y="2441303"/>
                </a:lnTo>
                <a:lnTo>
                  <a:pt x="3145649" y="2452947"/>
                </a:lnTo>
                <a:lnTo>
                  <a:pt x="3195442" y="2464242"/>
                </a:lnTo>
                <a:lnTo>
                  <a:pt x="3245316" y="2475218"/>
                </a:lnTo>
                <a:lnTo>
                  <a:pt x="3295259" y="2485905"/>
                </a:lnTo>
                <a:lnTo>
                  <a:pt x="3345259" y="2496333"/>
                </a:lnTo>
                <a:lnTo>
                  <a:pt x="3395307" y="2506532"/>
                </a:lnTo>
                <a:lnTo>
                  <a:pt x="3445389" y="2516533"/>
                </a:lnTo>
                <a:lnTo>
                  <a:pt x="3495497" y="2526364"/>
                </a:lnTo>
                <a:lnTo>
                  <a:pt x="3545617" y="2536057"/>
                </a:lnTo>
                <a:lnTo>
                  <a:pt x="3595740" y="2545641"/>
                </a:lnTo>
                <a:lnTo>
                  <a:pt x="3845998" y="2592982"/>
                </a:lnTo>
                <a:lnTo>
                  <a:pt x="3895901" y="2602544"/>
                </a:lnTo>
                <a:lnTo>
                  <a:pt x="3945727" y="2612208"/>
                </a:lnTo>
                <a:lnTo>
                  <a:pt x="3995467" y="2622003"/>
                </a:lnTo>
                <a:lnTo>
                  <a:pt x="4045693" y="2629982"/>
                </a:lnTo>
                <a:lnTo>
                  <a:pt x="4095735" y="2638582"/>
                </a:lnTo>
                <a:lnTo>
                  <a:pt x="4145599" y="2647791"/>
                </a:lnTo>
                <a:lnTo>
                  <a:pt x="4195296" y="2657594"/>
                </a:lnTo>
                <a:lnTo>
                  <a:pt x="4244833" y="2667978"/>
                </a:lnTo>
                <a:lnTo>
                  <a:pt x="4294218" y="2678929"/>
                </a:lnTo>
                <a:lnTo>
                  <a:pt x="4343461" y="2690432"/>
                </a:lnTo>
                <a:lnTo>
                  <a:pt x="4392569" y="2702476"/>
                </a:lnTo>
                <a:lnTo>
                  <a:pt x="4441550" y="2715045"/>
                </a:lnTo>
                <a:lnTo>
                  <a:pt x="4490414" y="2728126"/>
                </a:lnTo>
                <a:lnTo>
                  <a:pt x="4539169" y="2741705"/>
                </a:lnTo>
                <a:lnTo>
                  <a:pt x="4587822" y="2755768"/>
                </a:lnTo>
                <a:lnTo>
                  <a:pt x="4636383" y="2770302"/>
                </a:lnTo>
                <a:lnTo>
                  <a:pt x="4684860" y="2785293"/>
                </a:lnTo>
                <a:lnTo>
                  <a:pt x="4733260" y="2800727"/>
                </a:lnTo>
                <a:lnTo>
                  <a:pt x="4781594" y="2816591"/>
                </a:lnTo>
                <a:lnTo>
                  <a:pt x="4829868" y="2832870"/>
                </a:lnTo>
                <a:lnTo>
                  <a:pt x="4878091" y="2849551"/>
                </a:lnTo>
                <a:lnTo>
                  <a:pt x="4926272" y="2866620"/>
                </a:lnTo>
                <a:lnTo>
                  <a:pt x="4974419" y="2884063"/>
                </a:lnTo>
                <a:lnTo>
                  <a:pt x="5021903" y="2903081"/>
                </a:lnTo>
                <a:lnTo>
                  <a:pt x="5069171" y="2922455"/>
                </a:lnTo>
                <a:lnTo>
                  <a:pt x="5116234" y="2942160"/>
                </a:lnTo>
                <a:lnTo>
                  <a:pt x="5163102" y="2962172"/>
                </a:lnTo>
                <a:lnTo>
                  <a:pt x="5209785" y="2982466"/>
                </a:lnTo>
                <a:lnTo>
                  <a:pt x="5256295" y="3003020"/>
                </a:lnTo>
                <a:lnTo>
                  <a:pt x="5302642" y="3023808"/>
                </a:lnTo>
                <a:lnTo>
                  <a:pt x="5348837" y="3044806"/>
                </a:lnTo>
                <a:lnTo>
                  <a:pt x="5394890" y="3065991"/>
                </a:lnTo>
                <a:lnTo>
                  <a:pt x="5399849" y="3068296"/>
                </a:lnTo>
                <a:lnTo>
                  <a:pt x="5399849" y="2036202"/>
                </a:lnTo>
                <a:lnTo>
                  <a:pt x="5396007" y="2034656"/>
                </a:lnTo>
                <a:lnTo>
                  <a:pt x="5349836" y="2015270"/>
                </a:lnTo>
                <a:lnTo>
                  <a:pt x="5303321" y="1996476"/>
                </a:lnTo>
                <a:lnTo>
                  <a:pt x="5256484" y="1978254"/>
                </a:lnTo>
                <a:lnTo>
                  <a:pt x="5209349" y="1960586"/>
                </a:lnTo>
                <a:lnTo>
                  <a:pt x="5161937" y="1943452"/>
                </a:lnTo>
                <a:lnTo>
                  <a:pt x="5114271" y="1926833"/>
                </a:lnTo>
                <a:lnTo>
                  <a:pt x="5066375" y="1910710"/>
                </a:lnTo>
                <a:lnTo>
                  <a:pt x="5018271" y="1895063"/>
                </a:lnTo>
                <a:lnTo>
                  <a:pt x="4969981" y="1879873"/>
                </a:lnTo>
                <a:lnTo>
                  <a:pt x="4921528" y="1865122"/>
                </a:lnTo>
                <a:lnTo>
                  <a:pt x="4872935" y="1850790"/>
                </a:lnTo>
                <a:lnTo>
                  <a:pt x="4824224" y="1836857"/>
                </a:lnTo>
                <a:lnTo>
                  <a:pt x="4775419" y="1823304"/>
                </a:lnTo>
                <a:lnTo>
                  <a:pt x="4726542" y="1810113"/>
                </a:lnTo>
                <a:lnTo>
                  <a:pt x="4677616" y="1797263"/>
                </a:lnTo>
                <a:lnTo>
                  <a:pt x="4628662" y="1784736"/>
                </a:lnTo>
                <a:lnTo>
                  <a:pt x="4579705" y="1772512"/>
                </a:lnTo>
                <a:lnTo>
                  <a:pt x="4530767" y="1760573"/>
                </a:lnTo>
                <a:lnTo>
                  <a:pt x="4481869" y="1748898"/>
                </a:lnTo>
                <a:lnTo>
                  <a:pt x="4433374" y="1737465"/>
                </a:lnTo>
                <a:lnTo>
                  <a:pt x="4384813" y="1726432"/>
                </a:lnTo>
                <a:lnTo>
                  <a:pt x="4336193" y="1715761"/>
                </a:lnTo>
                <a:lnTo>
                  <a:pt x="4287520" y="1705413"/>
                </a:lnTo>
                <a:lnTo>
                  <a:pt x="4238798" y="1695351"/>
                </a:lnTo>
                <a:lnTo>
                  <a:pt x="4190033" y="1685538"/>
                </a:lnTo>
                <a:lnTo>
                  <a:pt x="4141231" y="1675935"/>
                </a:lnTo>
                <a:lnTo>
                  <a:pt x="4092397" y="1666505"/>
                </a:lnTo>
                <a:lnTo>
                  <a:pt x="4043536" y="1657209"/>
                </a:lnTo>
                <a:lnTo>
                  <a:pt x="3994655" y="1648010"/>
                </a:lnTo>
                <a:lnTo>
                  <a:pt x="3799032" y="1611427"/>
                </a:lnTo>
                <a:lnTo>
                  <a:pt x="3750129" y="1602146"/>
                </a:lnTo>
                <a:lnTo>
                  <a:pt x="3701239" y="1592734"/>
                </a:lnTo>
                <a:lnTo>
                  <a:pt x="3652366" y="1583154"/>
                </a:lnTo>
                <a:lnTo>
                  <a:pt x="3603516" y="1573369"/>
                </a:lnTo>
                <a:lnTo>
                  <a:pt x="3554695" y="1563340"/>
                </a:lnTo>
                <a:lnTo>
                  <a:pt x="3505908" y="1553030"/>
                </a:lnTo>
                <a:lnTo>
                  <a:pt x="3457160" y="1542400"/>
                </a:lnTo>
                <a:lnTo>
                  <a:pt x="3408458" y="1531414"/>
                </a:lnTo>
                <a:lnTo>
                  <a:pt x="3359807" y="1520033"/>
                </a:lnTo>
                <a:lnTo>
                  <a:pt x="3311211" y="1508219"/>
                </a:lnTo>
                <a:lnTo>
                  <a:pt x="3262678" y="1495934"/>
                </a:lnTo>
                <a:lnTo>
                  <a:pt x="3214211" y="1483141"/>
                </a:lnTo>
                <a:lnTo>
                  <a:pt x="3165817" y="1469802"/>
                </a:lnTo>
                <a:lnTo>
                  <a:pt x="3117502" y="1455880"/>
                </a:lnTo>
                <a:lnTo>
                  <a:pt x="3066952" y="1441459"/>
                </a:lnTo>
                <a:lnTo>
                  <a:pt x="3016871" y="1426499"/>
                </a:lnTo>
                <a:lnTo>
                  <a:pt x="2967256" y="1411001"/>
                </a:lnTo>
                <a:lnTo>
                  <a:pt x="2918108" y="1394966"/>
                </a:lnTo>
                <a:lnTo>
                  <a:pt x="2869427" y="1378395"/>
                </a:lnTo>
                <a:lnTo>
                  <a:pt x="2821213" y="1361289"/>
                </a:lnTo>
                <a:lnTo>
                  <a:pt x="2773466" y="1343648"/>
                </a:lnTo>
                <a:lnTo>
                  <a:pt x="2726185" y="1325475"/>
                </a:lnTo>
                <a:lnTo>
                  <a:pt x="2679370" y="1306770"/>
                </a:lnTo>
                <a:lnTo>
                  <a:pt x="2633021" y="1287534"/>
                </a:lnTo>
                <a:lnTo>
                  <a:pt x="2587138" y="1267768"/>
                </a:lnTo>
                <a:lnTo>
                  <a:pt x="2541721" y="1247473"/>
                </a:lnTo>
                <a:lnTo>
                  <a:pt x="2496769" y="1226651"/>
                </a:lnTo>
                <a:lnTo>
                  <a:pt x="2452283" y="1205301"/>
                </a:lnTo>
                <a:lnTo>
                  <a:pt x="2408261" y="1183426"/>
                </a:lnTo>
                <a:lnTo>
                  <a:pt x="2364705" y="1161027"/>
                </a:lnTo>
                <a:lnTo>
                  <a:pt x="2321614" y="1138104"/>
                </a:lnTo>
                <a:lnTo>
                  <a:pt x="2278988" y="1114658"/>
                </a:lnTo>
                <a:lnTo>
                  <a:pt x="2236826" y="1090691"/>
                </a:lnTo>
                <a:lnTo>
                  <a:pt x="2195128" y="1066204"/>
                </a:lnTo>
                <a:lnTo>
                  <a:pt x="2153895" y="1041197"/>
                </a:lnTo>
                <a:lnTo>
                  <a:pt x="2113126" y="1015672"/>
                </a:lnTo>
                <a:lnTo>
                  <a:pt x="2072820" y="989629"/>
                </a:lnTo>
                <a:lnTo>
                  <a:pt x="2032979" y="963070"/>
                </a:lnTo>
                <a:lnTo>
                  <a:pt x="1993601" y="935996"/>
                </a:lnTo>
                <a:lnTo>
                  <a:pt x="1954686" y="908408"/>
                </a:lnTo>
                <a:lnTo>
                  <a:pt x="1916235" y="880307"/>
                </a:lnTo>
                <a:lnTo>
                  <a:pt x="1878246" y="851693"/>
                </a:lnTo>
                <a:lnTo>
                  <a:pt x="1840721" y="822569"/>
                </a:lnTo>
                <a:lnTo>
                  <a:pt x="1803658" y="792934"/>
                </a:lnTo>
                <a:lnTo>
                  <a:pt x="1767058" y="762791"/>
                </a:lnTo>
                <a:lnTo>
                  <a:pt x="1730920" y="732140"/>
                </a:lnTo>
                <a:lnTo>
                  <a:pt x="1695245" y="700982"/>
                </a:lnTo>
                <a:lnTo>
                  <a:pt x="1660032" y="669318"/>
                </a:lnTo>
                <a:lnTo>
                  <a:pt x="1625280" y="637149"/>
                </a:lnTo>
                <a:lnTo>
                  <a:pt x="1590990" y="604476"/>
                </a:lnTo>
                <a:lnTo>
                  <a:pt x="1557162" y="571301"/>
                </a:lnTo>
                <a:lnTo>
                  <a:pt x="1523795" y="537625"/>
                </a:lnTo>
                <a:lnTo>
                  <a:pt x="1490890" y="503447"/>
                </a:lnTo>
                <a:lnTo>
                  <a:pt x="1458445" y="468770"/>
                </a:lnTo>
                <a:lnTo>
                  <a:pt x="1426462" y="433595"/>
                </a:lnTo>
                <a:lnTo>
                  <a:pt x="1394939" y="397922"/>
                </a:lnTo>
                <a:lnTo>
                  <a:pt x="1363877" y="361753"/>
                </a:lnTo>
                <a:lnTo>
                  <a:pt x="1333275" y="325088"/>
                </a:lnTo>
                <a:lnTo>
                  <a:pt x="1303134" y="287930"/>
                </a:lnTo>
                <a:lnTo>
                  <a:pt x="1273452" y="250277"/>
                </a:lnTo>
                <a:lnTo>
                  <a:pt x="1244231" y="212133"/>
                </a:lnTo>
                <a:lnTo>
                  <a:pt x="1215469" y="173497"/>
                </a:lnTo>
                <a:lnTo>
                  <a:pt x="1187167" y="134372"/>
                </a:lnTo>
                <a:lnTo>
                  <a:pt x="1159324" y="94757"/>
                </a:lnTo>
                <a:lnTo>
                  <a:pt x="1131941" y="54654"/>
                </a:lnTo>
                <a:lnTo>
                  <a:pt x="1105017" y="14064"/>
                </a:lnTo>
                <a:lnTo>
                  <a:pt x="10959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8300" y="8515350"/>
            <a:ext cx="990600" cy="132397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469008" y="1965960"/>
            <a:ext cx="6695440" cy="1572895"/>
            <a:chOff x="1469008" y="1965960"/>
            <a:chExt cx="6695440" cy="15728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9008" y="1965960"/>
              <a:ext cx="6629019" cy="8007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9286" y="1965960"/>
              <a:ext cx="414807" cy="8007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9008" y="2785745"/>
              <a:ext cx="1700911" cy="7531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0700" y="2785745"/>
              <a:ext cx="3752850" cy="75310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117089" y="1316510"/>
            <a:ext cx="16097250" cy="3982085"/>
            <a:chOff x="2117089" y="1316510"/>
            <a:chExt cx="16097250" cy="398208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7089" y="4158614"/>
              <a:ext cx="1134211" cy="4483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5000" y="4158614"/>
              <a:ext cx="724319" cy="4483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3429" y="4158614"/>
              <a:ext cx="1254442" cy="4483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14341" y="4158614"/>
              <a:ext cx="988618" cy="4483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5169" y="4158614"/>
              <a:ext cx="825919" cy="4483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10400" y="4158614"/>
              <a:ext cx="2011426" cy="4483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87714" y="4158614"/>
              <a:ext cx="1736978" cy="4483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26904" y="4158614"/>
              <a:ext cx="1641475" cy="4483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04295" y="4158614"/>
              <a:ext cx="242887" cy="44831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258893" y="1316510"/>
              <a:ext cx="6955155" cy="3982085"/>
            </a:xfrm>
            <a:custGeom>
              <a:avLst/>
              <a:gdLst/>
              <a:ahLst/>
              <a:cxnLst/>
              <a:rect l="l" t="t" r="r" b="b"/>
              <a:pathLst>
                <a:path w="6955155" h="3982085">
                  <a:moveTo>
                    <a:pt x="3210044" y="0"/>
                  </a:moveTo>
                  <a:lnTo>
                    <a:pt x="2956858" y="1299"/>
                  </a:lnTo>
                  <a:lnTo>
                    <a:pt x="2602398" y="6415"/>
                  </a:lnTo>
                  <a:lnTo>
                    <a:pt x="1589644" y="27884"/>
                  </a:lnTo>
                  <a:lnTo>
                    <a:pt x="1285809" y="32035"/>
                  </a:lnTo>
                  <a:lnTo>
                    <a:pt x="1083249" y="33220"/>
                  </a:lnTo>
                  <a:lnTo>
                    <a:pt x="1032608" y="33273"/>
                  </a:lnTo>
                  <a:lnTo>
                    <a:pt x="997346" y="50268"/>
                  </a:lnTo>
                  <a:lnTo>
                    <a:pt x="941459" y="51188"/>
                  </a:lnTo>
                  <a:lnTo>
                    <a:pt x="887645" y="53925"/>
                  </a:lnTo>
                  <a:lnTo>
                    <a:pt x="835866" y="58440"/>
                  </a:lnTo>
                  <a:lnTo>
                    <a:pt x="786085" y="64695"/>
                  </a:lnTo>
                  <a:lnTo>
                    <a:pt x="738265" y="72653"/>
                  </a:lnTo>
                  <a:lnTo>
                    <a:pt x="692366" y="82277"/>
                  </a:lnTo>
                  <a:lnTo>
                    <a:pt x="648353" y="93528"/>
                  </a:lnTo>
                  <a:lnTo>
                    <a:pt x="606186" y="106368"/>
                  </a:lnTo>
                  <a:lnTo>
                    <a:pt x="565829" y="120761"/>
                  </a:lnTo>
                  <a:lnTo>
                    <a:pt x="527244" y="136667"/>
                  </a:lnTo>
                  <a:lnTo>
                    <a:pt x="490392" y="154051"/>
                  </a:lnTo>
                  <a:lnTo>
                    <a:pt x="455237" y="172873"/>
                  </a:lnTo>
                  <a:lnTo>
                    <a:pt x="421740" y="193096"/>
                  </a:lnTo>
                  <a:lnTo>
                    <a:pt x="389864" y="214683"/>
                  </a:lnTo>
                  <a:lnTo>
                    <a:pt x="330824" y="261796"/>
                  </a:lnTo>
                  <a:lnTo>
                    <a:pt x="277815" y="313910"/>
                  </a:lnTo>
                  <a:lnTo>
                    <a:pt x="230536" y="370723"/>
                  </a:lnTo>
                  <a:lnTo>
                    <a:pt x="188685" y="431934"/>
                  </a:lnTo>
                  <a:lnTo>
                    <a:pt x="151960" y="497241"/>
                  </a:lnTo>
                  <a:lnTo>
                    <a:pt x="120060" y="566342"/>
                  </a:lnTo>
                  <a:lnTo>
                    <a:pt x="105825" y="602221"/>
                  </a:lnTo>
                  <a:lnTo>
                    <a:pt x="92683" y="638935"/>
                  </a:lnTo>
                  <a:lnTo>
                    <a:pt x="80597" y="676447"/>
                  </a:lnTo>
                  <a:lnTo>
                    <a:pt x="69528" y="714719"/>
                  </a:lnTo>
                  <a:lnTo>
                    <a:pt x="59440" y="753714"/>
                  </a:lnTo>
                  <a:lnTo>
                    <a:pt x="50294" y="793393"/>
                  </a:lnTo>
                  <a:lnTo>
                    <a:pt x="42052" y="833718"/>
                  </a:lnTo>
                  <a:lnTo>
                    <a:pt x="34678" y="874653"/>
                  </a:lnTo>
                  <a:lnTo>
                    <a:pt x="28133" y="916159"/>
                  </a:lnTo>
                  <a:lnTo>
                    <a:pt x="22379" y="958199"/>
                  </a:lnTo>
                  <a:lnTo>
                    <a:pt x="17380" y="1000735"/>
                  </a:lnTo>
                  <a:lnTo>
                    <a:pt x="13096" y="1043729"/>
                  </a:lnTo>
                  <a:lnTo>
                    <a:pt x="9491" y="1087143"/>
                  </a:lnTo>
                  <a:lnTo>
                    <a:pt x="6527" y="1130941"/>
                  </a:lnTo>
                  <a:lnTo>
                    <a:pt x="4166" y="1175083"/>
                  </a:lnTo>
                  <a:lnTo>
                    <a:pt x="2371" y="1219533"/>
                  </a:lnTo>
                  <a:lnTo>
                    <a:pt x="1103" y="1264253"/>
                  </a:lnTo>
                  <a:lnTo>
                    <a:pt x="325" y="1309204"/>
                  </a:lnTo>
                  <a:lnTo>
                    <a:pt x="0" y="1354350"/>
                  </a:lnTo>
                  <a:lnTo>
                    <a:pt x="555" y="1445073"/>
                  </a:lnTo>
                  <a:lnTo>
                    <a:pt x="2467" y="1536121"/>
                  </a:lnTo>
                  <a:lnTo>
                    <a:pt x="5435" y="1627191"/>
                  </a:lnTo>
                  <a:lnTo>
                    <a:pt x="9157" y="1717983"/>
                  </a:lnTo>
                  <a:lnTo>
                    <a:pt x="18056" y="1903525"/>
                  </a:lnTo>
                  <a:lnTo>
                    <a:pt x="23742" y="2000722"/>
                  </a:lnTo>
                  <a:lnTo>
                    <a:pt x="27321" y="2049987"/>
                  </a:lnTo>
                  <a:lnTo>
                    <a:pt x="31552" y="2099527"/>
                  </a:lnTo>
                  <a:lnTo>
                    <a:pt x="36559" y="2149218"/>
                  </a:lnTo>
                  <a:lnTo>
                    <a:pt x="42462" y="2198934"/>
                  </a:lnTo>
                  <a:lnTo>
                    <a:pt x="49383" y="2248548"/>
                  </a:lnTo>
                  <a:lnTo>
                    <a:pt x="57444" y="2297935"/>
                  </a:lnTo>
                  <a:lnTo>
                    <a:pt x="66768" y="2346968"/>
                  </a:lnTo>
                  <a:lnTo>
                    <a:pt x="77475" y="2395523"/>
                  </a:lnTo>
                  <a:lnTo>
                    <a:pt x="89689" y="2443473"/>
                  </a:lnTo>
                  <a:lnTo>
                    <a:pt x="103529" y="2490692"/>
                  </a:lnTo>
                  <a:lnTo>
                    <a:pt x="119120" y="2537055"/>
                  </a:lnTo>
                  <a:lnTo>
                    <a:pt x="136581" y="2582435"/>
                  </a:lnTo>
                  <a:lnTo>
                    <a:pt x="156036" y="2626707"/>
                  </a:lnTo>
                  <a:lnTo>
                    <a:pt x="177605" y="2669744"/>
                  </a:lnTo>
                  <a:lnTo>
                    <a:pt x="201411" y="2711422"/>
                  </a:lnTo>
                  <a:lnTo>
                    <a:pt x="227576" y="2751614"/>
                  </a:lnTo>
                  <a:lnTo>
                    <a:pt x="256221" y="2790194"/>
                  </a:lnTo>
                  <a:lnTo>
                    <a:pt x="291983" y="2831356"/>
                  </a:lnTo>
                  <a:lnTo>
                    <a:pt x="328720" y="2866677"/>
                  </a:lnTo>
                  <a:lnTo>
                    <a:pt x="366463" y="2896672"/>
                  </a:lnTo>
                  <a:lnTo>
                    <a:pt x="405242" y="2921855"/>
                  </a:lnTo>
                  <a:lnTo>
                    <a:pt x="445089" y="2942742"/>
                  </a:lnTo>
                  <a:lnTo>
                    <a:pt x="486036" y="2959846"/>
                  </a:lnTo>
                  <a:lnTo>
                    <a:pt x="528112" y="2973682"/>
                  </a:lnTo>
                  <a:lnTo>
                    <a:pt x="571350" y="2984765"/>
                  </a:lnTo>
                  <a:lnTo>
                    <a:pt x="615780" y="2993609"/>
                  </a:lnTo>
                  <a:lnTo>
                    <a:pt x="661433" y="3000729"/>
                  </a:lnTo>
                  <a:lnTo>
                    <a:pt x="708341" y="3006639"/>
                  </a:lnTo>
                  <a:lnTo>
                    <a:pt x="856905" y="3022257"/>
                  </a:lnTo>
                  <a:lnTo>
                    <a:pt x="909143" y="3028474"/>
                  </a:lnTo>
                  <a:lnTo>
                    <a:pt x="1010481" y="3042566"/>
                  </a:lnTo>
                  <a:lnTo>
                    <a:pt x="1111818" y="3055677"/>
                  </a:lnTo>
                  <a:lnTo>
                    <a:pt x="1213156" y="3067825"/>
                  </a:lnTo>
                  <a:lnTo>
                    <a:pt x="1314492" y="3079030"/>
                  </a:lnTo>
                  <a:lnTo>
                    <a:pt x="1415829" y="3089311"/>
                  </a:lnTo>
                  <a:lnTo>
                    <a:pt x="1517165" y="3098687"/>
                  </a:lnTo>
                  <a:lnTo>
                    <a:pt x="1618501" y="3107176"/>
                  </a:lnTo>
                  <a:lnTo>
                    <a:pt x="1719837" y="3114799"/>
                  </a:lnTo>
                  <a:lnTo>
                    <a:pt x="1821173" y="3121573"/>
                  </a:lnTo>
                  <a:lnTo>
                    <a:pt x="1922509" y="3127519"/>
                  </a:lnTo>
                  <a:lnTo>
                    <a:pt x="2023844" y="3132655"/>
                  </a:lnTo>
                  <a:lnTo>
                    <a:pt x="2125180" y="3137000"/>
                  </a:lnTo>
                  <a:lnTo>
                    <a:pt x="2226515" y="3140573"/>
                  </a:lnTo>
                  <a:lnTo>
                    <a:pt x="2378519" y="3144528"/>
                  </a:lnTo>
                  <a:lnTo>
                    <a:pt x="2530522" y="3146853"/>
                  </a:lnTo>
                  <a:lnTo>
                    <a:pt x="2682527" y="3147614"/>
                  </a:lnTo>
                  <a:lnTo>
                    <a:pt x="2834531" y="3146875"/>
                  </a:lnTo>
                  <a:lnTo>
                    <a:pt x="2986537" y="3144699"/>
                  </a:lnTo>
                  <a:lnTo>
                    <a:pt x="3138543" y="3141152"/>
                  </a:lnTo>
                  <a:lnTo>
                    <a:pt x="3290550" y="3136298"/>
                  </a:lnTo>
                  <a:lnTo>
                    <a:pt x="3442558" y="3130200"/>
                  </a:lnTo>
                  <a:lnTo>
                    <a:pt x="3594567" y="3122925"/>
                  </a:lnTo>
                  <a:lnTo>
                    <a:pt x="3797248" y="3111501"/>
                  </a:lnTo>
                  <a:lnTo>
                    <a:pt x="3999932" y="3098250"/>
                  </a:lnTo>
                  <a:lnTo>
                    <a:pt x="4202619" y="3083322"/>
                  </a:lnTo>
                  <a:lnTo>
                    <a:pt x="4455983" y="3062539"/>
                  </a:lnTo>
                  <a:lnTo>
                    <a:pt x="4504980" y="3056366"/>
                  </a:lnTo>
                  <a:lnTo>
                    <a:pt x="4554147" y="3050714"/>
                  </a:lnTo>
                  <a:lnTo>
                    <a:pt x="4603469" y="3045557"/>
                  </a:lnTo>
                  <a:lnTo>
                    <a:pt x="4652929" y="3040874"/>
                  </a:lnTo>
                  <a:lnTo>
                    <a:pt x="4702511" y="3036642"/>
                  </a:lnTo>
                  <a:lnTo>
                    <a:pt x="4752201" y="3032838"/>
                  </a:lnTo>
                  <a:lnTo>
                    <a:pt x="4801981" y="3029438"/>
                  </a:lnTo>
                  <a:lnTo>
                    <a:pt x="4901749" y="3023761"/>
                  </a:lnTo>
                  <a:lnTo>
                    <a:pt x="5001690" y="3019429"/>
                  </a:lnTo>
                  <a:lnTo>
                    <a:pt x="5101677" y="3016256"/>
                  </a:lnTo>
                  <a:lnTo>
                    <a:pt x="5201582" y="3014061"/>
                  </a:lnTo>
                  <a:lnTo>
                    <a:pt x="5251464" y="3013273"/>
                  </a:lnTo>
                  <a:lnTo>
                    <a:pt x="5272368" y="3054115"/>
                  </a:lnTo>
                  <a:lnTo>
                    <a:pt x="5289511" y="3097014"/>
                  </a:lnTo>
                  <a:lnTo>
                    <a:pt x="5303089" y="3141728"/>
                  </a:lnTo>
                  <a:lnTo>
                    <a:pt x="5313300" y="3188016"/>
                  </a:lnTo>
                  <a:lnTo>
                    <a:pt x="5320339" y="3235636"/>
                  </a:lnTo>
                  <a:lnTo>
                    <a:pt x="5324402" y="3284346"/>
                  </a:lnTo>
                  <a:lnTo>
                    <a:pt x="5325686" y="3333905"/>
                  </a:lnTo>
                  <a:lnTo>
                    <a:pt x="5324387" y="3384070"/>
                  </a:lnTo>
                  <a:lnTo>
                    <a:pt x="5320702" y="3434602"/>
                  </a:lnTo>
                  <a:lnTo>
                    <a:pt x="5314827" y="3485256"/>
                  </a:lnTo>
                  <a:lnTo>
                    <a:pt x="5306958" y="3535793"/>
                  </a:lnTo>
                  <a:lnTo>
                    <a:pt x="5297292" y="3585970"/>
                  </a:lnTo>
                  <a:lnTo>
                    <a:pt x="5286025" y="3635547"/>
                  </a:lnTo>
                  <a:lnTo>
                    <a:pt x="5273353" y="3684280"/>
                  </a:lnTo>
                  <a:lnTo>
                    <a:pt x="5259472" y="3731929"/>
                  </a:lnTo>
                  <a:lnTo>
                    <a:pt x="5244580" y="3778251"/>
                  </a:lnTo>
                  <a:lnTo>
                    <a:pt x="5228871" y="3823006"/>
                  </a:lnTo>
                  <a:lnTo>
                    <a:pt x="5212544" y="3865952"/>
                  </a:lnTo>
                  <a:lnTo>
                    <a:pt x="5195793" y="3906846"/>
                  </a:lnTo>
                  <a:lnTo>
                    <a:pt x="5178815" y="3945448"/>
                  </a:lnTo>
                  <a:lnTo>
                    <a:pt x="5161808" y="3981516"/>
                  </a:lnTo>
                  <a:lnTo>
                    <a:pt x="5197723" y="3951747"/>
                  </a:lnTo>
                  <a:lnTo>
                    <a:pt x="5232862" y="3920330"/>
                  </a:lnTo>
                  <a:lnTo>
                    <a:pt x="5267199" y="3887340"/>
                  </a:lnTo>
                  <a:lnTo>
                    <a:pt x="5300709" y="3852852"/>
                  </a:lnTo>
                  <a:lnTo>
                    <a:pt x="5333365" y="3816944"/>
                  </a:lnTo>
                  <a:lnTo>
                    <a:pt x="5365144" y="3779689"/>
                  </a:lnTo>
                  <a:lnTo>
                    <a:pt x="5396019" y="3741165"/>
                  </a:lnTo>
                  <a:lnTo>
                    <a:pt x="5425965" y="3701446"/>
                  </a:lnTo>
                  <a:lnTo>
                    <a:pt x="5454957" y="3660609"/>
                  </a:lnTo>
                  <a:lnTo>
                    <a:pt x="5482969" y="3618729"/>
                  </a:lnTo>
                  <a:lnTo>
                    <a:pt x="5509976" y="3575882"/>
                  </a:lnTo>
                  <a:lnTo>
                    <a:pt x="5535953" y="3532144"/>
                  </a:lnTo>
                  <a:lnTo>
                    <a:pt x="5560873" y="3487590"/>
                  </a:lnTo>
                  <a:lnTo>
                    <a:pt x="5584712" y="3442297"/>
                  </a:lnTo>
                  <a:lnTo>
                    <a:pt x="5607445" y="3396340"/>
                  </a:lnTo>
                  <a:lnTo>
                    <a:pt x="5629045" y="3349795"/>
                  </a:lnTo>
                  <a:lnTo>
                    <a:pt x="5649487" y="3302737"/>
                  </a:lnTo>
                  <a:lnTo>
                    <a:pt x="5668747" y="3255242"/>
                  </a:lnTo>
                  <a:lnTo>
                    <a:pt x="5686798" y="3207387"/>
                  </a:lnTo>
                  <a:lnTo>
                    <a:pt x="5703616" y="3159246"/>
                  </a:lnTo>
                  <a:lnTo>
                    <a:pt x="5719174" y="3110896"/>
                  </a:lnTo>
                  <a:lnTo>
                    <a:pt x="5733448" y="3062412"/>
                  </a:lnTo>
                  <a:lnTo>
                    <a:pt x="5746412" y="3013871"/>
                  </a:lnTo>
                  <a:lnTo>
                    <a:pt x="5949190" y="3023191"/>
                  </a:lnTo>
                  <a:lnTo>
                    <a:pt x="6002826" y="3025366"/>
                  </a:lnTo>
                  <a:lnTo>
                    <a:pt x="6057042" y="3027097"/>
                  </a:lnTo>
                  <a:lnTo>
                    <a:pt x="6111539" y="3028191"/>
                  </a:lnTo>
                  <a:lnTo>
                    <a:pt x="6166018" y="3028456"/>
                  </a:lnTo>
                  <a:lnTo>
                    <a:pt x="6220181" y="3027702"/>
                  </a:lnTo>
                  <a:lnTo>
                    <a:pt x="6273729" y="3025736"/>
                  </a:lnTo>
                  <a:lnTo>
                    <a:pt x="6326363" y="3022367"/>
                  </a:lnTo>
                  <a:lnTo>
                    <a:pt x="6377785" y="3017402"/>
                  </a:lnTo>
                  <a:lnTo>
                    <a:pt x="6427696" y="3010651"/>
                  </a:lnTo>
                  <a:lnTo>
                    <a:pt x="6475798" y="3001922"/>
                  </a:lnTo>
                  <a:lnTo>
                    <a:pt x="6521791" y="2991023"/>
                  </a:lnTo>
                  <a:lnTo>
                    <a:pt x="6565377" y="2977762"/>
                  </a:lnTo>
                  <a:lnTo>
                    <a:pt x="6606259" y="2961948"/>
                  </a:lnTo>
                  <a:lnTo>
                    <a:pt x="6644136" y="2943390"/>
                  </a:lnTo>
                  <a:lnTo>
                    <a:pt x="6682825" y="2917297"/>
                  </a:lnTo>
                  <a:lnTo>
                    <a:pt x="6718021" y="2887319"/>
                  </a:lnTo>
                  <a:lnTo>
                    <a:pt x="6749895" y="2853808"/>
                  </a:lnTo>
                  <a:lnTo>
                    <a:pt x="6778621" y="2817118"/>
                  </a:lnTo>
                  <a:lnTo>
                    <a:pt x="6804371" y="2777602"/>
                  </a:lnTo>
                  <a:lnTo>
                    <a:pt x="6827318" y="2735613"/>
                  </a:lnTo>
                  <a:lnTo>
                    <a:pt x="6847634" y="2691505"/>
                  </a:lnTo>
                  <a:lnTo>
                    <a:pt x="6865492" y="2645631"/>
                  </a:lnTo>
                  <a:lnTo>
                    <a:pt x="6881064" y="2598344"/>
                  </a:lnTo>
                  <a:lnTo>
                    <a:pt x="6894524" y="2549997"/>
                  </a:lnTo>
                  <a:lnTo>
                    <a:pt x="6906044" y="2500944"/>
                  </a:lnTo>
                  <a:lnTo>
                    <a:pt x="6915796" y="2451538"/>
                  </a:lnTo>
                  <a:lnTo>
                    <a:pt x="6923953" y="2402132"/>
                  </a:lnTo>
                  <a:lnTo>
                    <a:pt x="6930688" y="2353079"/>
                  </a:lnTo>
                  <a:lnTo>
                    <a:pt x="6936174" y="2304733"/>
                  </a:lnTo>
                  <a:lnTo>
                    <a:pt x="6940583" y="2257447"/>
                  </a:lnTo>
                  <a:lnTo>
                    <a:pt x="6944087" y="2211575"/>
                  </a:lnTo>
                  <a:lnTo>
                    <a:pt x="6949526" y="2093499"/>
                  </a:lnTo>
                  <a:lnTo>
                    <a:pt x="6952374" y="2010132"/>
                  </a:lnTo>
                  <a:lnTo>
                    <a:pt x="6954313" y="1923591"/>
                  </a:lnTo>
                  <a:lnTo>
                    <a:pt x="6955094" y="1834341"/>
                  </a:lnTo>
                  <a:lnTo>
                    <a:pt x="6954470" y="1742849"/>
                  </a:lnTo>
                  <a:lnTo>
                    <a:pt x="6953553" y="1696409"/>
                  </a:lnTo>
                  <a:lnTo>
                    <a:pt x="6952193" y="1649584"/>
                  </a:lnTo>
                  <a:lnTo>
                    <a:pt x="6950357" y="1602431"/>
                  </a:lnTo>
                  <a:lnTo>
                    <a:pt x="6948016" y="1555010"/>
                  </a:lnTo>
                  <a:lnTo>
                    <a:pt x="6945137" y="1507379"/>
                  </a:lnTo>
                  <a:lnTo>
                    <a:pt x="6941691" y="1459597"/>
                  </a:lnTo>
                  <a:lnTo>
                    <a:pt x="6937646" y="1411720"/>
                  </a:lnTo>
                  <a:lnTo>
                    <a:pt x="6932972" y="1363809"/>
                  </a:lnTo>
                  <a:lnTo>
                    <a:pt x="6927637" y="1315921"/>
                  </a:lnTo>
                  <a:lnTo>
                    <a:pt x="6921610" y="1268114"/>
                  </a:lnTo>
                  <a:lnTo>
                    <a:pt x="6914861" y="1220448"/>
                  </a:lnTo>
                  <a:lnTo>
                    <a:pt x="6907358" y="1172979"/>
                  </a:lnTo>
                  <a:lnTo>
                    <a:pt x="6899071" y="1125768"/>
                  </a:lnTo>
                  <a:lnTo>
                    <a:pt x="6889969" y="1078871"/>
                  </a:lnTo>
                  <a:lnTo>
                    <a:pt x="6880021" y="1032348"/>
                  </a:lnTo>
                  <a:lnTo>
                    <a:pt x="6869196" y="986257"/>
                  </a:lnTo>
                  <a:lnTo>
                    <a:pt x="6857462" y="940656"/>
                  </a:lnTo>
                  <a:lnTo>
                    <a:pt x="6844790" y="895603"/>
                  </a:lnTo>
                  <a:lnTo>
                    <a:pt x="6831147" y="851157"/>
                  </a:lnTo>
                  <a:lnTo>
                    <a:pt x="6816504" y="807377"/>
                  </a:lnTo>
                  <a:lnTo>
                    <a:pt x="6800829" y="764320"/>
                  </a:lnTo>
                  <a:lnTo>
                    <a:pt x="6784092" y="722045"/>
                  </a:lnTo>
                  <a:lnTo>
                    <a:pt x="6766260" y="680610"/>
                  </a:lnTo>
                  <a:lnTo>
                    <a:pt x="6747305" y="640074"/>
                  </a:lnTo>
                  <a:lnTo>
                    <a:pt x="6727193" y="600495"/>
                  </a:lnTo>
                  <a:lnTo>
                    <a:pt x="6705896" y="561931"/>
                  </a:lnTo>
                  <a:lnTo>
                    <a:pt x="6683381" y="524441"/>
                  </a:lnTo>
                  <a:lnTo>
                    <a:pt x="6659617" y="488083"/>
                  </a:lnTo>
                  <a:lnTo>
                    <a:pt x="6634575" y="452915"/>
                  </a:lnTo>
                  <a:lnTo>
                    <a:pt x="6608222" y="418996"/>
                  </a:lnTo>
                  <a:lnTo>
                    <a:pt x="6580528" y="386385"/>
                  </a:lnTo>
                  <a:lnTo>
                    <a:pt x="6551462" y="355139"/>
                  </a:lnTo>
                  <a:lnTo>
                    <a:pt x="6520994" y="325317"/>
                  </a:lnTo>
                  <a:lnTo>
                    <a:pt x="6489091" y="296977"/>
                  </a:lnTo>
                  <a:lnTo>
                    <a:pt x="6455724" y="270177"/>
                  </a:lnTo>
                  <a:lnTo>
                    <a:pt x="6420860" y="244977"/>
                  </a:lnTo>
                  <a:lnTo>
                    <a:pt x="6384471" y="221434"/>
                  </a:lnTo>
                  <a:lnTo>
                    <a:pt x="6346523" y="199606"/>
                  </a:lnTo>
                  <a:lnTo>
                    <a:pt x="6306987" y="179553"/>
                  </a:lnTo>
                  <a:lnTo>
                    <a:pt x="6265832" y="161332"/>
                  </a:lnTo>
                  <a:lnTo>
                    <a:pt x="6223026" y="145002"/>
                  </a:lnTo>
                  <a:lnTo>
                    <a:pt x="6178539" y="130620"/>
                  </a:lnTo>
                  <a:lnTo>
                    <a:pt x="6132340" y="118247"/>
                  </a:lnTo>
                  <a:lnTo>
                    <a:pt x="6085724" y="106170"/>
                  </a:lnTo>
                  <a:lnTo>
                    <a:pt x="6038523" y="95421"/>
                  </a:lnTo>
                  <a:lnTo>
                    <a:pt x="5990770" y="85931"/>
                  </a:lnTo>
                  <a:lnTo>
                    <a:pt x="5942503" y="77632"/>
                  </a:lnTo>
                  <a:lnTo>
                    <a:pt x="5893757" y="70454"/>
                  </a:lnTo>
                  <a:lnTo>
                    <a:pt x="5844567" y="64331"/>
                  </a:lnTo>
                  <a:lnTo>
                    <a:pt x="5794969" y="59192"/>
                  </a:lnTo>
                  <a:lnTo>
                    <a:pt x="5744999" y="54969"/>
                  </a:lnTo>
                  <a:lnTo>
                    <a:pt x="5694692" y="51594"/>
                  </a:lnTo>
                  <a:lnTo>
                    <a:pt x="5644084" y="48999"/>
                  </a:lnTo>
                  <a:lnTo>
                    <a:pt x="5593210" y="47114"/>
                  </a:lnTo>
                  <a:lnTo>
                    <a:pt x="5542107" y="45871"/>
                  </a:lnTo>
                  <a:lnTo>
                    <a:pt x="5490810" y="45202"/>
                  </a:lnTo>
                  <a:lnTo>
                    <a:pt x="5439354" y="45037"/>
                  </a:lnTo>
                  <a:lnTo>
                    <a:pt x="5336109" y="45949"/>
                  </a:lnTo>
                  <a:lnTo>
                    <a:pt x="5180943" y="49391"/>
                  </a:lnTo>
                  <a:lnTo>
                    <a:pt x="4974996" y="54969"/>
                  </a:lnTo>
                  <a:lnTo>
                    <a:pt x="4873067" y="56949"/>
                  </a:lnTo>
                  <a:lnTo>
                    <a:pt x="4822488" y="57496"/>
                  </a:lnTo>
                  <a:lnTo>
                    <a:pt x="4772214" y="57657"/>
                  </a:lnTo>
                  <a:lnTo>
                    <a:pt x="4722281" y="57364"/>
                  </a:lnTo>
                  <a:lnTo>
                    <a:pt x="4672723" y="56546"/>
                  </a:lnTo>
                  <a:lnTo>
                    <a:pt x="4623577" y="55137"/>
                  </a:lnTo>
                  <a:lnTo>
                    <a:pt x="4574878" y="53067"/>
                  </a:lnTo>
                  <a:lnTo>
                    <a:pt x="4526662" y="50268"/>
                  </a:lnTo>
                  <a:lnTo>
                    <a:pt x="4425379" y="41851"/>
                  </a:lnTo>
                  <a:lnTo>
                    <a:pt x="4324098" y="34337"/>
                  </a:lnTo>
                  <a:lnTo>
                    <a:pt x="4222817" y="27689"/>
                  </a:lnTo>
                  <a:lnTo>
                    <a:pt x="4121537" y="21865"/>
                  </a:lnTo>
                  <a:lnTo>
                    <a:pt x="4020257" y="16827"/>
                  </a:lnTo>
                  <a:lnTo>
                    <a:pt x="3868340" y="10653"/>
                  </a:lnTo>
                  <a:lnTo>
                    <a:pt x="3716424" y="6022"/>
                  </a:lnTo>
                  <a:lnTo>
                    <a:pt x="3564509" y="2799"/>
                  </a:lnTo>
                  <a:lnTo>
                    <a:pt x="3412595" y="850"/>
                  </a:lnTo>
                  <a:lnTo>
                    <a:pt x="3210044" y="0"/>
                  </a:lnTo>
                  <a:close/>
                </a:path>
              </a:pathLst>
            </a:custGeom>
            <a:solidFill>
              <a:srgbClr val="FFF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70969" y="1775206"/>
              <a:ext cx="1586611" cy="4673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557631" y="1775206"/>
              <a:ext cx="798118" cy="4673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196059" y="1775206"/>
              <a:ext cx="1789684" cy="4673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873476" y="1775206"/>
              <a:ext cx="610019" cy="46735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416654" y="1775206"/>
              <a:ext cx="1200886" cy="4673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804396" y="2271331"/>
              <a:ext cx="1405001" cy="46704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129006" y="2271331"/>
              <a:ext cx="2442844" cy="46704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454376" y="2271331"/>
              <a:ext cx="1651761" cy="46704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940783" y="2271331"/>
              <a:ext cx="914780" cy="46704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013819" y="2766949"/>
              <a:ext cx="724319" cy="4673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642849" y="2766949"/>
              <a:ext cx="810018" cy="4673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357606" y="2766949"/>
              <a:ext cx="1789684" cy="4673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053945" y="2766949"/>
              <a:ext cx="679056" cy="4673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597251" y="2766949"/>
              <a:ext cx="1312036" cy="46735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797908" y="2766949"/>
              <a:ext cx="940219" cy="4673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290171" y="3262947"/>
              <a:ext cx="2327402" cy="46704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405863" y="3262947"/>
              <a:ext cx="247650" cy="46704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596363" y="3262947"/>
              <a:ext cx="857643" cy="46704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5282545" y="3262947"/>
              <a:ext cx="2044192" cy="46704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140808" y="3262947"/>
              <a:ext cx="171450" cy="467042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2117089" y="4692586"/>
            <a:ext cx="7785100" cy="448309"/>
            <a:chOff x="2117089" y="4692586"/>
            <a:chExt cx="7785100" cy="448309"/>
          </a:xfrm>
        </p:grpSpPr>
        <p:pic>
          <p:nvPicPr>
            <p:cNvPr id="42" name="object 4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17089" y="4692586"/>
              <a:ext cx="2137029" cy="44799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089654" y="4692586"/>
              <a:ext cx="1222298" cy="44799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71516" y="4692586"/>
              <a:ext cx="1156436" cy="44799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48475" y="4692586"/>
              <a:ext cx="724319" cy="44799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77380" y="4692586"/>
              <a:ext cx="1535302" cy="44799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464295" y="4692586"/>
              <a:ext cx="242887" cy="44799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626094" y="4692586"/>
              <a:ext cx="1275842" cy="44799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760331" y="4692586"/>
              <a:ext cx="133350" cy="447992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2117089" y="5226748"/>
            <a:ext cx="6947534" cy="448309"/>
            <a:chOff x="2117089" y="5226748"/>
            <a:chExt cx="6947534" cy="448309"/>
          </a:xfrm>
        </p:grpSpPr>
        <p:pic>
          <p:nvPicPr>
            <p:cNvPr id="51" name="object 5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117089" y="5226748"/>
              <a:ext cx="1652015" cy="44799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99128" y="5226748"/>
              <a:ext cx="823340" cy="44799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480560" y="5226748"/>
              <a:ext cx="1307973" cy="44799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48019" y="5226748"/>
              <a:ext cx="2245868" cy="44799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901939" y="5226748"/>
              <a:ext cx="242887" cy="44799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063864" y="5226748"/>
              <a:ext cx="964806" cy="44799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835771" y="5226748"/>
              <a:ext cx="228600" cy="447992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1469008" y="5731764"/>
            <a:ext cx="3151505" cy="476884"/>
            <a:chOff x="1469008" y="5731764"/>
            <a:chExt cx="3151505" cy="476884"/>
          </a:xfrm>
        </p:grpSpPr>
        <p:pic>
          <p:nvPicPr>
            <p:cNvPr id="59" name="object 5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69008" y="5731764"/>
              <a:ext cx="1651253" cy="47688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013075" y="5731764"/>
              <a:ext cx="775119" cy="47688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680205" y="5731764"/>
              <a:ext cx="940219" cy="47688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385310" y="5731764"/>
              <a:ext cx="190500" cy="476885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117089" y="6294437"/>
            <a:ext cx="3420110" cy="447992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2117089" y="6828155"/>
            <a:ext cx="2215895" cy="448310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2117089" y="7362126"/>
            <a:ext cx="3426460" cy="448309"/>
            <a:chOff x="2117089" y="7362126"/>
            <a:chExt cx="3426460" cy="448309"/>
          </a:xfrm>
        </p:grpSpPr>
        <p:pic>
          <p:nvPicPr>
            <p:cNvPr id="66" name="object 6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117089" y="7362126"/>
              <a:ext cx="2131187" cy="44799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185285" y="7362126"/>
              <a:ext cx="571500" cy="44799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613910" y="7362126"/>
              <a:ext cx="929487" cy="44799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57241" y="7362126"/>
              <a:ext cx="133985" cy="447992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1780539" y="4041076"/>
            <a:ext cx="159385" cy="42970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2117089" y="7895590"/>
            <a:ext cx="8858885" cy="448309"/>
            <a:chOff x="2117089" y="7895590"/>
            <a:chExt cx="8858885" cy="448309"/>
          </a:xfrm>
        </p:grpSpPr>
        <p:pic>
          <p:nvPicPr>
            <p:cNvPr id="72" name="object 7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117089" y="7895590"/>
              <a:ext cx="1233017" cy="44831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308350" y="7895590"/>
              <a:ext cx="1189774" cy="44831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423410" y="7895590"/>
              <a:ext cx="679056" cy="44831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966716" y="7895590"/>
              <a:ext cx="546519" cy="44831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471794" y="7895590"/>
              <a:ext cx="1796237" cy="44831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120255" y="7895590"/>
              <a:ext cx="1425955" cy="44831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492870" y="7895590"/>
              <a:ext cx="833831" cy="44831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159874" y="7895590"/>
              <a:ext cx="1729486" cy="44831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32134" y="7895590"/>
              <a:ext cx="243357" cy="448310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1469008" y="8935402"/>
            <a:ext cx="10406380" cy="476884"/>
            <a:chOff x="1469008" y="8935402"/>
            <a:chExt cx="10406380" cy="476884"/>
          </a:xfrm>
        </p:grpSpPr>
        <p:pic>
          <p:nvPicPr>
            <p:cNvPr id="82" name="object 8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469008" y="8935402"/>
              <a:ext cx="1688338" cy="47656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032125" y="8935402"/>
              <a:ext cx="821931" cy="47656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689604" y="8935402"/>
              <a:ext cx="1818639" cy="47656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367019" y="8935402"/>
              <a:ext cx="1267193" cy="47656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538975" y="8935402"/>
              <a:ext cx="673519" cy="47656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044055" y="8935402"/>
              <a:ext cx="1189481" cy="47656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111490" y="8935402"/>
              <a:ext cx="869556" cy="47656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883268" y="8935402"/>
              <a:ext cx="2991866" cy="476567"/>
            </a:xfrm>
            <a:prstGeom prst="rect">
              <a:avLst/>
            </a:prstGeom>
          </p:spPr>
        </p:pic>
      </p:grpSp>
      <p:pic>
        <p:nvPicPr>
          <p:cNvPr id="90" name="object 90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469008" y="9469119"/>
            <a:ext cx="1056424" cy="476885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0" y="3203178"/>
            <a:ext cx="1010285" cy="4439285"/>
          </a:xfrm>
          <a:custGeom>
            <a:avLst/>
            <a:gdLst/>
            <a:ahLst/>
            <a:cxnLst/>
            <a:rect l="l" t="t" r="r" b="b"/>
            <a:pathLst>
              <a:path w="1010285" h="4439284">
                <a:moveTo>
                  <a:pt x="296670" y="4120743"/>
                </a:moveTo>
                <a:lnTo>
                  <a:pt x="326882" y="4080118"/>
                </a:lnTo>
                <a:lnTo>
                  <a:pt x="466336" y="3880666"/>
                </a:lnTo>
                <a:lnTo>
                  <a:pt x="493371" y="3840787"/>
                </a:lnTo>
                <a:lnTo>
                  <a:pt x="519779" y="3800451"/>
                </a:lnTo>
                <a:lnTo>
                  <a:pt x="571003" y="3717614"/>
                </a:lnTo>
                <a:lnTo>
                  <a:pt x="595159" y="3674859"/>
                </a:lnTo>
                <a:lnTo>
                  <a:pt x="617835" y="3631303"/>
                </a:lnTo>
                <a:lnTo>
                  <a:pt x="639052" y="3587010"/>
                </a:lnTo>
                <a:lnTo>
                  <a:pt x="660773" y="3534994"/>
                </a:lnTo>
                <a:lnTo>
                  <a:pt x="672143" y="3509256"/>
                </a:lnTo>
                <a:lnTo>
                  <a:pt x="684675" y="3484141"/>
                </a:lnTo>
                <a:lnTo>
                  <a:pt x="708873" y="3437281"/>
                </a:lnTo>
                <a:lnTo>
                  <a:pt x="731155" y="3389726"/>
                </a:lnTo>
                <a:lnTo>
                  <a:pt x="751739" y="3341558"/>
                </a:lnTo>
                <a:lnTo>
                  <a:pt x="770845" y="3292857"/>
                </a:lnTo>
                <a:lnTo>
                  <a:pt x="788692" y="3243707"/>
                </a:lnTo>
                <a:lnTo>
                  <a:pt x="805499" y="3194188"/>
                </a:lnTo>
                <a:lnTo>
                  <a:pt x="821487" y="3144382"/>
                </a:lnTo>
                <a:lnTo>
                  <a:pt x="836873" y="3094371"/>
                </a:lnTo>
                <a:lnTo>
                  <a:pt x="881622" y="2943919"/>
                </a:lnTo>
                <a:lnTo>
                  <a:pt x="894440" y="2897231"/>
                </a:lnTo>
                <a:lnTo>
                  <a:pt x="906676" y="2850400"/>
                </a:lnTo>
                <a:lnTo>
                  <a:pt x="918324" y="2803429"/>
                </a:lnTo>
                <a:lnTo>
                  <a:pt x="929379" y="2756320"/>
                </a:lnTo>
                <a:lnTo>
                  <a:pt x="939835" y="2709077"/>
                </a:lnTo>
                <a:lnTo>
                  <a:pt x="949688" y="2661703"/>
                </a:lnTo>
                <a:lnTo>
                  <a:pt x="958932" y="2614200"/>
                </a:lnTo>
                <a:lnTo>
                  <a:pt x="967562" y="2566570"/>
                </a:lnTo>
                <a:lnTo>
                  <a:pt x="984011" y="2468014"/>
                </a:lnTo>
                <a:lnTo>
                  <a:pt x="991216" y="2417040"/>
                </a:lnTo>
                <a:lnTo>
                  <a:pt x="997175" y="2365910"/>
                </a:lnTo>
                <a:lnTo>
                  <a:pt x="1001877" y="2314641"/>
                </a:lnTo>
                <a:lnTo>
                  <a:pt x="1005310" y="2263248"/>
                </a:lnTo>
                <a:lnTo>
                  <a:pt x="1007461" y="2211746"/>
                </a:lnTo>
                <a:lnTo>
                  <a:pt x="1008987" y="2159111"/>
                </a:lnTo>
                <a:lnTo>
                  <a:pt x="1009830" y="2106472"/>
                </a:lnTo>
                <a:lnTo>
                  <a:pt x="1009992" y="2053834"/>
                </a:lnTo>
                <a:lnTo>
                  <a:pt x="1009475" y="2001205"/>
                </a:lnTo>
                <a:lnTo>
                  <a:pt x="1008278" y="1948592"/>
                </a:lnTo>
                <a:lnTo>
                  <a:pt x="1006404" y="1896001"/>
                </a:lnTo>
                <a:lnTo>
                  <a:pt x="1003854" y="1843441"/>
                </a:lnTo>
                <a:lnTo>
                  <a:pt x="1000628" y="1790918"/>
                </a:lnTo>
                <a:lnTo>
                  <a:pt x="996729" y="1738439"/>
                </a:lnTo>
                <a:lnTo>
                  <a:pt x="992156" y="1686011"/>
                </a:lnTo>
                <a:lnTo>
                  <a:pt x="986913" y="1633641"/>
                </a:lnTo>
                <a:lnTo>
                  <a:pt x="980998" y="1581336"/>
                </a:lnTo>
                <a:lnTo>
                  <a:pt x="974798" y="1530219"/>
                </a:lnTo>
                <a:lnTo>
                  <a:pt x="966835" y="1479412"/>
                </a:lnTo>
                <a:lnTo>
                  <a:pt x="957123" y="1428959"/>
                </a:lnTo>
                <a:lnTo>
                  <a:pt x="945675" y="1378906"/>
                </a:lnTo>
                <a:lnTo>
                  <a:pt x="932502" y="1329296"/>
                </a:lnTo>
                <a:lnTo>
                  <a:pt x="917618" y="1280175"/>
                </a:lnTo>
                <a:lnTo>
                  <a:pt x="901034" y="1231586"/>
                </a:lnTo>
                <a:lnTo>
                  <a:pt x="882763" y="1183575"/>
                </a:lnTo>
                <a:lnTo>
                  <a:pt x="862817" y="1136185"/>
                </a:lnTo>
                <a:lnTo>
                  <a:pt x="842097" y="1091172"/>
                </a:lnTo>
                <a:lnTo>
                  <a:pt x="820596" y="1046558"/>
                </a:lnTo>
                <a:lnTo>
                  <a:pt x="798320" y="1002352"/>
                </a:lnTo>
                <a:lnTo>
                  <a:pt x="775275" y="958565"/>
                </a:lnTo>
                <a:lnTo>
                  <a:pt x="751467" y="915207"/>
                </a:lnTo>
                <a:lnTo>
                  <a:pt x="726902" y="872288"/>
                </a:lnTo>
                <a:lnTo>
                  <a:pt x="701586" y="829817"/>
                </a:lnTo>
                <a:lnTo>
                  <a:pt x="675525" y="787803"/>
                </a:lnTo>
                <a:lnTo>
                  <a:pt x="648725" y="746258"/>
                </a:lnTo>
                <a:lnTo>
                  <a:pt x="621193" y="705191"/>
                </a:lnTo>
                <a:lnTo>
                  <a:pt x="592933" y="664612"/>
                </a:lnTo>
                <a:lnTo>
                  <a:pt x="563721" y="624220"/>
                </a:lnTo>
                <a:lnTo>
                  <a:pt x="534258" y="584955"/>
                </a:lnTo>
                <a:lnTo>
                  <a:pt x="503854" y="545898"/>
                </a:lnTo>
                <a:lnTo>
                  <a:pt x="472748" y="507368"/>
                </a:lnTo>
                <a:lnTo>
                  <a:pt x="444162" y="472008"/>
                </a:lnTo>
                <a:lnTo>
                  <a:pt x="417005" y="435545"/>
                </a:lnTo>
                <a:lnTo>
                  <a:pt x="391314" y="398025"/>
                </a:lnTo>
                <a:lnTo>
                  <a:pt x="367121" y="359495"/>
                </a:lnTo>
                <a:lnTo>
                  <a:pt x="340131" y="316006"/>
                </a:lnTo>
                <a:lnTo>
                  <a:pt x="310999" y="274123"/>
                </a:lnTo>
                <a:lnTo>
                  <a:pt x="279800" y="233915"/>
                </a:lnTo>
                <a:lnTo>
                  <a:pt x="246609" y="195453"/>
                </a:lnTo>
                <a:lnTo>
                  <a:pt x="211501" y="158808"/>
                </a:lnTo>
                <a:lnTo>
                  <a:pt x="174551" y="124049"/>
                </a:lnTo>
                <a:lnTo>
                  <a:pt x="135835" y="91249"/>
                </a:lnTo>
                <a:lnTo>
                  <a:pt x="95426" y="60477"/>
                </a:lnTo>
                <a:lnTo>
                  <a:pt x="53401" y="31803"/>
                </a:lnTo>
                <a:lnTo>
                  <a:pt x="9834" y="5298"/>
                </a:lnTo>
                <a:lnTo>
                  <a:pt x="0" y="0"/>
                </a:lnTo>
                <a:lnTo>
                  <a:pt x="0" y="398223"/>
                </a:lnTo>
                <a:lnTo>
                  <a:pt x="28601" y="431648"/>
                </a:lnTo>
                <a:lnTo>
                  <a:pt x="58800" y="470221"/>
                </a:lnTo>
                <a:lnTo>
                  <a:pt x="78956" y="494364"/>
                </a:lnTo>
                <a:lnTo>
                  <a:pt x="99866" y="517931"/>
                </a:lnTo>
                <a:lnTo>
                  <a:pt x="120422" y="541725"/>
                </a:lnTo>
                <a:lnTo>
                  <a:pt x="195864" y="646693"/>
                </a:lnTo>
                <a:lnTo>
                  <a:pt x="223951" y="686837"/>
                </a:lnTo>
                <a:lnTo>
                  <a:pt x="251863" y="727100"/>
                </a:lnTo>
                <a:lnTo>
                  <a:pt x="279510" y="767533"/>
                </a:lnTo>
                <a:lnTo>
                  <a:pt x="306806" y="808191"/>
                </a:lnTo>
                <a:lnTo>
                  <a:pt x="333662" y="849128"/>
                </a:lnTo>
                <a:lnTo>
                  <a:pt x="359991" y="890395"/>
                </a:lnTo>
                <a:lnTo>
                  <a:pt x="384399" y="931193"/>
                </a:lnTo>
                <a:lnTo>
                  <a:pt x="407271" y="972854"/>
                </a:lnTo>
                <a:lnTo>
                  <a:pt x="428586" y="1015337"/>
                </a:lnTo>
                <a:lnTo>
                  <a:pt x="448321" y="1058600"/>
                </a:lnTo>
                <a:lnTo>
                  <a:pt x="466456" y="1102602"/>
                </a:lnTo>
                <a:lnTo>
                  <a:pt x="482525" y="1147233"/>
                </a:lnTo>
                <a:lnTo>
                  <a:pt x="496539" y="1192685"/>
                </a:lnTo>
                <a:lnTo>
                  <a:pt x="509360" y="1238615"/>
                </a:lnTo>
                <a:lnTo>
                  <a:pt x="521848" y="1284684"/>
                </a:lnTo>
                <a:lnTo>
                  <a:pt x="534865" y="1330551"/>
                </a:lnTo>
                <a:lnTo>
                  <a:pt x="553578" y="1398059"/>
                </a:lnTo>
                <a:lnTo>
                  <a:pt x="577084" y="1464046"/>
                </a:lnTo>
                <a:lnTo>
                  <a:pt x="596456" y="1511127"/>
                </a:lnTo>
                <a:lnTo>
                  <a:pt x="611605" y="1558911"/>
                </a:lnTo>
                <a:lnTo>
                  <a:pt x="623000" y="1607331"/>
                </a:lnTo>
                <a:lnTo>
                  <a:pt x="631110" y="1656320"/>
                </a:lnTo>
                <a:lnTo>
                  <a:pt x="636403" y="1705807"/>
                </a:lnTo>
                <a:lnTo>
                  <a:pt x="639349" y="1755725"/>
                </a:lnTo>
                <a:lnTo>
                  <a:pt x="640417" y="1806007"/>
                </a:lnTo>
                <a:lnTo>
                  <a:pt x="639428" y="1858660"/>
                </a:lnTo>
                <a:lnTo>
                  <a:pt x="637686" y="1911285"/>
                </a:lnTo>
                <a:lnTo>
                  <a:pt x="635191" y="1963872"/>
                </a:lnTo>
                <a:lnTo>
                  <a:pt x="631944" y="2016414"/>
                </a:lnTo>
                <a:lnTo>
                  <a:pt x="627946" y="2068903"/>
                </a:lnTo>
                <a:lnTo>
                  <a:pt x="623196" y="2121331"/>
                </a:lnTo>
                <a:lnTo>
                  <a:pt x="617697" y="2173690"/>
                </a:lnTo>
                <a:lnTo>
                  <a:pt x="611449" y="2225971"/>
                </a:lnTo>
                <a:lnTo>
                  <a:pt x="604451" y="2278167"/>
                </a:lnTo>
                <a:lnTo>
                  <a:pt x="596706" y="2330269"/>
                </a:lnTo>
                <a:lnTo>
                  <a:pt x="588214" y="2382270"/>
                </a:lnTo>
                <a:lnTo>
                  <a:pt x="538998" y="2664610"/>
                </a:lnTo>
                <a:lnTo>
                  <a:pt x="515107" y="2811122"/>
                </a:lnTo>
                <a:lnTo>
                  <a:pt x="506296" y="2861129"/>
                </a:lnTo>
                <a:lnTo>
                  <a:pt x="496429" y="2910886"/>
                </a:lnTo>
                <a:lnTo>
                  <a:pt x="485054" y="2960289"/>
                </a:lnTo>
                <a:lnTo>
                  <a:pt x="471717" y="3009235"/>
                </a:lnTo>
                <a:lnTo>
                  <a:pt x="455967" y="3057622"/>
                </a:lnTo>
                <a:lnTo>
                  <a:pt x="437350" y="3105344"/>
                </a:lnTo>
                <a:lnTo>
                  <a:pt x="432578" y="3118604"/>
                </a:lnTo>
                <a:lnTo>
                  <a:pt x="428412" y="3132030"/>
                </a:lnTo>
                <a:lnTo>
                  <a:pt x="424889" y="3145618"/>
                </a:lnTo>
                <a:lnTo>
                  <a:pt x="422046" y="3159366"/>
                </a:lnTo>
                <a:lnTo>
                  <a:pt x="412432" y="3193163"/>
                </a:lnTo>
                <a:lnTo>
                  <a:pt x="401155" y="3226399"/>
                </a:lnTo>
                <a:lnTo>
                  <a:pt x="388250" y="3259028"/>
                </a:lnTo>
                <a:lnTo>
                  <a:pt x="373752" y="3291002"/>
                </a:lnTo>
                <a:lnTo>
                  <a:pt x="331675" y="3388057"/>
                </a:lnTo>
                <a:lnTo>
                  <a:pt x="310256" y="3435680"/>
                </a:lnTo>
                <a:lnTo>
                  <a:pt x="288472" y="3482713"/>
                </a:lnTo>
                <a:lnTo>
                  <a:pt x="266238" y="3529165"/>
                </a:lnTo>
                <a:lnTo>
                  <a:pt x="243470" y="3575046"/>
                </a:lnTo>
                <a:lnTo>
                  <a:pt x="220083" y="3620366"/>
                </a:lnTo>
                <a:lnTo>
                  <a:pt x="195994" y="3665134"/>
                </a:lnTo>
                <a:lnTo>
                  <a:pt x="171118" y="3709361"/>
                </a:lnTo>
                <a:lnTo>
                  <a:pt x="145371" y="3753056"/>
                </a:lnTo>
                <a:lnTo>
                  <a:pt x="118669" y="3796230"/>
                </a:lnTo>
                <a:lnTo>
                  <a:pt x="90927" y="3838891"/>
                </a:lnTo>
                <a:lnTo>
                  <a:pt x="62061" y="3881049"/>
                </a:lnTo>
                <a:lnTo>
                  <a:pt x="31986" y="3922715"/>
                </a:lnTo>
                <a:lnTo>
                  <a:pt x="0" y="3964707"/>
                </a:lnTo>
                <a:lnTo>
                  <a:pt x="0" y="4438662"/>
                </a:lnTo>
                <a:lnTo>
                  <a:pt x="59744" y="4383636"/>
                </a:lnTo>
                <a:lnTo>
                  <a:pt x="96217" y="4348510"/>
                </a:lnTo>
                <a:lnTo>
                  <a:pt x="131839" y="4312543"/>
                </a:lnTo>
                <a:lnTo>
                  <a:pt x="166594" y="4275754"/>
                </a:lnTo>
                <a:lnTo>
                  <a:pt x="200468" y="4238161"/>
                </a:lnTo>
                <a:lnTo>
                  <a:pt x="233449" y="4199783"/>
                </a:lnTo>
                <a:lnTo>
                  <a:pt x="265520" y="4160637"/>
                </a:lnTo>
                <a:lnTo>
                  <a:pt x="296670" y="4120743"/>
                </a:lnTo>
                <a:close/>
              </a:path>
              <a:path w="1010285" h="4439284">
                <a:moveTo>
                  <a:pt x="0" y="3964707"/>
                </a:moveTo>
                <a:lnTo>
                  <a:pt x="620" y="3963897"/>
                </a:lnTo>
                <a:lnTo>
                  <a:pt x="0" y="3964668"/>
                </a:lnTo>
                <a:close/>
              </a:path>
            </a:pathLst>
          </a:custGeom>
          <a:solidFill>
            <a:srgbClr val="FF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2"/>
          <p:cNvGrpSpPr/>
          <p:nvPr/>
        </p:nvGrpSpPr>
        <p:grpSpPr>
          <a:xfrm>
            <a:off x="12740258" y="6889432"/>
            <a:ext cx="4225925" cy="448309"/>
            <a:chOff x="12740258" y="6889432"/>
            <a:chExt cx="4225925" cy="448309"/>
          </a:xfrm>
        </p:grpSpPr>
        <p:pic>
          <p:nvPicPr>
            <p:cNvPr id="93" name="object 9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2740258" y="6889432"/>
              <a:ext cx="702868" cy="44799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3302614" y="6889432"/>
              <a:ext cx="1176388" cy="44799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4436724" y="6889432"/>
              <a:ext cx="2529459" cy="447992"/>
            </a:xfrm>
            <a:prstGeom prst="rect">
              <a:avLst/>
            </a:prstGeom>
          </p:spPr>
        </p:pic>
      </p:grpSp>
      <p:grpSp>
        <p:nvGrpSpPr>
          <p:cNvPr id="96" name="object 96"/>
          <p:cNvGrpSpPr/>
          <p:nvPr/>
        </p:nvGrpSpPr>
        <p:grpSpPr>
          <a:xfrm>
            <a:off x="12016105" y="7384986"/>
            <a:ext cx="5680075" cy="448309"/>
            <a:chOff x="12016105" y="7384986"/>
            <a:chExt cx="5680075" cy="448309"/>
          </a:xfrm>
        </p:grpSpPr>
        <p:pic>
          <p:nvPicPr>
            <p:cNvPr id="97" name="object 9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2016105" y="7384986"/>
              <a:ext cx="2245868" cy="44799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4170025" y="7384986"/>
              <a:ext cx="1383030" cy="44799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5494635" y="7384986"/>
              <a:ext cx="1447292" cy="44799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876395" y="7384986"/>
              <a:ext cx="429094" cy="447992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7238726" y="7384986"/>
              <a:ext cx="457200" cy="447992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13216889" y="7881048"/>
            <a:ext cx="3096260" cy="448309"/>
            <a:chOff x="13216889" y="7881048"/>
            <a:chExt cx="3096260" cy="448309"/>
          </a:xfrm>
        </p:grpSpPr>
        <p:pic>
          <p:nvPicPr>
            <p:cNvPr id="103" name="object 10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3216889" y="7881048"/>
              <a:ext cx="500532" cy="44799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3636243" y="7881048"/>
              <a:ext cx="400050" cy="44799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3902943" y="7881048"/>
              <a:ext cx="1023086" cy="44799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4875128" y="7881048"/>
              <a:ext cx="1437640" cy="447992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133063" y="7881048"/>
              <a:ext cx="133350" cy="447992"/>
            </a:xfrm>
            <a:prstGeom prst="rect">
              <a:avLst/>
            </a:prstGeom>
          </p:spPr>
        </p:pic>
      </p:grpSp>
      <p:sp>
        <p:nvSpPr>
          <p:cNvPr id="108" name="object 108"/>
          <p:cNvSpPr txBox="1">
            <a:spLocks noGrp="1"/>
          </p:cNvSpPr>
          <p:nvPr>
            <p:ph type="title"/>
          </p:nvPr>
        </p:nvSpPr>
        <p:spPr>
          <a:xfrm>
            <a:off x="8693784" y="262508"/>
            <a:ext cx="907034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45" dirty="0"/>
              <a:t>Stöd</a:t>
            </a:r>
            <a:r>
              <a:rPr spc="-160" dirty="0"/>
              <a:t> </a:t>
            </a:r>
            <a:r>
              <a:rPr spc="-175" dirty="0"/>
              <a:t>för</a:t>
            </a:r>
            <a:r>
              <a:rPr spc="-190" dirty="0"/>
              <a:t> </a:t>
            </a:r>
            <a:r>
              <a:rPr spc="-65" dirty="0"/>
              <a:t>att</a:t>
            </a:r>
            <a:r>
              <a:rPr spc="-210" dirty="0"/>
              <a:t> </a:t>
            </a:r>
            <a:r>
              <a:rPr spc="-375" dirty="0"/>
              <a:t>skapa</a:t>
            </a:r>
            <a:r>
              <a:rPr spc="10" dirty="0"/>
              <a:t> </a:t>
            </a:r>
            <a:r>
              <a:rPr spc="-150" dirty="0"/>
              <a:t>aktiviteter</a:t>
            </a:r>
            <a:r>
              <a:rPr spc="-30" dirty="0"/>
              <a:t> </a:t>
            </a:r>
            <a:r>
              <a:rPr spc="-170" dirty="0"/>
              <a:t>för</a:t>
            </a:r>
            <a:r>
              <a:rPr spc="-260" dirty="0"/>
              <a:t> </a:t>
            </a:r>
            <a:r>
              <a:rPr spc="-185" dirty="0"/>
              <a:t>malmöbor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88150" y="1"/>
            <a:ext cx="5400040" cy="3068320"/>
          </a:xfrm>
          <a:custGeom>
            <a:avLst/>
            <a:gdLst/>
            <a:ahLst/>
            <a:cxnLst/>
            <a:rect l="l" t="t" r="r" b="b"/>
            <a:pathLst>
              <a:path w="5400040" h="3068320">
                <a:moveTo>
                  <a:pt x="0" y="0"/>
                </a:moveTo>
                <a:lnTo>
                  <a:pt x="32588" y="68885"/>
                </a:lnTo>
                <a:lnTo>
                  <a:pt x="53973" y="112395"/>
                </a:lnTo>
                <a:lnTo>
                  <a:pt x="75780" y="155553"/>
                </a:lnTo>
                <a:lnTo>
                  <a:pt x="98008" y="198360"/>
                </a:lnTo>
                <a:lnTo>
                  <a:pt x="120657" y="240815"/>
                </a:lnTo>
                <a:lnTo>
                  <a:pt x="143725" y="282920"/>
                </a:lnTo>
                <a:lnTo>
                  <a:pt x="167213" y="324672"/>
                </a:lnTo>
                <a:lnTo>
                  <a:pt x="191120" y="366074"/>
                </a:lnTo>
                <a:lnTo>
                  <a:pt x="215445" y="407123"/>
                </a:lnTo>
                <a:lnTo>
                  <a:pt x="240187" y="447821"/>
                </a:lnTo>
                <a:lnTo>
                  <a:pt x="265346" y="488168"/>
                </a:lnTo>
                <a:lnTo>
                  <a:pt x="290922" y="528163"/>
                </a:lnTo>
                <a:lnTo>
                  <a:pt x="316912" y="567806"/>
                </a:lnTo>
                <a:lnTo>
                  <a:pt x="343318" y="607097"/>
                </a:lnTo>
                <a:lnTo>
                  <a:pt x="370138" y="646037"/>
                </a:lnTo>
                <a:lnTo>
                  <a:pt x="397372" y="684624"/>
                </a:lnTo>
                <a:lnTo>
                  <a:pt x="425018" y="722860"/>
                </a:lnTo>
                <a:lnTo>
                  <a:pt x="453077" y="760743"/>
                </a:lnTo>
                <a:lnTo>
                  <a:pt x="481547" y="798275"/>
                </a:lnTo>
                <a:lnTo>
                  <a:pt x="510429" y="835454"/>
                </a:lnTo>
                <a:lnTo>
                  <a:pt x="539721" y="872282"/>
                </a:lnTo>
                <a:lnTo>
                  <a:pt x="569423" y="908757"/>
                </a:lnTo>
                <a:lnTo>
                  <a:pt x="599534" y="944880"/>
                </a:lnTo>
                <a:lnTo>
                  <a:pt x="630053" y="980650"/>
                </a:lnTo>
                <a:lnTo>
                  <a:pt x="660981" y="1016068"/>
                </a:lnTo>
                <a:lnTo>
                  <a:pt x="692315" y="1051134"/>
                </a:lnTo>
                <a:lnTo>
                  <a:pt x="724057" y="1085847"/>
                </a:lnTo>
                <a:lnTo>
                  <a:pt x="756204" y="1120208"/>
                </a:lnTo>
                <a:lnTo>
                  <a:pt x="788757" y="1154216"/>
                </a:lnTo>
                <a:lnTo>
                  <a:pt x="821714" y="1187872"/>
                </a:lnTo>
                <a:lnTo>
                  <a:pt x="855075" y="1221175"/>
                </a:lnTo>
                <a:lnTo>
                  <a:pt x="888840" y="1254125"/>
                </a:lnTo>
                <a:lnTo>
                  <a:pt x="923007" y="1286722"/>
                </a:lnTo>
                <a:lnTo>
                  <a:pt x="957577" y="1318967"/>
                </a:lnTo>
                <a:lnTo>
                  <a:pt x="992548" y="1350858"/>
                </a:lnTo>
                <a:lnTo>
                  <a:pt x="1027920" y="1382397"/>
                </a:lnTo>
                <a:lnTo>
                  <a:pt x="1063693" y="1413583"/>
                </a:lnTo>
                <a:lnTo>
                  <a:pt x="1099865" y="1444415"/>
                </a:lnTo>
                <a:lnTo>
                  <a:pt x="1136436" y="1474895"/>
                </a:lnTo>
                <a:lnTo>
                  <a:pt x="1173405" y="1505021"/>
                </a:lnTo>
                <a:lnTo>
                  <a:pt x="1210772" y="1534794"/>
                </a:lnTo>
                <a:lnTo>
                  <a:pt x="1248536" y="1564214"/>
                </a:lnTo>
                <a:lnTo>
                  <a:pt x="1286696" y="1593281"/>
                </a:lnTo>
                <a:lnTo>
                  <a:pt x="1325252" y="1621994"/>
                </a:lnTo>
                <a:lnTo>
                  <a:pt x="1364204" y="1650354"/>
                </a:lnTo>
                <a:lnTo>
                  <a:pt x="1403550" y="1678361"/>
                </a:lnTo>
                <a:lnTo>
                  <a:pt x="1443289" y="1706014"/>
                </a:lnTo>
                <a:lnTo>
                  <a:pt x="1483422" y="1733313"/>
                </a:lnTo>
                <a:lnTo>
                  <a:pt x="1523948" y="1760259"/>
                </a:lnTo>
                <a:lnTo>
                  <a:pt x="1564865" y="1786851"/>
                </a:lnTo>
                <a:lnTo>
                  <a:pt x="1606174" y="1813089"/>
                </a:lnTo>
                <a:lnTo>
                  <a:pt x="1647874" y="1838974"/>
                </a:lnTo>
                <a:lnTo>
                  <a:pt x="1709010" y="1875793"/>
                </a:lnTo>
                <a:lnTo>
                  <a:pt x="1775310" y="1914505"/>
                </a:lnTo>
                <a:lnTo>
                  <a:pt x="1818566" y="1938974"/>
                </a:lnTo>
                <a:lnTo>
                  <a:pt x="1862210" y="1963089"/>
                </a:lnTo>
                <a:lnTo>
                  <a:pt x="1906240" y="1986849"/>
                </a:lnTo>
                <a:lnTo>
                  <a:pt x="1950657" y="2010256"/>
                </a:lnTo>
                <a:lnTo>
                  <a:pt x="1995459" y="2033309"/>
                </a:lnTo>
                <a:lnTo>
                  <a:pt x="2040646" y="2056007"/>
                </a:lnTo>
                <a:lnTo>
                  <a:pt x="2086217" y="2078351"/>
                </a:lnTo>
                <a:lnTo>
                  <a:pt x="2132172" y="2100341"/>
                </a:lnTo>
                <a:lnTo>
                  <a:pt x="2178511" y="2121976"/>
                </a:lnTo>
                <a:lnTo>
                  <a:pt x="2225231" y="2143257"/>
                </a:lnTo>
                <a:lnTo>
                  <a:pt x="2272334" y="2164183"/>
                </a:lnTo>
                <a:lnTo>
                  <a:pt x="2319817" y="2184755"/>
                </a:lnTo>
                <a:lnTo>
                  <a:pt x="2367681" y="2204972"/>
                </a:lnTo>
                <a:lnTo>
                  <a:pt x="2415925" y="2224835"/>
                </a:lnTo>
                <a:lnTo>
                  <a:pt x="2463182" y="2244517"/>
                </a:lnTo>
                <a:lnTo>
                  <a:pt x="2510685" y="2263429"/>
                </a:lnTo>
                <a:lnTo>
                  <a:pt x="2558425" y="2281603"/>
                </a:lnTo>
                <a:lnTo>
                  <a:pt x="2606389" y="2299067"/>
                </a:lnTo>
                <a:lnTo>
                  <a:pt x="2654567" y="2315851"/>
                </a:lnTo>
                <a:lnTo>
                  <a:pt x="2702947" y="2331987"/>
                </a:lnTo>
                <a:lnTo>
                  <a:pt x="2751519" y="2347503"/>
                </a:lnTo>
                <a:lnTo>
                  <a:pt x="2800271" y="2362431"/>
                </a:lnTo>
                <a:lnTo>
                  <a:pt x="2849193" y="2376799"/>
                </a:lnTo>
                <a:lnTo>
                  <a:pt x="2898272" y="2390638"/>
                </a:lnTo>
                <a:lnTo>
                  <a:pt x="2947498" y="2403978"/>
                </a:lnTo>
                <a:lnTo>
                  <a:pt x="2996860" y="2416848"/>
                </a:lnTo>
                <a:lnTo>
                  <a:pt x="3046346" y="2429280"/>
                </a:lnTo>
                <a:lnTo>
                  <a:pt x="3095946" y="2441303"/>
                </a:lnTo>
                <a:lnTo>
                  <a:pt x="3145649" y="2452947"/>
                </a:lnTo>
                <a:lnTo>
                  <a:pt x="3195442" y="2464242"/>
                </a:lnTo>
                <a:lnTo>
                  <a:pt x="3245316" y="2475218"/>
                </a:lnTo>
                <a:lnTo>
                  <a:pt x="3295259" y="2485905"/>
                </a:lnTo>
                <a:lnTo>
                  <a:pt x="3345259" y="2496333"/>
                </a:lnTo>
                <a:lnTo>
                  <a:pt x="3395307" y="2506532"/>
                </a:lnTo>
                <a:lnTo>
                  <a:pt x="3445389" y="2516533"/>
                </a:lnTo>
                <a:lnTo>
                  <a:pt x="3495497" y="2526364"/>
                </a:lnTo>
                <a:lnTo>
                  <a:pt x="3545617" y="2536057"/>
                </a:lnTo>
                <a:lnTo>
                  <a:pt x="3595740" y="2545641"/>
                </a:lnTo>
                <a:lnTo>
                  <a:pt x="3845998" y="2592982"/>
                </a:lnTo>
                <a:lnTo>
                  <a:pt x="3895901" y="2602544"/>
                </a:lnTo>
                <a:lnTo>
                  <a:pt x="3945727" y="2612208"/>
                </a:lnTo>
                <a:lnTo>
                  <a:pt x="3995467" y="2622003"/>
                </a:lnTo>
                <a:lnTo>
                  <a:pt x="4045693" y="2629982"/>
                </a:lnTo>
                <a:lnTo>
                  <a:pt x="4095735" y="2638582"/>
                </a:lnTo>
                <a:lnTo>
                  <a:pt x="4145599" y="2647791"/>
                </a:lnTo>
                <a:lnTo>
                  <a:pt x="4195296" y="2657594"/>
                </a:lnTo>
                <a:lnTo>
                  <a:pt x="4244833" y="2667978"/>
                </a:lnTo>
                <a:lnTo>
                  <a:pt x="4294218" y="2678929"/>
                </a:lnTo>
                <a:lnTo>
                  <a:pt x="4343461" y="2690432"/>
                </a:lnTo>
                <a:lnTo>
                  <a:pt x="4392569" y="2702476"/>
                </a:lnTo>
                <a:lnTo>
                  <a:pt x="4441550" y="2715045"/>
                </a:lnTo>
                <a:lnTo>
                  <a:pt x="4490414" y="2728126"/>
                </a:lnTo>
                <a:lnTo>
                  <a:pt x="4539169" y="2741705"/>
                </a:lnTo>
                <a:lnTo>
                  <a:pt x="4587822" y="2755768"/>
                </a:lnTo>
                <a:lnTo>
                  <a:pt x="4636383" y="2770302"/>
                </a:lnTo>
                <a:lnTo>
                  <a:pt x="4684860" y="2785293"/>
                </a:lnTo>
                <a:lnTo>
                  <a:pt x="4733260" y="2800727"/>
                </a:lnTo>
                <a:lnTo>
                  <a:pt x="4781594" y="2816591"/>
                </a:lnTo>
                <a:lnTo>
                  <a:pt x="4829868" y="2832870"/>
                </a:lnTo>
                <a:lnTo>
                  <a:pt x="4878091" y="2849551"/>
                </a:lnTo>
                <a:lnTo>
                  <a:pt x="4926272" y="2866620"/>
                </a:lnTo>
                <a:lnTo>
                  <a:pt x="4974419" y="2884063"/>
                </a:lnTo>
                <a:lnTo>
                  <a:pt x="5021903" y="2903081"/>
                </a:lnTo>
                <a:lnTo>
                  <a:pt x="5069171" y="2922455"/>
                </a:lnTo>
                <a:lnTo>
                  <a:pt x="5116234" y="2942160"/>
                </a:lnTo>
                <a:lnTo>
                  <a:pt x="5163102" y="2962172"/>
                </a:lnTo>
                <a:lnTo>
                  <a:pt x="5209785" y="2982466"/>
                </a:lnTo>
                <a:lnTo>
                  <a:pt x="5256295" y="3003020"/>
                </a:lnTo>
                <a:lnTo>
                  <a:pt x="5302642" y="3023808"/>
                </a:lnTo>
                <a:lnTo>
                  <a:pt x="5348837" y="3044806"/>
                </a:lnTo>
                <a:lnTo>
                  <a:pt x="5394890" y="3065991"/>
                </a:lnTo>
                <a:lnTo>
                  <a:pt x="5399849" y="3068296"/>
                </a:lnTo>
                <a:lnTo>
                  <a:pt x="5399849" y="2036202"/>
                </a:lnTo>
                <a:lnTo>
                  <a:pt x="5396007" y="2034656"/>
                </a:lnTo>
                <a:lnTo>
                  <a:pt x="5349836" y="2015270"/>
                </a:lnTo>
                <a:lnTo>
                  <a:pt x="5303321" y="1996476"/>
                </a:lnTo>
                <a:lnTo>
                  <a:pt x="5256484" y="1978254"/>
                </a:lnTo>
                <a:lnTo>
                  <a:pt x="5209349" y="1960586"/>
                </a:lnTo>
                <a:lnTo>
                  <a:pt x="5161937" y="1943452"/>
                </a:lnTo>
                <a:lnTo>
                  <a:pt x="5114271" y="1926833"/>
                </a:lnTo>
                <a:lnTo>
                  <a:pt x="5066375" y="1910710"/>
                </a:lnTo>
                <a:lnTo>
                  <a:pt x="5018271" y="1895063"/>
                </a:lnTo>
                <a:lnTo>
                  <a:pt x="4969981" y="1879873"/>
                </a:lnTo>
                <a:lnTo>
                  <a:pt x="4921528" y="1865122"/>
                </a:lnTo>
                <a:lnTo>
                  <a:pt x="4872935" y="1850790"/>
                </a:lnTo>
                <a:lnTo>
                  <a:pt x="4824224" y="1836857"/>
                </a:lnTo>
                <a:lnTo>
                  <a:pt x="4775419" y="1823304"/>
                </a:lnTo>
                <a:lnTo>
                  <a:pt x="4726542" y="1810113"/>
                </a:lnTo>
                <a:lnTo>
                  <a:pt x="4677616" y="1797263"/>
                </a:lnTo>
                <a:lnTo>
                  <a:pt x="4628662" y="1784736"/>
                </a:lnTo>
                <a:lnTo>
                  <a:pt x="4579705" y="1772512"/>
                </a:lnTo>
                <a:lnTo>
                  <a:pt x="4530767" y="1760573"/>
                </a:lnTo>
                <a:lnTo>
                  <a:pt x="4481869" y="1748898"/>
                </a:lnTo>
                <a:lnTo>
                  <a:pt x="4433374" y="1737465"/>
                </a:lnTo>
                <a:lnTo>
                  <a:pt x="4384813" y="1726432"/>
                </a:lnTo>
                <a:lnTo>
                  <a:pt x="4336193" y="1715761"/>
                </a:lnTo>
                <a:lnTo>
                  <a:pt x="4287520" y="1705413"/>
                </a:lnTo>
                <a:lnTo>
                  <a:pt x="4238798" y="1695351"/>
                </a:lnTo>
                <a:lnTo>
                  <a:pt x="4190033" y="1685538"/>
                </a:lnTo>
                <a:lnTo>
                  <a:pt x="4141231" y="1675935"/>
                </a:lnTo>
                <a:lnTo>
                  <a:pt x="4092397" y="1666505"/>
                </a:lnTo>
                <a:lnTo>
                  <a:pt x="4043536" y="1657209"/>
                </a:lnTo>
                <a:lnTo>
                  <a:pt x="3994655" y="1648010"/>
                </a:lnTo>
                <a:lnTo>
                  <a:pt x="3799032" y="1611427"/>
                </a:lnTo>
                <a:lnTo>
                  <a:pt x="3750129" y="1602146"/>
                </a:lnTo>
                <a:lnTo>
                  <a:pt x="3701239" y="1592734"/>
                </a:lnTo>
                <a:lnTo>
                  <a:pt x="3652366" y="1583154"/>
                </a:lnTo>
                <a:lnTo>
                  <a:pt x="3603516" y="1573369"/>
                </a:lnTo>
                <a:lnTo>
                  <a:pt x="3554695" y="1563340"/>
                </a:lnTo>
                <a:lnTo>
                  <a:pt x="3505908" y="1553030"/>
                </a:lnTo>
                <a:lnTo>
                  <a:pt x="3457160" y="1542400"/>
                </a:lnTo>
                <a:lnTo>
                  <a:pt x="3408458" y="1531414"/>
                </a:lnTo>
                <a:lnTo>
                  <a:pt x="3359807" y="1520033"/>
                </a:lnTo>
                <a:lnTo>
                  <a:pt x="3311211" y="1508219"/>
                </a:lnTo>
                <a:lnTo>
                  <a:pt x="3262678" y="1495934"/>
                </a:lnTo>
                <a:lnTo>
                  <a:pt x="3214211" y="1483141"/>
                </a:lnTo>
                <a:lnTo>
                  <a:pt x="3165817" y="1469802"/>
                </a:lnTo>
                <a:lnTo>
                  <a:pt x="3117502" y="1455880"/>
                </a:lnTo>
                <a:lnTo>
                  <a:pt x="3066952" y="1441459"/>
                </a:lnTo>
                <a:lnTo>
                  <a:pt x="3016871" y="1426499"/>
                </a:lnTo>
                <a:lnTo>
                  <a:pt x="2967256" y="1411001"/>
                </a:lnTo>
                <a:lnTo>
                  <a:pt x="2918108" y="1394966"/>
                </a:lnTo>
                <a:lnTo>
                  <a:pt x="2869427" y="1378395"/>
                </a:lnTo>
                <a:lnTo>
                  <a:pt x="2821213" y="1361289"/>
                </a:lnTo>
                <a:lnTo>
                  <a:pt x="2773466" y="1343648"/>
                </a:lnTo>
                <a:lnTo>
                  <a:pt x="2726185" y="1325475"/>
                </a:lnTo>
                <a:lnTo>
                  <a:pt x="2679370" y="1306770"/>
                </a:lnTo>
                <a:lnTo>
                  <a:pt x="2633021" y="1287534"/>
                </a:lnTo>
                <a:lnTo>
                  <a:pt x="2587138" y="1267768"/>
                </a:lnTo>
                <a:lnTo>
                  <a:pt x="2541721" y="1247473"/>
                </a:lnTo>
                <a:lnTo>
                  <a:pt x="2496769" y="1226651"/>
                </a:lnTo>
                <a:lnTo>
                  <a:pt x="2452283" y="1205301"/>
                </a:lnTo>
                <a:lnTo>
                  <a:pt x="2408261" y="1183426"/>
                </a:lnTo>
                <a:lnTo>
                  <a:pt x="2364705" y="1161027"/>
                </a:lnTo>
                <a:lnTo>
                  <a:pt x="2321614" y="1138104"/>
                </a:lnTo>
                <a:lnTo>
                  <a:pt x="2278988" y="1114658"/>
                </a:lnTo>
                <a:lnTo>
                  <a:pt x="2236826" y="1090691"/>
                </a:lnTo>
                <a:lnTo>
                  <a:pt x="2195128" y="1066204"/>
                </a:lnTo>
                <a:lnTo>
                  <a:pt x="2153895" y="1041197"/>
                </a:lnTo>
                <a:lnTo>
                  <a:pt x="2113126" y="1015672"/>
                </a:lnTo>
                <a:lnTo>
                  <a:pt x="2072820" y="989629"/>
                </a:lnTo>
                <a:lnTo>
                  <a:pt x="2032979" y="963070"/>
                </a:lnTo>
                <a:lnTo>
                  <a:pt x="1993601" y="935996"/>
                </a:lnTo>
                <a:lnTo>
                  <a:pt x="1954686" y="908408"/>
                </a:lnTo>
                <a:lnTo>
                  <a:pt x="1916235" y="880307"/>
                </a:lnTo>
                <a:lnTo>
                  <a:pt x="1878246" y="851693"/>
                </a:lnTo>
                <a:lnTo>
                  <a:pt x="1840721" y="822569"/>
                </a:lnTo>
                <a:lnTo>
                  <a:pt x="1803658" y="792934"/>
                </a:lnTo>
                <a:lnTo>
                  <a:pt x="1767058" y="762791"/>
                </a:lnTo>
                <a:lnTo>
                  <a:pt x="1730920" y="732140"/>
                </a:lnTo>
                <a:lnTo>
                  <a:pt x="1695245" y="700982"/>
                </a:lnTo>
                <a:lnTo>
                  <a:pt x="1660032" y="669318"/>
                </a:lnTo>
                <a:lnTo>
                  <a:pt x="1625280" y="637149"/>
                </a:lnTo>
                <a:lnTo>
                  <a:pt x="1590990" y="604476"/>
                </a:lnTo>
                <a:lnTo>
                  <a:pt x="1557162" y="571301"/>
                </a:lnTo>
                <a:lnTo>
                  <a:pt x="1523795" y="537625"/>
                </a:lnTo>
                <a:lnTo>
                  <a:pt x="1490890" y="503447"/>
                </a:lnTo>
                <a:lnTo>
                  <a:pt x="1458445" y="468770"/>
                </a:lnTo>
                <a:lnTo>
                  <a:pt x="1426462" y="433595"/>
                </a:lnTo>
                <a:lnTo>
                  <a:pt x="1394939" y="397922"/>
                </a:lnTo>
                <a:lnTo>
                  <a:pt x="1363877" y="361753"/>
                </a:lnTo>
                <a:lnTo>
                  <a:pt x="1333275" y="325088"/>
                </a:lnTo>
                <a:lnTo>
                  <a:pt x="1303134" y="287930"/>
                </a:lnTo>
                <a:lnTo>
                  <a:pt x="1273452" y="250277"/>
                </a:lnTo>
                <a:lnTo>
                  <a:pt x="1244231" y="212133"/>
                </a:lnTo>
                <a:lnTo>
                  <a:pt x="1215469" y="173497"/>
                </a:lnTo>
                <a:lnTo>
                  <a:pt x="1187167" y="134372"/>
                </a:lnTo>
                <a:lnTo>
                  <a:pt x="1159324" y="94757"/>
                </a:lnTo>
                <a:lnTo>
                  <a:pt x="1131941" y="54654"/>
                </a:lnTo>
                <a:lnTo>
                  <a:pt x="1105017" y="14064"/>
                </a:lnTo>
                <a:lnTo>
                  <a:pt x="10959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87855" cy="2341880"/>
          </a:xfrm>
          <a:custGeom>
            <a:avLst/>
            <a:gdLst/>
            <a:ahLst/>
            <a:cxnLst/>
            <a:rect l="l" t="t" r="r" b="b"/>
            <a:pathLst>
              <a:path w="1887855" h="2341880">
                <a:moveTo>
                  <a:pt x="1237536" y="1443186"/>
                </a:moveTo>
                <a:lnTo>
                  <a:pt x="1267749" y="1402561"/>
                </a:lnTo>
                <a:lnTo>
                  <a:pt x="1407202" y="1203109"/>
                </a:lnTo>
                <a:lnTo>
                  <a:pt x="1434237" y="1163230"/>
                </a:lnTo>
                <a:lnTo>
                  <a:pt x="1460646" y="1122894"/>
                </a:lnTo>
                <a:lnTo>
                  <a:pt x="1511870" y="1040057"/>
                </a:lnTo>
                <a:lnTo>
                  <a:pt x="1536025" y="997302"/>
                </a:lnTo>
                <a:lnTo>
                  <a:pt x="1558702" y="953746"/>
                </a:lnTo>
                <a:lnTo>
                  <a:pt x="1579918" y="909453"/>
                </a:lnTo>
                <a:lnTo>
                  <a:pt x="1601640" y="857437"/>
                </a:lnTo>
                <a:lnTo>
                  <a:pt x="1613009" y="831699"/>
                </a:lnTo>
                <a:lnTo>
                  <a:pt x="1625541" y="806584"/>
                </a:lnTo>
                <a:lnTo>
                  <a:pt x="1649740" y="759724"/>
                </a:lnTo>
                <a:lnTo>
                  <a:pt x="1672021" y="712169"/>
                </a:lnTo>
                <a:lnTo>
                  <a:pt x="1692605" y="664001"/>
                </a:lnTo>
                <a:lnTo>
                  <a:pt x="1711711" y="615300"/>
                </a:lnTo>
                <a:lnTo>
                  <a:pt x="1729558" y="566150"/>
                </a:lnTo>
                <a:lnTo>
                  <a:pt x="1746366" y="516631"/>
                </a:lnTo>
                <a:lnTo>
                  <a:pt x="1762353" y="466825"/>
                </a:lnTo>
                <a:lnTo>
                  <a:pt x="1777740" y="416814"/>
                </a:lnTo>
                <a:lnTo>
                  <a:pt x="1822488" y="266362"/>
                </a:lnTo>
                <a:lnTo>
                  <a:pt x="1835307" y="219674"/>
                </a:lnTo>
                <a:lnTo>
                  <a:pt x="1847543" y="172843"/>
                </a:lnTo>
                <a:lnTo>
                  <a:pt x="1859190" y="125872"/>
                </a:lnTo>
                <a:lnTo>
                  <a:pt x="1870245" y="78763"/>
                </a:lnTo>
                <a:lnTo>
                  <a:pt x="1880701" y="31521"/>
                </a:lnTo>
                <a:lnTo>
                  <a:pt x="1887257" y="0"/>
                </a:lnTo>
                <a:lnTo>
                  <a:pt x="1477727" y="0"/>
                </a:lnTo>
                <a:lnTo>
                  <a:pt x="1455973" y="133566"/>
                </a:lnTo>
                <a:lnTo>
                  <a:pt x="1447162" y="183572"/>
                </a:lnTo>
                <a:lnTo>
                  <a:pt x="1437295" y="233329"/>
                </a:lnTo>
                <a:lnTo>
                  <a:pt x="1425920" y="282732"/>
                </a:lnTo>
                <a:lnTo>
                  <a:pt x="1412584" y="331679"/>
                </a:lnTo>
                <a:lnTo>
                  <a:pt x="1396834" y="380065"/>
                </a:lnTo>
                <a:lnTo>
                  <a:pt x="1378217" y="427787"/>
                </a:lnTo>
                <a:lnTo>
                  <a:pt x="1373445" y="441047"/>
                </a:lnTo>
                <a:lnTo>
                  <a:pt x="1369279" y="454473"/>
                </a:lnTo>
                <a:lnTo>
                  <a:pt x="1365756" y="468061"/>
                </a:lnTo>
                <a:lnTo>
                  <a:pt x="1362913" y="481809"/>
                </a:lnTo>
                <a:lnTo>
                  <a:pt x="1353299" y="515606"/>
                </a:lnTo>
                <a:lnTo>
                  <a:pt x="1342021" y="548842"/>
                </a:lnTo>
                <a:lnTo>
                  <a:pt x="1329116" y="581471"/>
                </a:lnTo>
                <a:lnTo>
                  <a:pt x="1314619" y="613445"/>
                </a:lnTo>
                <a:lnTo>
                  <a:pt x="1272541" y="710500"/>
                </a:lnTo>
                <a:lnTo>
                  <a:pt x="1251123" y="758123"/>
                </a:lnTo>
                <a:lnTo>
                  <a:pt x="1229338" y="805156"/>
                </a:lnTo>
                <a:lnTo>
                  <a:pt x="1207053" y="851711"/>
                </a:lnTo>
                <a:lnTo>
                  <a:pt x="1184336" y="897489"/>
                </a:lnTo>
                <a:lnTo>
                  <a:pt x="1160950" y="942809"/>
                </a:lnTo>
                <a:lnTo>
                  <a:pt x="1136861" y="987577"/>
                </a:lnTo>
                <a:lnTo>
                  <a:pt x="1111985" y="1031804"/>
                </a:lnTo>
                <a:lnTo>
                  <a:pt x="1086238" y="1075500"/>
                </a:lnTo>
                <a:lnTo>
                  <a:pt x="1059535" y="1118673"/>
                </a:lnTo>
                <a:lnTo>
                  <a:pt x="1031793" y="1161334"/>
                </a:lnTo>
                <a:lnTo>
                  <a:pt x="1002927" y="1203492"/>
                </a:lnTo>
                <a:lnTo>
                  <a:pt x="972853" y="1245158"/>
                </a:lnTo>
                <a:lnTo>
                  <a:pt x="187920" y="2270878"/>
                </a:lnTo>
                <a:lnTo>
                  <a:pt x="195885" y="2267236"/>
                </a:lnTo>
                <a:lnTo>
                  <a:pt x="260032" y="2235026"/>
                </a:lnTo>
                <a:lnTo>
                  <a:pt x="304853" y="2211557"/>
                </a:lnTo>
                <a:lnTo>
                  <a:pt x="349320" y="2187449"/>
                </a:lnTo>
                <a:lnTo>
                  <a:pt x="393430" y="2162707"/>
                </a:lnTo>
                <a:lnTo>
                  <a:pt x="437181" y="2137337"/>
                </a:lnTo>
                <a:lnTo>
                  <a:pt x="480573" y="2111343"/>
                </a:lnTo>
                <a:lnTo>
                  <a:pt x="523603" y="2084731"/>
                </a:lnTo>
                <a:lnTo>
                  <a:pt x="566269" y="2057507"/>
                </a:lnTo>
                <a:lnTo>
                  <a:pt x="608570" y="2029675"/>
                </a:lnTo>
                <a:lnTo>
                  <a:pt x="650503" y="2001241"/>
                </a:lnTo>
                <a:lnTo>
                  <a:pt x="691245" y="1970730"/>
                </a:lnTo>
                <a:lnTo>
                  <a:pt x="731525" y="1939598"/>
                </a:lnTo>
                <a:lnTo>
                  <a:pt x="771339" y="1907855"/>
                </a:lnTo>
                <a:lnTo>
                  <a:pt x="810684" y="1875512"/>
                </a:lnTo>
                <a:lnTo>
                  <a:pt x="849556" y="1842579"/>
                </a:lnTo>
                <a:lnTo>
                  <a:pt x="887952" y="1809067"/>
                </a:lnTo>
                <a:lnTo>
                  <a:pt x="925867" y="1774986"/>
                </a:lnTo>
                <a:lnTo>
                  <a:pt x="1000610" y="1706079"/>
                </a:lnTo>
                <a:lnTo>
                  <a:pt x="1037084" y="1670953"/>
                </a:lnTo>
                <a:lnTo>
                  <a:pt x="1072705" y="1634986"/>
                </a:lnTo>
                <a:lnTo>
                  <a:pt x="1107460" y="1598197"/>
                </a:lnTo>
                <a:lnTo>
                  <a:pt x="1141335" y="1560604"/>
                </a:lnTo>
                <a:lnTo>
                  <a:pt x="1174315" y="1522226"/>
                </a:lnTo>
                <a:lnTo>
                  <a:pt x="1206387" y="1483080"/>
                </a:lnTo>
                <a:lnTo>
                  <a:pt x="1237536" y="1443186"/>
                </a:lnTo>
                <a:close/>
              </a:path>
              <a:path w="1887855" h="2341880">
                <a:moveTo>
                  <a:pt x="187920" y="2270878"/>
                </a:moveTo>
                <a:lnTo>
                  <a:pt x="941486" y="1286340"/>
                </a:lnTo>
                <a:lnTo>
                  <a:pt x="908743" y="1327050"/>
                </a:lnTo>
                <a:lnTo>
                  <a:pt x="874539" y="1367296"/>
                </a:lnTo>
                <a:lnTo>
                  <a:pt x="839224" y="1406583"/>
                </a:lnTo>
                <a:lnTo>
                  <a:pt x="803143" y="1444716"/>
                </a:lnTo>
                <a:lnTo>
                  <a:pt x="766350" y="1481780"/>
                </a:lnTo>
                <a:lnTo>
                  <a:pt x="728900" y="1517859"/>
                </a:lnTo>
                <a:lnTo>
                  <a:pt x="690849" y="1553038"/>
                </a:lnTo>
                <a:lnTo>
                  <a:pt x="652251" y="1587403"/>
                </a:lnTo>
                <a:lnTo>
                  <a:pt x="613161" y="1621037"/>
                </a:lnTo>
                <a:lnTo>
                  <a:pt x="573633" y="1654027"/>
                </a:lnTo>
                <a:lnTo>
                  <a:pt x="533724" y="1686456"/>
                </a:lnTo>
                <a:lnTo>
                  <a:pt x="452978" y="1749975"/>
                </a:lnTo>
                <a:lnTo>
                  <a:pt x="371362" y="1812272"/>
                </a:lnTo>
                <a:lnTo>
                  <a:pt x="331405" y="1840843"/>
                </a:lnTo>
                <a:lnTo>
                  <a:pt x="289717" y="1867835"/>
                </a:lnTo>
                <a:lnTo>
                  <a:pt x="246554" y="1893439"/>
                </a:lnTo>
                <a:lnTo>
                  <a:pt x="202171" y="1917848"/>
                </a:lnTo>
                <a:lnTo>
                  <a:pt x="156823" y="1941253"/>
                </a:lnTo>
                <a:lnTo>
                  <a:pt x="110765" y="1963849"/>
                </a:lnTo>
                <a:lnTo>
                  <a:pt x="64253" y="1985825"/>
                </a:lnTo>
                <a:lnTo>
                  <a:pt x="0" y="2015391"/>
                </a:lnTo>
                <a:lnTo>
                  <a:pt x="0" y="2341263"/>
                </a:lnTo>
                <a:lnTo>
                  <a:pt x="92101" y="2308401"/>
                </a:lnTo>
                <a:lnTo>
                  <a:pt x="137544" y="2291781"/>
                </a:lnTo>
                <a:lnTo>
                  <a:pt x="157228" y="2284201"/>
                </a:lnTo>
                <a:lnTo>
                  <a:pt x="176675" y="2276019"/>
                </a:lnTo>
                <a:lnTo>
                  <a:pt x="187920" y="2270878"/>
                </a:lnTo>
                <a:close/>
              </a:path>
            </a:pathLst>
          </a:custGeom>
          <a:solidFill>
            <a:srgbClr val="FF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8300" y="8515350"/>
            <a:ext cx="990600" cy="132397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048405" y="707592"/>
            <a:ext cx="6785609" cy="4028440"/>
          </a:xfrm>
          <a:custGeom>
            <a:avLst/>
            <a:gdLst/>
            <a:ahLst/>
            <a:cxnLst/>
            <a:rect l="l" t="t" r="r" b="b"/>
            <a:pathLst>
              <a:path w="6785609" h="4028440">
                <a:moveTo>
                  <a:pt x="3144286" y="0"/>
                </a:moveTo>
                <a:lnTo>
                  <a:pt x="2940778" y="812"/>
                </a:lnTo>
                <a:lnTo>
                  <a:pt x="2635517" y="4736"/>
                </a:lnTo>
                <a:lnTo>
                  <a:pt x="1567094" y="27917"/>
                </a:lnTo>
                <a:lnTo>
                  <a:pt x="1261822" y="32340"/>
                </a:lnTo>
                <a:lnTo>
                  <a:pt x="1058303" y="33608"/>
                </a:lnTo>
                <a:lnTo>
                  <a:pt x="1007423" y="33665"/>
                </a:lnTo>
                <a:lnTo>
                  <a:pt x="973020" y="50860"/>
                </a:lnTo>
                <a:lnTo>
                  <a:pt x="918496" y="51791"/>
                </a:lnTo>
                <a:lnTo>
                  <a:pt x="865995" y="54560"/>
                </a:lnTo>
                <a:lnTo>
                  <a:pt x="815479" y="59128"/>
                </a:lnTo>
                <a:lnTo>
                  <a:pt x="766913" y="65457"/>
                </a:lnTo>
                <a:lnTo>
                  <a:pt x="720258" y="73509"/>
                </a:lnTo>
                <a:lnTo>
                  <a:pt x="675479" y="83245"/>
                </a:lnTo>
                <a:lnTo>
                  <a:pt x="632539" y="94629"/>
                </a:lnTo>
                <a:lnTo>
                  <a:pt x="591401" y="107620"/>
                </a:lnTo>
                <a:lnTo>
                  <a:pt x="552029" y="122182"/>
                </a:lnTo>
                <a:lnTo>
                  <a:pt x="514384" y="138276"/>
                </a:lnTo>
                <a:lnTo>
                  <a:pt x="478431" y="155864"/>
                </a:lnTo>
                <a:lnTo>
                  <a:pt x="444134" y="174908"/>
                </a:lnTo>
                <a:lnTo>
                  <a:pt x="411454" y="195369"/>
                </a:lnTo>
                <a:lnTo>
                  <a:pt x="350801" y="240392"/>
                </a:lnTo>
                <a:lnTo>
                  <a:pt x="296180" y="290627"/>
                </a:lnTo>
                <a:lnTo>
                  <a:pt x="247296" y="345770"/>
                </a:lnTo>
                <a:lnTo>
                  <a:pt x="203854" y="405515"/>
                </a:lnTo>
                <a:lnTo>
                  <a:pt x="165561" y="469556"/>
                </a:lnTo>
                <a:lnTo>
                  <a:pt x="132122" y="537589"/>
                </a:lnTo>
                <a:lnTo>
                  <a:pt x="117131" y="573007"/>
                </a:lnTo>
                <a:lnTo>
                  <a:pt x="103244" y="609308"/>
                </a:lnTo>
                <a:lnTo>
                  <a:pt x="90423" y="646455"/>
                </a:lnTo>
                <a:lnTo>
                  <a:pt x="78631" y="684408"/>
                </a:lnTo>
                <a:lnTo>
                  <a:pt x="67833" y="723131"/>
                </a:lnTo>
                <a:lnTo>
                  <a:pt x="57990" y="762584"/>
                </a:lnTo>
                <a:lnTo>
                  <a:pt x="49067" y="802730"/>
                </a:lnTo>
                <a:lnTo>
                  <a:pt x="41027" y="843530"/>
                </a:lnTo>
                <a:lnTo>
                  <a:pt x="33832" y="884947"/>
                </a:lnTo>
                <a:lnTo>
                  <a:pt x="27447" y="926941"/>
                </a:lnTo>
                <a:lnTo>
                  <a:pt x="21833" y="969476"/>
                </a:lnTo>
                <a:lnTo>
                  <a:pt x="16956" y="1012512"/>
                </a:lnTo>
                <a:lnTo>
                  <a:pt x="12777" y="1056012"/>
                </a:lnTo>
                <a:lnTo>
                  <a:pt x="9260" y="1099938"/>
                </a:lnTo>
                <a:lnTo>
                  <a:pt x="6368" y="1144251"/>
                </a:lnTo>
                <a:lnTo>
                  <a:pt x="4065" y="1188913"/>
                </a:lnTo>
                <a:lnTo>
                  <a:pt x="2313" y="1233886"/>
                </a:lnTo>
                <a:lnTo>
                  <a:pt x="1076" y="1279131"/>
                </a:lnTo>
                <a:lnTo>
                  <a:pt x="317" y="1324612"/>
                </a:lnTo>
                <a:lnTo>
                  <a:pt x="0" y="1370289"/>
                </a:lnTo>
                <a:lnTo>
                  <a:pt x="541" y="1462080"/>
                </a:lnTo>
                <a:lnTo>
                  <a:pt x="2407" y="1554199"/>
                </a:lnTo>
                <a:lnTo>
                  <a:pt x="5303" y="1646341"/>
                </a:lnTo>
                <a:lnTo>
                  <a:pt x="8934" y="1738201"/>
                </a:lnTo>
                <a:lnTo>
                  <a:pt x="17615" y="1925927"/>
                </a:lnTo>
                <a:lnTo>
                  <a:pt x="23163" y="2024268"/>
                </a:lnTo>
                <a:lnTo>
                  <a:pt x="26654" y="2074112"/>
                </a:lnTo>
                <a:lnTo>
                  <a:pt x="30783" y="2124236"/>
                </a:lnTo>
                <a:lnTo>
                  <a:pt x="35667" y="2174512"/>
                </a:lnTo>
                <a:lnTo>
                  <a:pt x="41426" y="2224812"/>
                </a:lnTo>
                <a:lnTo>
                  <a:pt x="48178" y="2275010"/>
                </a:lnTo>
                <a:lnTo>
                  <a:pt x="56043" y="2324978"/>
                </a:lnTo>
                <a:lnTo>
                  <a:pt x="65140" y="2374589"/>
                </a:lnTo>
                <a:lnTo>
                  <a:pt x="75586" y="2423715"/>
                </a:lnTo>
                <a:lnTo>
                  <a:pt x="87501" y="2472229"/>
                </a:lnTo>
                <a:lnTo>
                  <a:pt x="101004" y="2520004"/>
                </a:lnTo>
                <a:lnTo>
                  <a:pt x="116214" y="2566912"/>
                </a:lnTo>
                <a:lnTo>
                  <a:pt x="133250" y="2612826"/>
                </a:lnTo>
                <a:lnTo>
                  <a:pt x="152230" y="2657619"/>
                </a:lnTo>
                <a:lnTo>
                  <a:pt x="173273" y="2701164"/>
                </a:lnTo>
                <a:lnTo>
                  <a:pt x="196499" y="2743332"/>
                </a:lnTo>
                <a:lnTo>
                  <a:pt x="222025" y="2783997"/>
                </a:lnTo>
                <a:lnTo>
                  <a:pt x="249972" y="2823031"/>
                </a:lnTo>
                <a:lnTo>
                  <a:pt x="284862" y="2864677"/>
                </a:lnTo>
                <a:lnTo>
                  <a:pt x="320703" y="2900414"/>
                </a:lnTo>
                <a:lnTo>
                  <a:pt x="357525" y="2930761"/>
                </a:lnTo>
                <a:lnTo>
                  <a:pt x="395358" y="2956241"/>
                </a:lnTo>
                <a:lnTo>
                  <a:pt x="434233" y="2977373"/>
                </a:lnTo>
                <a:lnTo>
                  <a:pt x="474181" y="2994679"/>
                </a:lnTo>
                <a:lnTo>
                  <a:pt x="515231" y="3008678"/>
                </a:lnTo>
                <a:lnTo>
                  <a:pt x="557414" y="3019891"/>
                </a:lnTo>
                <a:lnTo>
                  <a:pt x="600761" y="3028839"/>
                </a:lnTo>
                <a:lnTo>
                  <a:pt x="645301" y="3036043"/>
                </a:lnTo>
                <a:lnTo>
                  <a:pt x="691065" y="3042023"/>
                </a:lnTo>
                <a:lnTo>
                  <a:pt x="836005" y="3057825"/>
                </a:lnTo>
                <a:lnTo>
                  <a:pt x="886968" y="3064115"/>
                </a:lnTo>
                <a:lnTo>
                  <a:pt x="988743" y="3078777"/>
                </a:lnTo>
                <a:lnTo>
                  <a:pt x="1090516" y="3092388"/>
                </a:lnTo>
                <a:lnTo>
                  <a:pt x="1192290" y="3104968"/>
                </a:lnTo>
                <a:lnTo>
                  <a:pt x="1294063" y="3116538"/>
                </a:lnTo>
                <a:lnTo>
                  <a:pt x="1395836" y="3127120"/>
                </a:lnTo>
                <a:lnTo>
                  <a:pt x="1497608" y="3136734"/>
                </a:lnTo>
                <a:lnTo>
                  <a:pt x="1599380" y="3145402"/>
                </a:lnTo>
                <a:lnTo>
                  <a:pt x="1701152" y="3153145"/>
                </a:lnTo>
                <a:lnTo>
                  <a:pt x="1802924" y="3159983"/>
                </a:lnTo>
                <a:lnTo>
                  <a:pt x="1904696" y="3165938"/>
                </a:lnTo>
                <a:lnTo>
                  <a:pt x="2006468" y="3171030"/>
                </a:lnTo>
                <a:lnTo>
                  <a:pt x="2108239" y="3175282"/>
                </a:lnTo>
                <a:lnTo>
                  <a:pt x="2210011" y="3178713"/>
                </a:lnTo>
                <a:lnTo>
                  <a:pt x="2311783" y="3181345"/>
                </a:lnTo>
                <a:lnTo>
                  <a:pt x="2413555" y="3183199"/>
                </a:lnTo>
                <a:lnTo>
                  <a:pt x="2566213" y="3184567"/>
                </a:lnTo>
                <a:lnTo>
                  <a:pt x="2718872" y="3184303"/>
                </a:lnTo>
                <a:lnTo>
                  <a:pt x="2871531" y="3182478"/>
                </a:lnTo>
                <a:lnTo>
                  <a:pt x="3024191" y="3179162"/>
                </a:lnTo>
                <a:lnTo>
                  <a:pt x="3176852" y="3174427"/>
                </a:lnTo>
                <a:lnTo>
                  <a:pt x="3329514" y="3168344"/>
                </a:lnTo>
                <a:lnTo>
                  <a:pt x="3482178" y="3160984"/>
                </a:lnTo>
                <a:lnTo>
                  <a:pt x="3634842" y="3152417"/>
                </a:lnTo>
                <a:lnTo>
                  <a:pt x="3838398" y="3139242"/>
                </a:lnTo>
                <a:lnTo>
                  <a:pt x="4041956" y="3124217"/>
                </a:lnTo>
                <a:lnTo>
                  <a:pt x="4245518" y="3107511"/>
                </a:lnTo>
                <a:lnTo>
                  <a:pt x="4347301" y="3098580"/>
                </a:lnTo>
                <a:lnTo>
                  <a:pt x="4398295" y="3091938"/>
                </a:lnTo>
                <a:lnTo>
                  <a:pt x="4449478" y="3085892"/>
                </a:lnTo>
                <a:lnTo>
                  <a:pt x="4500830" y="3080414"/>
                </a:lnTo>
                <a:lnTo>
                  <a:pt x="4552331" y="3075475"/>
                </a:lnTo>
                <a:lnTo>
                  <a:pt x="4603964" y="3071049"/>
                </a:lnTo>
                <a:lnTo>
                  <a:pt x="4655710" y="3067106"/>
                </a:lnTo>
                <a:lnTo>
                  <a:pt x="4707549" y="3063618"/>
                </a:lnTo>
                <a:lnTo>
                  <a:pt x="4759463" y="3060558"/>
                </a:lnTo>
                <a:lnTo>
                  <a:pt x="4863441" y="3055607"/>
                </a:lnTo>
                <a:lnTo>
                  <a:pt x="4967492" y="3052026"/>
                </a:lnTo>
                <a:lnTo>
                  <a:pt x="5071467" y="3049592"/>
                </a:lnTo>
                <a:lnTo>
                  <a:pt x="5123379" y="3048734"/>
                </a:lnTo>
                <a:lnTo>
                  <a:pt x="5143773" y="3090057"/>
                </a:lnTo>
                <a:lnTo>
                  <a:pt x="5160498" y="3133461"/>
                </a:lnTo>
                <a:lnTo>
                  <a:pt x="5173746" y="3178702"/>
                </a:lnTo>
                <a:lnTo>
                  <a:pt x="5183707" y="3225534"/>
                </a:lnTo>
                <a:lnTo>
                  <a:pt x="5190574" y="3273715"/>
                </a:lnTo>
                <a:lnTo>
                  <a:pt x="5194538" y="3322998"/>
                </a:lnTo>
                <a:lnTo>
                  <a:pt x="5195791" y="3373140"/>
                </a:lnTo>
                <a:lnTo>
                  <a:pt x="5194524" y="3423896"/>
                </a:lnTo>
                <a:lnTo>
                  <a:pt x="5190929" y="3475022"/>
                </a:lnTo>
                <a:lnTo>
                  <a:pt x="5185197" y="3526272"/>
                </a:lnTo>
                <a:lnTo>
                  <a:pt x="5177520" y="3577404"/>
                </a:lnTo>
                <a:lnTo>
                  <a:pt x="5168090" y="3628172"/>
                </a:lnTo>
                <a:lnTo>
                  <a:pt x="5157097" y="3678331"/>
                </a:lnTo>
                <a:lnTo>
                  <a:pt x="5144734" y="3727638"/>
                </a:lnTo>
                <a:lnTo>
                  <a:pt x="5131192" y="3775848"/>
                </a:lnTo>
                <a:lnTo>
                  <a:pt x="5116663" y="3822716"/>
                </a:lnTo>
                <a:lnTo>
                  <a:pt x="5101338" y="3867997"/>
                </a:lnTo>
                <a:lnTo>
                  <a:pt x="5085408" y="3911448"/>
                </a:lnTo>
                <a:lnTo>
                  <a:pt x="5069066" y="3952824"/>
                </a:lnTo>
                <a:lnTo>
                  <a:pt x="5052503" y="3991880"/>
                </a:lnTo>
                <a:lnTo>
                  <a:pt x="5035910" y="4028372"/>
                </a:lnTo>
                <a:lnTo>
                  <a:pt x="5070949" y="3998253"/>
                </a:lnTo>
                <a:lnTo>
                  <a:pt x="5105231" y="3966466"/>
                </a:lnTo>
                <a:lnTo>
                  <a:pt x="5138731" y="3933088"/>
                </a:lnTo>
                <a:lnTo>
                  <a:pt x="5171423" y="3898195"/>
                </a:lnTo>
                <a:lnTo>
                  <a:pt x="5203283" y="3861863"/>
                </a:lnTo>
                <a:lnTo>
                  <a:pt x="5234287" y="3824170"/>
                </a:lnTo>
                <a:lnTo>
                  <a:pt x="5264409" y="3785192"/>
                </a:lnTo>
                <a:lnTo>
                  <a:pt x="5293625" y="3745006"/>
                </a:lnTo>
                <a:lnTo>
                  <a:pt x="5321909" y="3703688"/>
                </a:lnTo>
                <a:lnTo>
                  <a:pt x="5349238" y="3661316"/>
                </a:lnTo>
                <a:lnTo>
                  <a:pt x="5375587" y="3617965"/>
                </a:lnTo>
                <a:lnTo>
                  <a:pt x="5400929" y="3573712"/>
                </a:lnTo>
                <a:lnTo>
                  <a:pt x="5425242" y="3528634"/>
                </a:lnTo>
                <a:lnTo>
                  <a:pt x="5448500" y="3482808"/>
                </a:lnTo>
                <a:lnTo>
                  <a:pt x="5470678" y="3436310"/>
                </a:lnTo>
                <a:lnTo>
                  <a:pt x="5491751" y="3389217"/>
                </a:lnTo>
                <a:lnTo>
                  <a:pt x="5511695" y="3341605"/>
                </a:lnTo>
                <a:lnTo>
                  <a:pt x="5530485" y="3293552"/>
                </a:lnTo>
                <a:lnTo>
                  <a:pt x="5548096" y="3245133"/>
                </a:lnTo>
                <a:lnTo>
                  <a:pt x="5564503" y="3196426"/>
                </a:lnTo>
                <a:lnTo>
                  <a:pt x="5579682" y="3147507"/>
                </a:lnTo>
                <a:lnTo>
                  <a:pt x="5593608" y="3098452"/>
                </a:lnTo>
                <a:lnTo>
                  <a:pt x="5606256" y="3049339"/>
                </a:lnTo>
                <a:lnTo>
                  <a:pt x="5804088" y="3058769"/>
                </a:lnTo>
                <a:lnTo>
                  <a:pt x="5856416" y="3060970"/>
                </a:lnTo>
                <a:lnTo>
                  <a:pt x="5909310" y="3062721"/>
                </a:lnTo>
                <a:lnTo>
                  <a:pt x="5962477" y="3063828"/>
                </a:lnTo>
                <a:lnTo>
                  <a:pt x="6015628" y="3064097"/>
                </a:lnTo>
                <a:lnTo>
                  <a:pt x="6068469" y="3063333"/>
                </a:lnTo>
                <a:lnTo>
                  <a:pt x="6120711" y="3061344"/>
                </a:lnTo>
                <a:lnTo>
                  <a:pt x="6172062" y="3057935"/>
                </a:lnTo>
                <a:lnTo>
                  <a:pt x="6222229" y="3052912"/>
                </a:lnTo>
                <a:lnTo>
                  <a:pt x="6270923" y="3046082"/>
                </a:lnTo>
                <a:lnTo>
                  <a:pt x="6317851" y="3037250"/>
                </a:lnTo>
                <a:lnTo>
                  <a:pt x="6362723" y="3026223"/>
                </a:lnTo>
                <a:lnTo>
                  <a:pt x="6405246" y="3012806"/>
                </a:lnTo>
                <a:lnTo>
                  <a:pt x="6445130" y="2996806"/>
                </a:lnTo>
                <a:lnTo>
                  <a:pt x="6482084" y="2978029"/>
                </a:lnTo>
                <a:lnTo>
                  <a:pt x="6519829" y="2951629"/>
                </a:lnTo>
                <a:lnTo>
                  <a:pt x="6554167" y="2921298"/>
                </a:lnTo>
                <a:lnTo>
                  <a:pt x="6585264" y="2887393"/>
                </a:lnTo>
                <a:lnTo>
                  <a:pt x="6613289" y="2850271"/>
                </a:lnTo>
                <a:lnTo>
                  <a:pt x="6638411" y="2810290"/>
                </a:lnTo>
                <a:lnTo>
                  <a:pt x="6660798" y="2767807"/>
                </a:lnTo>
                <a:lnTo>
                  <a:pt x="6680618" y="2723180"/>
                </a:lnTo>
                <a:lnTo>
                  <a:pt x="6698041" y="2676766"/>
                </a:lnTo>
                <a:lnTo>
                  <a:pt x="6713233" y="2628922"/>
                </a:lnTo>
                <a:lnTo>
                  <a:pt x="6726365" y="2580007"/>
                </a:lnTo>
                <a:lnTo>
                  <a:pt x="6737604" y="2530376"/>
                </a:lnTo>
                <a:lnTo>
                  <a:pt x="6747118" y="2480389"/>
                </a:lnTo>
                <a:lnTo>
                  <a:pt x="6755076" y="2430401"/>
                </a:lnTo>
                <a:lnTo>
                  <a:pt x="6761647" y="2380771"/>
                </a:lnTo>
                <a:lnTo>
                  <a:pt x="6766999" y="2331856"/>
                </a:lnTo>
                <a:lnTo>
                  <a:pt x="6771300" y="2284014"/>
                </a:lnTo>
                <a:lnTo>
                  <a:pt x="6774719" y="2237601"/>
                </a:lnTo>
                <a:lnTo>
                  <a:pt x="6780025" y="2118136"/>
                </a:lnTo>
                <a:lnTo>
                  <a:pt x="6782804" y="2033788"/>
                </a:lnTo>
                <a:lnTo>
                  <a:pt x="6784696" y="1946228"/>
                </a:lnTo>
                <a:lnTo>
                  <a:pt x="6785457" y="1855928"/>
                </a:lnTo>
                <a:lnTo>
                  <a:pt x="6784848" y="1763360"/>
                </a:lnTo>
                <a:lnTo>
                  <a:pt x="6783954" y="1716373"/>
                </a:lnTo>
                <a:lnTo>
                  <a:pt x="6782627" y="1668997"/>
                </a:lnTo>
                <a:lnTo>
                  <a:pt x="6780836" y="1621289"/>
                </a:lnTo>
                <a:lnTo>
                  <a:pt x="6778552" y="1573311"/>
                </a:lnTo>
                <a:lnTo>
                  <a:pt x="6775744" y="1525119"/>
                </a:lnTo>
                <a:lnTo>
                  <a:pt x="6772382" y="1476774"/>
                </a:lnTo>
                <a:lnTo>
                  <a:pt x="6768435" y="1428334"/>
                </a:lnTo>
                <a:lnTo>
                  <a:pt x="6763875" y="1379859"/>
                </a:lnTo>
                <a:lnTo>
                  <a:pt x="6758670" y="1331407"/>
                </a:lnTo>
                <a:lnTo>
                  <a:pt x="6752790" y="1283038"/>
                </a:lnTo>
                <a:lnTo>
                  <a:pt x="6746206" y="1234810"/>
                </a:lnTo>
                <a:lnTo>
                  <a:pt x="6738886" y="1186783"/>
                </a:lnTo>
                <a:lnTo>
                  <a:pt x="6730801" y="1139016"/>
                </a:lnTo>
                <a:lnTo>
                  <a:pt x="6721921" y="1091568"/>
                </a:lnTo>
                <a:lnTo>
                  <a:pt x="6712216" y="1044497"/>
                </a:lnTo>
                <a:lnTo>
                  <a:pt x="6701654" y="997864"/>
                </a:lnTo>
                <a:lnTo>
                  <a:pt x="6690207" y="951726"/>
                </a:lnTo>
                <a:lnTo>
                  <a:pt x="6677844" y="906143"/>
                </a:lnTo>
                <a:lnTo>
                  <a:pt x="6664534" y="861174"/>
                </a:lnTo>
                <a:lnTo>
                  <a:pt x="6650248" y="816878"/>
                </a:lnTo>
                <a:lnTo>
                  <a:pt x="6634955" y="773315"/>
                </a:lnTo>
                <a:lnTo>
                  <a:pt x="6618626" y="730542"/>
                </a:lnTo>
                <a:lnTo>
                  <a:pt x="6601230" y="688620"/>
                </a:lnTo>
                <a:lnTo>
                  <a:pt x="6582736" y="647606"/>
                </a:lnTo>
                <a:lnTo>
                  <a:pt x="6563115" y="607561"/>
                </a:lnTo>
                <a:lnTo>
                  <a:pt x="6542337" y="568544"/>
                </a:lnTo>
                <a:lnTo>
                  <a:pt x="6520371" y="530612"/>
                </a:lnTo>
                <a:lnTo>
                  <a:pt x="6497187" y="493827"/>
                </a:lnTo>
                <a:lnTo>
                  <a:pt x="6472756" y="458245"/>
                </a:lnTo>
                <a:lnTo>
                  <a:pt x="6447046" y="423927"/>
                </a:lnTo>
                <a:lnTo>
                  <a:pt x="6420027" y="390932"/>
                </a:lnTo>
                <a:lnTo>
                  <a:pt x="6391670" y="359318"/>
                </a:lnTo>
                <a:lnTo>
                  <a:pt x="6361945" y="329145"/>
                </a:lnTo>
                <a:lnTo>
                  <a:pt x="6330820" y="300472"/>
                </a:lnTo>
                <a:lnTo>
                  <a:pt x="6298267" y="273357"/>
                </a:lnTo>
                <a:lnTo>
                  <a:pt x="6264254" y="247860"/>
                </a:lnTo>
                <a:lnTo>
                  <a:pt x="6228752" y="224040"/>
                </a:lnTo>
                <a:lnTo>
                  <a:pt x="6191730" y="201955"/>
                </a:lnTo>
                <a:lnTo>
                  <a:pt x="6153158" y="181666"/>
                </a:lnTo>
                <a:lnTo>
                  <a:pt x="6113007" y="163230"/>
                </a:lnTo>
                <a:lnTo>
                  <a:pt x="6071245" y="146708"/>
                </a:lnTo>
                <a:lnTo>
                  <a:pt x="6027843" y="132158"/>
                </a:lnTo>
                <a:lnTo>
                  <a:pt x="5982771" y="119638"/>
                </a:lnTo>
                <a:lnTo>
                  <a:pt x="5935815" y="107048"/>
                </a:lnTo>
                <a:lnTo>
                  <a:pt x="5888252" y="95887"/>
                </a:lnTo>
                <a:lnTo>
                  <a:pt x="5840118" y="86078"/>
                </a:lnTo>
                <a:lnTo>
                  <a:pt x="5791453" y="77546"/>
                </a:lnTo>
                <a:lnTo>
                  <a:pt x="5742295" y="70214"/>
                </a:lnTo>
                <a:lnTo>
                  <a:pt x="5692681" y="64006"/>
                </a:lnTo>
                <a:lnTo>
                  <a:pt x="5642650" y="58845"/>
                </a:lnTo>
                <a:lnTo>
                  <a:pt x="5592241" y="54656"/>
                </a:lnTo>
                <a:lnTo>
                  <a:pt x="5541491" y="51361"/>
                </a:lnTo>
                <a:lnTo>
                  <a:pt x="5490439" y="48885"/>
                </a:lnTo>
                <a:lnTo>
                  <a:pt x="5439123" y="47151"/>
                </a:lnTo>
                <a:lnTo>
                  <a:pt x="5387582" y="46084"/>
                </a:lnTo>
                <a:lnTo>
                  <a:pt x="5335852" y="45606"/>
                </a:lnTo>
                <a:lnTo>
                  <a:pt x="5283974" y="45641"/>
                </a:lnTo>
                <a:lnTo>
                  <a:pt x="5179922" y="46947"/>
                </a:lnTo>
                <a:lnTo>
                  <a:pt x="4816660" y="56474"/>
                </a:lnTo>
                <a:lnTo>
                  <a:pt x="4714395" y="58094"/>
                </a:lnTo>
                <a:lnTo>
                  <a:pt x="4663708" y="58339"/>
                </a:lnTo>
                <a:lnTo>
                  <a:pt x="4613369" y="58105"/>
                </a:lnTo>
                <a:lnTo>
                  <a:pt x="4563416" y="57317"/>
                </a:lnTo>
                <a:lnTo>
                  <a:pt x="4513887" y="55897"/>
                </a:lnTo>
                <a:lnTo>
                  <a:pt x="4464821" y="53770"/>
                </a:lnTo>
                <a:lnTo>
                  <a:pt x="4416255" y="50860"/>
                </a:lnTo>
                <a:lnTo>
                  <a:pt x="4314494" y="42103"/>
                </a:lnTo>
                <a:lnTo>
                  <a:pt x="4212733" y="34316"/>
                </a:lnTo>
                <a:lnTo>
                  <a:pt x="4110972" y="27454"/>
                </a:lnTo>
                <a:lnTo>
                  <a:pt x="4009213" y="21473"/>
                </a:lnTo>
                <a:lnTo>
                  <a:pt x="3907455" y="16329"/>
                </a:lnTo>
                <a:lnTo>
                  <a:pt x="3805697" y="11979"/>
                </a:lnTo>
                <a:lnTo>
                  <a:pt x="3653062" y="6845"/>
                </a:lnTo>
                <a:lnTo>
                  <a:pt x="3500428" y="3248"/>
                </a:lnTo>
                <a:lnTo>
                  <a:pt x="3347795" y="1040"/>
                </a:lnTo>
                <a:lnTo>
                  <a:pt x="3144286" y="0"/>
                </a:lnTo>
                <a:close/>
              </a:path>
            </a:pathLst>
          </a:custGeom>
          <a:solidFill>
            <a:srgbClr val="FF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62713" y="5202589"/>
            <a:ext cx="4766310" cy="3947160"/>
          </a:xfrm>
          <a:custGeom>
            <a:avLst/>
            <a:gdLst/>
            <a:ahLst/>
            <a:cxnLst/>
            <a:rect l="l" t="t" r="r" b="b"/>
            <a:pathLst>
              <a:path w="4766309" h="3947159">
                <a:moveTo>
                  <a:pt x="502621" y="547466"/>
                </a:moveTo>
                <a:lnTo>
                  <a:pt x="2063012" y="8959"/>
                </a:lnTo>
                <a:lnTo>
                  <a:pt x="2211631" y="11409"/>
                </a:lnTo>
                <a:lnTo>
                  <a:pt x="2244691" y="0"/>
                </a:lnTo>
                <a:lnTo>
                  <a:pt x="2616509" y="6031"/>
                </a:lnTo>
                <a:lnTo>
                  <a:pt x="2657711" y="18682"/>
                </a:lnTo>
                <a:lnTo>
                  <a:pt x="2805491" y="21422"/>
                </a:lnTo>
                <a:lnTo>
                  <a:pt x="2846442" y="34159"/>
                </a:lnTo>
                <a:lnTo>
                  <a:pt x="2919861" y="35691"/>
                </a:lnTo>
                <a:lnTo>
                  <a:pt x="2960607" y="48500"/>
                </a:lnTo>
                <a:lnTo>
                  <a:pt x="2997131" y="49330"/>
                </a:lnTo>
                <a:lnTo>
                  <a:pt x="3037716" y="62194"/>
                </a:lnTo>
                <a:lnTo>
                  <a:pt x="3110333" y="64003"/>
                </a:lnTo>
                <a:lnTo>
                  <a:pt x="3150642" y="76962"/>
                </a:lnTo>
                <a:lnTo>
                  <a:pt x="3186707" y="77950"/>
                </a:lnTo>
                <a:lnTo>
                  <a:pt x="3266802" y="104049"/>
                </a:lnTo>
                <a:lnTo>
                  <a:pt x="3302536" y="105152"/>
                </a:lnTo>
                <a:lnTo>
                  <a:pt x="3342294" y="118301"/>
                </a:lnTo>
                <a:lnTo>
                  <a:pt x="3377784" y="119488"/>
                </a:lnTo>
                <a:lnTo>
                  <a:pt x="3495893" y="159337"/>
                </a:lnTo>
                <a:lnTo>
                  <a:pt x="3530840" y="160712"/>
                </a:lnTo>
                <a:lnTo>
                  <a:pt x="3647208" y="201162"/>
                </a:lnTo>
                <a:lnTo>
                  <a:pt x="3681538" y="202749"/>
                </a:lnTo>
                <a:lnTo>
                  <a:pt x="3728211" y="226947"/>
                </a:lnTo>
                <a:lnTo>
                  <a:pt x="3769664" y="239511"/>
                </a:lnTo>
                <a:lnTo>
                  <a:pt x="3810047" y="252445"/>
                </a:lnTo>
                <a:lnTo>
                  <a:pt x="3849364" y="265746"/>
                </a:lnTo>
                <a:lnTo>
                  <a:pt x="3891764" y="291419"/>
                </a:lnTo>
                <a:lnTo>
                  <a:pt x="3928966" y="305450"/>
                </a:lnTo>
                <a:lnTo>
                  <a:pt x="3969261" y="331849"/>
                </a:lnTo>
                <a:lnTo>
                  <a:pt x="4004369" y="346603"/>
                </a:lnTo>
                <a:lnTo>
                  <a:pt x="4042581" y="373720"/>
                </a:lnTo>
                <a:lnTo>
                  <a:pt x="4075615" y="389190"/>
                </a:lnTo>
                <a:lnTo>
                  <a:pt x="4111765" y="417019"/>
                </a:lnTo>
                <a:lnTo>
                  <a:pt x="4146890" y="445202"/>
                </a:lnTo>
                <a:lnTo>
                  <a:pt x="4176854" y="461731"/>
                </a:lnTo>
                <a:lnTo>
                  <a:pt x="4209948" y="490615"/>
                </a:lnTo>
                <a:lnTo>
                  <a:pt x="4242035" y="519847"/>
                </a:lnTo>
                <a:lnTo>
                  <a:pt x="4268975" y="537420"/>
                </a:lnTo>
                <a:lnTo>
                  <a:pt x="4299062" y="567341"/>
                </a:lnTo>
                <a:lnTo>
                  <a:pt x="4328157" y="597606"/>
                </a:lnTo>
                <a:lnTo>
                  <a:pt x="4356265" y="628210"/>
                </a:lnTo>
                <a:lnTo>
                  <a:pt x="4383391" y="659154"/>
                </a:lnTo>
                <a:lnTo>
                  <a:pt x="4409541" y="690434"/>
                </a:lnTo>
                <a:lnTo>
                  <a:pt x="4434720" y="722050"/>
                </a:lnTo>
                <a:lnTo>
                  <a:pt x="4458933" y="753999"/>
                </a:lnTo>
                <a:lnTo>
                  <a:pt x="4482185" y="786279"/>
                </a:lnTo>
                <a:lnTo>
                  <a:pt x="4504483" y="818889"/>
                </a:lnTo>
                <a:lnTo>
                  <a:pt x="4521687" y="839822"/>
                </a:lnTo>
                <a:lnTo>
                  <a:pt x="4542089" y="873086"/>
                </a:lnTo>
                <a:lnTo>
                  <a:pt x="4561551" y="906674"/>
                </a:lnTo>
                <a:lnTo>
                  <a:pt x="4584223" y="952590"/>
                </a:lnTo>
                <a:lnTo>
                  <a:pt x="4601822" y="986822"/>
                </a:lnTo>
                <a:lnTo>
                  <a:pt x="4618498" y="1021372"/>
                </a:lnTo>
                <a:lnTo>
                  <a:pt x="4634254" y="1056239"/>
                </a:lnTo>
                <a:lnTo>
                  <a:pt x="4649098" y="1091422"/>
                </a:lnTo>
                <a:lnTo>
                  <a:pt x="4663033" y="1126917"/>
                </a:lnTo>
                <a:lnTo>
                  <a:pt x="4676065" y="1162725"/>
                </a:lnTo>
                <a:lnTo>
                  <a:pt x="4688200" y="1198842"/>
                </a:lnTo>
                <a:lnTo>
                  <a:pt x="4699442" y="1235267"/>
                </a:lnTo>
                <a:lnTo>
                  <a:pt x="4709798" y="1271999"/>
                </a:lnTo>
                <a:lnTo>
                  <a:pt x="4719271" y="1309035"/>
                </a:lnTo>
                <a:lnTo>
                  <a:pt x="4727867" y="1346373"/>
                </a:lnTo>
                <a:lnTo>
                  <a:pt x="4735593" y="1384012"/>
                </a:lnTo>
                <a:lnTo>
                  <a:pt x="4742452" y="1421950"/>
                </a:lnTo>
                <a:lnTo>
                  <a:pt x="4748450" y="1460185"/>
                </a:lnTo>
                <a:lnTo>
                  <a:pt x="4753592" y="1498715"/>
                </a:lnTo>
                <a:lnTo>
                  <a:pt x="4757884" y="1537539"/>
                </a:lnTo>
                <a:lnTo>
                  <a:pt x="4761331" y="1576655"/>
                </a:lnTo>
                <a:lnTo>
                  <a:pt x="4763938" y="1616060"/>
                </a:lnTo>
                <a:lnTo>
                  <a:pt x="4765710" y="1655754"/>
                </a:lnTo>
                <a:lnTo>
                  <a:pt x="4762509" y="1683728"/>
                </a:lnTo>
                <a:lnTo>
                  <a:pt x="4762628" y="1723992"/>
                </a:lnTo>
                <a:lnTo>
                  <a:pt x="4761927" y="1764539"/>
                </a:lnTo>
                <a:lnTo>
                  <a:pt x="4760413" y="1805367"/>
                </a:lnTo>
                <a:lnTo>
                  <a:pt x="4758090" y="1846474"/>
                </a:lnTo>
                <a:lnTo>
                  <a:pt x="4754964" y="1887857"/>
                </a:lnTo>
                <a:lnTo>
                  <a:pt x="4746897" y="1917512"/>
                </a:lnTo>
                <a:lnTo>
                  <a:pt x="4742180" y="1959444"/>
                </a:lnTo>
                <a:lnTo>
                  <a:pt x="4736676" y="2001649"/>
                </a:lnTo>
                <a:lnTo>
                  <a:pt x="4726246" y="2032119"/>
                </a:lnTo>
                <a:lnTo>
                  <a:pt x="4719182" y="2074861"/>
                </a:lnTo>
                <a:lnTo>
                  <a:pt x="4707204" y="2105865"/>
                </a:lnTo>
                <a:lnTo>
                  <a:pt x="4698602" y="2149139"/>
                </a:lnTo>
                <a:lnTo>
                  <a:pt x="4685096" y="2180670"/>
                </a:lnTo>
                <a:lnTo>
                  <a:pt x="4674976" y="2224468"/>
                </a:lnTo>
                <a:lnTo>
                  <a:pt x="4659963" y="2256519"/>
                </a:lnTo>
                <a:lnTo>
                  <a:pt x="4644204" y="2288827"/>
                </a:lnTo>
                <a:lnTo>
                  <a:pt x="4631848" y="2333397"/>
                </a:lnTo>
                <a:lnTo>
                  <a:pt x="4596650" y="2399284"/>
                </a:lnTo>
                <a:lnTo>
                  <a:pt x="4577962" y="2432604"/>
                </a:lnTo>
                <a:lnTo>
                  <a:pt x="4558554" y="2466172"/>
                </a:lnTo>
                <a:lnTo>
                  <a:pt x="4538432" y="2499986"/>
                </a:lnTo>
                <a:lnTo>
                  <a:pt x="4517601" y="2534045"/>
                </a:lnTo>
                <a:lnTo>
                  <a:pt x="4496067" y="2568347"/>
                </a:lnTo>
                <a:lnTo>
                  <a:pt x="4473834" y="2602890"/>
                </a:lnTo>
                <a:lnTo>
                  <a:pt x="4450908" y="2637672"/>
                </a:lnTo>
                <a:lnTo>
                  <a:pt x="4427294" y="2672691"/>
                </a:lnTo>
                <a:lnTo>
                  <a:pt x="4398854" y="2695941"/>
                </a:lnTo>
                <a:lnTo>
                  <a:pt x="4373881" y="2731430"/>
                </a:lnTo>
                <a:lnTo>
                  <a:pt x="4348235" y="2767150"/>
                </a:lnTo>
                <a:lnTo>
                  <a:pt x="4286661" y="2815270"/>
                </a:lnTo>
                <a:lnTo>
                  <a:pt x="4259030" y="2851676"/>
                </a:lnTo>
                <a:lnTo>
                  <a:pt x="4226605" y="2876301"/>
                </a:lnTo>
                <a:lnTo>
                  <a:pt x="4125475" y="2951507"/>
                </a:lnTo>
                <a:lnTo>
                  <a:pt x="3981837" y="3054818"/>
                </a:lnTo>
                <a:lnTo>
                  <a:pt x="3940248" y="3069171"/>
                </a:lnTo>
                <a:lnTo>
                  <a:pt x="3902198" y="3095738"/>
                </a:lnTo>
                <a:lnTo>
                  <a:pt x="3859406" y="3110505"/>
                </a:lnTo>
                <a:lnTo>
                  <a:pt x="2271499" y="3860034"/>
                </a:lnTo>
                <a:lnTo>
                  <a:pt x="2085073" y="3924372"/>
                </a:lnTo>
                <a:lnTo>
                  <a:pt x="2035383" y="3928085"/>
                </a:lnTo>
                <a:lnTo>
                  <a:pt x="1990477" y="3943583"/>
                </a:lnTo>
                <a:lnTo>
                  <a:pt x="1942177" y="3946817"/>
                </a:lnTo>
                <a:lnTo>
                  <a:pt x="1890593" y="3937749"/>
                </a:lnTo>
                <a:lnTo>
                  <a:pt x="1844118" y="3940353"/>
                </a:lnTo>
                <a:lnTo>
                  <a:pt x="1794576" y="3930580"/>
                </a:lnTo>
                <a:lnTo>
                  <a:pt x="1750360" y="3932405"/>
                </a:lnTo>
                <a:lnTo>
                  <a:pt x="1703295" y="3921777"/>
                </a:lnTo>
                <a:lnTo>
                  <a:pt x="1653487" y="3898661"/>
                </a:lnTo>
                <a:lnTo>
                  <a:pt x="1609333" y="3887029"/>
                </a:lnTo>
                <a:lnTo>
                  <a:pt x="1566797" y="3874839"/>
                </a:lnTo>
                <a:lnTo>
                  <a:pt x="1521845" y="3850047"/>
                </a:lnTo>
                <a:lnTo>
                  <a:pt x="1478729" y="3824622"/>
                </a:lnTo>
                <a:lnTo>
                  <a:pt x="1437557" y="3798526"/>
                </a:lnTo>
                <a:lnTo>
                  <a:pt x="1398438" y="3771721"/>
                </a:lnTo>
                <a:lnTo>
                  <a:pt x="1361481" y="3744170"/>
                </a:lnTo>
                <a:lnTo>
                  <a:pt x="1311825" y="3694132"/>
                </a:lnTo>
                <a:lnTo>
                  <a:pt x="1267067" y="3655838"/>
                </a:lnTo>
                <a:lnTo>
                  <a:pt x="1223061" y="3617285"/>
                </a:lnTo>
                <a:lnTo>
                  <a:pt x="1179800" y="3578475"/>
                </a:lnTo>
                <a:lnTo>
                  <a:pt x="1137282" y="3539408"/>
                </a:lnTo>
                <a:lnTo>
                  <a:pt x="1091357" y="3488082"/>
                </a:lnTo>
                <a:lnTo>
                  <a:pt x="1050307" y="3448509"/>
                </a:lnTo>
                <a:lnTo>
                  <a:pt x="1009986" y="3408684"/>
                </a:lnTo>
                <a:lnTo>
                  <a:pt x="970387" y="3368610"/>
                </a:lnTo>
                <a:lnTo>
                  <a:pt x="935650" y="3340293"/>
                </a:lnTo>
                <a:lnTo>
                  <a:pt x="897484" y="3299725"/>
                </a:lnTo>
                <a:lnTo>
                  <a:pt x="860027" y="3258911"/>
                </a:lnTo>
                <a:lnTo>
                  <a:pt x="823275" y="3217855"/>
                </a:lnTo>
                <a:lnTo>
                  <a:pt x="787222" y="3176557"/>
                </a:lnTo>
                <a:lnTo>
                  <a:pt x="751865" y="3135019"/>
                </a:lnTo>
                <a:lnTo>
                  <a:pt x="721341" y="3105248"/>
                </a:lnTo>
                <a:lnTo>
                  <a:pt x="687361" y="3063235"/>
                </a:lnTo>
                <a:lnTo>
                  <a:pt x="654062" y="3020986"/>
                </a:lnTo>
                <a:lnTo>
                  <a:pt x="625583" y="2990510"/>
                </a:lnTo>
                <a:lnTo>
                  <a:pt x="593633" y="2947796"/>
                </a:lnTo>
                <a:lnTo>
                  <a:pt x="566493" y="2916857"/>
                </a:lnTo>
                <a:lnTo>
                  <a:pt x="535874" y="2873684"/>
                </a:lnTo>
                <a:lnTo>
                  <a:pt x="510056" y="2842289"/>
                </a:lnTo>
                <a:lnTo>
                  <a:pt x="480748" y="2798663"/>
                </a:lnTo>
                <a:lnTo>
                  <a:pt x="456232" y="2766819"/>
                </a:lnTo>
                <a:lnTo>
                  <a:pt x="428218" y="2722747"/>
                </a:lnTo>
                <a:lnTo>
                  <a:pt x="404986" y="2690459"/>
                </a:lnTo>
                <a:lnTo>
                  <a:pt x="382390" y="2657952"/>
                </a:lnTo>
                <a:lnTo>
                  <a:pt x="360424" y="2625228"/>
                </a:lnTo>
                <a:lnTo>
                  <a:pt x="334941" y="2580282"/>
                </a:lnTo>
                <a:lnTo>
                  <a:pt x="314222" y="2547128"/>
                </a:lnTo>
                <a:lnTo>
                  <a:pt x="294120" y="2513760"/>
                </a:lnTo>
                <a:lnTo>
                  <a:pt x="274630" y="2480181"/>
                </a:lnTo>
                <a:lnTo>
                  <a:pt x="255747" y="2446393"/>
                </a:lnTo>
                <a:lnTo>
                  <a:pt x="237467" y="2412396"/>
                </a:lnTo>
                <a:lnTo>
                  <a:pt x="219785" y="2378194"/>
                </a:lnTo>
                <a:lnTo>
                  <a:pt x="202697" y="2343786"/>
                </a:lnTo>
                <a:lnTo>
                  <a:pt x="186197" y="2309175"/>
                </a:lnTo>
                <a:lnTo>
                  <a:pt x="170281" y="2274363"/>
                </a:lnTo>
                <a:lnTo>
                  <a:pt x="154945" y="2239350"/>
                </a:lnTo>
                <a:lnTo>
                  <a:pt x="57793" y="1963873"/>
                </a:lnTo>
                <a:lnTo>
                  <a:pt x="54667" y="1951517"/>
                </a:lnTo>
                <a:lnTo>
                  <a:pt x="44872" y="1914592"/>
                </a:lnTo>
                <a:lnTo>
                  <a:pt x="35606" y="1877485"/>
                </a:lnTo>
                <a:lnTo>
                  <a:pt x="31006" y="1852202"/>
                </a:lnTo>
                <a:lnTo>
                  <a:pt x="26927" y="1826740"/>
                </a:lnTo>
                <a:lnTo>
                  <a:pt x="19218" y="1789095"/>
                </a:lnTo>
                <a:lnTo>
                  <a:pt x="16163" y="1763279"/>
                </a:lnTo>
                <a:lnTo>
                  <a:pt x="9470" y="1725284"/>
                </a:lnTo>
                <a:lnTo>
                  <a:pt x="7422" y="1699121"/>
                </a:lnTo>
                <a:lnTo>
                  <a:pt x="5869" y="1672787"/>
                </a:lnTo>
                <a:lnTo>
                  <a:pt x="4808" y="1646283"/>
                </a:lnTo>
                <a:lnTo>
                  <a:pt x="91" y="1607606"/>
                </a:lnTo>
                <a:lnTo>
                  <a:pt x="386" y="1553764"/>
                </a:lnTo>
                <a:lnTo>
                  <a:pt x="2572" y="1499269"/>
                </a:lnTo>
                <a:lnTo>
                  <a:pt x="6614" y="1444134"/>
                </a:lnTo>
                <a:lnTo>
                  <a:pt x="12474" y="1388372"/>
                </a:lnTo>
                <a:lnTo>
                  <a:pt x="20116" y="1331995"/>
                </a:lnTo>
                <a:lnTo>
                  <a:pt x="29501" y="1275016"/>
                </a:lnTo>
                <a:lnTo>
                  <a:pt x="38979" y="1258310"/>
                </a:lnTo>
                <a:lnTo>
                  <a:pt x="44736" y="1229453"/>
                </a:lnTo>
                <a:lnTo>
                  <a:pt x="50911" y="1200452"/>
                </a:lnTo>
                <a:lnTo>
                  <a:pt x="61642" y="1183313"/>
                </a:lnTo>
                <a:lnTo>
                  <a:pt x="68638" y="1154029"/>
                </a:lnTo>
                <a:lnTo>
                  <a:pt x="76037" y="1124605"/>
                </a:lnTo>
                <a:lnTo>
                  <a:pt x="87979" y="1107049"/>
                </a:lnTo>
                <a:lnTo>
                  <a:pt x="96172" y="1077351"/>
                </a:lnTo>
                <a:lnTo>
                  <a:pt x="108898" y="1059525"/>
                </a:lnTo>
                <a:lnTo>
                  <a:pt x="117865" y="1029560"/>
                </a:lnTo>
                <a:lnTo>
                  <a:pt x="131357" y="1011469"/>
                </a:lnTo>
                <a:lnTo>
                  <a:pt x="141081" y="981243"/>
                </a:lnTo>
                <a:lnTo>
                  <a:pt x="155319" y="962894"/>
                </a:lnTo>
                <a:lnTo>
                  <a:pt x="165781" y="932414"/>
                </a:lnTo>
                <a:lnTo>
                  <a:pt x="180747" y="913813"/>
                </a:lnTo>
                <a:lnTo>
                  <a:pt x="196072" y="895090"/>
                </a:lnTo>
                <a:lnTo>
                  <a:pt x="211748" y="876245"/>
                </a:lnTo>
                <a:lnTo>
                  <a:pt x="223630" y="845274"/>
                </a:lnTo>
                <a:lnTo>
                  <a:pt x="256706" y="806989"/>
                </a:lnTo>
                <a:lnTo>
                  <a:pt x="291118" y="768243"/>
                </a:lnTo>
                <a:lnTo>
                  <a:pt x="326829" y="729049"/>
                </a:lnTo>
                <a:lnTo>
                  <a:pt x="341018" y="697282"/>
                </a:lnTo>
                <a:lnTo>
                  <a:pt x="359660" y="677413"/>
                </a:lnTo>
                <a:lnTo>
                  <a:pt x="382752" y="669444"/>
                </a:lnTo>
                <a:lnTo>
                  <a:pt x="441391" y="608902"/>
                </a:lnTo>
                <a:lnTo>
                  <a:pt x="502621" y="547466"/>
                </a:lnTo>
                <a:close/>
              </a:path>
              <a:path w="4766309" h="3947159">
                <a:moveTo>
                  <a:pt x="570460" y="497184"/>
                </a:moveTo>
                <a:lnTo>
                  <a:pt x="1956024" y="19011"/>
                </a:lnTo>
                <a:lnTo>
                  <a:pt x="2030072" y="20326"/>
                </a:lnTo>
                <a:lnTo>
                  <a:pt x="527728" y="538801"/>
                </a:lnTo>
                <a:lnTo>
                  <a:pt x="570460" y="497184"/>
                </a:lnTo>
                <a:close/>
              </a:path>
              <a:path w="4766309" h="3947159">
                <a:moveTo>
                  <a:pt x="640639" y="446094"/>
                </a:moveTo>
                <a:lnTo>
                  <a:pt x="1849459" y="28918"/>
                </a:lnTo>
                <a:lnTo>
                  <a:pt x="1923211" y="30335"/>
                </a:lnTo>
                <a:lnTo>
                  <a:pt x="596361" y="488245"/>
                </a:lnTo>
                <a:lnTo>
                  <a:pt x="640639" y="446094"/>
                </a:lnTo>
                <a:close/>
              </a:path>
              <a:path w="4766309" h="3947159">
                <a:moveTo>
                  <a:pt x="690045" y="415609"/>
                </a:moveTo>
                <a:lnTo>
                  <a:pt x="1780095" y="39421"/>
                </a:lnTo>
                <a:lnTo>
                  <a:pt x="1816816" y="40183"/>
                </a:lnTo>
                <a:lnTo>
                  <a:pt x="667293" y="436896"/>
                </a:lnTo>
                <a:lnTo>
                  <a:pt x="690045" y="415609"/>
                </a:lnTo>
                <a:close/>
              </a:path>
              <a:path w="4766309" h="3947159">
                <a:moveTo>
                  <a:pt x="740399" y="384796"/>
                </a:moveTo>
                <a:lnTo>
                  <a:pt x="1711011" y="49828"/>
                </a:lnTo>
                <a:lnTo>
                  <a:pt x="1747587" y="50640"/>
                </a:lnTo>
                <a:lnTo>
                  <a:pt x="717177" y="406245"/>
                </a:lnTo>
                <a:lnTo>
                  <a:pt x="740399" y="384796"/>
                </a:lnTo>
                <a:close/>
              </a:path>
              <a:path w="4766309" h="3947159">
                <a:moveTo>
                  <a:pt x="791663" y="353669"/>
                </a:moveTo>
                <a:lnTo>
                  <a:pt x="1610065" y="71230"/>
                </a:lnTo>
                <a:lnTo>
                  <a:pt x="1646388" y="72130"/>
                </a:lnTo>
                <a:lnTo>
                  <a:pt x="767991" y="375274"/>
                </a:lnTo>
                <a:lnTo>
                  <a:pt x="791663" y="353669"/>
                </a:lnTo>
                <a:close/>
              </a:path>
              <a:path w="4766309" h="3947159">
                <a:moveTo>
                  <a:pt x="872257" y="312420"/>
                </a:moveTo>
                <a:lnTo>
                  <a:pt x="1541845" y="81339"/>
                </a:lnTo>
                <a:lnTo>
                  <a:pt x="1577978" y="82304"/>
                </a:lnTo>
                <a:lnTo>
                  <a:pt x="847944" y="334246"/>
                </a:lnTo>
                <a:lnTo>
                  <a:pt x="872257" y="312420"/>
                </a:lnTo>
                <a:close/>
              </a:path>
              <a:path w="4766309" h="3947159">
                <a:moveTo>
                  <a:pt x="983940" y="260443"/>
                </a:moveTo>
                <a:lnTo>
                  <a:pt x="1410819" y="113122"/>
                </a:lnTo>
                <a:lnTo>
                  <a:pt x="1446513" y="114239"/>
                </a:lnTo>
                <a:lnTo>
                  <a:pt x="958836" y="282541"/>
                </a:lnTo>
                <a:lnTo>
                  <a:pt x="983940" y="260443"/>
                </a:lnTo>
                <a:close/>
              </a:path>
            </a:pathLst>
          </a:custGeom>
          <a:solidFill>
            <a:srgbClr val="F1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776515"/>
            <a:ext cx="10539095" cy="1510665"/>
          </a:xfrm>
          <a:custGeom>
            <a:avLst/>
            <a:gdLst/>
            <a:ahLst/>
            <a:cxnLst/>
            <a:rect l="l" t="t" r="r" b="b"/>
            <a:pathLst>
              <a:path w="10539095" h="1510665">
                <a:moveTo>
                  <a:pt x="4504775" y="0"/>
                </a:moveTo>
                <a:lnTo>
                  <a:pt x="3822493" y="5856"/>
                </a:lnTo>
                <a:lnTo>
                  <a:pt x="3232665" y="21865"/>
                </a:lnTo>
                <a:lnTo>
                  <a:pt x="2736992" y="44267"/>
                </a:lnTo>
                <a:lnTo>
                  <a:pt x="2254269" y="75174"/>
                </a:lnTo>
                <a:lnTo>
                  <a:pt x="1864500" y="107767"/>
                </a:lnTo>
                <a:lnTo>
                  <a:pt x="1562374" y="138512"/>
                </a:lnTo>
                <a:lnTo>
                  <a:pt x="1270020" y="173557"/>
                </a:lnTo>
                <a:lnTo>
                  <a:pt x="1057757" y="202757"/>
                </a:lnTo>
                <a:lnTo>
                  <a:pt x="919953" y="223626"/>
                </a:lnTo>
                <a:lnTo>
                  <a:pt x="718917" y="257110"/>
                </a:lnTo>
                <a:lnTo>
                  <a:pt x="588922" y="280904"/>
                </a:lnTo>
                <a:lnTo>
                  <a:pt x="462309" y="305895"/>
                </a:lnTo>
                <a:lnTo>
                  <a:pt x="339210" y="332100"/>
                </a:lnTo>
                <a:lnTo>
                  <a:pt x="219759" y="359537"/>
                </a:lnTo>
                <a:lnTo>
                  <a:pt x="104091" y="388222"/>
                </a:lnTo>
                <a:lnTo>
                  <a:pt x="47716" y="403039"/>
                </a:lnTo>
                <a:lnTo>
                  <a:pt x="0" y="416081"/>
                </a:lnTo>
                <a:lnTo>
                  <a:pt x="0" y="1510482"/>
                </a:lnTo>
                <a:lnTo>
                  <a:pt x="10538665" y="1510482"/>
                </a:lnTo>
                <a:lnTo>
                  <a:pt x="10535792" y="1447870"/>
                </a:lnTo>
                <a:lnTo>
                  <a:pt x="10532211" y="1391491"/>
                </a:lnTo>
                <a:lnTo>
                  <a:pt x="10527765" y="1336242"/>
                </a:lnTo>
                <a:lnTo>
                  <a:pt x="10522474" y="1282192"/>
                </a:lnTo>
                <a:lnTo>
                  <a:pt x="10516362" y="1229408"/>
                </a:lnTo>
                <a:lnTo>
                  <a:pt x="10509450" y="1177956"/>
                </a:lnTo>
                <a:lnTo>
                  <a:pt x="10501760" y="1127904"/>
                </a:lnTo>
                <a:lnTo>
                  <a:pt x="10493313" y="1079318"/>
                </a:lnTo>
                <a:lnTo>
                  <a:pt x="10484132" y="1032266"/>
                </a:lnTo>
                <a:lnTo>
                  <a:pt x="10474239" y="986814"/>
                </a:lnTo>
                <a:lnTo>
                  <a:pt x="10463655" y="943031"/>
                </a:lnTo>
                <a:lnTo>
                  <a:pt x="10452403" y="900982"/>
                </a:lnTo>
                <a:lnTo>
                  <a:pt x="10440503" y="860735"/>
                </a:lnTo>
                <a:lnTo>
                  <a:pt x="10427979" y="822356"/>
                </a:lnTo>
                <a:lnTo>
                  <a:pt x="10414852" y="785914"/>
                </a:lnTo>
                <a:lnTo>
                  <a:pt x="10394079" y="735027"/>
                </a:lnTo>
                <a:lnTo>
                  <a:pt x="10372073" y="688873"/>
                </a:lnTo>
                <a:lnTo>
                  <a:pt x="10348907" y="647679"/>
                </a:lnTo>
                <a:lnTo>
                  <a:pt x="10324655" y="611670"/>
                </a:lnTo>
                <a:lnTo>
                  <a:pt x="10299391" y="581072"/>
                </a:lnTo>
                <a:lnTo>
                  <a:pt x="10260544" y="547046"/>
                </a:lnTo>
                <a:lnTo>
                  <a:pt x="10216627" y="521831"/>
                </a:lnTo>
                <a:lnTo>
                  <a:pt x="10179746" y="504983"/>
                </a:lnTo>
                <a:lnTo>
                  <a:pt x="10136940" y="488125"/>
                </a:lnTo>
                <a:lnTo>
                  <a:pt x="10088340" y="471274"/>
                </a:lnTo>
                <a:lnTo>
                  <a:pt x="10034083" y="454448"/>
                </a:lnTo>
                <a:lnTo>
                  <a:pt x="9974301" y="437664"/>
                </a:lnTo>
                <a:lnTo>
                  <a:pt x="9909129" y="420939"/>
                </a:lnTo>
                <a:lnTo>
                  <a:pt x="9838700" y="404291"/>
                </a:lnTo>
                <a:lnTo>
                  <a:pt x="9763148" y="387738"/>
                </a:lnTo>
                <a:lnTo>
                  <a:pt x="9640508" y="363121"/>
                </a:lnTo>
                <a:lnTo>
                  <a:pt x="9507096" y="338815"/>
                </a:lnTo>
                <a:lnTo>
                  <a:pt x="9313236" y="306989"/>
                </a:lnTo>
                <a:lnTo>
                  <a:pt x="9046740" y="268338"/>
                </a:lnTo>
                <a:lnTo>
                  <a:pt x="8694258" y="223975"/>
                </a:lnTo>
                <a:lnTo>
                  <a:pt x="8505622" y="202748"/>
                </a:lnTo>
                <a:lnTo>
                  <a:pt x="7966903" y="149852"/>
                </a:lnTo>
                <a:lnTo>
                  <a:pt x="7306749" y="97836"/>
                </a:lnTo>
                <a:lnTo>
                  <a:pt x="6520488" y="51213"/>
                </a:lnTo>
                <a:lnTo>
                  <a:pt x="5694875" y="18450"/>
                </a:lnTo>
                <a:lnTo>
                  <a:pt x="4932011" y="2608"/>
                </a:lnTo>
                <a:lnTo>
                  <a:pt x="4504775" y="0"/>
                </a:lnTo>
                <a:close/>
              </a:path>
            </a:pathLst>
          </a:custGeom>
          <a:solidFill>
            <a:srgbClr val="FF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88022" y="1885632"/>
            <a:ext cx="8937625" cy="801370"/>
            <a:chOff x="688022" y="1885632"/>
            <a:chExt cx="8937625" cy="8013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022" y="1885632"/>
              <a:ext cx="2290699" cy="8010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5679" y="1885632"/>
              <a:ext cx="2766060" cy="8010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4525" y="1885632"/>
              <a:ext cx="419100" cy="8010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4075" y="1885632"/>
              <a:ext cx="857732" cy="8010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5830" y="1885632"/>
              <a:ext cx="419100" cy="8010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5380" y="1885632"/>
              <a:ext cx="3409950" cy="80105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64197" y="2762885"/>
            <a:ext cx="2916555" cy="476884"/>
            <a:chOff x="564197" y="2762885"/>
            <a:chExt cx="2916555" cy="476884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197" y="2762885"/>
              <a:ext cx="864019" cy="4768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7940" y="2762885"/>
              <a:ext cx="810018" cy="4768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5893" y="2762885"/>
              <a:ext cx="486244" cy="4768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55849" y="2762885"/>
              <a:ext cx="976706" cy="4768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37154" y="2762885"/>
              <a:ext cx="343534" cy="47688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1212214" y="3325431"/>
            <a:ext cx="8476615" cy="448309"/>
            <a:chOff x="1212214" y="3325431"/>
            <a:chExt cx="8476615" cy="448309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2214" y="3325431"/>
              <a:ext cx="1895475" cy="4479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22854" y="3325431"/>
              <a:ext cx="1040892" cy="4479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75988" y="3325431"/>
              <a:ext cx="571500" cy="44799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57116" y="3325431"/>
              <a:ext cx="228600" cy="4479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71416" y="3325431"/>
              <a:ext cx="3675634" cy="4479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97444" y="3325431"/>
              <a:ext cx="977112" cy="4479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64981" y="3325431"/>
              <a:ext cx="823341" cy="447992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12214" y="3859148"/>
            <a:ext cx="1121956" cy="448310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1212214" y="4393247"/>
            <a:ext cx="7869555" cy="448309"/>
            <a:chOff x="1212214" y="4393247"/>
            <a:chExt cx="7869555" cy="448309"/>
          </a:xfrm>
        </p:grpSpPr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12214" y="4393247"/>
              <a:ext cx="1339723" cy="4479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60625" y="4393247"/>
              <a:ext cx="1045756" cy="44799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75660" y="4393247"/>
              <a:ext cx="2519807" cy="4479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39130" y="4393247"/>
              <a:ext cx="786206" cy="4479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44233" y="4393247"/>
              <a:ext cx="571500" cy="44799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10958" y="4393247"/>
              <a:ext cx="2170303" cy="447992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212214" y="4927282"/>
            <a:ext cx="5050155" cy="448309"/>
            <a:chOff x="1212214" y="4927282"/>
            <a:chExt cx="5050155" cy="448309"/>
          </a:xfrm>
        </p:grpSpPr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12214" y="4927282"/>
              <a:ext cx="660819" cy="44799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07895" y="4927282"/>
              <a:ext cx="1089761" cy="44799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37103" y="4927282"/>
              <a:ext cx="876719" cy="44799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80435" y="4927282"/>
              <a:ext cx="956043" cy="44799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95216" y="4927282"/>
              <a:ext cx="243370" cy="44799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57394" y="4927282"/>
              <a:ext cx="1704848" cy="447992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1212214" y="5460936"/>
            <a:ext cx="9284970" cy="448309"/>
            <a:chOff x="1212214" y="5460936"/>
            <a:chExt cx="9284970" cy="448309"/>
          </a:xfrm>
        </p:grpSpPr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12214" y="5460936"/>
              <a:ext cx="1361440" cy="44799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98725" y="5460936"/>
              <a:ext cx="821931" cy="44799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156330" y="5460936"/>
              <a:ext cx="1863724" cy="44799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38394" y="5460936"/>
              <a:ext cx="2249258" cy="44799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082789" y="5460936"/>
              <a:ext cx="546100" cy="44799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578470" y="5460936"/>
              <a:ext cx="1044943" cy="44799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569324" y="5460936"/>
              <a:ext cx="1404493" cy="44799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817734" y="5460936"/>
              <a:ext cx="679056" cy="447992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1212214" y="5994971"/>
            <a:ext cx="7795895" cy="448309"/>
            <a:chOff x="1212214" y="5994971"/>
            <a:chExt cx="7795895" cy="448309"/>
          </a:xfrm>
        </p:grpSpPr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12214" y="5994971"/>
              <a:ext cx="810018" cy="44799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945893" y="5994971"/>
              <a:ext cx="3442957" cy="44799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224525" y="5994971"/>
              <a:ext cx="1056055" cy="44799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24905" y="5994971"/>
              <a:ext cx="483019" cy="44799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587108" y="5994971"/>
              <a:ext cx="571969" cy="44799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063739" y="5994971"/>
              <a:ext cx="1944116" cy="447992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564197" y="7034212"/>
            <a:ext cx="2087245" cy="476884"/>
            <a:chOff x="564197" y="7034212"/>
            <a:chExt cx="2087245" cy="476884"/>
          </a:xfrm>
        </p:grpSpPr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4197" y="7034212"/>
              <a:ext cx="1189774" cy="47656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84070" y="7034212"/>
              <a:ext cx="635419" cy="47656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36774" y="7034212"/>
              <a:ext cx="485775" cy="47656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460624" y="7034212"/>
              <a:ext cx="190500" cy="476567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1212214" y="7596505"/>
            <a:ext cx="5179060" cy="448309"/>
            <a:chOff x="1212214" y="7596505"/>
            <a:chExt cx="5179060" cy="448309"/>
          </a:xfrm>
        </p:grpSpPr>
        <p:pic>
          <p:nvPicPr>
            <p:cNvPr id="66" name="object 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12214" y="7596505"/>
              <a:ext cx="1677416" cy="44831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832353" y="7596505"/>
              <a:ext cx="619518" cy="44831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328035" y="7596505"/>
              <a:ext cx="1089393" cy="44831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357116" y="7596505"/>
              <a:ext cx="2033777" cy="448310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875664" y="3284156"/>
            <a:ext cx="159385" cy="528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212214" y="8130476"/>
            <a:ext cx="6795134" cy="448309"/>
            <a:chOff x="1212214" y="8130476"/>
            <a:chExt cx="6795134" cy="448309"/>
          </a:xfrm>
        </p:grpSpPr>
        <p:pic>
          <p:nvPicPr>
            <p:cNvPr id="72" name="object 7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212214" y="8130476"/>
              <a:ext cx="1067536" cy="44799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203450" y="8130476"/>
              <a:ext cx="786206" cy="44799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918079" y="8130476"/>
              <a:ext cx="3139947" cy="44799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005830" y="8130476"/>
              <a:ext cx="2001266" cy="447992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11794490" y="1251267"/>
            <a:ext cx="5562600" cy="1954530"/>
            <a:chOff x="11794490" y="1251267"/>
            <a:chExt cx="5562600" cy="1954530"/>
          </a:xfrm>
        </p:grpSpPr>
        <p:pic>
          <p:nvPicPr>
            <p:cNvPr id="77" name="object 7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576175" y="1251267"/>
              <a:ext cx="3970782" cy="46704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1794490" y="1746885"/>
              <a:ext cx="5562600" cy="46735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899265" y="2242756"/>
              <a:ext cx="5336667" cy="46704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2680950" y="2738374"/>
              <a:ext cx="3766057" cy="467359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501332" y="9409112"/>
            <a:ext cx="9457055" cy="467359"/>
            <a:chOff x="501332" y="9409112"/>
            <a:chExt cx="9457055" cy="467359"/>
          </a:xfrm>
        </p:grpSpPr>
        <p:pic>
          <p:nvPicPr>
            <p:cNvPr id="82" name="object 8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01332" y="9409112"/>
              <a:ext cx="3007360" cy="46735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331844" y="9409112"/>
              <a:ext cx="1212341" cy="46735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418329" y="9409112"/>
              <a:ext cx="1426718" cy="46735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752465" y="9409112"/>
              <a:ext cx="629132" cy="46735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248018" y="9409112"/>
              <a:ext cx="1672844" cy="46735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829930" y="9409112"/>
              <a:ext cx="2128011" cy="46735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764394" y="9409112"/>
              <a:ext cx="191134" cy="467359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12786359" y="5697854"/>
            <a:ext cx="3567429" cy="972819"/>
            <a:chOff x="12786359" y="5697854"/>
            <a:chExt cx="3567429" cy="972819"/>
          </a:xfrm>
        </p:grpSpPr>
        <p:pic>
          <p:nvPicPr>
            <p:cNvPr id="90" name="object 9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3377163" y="5697854"/>
              <a:ext cx="1040892" cy="47688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4311375" y="5697854"/>
              <a:ext cx="1383157" cy="47688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2786359" y="6203632"/>
              <a:ext cx="711619" cy="46704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3320013" y="6203632"/>
              <a:ext cx="1078992" cy="46704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4330425" y="6203632"/>
              <a:ext cx="2023236" cy="467042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13587094" y="6718300"/>
            <a:ext cx="2018030" cy="448309"/>
            <a:chOff x="13587094" y="6718300"/>
            <a:chExt cx="2018030" cy="448309"/>
          </a:xfrm>
        </p:grpSpPr>
        <p:pic>
          <p:nvPicPr>
            <p:cNvPr id="96" name="object 9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3587094" y="6718300"/>
              <a:ext cx="1492123" cy="44831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4997429" y="6718300"/>
              <a:ext cx="607618" cy="448310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12920091" y="7214171"/>
            <a:ext cx="3243580" cy="448309"/>
            <a:chOff x="12920091" y="7214171"/>
            <a:chExt cx="3243580" cy="448309"/>
          </a:xfrm>
        </p:grpSpPr>
        <p:pic>
          <p:nvPicPr>
            <p:cNvPr id="99" name="object 9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2920091" y="7214171"/>
              <a:ext cx="2016887" cy="44799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4873605" y="7214171"/>
              <a:ext cx="1289811" cy="447992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13186663" y="7709789"/>
            <a:ext cx="2722245" cy="448309"/>
            <a:chOff x="13186663" y="7709789"/>
            <a:chExt cx="2722245" cy="448309"/>
          </a:xfrm>
        </p:grpSpPr>
        <p:pic>
          <p:nvPicPr>
            <p:cNvPr id="102" name="object 10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3186663" y="7709789"/>
              <a:ext cx="1111986" cy="44831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4139925" y="7709789"/>
              <a:ext cx="1768855" cy="448310"/>
            </a:xfrm>
            <a:prstGeom prst="rect">
              <a:avLst/>
            </a:prstGeom>
          </p:spPr>
        </p:pic>
      </p:grpSp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30"/>
              </a:spcBef>
            </a:pPr>
            <a:r>
              <a:rPr spc="-345" dirty="0"/>
              <a:t>Stöd</a:t>
            </a:r>
            <a:r>
              <a:rPr spc="-160" dirty="0"/>
              <a:t> </a:t>
            </a:r>
            <a:r>
              <a:rPr spc="-175" dirty="0"/>
              <a:t>för</a:t>
            </a:r>
            <a:r>
              <a:rPr spc="-190" dirty="0"/>
              <a:t> </a:t>
            </a:r>
            <a:r>
              <a:rPr spc="-65" dirty="0"/>
              <a:t>att</a:t>
            </a:r>
            <a:r>
              <a:rPr spc="-210" dirty="0"/>
              <a:t> </a:t>
            </a:r>
            <a:r>
              <a:rPr spc="-375" dirty="0"/>
              <a:t>skapa</a:t>
            </a:r>
            <a:r>
              <a:rPr spc="10" dirty="0"/>
              <a:t> </a:t>
            </a:r>
            <a:r>
              <a:rPr spc="-150" dirty="0"/>
              <a:t>aktiviteter</a:t>
            </a:r>
            <a:r>
              <a:rPr spc="-30" dirty="0"/>
              <a:t> </a:t>
            </a:r>
            <a:r>
              <a:rPr spc="-170" dirty="0"/>
              <a:t>för</a:t>
            </a:r>
            <a:r>
              <a:rPr spc="-260" dirty="0"/>
              <a:t> </a:t>
            </a:r>
            <a:r>
              <a:rPr spc="-130" dirty="0"/>
              <a:t>Malmöbor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88150" y="1"/>
            <a:ext cx="5400040" cy="3068320"/>
          </a:xfrm>
          <a:custGeom>
            <a:avLst/>
            <a:gdLst/>
            <a:ahLst/>
            <a:cxnLst/>
            <a:rect l="l" t="t" r="r" b="b"/>
            <a:pathLst>
              <a:path w="5400040" h="3068320">
                <a:moveTo>
                  <a:pt x="0" y="0"/>
                </a:moveTo>
                <a:lnTo>
                  <a:pt x="32588" y="68885"/>
                </a:lnTo>
                <a:lnTo>
                  <a:pt x="53973" y="112395"/>
                </a:lnTo>
                <a:lnTo>
                  <a:pt x="75780" y="155553"/>
                </a:lnTo>
                <a:lnTo>
                  <a:pt x="98008" y="198360"/>
                </a:lnTo>
                <a:lnTo>
                  <a:pt x="120657" y="240815"/>
                </a:lnTo>
                <a:lnTo>
                  <a:pt x="143725" y="282920"/>
                </a:lnTo>
                <a:lnTo>
                  <a:pt x="167213" y="324672"/>
                </a:lnTo>
                <a:lnTo>
                  <a:pt x="191120" y="366074"/>
                </a:lnTo>
                <a:lnTo>
                  <a:pt x="215445" y="407123"/>
                </a:lnTo>
                <a:lnTo>
                  <a:pt x="240187" y="447821"/>
                </a:lnTo>
                <a:lnTo>
                  <a:pt x="265346" y="488168"/>
                </a:lnTo>
                <a:lnTo>
                  <a:pt x="290922" y="528163"/>
                </a:lnTo>
                <a:lnTo>
                  <a:pt x="316912" y="567806"/>
                </a:lnTo>
                <a:lnTo>
                  <a:pt x="343318" y="607097"/>
                </a:lnTo>
                <a:lnTo>
                  <a:pt x="370138" y="646037"/>
                </a:lnTo>
                <a:lnTo>
                  <a:pt x="397372" y="684624"/>
                </a:lnTo>
                <a:lnTo>
                  <a:pt x="425018" y="722860"/>
                </a:lnTo>
                <a:lnTo>
                  <a:pt x="453077" y="760743"/>
                </a:lnTo>
                <a:lnTo>
                  <a:pt x="481547" y="798275"/>
                </a:lnTo>
                <a:lnTo>
                  <a:pt x="510429" y="835454"/>
                </a:lnTo>
                <a:lnTo>
                  <a:pt x="539721" y="872282"/>
                </a:lnTo>
                <a:lnTo>
                  <a:pt x="569423" y="908757"/>
                </a:lnTo>
                <a:lnTo>
                  <a:pt x="599534" y="944880"/>
                </a:lnTo>
                <a:lnTo>
                  <a:pt x="630053" y="980650"/>
                </a:lnTo>
                <a:lnTo>
                  <a:pt x="660981" y="1016068"/>
                </a:lnTo>
                <a:lnTo>
                  <a:pt x="692315" y="1051134"/>
                </a:lnTo>
                <a:lnTo>
                  <a:pt x="724057" y="1085847"/>
                </a:lnTo>
                <a:lnTo>
                  <a:pt x="756204" y="1120208"/>
                </a:lnTo>
                <a:lnTo>
                  <a:pt x="788757" y="1154216"/>
                </a:lnTo>
                <a:lnTo>
                  <a:pt x="821714" y="1187872"/>
                </a:lnTo>
                <a:lnTo>
                  <a:pt x="855075" y="1221175"/>
                </a:lnTo>
                <a:lnTo>
                  <a:pt x="888840" y="1254125"/>
                </a:lnTo>
                <a:lnTo>
                  <a:pt x="923007" y="1286722"/>
                </a:lnTo>
                <a:lnTo>
                  <a:pt x="957577" y="1318967"/>
                </a:lnTo>
                <a:lnTo>
                  <a:pt x="992548" y="1350858"/>
                </a:lnTo>
                <a:lnTo>
                  <a:pt x="1027920" y="1382397"/>
                </a:lnTo>
                <a:lnTo>
                  <a:pt x="1063693" y="1413583"/>
                </a:lnTo>
                <a:lnTo>
                  <a:pt x="1099865" y="1444415"/>
                </a:lnTo>
                <a:lnTo>
                  <a:pt x="1136436" y="1474895"/>
                </a:lnTo>
                <a:lnTo>
                  <a:pt x="1173405" y="1505021"/>
                </a:lnTo>
                <a:lnTo>
                  <a:pt x="1210772" y="1534794"/>
                </a:lnTo>
                <a:lnTo>
                  <a:pt x="1248536" y="1564214"/>
                </a:lnTo>
                <a:lnTo>
                  <a:pt x="1286696" y="1593281"/>
                </a:lnTo>
                <a:lnTo>
                  <a:pt x="1325252" y="1621994"/>
                </a:lnTo>
                <a:lnTo>
                  <a:pt x="1364204" y="1650354"/>
                </a:lnTo>
                <a:lnTo>
                  <a:pt x="1403550" y="1678361"/>
                </a:lnTo>
                <a:lnTo>
                  <a:pt x="1443289" y="1706014"/>
                </a:lnTo>
                <a:lnTo>
                  <a:pt x="1483422" y="1733313"/>
                </a:lnTo>
                <a:lnTo>
                  <a:pt x="1523948" y="1760259"/>
                </a:lnTo>
                <a:lnTo>
                  <a:pt x="1564865" y="1786851"/>
                </a:lnTo>
                <a:lnTo>
                  <a:pt x="1606174" y="1813089"/>
                </a:lnTo>
                <a:lnTo>
                  <a:pt x="1647874" y="1838974"/>
                </a:lnTo>
                <a:lnTo>
                  <a:pt x="1709010" y="1875793"/>
                </a:lnTo>
                <a:lnTo>
                  <a:pt x="1775310" y="1914505"/>
                </a:lnTo>
                <a:lnTo>
                  <a:pt x="1818566" y="1938974"/>
                </a:lnTo>
                <a:lnTo>
                  <a:pt x="1862210" y="1963089"/>
                </a:lnTo>
                <a:lnTo>
                  <a:pt x="1906240" y="1986849"/>
                </a:lnTo>
                <a:lnTo>
                  <a:pt x="1950657" y="2010256"/>
                </a:lnTo>
                <a:lnTo>
                  <a:pt x="1995459" y="2033309"/>
                </a:lnTo>
                <a:lnTo>
                  <a:pt x="2040646" y="2056007"/>
                </a:lnTo>
                <a:lnTo>
                  <a:pt x="2086217" y="2078351"/>
                </a:lnTo>
                <a:lnTo>
                  <a:pt x="2132172" y="2100341"/>
                </a:lnTo>
                <a:lnTo>
                  <a:pt x="2178511" y="2121976"/>
                </a:lnTo>
                <a:lnTo>
                  <a:pt x="2225231" y="2143257"/>
                </a:lnTo>
                <a:lnTo>
                  <a:pt x="2272334" y="2164183"/>
                </a:lnTo>
                <a:lnTo>
                  <a:pt x="2319817" y="2184755"/>
                </a:lnTo>
                <a:lnTo>
                  <a:pt x="2367681" y="2204972"/>
                </a:lnTo>
                <a:lnTo>
                  <a:pt x="2415925" y="2224835"/>
                </a:lnTo>
                <a:lnTo>
                  <a:pt x="2463182" y="2244517"/>
                </a:lnTo>
                <a:lnTo>
                  <a:pt x="2510685" y="2263429"/>
                </a:lnTo>
                <a:lnTo>
                  <a:pt x="2558425" y="2281603"/>
                </a:lnTo>
                <a:lnTo>
                  <a:pt x="2606389" y="2299067"/>
                </a:lnTo>
                <a:lnTo>
                  <a:pt x="2654567" y="2315851"/>
                </a:lnTo>
                <a:lnTo>
                  <a:pt x="2702947" y="2331987"/>
                </a:lnTo>
                <a:lnTo>
                  <a:pt x="2751519" y="2347503"/>
                </a:lnTo>
                <a:lnTo>
                  <a:pt x="2800271" y="2362431"/>
                </a:lnTo>
                <a:lnTo>
                  <a:pt x="2849193" y="2376799"/>
                </a:lnTo>
                <a:lnTo>
                  <a:pt x="2898272" y="2390638"/>
                </a:lnTo>
                <a:lnTo>
                  <a:pt x="2947498" y="2403978"/>
                </a:lnTo>
                <a:lnTo>
                  <a:pt x="2996860" y="2416848"/>
                </a:lnTo>
                <a:lnTo>
                  <a:pt x="3046346" y="2429280"/>
                </a:lnTo>
                <a:lnTo>
                  <a:pt x="3095946" y="2441303"/>
                </a:lnTo>
                <a:lnTo>
                  <a:pt x="3145649" y="2452947"/>
                </a:lnTo>
                <a:lnTo>
                  <a:pt x="3195442" y="2464242"/>
                </a:lnTo>
                <a:lnTo>
                  <a:pt x="3245316" y="2475218"/>
                </a:lnTo>
                <a:lnTo>
                  <a:pt x="3295259" y="2485905"/>
                </a:lnTo>
                <a:lnTo>
                  <a:pt x="3345259" y="2496333"/>
                </a:lnTo>
                <a:lnTo>
                  <a:pt x="3395307" y="2506532"/>
                </a:lnTo>
                <a:lnTo>
                  <a:pt x="3445389" y="2516533"/>
                </a:lnTo>
                <a:lnTo>
                  <a:pt x="3495497" y="2526364"/>
                </a:lnTo>
                <a:lnTo>
                  <a:pt x="3545617" y="2536057"/>
                </a:lnTo>
                <a:lnTo>
                  <a:pt x="3595740" y="2545641"/>
                </a:lnTo>
                <a:lnTo>
                  <a:pt x="3845998" y="2592982"/>
                </a:lnTo>
                <a:lnTo>
                  <a:pt x="3895901" y="2602544"/>
                </a:lnTo>
                <a:lnTo>
                  <a:pt x="3945727" y="2612208"/>
                </a:lnTo>
                <a:lnTo>
                  <a:pt x="3995467" y="2622003"/>
                </a:lnTo>
                <a:lnTo>
                  <a:pt x="4045693" y="2629982"/>
                </a:lnTo>
                <a:lnTo>
                  <a:pt x="4095735" y="2638582"/>
                </a:lnTo>
                <a:lnTo>
                  <a:pt x="4145599" y="2647791"/>
                </a:lnTo>
                <a:lnTo>
                  <a:pt x="4195296" y="2657594"/>
                </a:lnTo>
                <a:lnTo>
                  <a:pt x="4244833" y="2667978"/>
                </a:lnTo>
                <a:lnTo>
                  <a:pt x="4294218" y="2678929"/>
                </a:lnTo>
                <a:lnTo>
                  <a:pt x="4343461" y="2690432"/>
                </a:lnTo>
                <a:lnTo>
                  <a:pt x="4392569" y="2702476"/>
                </a:lnTo>
                <a:lnTo>
                  <a:pt x="4441550" y="2715045"/>
                </a:lnTo>
                <a:lnTo>
                  <a:pt x="4490414" y="2728126"/>
                </a:lnTo>
                <a:lnTo>
                  <a:pt x="4539169" y="2741705"/>
                </a:lnTo>
                <a:lnTo>
                  <a:pt x="4587822" y="2755768"/>
                </a:lnTo>
                <a:lnTo>
                  <a:pt x="4636383" y="2770302"/>
                </a:lnTo>
                <a:lnTo>
                  <a:pt x="4684860" y="2785293"/>
                </a:lnTo>
                <a:lnTo>
                  <a:pt x="4733260" y="2800727"/>
                </a:lnTo>
                <a:lnTo>
                  <a:pt x="4781594" y="2816591"/>
                </a:lnTo>
                <a:lnTo>
                  <a:pt x="4829868" y="2832870"/>
                </a:lnTo>
                <a:lnTo>
                  <a:pt x="4878091" y="2849551"/>
                </a:lnTo>
                <a:lnTo>
                  <a:pt x="4926272" y="2866620"/>
                </a:lnTo>
                <a:lnTo>
                  <a:pt x="4974419" y="2884063"/>
                </a:lnTo>
                <a:lnTo>
                  <a:pt x="5021903" y="2903081"/>
                </a:lnTo>
                <a:lnTo>
                  <a:pt x="5069171" y="2922455"/>
                </a:lnTo>
                <a:lnTo>
                  <a:pt x="5116234" y="2942160"/>
                </a:lnTo>
                <a:lnTo>
                  <a:pt x="5163102" y="2962172"/>
                </a:lnTo>
                <a:lnTo>
                  <a:pt x="5209785" y="2982466"/>
                </a:lnTo>
                <a:lnTo>
                  <a:pt x="5256295" y="3003020"/>
                </a:lnTo>
                <a:lnTo>
                  <a:pt x="5302642" y="3023808"/>
                </a:lnTo>
                <a:lnTo>
                  <a:pt x="5348837" y="3044806"/>
                </a:lnTo>
                <a:lnTo>
                  <a:pt x="5394890" y="3065991"/>
                </a:lnTo>
                <a:lnTo>
                  <a:pt x="5399849" y="3068296"/>
                </a:lnTo>
                <a:lnTo>
                  <a:pt x="5399849" y="2036202"/>
                </a:lnTo>
                <a:lnTo>
                  <a:pt x="5396007" y="2034656"/>
                </a:lnTo>
                <a:lnTo>
                  <a:pt x="5349836" y="2015270"/>
                </a:lnTo>
                <a:lnTo>
                  <a:pt x="5303321" y="1996476"/>
                </a:lnTo>
                <a:lnTo>
                  <a:pt x="5256484" y="1978254"/>
                </a:lnTo>
                <a:lnTo>
                  <a:pt x="5209349" y="1960586"/>
                </a:lnTo>
                <a:lnTo>
                  <a:pt x="5161937" y="1943452"/>
                </a:lnTo>
                <a:lnTo>
                  <a:pt x="5114271" y="1926833"/>
                </a:lnTo>
                <a:lnTo>
                  <a:pt x="5066375" y="1910710"/>
                </a:lnTo>
                <a:lnTo>
                  <a:pt x="5018271" y="1895063"/>
                </a:lnTo>
                <a:lnTo>
                  <a:pt x="4969981" y="1879873"/>
                </a:lnTo>
                <a:lnTo>
                  <a:pt x="4921528" y="1865122"/>
                </a:lnTo>
                <a:lnTo>
                  <a:pt x="4872935" y="1850790"/>
                </a:lnTo>
                <a:lnTo>
                  <a:pt x="4824224" y="1836857"/>
                </a:lnTo>
                <a:lnTo>
                  <a:pt x="4775419" y="1823304"/>
                </a:lnTo>
                <a:lnTo>
                  <a:pt x="4726542" y="1810113"/>
                </a:lnTo>
                <a:lnTo>
                  <a:pt x="4677616" y="1797263"/>
                </a:lnTo>
                <a:lnTo>
                  <a:pt x="4628662" y="1784736"/>
                </a:lnTo>
                <a:lnTo>
                  <a:pt x="4579705" y="1772512"/>
                </a:lnTo>
                <a:lnTo>
                  <a:pt x="4530767" y="1760573"/>
                </a:lnTo>
                <a:lnTo>
                  <a:pt x="4481869" y="1748898"/>
                </a:lnTo>
                <a:lnTo>
                  <a:pt x="4433374" y="1737465"/>
                </a:lnTo>
                <a:lnTo>
                  <a:pt x="4384813" y="1726432"/>
                </a:lnTo>
                <a:lnTo>
                  <a:pt x="4336193" y="1715761"/>
                </a:lnTo>
                <a:lnTo>
                  <a:pt x="4287520" y="1705413"/>
                </a:lnTo>
                <a:lnTo>
                  <a:pt x="4238798" y="1695351"/>
                </a:lnTo>
                <a:lnTo>
                  <a:pt x="4190033" y="1685538"/>
                </a:lnTo>
                <a:lnTo>
                  <a:pt x="4141231" y="1675935"/>
                </a:lnTo>
                <a:lnTo>
                  <a:pt x="4092397" y="1666505"/>
                </a:lnTo>
                <a:lnTo>
                  <a:pt x="4043536" y="1657209"/>
                </a:lnTo>
                <a:lnTo>
                  <a:pt x="3994655" y="1648010"/>
                </a:lnTo>
                <a:lnTo>
                  <a:pt x="3799032" y="1611427"/>
                </a:lnTo>
                <a:lnTo>
                  <a:pt x="3750129" y="1602146"/>
                </a:lnTo>
                <a:lnTo>
                  <a:pt x="3701239" y="1592734"/>
                </a:lnTo>
                <a:lnTo>
                  <a:pt x="3652366" y="1583154"/>
                </a:lnTo>
                <a:lnTo>
                  <a:pt x="3603516" y="1573369"/>
                </a:lnTo>
                <a:lnTo>
                  <a:pt x="3554695" y="1563340"/>
                </a:lnTo>
                <a:lnTo>
                  <a:pt x="3505908" y="1553030"/>
                </a:lnTo>
                <a:lnTo>
                  <a:pt x="3457160" y="1542400"/>
                </a:lnTo>
                <a:lnTo>
                  <a:pt x="3408458" y="1531414"/>
                </a:lnTo>
                <a:lnTo>
                  <a:pt x="3359807" y="1520033"/>
                </a:lnTo>
                <a:lnTo>
                  <a:pt x="3311211" y="1508219"/>
                </a:lnTo>
                <a:lnTo>
                  <a:pt x="3262678" y="1495934"/>
                </a:lnTo>
                <a:lnTo>
                  <a:pt x="3214211" y="1483141"/>
                </a:lnTo>
                <a:lnTo>
                  <a:pt x="3165817" y="1469802"/>
                </a:lnTo>
                <a:lnTo>
                  <a:pt x="3117502" y="1455880"/>
                </a:lnTo>
                <a:lnTo>
                  <a:pt x="3066952" y="1441459"/>
                </a:lnTo>
                <a:lnTo>
                  <a:pt x="3016871" y="1426499"/>
                </a:lnTo>
                <a:lnTo>
                  <a:pt x="2967256" y="1411001"/>
                </a:lnTo>
                <a:lnTo>
                  <a:pt x="2918108" y="1394966"/>
                </a:lnTo>
                <a:lnTo>
                  <a:pt x="2869427" y="1378395"/>
                </a:lnTo>
                <a:lnTo>
                  <a:pt x="2821213" y="1361289"/>
                </a:lnTo>
                <a:lnTo>
                  <a:pt x="2773466" y="1343648"/>
                </a:lnTo>
                <a:lnTo>
                  <a:pt x="2726185" y="1325475"/>
                </a:lnTo>
                <a:lnTo>
                  <a:pt x="2679370" y="1306770"/>
                </a:lnTo>
                <a:lnTo>
                  <a:pt x="2633021" y="1287534"/>
                </a:lnTo>
                <a:lnTo>
                  <a:pt x="2587138" y="1267768"/>
                </a:lnTo>
                <a:lnTo>
                  <a:pt x="2541721" y="1247473"/>
                </a:lnTo>
                <a:lnTo>
                  <a:pt x="2496769" y="1226651"/>
                </a:lnTo>
                <a:lnTo>
                  <a:pt x="2452283" y="1205301"/>
                </a:lnTo>
                <a:lnTo>
                  <a:pt x="2408261" y="1183426"/>
                </a:lnTo>
                <a:lnTo>
                  <a:pt x="2364705" y="1161027"/>
                </a:lnTo>
                <a:lnTo>
                  <a:pt x="2321614" y="1138104"/>
                </a:lnTo>
                <a:lnTo>
                  <a:pt x="2278988" y="1114658"/>
                </a:lnTo>
                <a:lnTo>
                  <a:pt x="2236826" y="1090691"/>
                </a:lnTo>
                <a:lnTo>
                  <a:pt x="2195128" y="1066204"/>
                </a:lnTo>
                <a:lnTo>
                  <a:pt x="2153895" y="1041197"/>
                </a:lnTo>
                <a:lnTo>
                  <a:pt x="2113126" y="1015672"/>
                </a:lnTo>
                <a:lnTo>
                  <a:pt x="2072820" y="989629"/>
                </a:lnTo>
                <a:lnTo>
                  <a:pt x="2032979" y="963070"/>
                </a:lnTo>
                <a:lnTo>
                  <a:pt x="1993601" y="935996"/>
                </a:lnTo>
                <a:lnTo>
                  <a:pt x="1954686" y="908408"/>
                </a:lnTo>
                <a:lnTo>
                  <a:pt x="1916235" y="880307"/>
                </a:lnTo>
                <a:lnTo>
                  <a:pt x="1878246" y="851693"/>
                </a:lnTo>
                <a:lnTo>
                  <a:pt x="1840721" y="822569"/>
                </a:lnTo>
                <a:lnTo>
                  <a:pt x="1803658" y="792934"/>
                </a:lnTo>
                <a:lnTo>
                  <a:pt x="1767058" y="762791"/>
                </a:lnTo>
                <a:lnTo>
                  <a:pt x="1730920" y="732140"/>
                </a:lnTo>
                <a:lnTo>
                  <a:pt x="1695245" y="700982"/>
                </a:lnTo>
                <a:lnTo>
                  <a:pt x="1660032" y="669318"/>
                </a:lnTo>
                <a:lnTo>
                  <a:pt x="1625280" y="637149"/>
                </a:lnTo>
                <a:lnTo>
                  <a:pt x="1590990" y="604476"/>
                </a:lnTo>
                <a:lnTo>
                  <a:pt x="1557162" y="571301"/>
                </a:lnTo>
                <a:lnTo>
                  <a:pt x="1523795" y="537625"/>
                </a:lnTo>
                <a:lnTo>
                  <a:pt x="1490890" y="503447"/>
                </a:lnTo>
                <a:lnTo>
                  <a:pt x="1458445" y="468770"/>
                </a:lnTo>
                <a:lnTo>
                  <a:pt x="1426462" y="433595"/>
                </a:lnTo>
                <a:lnTo>
                  <a:pt x="1394939" y="397922"/>
                </a:lnTo>
                <a:lnTo>
                  <a:pt x="1363877" y="361753"/>
                </a:lnTo>
                <a:lnTo>
                  <a:pt x="1333275" y="325088"/>
                </a:lnTo>
                <a:lnTo>
                  <a:pt x="1303134" y="287930"/>
                </a:lnTo>
                <a:lnTo>
                  <a:pt x="1273452" y="250277"/>
                </a:lnTo>
                <a:lnTo>
                  <a:pt x="1244231" y="212133"/>
                </a:lnTo>
                <a:lnTo>
                  <a:pt x="1215469" y="173497"/>
                </a:lnTo>
                <a:lnTo>
                  <a:pt x="1187167" y="134372"/>
                </a:lnTo>
                <a:lnTo>
                  <a:pt x="1159324" y="94757"/>
                </a:lnTo>
                <a:lnTo>
                  <a:pt x="1131941" y="54654"/>
                </a:lnTo>
                <a:lnTo>
                  <a:pt x="1105017" y="14064"/>
                </a:lnTo>
                <a:lnTo>
                  <a:pt x="10959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37867"/>
            <a:ext cx="9742170" cy="1849755"/>
          </a:xfrm>
          <a:custGeom>
            <a:avLst/>
            <a:gdLst/>
            <a:ahLst/>
            <a:cxnLst/>
            <a:rect l="l" t="t" r="r" b="b"/>
            <a:pathLst>
              <a:path w="9742170" h="1849754">
                <a:moveTo>
                  <a:pt x="0" y="146515"/>
                </a:moveTo>
                <a:lnTo>
                  <a:pt x="0" y="1849130"/>
                </a:lnTo>
                <a:lnTo>
                  <a:pt x="9741710" y="1849129"/>
                </a:lnTo>
                <a:lnTo>
                  <a:pt x="9729255" y="1834807"/>
                </a:lnTo>
                <a:lnTo>
                  <a:pt x="9685332" y="1785435"/>
                </a:lnTo>
                <a:lnTo>
                  <a:pt x="9641230" y="1736977"/>
                </a:lnTo>
                <a:lnTo>
                  <a:pt x="9596955" y="1689428"/>
                </a:lnTo>
                <a:lnTo>
                  <a:pt x="9552510" y="1642780"/>
                </a:lnTo>
                <a:lnTo>
                  <a:pt x="9507900" y="1597025"/>
                </a:lnTo>
                <a:lnTo>
                  <a:pt x="9463130" y="1552155"/>
                </a:lnTo>
                <a:lnTo>
                  <a:pt x="9418204" y="1508163"/>
                </a:lnTo>
                <a:lnTo>
                  <a:pt x="9373128" y="1465042"/>
                </a:lnTo>
                <a:lnTo>
                  <a:pt x="9327905" y="1422784"/>
                </a:lnTo>
                <a:lnTo>
                  <a:pt x="9282541" y="1381382"/>
                </a:lnTo>
                <a:lnTo>
                  <a:pt x="9237040" y="1340827"/>
                </a:lnTo>
                <a:lnTo>
                  <a:pt x="9191406" y="1301113"/>
                </a:lnTo>
                <a:lnTo>
                  <a:pt x="9145645" y="1262232"/>
                </a:lnTo>
                <a:lnTo>
                  <a:pt x="9099761" y="1224176"/>
                </a:lnTo>
                <a:lnTo>
                  <a:pt x="9053758" y="1186939"/>
                </a:lnTo>
                <a:lnTo>
                  <a:pt x="9007641" y="1150511"/>
                </a:lnTo>
                <a:lnTo>
                  <a:pt x="8961415" y="1114887"/>
                </a:lnTo>
                <a:lnTo>
                  <a:pt x="8915084" y="1080057"/>
                </a:lnTo>
                <a:lnTo>
                  <a:pt x="8868654" y="1046016"/>
                </a:lnTo>
                <a:lnTo>
                  <a:pt x="8822128" y="1012755"/>
                </a:lnTo>
                <a:lnTo>
                  <a:pt x="8775512" y="980267"/>
                </a:lnTo>
                <a:lnTo>
                  <a:pt x="8728809" y="948544"/>
                </a:lnTo>
                <a:lnTo>
                  <a:pt x="8682025" y="917579"/>
                </a:lnTo>
                <a:lnTo>
                  <a:pt x="8635164" y="887364"/>
                </a:lnTo>
                <a:lnTo>
                  <a:pt x="8588231" y="857892"/>
                </a:lnTo>
                <a:lnTo>
                  <a:pt x="8541231" y="829155"/>
                </a:lnTo>
                <a:lnTo>
                  <a:pt x="8494168" y="801145"/>
                </a:lnTo>
                <a:lnTo>
                  <a:pt x="8447046" y="773856"/>
                </a:lnTo>
                <a:lnTo>
                  <a:pt x="8399871" y="747280"/>
                </a:lnTo>
                <a:lnTo>
                  <a:pt x="8352646" y="721408"/>
                </a:lnTo>
                <a:lnTo>
                  <a:pt x="8305378" y="696234"/>
                </a:lnTo>
                <a:lnTo>
                  <a:pt x="8258069" y="671751"/>
                </a:lnTo>
                <a:lnTo>
                  <a:pt x="8210726" y="647950"/>
                </a:lnTo>
                <a:lnTo>
                  <a:pt x="8163351" y="624823"/>
                </a:lnTo>
                <a:lnTo>
                  <a:pt x="8115952" y="602365"/>
                </a:lnTo>
                <a:lnTo>
                  <a:pt x="8068530" y="580566"/>
                </a:lnTo>
                <a:lnTo>
                  <a:pt x="8021093" y="559420"/>
                </a:lnTo>
                <a:lnTo>
                  <a:pt x="7973643" y="538919"/>
                </a:lnTo>
                <a:lnTo>
                  <a:pt x="7926186" y="519055"/>
                </a:lnTo>
                <a:lnTo>
                  <a:pt x="7878726" y="499822"/>
                </a:lnTo>
                <a:lnTo>
                  <a:pt x="7831268" y="481210"/>
                </a:lnTo>
                <a:lnTo>
                  <a:pt x="7783817" y="463214"/>
                </a:lnTo>
                <a:lnTo>
                  <a:pt x="7736377" y="445825"/>
                </a:lnTo>
                <a:lnTo>
                  <a:pt x="7688953" y="429035"/>
                </a:lnTo>
                <a:lnTo>
                  <a:pt x="7641549" y="412839"/>
                </a:lnTo>
                <a:lnTo>
                  <a:pt x="7594170" y="397226"/>
                </a:lnTo>
                <a:lnTo>
                  <a:pt x="7546821" y="382192"/>
                </a:lnTo>
                <a:lnTo>
                  <a:pt x="7499507" y="367727"/>
                </a:lnTo>
                <a:lnTo>
                  <a:pt x="7452231" y="353824"/>
                </a:lnTo>
                <a:lnTo>
                  <a:pt x="7404999" y="340476"/>
                </a:lnTo>
                <a:lnTo>
                  <a:pt x="7357815" y="327675"/>
                </a:lnTo>
                <a:lnTo>
                  <a:pt x="7310684" y="315414"/>
                </a:lnTo>
                <a:lnTo>
                  <a:pt x="7263610" y="303685"/>
                </a:lnTo>
                <a:lnTo>
                  <a:pt x="7216599" y="292480"/>
                </a:lnTo>
                <a:lnTo>
                  <a:pt x="7169654" y="281793"/>
                </a:lnTo>
                <a:lnTo>
                  <a:pt x="7122781" y="271616"/>
                </a:lnTo>
                <a:lnTo>
                  <a:pt x="7075984" y="261940"/>
                </a:lnTo>
                <a:lnTo>
                  <a:pt x="7029267" y="252759"/>
                </a:lnTo>
                <a:lnTo>
                  <a:pt x="6982636" y="244065"/>
                </a:lnTo>
                <a:lnTo>
                  <a:pt x="6936095" y="235851"/>
                </a:lnTo>
                <a:lnTo>
                  <a:pt x="6889648" y="228109"/>
                </a:lnTo>
                <a:lnTo>
                  <a:pt x="6843300" y="220831"/>
                </a:lnTo>
                <a:lnTo>
                  <a:pt x="6797056" y="214010"/>
                </a:lnTo>
                <a:lnTo>
                  <a:pt x="6750921" y="207639"/>
                </a:lnTo>
                <a:lnTo>
                  <a:pt x="6704898" y="201709"/>
                </a:lnTo>
                <a:lnTo>
                  <a:pt x="6658994" y="196214"/>
                </a:lnTo>
                <a:lnTo>
                  <a:pt x="6613211" y="191146"/>
                </a:lnTo>
                <a:lnTo>
                  <a:pt x="6567556" y="186498"/>
                </a:lnTo>
                <a:lnTo>
                  <a:pt x="6522032" y="182261"/>
                </a:lnTo>
                <a:lnTo>
                  <a:pt x="6476644" y="178428"/>
                </a:lnTo>
                <a:lnTo>
                  <a:pt x="6431398" y="174993"/>
                </a:lnTo>
                <a:lnTo>
                  <a:pt x="6386296" y="171946"/>
                </a:lnTo>
                <a:lnTo>
                  <a:pt x="6341345" y="169282"/>
                </a:lnTo>
                <a:lnTo>
                  <a:pt x="6296549" y="166991"/>
                </a:lnTo>
                <a:lnTo>
                  <a:pt x="6251912" y="165068"/>
                </a:lnTo>
                <a:lnTo>
                  <a:pt x="6207439" y="163503"/>
                </a:lnTo>
                <a:lnTo>
                  <a:pt x="6163134" y="162291"/>
                </a:lnTo>
                <a:lnTo>
                  <a:pt x="6119003" y="161422"/>
                </a:lnTo>
                <a:lnTo>
                  <a:pt x="6075050" y="160891"/>
                </a:lnTo>
                <a:lnTo>
                  <a:pt x="6031279" y="160688"/>
                </a:lnTo>
                <a:lnTo>
                  <a:pt x="5987695" y="160807"/>
                </a:lnTo>
                <a:lnTo>
                  <a:pt x="5944304" y="161240"/>
                </a:lnTo>
                <a:lnTo>
                  <a:pt x="5901108" y="161980"/>
                </a:lnTo>
                <a:lnTo>
                  <a:pt x="5858114" y="163018"/>
                </a:lnTo>
                <a:lnTo>
                  <a:pt x="5815325" y="164349"/>
                </a:lnTo>
                <a:lnTo>
                  <a:pt x="5772747" y="165963"/>
                </a:lnTo>
                <a:lnTo>
                  <a:pt x="5730383" y="167854"/>
                </a:lnTo>
                <a:lnTo>
                  <a:pt x="5688239" y="170014"/>
                </a:lnTo>
                <a:lnTo>
                  <a:pt x="5646320" y="172435"/>
                </a:lnTo>
                <a:lnTo>
                  <a:pt x="5604629" y="175110"/>
                </a:lnTo>
                <a:lnTo>
                  <a:pt x="5563172" y="178032"/>
                </a:lnTo>
                <a:lnTo>
                  <a:pt x="5521952" y="181193"/>
                </a:lnTo>
                <a:lnTo>
                  <a:pt x="5480976" y="184585"/>
                </a:lnTo>
                <a:lnTo>
                  <a:pt x="5440247" y="188201"/>
                </a:lnTo>
                <a:lnTo>
                  <a:pt x="5399769" y="192033"/>
                </a:lnTo>
                <a:lnTo>
                  <a:pt x="5359549" y="196074"/>
                </a:lnTo>
                <a:lnTo>
                  <a:pt x="5319590" y="200316"/>
                </a:lnTo>
                <a:lnTo>
                  <a:pt x="5279896" y="204753"/>
                </a:lnTo>
                <a:lnTo>
                  <a:pt x="5240473" y="209375"/>
                </a:lnTo>
                <a:lnTo>
                  <a:pt x="5201325" y="214176"/>
                </a:lnTo>
                <a:lnTo>
                  <a:pt x="5162457" y="219149"/>
                </a:lnTo>
                <a:lnTo>
                  <a:pt x="5123874" y="224285"/>
                </a:lnTo>
                <a:lnTo>
                  <a:pt x="5085579" y="229577"/>
                </a:lnTo>
                <a:lnTo>
                  <a:pt x="5047578" y="235019"/>
                </a:lnTo>
                <a:lnTo>
                  <a:pt x="5009875" y="240601"/>
                </a:lnTo>
                <a:lnTo>
                  <a:pt x="4898603" y="258119"/>
                </a:lnTo>
                <a:lnTo>
                  <a:pt x="4825998" y="270366"/>
                </a:lnTo>
                <a:lnTo>
                  <a:pt x="4754698" y="282997"/>
                </a:lnTo>
                <a:lnTo>
                  <a:pt x="4684739" y="295953"/>
                </a:lnTo>
                <a:lnTo>
                  <a:pt x="4616158" y="309172"/>
                </a:lnTo>
                <a:lnTo>
                  <a:pt x="4515952" y="329363"/>
                </a:lnTo>
                <a:lnTo>
                  <a:pt x="4419056" y="349810"/>
                </a:lnTo>
                <a:lnTo>
                  <a:pt x="4295226" y="377119"/>
                </a:lnTo>
                <a:lnTo>
                  <a:pt x="4094108" y="423686"/>
                </a:lnTo>
                <a:lnTo>
                  <a:pt x="4064004" y="430397"/>
                </a:lnTo>
                <a:lnTo>
                  <a:pt x="4002862" y="441643"/>
                </a:lnTo>
                <a:lnTo>
                  <a:pt x="3940494" y="450098"/>
                </a:lnTo>
                <a:lnTo>
                  <a:pt x="3876927" y="455895"/>
                </a:lnTo>
                <a:lnTo>
                  <a:pt x="3812184" y="459164"/>
                </a:lnTo>
                <a:lnTo>
                  <a:pt x="3746291" y="460036"/>
                </a:lnTo>
                <a:lnTo>
                  <a:pt x="3712922" y="459615"/>
                </a:lnTo>
                <a:lnTo>
                  <a:pt x="3645352" y="457138"/>
                </a:lnTo>
                <a:lnTo>
                  <a:pt x="3576696" y="452593"/>
                </a:lnTo>
                <a:lnTo>
                  <a:pt x="3506979" y="446110"/>
                </a:lnTo>
                <a:lnTo>
                  <a:pt x="3436226" y="437822"/>
                </a:lnTo>
                <a:lnTo>
                  <a:pt x="3364462" y="427858"/>
                </a:lnTo>
                <a:lnTo>
                  <a:pt x="3291713" y="416350"/>
                </a:lnTo>
                <a:lnTo>
                  <a:pt x="3218004" y="403430"/>
                </a:lnTo>
                <a:lnTo>
                  <a:pt x="3143360" y="389228"/>
                </a:lnTo>
                <a:lnTo>
                  <a:pt x="3105695" y="381688"/>
                </a:lnTo>
                <a:lnTo>
                  <a:pt x="3067806" y="373877"/>
                </a:lnTo>
                <a:lnTo>
                  <a:pt x="3029696" y="365810"/>
                </a:lnTo>
                <a:lnTo>
                  <a:pt x="2991368" y="357506"/>
                </a:lnTo>
                <a:lnTo>
                  <a:pt x="2952825" y="348979"/>
                </a:lnTo>
                <a:lnTo>
                  <a:pt x="2914071" y="340247"/>
                </a:lnTo>
                <a:lnTo>
                  <a:pt x="2875109" y="331326"/>
                </a:lnTo>
                <a:lnTo>
                  <a:pt x="2835941" y="322232"/>
                </a:lnTo>
                <a:lnTo>
                  <a:pt x="2796570" y="312981"/>
                </a:lnTo>
                <a:lnTo>
                  <a:pt x="2757001" y="303591"/>
                </a:lnTo>
                <a:lnTo>
                  <a:pt x="2717237" y="294077"/>
                </a:lnTo>
                <a:lnTo>
                  <a:pt x="2637132" y="274744"/>
                </a:lnTo>
                <a:lnTo>
                  <a:pt x="2433666" y="225397"/>
                </a:lnTo>
                <a:lnTo>
                  <a:pt x="2392449" y="215485"/>
                </a:lnTo>
                <a:lnTo>
                  <a:pt x="2351064" y="205597"/>
                </a:lnTo>
                <a:lnTo>
                  <a:pt x="2309515" y="195749"/>
                </a:lnTo>
                <a:lnTo>
                  <a:pt x="2267805" y="185958"/>
                </a:lnTo>
                <a:lnTo>
                  <a:pt x="2225937" y="176241"/>
                </a:lnTo>
                <a:lnTo>
                  <a:pt x="2183914" y="166613"/>
                </a:lnTo>
                <a:lnTo>
                  <a:pt x="2141740" y="157091"/>
                </a:lnTo>
                <a:lnTo>
                  <a:pt x="2099417" y="147691"/>
                </a:lnTo>
                <a:lnTo>
                  <a:pt x="2056949" y="138431"/>
                </a:lnTo>
                <a:lnTo>
                  <a:pt x="2014339" y="129325"/>
                </a:lnTo>
                <a:lnTo>
                  <a:pt x="1971591" y="120391"/>
                </a:lnTo>
                <a:lnTo>
                  <a:pt x="1928706" y="111645"/>
                </a:lnTo>
                <a:lnTo>
                  <a:pt x="1885689" y="103104"/>
                </a:lnTo>
                <a:lnTo>
                  <a:pt x="1842542" y="94783"/>
                </a:lnTo>
                <a:lnTo>
                  <a:pt x="1799269" y="86700"/>
                </a:lnTo>
                <a:lnTo>
                  <a:pt x="1755873" y="78870"/>
                </a:lnTo>
                <a:lnTo>
                  <a:pt x="1712356" y="71311"/>
                </a:lnTo>
                <a:lnTo>
                  <a:pt x="1668723" y="64037"/>
                </a:lnTo>
                <a:lnTo>
                  <a:pt x="1624977" y="57067"/>
                </a:lnTo>
                <a:lnTo>
                  <a:pt x="1581120" y="50416"/>
                </a:lnTo>
                <a:lnTo>
                  <a:pt x="1537155" y="44100"/>
                </a:lnTo>
                <a:lnTo>
                  <a:pt x="1493087" y="38136"/>
                </a:lnTo>
                <a:lnTo>
                  <a:pt x="1448917" y="32541"/>
                </a:lnTo>
                <a:lnTo>
                  <a:pt x="1404649" y="27331"/>
                </a:lnTo>
                <a:lnTo>
                  <a:pt x="1360287" y="22522"/>
                </a:lnTo>
                <a:lnTo>
                  <a:pt x="1315834" y="18130"/>
                </a:lnTo>
                <a:lnTo>
                  <a:pt x="1271291" y="14172"/>
                </a:lnTo>
                <a:lnTo>
                  <a:pt x="1226664" y="10665"/>
                </a:lnTo>
                <a:lnTo>
                  <a:pt x="1181955" y="7625"/>
                </a:lnTo>
                <a:lnTo>
                  <a:pt x="1137166" y="5068"/>
                </a:lnTo>
                <a:lnTo>
                  <a:pt x="1092302" y="3010"/>
                </a:lnTo>
                <a:lnTo>
                  <a:pt x="1047366" y="1469"/>
                </a:lnTo>
                <a:lnTo>
                  <a:pt x="1002359" y="460"/>
                </a:lnTo>
                <a:lnTo>
                  <a:pt x="957287" y="0"/>
                </a:lnTo>
                <a:lnTo>
                  <a:pt x="912152" y="104"/>
                </a:lnTo>
                <a:lnTo>
                  <a:pt x="866956" y="791"/>
                </a:lnTo>
                <a:lnTo>
                  <a:pt x="821704" y="2075"/>
                </a:lnTo>
                <a:lnTo>
                  <a:pt x="776398" y="3974"/>
                </a:lnTo>
                <a:lnTo>
                  <a:pt x="731042" y="6504"/>
                </a:lnTo>
                <a:lnTo>
                  <a:pt x="685638" y="9681"/>
                </a:lnTo>
                <a:lnTo>
                  <a:pt x="640190" y="13522"/>
                </a:lnTo>
                <a:lnTo>
                  <a:pt x="594702" y="18042"/>
                </a:lnTo>
                <a:lnTo>
                  <a:pt x="549175" y="23259"/>
                </a:lnTo>
                <a:lnTo>
                  <a:pt x="503614" y="29189"/>
                </a:lnTo>
                <a:lnTo>
                  <a:pt x="458021" y="35848"/>
                </a:lnTo>
                <a:lnTo>
                  <a:pt x="412400" y="43252"/>
                </a:lnTo>
                <a:lnTo>
                  <a:pt x="366753" y="51419"/>
                </a:lnTo>
                <a:lnTo>
                  <a:pt x="321085" y="60364"/>
                </a:lnTo>
                <a:lnTo>
                  <a:pt x="275398" y="70104"/>
                </a:lnTo>
                <a:lnTo>
                  <a:pt x="229695" y="80655"/>
                </a:lnTo>
                <a:lnTo>
                  <a:pt x="183979" y="92033"/>
                </a:lnTo>
                <a:lnTo>
                  <a:pt x="138254" y="104256"/>
                </a:lnTo>
                <a:lnTo>
                  <a:pt x="92523" y="117339"/>
                </a:lnTo>
                <a:lnTo>
                  <a:pt x="46788" y="131298"/>
                </a:lnTo>
                <a:lnTo>
                  <a:pt x="1054" y="146151"/>
                </a:lnTo>
                <a:lnTo>
                  <a:pt x="0" y="146515"/>
                </a:lnTo>
                <a:close/>
              </a:path>
            </a:pathLst>
          </a:custGeom>
          <a:solidFill>
            <a:srgbClr val="FF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166620" cy="2734945"/>
          </a:xfrm>
          <a:custGeom>
            <a:avLst/>
            <a:gdLst/>
            <a:ahLst/>
            <a:cxnLst/>
            <a:rect l="l" t="t" r="r" b="b"/>
            <a:pathLst>
              <a:path w="2166620" h="2734945">
                <a:moveTo>
                  <a:pt x="1465019" y="1762083"/>
                </a:moveTo>
                <a:lnTo>
                  <a:pt x="1495232" y="1721458"/>
                </a:lnTo>
                <a:lnTo>
                  <a:pt x="1634685" y="1522006"/>
                </a:lnTo>
                <a:lnTo>
                  <a:pt x="1661720" y="1482127"/>
                </a:lnTo>
                <a:lnTo>
                  <a:pt x="1688129" y="1441791"/>
                </a:lnTo>
                <a:lnTo>
                  <a:pt x="1739353" y="1358954"/>
                </a:lnTo>
                <a:lnTo>
                  <a:pt x="1763508" y="1316199"/>
                </a:lnTo>
                <a:lnTo>
                  <a:pt x="1786185" y="1272643"/>
                </a:lnTo>
                <a:lnTo>
                  <a:pt x="1807401" y="1228350"/>
                </a:lnTo>
                <a:lnTo>
                  <a:pt x="1829123" y="1176334"/>
                </a:lnTo>
                <a:lnTo>
                  <a:pt x="1840492" y="1150596"/>
                </a:lnTo>
                <a:lnTo>
                  <a:pt x="1853024" y="1125481"/>
                </a:lnTo>
                <a:lnTo>
                  <a:pt x="1877223" y="1078621"/>
                </a:lnTo>
                <a:lnTo>
                  <a:pt x="1899504" y="1031066"/>
                </a:lnTo>
                <a:lnTo>
                  <a:pt x="1920088" y="982897"/>
                </a:lnTo>
                <a:lnTo>
                  <a:pt x="1939194" y="934197"/>
                </a:lnTo>
                <a:lnTo>
                  <a:pt x="1957041" y="885047"/>
                </a:lnTo>
                <a:lnTo>
                  <a:pt x="1973849" y="835528"/>
                </a:lnTo>
                <a:lnTo>
                  <a:pt x="1989836" y="785722"/>
                </a:lnTo>
                <a:lnTo>
                  <a:pt x="2005223" y="735711"/>
                </a:lnTo>
                <a:lnTo>
                  <a:pt x="2049971" y="585259"/>
                </a:lnTo>
                <a:lnTo>
                  <a:pt x="2062790" y="538571"/>
                </a:lnTo>
                <a:lnTo>
                  <a:pt x="2075026" y="491740"/>
                </a:lnTo>
                <a:lnTo>
                  <a:pt x="2086673" y="444769"/>
                </a:lnTo>
                <a:lnTo>
                  <a:pt x="2097728" y="397660"/>
                </a:lnTo>
                <a:lnTo>
                  <a:pt x="2108184" y="350417"/>
                </a:lnTo>
                <a:lnTo>
                  <a:pt x="2118037" y="303043"/>
                </a:lnTo>
                <a:lnTo>
                  <a:pt x="2127282" y="255540"/>
                </a:lnTo>
                <a:lnTo>
                  <a:pt x="2135912" y="207910"/>
                </a:lnTo>
                <a:lnTo>
                  <a:pt x="2152361" y="109354"/>
                </a:lnTo>
                <a:lnTo>
                  <a:pt x="2159565" y="58380"/>
                </a:lnTo>
                <a:lnTo>
                  <a:pt x="2165524" y="7250"/>
                </a:lnTo>
                <a:lnTo>
                  <a:pt x="2166189" y="0"/>
                </a:lnTo>
                <a:lnTo>
                  <a:pt x="1760420" y="0"/>
                </a:lnTo>
                <a:lnTo>
                  <a:pt x="1756564" y="23610"/>
                </a:lnTo>
                <a:lnTo>
                  <a:pt x="1707348" y="305950"/>
                </a:lnTo>
                <a:lnTo>
                  <a:pt x="1683457" y="452462"/>
                </a:lnTo>
                <a:lnTo>
                  <a:pt x="1674645" y="502469"/>
                </a:lnTo>
                <a:lnTo>
                  <a:pt x="1664779" y="552226"/>
                </a:lnTo>
                <a:lnTo>
                  <a:pt x="1653403" y="601629"/>
                </a:lnTo>
                <a:lnTo>
                  <a:pt x="1640067" y="650575"/>
                </a:lnTo>
                <a:lnTo>
                  <a:pt x="1624317" y="698962"/>
                </a:lnTo>
                <a:lnTo>
                  <a:pt x="1605700" y="746684"/>
                </a:lnTo>
                <a:lnTo>
                  <a:pt x="1600928" y="759944"/>
                </a:lnTo>
                <a:lnTo>
                  <a:pt x="1596762" y="773370"/>
                </a:lnTo>
                <a:lnTo>
                  <a:pt x="1593239" y="786958"/>
                </a:lnTo>
                <a:lnTo>
                  <a:pt x="1590396" y="800706"/>
                </a:lnTo>
                <a:lnTo>
                  <a:pt x="1580782" y="834503"/>
                </a:lnTo>
                <a:lnTo>
                  <a:pt x="1569504" y="867739"/>
                </a:lnTo>
                <a:lnTo>
                  <a:pt x="1556599" y="900368"/>
                </a:lnTo>
                <a:lnTo>
                  <a:pt x="1542102" y="932342"/>
                </a:lnTo>
                <a:lnTo>
                  <a:pt x="1500024" y="1029397"/>
                </a:lnTo>
                <a:lnTo>
                  <a:pt x="1478606" y="1077020"/>
                </a:lnTo>
                <a:lnTo>
                  <a:pt x="1456821" y="1124053"/>
                </a:lnTo>
                <a:lnTo>
                  <a:pt x="1434536" y="1170608"/>
                </a:lnTo>
                <a:lnTo>
                  <a:pt x="1411819" y="1216386"/>
                </a:lnTo>
                <a:lnTo>
                  <a:pt x="1388433" y="1261706"/>
                </a:lnTo>
                <a:lnTo>
                  <a:pt x="1364344" y="1306474"/>
                </a:lnTo>
                <a:lnTo>
                  <a:pt x="1339468" y="1350701"/>
                </a:lnTo>
                <a:lnTo>
                  <a:pt x="1313721" y="1394396"/>
                </a:lnTo>
                <a:lnTo>
                  <a:pt x="1287018" y="1437570"/>
                </a:lnTo>
                <a:lnTo>
                  <a:pt x="1259276" y="1480231"/>
                </a:lnTo>
                <a:lnTo>
                  <a:pt x="1230410" y="1522389"/>
                </a:lnTo>
                <a:lnTo>
                  <a:pt x="1200336" y="1564055"/>
                </a:lnTo>
                <a:lnTo>
                  <a:pt x="415403" y="2589775"/>
                </a:lnTo>
                <a:lnTo>
                  <a:pt x="423368" y="2586133"/>
                </a:lnTo>
                <a:lnTo>
                  <a:pt x="487515" y="2553923"/>
                </a:lnTo>
                <a:lnTo>
                  <a:pt x="532336" y="2530454"/>
                </a:lnTo>
                <a:lnTo>
                  <a:pt x="576803" y="2506346"/>
                </a:lnTo>
                <a:lnTo>
                  <a:pt x="620913" y="2481604"/>
                </a:lnTo>
                <a:lnTo>
                  <a:pt x="664664" y="2456234"/>
                </a:lnTo>
                <a:lnTo>
                  <a:pt x="708056" y="2430240"/>
                </a:lnTo>
                <a:lnTo>
                  <a:pt x="751086" y="2403628"/>
                </a:lnTo>
                <a:lnTo>
                  <a:pt x="793752" y="2376404"/>
                </a:lnTo>
                <a:lnTo>
                  <a:pt x="836053" y="2348572"/>
                </a:lnTo>
                <a:lnTo>
                  <a:pt x="877986" y="2320138"/>
                </a:lnTo>
                <a:lnTo>
                  <a:pt x="918728" y="2289627"/>
                </a:lnTo>
                <a:lnTo>
                  <a:pt x="959008" y="2258494"/>
                </a:lnTo>
                <a:lnTo>
                  <a:pt x="998822" y="2226752"/>
                </a:lnTo>
                <a:lnTo>
                  <a:pt x="1038167" y="2194409"/>
                </a:lnTo>
                <a:lnTo>
                  <a:pt x="1077039" y="2161476"/>
                </a:lnTo>
                <a:lnTo>
                  <a:pt x="1115435" y="2127964"/>
                </a:lnTo>
                <a:lnTo>
                  <a:pt x="1153350" y="2093883"/>
                </a:lnTo>
                <a:lnTo>
                  <a:pt x="1228093" y="2024976"/>
                </a:lnTo>
                <a:lnTo>
                  <a:pt x="1264567" y="1989850"/>
                </a:lnTo>
                <a:lnTo>
                  <a:pt x="1300188" y="1953883"/>
                </a:lnTo>
                <a:lnTo>
                  <a:pt x="1334943" y="1917094"/>
                </a:lnTo>
                <a:lnTo>
                  <a:pt x="1368818" y="1879501"/>
                </a:lnTo>
                <a:lnTo>
                  <a:pt x="1401798" y="1841123"/>
                </a:lnTo>
                <a:lnTo>
                  <a:pt x="1433870" y="1801977"/>
                </a:lnTo>
                <a:lnTo>
                  <a:pt x="1465019" y="1762083"/>
                </a:lnTo>
                <a:close/>
              </a:path>
              <a:path w="2166620" h="2734945">
                <a:moveTo>
                  <a:pt x="415403" y="2589775"/>
                </a:moveTo>
                <a:lnTo>
                  <a:pt x="1168969" y="1605237"/>
                </a:lnTo>
                <a:lnTo>
                  <a:pt x="1136226" y="1645947"/>
                </a:lnTo>
                <a:lnTo>
                  <a:pt x="1102022" y="1686193"/>
                </a:lnTo>
                <a:lnTo>
                  <a:pt x="1066707" y="1725480"/>
                </a:lnTo>
                <a:lnTo>
                  <a:pt x="1030626" y="1763613"/>
                </a:lnTo>
                <a:lnTo>
                  <a:pt x="993833" y="1800677"/>
                </a:lnTo>
                <a:lnTo>
                  <a:pt x="956383" y="1836756"/>
                </a:lnTo>
                <a:lnTo>
                  <a:pt x="918332" y="1871935"/>
                </a:lnTo>
                <a:lnTo>
                  <a:pt x="879734" y="1906300"/>
                </a:lnTo>
                <a:lnTo>
                  <a:pt x="840644" y="1939934"/>
                </a:lnTo>
                <a:lnTo>
                  <a:pt x="801116" y="1972924"/>
                </a:lnTo>
                <a:lnTo>
                  <a:pt x="761207" y="2005353"/>
                </a:lnTo>
                <a:lnTo>
                  <a:pt x="680461" y="2068872"/>
                </a:lnTo>
                <a:lnTo>
                  <a:pt x="598845" y="2131169"/>
                </a:lnTo>
                <a:lnTo>
                  <a:pt x="558888" y="2159740"/>
                </a:lnTo>
                <a:lnTo>
                  <a:pt x="517200" y="2186732"/>
                </a:lnTo>
                <a:lnTo>
                  <a:pt x="474037" y="2212336"/>
                </a:lnTo>
                <a:lnTo>
                  <a:pt x="429654" y="2236744"/>
                </a:lnTo>
                <a:lnTo>
                  <a:pt x="384306" y="2260150"/>
                </a:lnTo>
                <a:lnTo>
                  <a:pt x="338248" y="2282745"/>
                </a:lnTo>
                <a:lnTo>
                  <a:pt x="291736" y="2304722"/>
                </a:lnTo>
                <a:lnTo>
                  <a:pt x="106249" y="2390291"/>
                </a:lnTo>
                <a:lnTo>
                  <a:pt x="61293" y="2412060"/>
                </a:lnTo>
                <a:lnTo>
                  <a:pt x="17414" y="2434364"/>
                </a:lnTo>
                <a:lnTo>
                  <a:pt x="0" y="2443516"/>
                </a:lnTo>
                <a:lnTo>
                  <a:pt x="0" y="2734418"/>
                </a:lnTo>
                <a:lnTo>
                  <a:pt x="44959" y="2720709"/>
                </a:lnTo>
                <a:lnTo>
                  <a:pt x="91037" y="2706117"/>
                </a:lnTo>
                <a:lnTo>
                  <a:pt x="136972" y="2691074"/>
                </a:lnTo>
                <a:lnTo>
                  <a:pt x="182780" y="2675625"/>
                </a:lnTo>
                <a:lnTo>
                  <a:pt x="274071" y="2643692"/>
                </a:lnTo>
                <a:lnTo>
                  <a:pt x="319584" y="2627298"/>
                </a:lnTo>
                <a:lnTo>
                  <a:pt x="365027" y="2610678"/>
                </a:lnTo>
                <a:lnTo>
                  <a:pt x="404158" y="2594916"/>
                </a:lnTo>
                <a:lnTo>
                  <a:pt x="415403" y="2589775"/>
                </a:lnTo>
                <a:close/>
              </a:path>
            </a:pathLst>
          </a:custGeom>
          <a:solidFill>
            <a:srgbClr val="FF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8300" y="8515350"/>
            <a:ext cx="990600" cy="132397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654501" y="206795"/>
            <a:ext cx="6518909" cy="8491220"/>
            <a:chOff x="11654501" y="206795"/>
            <a:chExt cx="6518909" cy="8491220"/>
          </a:xfrm>
        </p:grpSpPr>
        <p:sp>
          <p:nvSpPr>
            <p:cNvPr id="7" name="object 7"/>
            <p:cNvSpPr/>
            <p:nvPr/>
          </p:nvSpPr>
          <p:spPr>
            <a:xfrm>
              <a:off x="11654501" y="206795"/>
              <a:ext cx="6154420" cy="3653790"/>
            </a:xfrm>
            <a:custGeom>
              <a:avLst/>
              <a:gdLst/>
              <a:ahLst/>
              <a:cxnLst/>
              <a:rect l="l" t="t" r="r" b="b"/>
              <a:pathLst>
                <a:path w="6154419" h="3653790">
                  <a:moveTo>
                    <a:pt x="2890291" y="0"/>
                  </a:moveTo>
                  <a:lnTo>
                    <a:pt x="2738247" y="226"/>
                  </a:lnTo>
                  <a:lnTo>
                    <a:pt x="2535522" y="2065"/>
                  </a:lnTo>
                  <a:lnTo>
                    <a:pt x="2180754" y="8320"/>
                  </a:lnTo>
                  <a:lnTo>
                    <a:pt x="1471210" y="24328"/>
                  </a:lnTo>
                  <a:lnTo>
                    <a:pt x="1217796" y="28455"/>
                  </a:lnTo>
                  <a:lnTo>
                    <a:pt x="1015061" y="30242"/>
                  </a:lnTo>
                  <a:lnTo>
                    <a:pt x="913692" y="30485"/>
                  </a:lnTo>
                  <a:lnTo>
                    <a:pt x="882491" y="46080"/>
                  </a:lnTo>
                  <a:lnTo>
                    <a:pt x="827995" y="47109"/>
                  </a:lnTo>
                  <a:lnTo>
                    <a:pt x="775732" y="50166"/>
                  </a:lnTo>
                  <a:lnTo>
                    <a:pt x="725656" y="55203"/>
                  </a:lnTo>
                  <a:lnTo>
                    <a:pt x="677723" y="62174"/>
                  </a:lnTo>
                  <a:lnTo>
                    <a:pt x="631887" y="71033"/>
                  </a:lnTo>
                  <a:lnTo>
                    <a:pt x="588104" y="81733"/>
                  </a:lnTo>
                  <a:lnTo>
                    <a:pt x="546328" y="94227"/>
                  </a:lnTo>
                  <a:lnTo>
                    <a:pt x="506515" y="108469"/>
                  </a:lnTo>
                  <a:lnTo>
                    <a:pt x="468621" y="124412"/>
                  </a:lnTo>
                  <a:lnTo>
                    <a:pt x="432599" y="142010"/>
                  </a:lnTo>
                  <a:lnTo>
                    <a:pt x="398406" y="161215"/>
                  </a:lnTo>
                  <a:lnTo>
                    <a:pt x="365995" y="181982"/>
                  </a:lnTo>
                  <a:lnTo>
                    <a:pt x="306345" y="228014"/>
                  </a:lnTo>
                  <a:lnTo>
                    <a:pt x="253289" y="279732"/>
                  </a:lnTo>
                  <a:lnTo>
                    <a:pt x="206469" y="336765"/>
                  </a:lnTo>
                  <a:lnTo>
                    <a:pt x="165524" y="398738"/>
                  </a:lnTo>
                  <a:lnTo>
                    <a:pt x="130095" y="465279"/>
                  </a:lnTo>
                  <a:lnTo>
                    <a:pt x="114338" y="500147"/>
                  </a:lnTo>
                  <a:lnTo>
                    <a:pt x="99825" y="536016"/>
                  </a:lnTo>
                  <a:lnTo>
                    <a:pt x="86511" y="572842"/>
                  </a:lnTo>
                  <a:lnTo>
                    <a:pt x="74352" y="610576"/>
                  </a:lnTo>
                  <a:lnTo>
                    <a:pt x="63303" y="649174"/>
                  </a:lnTo>
                  <a:lnTo>
                    <a:pt x="53319" y="688587"/>
                  </a:lnTo>
                  <a:lnTo>
                    <a:pt x="44355" y="728769"/>
                  </a:lnTo>
                  <a:lnTo>
                    <a:pt x="36365" y="769674"/>
                  </a:lnTo>
                  <a:lnTo>
                    <a:pt x="29307" y="811256"/>
                  </a:lnTo>
                  <a:lnTo>
                    <a:pt x="23133" y="853467"/>
                  </a:lnTo>
                  <a:lnTo>
                    <a:pt x="17800" y="896261"/>
                  </a:lnTo>
                  <a:lnTo>
                    <a:pt x="13262" y="939591"/>
                  </a:lnTo>
                  <a:lnTo>
                    <a:pt x="9475" y="983411"/>
                  </a:lnTo>
                  <a:lnTo>
                    <a:pt x="6393" y="1027674"/>
                  </a:lnTo>
                  <a:lnTo>
                    <a:pt x="3972" y="1072335"/>
                  </a:lnTo>
                  <a:lnTo>
                    <a:pt x="2168" y="1117345"/>
                  </a:lnTo>
                  <a:lnTo>
                    <a:pt x="934" y="1162658"/>
                  </a:lnTo>
                  <a:lnTo>
                    <a:pt x="226" y="1208229"/>
                  </a:lnTo>
                  <a:lnTo>
                    <a:pt x="0" y="1254009"/>
                  </a:lnTo>
                  <a:lnTo>
                    <a:pt x="209" y="1299954"/>
                  </a:lnTo>
                  <a:lnTo>
                    <a:pt x="810" y="1346015"/>
                  </a:lnTo>
                  <a:lnTo>
                    <a:pt x="3007" y="1438303"/>
                  </a:lnTo>
                  <a:lnTo>
                    <a:pt x="6231" y="1530500"/>
                  </a:lnTo>
                  <a:lnTo>
                    <a:pt x="16843" y="1763542"/>
                  </a:lnTo>
                  <a:lnTo>
                    <a:pt x="19557" y="1812362"/>
                  </a:lnTo>
                  <a:lnTo>
                    <a:pt x="22766" y="1861697"/>
                  </a:lnTo>
                  <a:lnTo>
                    <a:pt x="26613" y="1911396"/>
                  </a:lnTo>
                  <a:lnTo>
                    <a:pt x="31239" y="1961306"/>
                  </a:lnTo>
                  <a:lnTo>
                    <a:pt x="36786" y="2011276"/>
                  </a:lnTo>
                  <a:lnTo>
                    <a:pt x="43395" y="2061154"/>
                  </a:lnTo>
                  <a:lnTo>
                    <a:pt x="51209" y="2110788"/>
                  </a:lnTo>
                  <a:lnTo>
                    <a:pt x="60368" y="2160028"/>
                  </a:lnTo>
                  <a:lnTo>
                    <a:pt x="71014" y="2208720"/>
                  </a:lnTo>
                  <a:lnTo>
                    <a:pt x="83289" y="2256713"/>
                  </a:lnTo>
                  <a:lnTo>
                    <a:pt x="97335" y="2303856"/>
                  </a:lnTo>
                  <a:lnTo>
                    <a:pt x="113293" y="2349997"/>
                  </a:lnTo>
                  <a:lnTo>
                    <a:pt x="131305" y="2394984"/>
                  </a:lnTo>
                  <a:lnTo>
                    <a:pt x="151513" y="2438665"/>
                  </a:lnTo>
                  <a:lnTo>
                    <a:pt x="174058" y="2480889"/>
                  </a:lnTo>
                  <a:lnTo>
                    <a:pt x="199081" y="2521503"/>
                  </a:lnTo>
                  <a:lnTo>
                    <a:pt x="226725" y="2560357"/>
                  </a:lnTo>
                  <a:lnTo>
                    <a:pt x="263312" y="2603452"/>
                  </a:lnTo>
                  <a:lnTo>
                    <a:pt x="301053" y="2639508"/>
                  </a:lnTo>
                  <a:lnTo>
                    <a:pt x="339991" y="2669251"/>
                  </a:lnTo>
                  <a:lnTo>
                    <a:pt x="380166" y="2693405"/>
                  </a:lnTo>
                  <a:lnTo>
                    <a:pt x="421622" y="2712697"/>
                  </a:lnTo>
                  <a:lnTo>
                    <a:pt x="464401" y="2727852"/>
                  </a:lnTo>
                  <a:lnTo>
                    <a:pt x="508545" y="2739594"/>
                  </a:lnTo>
                  <a:lnTo>
                    <a:pt x="554096" y="2748650"/>
                  </a:lnTo>
                  <a:lnTo>
                    <a:pt x="601098" y="2755744"/>
                  </a:lnTo>
                  <a:lnTo>
                    <a:pt x="649591" y="2761602"/>
                  </a:lnTo>
                  <a:lnTo>
                    <a:pt x="751223" y="2772511"/>
                  </a:lnTo>
                  <a:lnTo>
                    <a:pt x="804447" y="2779013"/>
                  </a:lnTo>
                  <a:lnTo>
                    <a:pt x="905683" y="2793547"/>
                  </a:lnTo>
                  <a:lnTo>
                    <a:pt x="1006919" y="2806936"/>
                  </a:lnTo>
                  <a:lnTo>
                    <a:pt x="1108155" y="2819205"/>
                  </a:lnTo>
                  <a:lnTo>
                    <a:pt x="1209390" y="2830379"/>
                  </a:lnTo>
                  <a:lnTo>
                    <a:pt x="1310624" y="2840484"/>
                  </a:lnTo>
                  <a:lnTo>
                    <a:pt x="1411859" y="2849544"/>
                  </a:lnTo>
                  <a:lnTo>
                    <a:pt x="1513093" y="2857585"/>
                  </a:lnTo>
                  <a:lnTo>
                    <a:pt x="1614327" y="2864632"/>
                  </a:lnTo>
                  <a:lnTo>
                    <a:pt x="1715561" y="2870710"/>
                  </a:lnTo>
                  <a:lnTo>
                    <a:pt x="1816795" y="2875845"/>
                  </a:lnTo>
                  <a:lnTo>
                    <a:pt x="1918029" y="2880061"/>
                  </a:lnTo>
                  <a:lnTo>
                    <a:pt x="2019263" y="2883383"/>
                  </a:lnTo>
                  <a:lnTo>
                    <a:pt x="2120497" y="2885838"/>
                  </a:lnTo>
                  <a:lnTo>
                    <a:pt x="2221731" y="2887449"/>
                  </a:lnTo>
                  <a:lnTo>
                    <a:pt x="2322966" y="2888243"/>
                  </a:lnTo>
                  <a:lnTo>
                    <a:pt x="2424200" y="2888244"/>
                  </a:lnTo>
                  <a:lnTo>
                    <a:pt x="2525435" y="2887477"/>
                  </a:lnTo>
                  <a:lnTo>
                    <a:pt x="2626670" y="2885969"/>
                  </a:lnTo>
                  <a:lnTo>
                    <a:pt x="2727906" y="2883743"/>
                  </a:lnTo>
                  <a:lnTo>
                    <a:pt x="2879760" y="2879115"/>
                  </a:lnTo>
                  <a:lnTo>
                    <a:pt x="3031616" y="2873016"/>
                  </a:lnTo>
                  <a:lnTo>
                    <a:pt x="3183473" y="2865529"/>
                  </a:lnTo>
                  <a:lnTo>
                    <a:pt x="3335331" y="2856741"/>
                  </a:lnTo>
                  <a:lnTo>
                    <a:pt x="3487191" y="2846736"/>
                  </a:lnTo>
                  <a:lnTo>
                    <a:pt x="3639053" y="2835600"/>
                  </a:lnTo>
                  <a:lnTo>
                    <a:pt x="3841539" y="2819138"/>
                  </a:lnTo>
                  <a:lnTo>
                    <a:pt x="3942783" y="2810272"/>
                  </a:lnTo>
                  <a:lnTo>
                    <a:pt x="3992343" y="2803838"/>
                  </a:lnTo>
                  <a:lnTo>
                    <a:pt x="4042097" y="2798023"/>
                  </a:lnTo>
                  <a:lnTo>
                    <a:pt x="4092024" y="2792795"/>
                  </a:lnTo>
                  <a:lnTo>
                    <a:pt x="4142103" y="2788123"/>
                  </a:lnTo>
                  <a:lnTo>
                    <a:pt x="4192314" y="2783976"/>
                  </a:lnTo>
                  <a:lnTo>
                    <a:pt x="4242634" y="2780321"/>
                  </a:lnTo>
                  <a:lnTo>
                    <a:pt x="4293044" y="2777128"/>
                  </a:lnTo>
                  <a:lnTo>
                    <a:pt x="4343522" y="2774365"/>
                  </a:lnTo>
                  <a:lnTo>
                    <a:pt x="4394047" y="2772001"/>
                  </a:lnTo>
                  <a:lnTo>
                    <a:pt x="4495154" y="2768343"/>
                  </a:lnTo>
                  <a:lnTo>
                    <a:pt x="4596199" y="2765904"/>
                  </a:lnTo>
                  <a:lnTo>
                    <a:pt x="4646645" y="2765063"/>
                  </a:lnTo>
                  <a:lnTo>
                    <a:pt x="4666892" y="2806601"/>
                  </a:lnTo>
                  <a:lnTo>
                    <a:pt x="4683096" y="2850415"/>
                  </a:lnTo>
                  <a:lnTo>
                    <a:pt x="4695492" y="2896208"/>
                  </a:lnTo>
                  <a:lnTo>
                    <a:pt x="4704314" y="2943678"/>
                  </a:lnTo>
                  <a:lnTo>
                    <a:pt x="4709797" y="2992528"/>
                  </a:lnTo>
                  <a:lnTo>
                    <a:pt x="4712176" y="3042458"/>
                  </a:lnTo>
                  <a:lnTo>
                    <a:pt x="4711684" y="3093167"/>
                  </a:lnTo>
                  <a:lnTo>
                    <a:pt x="4708558" y="3144358"/>
                  </a:lnTo>
                  <a:lnTo>
                    <a:pt x="4703030" y="3195730"/>
                  </a:lnTo>
                  <a:lnTo>
                    <a:pt x="4695336" y="3246984"/>
                  </a:lnTo>
                  <a:lnTo>
                    <a:pt x="4685711" y="3297821"/>
                  </a:lnTo>
                  <a:lnTo>
                    <a:pt x="4674388" y="3347941"/>
                  </a:lnTo>
                  <a:lnTo>
                    <a:pt x="4661603" y="3397045"/>
                  </a:lnTo>
                  <a:lnTo>
                    <a:pt x="4647590" y="3444834"/>
                  </a:lnTo>
                  <a:lnTo>
                    <a:pt x="4632584" y="3491007"/>
                  </a:lnTo>
                  <a:lnTo>
                    <a:pt x="4616819" y="3535267"/>
                  </a:lnTo>
                  <a:lnTo>
                    <a:pt x="4600529" y="3577312"/>
                  </a:lnTo>
                  <a:lnTo>
                    <a:pt x="4583950" y="3616845"/>
                  </a:lnTo>
                  <a:lnTo>
                    <a:pt x="4567315" y="3653565"/>
                  </a:lnTo>
                  <a:lnTo>
                    <a:pt x="4602085" y="3623567"/>
                  </a:lnTo>
                  <a:lnTo>
                    <a:pt x="4636029" y="3591761"/>
                  </a:lnTo>
                  <a:lnTo>
                    <a:pt x="4669115" y="3558240"/>
                  </a:lnTo>
                  <a:lnTo>
                    <a:pt x="4701316" y="3523095"/>
                  </a:lnTo>
                  <a:lnTo>
                    <a:pt x="4732602" y="3486417"/>
                  </a:lnTo>
                  <a:lnTo>
                    <a:pt x="4762943" y="3448297"/>
                  </a:lnTo>
                  <a:lnTo>
                    <a:pt x="4792309" y="3408827"/>
                  </a:lnTo>
                  <a:lnTo>
                    <a:pt x="4820672" y="3368099"/>
                  </a:lnTo>
                  <a:lnTo>
                    <a:pt x="4848001" y="3326202"/>
                  </a:lnTo>
                  <a:lnTo>
                    <a:pt x="4874267" y="3283229"/>
                  </a:lnTo>
                  <a:lnTo>
                    <a:pt x="4899440" y="3239272"/>
                  </a:lnTo>
                  <a:lnTo>
                    <a:pt x="4923491" y="3194420"/>
                  </a:lnTo>
                  <a:lnTo>
                    <a:pt x="4946391" y="3148766"/>
                  </a:lnTo>
                  <a:lnTo>
                    <a:pt x="4968110" y="3102402"/>
                  </a:lnTo>
                  <a:lnTo>
                    <a:pt x="4988618" y="3055417"/>
                  </a:lnTo>
                  <a:lnTo>
                    <a:pt x="5007885" y="3007904"/>
                  </a:lnTo>
                  <a:lnTo>
                    <a:pt x="5025884" y="2959955"/>
                  </a:lnTo>
                  <a:lnTo>
                    <a:pt x="5042582" y="2911659"/>
                  </a:lnTo>
                  <a:lnTo>
                    <a:pt x="5057953" y="2863109"/>
                  </a:lnTo>
                  <a:lnTo>
                    <a:pt x="5071964" y="2814396"/>
                  </a:lnTo>
                  <a:lnTo>
                    <a:pt x="5084589" y="2765612"/>
                  </a:lnTo>
                  <a:lnTo>
                    <a:pt x="5287660" y="2775202"/>
                  </a:lnTo>
                  <a:lnTo>
                    <a:pt x="5341409" y="2777212"/>
                  </a:lnTo>
                  <a:lnTo>
                    <a:pt x="5395599" y="2778566"/>
                  </a:lnTo>
                  <a:lnTo>
                    <a:pt x="5449851" y="2779013"/>
                  </a:lnTo>
                  <a:lnTo>
                    <a:pt x="5503792" y="2778304"/>
                  </a:lnTo>
                  <a:lnTo>
                    <a:pt x="5557043" y="2776187"/>
                  </a:lnTo>
                  <a:lnTo>
                    <a:pt x="5609230" y="2772413"/>
                  </a:lnTo>
                  <a:lnTo>
                    <a:pt x="5659975" y="2766731"/>
                  </a:lnTo>
                  <a:lnTo>
                    <a:pt x="5708903" y="2758890"/>
                  </a:lnTo>
                  <a:lnTo>
                    <a:pt x="5755638" y="2748641"/>
                  </a:lnTo>
                  <a:lnTo>
                    <a:pt x="5799803" y="2735732"/>
                  </a:lnTo>
                  <a:lnTo>
                    <a:pt x="5841021" y="2719914"/>
                  </a:lnTo>
                  <a:lnTo>
                    <a:pt x="5878918" y="2700935"/>
                  </a:lnTo>
                  <a:lnTo>
                    <a:pt x="5915186" y="2675373"/>
                  </a:lnTo>
                  <a:lnTo>
                    <a:pt x="5947976" y="2645809"/>
                  </a:lnTo>
                  <a:lnTo>
                    <a:pt x="5977470" y="2612631"/>
                  </a:lnTo>
                  <a:lnTo>
                    <a:pt x="6003851" y="2576228"/>
                  </a:lnTo>
                  <a:lnTo>
                    <a:pt x="6027302" y="2536989"/>
                  </a:lnTo>
                  <a:lnTo>
                    <a:pt x="6048007" y="2495303"/>
                  </a:lnTo>
                  <a:lnTo>
                    <a:pt x="6066149" y="2451558"/>
                  </a:lnTo>
                  <a:lnTo>
                    <a:pt x="6081912" y="2406144"/>
                  </a:lnTo>
                  <a:lnTo>
                    <a:pt x="6095477" y="2359450"/>
                  </a:lnTo>
                  <a:lnTo>
                    <a:pt x="6107030" y="2311863"/>
                  </a:lnTo>
                  <a:lnTo>
                    <a:pt x="6116752" y="2263774"/>
                  </a:lnTo>
                  <a:lnTo>
                    <a:pt x="6124827" y="2215570"/>
                  </a:lnTo>
                  <a:lnTo>
                    <a:pt x="6131438" y="2167641"/>
                  </a:lnTo>
                  <a:lnTo>
                    <a:pt x="6136769" y="2120375"/>
                  </a:lnTo>
                  <a:lnTo>
                    <a:pt x="6141003" y="2074162"/>
                  </a:lnTo>
                  <a:lnTo>
                    <a:pt x="6144322" y="2029390"/>
                  </a:lnTo>
                  <a:lnTo>
                    <a:pt x="6147956" y="1950577"/>
                  </a:lnTo>
                  <a:lnTo>
                    <a:pt x="6150983" y="1867498"/>
                  </a:lnTo>
                  <a:lnTo>
                    <a:pt x="6153111" y="1780727"/>
                  </a:lnTo>
                  <a:lnTo>
                    <a:pt x="6154046" y="1690837"/>
                  </a:lnTo>
                  <a:lnTo>
                    <a:pt x="6153975" y="1644902"/>
                  </a:lnTo>
                  <a:lnTo>
                    <a:pt x="6153496" y="1598401"/>
                  </a:lnTo>
                  <a:lnTo>
                    <a:pt x="6152572" y="1551408"/>
                  </a:lnTo>
                  <a:lnTo>
                    <a:pt x="6151167" y="1503993"/>
                  </a:lnTo>
                  <a:lnTo>
                    <a:pt x="6149244" y="1456229"/>
                  </a:lnTo>
                  <a:lnTo>
                    <a:pt x="6146766" y="1408186"/>
                  </a:lnTo>
                  <a:lnTo>
                    <a:pt x="6143698" y="1359937"/>
                  </a:lnTo>
                  <a:lnTo>
                    <a:pt x="6140001" y="1311554"/>
                  </a:lnTo>
                  <a:lnTo>
                    <a:pt x="6135640" y="1263107"/>
                  </a:lnTo>
                  <a:lnTo>
                    <a:pt x="6130578" y="1214670"/>
                  </a:lnTo>
                  <a:lnTo>
                    <a:pt x="6124778" y="1166312"/>
                  </a:lnTo>
                  <a:lnTo>
                    <a:pt x="6118204" y="1118107"/>
                  </a:lnTo>
                  <a:lnTo>
                    <a:pt x="6110819" y="1070125"/>
                  </a:lnTo>
                  <a:lnTo>
                    <a:pt x="6102586" y="1022438"/>
                  </a:lnTo>
                  <a:lnTo>
                    <a:pt x="6093469" y="975119"/>
                  </a:lnTo>
                  <a:lnTo>
                    <a:pt x="6083432" y="928238"/>
                  </a:lnTo>
                  <a:lnTo>
                    <a:pt x="6072436" y="881868"/>
                  </a:lnTo>
                  <a:lnTo>
                    <a:pt x="6060447" y="836080"/>
                  </a:lnTo>
                  <a:lnTo>
                    <a:pt x="6047427" y="790945"/>
                  </a:lnTo>
                  <a:lnTo>
                    <a:pt x="6033340" y="746537"/>
                  </a:lnTo>
                  <a:lnTo>
                    <a:pt x="6018148" y="702925"/>
                  </a:lnTo>
                  <a:lnTo>
                    <a:pt x="6001816" y="660182"/>
                  </a:lnTo>
                  <a:lnTo>
                    <a:pt x="5984307" y="618379"/>
                  </a:lnTo>
                  <a:lnTo>
                    <a:pt x="5965583" y="577588"/>
                  </a:lnTo>
                  <a:lnTo>
                    <a:pt x="5945610" y="537882"/>
                  </a:lnTo>
                  <a:lnTo>
                    <a:pt x="5924349" y="499331"/>
                  </a:lnTo>
                  <a:lnTo>
                    <a:pt x="5901764" y="462007"/>
                  </a:lnTo>
                  <a:lnTo>
                    <a:pt x="5877819" y="425981"/>
                  </a:lnTo>
                  <a:lnTo>
                    <a:pt x="5852476" y="391327"/>
                  </a:lnTo>
                  <a:lnTo>
                    <a:pt x="5825701" y="358114"/>
                  </a:lnTo>
                  <a:lnTo>
                    <a:pt x="5797454" y="326416"/>
                  </a:lnTo>
                  <a:lnTo>
                    <a:pt x="5767701" y="296302"/>
                  </a:lnTo>
                  <a:lnTo>
                    <a:pt x="5736405" y="267847"/>
                  </a:lnTo>
                  <a:lnTo>
                    <a:pt x="5703528" y="241120"/>
                  </a:lnTo>
                  <a:lnTo>
                    <a:pt x="5669034" y="216193"/>
                  </a:lnTo>
                  <a:lnTo>
                    <a:pt x="5632887" y="193139"/>
                  </a:lnTo>
                  <a:lnTo>
                    <a:pt x="5595049" y="172029"/>
                  </a:lnTo>
                  <a:lnTo>
                    <a:pt x="5555485" y="152934"/>
                  </a:lnTo>
                  <a:lnTo>
                    <a:pt x="5514158" y="135927"/>
                  </a:lnTo>
                  <a:lnTo>
                    <a:pt x="5471031" y="121079"/>
                  </a:lnTo>
                  <a:lnTo>
                    <a:pt x="5426067" y="108461"/>
                  </a:lnTo>
                  <a:lnTo>
                    <a:pt x="5378885" y="95896"/>
                  </a:lnTo>
                  <a:lnTo>
                    <a:pt x="5331031" y="84912"/>
                  </a:lnTo>
                  <a:lnTo>
                    <a:pt x="5282553" y="75412"/>
                  </a:lnTo>
                  <a:lnTo>
                    <a:pt x="5233497" y="67305"/>
                  </a:lnTo>
                  <a:lnTo>
                    <a:pt x="5183912" y="60496"/>
                  </a:lnTo>
                  <a:lnTo>
                    <a:pt x="5133843" y="54890"/>
                  </a:lnTo>
                  <a:lnTo>
                    <a:pt x="5083337" y="50395"/>
                  </a:lnTo>
                  <a:lnTo>
                    <a:pt x="5032443" y="46915"/>
                  </a:lnTo>
                  <a:lnTo>
                    <a:pt x="4981207" y="44358"/>
                  </a:lnTo>
                  <a:lnTo>
                    <a:pt x="4929675" y="42629"/>
                  </a:lnTo>
                  <a:lnTo>
                    <a:pt x="4877896" y="41634"/>
                  </a:lnTo>
                  <a:lnTo>
                    <a:pt x="4825916" y="41280"/>
                  </a:lnTo>
                  <a:lnTo>
                    <a:pt x="4773782" y="41473"/>
                  </a:lnTo>
                  <a:lnTo>
                    <a:pt x="4721541" y="42118"/>
                  </a:lnTo>
                  <a:lnTo>
                    <a:pt x="4616928" y="44390"/>
                  </a:lnTo>
                  <a:lnTo>
                    <a:pt x="4408491" y="50234"/>
                  </a:lnTo>
                  <a:lnTo>
                    <a:pt x="4305421" y="52302"/>
                  </a:lnTo>
                  <a:lnTo>
                    <a:pt x="4254338" y="52795"/>
                  </a:lnTo>
                  <a:lnTo>
                    <a:pt x="4203618" y="52801"/>
                  </a:lnTo>
                  <a:lnTo>
                    <a:pt x="4153310" y="52226"/>
                  </a:lnTo>
                  <a:lnTo>
                    <a:pt x="4103459" y="50977"/>
                  </a:lnTo>
                  <a:lnTo>
                    <a:pt x="4054114" y="48960"/>
                  </a:lnTo>
                  <a:lnTo>
                    <a:pt x="4005321" y="46081"/>
                  </a:lnTo>
                  <a:lnTo>
                    <a:pt x="3903951" y="37406"/>
                  </a:lnTo>
                  <a:lnTo>
                    <a:pt x="3802581" y="29786"/>
                  </a:lnTo>
                  <a:lnTo>
                    <a:pt x="3701213" y="23170"/>
                  </a:lnTo>
                  <a:lnTo>
                    <a:pt x="3599845" y="17504"/>
                  </a:lnTo>
                  <a:lnTo>
                    <a:pt x="3498478" y="12735"/>
                  </a:lnTo>
                  <a:lnTo>
                    <a:pt x="3397112" y="8810"/>
                  </a:lnTo>
                  <a:lnTo>
                    <a:pt x="3295747" y="5677"/>
                  </a:lnTo>
                  <a:lnTo>
                    <a:pt x="3194382" y="3282"/>
                  </a:lnTo>
                  <a:lnTo>
                    <a:pt x="3042336" y="958"/>
                  </a:lnTo>
                  <a:lnTo>
                    <a:pt x="2890291" y="0"/>
                  </a:lnTo>
                  <a:close/>
                </a:path>
              </a:pathLst>
            </a:custGeom>
            <a:solidFill>
              <a:srgbClr val="FFF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00827" y="3821171"/>
              <a:ext cx="6072505" cy="4876800"/>
            </a:xfrm>
            <a:custGeom>
              <a:avLst/>
              <a:gdLst/>
              <a:ahLst/>
              <a:cxnLst/>
              <a:rect l="l" t="t" r="r" b="b"/>
              <a:pathLst>
                <a:path w="6072505" h="4876800">
                  <a:moveTo>
                    <a:pt x="1264001" y="114299"/>
                  </a:moveTo>
                  <a:lnTo>
                    <a:pt x="3187693" y="114299"/>
                  </a:lnTo>
                  <a:lnTo>
                    <a:pt x="3599872" y="228599"/>
                  </a:lnTo>
                  <a:lnTo>
                    <a:pt x="3645793" y="253999"/>
                  </a:lnTo>
                  <a:lnTo>
                    <a:pt x="3783537" y="292099"/>
                  </a:lnTo>
                  <a:lnTo>
                    <a:pt x="3829424" y="317499"/>
                  </a:lnTo>
                  <a:lnTo>
                    <a:pt x="3921117" y="342899"/>
                  </a:lnTo>
                  <a:lnTo>
                    <a:pt x="3966911" y="368299"/>
                  </a:lnTo>
                  <a:lnTo>
                    <a:pt x="4012661" y="380999"/>
                  </a:lnTo>
                  <a:lnTo>
                    <a:pt x="4058360" y="406399"/>
                  </a:lnTo>
                  <a:lnTo>
                    <a:pt x="4104003" y="419099"/>
                  </a:lnTo>
                  <a:lnTo>
                    <a:pt x="4149582" y="444499"/>
                  </a:lnTo>
                  <a:lnTo>
                    <a:pt x="4195092" y="457199"/>
                  </a:lnTo>
                  <a:lnTo>
                    <a:pt x="4240526" y="482599"/>
                  </a:lnTo>
                  <a:lnTo>
                    <a:pt x="4285877" y="495299"/>
                  </a:lnTo>
                  <a:lnTo>
                    <a:pt x="4376307" y="546099"/>
                  </a:lnTo>
                  <a:lnTo>
                    <a:pt x="4421372" y="558799"/>
                  </a:lnTo>
                  <a:lnTo>
                    <a:pt x="4733441" y="736599"/>
                  </a:lnTo>
                  <a:lnTo>
                    <a:pt x="5080770" y="939799"/>
                  </a:lnTo>
                  <a:lnTo>
                    <a:pt x="5123333" y="977899"/>
                  </a:lnTo>
                  <a:lnTo>
                    <a:pt x="5207820" y="1028699"/>
                  </a:lnTo>
                  <a:lnTo>
                    <a:pt x="5249730" y="1066799"/>
                  </a:lnTo>
                  <a:lnTo>
                    <a:pt x="5286706" y="1092199"/>
                  </a:lnTo>
                  <a:lnTo>
                    <a:pt x="5322783" y="1117599"/>
                  </a:lnTo>
                  <a:lnTo>
                    <a:pt x="5357966" y="1142999"/>
                  </a:lnTo>
                  <a:lnTo>
                    <a:pt x="5392257" y="1168399"/>
                  </a:lnTo>
                  <a:lnTo>
                    <a:pt x="5425660" y="1206499"/>
                  </a:lnTo>
                  <a:lnTo>
                    <a:pt x="5458179" y="1231899"/>
                  </a:lnTo>
                  <a:lnTo>
                    <a:pt x="5489816" y="1257299"/>
                  </a:lnTo>
                  <a:lnTo>
                    <a:pt x="5520576" y="1295399"/>
                  </a:lnTo>
                  <a:lnTo>
                    <a:pt x="5550461" y="1320799"/>
                  </a:lnTo>
                  <a:lnTo>
                    <a:pt x="5579474" y="1358899"/>
                  </a:lnTo>
                  <a:lnTo>
                    <a:pt x="5607620" y="1384299"/>
                  </a:lnTo>
                  <a:lnTo>
                    <a:pt x="5634902" y="1422399"/>
                  </a:lnTo>
                  <a:lnTo>
                    <a:pt x="5661323" y="1447799"/>
                  </a:lnTo>
                  <a:lnTo>
                    <a:pt x="5686886" y="1485899"/>
                  </a:lnTo>
                  <a:lnTo>
                    <a:pt x="5711596" y="1511299"/>
                  </a:lnTo>
                  <a:lnTo>
                    <a:pt x="5735454" y="1549399"/>
                  </a:lnTo>
                  <a:lnTo>
                    <a:pt x="5758465" y="1587499"/>
                  </a:lnTo>
                  <a:lnTo>
                    <a:pt x="5780632" y="1612899"/>
                  </a:lnTo>
                  <a:lnTo>
                    <a:pt x="5801958" y="1650999"/>
                  </a:lnTo>
                  <a:lnTo>
                    <a:pt x="5822448" y="1689099"/>
                  </a:lnTo>
                  <a:lnTo>
                    <a:pt x="5842103" y="1727199"/>
                  </a:lnTo>
                  <a:lnTo>
                    <a:pt x="5860928" y="1752599"/>
                  </a:lnTo>
                  <a:lnTo>
                    <a:pt x="5878926" y="1790699"/>
                  </a:lnTo>
                  <a:lnTo>
                    <a:pt x="5896100" y="1828799"/>
                  </a:lnTo>
                  <a:lnTo>
                    <a:pt x="5912454" y="1866899"/>
                  </a:lnTo>
                  <a:lnTo>
                    <a:pt x="5927992" y="1904999"/>
                  </a:lnTo>
                  <a:lnTo>
                    <a:pt x="5942715" y="1943099"/>
                  </a:lnTo>
                  <a:lnTo>
                    <a:pt x="5956629" y="1968499"/>
                  </a:lnTo>
                  <a:lnTo>
                    <a:pt x="5969736" y="2006599"/>
                  </a:lnTo>
                  <a:lnTo>
                    <a:pt x="5982039" y="2044699"/>
                  </a:lnTo>
                  <a:lnTo>
                    <a:pt x="5993543" y="2082799"/>
                  </a:lnTo>
                  <a:lnTo>
                    <a:pt x="6004250" y="2120899"/>
                  </a:lnTo>
                  <a:lnTo>
                    <a:pt x="6014164" y="2158999"/>
                  </a:lnTo>
                  <a:lnTo>
                    <a:pt x="6023288" y="2197099"/>
                  </a:lnTo>
                  <a:lnTo>
                    <a:pt x="6031626" y="2235199"/>
                  </a:lnTo>
                  <a:lnTo>
                    <a:pt x="6039181" y="2273299"/>
                  </a:lnTo>
                  <a:lnTo>
                    <a:pt x="6045956" y="2311399"/>
                  </a:lnTo>
                  <a:lnTo>
                    <a:pt x="6051956" y="2349499"/>
                  </a:lnTo>
                  <a:lnTo>
                    <a:pt x="6057182" y="2387599"/>
                  </a:lnTo>
                  <a:lnTo>
                    <a:pt x="6061639" y="2425699"/>
                  </a:lnTo>
                  <a:lnTo>
                    <a:pt x="6065329" y="2463799"/>
                  </a:lnTo>
                  <a:lnTo>
                    <a:pt x="6068258" y="2501899"/>
                  </a:lnTo>
                  <a:lnTo>
                    <a:pt x="6070427" y="2539999"/>
                  </a:lnTo>
                  <a:lnTo>
                    <a:pt x="6071840" y="2578099"/>
                  </a:lnTo>
                  <a:lnTo>
                    <a:pt x="6072500" y="2616199"/>
                  </a:lnTo>
                  <a:lnTo>
                    <a:pt x="6072412" y="2654299"/>
                  </a:lnTo>
                  <a:lnTo>
                    <a:pt x="6071578" y="2692399"/>
                  </a:lnTo>
                  <a:lnTo>
                    <a:pt x="6070001" y="2730499"/>
                  </a:lnTo>
                  <a:lnTo>
                    <a:pt x="6067686" y="2768599"/>
                  </a:lnTo>
                  <a:lnTo>
                    <a:pt x="6064635" y="2806699"/>
                  </a:lnTo>
                  <a:lnTo>
                    <a:pt x="6060852" y="2844799"/>
                  </a:lnTo>
                  <a:lnTo>
                    <a:pt x="6056340" y="2882899"/>
                  </a:lnTo>
                  <a:lnTo>
                    <a:pt x="6051103" y="2920999"/>
                  </a:lnTo>
                  <a:lnTo>
                    <a:pt x="6045143" y="2959099"/>
                  </a:lnTo>
                  <a:lnTo>
                    <a:pt x="6038466" y="2997199"/>
                  </a:lnTo>
                  <a:lnTo>
                    <a:pt x="6031073" y="3035299"/>
                  </a:lnTo>
                  <a:lnTo>
                    <a:pt x="6022968" y="3073399"/>
                  </a:lnTo>
                  <a:lnTo>
                    <a:pt x="6014155" y="3098799"/>
                  </a:lnTo>
                  <a:lnTo>
                    <a:pt x="6004637" y="3136899"/>
                  </a:lnTo>
                  <a:lnTo>
                    <a:pt x="5994417" y="3174999"/>
                  </a:lnTo>
                  <a:lnTo>
                    <a:pt x="5983499" y="3213099"/>
                  </a:lnTo>
                  <a:lnTo>
                    <a:pt x="5971886" y="3251199"/>
                  </a:lnTo>
                  <a:lnTo>
                    <a:pt x="5959581" y="3289299"/>
                  </a:lnTo>
                  <a:lnTo>
                    <a:pt x="5946589" y="3327399"/>
                  </a:lnTo>
                  <a:lnTo>
                    <a:pt x="5932912" y="3365499"/>
                  </a:lnTo>
                  <a:lnTo>
                    <a:pt x="5918553" y="3390899"/>
                  </a:lnTo>
                  <a:lnTo>
                    <a:pt x="5903517" y="3428999"/>
                  </a:lnTo>
                  <a:lnTo>
                    <a:pt x="5887806" y="3467099"/>
                  </a:lnTo>
                  <a:lnTo>
                    <a:pt x="5871424" y="3505199"/>
                  </a:lnTo>
                  <a:lnTo>
                    <a:pt x="5854374" y="3530599"/>
                  </a:lnTo>
                  <a:lnTo>
                    <a:pt x="5836660" y="3568699"/>
                  </a:lnTo>
                  <a:lnTo>
                    <a:pt x="5818285" y="3606799"/>
                  </a:lnTo>
                  <a:lnTo>
                    <a:pt x="5799252" y="3632199"/>
                  </a:lnTo>
                  <a:lnTo>
                    <a:pt x="5779565" y="3670299"/>
                  </a:lnTo>
                  <a:lnTo>
                    <a:pt x="5759228" y="3695699"/>
                  </a:lnTo>
                  <a:lnTo>
                    <a:pt x="5738243" y="3733799"/>
                  </a:lnTo>
                  <a:lnTo>
                    <a:pt x="5716613" y="3771899"/>
                  </a:lnTo>
                  <a:lnTo>
                    <a:pt x="5694344" y="3797299"/>
                  </a:lnTo>
                  <a:lnTo>
                    <a:pt x="5671437" y="3835399"/>
                  </a:lnTo>
                  <a:lnTo>
                    <a:pt x="5647896" y="3860799"/>
                  </a:lnTo>
                  <a:lnTo>
                    <a:pt x="5623725" y="3886199"/>
                  </a:lnTo>
                  <a:lnTo>
                    <a:pt x="5598926" y="3924299"/>
                  </a:lnTo>
                  <a:lnTo>
                    <a:pt x="5573504" y="3949699"/>
                  </a:lnTo>
                  <a:lnTo>
                    <a:pt x="5547462" y="3975099"/>
                  </a:lnTo>
                  <a:lnTo>
                    <a:pt x="5520803" y="4013199"/>
                  </a:lnTo>
                  <a:lnTo>
                    <a:pt x="5493530" y="4038599"/>
                  </a:lnTo>
                  <a:lnTo>
                    <a:pt x="5437157" y="4089399"/>
                  </a:lnTo>
                  <a:lnTo>
                    <a:pt x="5408064" y="4114799"/>
                  </a:lnTo>
                  <a:lnTo>
                    <a:pt x="5378371" y="4140199"/>
                  </a:lnTo>
                  <a:lnTo>
                    <a:pt x="5348082" y="4165599"/>
                  </a:lnTo>
                  <a:lnTo>
                    <a:pt x="5317199" y="4190999"/>
                  </a:lnTo>
                  <a:lnTo>
                    <a:pt x="5285726" y="4216399"/>
                  </a:lnTo>
                  <a:lnTo>
                    <a:pt x="5253668" y="4241799"/>
                  </a:lnTo>
                  <a:lnTo>
                    <a:pt x="5221026" y="4267199"/>
                  </a:lnTo>
                  <a:lnTo>
                    <a:pt x="5187804" y="4292599"/>
                  </a:lnTo>
                  <a:lnTo>
                    <a:pt x="5154006" y="4317999"/>
                  </a:lnTo>
                  <a:lnTo>
                    <a:pt x="5119636" y="4330699"/>
                  </a:lnTo>
                  <a:lnTo>
                    <a:pt x="5084696" y="4356099"/>
                  </a:lnTo>
                  <a:lnTo>
                    <a:pt x="5049189" y="4381499"/>
                  </a:lnTo>
                  <a:lnTo>
                    <a:pt x="5013121" y="4394199"/>
                  </a:lnTo>
                  <a:lnTo>
                    <a:pt x="4976493" y="4419599"/>
                  </a:lnTo>
                  <a:lnTo>
                    <a:pt x="4939308" y="4432299"/>
                  </a:lnTo>
                  <a:lnTo>
                    <a:pt x="4901572" y="4457699"/>
                  </a:lnTo>
                  <a:lnTo>
                    <a:pt x="4785081" y="4495799"/>
                  </a:lnTo>
                  <a:lnTo>
                    <a:pt x="4745168" y="4521199"/>
                  </a:lnTo>
                  <a:lnTo>
                    <a:pt x="4537639" y="4584699"/>
                  </a:lnTo>
                  <a:lnTo>
                    <a:pt x="4494564" y="4584699"/>
                  </a:lnTo>
                  <a:lnTo>
                    <a:pt x="4406871" y="4610099"/>
                  </a:lnTo>
                  <a:lnTo>
                    <a:pt x="4362260" y="4610099"/>
                  </a:lnTo>
                  <a:lnTo>
                    <a:pt x="4271527" y="4635499"/>
                  </a:lnTo>
                  <a:lnTo>
                    <a:pt x="4225411" y="4635499"/>
                  </a:lnTo>
                  <a:lnTo>
                    <a:pt x="1934504" y="4876799"/>
                  </a:lnTo>
                  <a:lnTo>
                    <a:pt x="1685472" y="4876799"/>
                  </a:lnTo>
                  <a:lnTo>
                    <a:pt x="1636662" y="4864099"/>
                  </a:lnTo>
                  <a:lnTo>
                    <a:pt x="1588344" y="4864099"/>
                  </a:lnTo>
                  <a:lnTo>
                    <a:pt x="1401368" y="4813299"/>
                  </a:lnTo>
                  <a:lnTo>
                    <a:pt x="1356542" y="4787899"/>
                  </a:lnTo>
                  <a:lnTo>
                    <a:pt x="1312619" y="4762499"/>
                  </a:lnTo>
                  <a:lnTo>
                    <a:pt x="1269669" y="4749799"/>
                  </a:lnTo>
                  <a:lnTo>
                    <a:pt x="1227760" y="4724399"/>
                  </a:lnTo>
                  <a:lnTo>
                    <a:pt x="1186961" y="4698999"/>
                  </a:lnTo>
                  <a:lnTo>
                    <a:pt x="1147341" y="4673599"/>
                  </a:lnTo>
                  <a:lnTo>
                    <a:pt x="1108968" y="4635499"/>
                  </a:lnTo>
                  <a:lnTo>
                    <a:pt x="1071912" y="4610099"/>
                  </a:lnTo>
                  <a:lnTo>
                    <a:pt x="1036239" y="4571999"/>
                  </a:lnTo>
                  <a:lnTo>
                    <a:pt x="1002020" y="4546599"/>
                  </a:lnTo>
                  <a:lnTo>
                    <a:pt x="969323" y="4508499"/>
                  </a:lnTo>
                  <a:lnTo>
                    <a:pt x="938217" y="4470399"/>
                  </a:lnTo>
                  <a:lnTo>
                    <a:pt x="908769" y="4432299"/>
                  </a:lnTo>
                  <a:lnTo>
                    <a:pt x="881050" y="4394199"/>
                  </a:lnTo>
                  <a:lnTo>
                    <a:pt x="855126" y="4343399"/>
                  </a:lnTo>
                  <a:lnTo>
                    <a:pt x="814946" y="4279899"/>
                  </a:lnTo>
                  <a:lnTo>
                    <a:pt x="775815" y="4216399"/>
                  </a:lnTo>
                  <a:lnTo>
                    <a:pt x="737727" y="4140199"/>
                  </a:lnTo>
                  <a:lnTo>
                    <a:pt x="700674" y="4076699"/>
                  </a:lnTo>
                  <a:lnTo>
                    <a:pt x="664652" y="4013199"/>
                  </a:lnTo>
                  <a:lnTo>
                    <a:pt x="629652" y="3949699"/>
                  </a:lnTo>
                  <a:lnTo>
                    <a:pt x="595669" y="3873499"/>
                  </a:lnTo>
                  <a:lnTo>
                    <a:pt x="562697" y="3809999"/>
                  </a:lnTo>
                  <a:lnTo>
                    <a:pt x="530728" y="3746499"/>
                  </a:lnTo>
                  <a:lnTo>
                    <a:pt x="499757" y="3682999"/>
                  </a:lnTo>
                  <a:lnTo>
                    <a:pt x="469777" y="3619499"/>
                  </a:lnTo>
                  <a:lnTo>
                    <a:pt x="440782" y="3555999"/>
                  </a:lnTo>
                  <a:lnTo>
                    <a:pt x="412765" y="3492499"/>
                  </a:lnTo>
                  <a:lnTo>
                    <a:pt x="385719" y="3441699"/>
                  </a:lnTo>
                  <a:lnTo>
                    <a:pt x="359639" y="3378199"/>
                  </a:lnTo>
                  <a:lnTo>
                    <a:pt x="334518" y="3314699"/>
                  </a:lnTo>
                  <a:lnTo>
                    <a:pt x="310350" y="3251199"/>
                  </a:lnTo>
                  <a:lnTo>
                    <a:pt x="287127" y="3200399"/>
                  </a:lnTo>
                  <a:lnTo>
                    <a:pt x="264845" y="3136899"/>
                  </a:lnTo>
                  <a:lnTo>
                    <a:pt x="243495" y="3086099"/>
                  </a:lnTo>
                  <a:lnTo>
                    <a:pt x="223072" y="3022599"/>
                  </a:lnTo>
                  <a:lnTo>
                    <a:pt x="203570" y="2971799"/>
                  </a:lnTo>
                  <a:lnTo>
                    <a:pt x="184981" y="2908299"/>
                  </a:lnTo>
                  <a:lnTo>
                    <a:pt x="167300" y="2857499"/>
                  </a:lnTo>
                  <a:lnTo>
                    <a:pt x="150520" y="2793999"/>
                  </a:lnTo>
                  <a:lnTo>
                    <a:pt x="134635" y="2743199"/>
                  </a:lnTo>
                  <a:lnTo>
                    <a:pt x="119638" y="2692399"/>
                  </a:lnTo>
                  <a:lnTo>
                    <a:pt x="105523" y="2641599"/>
                  </a:lnTo>
                  <a:lnTo>
                    <a:pt x="92283" y="2590799"/>
                  </a:lnTo>
                  <a:lnTo>
                    <a:pt x="79912" y="2527299"/>
                  </a:lnTo>
                  <a:lnTo>
                    <a:pt x="68403" y="2476499"/>
                  </a:lnTo>
                  <a:lnTo>
                    <a:pt x="57751" y="2425699"/>
                  </a:lnTo>
                  <a:lnTo>
                    <a:pt x="47948" y="2374899"/>
                  </a:lnTo>
                  <a:lnTo>
                    <a:pt x="38989" y="2324099"/>
                  </a:lnTo>
                  <a:lnTo>
                    <a:pt x="30866" y="2285999"/>
                  </a:lnTo>
                  <a:lnTo>
                    <a:pt x="23574" y="2235199"/>
                  </a:lnTo>
                  <a:lnTo>
                    <a:pt x="17105" y="2184399"/>
                  </a:lnTo>
                  <a:lnTo>
                    <a:pt x="11454" y="2133599"/>
                  </a:lnTo>
                  <a:lnTo>
                    <a:pt x="6615" y="2082799"/>
                  </a:lnTo>
                  <a:lnTo>
                    <a:pt x="2579" y="2044699"/>
                  </a:lnTo>
                  <a:lnTo>
                    <a:pt x="0" y="2006599"/>
                  </a:lnTo>
                  <a:lnTo>
                    <a:pt x="0" y="1663699"/>
                  </a:lnTo>
                  <a:lnTo>
                    <a:pt x="1411" y="1650999"/>
                  </a:lnTo>
                  <a:lnTo>
                    <a:pt x="5069" y="1600199"/>
                  </a:lnTo>
                  <a:lnTo>
                    <a:pt x="9460" y="1562099"/>
                  </a:lnTo>
                  <a:lnTo>
                    <a:pt x="14580" y="1523999"/>
                  </a:lnTo>
                  <a:lnTo>
                    <a:pt x="20420" y="1485899"/>
                  </a:lnTo>
                  <a:lnTo>
                    <a:pt x="26975" y="1447799"/>
                  </a:lnTo>
                  <a:lnTo>
                    <a:pt x="34238" y="1409699"/>
                  </a:lnTo>
                  <a:lnTo>
                    <a:pt x="42203" y="1371599"/>
                  </a:lnTo>
                  <a:lnTo>
                    <a:pt x="50863" y="1333499"/>
                  </a:lnTo>
                  <a:lnTo>
                    <a:pt x="60212" y="1295399"/>
                  </a:lnTo>
                  <a:lnTo>
                    <a:pt x="70244" y="1257299"/>
                  </a:lnTo>
                  <a:lnTo>
                    <a:pt x="80952" y="1219199"/>
                  </a:lnTo>
                  <a:lnTo>
                    <a:pt x="92329" y="1193799"/>
                  </a:lnTo>
                  <a:lnTo>
                    <a:pt x="104370" y="1155699"/>
                  </a:lnTo>
                  <a:lnTo>
                    <a:pt x="117068" y="1117599"/>
                  </a:lnTo>
                  <a:lnTo>
                    <a:pt x="130415" y="1079499"/>
                  </a:lnTo>
                  <a:lnTo>
                    <a:pt x="144407" y="1054099"/>
                  </a:lnTo>
                  <a:lnTo>
                    <a:pt x="159036" y="1015999"/>
                  </a:lnTo>
                  <a:lnTo>
                    <a:pt x="174297" y="990599"/>
                  </a:lnTo>
                  <a:lnTo>
                    <a:pt x="190182" y="952499"/>
                  </a:lnTo>
                  <a:lnTo>
                    <a:pt x="206685" y="927099"/>
                  </a:lnTo>
                  <a:lnTo>
                    <a:pt x="223800" y="888999"/>
                  </a:lnTo>
                  <a:lnTo>
                    <a:pt x="241521" y="863599"/>
                  </a:lnTo>
                  <a:lnTo>
                    <a:pt x="259840" y="838199"/>
                  </a:lnTo>
                  <a:lnTo>
                    <a:pt x="278752" y="812799"/>
                  </a:lnTo>
                  <a:lnTo>
                    <a:pt x="298250" y="774699"/>
                  </a:lnTo>
                  <a:lnTo>
                    <a:pt x="338978" y="723899"/>
                  </a:lnTo>
                  <a:lnTo>
                    <a:pt x="381974" y="673099"/>
                  </a:lnTo>
                  <a:lnTo>
                    <a:pt x="427185" y="622299"/>
                  </a:lnTo>
                  <a:lnTo>
                    <a:pt x="474561" y="571499"/>
                  </a:lnTo>
                  <a:lnTo>
                    <a:pt x="524050" y="520699"/>
                  </a:lnTo>
                  <a:lnTo>
                    <a:pt x="575600" y="482599"/>
                  </a:lnTo>
                  <a:lnTo>
                    <a:pt x="602132" y="457199"/>
                  </a:lnTo>
                  <a:lnTo>
                    <a:pt x="629160" y="431799"/>
                  </a:lnTo>
                  <a:lnTo>
                    <a:pt x="656678" y="419099"/>
                  </a:lnTo>
                  <a:lnTo>
                    <a:pt x="684679" y="393699"/>
                  </a:lnTo>
                  <a:lnTo>
                    <a:pt x="713157" y="380999"/>
                  </a:lnTo>
                  <a:lnTo>
                    <a:pt x="742105" y="355599"/>
                  </a:lnTo>
                  <a:lnTo>
                    <a:pt x="771517" y="342899"/>
                  </a:lnTo>
                  <a:lnTo>
                    <a:pt x="801387" y="317499"/>
                  </a:lnTo>
                  <a:lnTo>
                    <a:pt x="831707" y="304799"/>
                  </a:lnTo>
                  <a:lnTo>
                    <a:pt x="862473" y="279399"/>
                  </a:lnTo>
                  <a:lnTo>
                    <a:pt x="957373" y="241299"/>
                  </a:lnTo>
                  <a:lnTo>
                    <a:pt x="989852" y="215899"/>
                  </a:lnTo>
                  <a:lnTo>
                    <a:pt x="1123832" y="165099"/>
                  </a:lnTo>
                  <a:lnTo>
                    <a:pt x="1264001" y="114299"/>
                  </a:lnTo>
                  <a:close/>
                </a:path>
                <a:path w="6072505" h="4876800">
                  <a:moveTo>
                    <a:pt x="1409947" y="76199"/>
                  </a:moveTo>
                  <a:lnTo>
                    <a:pt x="3005924" y="76199"/>
                  </a:lnTo>
                  <a:lnTo>
                    <a:pt x="3142137" y="114299"/>
                  </a:lnTo>
                  <a:lnTo>
                    <a:pt x="1299962" y="114299"/>
                  </a:lnTo>
                  <a:lnTo>
                    <a:pt x="1409947" y="76199"/>
                  </a:lnTo>
                  <a:close/>
                </a:path>
                <a:path w="6072505" h="4876800">
                  <a:moveTo>
                    <a:pt x="1522950" y="50799"/>
                  </a:moveTo>
                  <a:lnTo>
                    <a:pt x="2870531" y="50799"/>
                  </a:lnTo>
                  <a:lnTo>
                    <a:pt x="2960693" y="76199"/>
                  </a:lnTo>
                  <a:lnTo>
                    <a:pt x="1447288" y="76199"/>
                  </a:lnTo>
                  <a:lnTo>
                    <a:pt x="1522950" y="50799"/>
                  </a:lnTo>
                  <a:close/>
                </a:path>
                <a:path w="6072505" h="4876800">
                  <a:moveTo>
                    <a:pt x="1599877" y="38099"/>
                  </a:moveTo>
                  <a:lnTo>
                    <a:pt x="2780810" y="38099"/>
                  </a:lnTo>
                  <a:lnTo>
                    <a:pt x="2825612" y="50799"/>
                  </a:lnTo>
                  <a:lnTo>
                    <a:pt x="1561259" y="50799"/>
                  </a:lnTo>
                  <a:lnTo>
                    <a:pt x="1599877" y="38099"/>
                  </a:lnTo>
                  <a:close/>
                </a:path>
                <a:path w="6072505" h="4876800">
                  <a:moveTo>
                    <a:pt x="1678017" y="25399"/>
                  </a:moveTo>
                  <a:lnTo>
                    <a:pt x="2691582" y="25399"/>
                  </a:lnTo>
                  <a:lnTo>
                    <a:pt x="2736131" y="38099"/>
                  </a:lnTo>
                  <a:lnTo>
                    <a:pt x="1638798" y="38099"/>
                  </a:lnTo>
                  <a:lnTo>
                    <a:pt x="1678017" y="25399"/>
                  </a:lnTo>
                  <a:close/>
                </a:path>
                <a:path w="6072505" h="4876800">
                  <a:moveTo>
                    <a:pt x="1757318" y="12699"/>
                  </a:moveTo>
                  <a:lnTo>
                    <a:pt x="2558777" y="12699"/>
                  </a:lnTo>
                  <a:lnTo>
                    <a:pt x="2602899" y="25399"/>
                  </a:lnTo>
                  <a:lnTo>
                    <a:pt x="1717525" y="25399"/>
                  </a:lnTo>
                  <a:lnTo>
                    <a:pt x="1757318" y="12699"/>
                  </a:lnTo>
                  <a:close/>
                </a:path>
                <a:path w="6072505" h="4876800">
                  <a:moveTo>
                    <a:pt x="1919199" y="0"/>
                  </a:moveTo>
                  <a:lnTo>
                    <a:pt x="2427370" y="0"/>
                  </a:lnTo>
                  <a:lnTo>
                    <a:pt x="2471006" y="12699"/>
                  </a:lnTo>
                  <a:lnTo>
                    <a:pt x="1878335" y="12699"/>
                  </a:lnTo>
                  <a:lnTo>
                    <a:pt x="1919199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7400" y="1645221"/>
            <a:ext cx="3335528" cy="80105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933575" y="2522473"/>
            <a:ext cx="2916555" cy="476884"/>
            <a:chOff x="1933575" y="2522473"/>
            <a:chExt cx="2916555" cy="47688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3575" y="2522473"/>
              <a:ext cx="864019" cy="4768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7254" y="2522473"/>
              <a:ext cx="810412" cy="4768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15716" y="2522473"/>
              <a:ext cx="485775" cy="4768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5291" y="2522473"/>
              <a:ext cx="977112" cy="4768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6595" y="2522473"/>
              <a:ext cx="343535" cy="47688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581529" y="3085147"/>
            <a:ext cx="7762875" cy="448309"/>
            <a:chOff x="2581529" y="3085147"/>
            <a:chExt cx="7762875" cy="448309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81529" y="3085147"/>
              <a:ext cx="1895474" cy="4479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2295" y="3085147"/>
              <a:ext cx="1040891" cy="4479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45430" y="3085147"/>
              <a:ext cx="571500" cy="4479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26430" y="3085147"/>
              <a:ext cx="229235" cy="4479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41111" y="3085147"/>
              <a:ext cx="2115477" cy="4479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18450" y="3085147"/>
              <a:ext cx="1609344" cy="4479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66885" y="3085147"/>
              <a:ext cx="977112" cy="447992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2581529" y="3618865"/>
            <a:ext cx="7869555" cy="448309"/>
            <a:chOff x="2581529" y="3618865"/>
            <a:chExt cx="7869555" cy="448309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81529" y="3618865"/>
              <a:ext cx="1339722" cy="4483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30066" y="3618865"/>
              <a:ext cx="1045756" cy="4483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45101" y="3618865"/>
              <a:ext cx="2439835" cy="4483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8444" y="3618865"/>
              <a:ext cx="786206" cy="44830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13675" y="3618865"/>
              <a:ext cx="571969" cy="44830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80654" y="3618865"/>
              <a:ext cx="2169922" cy="448309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581529" y="4152836"/>
            <a:ext cx="5050155" cy="448309"/>
            <a:chOff x="2581529" y="4152836"/>
            <a:chExt cx="5050155" cy="448309"/>
          </a:xfrm>
        </p:grpSpPr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81529" y="4152836"/>
              <a:ext cx="660819" cy="44799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77210" y="4152836"/>
              <a:ext cx="1089761" cy="4479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06545" y="4152836"/>
              <a:ext cx="876719" cy="4479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49876" y="4152836"/>
              <a:ext cx="956043" cy="44799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64783" y="4152836"/>
              <a:ext cx="242887" cy="44799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26836" y="4152836"/>
              <a:ext cx="1704848" cy="447992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2581529" y="4686300"/>
            <a:ext cx="9284970" cy="448309"/>
            <a:chOff x="2581529" y="4686300"/>
            <a:chExt cx="9284970" cy="448309"/>
          </a:xfrm>
        </p:grpSpPr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81529" y="4686300"/>
              <a:ext cx="1361440" cy="44831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68166" y="4686300"/>
              <a:ext cx="821931" cy="44831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26026" y="4686300"/>
              <a:ext cx="1863344" cy="44831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07708" y="4686300"/>
              <a:ext cx="2249385" cy="44831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52104" y="4686300"/>
              <a:ext cx="546519" cy="4483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947785" y="4686300"/>
              <a:ext cx="1044943" cy="44831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938638" y="4686300"/>
              <a:ext cx="1404493" cy="44831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187175" y="4686300"/>
              <a:ext cx="679056" cy="448310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2581529" y="5220652"/>
            <a:ext cx="7748270" cy="448309"/>
            <a:chOff x="2581529" y="5220652"/>
            <a:chExt cx="7748270" cy="448309"/>
          </a:xfrm>
        </p:grpSpPr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581529" y="5220652"/>
              <a:ext cx="810018" cy="44799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315716" y="5220652"/>
              <a:ext cx="3442449" cy="44799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593839" y="5220652"/>
              <a:ext cx="1383156" cy="44799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08925" y="5220652"/>
              <a:ext cx="571969" cy="44799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385556" y="5220652"/>
              <a:ext cx="1944116" cy="447992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1933575" y="6259829"/>
            <a:ext cx="2087880" cy="476884"/>
            <a:chOff x="1933575" y="6259829"/>
            <a:chExt cx="2087880" cy="476884"/>
          </a:xfrm>
        </p:grpSpPr>
        <p:pic>
          <p:nvPicPr>
            <p:cNvPr id="54" name="object 5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933575" y="6259829"/>
              <a:ext cx="1189774" cy="47688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953385" y="6259829"/>
              <a:ext cx="635419" cy="47688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6088" y="6259829"/>
              <a:ext cx="485775" cy="47688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830066" y="6259829"/>
              <a:ext cx="191135" cy="476885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2581529" y="6822503"/>
            <a:ext cx="9117330" cy="448309"/>
            <a:chOff x="2581529" y="6822503"/>
            <a:chExt cx="9117330" cy="448309"/>
          </a:xfrm>
        </p:grpSpPr>
        <p:pic>
          <p:nvPicPr>
            <p:cNvPr id="59" name="object 5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81529" y="6822503"/>
              <a:ext cx="1677416" cy="44799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201795" y="6822503"/>
              <a:ext cx="533819" cy="44799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697476" y="6822503"/>
              <a:ext cx="1089393" cy="44799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26430" y="6822503"/>
              <a:ext cx="2124710" cy="44799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699375" y="6822503"/>
              <a:ext cx="825919" cy="44799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404606" y="6822503"/>
              <a:ext cx="2420111" cy="44799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682350" y="6822503"/>
              <a:ext cx="428625" cy="44799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968100" y="6822503"/>
              <a:ext cx="266700" cy="44799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101450" y="6822503"/>
              <a:ext cx="597319" cy="44799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244979" y="2967672"/>
            <a:ext cx="159385" cy="48304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581529" y="7356220"/>
            <a:ext cx="6795134" cy="448309"/>
            <a:chOff x="2581529" y="7356220"/>
            <a:chExt cx="6795134" cy="448309"/>
          </a:xfrm>
        </p:grpSpPr>
        <p:pic>
          <p:nvPicPr>
            <p:cNvPr id="70" name="object 7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81529" y="7356220"/>
              <a:ext cx="1067536" cy="44830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572891" y="7356220"/>
              <a:ext cx="786206" cy="44830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287520" y="7356220"/>
              <a:ext cx="3139948" cy="44830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375270" y="7356220"/>
              <a:ext cx="2001266" cy="448309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12367514" y="934402"/>
            <a:ext cx="4963795" cy="1458595"/>
            <a:chOff x="12367514" y="934402"/>
            <a:chExt cx="4963795" cy="1458595"/>
          </a:xfrm>
        </p:grpSpPr>
        <p:pic>
          <p:nvPicPr>
            <p:cNvPr id="75" name="object 7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2367514" y="934402"/>
              <a:ext cx="4963287" cy="46704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567920" y="1430019"/>
              <a:ext cx="4684395" cy="46735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3539851" y="1925891"/>
              <a:ext cx="2541397" cy="467042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13604875" y="4156455"/>
            <a:ext cx="2976245" cy="1125220"/>
            <a:chOff x="13604875" y="4156455"/>
            <a:chExt cx="2976245" cy="1125220"/>
          </a:xfrm>
        </p:grpSpPr>
        <p:pic>
          <p:nvPicPr>
            <p:cNvPr id="79" name="object 7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329155" y="4156455"/>
              <a:ext cx="1578482" cy="61976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604875" y="4813934"/>
              <a:ext cx="2370836" cy="46736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901670" y="4813934"/>
              <a:ext cx="679056" cy="467360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13080618" y="5328856"/>
            <a:ext cx="4093845" cy="944244"/>
            <a:chOff x="13080618" y="5328856"/>
            <a:chExt cx="4093845" cy="944244"/>
          </a:xfrm>
        </p:grpSpPr>
        <p:pic>
          <p:nvPicPr>
            <p:cNvPr id="83" name="object 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3080618" y="5328856"/>
              <a:ext cx="1109471" cy="44799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100555" y="5328856"/>
              <a:ext cx="1111986" cy="44799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148940" y="5328856"/>
              <a:ext cx="400050" cy="44799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415513" y="5328856"/>
              <a:ext cx="1758442" cy="44799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3395324" y="5805424"/>
              <a:ext cx="2107184" cy="46736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377540" y="5805424"/>
              <a:ext cx="891921" cy="46736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6120744" y="5805424"/>
              <a:ext cx="248284" cy="46736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244950" y="5805424"/>
              <a:ext cx="600075" cy="467360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13538200" y="6320472"/>
            <a:ext cx="3112770" cy="944244"/>
            <a:chOff x="13538200" y="6320472"/>
            <a:chExt cx="3112770" cy="944244"/>
          </a:xfrm>
        </p:grpSpPr>
        <p:pic>
          <p:nvPicPr>
            <p:cNvPr id="92" name="object 9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3538200" y="6320472"/>
              <a:ext cx="1109471" cy="44799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558010" y="6320472"/>
              <a:ext cx="1111618" cy="44799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606395" y="6320472"/>
              <a:ext cx="400050" cy="44799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5873095" y="6320472"/>
              <a:ext cx="777621" cy="44799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3976730" y="6797039"/>
              <a:ext cx="1459357" cy="46736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329789" y="6797039"/>
              <a:ext cx="891921" cy="467360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13032993" y="7312088"/>
            <a:ext cx="4166870" cy="448309"/>
            <a:chOff x="13032993" y="7312088"/>
            <a:chExt cx="4166870" cy="448309"/>
          </a:xfrm>
        </p:grpSpPr>
        <p:pic>
          <p:nvPicPr>
            <p:cNvPr id="99" name="object 9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3032993" y="7312088"/>
              <a:ext cx="1109471" cy="44799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052930" y="7312088"/>
              <a:ext cx="1111986" cy="447992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101188" y="7312088"/>
              <a:ext cx="400050" cy="44799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5367888" y="7312088"/>
              <a:ext cx="1831975" cy="447992"/>
            </a:xfrm>
            <a:prstGeom prst="rect">
              <a:avLst/>
            </a:prstGeom>
          </p:spPr>
        </p:pic>
      </p:grpSp>
      <p:sp>
        <p:nvSpPr>
          <p:cNvPr id="103" name="object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50" dirty="0"/>
              <a:t>Stöd</a:t>
            </a:r>
            <a:r>
              <a:rPr spc="-165" dirty="0"/>
              <a:t> </a:t>
            </a:r>
            <a:r>
              <a:rPr spc="-180" dirty="0"/>
              <a:t>för</a:t>
            </a:r>
            <a:r>
              <a:rPr spc="-195" dirty="0"/>
              <a:t> </a:t>
            </a:r>
            <a:r>
              <a:rPr spc="-80" dirty="0"/>
              <a:t>att</a:t>
            </a:r>
            <a:r>
              <a:rPr spc="-175" dirty="0"/>
              <a:t> </a:t>
            </a:r>
            <a:r>
              <a:rPr spc="-380" dirty="0"/>
              <a:t>skapa</a:t>
            </a:r>
            <a:r>
              <a:rPr spc="15" dirty="0"/>
              <a:t> </a:t>
            </a:r>
            <a:r>
              <a:rPr spc="-155" dirty="0"/>
              <a:t>aktiviteter</a:t>
            </a:r>
            <a:r>
              <a:rPr spc="25" dirty="0"/>
              <a:t> </a:t>
            </a:r>
            <a:r>
              <a:rPr spc="-175" dirty="0"/>
              <a:t>för</a:t>
            </a:r>
            <a:r>
              <a:rPr spc="-270" dirty="0"/>
              <a:t> </a:t>
            </a:r>
            <a:r>
              <a:rPr spc="-190" dirty="0"/>
              <a:t>malmöbor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6EB60"/>
          </a:solidFill>
        </p:spPr>
        <p:txBody>
          <a:bodyPr wrap="square" lIns="0" tIns="0" rIns="0" bIns="0" rtlCol="0"/>
          <a:lstStyle/>
          <a:p>
            <a:r>
              <a:rPr lang="sv-SE" dirty="0"/>
              <a:t>                                      </a:t>
            </a:r>
            <a:r>
              <a:rPr lang="sv-SE" b="1" dirty="0">
                <a:solidFill>
                  <a:srgbClr val="FF0000"/>
                </a:solidFill>
              </a:rPr>
              <a:t>Något för våra ledare? Grundläggande ledarutbildning? 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88150" y="1"/>
            <a:ext cx="5400040" cy="3068320"/>
          </a:xfrm>
          <a:custGeom>
            <a:avLst/>
            <a:gdLst/>
            <a:ahLst/>
            <a:cxnLst/>
            <a:rect l="l" t="t" r="r" b="b"/>
            <a:pathLst>
              <a:path w="5400040" h="3068320">
                <a:moveTo>
                  <a:pt x="0" y="0"/>
                </a:moveTo>
                <a:lnTo>
                  <a:pt x="32588" y="68885"/>
                </a:lnTo>
                <a:lnTo>
                  <a:pt x="53973" y="112395"/>
                </a:lnTo>
                <a:lnTo>
                  <a:pt x="75780" y="155553"/>
                </a:lnTo>
                <a:lnTo>
                  <a:pt x="98008" y="198360"/>
                </a:lnTo>
                <a:lnTo>
                  <a:pt x="120657" y="240815"/>
                </a:lnTo>
                <a:lnTo>
                  <a:pt x="143725" y="282920"/>
                </a:lnTo>
                <a:lnTo>
                  <a:pt x="167213" y="324672"/>
                </a:lnTo>
                <a:lnTo>
                  <a:pt x="191120" y="366074"/>
                </a:lnTo>
                <a:lnTo>
                  <a:pt x="215445" y="407123"/>
                </a:lnTo>
                <a:lnTo>
                  <a:pt x="240187" y="447821"/>
                </a:lnTo>
                <a:lnTo>
                  <a:pt x="265346" y="488168"/>
                </a:lnTo>
                <a:lnTo>
                  <a:pt x="290922" y="528163"/>
                </a:lnTo>
                <a:lnTo>
                  <a:pt x="316912" y="567806"/>
                </a:lnTo>
                <a:lnTo>
                  <a:pt x="343318" y="607097"/>
                </a:lnTo>
                <a:lnTo>
                  <a:pt x="370138" y="646037"/>
                </a:lnTo>
                <a:lnTo>
                  <a:pt x="397372" y="684624"/>
                </a:lnTo>
                <a:lnTo>
                  <a:pt x="425018" y="722860"/>
                </a:lnTo>
                <a:lnTo>
                  <a:pt x="453077" y="760743"/>
                </a:lnTo>
                <a:lnTo>
                  <a:pt x="481547" y="798275"/>
                </a:lnTo>
                <a:lnTo>
                  <a:pt x="510429" y="835454"/>
                </a:lnTo>
                <a:lnTo>
                  <a:pt x="539721" y="872282"/>
                </a:lnTo>
                <a:lnTo>
                  <a:pt x="569423" y="908757"/>
                </a:lnTo>
                <a:lnTo>
                  <a:pt x="599534" y="944880"/>
                </a:lnTo>
                <a:lnTo>
                  <a:pt x="630053" y="980650"/>
                </a:lnTo>
                <a:lnTo>
                  <a:pt x="660981" y="1016068"/>
                </a:lnTo>
                <a:lnTo>
                  <a:pt x="692315" y="1051134"/>
                </a:lnTo>
                <a:lnTo>
                  <a:pt x="724057" y="1085847"/>
                </a:lnTo>
                <a:lnTo>
                  <a:pt x="756204" y="1120208"/>
                </a:lnTo>
                <a:lnTo>
                  <a:pt x="788757" y="1154216"/>
                </a:lnTo>
                <a:lnTo>
                  <a:pt x="821714" y="1187872"/>
                </a:lnTo>
                <a:lnTo>
                  <a:pt x="855075" y="1221175"/>
                </a:lnTo>
                <a:lnTo>
                  <a:pt x="888840" y="1254125"/>
                </a:lnTo>
                <a:lnTo>
                  <a:pt x="923007" y="1286722"/>
                </a:lnTo>
                <a:lnTo>
                  <a:pt x="957577" y="1318967"/>
                </a:lnTo>
                <a:lnTo>
                  <a:pt x="992548" y="1350858"/>
                </a:lnTo>
                <a:lnTo>
                  <a:pt x="1027920" y="1382397"/>
                </a:lnTo>
                <a:lnTo>
                  <a:pt x="1063693" y="1413583"/>
                </a:lnTo>
                <a:lnTo>
                  <a:pt x="1099865" y="1444415"/>
                </a:lnTo>
                <a:lnTo>
                  <a:pt x="1136436" y="1474895"/>
                </a:lnTo>
                <a:lnTo>
                  <a:pt x="1173405" y="1505021"/>
                </a:lnTo>
                <a:lnTo>
                  <a:pt x="1210772" y="1534794"/>
                </a:lnTo>
                <a:lnTo>
                  <a:pt x="1248536" y="1564214"/>
                </a:lnTo>
                <a:lnTo>
                  <a:pt x="1286696" y="1593281"/>
                </a:lnTo>
                <a:lnTo>
                  <a:pt x="1325252" y="1621994"/>
                </a:lnTo>
                <a:lnTo>
                  <a:pt x="1364204" y="1650354"/>
                </a:lnTo>
                <a:lnTo>
                  <a:pt x="1403550" y="1678361"/>
                </a:lnTo>
                <a:lnTo>
                  <a:pt x="1443289" y="1706014"/>
                </a:lnTo>
                <a:lnTo>
                  <a:pt x="1483422" y="1733313"/>
                </a:lnTo>
                <a:lnTo>
                  <a:pt x="1523948" y="1760259"/>
                </a:lnTo>
                <a:lnTo>
                  <a:pt x="1564865" y="1786851"/>
                </a:lnTo>
                <a:lnTo>
                  <a:pt x="1606174" y="1813089"/>
                </a:lnTo>
                <a:lnTo>
                  <a:pt x="1647874" y="1838974"/>
                </a:lnTo>
                <a:lnTo>
                  <a:pt x="1709010" y="1875793"/>
                </a:lnTo>
                <a:lnTo>
                  <a:pt x="1775310" y="1914505"/>
                </a:lnTo>
                <a:lnTo>
                  <a:pt x="1818566" y="1938974"/>
                </a:lnTo>
                <a:lnTo>
                  <a:pt x="1862210" y="1963089"/>
                </a:lnTo>
                <a:lnTo>
                  <a:pt x="1906240" y="1986849"/>
                </a:lnTo>
                <a:lnTo>
                  <a:pt x="1950657" y="2010256"/>
                </a:lnTo>
                <a:lnTo>
                  <a:pt x="1995459" y="2033309"/>
                </a:lnTo>
                <a:lnTo>
                  <a:pt x="2040646" y="2056007"/>
                </a:lnTo>
                <a:lnTo>
                  <a:pt x="2086217" y="2078351"/>
                </a:lnTo>
                <a:lnTo>
                  <a:pt x="2132172" y="2100341"/>
                </a:lnTo>
                <a:lnTo>
                  <a:pt x="2178511" y="2121976"/>
                </a:lnTo>
                <a:lnTo>
                  <a:pt x="2225231" y="2143257"/>
                </a:lnTo>
                <a:lnTo>
                  <a:pt x="2272334" y="2164183"/>
                </a:lnTo>
                <a:lnTo>
                  <a:pt x="2319817" y="2184755"/>
                </a:lnTo>
                <a:lnTo>
                  <a:pt x="2367681" y="2204972"/>
                </a:lnTo>
                <a:lnTo>
                  <a:pt x="2415925" y="2224835"/>
                </a:lnTo>
                <a:lnTo>
                  <a:pt x="2463182" y="2244517"/>
                </a:lnTo>
                <a:lnTo>
                  <a:pt x="2510685" y="2263429"/>
                </a:lnTo>
                <a:lnTo>
                  <a:pt x="2558425" y="2281603"/>
                </a:lnTo>
                <a:lnTo>
                  <a:pt x="2606389" y="2299067"/>
                </a:lnTo>
                <a:lnTo>
                  <a:pt x="2654567" y="2315851"/>
                </a:lnTo>
                <a:lnTo>
                  <a:pt x="2702947" y="2331987"/>
                </a:lnTo>
                <a:lnTo>
                  <a:pt x="2751519" y="2347503"/>
                </a:lnTo>
                <a:lnTo>
                  <a:pt x="2800271" y="2362431"/>
                </a:lnTo>
                <a:lnTo>
                  <a:pt x="2849193" y="2376799"/>
                </a:lnTo>
                <a:lnTo>
                  <a:pt x="2898272" y="2390638"/>
                </a:lnTo>
                <a:lnTo>
                  <a:pt x="2947498" y="2403978"/>
                </a:lnTo>
                <a:lnTo>
                  <a:pt x="2996860" y="2416848"/>
                </a:lnTo>
                <a:lnTo>
                  <a:pt x="3046346" y="2429280"/>
                </a:lnTo>
                <a:lnTo>
                  <a:pt x="3095946" y="2441303"/>
                </a:lnTo>
                <a:lnTo>
                  <a:pt x="3145649" y="2452947"/>
                </a:lnTo>
                <a:lnTo>
                  <a:pt x="3195442" y="2464242"/>
                </a:lnTo>
                <a:lnTo>
                  <a:pt x="3245316" y="2475218"/>
                </a:lnTo>
                <a:lnTo>
                  <a:pt x="3295259" y="2485905"/>
                </a:lnTo>
                <a:lnTo>
                  <a:pt x="3345259" y="2496333"/>
                </a:lnTo>
                <a:lnTo>
                  <a:pt x="3395307" y="2506532"/>
                </a:lnTo>
                <a:lnTo>
                  <a:pt x="3445389" y="2516533"/>
                </a:lnTo>
                <a:lnTo>
                  <a:pt x="3495497" y="2526364"/>
                </a:lnTo>
                <a:lnTo>
                  <a:pt x="3545617" y="2536057"/>
                </a:lnTo>
                <a:lnTo>
                  <a:pt x="3595740" y="2545641"/>
                </a:lnTo>
                <a:lnTo>
                  <a:pt x="3845998" y="2592982"/>
                </a:lnTo>
                <a:lnTo>
                  <a:pt x="3895901" y="2602544"/>
                </a:lnTo>
                <a:lnTo>
                  <a:pt x="3945727" y="2612208"/>
                </a:lnTo>
                <a:lnTo>
                  <a:pt x="3995467" y="2622003"/>
                </a:lnTo>
                <a:lnTo>
                  <a:pt x="4045693" y="2629982"/>
                </a:lnTo>
                <a:lnTo>
                  <a:pt x="4095735" y="2638582"/>
                </a:lnTo>
                <a:lnTo>
                  <a:pt x="4145599" y="2647791"/>
                </a:lnTo>
                <a:lnTo>
                  <a:pt x="4195296" y="2657594"/>
                </a:lnTo>
                <a:lnTo>
                  <a:pt x="4244833" y="2667978"/>
                </a:lnTo>
                <a:lnTo>
                  <a:pt x="4294218" y="2678929"/>
                </a:lnTo>
                <a:lnTo>
                  <a:pt x="4343461" y="2690432"/>
                </a:lnTo>
                <a:lnTo>
                  <a:pt x="4392569" y="2702476"/>
                </a:lnTo>
                <a:lnTo>
                  <a:pt x="4441550" y="2715045"/>
                </a:lnTo>
                <a:lnTo>
                  <a:pt x="4490414" y="2728126"/>
                </a:lnTo>
                <a:lnTo>
                  <a:pt x="4539169" y="2741705"/>
                </a:lnTo>
                <a:lnTo>
                  <a:pt x="4587822" y="2755768"/>
                </a:lnTo>
                <a:lnTo>
                  <a:pt x="4636383" y="2770302"/>
                </a:lnTo>
                <a:lnTo>
                  <a:pt x="4684860" y="2785293"/>
                </a:lnTo>
                <a:lnTo>
                  <a:pt x="4733260" y="2800727"/>
                </a:lnTo>
                <a:lnTo>
                  <a:pt x="4781594" y="2816591"/>
                </a:lnTo>
                <a:lnTo>
                  <a:pt x="4829868" y="2832870"/>
                </a:lnTo>
                <a:lnTo>
                  <a:pt x="4878091" y="2849551"/>
                </a:lnTo>
                <a:lnTo>
                  <a:pt x="4926272" y="2866620"/>
                </a:lnTo>
                <a:lnTo>
                  <a:pt x="4974419" y="2884063"/>
                </a:lnTo>
                <a:lnTo>
                  <a:pt x="5021903" y="2903081"/>
                </a:lnTo>
                <a:lnTo>
                  <a:pt x="5069171" y="2922455"/>
                </a:lnTo>
                <a:lnTo>
                  <a:pt x="5116234" y="2942160"/>
                </a:lnTo>
                <a:lnTo>
                  <a:pt x="5163102" y="2962172"/>
                </a:lnTo>
                <a:lnTo>
                  <a:pt x="5209785" y="2982466"/>
                </a:lnTo>
                <a:lnTo>
                  <a:pt x="5256295" y="3003020"/>
                </a:lnTo>
                <a:lnTo>
                  <a:pt x="5302642" y="3023808"/>
                </a:lnTo>
                <a:lnTo>
                  <a:pt x="5348837" y="3044806"/>
                </a:lnTo>
                <a:lnTo>
                  <a:pt x="5394890" y="3065991"/>
                </a:lnTo>
                <a:lnTo>
                  <a:pt x="5399849" y="3068296"/>
                </a:lnTo>
                <a:lnTo>
                  <a:pt x="5399849" y="2036202"/>
                </a:lnTo>
                <a:lnTo>
                  <a:pt x="5396007" y="2034656"/>
                </a:lnTo>
                <a:lnTo>
                  <a:pt x="5349836" y="2015270"/>
                </a:lnTo>
                <a:lnTo>
                  <a:pt x="5303321" y="1996476"/>
                </a:lnTo>
                <a:lnTo>
                  <a:pt x="5256484" y="1978254"/>
                </a:lnTo>
                <a:lnTo>
                  <a:pt x="5209349" y="1960586"/>
                </a:lnTo>
                <a:lnTo>
                  <a:pt x="5161937" y="1943452"/>
                </a:lnTo>
                <a:lnTo>
                  <a:pt x="5114271" y="1926833"/>
                </a:lnTo>
                <a:lnTo>
                  <a:pt x="5066375" y="1910710"/>
                </a:lnTo>
                <a:lnTo>
                  <a:pt x="5018271" y="1895063"/>
                </a:lnTo>
                <a:lnTo>
                  <a:pt x="4969981" y="1879873"/>
                </a:lnTo>
                <a:lnTo>
                  <a:pt x="4921528" y="1865122"/>
                </a:lnTo>
                <a:lnTo>
                  <a:pt x="4872935" y="1850790"/>
                </a:lnTo>
                <a:lnTo>
                  <a:pt x="4824224" y="1836857"/>
                </a:lnTo>
                <a:lnTo>
                  <a:pt x="4775419" y="1823304"/>
                </a:lnTo>
                <a:lnTo>
                  <a:pt x="4726542" y="1810113"/>
                </a:lnTo>
                <a:lnTo>
                  <a:pt x="4677616" y="1797263"/>
                </a:lnTo>
                <a:lnTo>
                  <a:pt x="4628662" y="1784736"/>
                </a:lnTo>
                <a:lnTo>
                  <a:pt x="4579705" y="1772512"/>
                </a:lnTo>
                <a:lnTo>
                  <a:pt x="4530767" y="1760573"/>
                </a:lnTo>
                <a:lnTo>
                  <a:pt x="4481869" y="1748898"/>
                </a:lnTo>
                <a:lnTo>
                  <a:pt x="4433374" y="1737465"/>
                </a:lnTo>
                <a:lnTo>
                  <a:pt x="4384813" y="1726432"/>
                </a:lnTo>
                <a:lnTo>
                  <a:pt x="4336193" y="1715761"/>
                </a:lnTo>
                <a:lnTo>
                  <a:pt x="4287520" y="1705413"/>
                </a:lnTo>
                <a:lnTo>
                  <a:pt x="4238798" y="1695351"/>
                </a:lnTo>
                <a:lnTo>
                  <a:pt x="4190033" y="1685538"/>
                </a:lnTo>
                <a:lnTo>
                  <a:pt x="4141231" y="1675935"/>
                </a:lnTo>
                <a:lnTo>
                  <a:pt x="4092397" y="1666505"/>
                </a:lnTo>
                <a:lnTo>
                  <a:pt x="4043536" y="1657209"/>
                </a:lnTo>
                <a:lnTo>
                  <a:pt x="3994655" y="1648010"/>
                </a:lnTo>
                <a:lnTo>
                  <a:pt x="3799032" y="1611427"/>
                </a:lnTo>
                <a:lnTo>
                  <a:pt x="3750129" y="1602146"/>
                </a:lnTo>
                <a:lnTo>
                  <a:pt x="3701239" y="1592734"/>
                </a:lnTo>
                <a:lnTo>
                  <a:pt x="3652366" y="1583154"/>
                </a:lnTo>
                <a:lnTo>
                  <a:pt x="3603516" y="1573369"/>
                </a:lnTo>
                <a:lnTo>
                  <a:pt x="3554695" y="1563340"/>
                </a:lnTo>
                <a:lnTo>
                  <a:pt x="3505908" y="1553030"/>
                </a:lnTo>
                <a:lnTo>
                  <a:pt x="3457160" y="1542400"/>
                </a:lnTo>
                <a:lnTo>
                  <a:pt x="3408458" y="1531414"/>
                </a:lnTo>
                <a:lnTo>
                  <a:pt x="3359807" y="1520033"/>
                </a:lnTo>
                <a:lnTo>
                  <a:pt x="3311211" y="1508219"/>
                </a:lnTo>
                <a:lnTo>
                  <a:pt x="3262678" y="1495934"/>
                </a:lnTo>
                <a:lnTo>
                  <a:pt x="3214211" y="1483141"/>
                </a:lnTo>
                <a:lnTo>
                  <a:pt x="3165817" y="1469802"/>
                </a:lnTo>
                <a:lnTo>
                  <a:pt x="3117502" y="1455880"/>
                </a:lnTo>
                <a:lnTo>
                  <a:pt x="3066952" y="1441459"/>
                </a:lnTo>
                <a:lnTo>
                  <a:pt x="3016871" y="1426499"/>
                </a:lnTo>
                <a:lnTo>
                  <a:pt x="2967256" y="1411001"/>
                </a:lnTo>
                <a:lnTo>
                  <a:pt x="2918108" y="1394966"/>
                </a:lnTo>
                <a:lnTo>
                  <a:pt x="2869427" y="1378395"/>
                </a:lnTo>
                <a:lnTo>
                  <a:pt x="2821213" y="1361289"/>
                </a:lnTo>
                <a:lnTo>
                  <a:pt x="2773466" y="1343648"/>
                </a:lnTo>
                <a:lnTo>
                  <a:pt x="2726185" y="1325475"/>
                </a:lnTo>
                <a:lnTo>
                  <a:pt x="2679370" y="1306770"/>
                </a:lnTo>
                <a:lnTo>
                  <a:pt x="2633021" y="1287534"/>
                </a:lnTo>
                <a:lnTo>
                  <a:pt x="2587138" y="1267768"/>
                </a:lnTo>
                <a:lnTo>
                  <a:pt x="2541721" y="1247473"/>
                </a:lnTo>
                <a:lnTo>
                  <a:pt x="2496769" y="1226651"/>
                </a:lnTo>
                <a:lnTo>
                  <a:pt x="2452283" y="1205301"/>
                </a:lnTo>
                <a:lnTo>
                  <a:pt x="2408261" y="1183426"/>
                </a:lnTo>
                <a:lnTo>
                  <a:pt x="2364705" y="1161027"/>
                </a:lnTo>
                <a:lnTo>
                  <a:pt x="2321614" y="1138104"/>
                </a:lnTo>
                <a:lnTo>
                  <a:pt x="2278988" y="1114658"/>
                </a:lnTo>
                <a:lnTo>
                  <a:pt x="2236826" y="1090691"/>
                </a:lnTo>
                <a:lnTo>
                  <a:pt x="2195128" y="1066204"/>
                </a:lnTo>
                <a:lnTo>
                  <a:pt x="2153895" y="1041197"/>
                </a:lnTo>
                <a:lnTo>
                  <a:pt x="2113126" y="1015672"/>
                </a:lnTo>
                <a:lnTo>
                  <a:pt x="2072820" y="989629"/>
                </a:lnTo>
                <a:lnTo>
                  <a:pt x="2032979" y="963070"/>
                </a:lnTo>
                <a:lnTo>
                  <a:pt x="1993601" y="935996"/>
                </a:lnTo>
                <a:lnTo>
                  <a:pt x="1954686" y="908408"/>
                </a:lnTo>
                <a:lnTo>
                  <a:pt x="1916235" y="880307"/>
                </a:lnTo>
                <a:lnTo>
                  <a:pt x="1878246" y="851693"/>
                </a:lnTo>
                <a:lnTo>
                  <a:pt x="1840721" y="822569"/>
                </a:lnTo>
                <a:lnTo>
                  <a:pt x="1803658" y="792934"/>
                </a:lnTo>
                <a:lnTo>
                  <a:pt x="1767058" y="762791"/>
                </a:lnTo>
                <a:lnTo>
                  <a:pt x="1730920" y="732140"/>
                </a:lnTo>
                <a:lnTo>
                  <a:pt x="1695245" y="700982"/>
                </a:lnTo>
                <a:lnTo>
                  <a:pt x="1660032" y="669318"/>
                </a:lnTo>
                <a:lnTo>
                  <a:pt x="1625280" y="637149"/>
                </a:lnTo>
                <a:lnTo>
                  <a:pt x="1590990" y="604476"/>
                </a:lnTo>
                <a:lnTo>
                  <a:pt x="1557162" y="571301"/>
                </a:lnTo>
                <a:lnTo>
                  <a:pt x="1523795" y="537625"/>
                </a:lnTo>
                <a:lnTo>
                  <a:pt x="1490890" y="503447"/>
                </a:lnTo>
                <a:lnTo>
                  <a:pt x="1458445" y="468770"/>
                </a:lnTo>
                <a:lnTo>
                  <a:pt x="1426462" y="433595"/>
                </a:lnTo>
                <a:lnTo>
                  <a:pt x="1394939" y="397922"/>
                </a:lnTo>
                <a:lnTo>
                  <a:pt x="1363877" y="361753"/>
                </a:lnTo>
                <a:lnTo>
                  <a:pt x="1333275" y="325088"/>
                </a:lnTo>
                <a:lnTo>
                  <a:pt x="1303134" y="287930"/>
                </a:lnTo>
                <a:lnTo>
                  <a:pt x="1273452" y="250277"/>
                </a:lnTo>
                <a:lnTo>
                  <a:pt x="1244231" y="212133"/>
                </a:lnTo>
                <a:lnTo>
                  <a:pt x="1215469" y="173497"/>
                </a:lnTo>
                <a:lnTo>
                  <a:pt x="1187167" y="134372"/>
                </a:lnTo>
                <a:lnTo>
                  <a:pt x="1159324" y="94757"/>
                </a:lnTo>
                <a:lnTo>
                  <a:pt x="1131941" y="54654"/>
                </a:lnTo>
                <a:lnTo>
                  <a:pt x="1105017" y="14064"/>
                </a:lnTo>
                <a:lnTo>
                  <a:pt x="10959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87855" cy="2341880"/>
          </a:xfrm>
          <a:custGeom>
            <a:avLst/>
            <a:gdLst/>
            <a:ahLst/>
            <a:cxnLst/>
            <a:rect l="l" t="t" r="r" b="b"/>
            <a:pathLst>
              <a:path w="1887855" h="2341880">
                <a:moveTo>
                  <a:pt x="1237536" y="1443186"/>
                </a:moveTo>
                <a:lnTo>
                  <a:pt x="1267749" y="1402561"/>
                </a:lnTo>
                <a:lnTo>
                  <a:pt x="1407202" y="1203109"/>
                </a:lnTo>
                <a:lnTo>
                  <a:pt x="1434237" y="1163230"/>
                </a:lnTo>
                <a:lnTo>
                  <a:pt x="1460646" y="1122894"/>
                </a:lnTo>
                <a:lnTo>
                  <a:pt x="1511870" y="1040057"/>
                </a:lnTo>
                <a:lnTo>
                  <a:pt x="1536025" y="997302"/>
                </a:lnTo>
                <a:lnTo>
                  <a:pt x="1558702" y="953746"/>
                </a:lnTo>
                <a:lnTo>
                  <a:pt x="1579918" y="909453"/>
                </a:lnTo>
                <a:lnTo>
                  <a:pt x="1601640" y="857437"/>
                </a:lnTo>
                <a:lnTo>
                  <a:pt x="1613009" y="831699"/>
                </a:lnTo>
                <a:lnTo>
                  <a:pt x="1625541" y="806584"/>
                </a:lnTo>
                <a:lnTo>
                  <a:pt x="1649740" y="759724"/>
                </a:lnTo>
                <a:lnTo>
                  <a:pt x="1672021" y="712169"/>
                </a:lnTo>
                <a:lnTo>
                  <a:pt x="1692605" y="664001"/>
                </a:lnTo>
                <a:lnTo>
                  <a:pt x="1711711" y="615300"/>
                </a:lnTo>
                <a:lnTo>
                  <a:pt x="1729558" y="566150"/>
                </a:lnTo>
                <a:lnTo>
                  <a:pt x="1746366" y="516631"/>
                </a:lnTo>
                <a:lnTo>
                  <a:pt x="1762353" y="466825"/>
                </a:lnTo>
                <a:lnTo>
                  <a:pt x="1777740" y="416814"/>
                </a:lnTo>
                <a:lnTo>
                  <a:pt x="1822488" y="266362"/>
                </a:lnTo>
                <a:lnTo>
                  <a:pt x="1835307" y="219674"/>
                </a:lnTo>
                <a:lnTo>
                  <a:pt x="1847543" y="172843"/>
                </a:lnTo>
                <a:lnTo>
                  <a:pt x="1859190" y="125872"/>
                </a:lnTo>
                <a:lnTo>
                  <a:pt x="1870245" y="78763"/>
                </a:lnTo>
                <a:lnTo>
                  <a:pt x="1880701" y="31521"/>
                </a:lnTo>
                <a:lnTo>
                  <a:pt x="1887257" y="0"/>
                </a:lnTo>
                <a:lnTo>
                  <a:pt x="1477727" y="0"/>
                </a:lnTo>
                <a:lnTo>
                  <a:pt x="1455973" y="133566"/>
                </a:lnTo>
                <a:lnTo>
                  <a:pt x="1447162" y="183572"/>
                </a:lnTo>
                <a:lnTo>
                  <a:pt x="1437295" y="233329"/>
                </a:lnTo>
                <a:lnTo>
                  <a:pt x="1425920" y="282732"/>
                </a:lnTo>
                <a:lnTo>
                  <a:pt x="1412584" y="331679"/>
                </a:lnTo>
                <a:lnTo>
                  <a:pt x="1396834" y="380065"/>
                </a:lnTo>
                <a:lnTo>
                  <a:pt x="1378217" y="427787"/>
                </a:lnTo>
                <a:lnTo>
                  <a:pt x="1373445" y="441047"/>
                </a:lnTo>
                <a:lnTo>
                  <a:pt x="1369279" y="454473"/>
                </a:lnTo>
                <a:lnTo>
                  <a:pt x="1365756" y="468061"/>
                </a:lnTo>
                <a:lnTo>
                  <a:pt x="1362913" y="481809"/>
                </a:lnTo>
                <a:lnTo>
                  <a:pt x="1353299" y="515606"/>
                </a:lnTo>
                <a:lnTo>
                  <a:pt x="1342021" y="548842"/>
                </a:lnTo>
                <a:lnTo>
                  <a:pt x="1329116" y="581471"/>
                </a:lnTo>
                <a:lnTo>
                  <a:pt x="1314619" y="613445"/>
                </a:lnTo>
                <a:lnTo>
                  <a:pt x="1272541" y="710500"/>
                </a:lnTo>
                <a:lnTo>
                  <a:pt x="1251123" y="758123"/>
                </a:lnTo>
                <a:lnTo>
                  <a:pt x="1229338" y="805156"/>
                </a:lnTo>
                <a:lnTo>
                  <a:pt x="1207053" y="851711"/>
                </a:lnTo>
                <a:lnTo>
                  <a:pt x="1184336" y="897489"/>
                </a:lnTo>
                <a:lnTo>
                  <a:pt x="1160950" y="942809"/>
                </a:lnTo>
                <a:lnTo>
                  <a:pt x="1136861" y="987577"/>
                </a:lnTo>
                <a:lnTo>
                  <a:pt x="1111985" y="1031804"/>
                </a:lnTo>
                <a:lnTo>
                  <a:pt x="1086238" y="1075500"/>
                </a:lnTo>
                <a:lnTo>
                  <a:pt x="1059535" y="1118673"/>
                </a:lnTo>
                <a:lnTo>
                  <a:pt x="1031793" y="1161334"/>
                </a:lnTo>
                <a:lnTo>
                  <a:pt x="1002927" y="1203492"/>
                </a:lnTo>
                <a:lnTo>
                  <a:pt x="972853" y="1245158"/>
                </a:lnTo>
                <a:lnTo>
                  <a:pt x="187920" y="2270878"/>
                </a:lnTo>
                <a:lnTo>
                  <a:pt x="195885" y="2267236"/>
                </a:lnTo>
                <a:lnTo>
                  <a:pt x="260032" y="2235026"/>
                </a:lnTo>
                <a:lnTo>
                  <a:pt x="304853" y="2211557"/>
                </a:lnTo>
                <a:lnTo>
                  <a:pt x="349320" y="2187449"/>
                </a:lnTo>
                <a:lnTo>
                  <a:pt x="393430" y="2162707"/>
                </a:lnTo>
                <a:lnTo>
                  <a:pt x="437181" y="2137337"/>
                </a:lnTo>
                <a:lnTo>
                  <a:pt x="480573" y="2111343"/>
                </a:lnTo>
                <a:lnTo>
                  <a:pt x="523603" y="2084731"/>
                </a:lnTo>
                <a:lnTo>
                  <a:pt x="566269" y="2057507"/>
                </a:lnTo>
                <a:lnTo>
                  <a:pt x="608570" y="2029675"/>
                </a:lnTo>
                <a:lnTo>
                  <a:pt x="650503" y="2001241"/>
                </a:lnTo>
                <a:lnTo>
                  <a:pt x="691245" y="1970730"/>
                </a:lnTo>
                <a:lnTo>
                  <a:pt x="731525" y="1939598"/>
                </a:lnTo>
                <a:lnTo>
                  <a:pt x="771339" y="1907855"/>
                </a:lnTo>
                <a:lnTo>
                  <a:pt x="810684" y="1875512"/>
                </a:lnTo>
                <a:lnTo>
                  <a:pt x="849556" y="1842579"/>
                </a:lnTo>
                <a:lnTo>
                  <a:pt x="887952" y="1809067"/>
                </a:lnTo>
                <a:lnTo>
                  <a:pt x="925867" y="1774986"/>
                </a:lnTo>
                <a:lnTo>
                  <a:pt x="1000610" y="1706079"/>
                </a:lnTo>
                <a:lnTo>
                  <a:pt x="1037084" y="1670953"/>
                </a:lnTo>
                <a:lnTo>
                  <a:pt x="1072705" y="1634986"/>
                </a:lnTo>
                <a:lnTo>
                  <a:pt x="1107460" y="1598197"/>
                </a:lnTo>
                <a:lnTo>
                  <a:pt x="1141335" y="1560604"/>
                </a:lnTo>
                <a:lnTo>
                  <a:pt x="1174315" y="1522226"/>
                </a:lnTo>
                <a:lnTo>
                  <a:pt x="1206387" y="1483080"/>
                </a:lnTo>
                <a:lnTo>
                  <a:pt x="1237536" y="1443186"/>
                </a:lnTo>
                <a:close/>
              </a:path>
              <a:path w="1887855" h="2341880">
                <a:moveTo>
                  <a:pt x="187920" y="2270878"/>
                </a:moveTo>
                <a:lnTo>
                  <a:pt x="941486" y="1286340"/>
                </a:lnTo>
                <a:lnTo>
                  <a:pt x="908743" y="1327050"/>
                </a:lnTo>
                <a:lnTo>
                  <a:pt x="874539" y="1367296"/>
                </a:lnTo>
                <a:lnTo>
                  <a:pt x="839224" y="1406583"/>
                </a:lnTo>
                <a:lnTo>
                  <a:pt x="803143" y="1444716"/>
                </a:lnTo>
                <a:lnTo>
                  <a:pt x="766350" y="1481780"/>
                </a:lnTo>
                <a:lnTo>
                  <a:pt x="728900" y="1517859"/>
                </a:lnTo>
                <a:lnTo>
                  <a:pt x="690849" y="1553038"/>
                </a:lnTo>
                <a:lnTo>
                  <a:pt x="652251" y="1587403"/>
                </a:lnTo>
                <a:lnTo>
                  <a:pt x="613161" y="1621037"/>
                </a:lnTo>
                <a:lnTo>
                  <a:pt x="573633" y="1654027"/>
                </a:lnTo>
                <a:lnTo>
                  <a:pt x="533724" y="1686456"/>
                </a:lnTo>
                <a:lnTo>
                  <a:pt x="452978" y="1749975"/>
                </a:lnTo>
                <a:lnTo>
                  <a:pt x="371362" y="1812272"/>
                </a:lnTo>
                <a:lnTo>
                  <a:pt x="331405" y="1840843"/>
                </a:lnTo>
                <a:lnTo>
                  <a:pt x="289717" y="1867835"/>
                </a:lnTo>
                <a:lnTo>
                  <a:pt x="246554" y="1893439"/>
                </a:lnTo>
                <a:lnTo>
                  <a:pt x="202171" y="1917848"/>
                </a:lnTo>
                <a:lnTo>
                  <a:pt x="156823" y="1941253"/>
                </a:lnTo>
                <a:lnTo>
                  <a:pt x="110765" y="1963849"/>
                </a:lnTo>
                <a:lnTo>
                  <a:pt x="64253" y="1985825"/>
                </a:lnTo>
                <a:lnTo>
                  <a:pt x="0" y="2015391"/>
                </a:lnTo>
                <a:lnTo>
                  <a:pt x="0" y="2341263"/>
                </a:lnTo>
                <a:lnTo>
                  <a:pt x="92101" y="2308401"/>
                </a:lnTo>
                <a:lnTo>
                  <a:pt x="137544" y="2291781"/>
                </a:lnTo>
                <a:lnTo>
                  <a:pt x="157228" y="2284201"/>
                </a:lnTo>
                <a:lnTo>
                  <a:pt x="176675" y="2276019"/>
                </a:lnTo>
                <a:lnTo>
                  <a:pt x="187920" y="2270878"/>
                </a:lnTo>
                <a:close/>
              </a:path>
            </a:pathLst>
          </a:custGeom>
          <a:solidFill>
            <a:srgbClr val="FF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8300" y="8515350"/>
            <a:ext cx="990600" cy="132397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368907" y="816550"/>
            <a:ext cx="6182360" cy="3663315"/>
          </a:xfrm>
          <a:custGeom>
            <a:avLst/>
            <a:gdLst/>
            <a:ahLst/>
            <a:cxnLst/>
            <a:rect l="l" t="t" r="r" b="b"/>
            <a:pathLst>
              <a:path w="6182359" h="3663315">
                <a:moveTo>
                  <a:pt x="2903548" y="0"/>
                </a:moveTo>
                <a:lnTo>
                  <a:pt x="2750807" y="227"/>
                </a:lnTo>
                <a:lnTo>
                  <a:pt x="2547152" y="2070"/>
                </a:lnTo>
                <a:lnTo>
                  <a:pt x="2190757" y="8341"/>
                </a:lnTo>
                <a:lnTo>
                  <a:pt x="1477959" y="24390"/>
                </a:lnTo>
                <a:lnTo>
                  <a:pt x="1223382" y="28528"/>
                </a:lnTo>
                <a:lnTo>
                  <a:pt x="1019717" y="30319"/>
                </a:lnTo>
                <a:lnTo>
                  <a:pt x="917883" y="30563"/>
                </a:lnTo>
                <a:lnTo>
                  <a:pt x="886539" y="46198"/>
                </a:lnTo>
                <a:lnTo>
                  <a:pt x="831793" y="47230"/>
                </a:lnTo>
                <a:lnTo>
                  <a:pt x="779290" y="50294"/>
                </a:lnTo>
                <a:lnTo>
                  <a:pt x="728985" y="55344"/>
                </a:lnTo>
                <a:lnTo>
                  <a:pt x="680832" y="62334"/>
                </a:lnTo>
                <a:lnTo>
                  <a:pt x="634785" y="71215"/>
                </a:lnTo>
                <a:lnTo>
                  <a:pt x="590801" y="81942"/>
                </a:lnTo>
                <a:lnTo>
                  <a:pt x="548834" y="94468"/>
                </a:lnTo>
                <a:lnTo>
                  <a:pt x="508839" y="108747"/>
                </a:lnTo>
                <a:lnTo>
                  <a:pt x="470770" y="124731"/>
                </a:lnTo>
                <a:lnTo>
                  <a:pt x="434584" y="142373"/>
                </a:lnTo>
                <a:lnTo>
                  <a:pt x="400233" y="161628"/>
                </a:lnTo>
                <a:lnTo>
                  <a:pt x="367674" y="182448"/>
                </a:lnTo>
                <a:lnTo>
                  <a:pt x="307751" y="228598"/>
                </a:lnTo>
                <a:lnTo>
                  <a:pt x="254451" y="280449"/>
                </a:lnTo>
                <a:lnTo>
                  <a:pt x="207416" y="337627"/>
                </a:lnTo>
                <a:lnTo>
                  <a:pt x="166283" y="399759"/>
                </a:lnTo>
                <a:lnTo>
                  <a:pt x="130692" y="466470"/>
                </a:lnTo>
                <a:lnTo>
                  <a:pt x="114862" y="501427"/>
                </a:lnTo>
                <a:lnTo>
                  <a:pt x="100283" y="537389"/>
                </a:lnTo>
                <a:lnTo>
                  <a:pt x="86908" y="574308"/>
                </a:lnTo>
                <a:lnTo>
                  <a:pt x="74693" y="612140"/>
                </a:lnTo>
                <a:lnTo>
                  <a:pt x="63594" y="650835"/>
                </a:lnTo>
                <a:lnTo>
                  <a:pt x="53564" y="690349"/>
                </a:lnTo>
                <a:lnTo>
                  <a:pt x="44558" y="730635"/>
                </a:lnTo>
                <a:lnTo>
                  <a:pt x="36532" y="771645"/>
                </a:lnTo>
                <a:lnTo>
                  <a:pt x="29441" y="813332"/>
                </a:lnTo>
                <a:lnTo>
                  <a:pt x="23239" y="855651"/>
                </a:lnTo>
                <a:lnTo>
                  <a:pt x="17881" y="898555"/>
                </a:lnTo>
                <a:lnTo>
                  <a:pt x="13323" y="941996"/>
                </a:lnTo>
                <a:lnTo>
                  <a:pt x="9518" y="985929"/>
                </a:lnTo>
                <a:lnTo>
                  <a:pt x="6422" y="1030305"/>
                </a:lnTo>
                <a:lnTo>
                  <a:pt x="3991" y="1075080"/>
                </a:lnTo>
                <a:lnTo>
                  <a:pt x="2178" y="1120205"/>
                </a:lnTo>
                <a:lnTo>
                  <a:pt x="938" y="1165635"/>
                </a:lnTo>
                <a:lnTo>
                  <a:pt x="227" y="1211322"/>
                </a:lnTo>
                <a:lnTo>
                  <a:pt x="0" y="1257220"/>
                </a:lnTo>
                <a:lnTo>
                  <a:pt x="210" y="1303282"/>
                </a:lnTo>
                <a:lnTo>
                  <a:pt x="814" y="1349461"/>
                </a:lnTo>
                <a:lnTo>
                  <a:pt x="3021" y="1441985"/>
                </a:lnTo>
                <a:lnTo>
                  <a:pt x="6260" y="1534418"/>
                </a:lnTo>
                <a:lnTo>
                  <a:pt x="16920" y="1768057"/>
                </a:lnTo>
                <a:lnTo>
                  <a:pt x="19646" y="1817002"/>
                </a:lnTo>
                <a:lnTo>
                  <a:pt x="22870" y="1866463"/>
                </a:lnTo>
                <a:lnTo>
                  <a:pt x="26735" y="1916289"/>
                </a:lnTo>
                <a:lnTo>
                  <a:pt x="31382" y="1966327"/>
                </a:lnTo>
                <a:lnTo>
                  <a:pt x="36954" y="2016425"/>
                </a:lnTo>
                <a:lnTo>
                  <a:pt x="43594" y="2066430"/>
                </a:lnTo>
                <a:lnTo>
                  <a:pt x="51443" y="2116192"/>
                </a:lnTo>
                <a:lnTo>
                  <a:pt x="60644" y="2165557"/>
                </a:lnTo>
                <a:lnTo>
                  <a:pt x="71340" y="2214374"/>
                </a:lnTo>
                <a:lnTo>
                  <a:pt x="83671" y="2262491"/>
                </a:lnTo>
                <a:lnTo>
                  <a:pt x="97782" y="2309754"/>
                </a:lnTo>
                <a:lnTo>
                  <a:pt x="113813" y="2356013"/>
                </a:lnTo>
                <a:lnTo>
                  <a:pt x="131908" y="2401115"/>
                </a:lnTo>
                <a:lnTo>
                  <a:pt x="152208" y="2444908"/>
                </a:lnTo>
                <a:lnTo>
                  <a:pt x="174856" y="2487240"/>
                </a:lnTo>
                <a:lnTo>
                  <a:pt x="199994" y="2527958"/>
                </a:lnTo>
                <a:lnTo>
                  <a:pt x="227764" y="2566911"/>
                </a:lnTo>
                <a:lnTo>
                  <a:pt x="264520" y="2610117"/>
                </a:lnTo>
                <a:lnTo>
                  <a:pt x="302434" y="2646265"/>
                </a:lnTo>
                <a:lnTo>
                  <a:pt x="341550" y="2676084"/>
                </a:lnTo>
                <a:lnTo>
                  <a:pt x="381909" y="2700301"/>
                </a:lnTo>
                <a:lnTo>
                  <a:pt x="423556" y="2719642"/>
                </a:lnTo>
                <a:lnTo>
                  <a:pt x="466531" y="2734835"/>
                </a:lnTo>
                <a:lnTo>
                  <a:pt x="510877" y="2746607"/>
                </a:lnTo>
                <a:lnTo>
                  <a:pt x="556638" y="2755686"/>
                </a:lnTo>
                <a:lnTo>
                  <a:pt x="603855" y="2762798"/>
                </a:lnTo>
                <a:lnTo>
                  <a:pt x="652570" y="2768671"/>
                </a:lnTo>
                <a:lnTo>
                  <a:pt x="754669" y="2779608"/>
                </a:lnTo>
                <a:lnTo>
                  <a:pt x="808136" y="2786127"/>
                </a:lnTo>
                <a:lnTo>
                  <a:pt x="909837" y="2800698"/>
                </a:lnTo>
                <a:lnTo>
                  <a:pt x="1011537" y="2814122"/>
                </a:lnTo>
                <a:lnTo>
                  <a:pt x="1113237" y="2826422"/>
                </a:lnTo>
                <a:lnTo>
                  <a:pt x="1214937" y="2837625"/>
                </a:lnTo>
                <a:lnTo>
                  <a:pt x="1316636" y="2847756"/>
                </a:lnTo>
                <a:lnTo>
                  <a:pt x="1418335" y="2856839"/>
                </a:lnTo>
                <a:lnTo>
                  <a:pt x="1520033" y="2864901"/>
                </a:lnTo>
                <a:lnTo>
                  <a:pt x="1621732" y="2871966"/>
                </a:lnTo>
                <a:lnTo>
                  <a:pt x="1723430" y="2878059"/>
                </a:lnTo>
                <a:lnTo>
                  <a:pt x="1825128" y="2883207"/>
                </a:lnTo>
                <a:lnTo>
                  <a:pt x="1926827" y="2887433"/>
                </a:lnTo>
                <a:lnTo>
                  <a:pt x="2028525" y="2890765"/>
                </a:lnTo>
                <a:lnTo>
                  <a:pt x="2130223" y="2893225"/>
                </a:lnTo>
                <a:lnTo>
                  <a:pt x="2231922" y="2894841"/>
                </a:lnTo>
                <a:lnTo>
                  <a:pt x="2333621" y="2895637"/>
                </a:lnTo>
                <a:lnTo>
                  <a:pt x="2435319" y="2895638"/>
                </a:lnTo>
                <a:lnTo>
                  <a:pt x="2537019" y="2894869"/>
                </a:lnTo>
                <a:lnTo>
                  <a:pt x="2638718" y="2893357"/>
                </a:lnTo>
                <a:lnTo>
                  <a:pt x="2740418" y="2891125"/>
                </a:lnTo>
                <a:lnTo>
                  <a:pt x="2892969" y="2886486"/>
                </a:lnTo>
                <a:lnTo>
                  <a:pt x="3045521" y="2880371"/>
                </a:lnTo>
                <a:lnTo>
                  <a:pt x="3198075" y="2872865"/>
                </a:lnTo>
                <a:lnTo>
                  <a:pt x="3350629" y="2864055"/>
                </a:lnTo>
                <a:lnTo>
                  <a:pt x="3503186" y="2854024"/>
                </a:lnTo>
                <a:lnTo>
                  <a:pt x="3655745" y="2842859"/>
                </a:lnTo>
                <a:lnTo>
                  <a:pt x="3859159" y="2826355"/>
                </a:lnTo>
                <a:lnTo>
                  <a:pt x="3960868" y="2817466"/>
                </a:lnTo>
                <a:lnTo>
                  <a:pt x="4010655" y="2811016"/>
                </a:lnTo>
                <a:lnTo>
                  <a:pt x="4060637" y="2805186"/>
                </a:lnTo>
                <a:lnTo>
                  <a:pt x="4110794" y="2799945"/>
                </a:lnTo>
                <a:lnTo>
                  <a:pt x="4161102" y="2795261"/>
                </a:lnTo>
                <a:lnTo>
                  <a:pt x="4211543" y="2791102"/>
                </a:lnTo>
                <a:lnTo>
                  <a:pt x="4262094" y="2787438"/>
                </a:lnTo>
                <a:lnTo>
                  <a:pt x="4312735" y="2784237"/>
                </a:lnTo>
                <a:lnTo>
                  <a:pt x="4363444" y="2781467"/>
                </a:lnTo>
                <a:lnTo>
                  <a:pt x="4414201" y="2779097"/>
                </a:lnTo>
                <a:lnTo>
                  <a:pt x="4515773" y="2775430"/>
                </a:lnTo>
                <a:lnTo>
                  <a:pt x="4617281" y="2772985"/>
                </a:lnTo>
                <a:lnTo>
                  <a:pt x="4667959" y="2772142"/>
                </a:lnTo>
                <a:lnTo>
                  <a:pt x="4688298" y="2813785"/>
                </a:lnTo>
                <a:lnTo>
                  <a:pt x="4704576" y="2857712"/>
                </a:lnTo>
                <a:lnTo>
                  <a:pt x="4717029" y="2903622"/>
                </a:lnTo>
                <a:lnTo>
                  <a:pt x="4725892" y="2951214"/>
                </a:lnTo>
                <a:lnTo>
                  <a:pt x="4731400" y="3000189"/>
                </a:lnTo>
                <a:lnTo>
                  <a:pt x="4733789" y="3050246"/>
                </a:lnTo>
                <a:lnTo>
                  <a:pt x="4733296" y="3101086"/>
                </a:lnTo>
                <a:lnTo>
                  <a:pt x="4730155" y="3152408"/>
                </a:lnTo>
                <a:lnTo>
                  <a:pt x="4724602" y="3203911"/>
                </a:lnTo>
                <a:lnTo>
                  <a:pt x="4716873" y="3255296"/>
                </a:lnTo>
                <a:lnTo>
                  <a:pt x="4707203" y="3306263"/>
                </a:lnTo>
                <a:lnTo>
                  <a:pt x="4695829" y="3356512"/>
                </a:lnTo>
                <a:lnTo>
                  <a:pt x="4682985" y="3405741"/>
                </a:lnTo>
                <a:lnTo>
                  <a:pt x="4668908" y="3453652"/>
                </a:lnTo>
                <a:lnTo>
                  <a:pt x="4653833" y="3499944"/>
                </a:lnTo>
                <a:lnTo>
                  <a:pt x="4637995" y="3544317"/>
                </a:lnTo>
                <a:lnTo>
                  <a:pt x="4621631" y="3586470"/>
                </a:lnTo>
                <a:lnTo>
                  <a:pt x="4604975" y="3626104"/>
                </a:lnTo>
                <a:lnTo>
                  <a:pt x="4588265" y="3662918"/>
                </a:lnTo>
                <a:lnTo>
                  <a:pt x="4623194" y="3632843"/>
                </a:lnTo>
                <a:lnTo>
                  <a:pt x="4657293" y="3600956"/>
                </a:lnTo>
                <a:lnTo>
                  <a:pt x="4690532" y="3567349"/>
                </a:lnTo>
                <a:lnTo>
                  <a:pt x="4722880" y="3532114"/>
                </a:lnTo>
                <a:lnTo>
                  <a:pt x="4754310" y="3495342"/>
                </a:lnTo>
                <a:lnTo>
                  <a:pt x="4784790" y="3457125"/>
                </a:lnTo>
                <a:lnTo>
                  <a:pt x="4814291" y="3417554"/>
                </a:lnTo>
                <a:lnTo>
                  <a:pt x="4842783" y="3376721"/>
                </a:lnTo>
                <a:lnTo>
                  <a:pt x="4870237" y="3334717"/>
                </a:lnTo>
                <a:lnTo>
                  <a:pt x="4896624" y="3291634"/>
                </a:lnTo>
                <a:lnTo>
                  <a:pt x="4921913" y="3247564"/>
                </a:lnTo>
                <a:lnTo>
                  <a:pt x="4946074" y="3202598"/>
                </a:lnTo>
                <a:lnTo>
                  <a:pt x="4969079" y="3156827"/>
                </a:lnTo>
                <a:lnTo>
                  <a:pt x="4990897" y="3110344"/>
                </a:lnTo>
                <a:lnTo>
                  <a:pt x="5011499" y="3063239"/>
                </a:lnTo>
                <a:lnTo>
                  <a:pt x="5030856" y="3015605"/>
                </a:lnTo>
                <a:lnTo>
                  <a:pt x="5048936" y="2967532"/>
                </a:lnTo>
                <a:lnTo>
                  <a:pt x="5065712" y="2919113"/>
                </a:lnTo>
                <a:lnTo>
                  <a:pt x="5081152" y="2870439"/>
                </a:lnTo>
                <a:lnTo>
                  <a:pt x="5095229" y="2821601"/>
                </a:lnTo>
                <a:lnTo>
                  <a:pt x="5107911" y="2772692"/>
                </a:lnTo>
                <a:lnTo>
                  <a:pt x="5311914" y="2782307"/>
                </a:lnTo>
                <a:lnTo>
                  <a:pt x="5365910" y="2784322"/>
                </a:lnTo>
                <a:lnTo>
                  <a:pt x="5420347" y="2785679"/>
                </a:lnTo>
                <a:lnTo>
                  <a:pt x="5474849" y="2786128"/>
                </a:lnTo>
                <a:lnTo>
                  <a:pt x="5529036" y="2785416"/>
                </a:lnTo>
                <a:lnTo>
                  <a:pt x="5582532" y="2783294"/>
                </a:lnTo>
                <a:lnTo>
                  <a:pt x="5634958" y="2779511"/>
                </a:lnTo>
                <a:lnTo>
                  <a:pt x="5685937" y="2773814"/>
                </a:lnTo>
                <a:lnTo>
                  <a:pt x="5735089" y="2765953"/>
                </a:lnTo>
                <a:lnTo>
                  <a:pt x="5782038" y="2755677"/>
                </a:lnTo>
                <a:lnTo>
                  <a:pt x="5826405" y="2742736"/>
                </a:lnTo>
                <a:lnTo>
                  <a:pt x="5867813" y="2726877"/>
                </a:lnTo>
                <a:lnTo>
                  <a:pt x="5905883" y="2707850"/>
                </a:lnTo>
                <a:lnTo>
                  <a:pt x="5942318" y="2682222"/>
                </a:lnTo>
                <a:lnTo>
                  <a:pt x="5975258" y="2652582"/>
                </a:lnTo>
                <a:lnTo>
                  <a:pt x="6004887" y="2619319"/>
                </a:lnTo>
                <a:lnTo>
                  <a:pt x="6031389" y="2582823"/>
                </a:lnTo>
                <a:lnTo>
                  <a:pt x="6054948" y="2543484"/>
                </a:lnTo>
                <a:lnTo>
                  <a:pt x="6075749" y="2501691"/>
                </a:lnTo>
                <a:lnTo>
                  <a:pt x="6093974" y="2457834"/>
                </a:lnTo>
                <a:lnTo>
                  <a:pt x="6109808" y="2412304"/>
                </a:lnTo>
                <a:lnTo>
                  <a:pt x="6123436" y="2365490"/>
                </a:lnTo>
                <a:lnTo>
                  <a:pt x="6135042" y="2317782"/>
                </a:lnTo>
                <a:lnTo>
                  <a:pt x="6144808" y="2269569"/>
                </a:lnTo>
                <a:lnTo>
                  <a:pt x="6152920" y="2221242"/>
                </a:lnTo>
                <a:lnTo>
                  <a:pt x="6159562" y="2173190"/>
                </a:lnTo>
                <a:lnTo>
                  <a:pt x="6164917" y="2125804"/>
                </a:lnTo>
                <a:lnTo>
                  <a:pt x="6169170" y="2079472"/>
                </a:lnTo>
                <a:lnTo>
                  <a:pt x="6172505" y="2034585"/>
                </a:lnTo>
                <a:lnTo>
                  <a:pt x="6176087" y="1957195"/>
                </a:lnTo>
                <a:lnTo>
                  <a:pt x="6179090" y="1875686"/>
                </a:lnTo>
                <a:lnTo>
                  <a:pt x="6181237" y="1790600"/>
                </a:lnTo>
                <a:lnTo>
                  <a:pt x="6182250" y="1702477"/>
                </a:lnTo>
                <a:lnTo>
                  <a:pt x="6182245" y="1657446"/>
                </a:lnTo>
                <a:lnTo>
                  <a:pt x="6181852" y="1611859"/>
                </a:lnTo>
                <a:lnTo>
                  <a:pt x="6181037" y="1565783"/>
                </a:lnTo>
                <a:lnTo>
                  <a:pt x="6179766" y="1519287"/>
                </a:lnTo>
                <a:lnTo>
                  <a:pt x="6178004" y="1472437"/>
                </a:lnTo>
                <a:lnTo>
                  <a:pt x="6175716" y="1425302"/>
                </a:lnTo>
                <a:lnTo>
                  <a:pt x="6172867" y="1377948"/>
                </a:lnTo>
                <a:lnTo>
                  <a:pt x="6169424" y="1330444"/>
                </a:lnTo>
                <a:lnTo>
                  <a:pt x="6165350" y="1282858"/>
                </a:lnTo>
                <a:lnTo>
                  <a:pt x="6160612" y="1235256"/>
                </a:lnTo>
                <a:lnTo>
                  <a:pt x="6155175" y="1187707"/>
                </a:lnTo>
                <a:lnTo>
                  <a:pt x="6149005" y="1140278"/>
                </a:lnTo>
                <a:lnTo>
                  <a:pt x="6142066" y="1093036"/>
                </a:lnTo>
                <a:lnTo>
                  <a:pt x="6134324" y="1046050"/>
                </a:lnTo>
                <a:lnTo>
                  <a:pt x="6125745" y="999388"/>
                </a:lnTo>
                <a:lnTo>
                  <a:pt x="6116294" y="953115"/>
                </a:lnTo>
                <a:lnTo>
                  <a:pt x="6105935" y="907302"/>
                </a:lnTo>
                <a:lnTo>
                  <a:pt x="6094636" y="862014"/>
                </a:lnTo>
                <a:lnTo>
                  <a:pt x="6082360" y="817320"/>
                </a:lnTo>
                <a:lnTo>
                  <a:pt x="6069073" y="773286"/>
                </a:lnTo>
                <a:lnTo>
                  <a:pt x="6054741" y="729982"/>
                </a:lnTo>
                <a:lnTo>
                  <a:pt x="6039329" y="687475"/>
                </a:lnTo>
                <a:lnTo>
                  <a:pt x="6022803" y="645831"/>
                </a:lnTo>
                <a:lnTo>
                  <a:pt x="6005127" y="605119"/>
                </a:lnTo>
                <a:lnTo>
                  <a:pt x="5986267" y="565407"/>
                </a:lnTo>
                <a:lnTo>
                  <a:pt x="5966189" y="526761"/>
                </a:lnTo>
                <a:lnTo>
                  <a:pt x="5944858" y="489251"/>
                </a:lnTo>
                <a:lnTo>
                  <a:pt x="5922239" y="452942"/>
                </a:lnTo>
                <a:lnTo>
                  <a:pt x="5898297" y="417903"/>
                </a:lnTo>
                <a:lnTo>
                  <a:pt x="5872998" y="384202"/>
                </a:lnTo>
                <a:lnTo>
                  <a:pt x="5846308" y="351907"/>
                </a:lnTo>
                <a:lnTo>
                  <a:pt x="5818191" y="321084"/>
                </a:lnTo>
                <a:lnTo>
                  <a:pt x="5788613" y="291801"/>
                </a:lnTo>
                <a:lnTo>
                  <a:pt x="5757540" y="264127"/>
                </a:lnTo>
                <a:lnTo>
                  <a:pt x="5724937" y="238128"/>
                </a:lnTo>
                <a:lnTo>
                  <a:pt x="5690768" y="213873"/>
                </a:lnTo>
                <a:lnTo>
                  <a:pt x="5655000" y="191428"/>
                </a:lnTo>
                <a:lnTo>
                  <a:pt x="5617598" y="170863"/>
                </a:lnTo>
                <a:lnTo>
                  <a:pt x="5578527" y="152243"/>
                </a:lnTo>
                <a:lnTo>
                  <a:pt x="5537753" y="135637"/>
                </a:lnTo>
                <a:lnTo>
                  <a:pt x="5495241" y="121113"/>
                </a:lnTo>
                <a:lnTo>
                  <a:pt x="5450956" y="108738"/>
                </a:lnTo>
                <a:lnTo>
                  <a:pt x="5405203" y="96549"/>
                </a:lnTo>
                <a:lnTo>
                  <a:pt x="5358820" y="85840"/>
                </a:lnTo>
                <a:lnTo>
                  <a:pt x="5311849" y="76524"/>
                </a:lnTo>
                <a:lnTo>
                  <a:pt x="5264333" y="68519"/>
                </a:lnTo>
                <a:lnTo>
                  <a:pt x="5216314" y="61739"/>
                </a:lnTo>
                <a:lnTo>
                  <a:pt x="5167835" y="56099"/>
                </a:lnTo>
                <a:lnTo>
                  <a:pt x="5118939" y="51515"/>
                </a:lnTo>
                <a:lnTo>
                  <a:pt x="5069667" y="47901"/>
                </a:lnTo>
                <a:lnTo>
                  <a:pt x="5020063" y="45174"/>
                </a:lnTo>
                <a:lnTo>
                  <a:pt x="4970169" y="43248"/>
                </a:lnTo>
                <a:lnTo>
                  <a:pt x="4920027" y="42038"/>
                </a:lnTo>
                <a:lnTo>
                  <a:pt x="4869681" y="41461"/>
                </a:lnTo>
                <a:lnTo>
                  <a:pt x="4819172" y="41431"/>
                </a:lnTo>
                <a:lnTo>
                  <a:pt x="4768544" y="41863"/>
                </a:lnTo>
                <a:lnTo>
                  <a:pt x="4667099" y="43775"/>
                </a:lnTo>
                <a:lnTo>
                  <a:pt x="4414369" y="50714"/>
                </a:lnTo>
                <a:lnTo>
                  <a:pt x="4314524" y="52574"/>
                </a:lnTo>
                <a:lnTo>
                  <a:pt x="4265040" y="52968"/>
                </a:lnTo>
                <a:lnTo>
                  <a:pt x="4215903" y="52893"/>
                </a:lnTo>
                <a:lnTo>
                  <a:pt x="4167158" y="52263"/>
                </a:lnTo>
                <a:lnTo>
                  <a:pt x="4118846" y="50994"/>
                </a:lnTo>
                <a:lnTo>
                  <a:pt x="4071010" y="49001"/>
                </a:lnTo>
                <a:lnTo>
                  <a:pt x="4023693" y="46199"/>
                </a:lnTo>
                <a:lnTo>
                  <a:pt x="3921858" y="37501"/>
                </a:lnTo>
                <a:lnTo>
                  <a:pt x="3820023" y="29863"/>
                </a:lnTo>
                <a:lnTo>
                  <a:pt x="3718190" y="23229"/>
                </a:lnTo>
                <a:lnTo>
                  <a:pt x="3616357" y="17549"/>
                </a:lnTo>
                <a:lnTo>
                  <a:pt x="3514525" y="12767"/>
                </a:lnTo>
                <a:lnTo>
                  <a:pt x="3412694" y="8833"/>
                </a:lnTo>
                <a:lnTo>
                  <a:pt x="3310864" y="5691"/>
                </a:lnTo>
                <a:lnTo>
                  <a:pt x="3209034" y="3290"/>
                </a:lnTo>
                <a:lnTo>
                  <a:pt x="3056291" y="961"/>
                </a:lnTo>
                <a:lnTo>
                  <a:pt x="2903548" y="0"/>
                </a:lnTo>
                <a:close/>
              </a:path>
            </a:pathLst>
          </a:custGeom>
          <a:solidFill>
            <a:srgbClr val="FFF8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1969629" y="5063901"/>
            <a:ext cx="5005705" cy="4138929"/>
          </a:xfrm>
          <a:custGeom>
            <a:avLst/>
            <a:gdLst/>
            <a:ahLst/>
            <a:cxnLst/>
            <a:rect l="l" t="t" r="r" b="b"/>
            <a:pathLst>
              <a:path w="5005705" h="4138929">
                <a:moveTo>
                  <a:pt x="506214" y="586663"/>
                </a:moveTo>
                <a:lnTo>
                  <a:pt x="2206159" y="0"/>
                </a:lnTo>
                <a:lnTo>
                  <a:pt x="2750046" y="390"/>
                </a:lnTo>
                <a:lnTo>
                  <a:pt x="2792911" y="12467"/>
                </a:lnTo>
                <a:lnTo>
                  <a:pt x="2908799" y="12778"/>
                </a:lnTo>
                <a:lnTo>
                  <a:pt x="2951462" y="24925"/>
                </a:lnTo>
                <a:lnTo>
                  <a:pt x="3028311" y="25274"/>
                </a:lnTo>
                <a:lnTo>
                  <a:pt x="3070773" y="37490"/>
                </a:lnTo>
                <a:lnTo>
                  <a:pt x="3109015" y="37727"/>
                </a:lnTo>
                <a:lnTo>
                  <a:pt x="3151318" y="49998"/>
                </a:lnTo>
                <a:lnTo>
                  <a:pt x="3189391" y="50294"/>
                </a:lnTo>
                <a:lnTo>
                  <a:pt x="3231516" y="62626"/>
                </a:lnTo>
                <a:lnTo>
                  <a:pt x="3269401" y="62987"/>
                </a:lnTo>
                <a:lnTo>
                  <a:pt x="3311328" y="75388"/>
                </a:lnTo>
                <a:lnTo>
                  <a:pt x="3349006" y="75820"/>
                </a:lnTo>
                <a:lnTo>
                  <a:pt x="3432309" y="100811"/>
                </a:lnTo>
                <a:lnTo>
                  <a:pt x="3469639" y="101363"/>
                </a:lnTo>
                <a:lnTo>
                  <a:pt x="3593285" y="139302"/>
                </a:lnTo>
                <a:lnTo>
                  <a:pt x="3630083" y="140038"/>
                </a:lnTo>
                <a:lnTo>
                  <a:pt x="3670880" y="152829"/>
                </a:lnTo>
                <a:lnTo>
                  <a:pt x="3872514" y="217593"/>
                </a:lnTo>
                <a:lnTo>
                  <a:pt x="3915312" y="229693"/>
                </a:lnTo>
                <a:lnTo>
                  <a:pt x="3957071" y="242152"/>
                </a:lnTo>
                <a:lnTo>
                  <a:pt x="3997795" y="254968"/>
                </a:lnTo>
                <a:lnTo>
                  <a:pt x="4041633" y="280144"/>
                </a:lnTo>
                <a:lnTo>
                  <a:pt x="4080304" y="293669"/>
                </a:lnTo>
                <a:lnTo>
                  <a:pt x="4117954" y="307545"/>
                </a:lnTo>
                <a:lnTo>
                  <a:pt x="4158733" y="333777"/>
                </a:lnTo>
                <a:lnTo>
                  <a:pt x="4194358" y="348353"/>
                </a:lnTo>
                <a:lnTo>
                  <a:pt x="4233122" y="375280"/>
                </a:lnTo>
                <a:lnTo>
                  <a:pt x="4266741" y="390548"/>
                </a:lnTo>
                <a:lnTo>
                  <a:pt x="4303509" y="418164"/>
                </a:lnTo>
                <a:lnTo>
                  <a:pt x="4339286" y="446122"/>
                </a:lnTo>
                <a:lnTo>
                  <a:pt x="4369934" y="462415"/>
                </a:lnTo>
                <a:lnTo>
                  <a:pt x="4403744" y="491052"/>
                </a:lnTo>
                <a:lnTo>
                  <a:pt x="4436578" y="520026"/>
                </a:lnTo>
                <a:lnTo>
                  <a:pt x="4468440" y="549335"/>
                </a:lnTo>
                <a:lnTo>
                  <a:pt x="4495194" y="566972"/>
                </a:lnTo>
                <a:lnTo>
                  <a:pt x="4525129" y="596947"/>
                </a:lnTo>
                <a:lnTo>
                  <a:pt x="4554107" y="627251"/>
                </a:lnTo>
                <a:lnTo>
                  <a:pt x="4582133" y="657884"/>
                </a:lnTo>
                <a:lnTo>
                  <a:pt x="4609213" y="688844"/>
                </a:lnTo>
                <a:lnTo>
                  <a:pt x="4635350" y="720129"/>
                </a:lnTo>
                <a:lnTo>
                  <a:pt x="4660550" y="751737"/>
                </a:lnTo>
                <a:lnTo>
                  <a:pt x="4684818" y="783667"/>
                </a:lnTo>
                <a:lnTo>
                  <a:pt x="4708158" y="815917"/>
                </a:lnTo>
                <a:lnTo>
                  <a:pt x="4730575" y="848486"/>
                </a:lnTo>
                <a:lnTo>
                  <a:pt x="4752075" y="881371"/>
                </a:lnTo>
                <a:lnTo>
                  <a:pt x="4772661" y="914571"/>
                </a:lnTo>
                <a:lnTo>
                  <a:pt x="4792340" y="948085"/>
                </a:lnTo>
                <a:lnTo>
                  <a:pt x="4811115" y="981911"/>
                </a:lnTo>
                <a:lnTo>
                  <a:pt x="4828992" y="1016046"/>
                </a:lnTo>
                <a:lnTo>
                  <a:pt x="4845976" y="1050490"/>
                </a:lnTo>
                <a:lnTo>
                  <a:pt x="4862070" y="1085241"/>
                </a:lnTo>
                <a:lnTo>
                  <a:pt x="4877281" y="1120297"/>
                </a:lnTo>
                <a:lnTo>
                  <a:pt x="4891613" y="1155656"/>
                </a:lnTo>
                <a:lnTo>
                  <a:pt x="4905070" y="1191316"/>
                </a:lnTo>
                <a:lnTo>
                  <a:pt x="4917659" y="1227277"/>
                </a:lnTo>
                <a:lnTo>
                  <a:pt x="4929383" y="1263536"/>
                </a:lnTo>
                <a:lnTo>
                  <a:pt x="4940247" y="1300092"/>
                </a:lnTo>
                <a:lnTo>
                  <a:pt x="4950257" y="1336942"/>
                </a:lnTo>
                <a:lnTo>
                  <a:pt x="4959417" y="1374086"/>
                </a:lnTo>
                <a:lnTo>
                  <a:pt x="4967732" y="1411522"/>
                </a:lnTo>
                <a:lnTo>
                  <a:pt x="4975207" y="1449247"/>
                </a:lnTo>
                <a:lnTo>
                  <a:pt x="4981846" y="1487261"/>
                </a:lnTo>
                <a:lnTo>
                  <a:pt x="4987655" y="1525561"/>
                </a:lnTo>
                <a:lnTo>
                  <a:pt x="4992639" y="1564146"/>
                </a:lnTo>
                <a:lnTo>
                  <a:pt x="4996801" y="1603015"/>
                </a:lnTo>
                <a:lnTo>
                  <a:pt x="5000148" y="1642165"/>
                </a:lnTo>
                <a:lnTo>
                  <a:pt x="5002684" y="1681595"/>
                </a:lnTo>
                <a:lnTo>
                  <a:pt x="5004414" y="1721303"/>
                </a:lnTo>
                <a:lnTo>
                  <a:pt x="5005342" y="1761287"/>
                </a:lnTo>
                <a:lnTo>
                  <a:pt x="5005474" y="1801547"/>
                </a:lnTo>
                <a:lnTo>
                  <a:pt x="5004815" y="1842080"/>
                </a:lnTo>
                <a:lnTo>
                  <a:pt x="5003368" y="1882884"/>
                </a:lnTo>
                <a:lnTo>
                  <a:pt x="5001140" y="1923958"/>
                </a:lnTo>
                <a:lnTo>
                  <a:pt x="4993992" y="1953295"/>
                </a:lnTo>
                <a:lnTo>
                  <a:pt x="4990214" y="1994903"/>
                </a:lnTo>
                <a:lnTo>
                  <a:pt x="4985670" y="2036777"/>
                </a:lnTo>
                <a:lnTo>
                  <a:pt x="4980362" y="2078913"/>
                </a:lnTo>
                <a:lnTo>
                  <a:pt x="4970155" y="2109306"/>
                </a:lnTo>
                <a:lnTo>
                  <a:pt x="4963337" y="2151964"/>
                </a:lnTo>
                <a:lnTo>
                  <a:pt x="4951629" y="2182875"/>
                </a:lnTo>
                <a:lnTo>
                  <a:pt x="4943320" y="2226047"/>
                </a:lnTo>
                <a:lnTo>
                  <a:pt x="4930130" y="2257469"/>
                </a:lnTo>
                <a:lnTo>
                  <a:pt x="4920351" y="2301149"/>
                </a:lnTo>
                <a:lnTo>
                  <a:pt x="4905699" y="2333075"/>
                </a:lnTo>
                <a:lnTo>
                  <a:pt x="4894467" y="2377257"/>
                </a:lnTo>
                <a:lnTo>
                  <a:pt x="4878373" y="2409681"/>
                </a:lnTo>
                <a:lnTo>
                  <a:pt x="4861565" y="2442351"/>
                </a:lnTo>
                <a:lnTo>
                  <a:pt x="4848192" y="2487272"/>
                </a:lnTo>
                <a:lnTo>
                  <a:pt x="4811050" y="2553830"/>
                </a:lnTo>
                <a:lnTo>
                  <a:pt x="4791436" y="2587469"/>
                </a:lnTo>
                <a:lnTo>
                  <a:pt x="4771131" y="2621346"/>
                </a:lnTo>
                <a:lnTo>
                  <a:pt x="4750142" y="2655460"/>
                </a:lnTo>
                <a:lnTo>
                  <a:pt x="4728473" y="2689808"/>
                </a:lnTo>
                <a:lnTo>
                  <a:pt x="4706129" y="2724389"/>
                </a:lnTo>
                <a:lnTo>
                  <a:pt x="4683114" y="2759201"/>
                </a:lnTo>
                <a:lnTo>
                  <a:pt x="4659434" y="2794244"/>
                </a:lnTo>
                <a:lnTo>
                  <a:pt x="4630951" y="2817508"/>
                </a:lnTo>
                <a:lnTo>
                  <a:pt x="4605955" y="2853005"/>
                </a:lnTo>
                <a:lnTo>
                  <a:pt x="4576165" y="2876720"/>
                </a:lnTo>
                <a:lnTo>
                  <a:pt x="4549873" y="2912664"/>
                </a:lnTo>
                <a:lnTo>
                  <a:pt x="4518796" y="2936824"/>
                </a:lnTo>
                <a:lnTo>
                  <a:pt x="4491226" y="2973209"/>
                </a:lnTo>
                <a:lnTo>
                  <a:pt x="4392319" y="3047647"/>
                </a:lnTo>
                <a:lnTo>
                  <a:pt x="4362252" y="3084893"/>
                </a:lnTo>
                <a:lnTo>
                  <a:pt x="4327431" y="3110346"/>
                </a:lnTo>
                <a:lnTo>
                  <a:pt x="4287860" y="3124002"/>
                </a:lnTo>
                <a:lnTo>
                  <a:pt x="4177981" y="3202227"/>
                </a:lnTo>
                <a:lnTo>
                  <a:pt x="4136030" y="3216705"/>
                </a:lnTo>
                <a:lnTo>
                  <a:pt x="4097639" y="3243389"/>
                </a:lnTo>
                <a:lnTo>
                  <a:pt x="4054527" y="3258267"/>
                </a:lnTo>
                <a:lnTo>
                  <a:pt x="2387405" y="4048564"/>
                </a:lnTo>
                <a:lnTo>
                  <a:pt x="2155049" y="4128751"/>
                </a:lnTo>
                <a:lnTo>
                  <a:pt x="2009451" y="4138693"/>
                </a:lnTo>
                <a:lnTo>
                  <a:pt x="1958407" y="4129439"/>
                </a:lnTo>
                <a:lnTo>
                  <a:pt x="1912487" y="4131851"/>
                </a:lnTo>
                <a:lnTo>
                  <a:pt x="1863503" y="4121886"/>
                </a:lnTo>
                <a:lnTo>
                  <a:pt x="1815696" y="4111515"/>
                </a:lnTo>
                <a:lnTo>
                  <a:pt x="1769166" y="4100703"/>
                </a:lnTo>
                <a:lnTo>
                  <a:pt x="1724010" y="4089416"/>
                </a:lnTo>
                <a:lnTo>
                  <a:pt x="1680327" y="4077622"/>
                </a:lnTo>
                <a:lnTo>
                  <a:pt x="1634073" y="4053279"/>
                </a:lnTo>
                <a:lnTo>
                  <a:pt x="1589489" y="4028360"/>
                </a:lnTo>
                <a:lnTo>
                  <a:pt x="1546674" y="4002831"/>
                </a:lnTo>
                <a:lnTo>
                  <a:pt x="1505727" y="3976657"/>
                </a:lnTo>
                <a:lnTo>
                  <a:pt x="1466745" y="3949805"/>
                </a:lnTo>
                <a:lnTo>
                  <a:pt x="1429829" y="3922240"/>
                </a:lnTo>
                <a:lnTo>
                  <a:pt x="1378711" y="3872706"/>
                </a:lnTo>
                <a:lnTo>
                  <a:pt x="1332530" y="3834904"/>
                </a:lnTo>
                <a:lnTo>
                  <a:pt x="1287138" y="3796829"/>
                </a:lnTo>
                <a:lnTo>
                  <a:pt x="1238386" y="3746478"/>
                </a:lnTo>
                <a:lnTo>
                  <a:pt x="1194557" y="3707864"/>
                </a:lnTo>
                <a:lnTo>
                  <a:pt x="1151502" y="3668982"/>
                </a:lnTo>
                <a:lnTo>
                  <a:pt x="1105074" y="3617830"/>
                </a:lnTo>
                <a:lnTo>
                  <a:pt x="1063553" y="3578419"/>
                </a:lnTo>
                <a:lnTo>
                  <a:pt x="1022791" y="3538746"/>
                </a:lnTo>
                <a:lnTo>
                  <a:pt x="982784" y="3498813"/>
                </a:lnTo>
                <a:lnTo>
                  <a:pt x="943528" y="3458621"/>
                </a:lnTo>
                <a:lnTo>
                  <a:pt x="905016" y="3418171"/>
                </a:lnTo>
                <a:lnTo>
                  <a:pt x="867244" y="3377467"/>
                </a:lnTo>
                <a:lnTo>
                  <a:pt x="830208" y="3336508"/>
                </a:lnTo>
                <a:lnTo>
                  <a:pt x="793902" y="3295298"/>
                </a:lnTo>
                <a:lnTo>
                  <a:pt x="758322" y="3253837"/>
                </a:lnTo>
                <a:lnTo>
                  <a:pt x="723462" y="3212127"/>
                </a:lnTo>
                <a:lnTo>
                  <a:pt x="689318" y="3170170"/>
                </a:lnTo>
                <a:lnTo>
                  <a:pt x="655886" y="3127968"/>
                </a:lnTo>
                <a:lnTo>
                  <a:pt x="627302" y="3097527"/>
                </a:lnTo>
                <a:lnTo>
                  <a:pt x="595277" y="3054839"/>
                </a:lnTo>
                <a:lnTo>
                  <a:pt x="563948" y="3011911"/>
                </a:lnTo>
                <a:lnTo>
                  <a:pt x="533310" y="2968744"/>
                </a:lnTo>
                <a:lnTo>
                  <a:pt x="507503" y="2937346"/>
                </a:lnTo>
                <a:lnTo>
                  <a:pt x="478234" y="2893707"/>
                </a:lnTo>
                <a:lnTo>
                  <a:pt x="453785" y="2861839"/>
                </a:lnTo>
                <a:lnTo>
                  <a:pt x="425865" y="2817735"/>
                </a:lnTo>
                <a:lnTo>
                  <a:pt x="402755" y="2785405"/>
                </a:lnTo>
                <a:lnTo>
                  <a:pt x="376165" y="2740841"/>
                </a:lnTo>
                <a:lnTo>
                  <a:pt x="354375" y="2708056"/>
                </a:lnTo>
                <a:lnTo>
                  <a:pt x="333237" y="2675046"/>
                </a:lnTo>
                <a:lnTo>
                  <a:pt x="308605" y="2629807"/>
                </a:lnTo>
                <a:lnTo>
                  <a:pt x="288758" y="2596351"/>
                </a:lnTo>
                <a:lnTo>
                  <a:pt x="269550" y="2562675"/>
                </a:lnTo>
                <a:lnTo>
                  <a:pt x="250974" y="2528780"/>
                </a:lnTo>
                <a:lnTo>
                  <a:pt x="228884" y="2482664"/>
                </a:lnTo>
                <a:lnTo>
                  <a:pt x="211560" y="2448337"/>
                </a:lnTo>
                <a:lnTo>
                  <a:pt x="194855" y="2413797"/>
                </a:lnTo>
                <a:lnTo>
                  <a:pt x="178764" y="2379046"/>
                </a:lnTo>
                <a:lnTo>
                  <a:pt x="163281" y="2344084"/>
                </a:lnTo>
                <a:lnTo>
                  <a:pt x="61893" y="2056633"/>
                </a:lnTo>
                <a:lnTo>
                  <a:pt x="49157" y="2007288"/>
                </a:lnTo>
                <a:lnTo>
                  <a:pt x="40051" y="1970126"/>
                </a:lnTo>
                <a:lnTo>
                  <a:pt x="35638" y="1944779"/>
                </a:lnTo>
                <a:lnTo>
                  <a:pt x="27627" y="1907238"/>
                </a:lnTo>
                <a:lnTo>
                  <a:pt x="20158" y="1869511"/>
                </a:lnTo>
                <a:lnTo>
                  <a:pt x="17367" y="1843604"/>
                </a:lnTo>
                <a:lnTo>
                  <a:pt x="10965" y="1805509"/>
                </a:lnTo>
                <a:lnTo>
                  <a:pt x="9231" y="1779237"/>
                </a:lnTo>
                <a:lnTo>
                  <a:pt x="8019" y="1752785"/>
                </a:lnTo>
                <a:lnTo>
                  <a:pt x="3180" y="1714150"/>
                </a:lnTo>
                <a:lnTo>
                  <a:pt x="2996" y="1687344"/>
                </a:lnTo>
                <a:lnTo>
                  <a:pt x="3318" y="1660362"/>
                </a:lnTo>
                <a:lnTo>
                  <a:pt x="0" y="1621203"/>
                </a:lnTo>
                <a:lnTo>
                  <a:pt x="1321" y="1593877"/>
                </a:lnTo>
                <a:lnTo>
                  <a:pt x="5435" y="1538717"/>
                </a:lnTo>
                <a:lnTo>
                  <a:pt x="11478" y="1482891"/>
                </a:lnTo>
                <a:lnTo>
                  <a:pt x="19412" y="1426413"/>
                </a:lnTo>
                <a:lnTo>
                  <a:pt x="29198" y="1369296"/>
                </a:lnTo>
                <a:lnTo>
                  <a:pt x="40797" y="1311553"/>
                </a:lnTo>
                <a:lnTo>
                  <a:pt x="54169" y="1253198"/>
                </a:lnTo>
                <a:lnTo>
                  <a:pt x="65651" y="1235801"/>
                </a:lnTo>
                <a:lnTo>
                  <a:pt x="73419" y="1206250"/>
                </a:lnTo>
                <a:lnTo>
                  <a:pt x="81611" y="1176553"/>
                </a:lnTo>
                <a:lnTo>
                  <a:pt x="90222" y="1146711"/>
                </a:lnTo>
                <a:lnTo>
                  <a:pt x="103391" y="1128731"/>
                </a:lnTo>
                <a:lnTo>
                  <a:pt x="112826" y="1098605"/>
                </a:lnTo>
                <a:lnTo>
                  <a:pt x="126808" y="1080345"/>
                </a:lnTo>
                <a:lnTo>
                  <a:pt x="137048" y="1049941"/>
                </a:lnTo>
                <a:lnTo>
                  <a:pt x="151825" y="1031406"/>
                </a:lnTo>
                <a:lnTo>
                  <a:pt x="162848" y="1000732"/>
                </a:lnTo>
                <a:lnTo>
                  <a:pt x="178401" y="981930"/>
                </a:lnTo>
                <a:lnTo>
                  <a:pt x="190190" y="950991"/>
                </a:lnTo>
                <a:lnTo>
                  <a:pt x="206497" y="931928"/>
                </a:lnTo>
                <a:lnTo>
                  <a:pt x="223176" y="912737"/>
                </a:lnTo>
                <a:lnTo>
                  <a:pt x="236076" y="881415"/>
                </a:lnTo>
                <a:lnTo>
                  <a:pt x="271241" y="842410"/>
                </a:lnTo>
                <a:lnTo>
                  <a:pt x="289353" y="822724"/>
                </a:lnTo>
                <a:lnTo>
                  <a:pt x="303667" y="790914"/>
                </a:lnTo>
                <a:lnTo>
                  <a:pt x="341602" y="750952"/>
                </a:lnTo>
                <a:lnTo>
                  <a:pt x="380863" y="710533"/>
                </a:lnTo>
                <a:lnTo>
                  <a:pt x="442156" y="649076"/>
                </a:lnTo>
                <a:lnTo>
                  <a:pt x="506214" y="586663"/>
                </a:lnTo>
                <a:close/>
              </a:path>
              <a:path w="5005705" h="4138929">
                <a:moveTo>
                  <a:pt x="599843" y="514046"/>
                </a:moveTo>
                <a:lnTo>
                  <a:pt x="2055403" y="11722"/>
                </a:lnTo>
                <a:lnTo>
                  <a:pt x="2171520" y="11954"/>
                </a:lnTo>
                <a:lnTo>
                  <a:pt x="532302" y="577660"/>
                </a:lnTo>
                <a:lnTo>
                  <a:pt x="599843" y="514046"/>
                </a:lnTo>
                <a:close/>
              </a:path>
              <a:path w="5005705" h="4138929">
                <a:moveTo>
                  <a:pt x="673986" y="461589"/>
                </a:moveTo>
                <a:lnTo>
                  <a:pt x="1943873" y="23341"/>
                </a:lnTo>
                <a:lnTo>
                  <a:pt x="2020932" y="23618"/>
                </a:lnTo>
                <a:lnTo>
                  <a:pt x="627053" y="504656"/>
                </a:lnTo>
                <a:lnTo>
                  <a:pt x="673986" y="461589"/>
                </a:lnTo>
                <a:close/>
              </a:path>
              <a:path w="5005705" h="4138929">
                <a:moveTo>
                  <a:pt x="726098" y="430170"/>
                </a:moveTo>
                <a:lnTo>
                  <a:pt x="1871214" y="34982"/>
                </a:lnTo>
                <a:lnTo>
                  <a:pt x="1909581" y="35176"/>
                </a:lnTo>
                <a:lnTo>
                  <a:pt x="701987" y="451926"/>
                </a:lnTo>
                <a:lnTo>
                  <a:pt x="726098" y="430170"/>
                </a:lnTo>
                <a:close/>
              </a:path>
              <a:path w="5005705" h="4138929">
                <a:moveTo>
                  <a:pt x="779204" y="398407"/>
                </a:moveTo>
                <a:lnTo>
                  <a:pt x="1798850" y="46520"/>
                </a:lnTo>
                <a:lnTo>
                  <a:pt x="1837064" y="46767"/>
                </a:lnTo>
                <a:lnTo>
                  <a:pt x="754601" y="420333"/>
                </a:lnTo>
                <a:lnTo>
                  <a:pt x="779204" y="398407"/>
                </a:lnTo>
                <a:close/>
              </a:path>
              <a:path w="5005705" h="4138929">
                <a:moveTo>
                  <a:pt x="833268" y="366315"/>
                </a:moveTo>
                <a:lnTo>
                  <a:pt x="1726819" y="57943"/>
                </a:lnTo>
                <a:lnTo>
                  <a:pt x="1764862" y="58249"/>
                </a:lnTo>
                <a:lnTo>
                  <a:pt x="808191" y="388404"/>
                </a:lnTo>
                <a:lnTo>
                  <a:pt x="833268" y="366315"/>
                </a:lnTo>
                <a:close/>
              </a:path>
              <a:path w="5005705" h="4138929">
                <a:moveTo>
                  <a:pt x="918143" y="323588"/>
                </a:moveTo>
                <a:lnTo>
                  <a:pt x="1621557" y="80835"/>
                </a:lnTo>
                <a:lnTo>
                  <a:pt x="1659305" y="81243"/>
                </a:lnTo>
                <a:lnTo>
                  <a:pt x="892392" y="345910"/>
                </a:lnTo>
                <a:lnTo>
                  <a:pt x="918143" y="323588"/>
                </a:lnTo>
                <a:close/>
              </a:path>
              <a:path w="5005705" h="4138929">
                <a:moveTo>
                  <a:pt x="1004952" y="280195"/>
                </a:moveTo>
                <a:lnTo>
                  <a:pt x="1517265" y="103392"/>
                </a:lnTo>
                <a:lnTo>
                  <a:pt x="1554675" y="103916"/>
                </a:lnTo>
                <a:lnTo>
                  <a:pt x="978571" y="302734"/>
                </a:lnTo>
                <a:lnTo>
                  <a:pt x="1004952" y="280195"/>
                </a:lnTo>
                <a:close/>
              </a:path>
              <a:path w="5005705" h="4138929">
                <a:moveTo>
                  <a:pt x="1156336" y="214516"/>
                </a:moveTo>
                <a:lnTo>
                  <a:pt x="1316262" y="159325"/>
                </a:lnTo>
                <a:lnTo>
                  <a:pt x="1352864" y="160128"/>
                </a:lnTo>
                <a:lnTo>
                  <a:pt x="1129003" y="237384"/>
                </a:lnTo>
                <a:lnTo>
                  <a:pt x="1156336" y="214516"/>
                </a:lnTo>
                <a:close/>
              </a:path>
            </a:pathLst>
          </a:custGeom>
          <a:solidFill>
            <a:srgbClr val="F1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538390"/>
            <a:ext cx="10522585" cy="1748789"/>
          </a:xfrm>
          <a:custGeom>
            <a:avLst/>
            <a:gdLst/>
            <a:ahLst/>
            <a:cxnLst/>
            <a:rect l="l" t="t" r="r" b="b"/>
            <a:pathLst>
              <a:path w="10522585" h="1748790">
                <a:moveTo>
                  <a:pt x="4490799" y="0"/>
                </a:moveTo>
                <a:lnTo>
                  <a:pt x="3809042" y="5856"/>
                </a:lnTo>
                <a:lnTo>
                  <a:pt x="3219667" y="21865"/>
                </a:lnTo>
                <a:lnTo>
                  <a:pt x="2724375" y="44267"/>
                </a:lnTo>
                <a:lnTo>
                  <a:pt x="2242023" y="75174"/>
                </a:lnTo>
                <a:lnTo>
                  <a:pt x="1852554" y="107767"/>
                </a:lnTo>
                <a:lnTo>
                  <a:pt x="1550660" y="138511"/>
                </a:lnTo>
                <a:lnTo>
                  <a:pt x="1258531" y="173557"/>
                </a:lnTo>
                <a:lnTo>
                  <a:pt x="1046431" y="202757"/>
                </a:lnTo>
                <a:lnTo>
                  <a:pt x="908733" y="223626"/>
                </a:lnTo>
                <a:lnTo>
                  <a:pt x="707851" y="257110"/>
                </a:lnTo>
                <a:lnTo>
                  <a:pt x="577956" y="280904"/>
                </a:lnTo>
                <a:lnTo>
                  <a:pt x="451440" y="305895"/>
                </a:lnTo>
                <a:lnTo>
                  <a:pt x="328436" y="332100"/>
                </a:lnTo>
                <a:lnTo>
                  <a:pt x="209077" y="359536"/>
                </a:lnTo>
                <a:lnTo>
                  <a:pt x="93497" y="388222"/>
                </a:lnTo>
                <a:lnTo>
                  <a:pt x="37166" y="403039"/>
                </a:lnTo>
                <a:lnTo>
                  <a:pt x="0" y="413205"/>
                </a:lnTo>
                <a:lnTo>
                  <a:pt x="0" y="1748606"/>
                </a:lnTo>
                <a:lnTo>
                  <a:pt x="10521207" y="1748606"/>
                </a:lnTo>
                <a:lnTo>
                  <a:pt x="10521331" y="1744393"/>
                </a:lnTo>
                <a:lnTo>
                  <a:pt x="10521992" y="1713782"/>
                </a:lnTo>
                <a:lnTo>
                  <a:pt x="10522406" y="1683362"/>
                </a:lnTo>
                <a:lnTo>
                  <a:pt x="10522507" y="1623127"/>
                </a:lnTo>
                <a:lnTo>
                  <a:pt x="10522198" y="1593329"/>
                </a:lnTo>
                <a:lnTo>
                  <a:pt x="10520878" y="1534415"/>
                </a:lnTo>
                <a:lnTo>
                  <a:pt x="10518639" y="1476464"/>
                </a:lnTo>
                <a:lnTo>
                  <a:pt x="10515501" y="1419543"/>
                </a:lnTo>
                <a:lnTo>
                  <a:pt x="10511488" y="1363721"/>
                </a:lnTo>
                <a:lnTo>
                  <a:pt x="10506620" y="1309063"/>
                </a:lnTo>
                <a:lnTo>
                  <a:pt x="10500921" y="1255638"/>
                </a:lnTo>
                <a:lnTo>
                  <a:pt x="10494411" y="1203511"/>
                </a:lnTo>
                <a:lnTo>
                  <a:pt x="10487112" y="1152751"/>
                </a:lnTo>
                <a:lnTo>
                  <a:pt x="10479047" y="1103423"/>
                </a:lnTo>
                <a:lnTo>
                  <a:pt x="10470238" y="1055596"/>
                </a:lnTo>
                <a:lnTo>
                  <a:pt x="10460705" y="1009336"/>
                </a:lnTo>
                <a:lnTo>
                  <a:pt x="10450472" y="964710"/>
                </a:lnTo>
                <a:lnTo>
                  <a:pt x="10439559" y="921785"/>
                </a:lnTo>
                <a:lnTo>
                  <a:pt x="10427990" y="880629"/>
                </a:lnTo>
                <a:lnTo>
                  <a:pt x="10415785" y="841308"/>
                </a:lnTo>
                <a:lnTo>
                  <a:pt x="10402966" y="803889"/>
                </a:lnTo>
                <a:lnTo>
                  <a:pt x="10382637" y="751475"/>
                </a:lnTo>
                <a:lnTo>
                  <a:pt x="10361050" y="703718"/>
                </a:lnTo>
                <a:lnTo>
                  <a:pt x="10338279" y="660845"/>
                </a:lnTo>
                <a:lnTo>
                  <a:pt x="10314399" y="623083"/>
                </a:lnTo>
                <a:lnTo>
                  <a:pt x="10289484" y="590656"/>
                </a:lnTo>
                <a:lnTo>
                  <a:pt x="10253666" y="555427"/>
                </a:lnTo>
                <a:lnTo>
                  <a:pt x="10214425" y="530246"/>
                </a:lnTo>
                <a:lnTo>
                  <a:pt x="10161409" y="504983"/>
                </a:lnTo>
                <a:lnTo>
                  <a:pt x="10118635" y="488125"/>
                </a:lnTo>
                <a:lnTo>
                  <a:pt x="10070073" y="471274"/>
                </a:lnTo>
                <a:lnTo>
                  <a:pt x="10015857" y="454448"/>
                </a:lnTo>
                <a:lnTo>
                  <a:pt x="9956121" y="437664"/>
                </a:lnTo>
                <a:lnTo>
                  <a:pt x="9890999" y="420939"/>
                </a:lnTo>
                <a:lnTo>
                  <a:pt x="9820624" y="404291"/>
                </a:lnTo>
                <a:lnTo>
                  <a:pt x="9745130" y="387738"/>
                </a:lnTo>
                <a:lnTo>
                  <a:pt x="9622585" y="363121"/>
                </a:lnTo>
                <a:lnTo>
                  <a:pt x="9489275" y="338815"/>
                </a:lnTo>
                <a:lnTo>
                  <a:pt x="9295564" y="306989"/>
                </a:lnTo>
                <a:lnTo>
                  <a:pt x="9029273" y="268338"/>
                </a:lnTo>
                <a:lnTo>
                  <a:pt x="8677062" y="223976"/>
                </a:lnTo>
                <a:lnTo>
                  <a:pt x="8488571" y="202749"/>
                </a:lnTo>
                <a:lnTo>
                  <a:pt x="7950266" y="149852"/>
                </a:lnTo>
                <a:lnTo>
                  <a:pt x="7290620" y="97836"/>
                </a:lnTo>
                <a:lnTo>
                  <a:pt x="6504963" y="51213"/>
                </a:lnTo>
                <a:lnTo>
                  <a:pt x="5679985" y="18450"/>
                </a:lnTo>
                <a:lnTo>
                  <a:pt x="4917707" y="2608"/>
                </a:lnTo>
                <a:lnTo>
                  <a:pt x="4490799" y="0"/>
                </a:lnTo>
                <a:close/>
              </a:path>
            </a:pathLst>
          </a:custGeom>
          <a:solidFill>
            <a:srgbClr val="FF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876170" y="1251902"/>
            <a:ext cx="3856990" cy="801370"/>
            <a:chOff x="1876170" y="1251902"/>
            <a:chExt cx="3856990" cy="80137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6170" y="1251902"/>
              <a:ext cx="2012823" cy="8010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3460" y="1251902"/>
              <a:ext cx="2179192" cy="80105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524125" y="2691701"/>
            <a:ext cx="3502025" cy="448309"/>
            <a:chOff x="2524125" y="2691701"/>
            <a:chExt cx="3502025" cy="448309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4125" y="2691701"/>
              <a:ext cx="2157603" cy="4479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0420" y="2691701"/>
              <a:ext cx="428625" cy="4479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1895" y="2691701"/>
              <a:ext cx="1023988" cy="44799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524125" y="3225545"/>
            <a:ext cx="2935605" cy="448309"/>
            <a:chOff x="2524125" y="3225545"/>
            <a:chExt cx="2935605" cy="448309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4125" y="3225545"/>
              <a:ext cx="2307717" cy="4483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92345" y="3225545"/>
              <a:ext cx="381000" cy="4483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59045" y="3225545"/>
              <a:ext cx="400532" cy="4483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26126" y="3225545"/>
              <a:ext cx="133350" cy="448309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524125" y="3759517"/>
            <a:ext cx="4798695" cy="448309"/>
            <a:chOff x="2524125" y="3759517"/>
            <a:chExt cx="4798695" cy="448309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4125" y="3759517"/>
              <a:ext cx="1821433" cy="4479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49039" y="3759517"/>
              <a:ext cx="988618" cy="4479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39995" y="3759517"/>
              <a:ext cx="1155191" cy="44799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88379" y="3759517"/>
              <a:ext cx="1234224" cy="4479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46290" y="3759517"/>
              <a:ext cx="133350" cy="44799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524125" y="4293552"/>
            <a:ext cx="6323330" cy="448309"/>
            <a:chOff x="2524125" y="4293552"/>
            <a:chExt cx="6323330" cy="448309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24125" y="4293552"/>
              <a:ext cx="2175637" cy="4479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49470" y="4293552"/>
              <a:ext cx="2683637" cy="44799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65340" y="4293552"/>
              <a:ext cx="1598802" cy="4479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04250" y="4293552"/>
              <a:ext cx="242887" cy="447992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2524125" y="4827206"/>
            <a:ext cx="7252970" cy="448309"/>
            <a:chOff x="2524125" y="4827206"/>
            <a:chExt cx="7252970" cy="448309"/>
          </a:xfrm>
        </p:grpSpPr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24125" y="4827206"/>
              <a:ext cx="2824861" cy="4479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82870" y="4827206"/>
              <a:ext cx="271945" cy="4479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64226" y="4827206"/>
              <a:ext cx="2013203" cy="44799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22490" y="4827206"/>
              <a:ext cx="257175" cy="44799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93940" y="4827206"/>
              <a:ext cx="1810766" cy="44799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09329" y="4827206"/>
              <a:ext cx="667143" cy="447992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2187575" y="2574606"/>
            <a:ext cx="159385" cy="32283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524125" y="5361241"/>
            <a:ext cx="8282305" cy="448309"/>
            <a:chOff x="2524125" y="5361241"/>
            <a:chExt cx="8282305" cy="448309"/>
          </a:xfrm>
        </p:grpSpPr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24125" y="5361241"/>
              <a:ext cx="1328801" cy="44799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63010" y="5361241"/>
              <a:ext cx="2096515" cy="44799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69026" y="5361241"/>
              <a:ext cx="257657" cy="44799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40729" y="5361241"/>
              <a:ext cx="3339719" cy="44799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04680" y="5361241"/>
              <a:ext cx="271462" cy="44799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185656" y="5361241"/>
              <a:ext cx="1524761" cy="44799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653014" y="5361241"/>
              <a:ext cx="153034" cy="447992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2524125" y="5894959"/>
            <a:ext cx="7643495" cy="448309"/>
            <a:chOff x="2524125" y="5894959"/>
            <a:chExt cx="7643495" cy="448309"/>
          </a:xfrm>
        </p:grpSpPr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24125" y="5894959"/>
              <a:ext cx="2312797" cy="44831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658995" y="5894959"/>
              <a:ext cx="257175" cy="44831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30445" y="5894959"/>
              <a:ext cx="1693799" cy="4483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41185" y="5894959"/>
              <a:ext cx="1590547" cy="44831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99019" y="5894959"/>
              <a:ext cx="242887" cy="44831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061071" y="5894959"/>
              <a:ext cx="960881" cy="44831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957055" y="5894959"/>
              <a:ext cx="1144955" cy="44831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938384" y="5894959"/>
              <a:ext cx="229069" cy="448310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2524125" y="6429057"/>
            <a:ext cx="3992879" cy="448309"/>
            <a:chOff x="2524125" y="6429057"/>
            <a:chExt cx="3992879" cy="448309"/>
          </a:xfrm>
        </p:grpSpPr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24125" y="6429057"/>
              <a:ext cx="1089291" cy="44799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572510" y="6429057"/>
              <a:ext cx="724319" cy="44799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191889" y="6429057"/>
              <a:ext cx="1708531" cy="44799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50254" y="6429057"/>
              <a:ext cx="666750" cy="447992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1876170" y="7477823"/>
            <a:ext cx="4771390" cy="467359"/>
            <a:chOff x="1876170" y="7477823"/>
            <a:chExt cx="4771390" cy="467359"/>
          </a:xfrm>
        </p:grpSpPr>
        <p:pic>
          <p:nvPicPr>
            <p:cNvPr id="63" name="object 6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876170" y="7477823"/>
              <a:ext cx="2240153" cy="46704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020438" y="7477823"/>
              <a:ext cx="1674367" cy="46704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583300" y="7477823"/>
              <a:ext cx="1063752" cy="467042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11740515" y="1667573"/>
            <a:ext cx="5505450" cy="963294"/>
            <a:chOff x="11740515" y="1667573"/>
            <a:chExt cx="5505450" cy="963294"/>
          </a:xfrm>
        </p:grpSpPr>
        <p:pic>
          <p:nvPicPr>
            <p:cNvPr id="67" name="object 6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369419" y="1667573"/>
              <a:ext cx="3772534" cy="46704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048101" y="1667573"/>
              <a:ext cx="635419" cy="46704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740515" y="2163063"/>
              <a:ext cx="1962023" cy="46735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560806" y="2163063"/>
              <a:ext cx="600544" cy="46735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961110" y="2163063"/>
              <a:ext cx="381000" cy="46735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151610" y="2163063"/>
              <a:ext cx="660819" cy="4673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647164" y="2163063"/>
              <a:ext cx="486244" cy="46735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057120" y="2163063"/>
              <a:ext cx="709040" cy="46735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648051" y="2163063"/>
              <a:ext cx="1597405" cy="46735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7067784" y="2163063"/>
              <a:ext cx="171450" cy="467359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501332" y="9284652"/>
            <a:ext cx="5873750" cy="476884"/>
            <a:chOff x="501332" y="9284652"/>
            <a:chExt cx="5873750" cy="476884"/>
          </a:xfrm>
        </p:grpSpPr>
        <p:pic>
          <p:nvPicPr>
            <p:cNvPr id="78" name="object 7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01332" y="9284652"/>
              <a:ext cx="1662683" cy="47688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997709" y="9284652"/>
              <a:ext cx="642937" cy="47688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502534" y="9284652"/>
              <a:ext cx="1937765" cy="47688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246625" y="9284652"/>
              <a:ext cx="2128393" cy="476884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12506959" y="6440106"/>
            <a:ext cx="3872865" cy="10039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0825" marR="5080" indent="-238125">
              <a:lnSpc>
                <a:spcPts val="3829"/>
              </a:lnSpc>
              <a:spcBef>
                <a:spcPts val="240"/>
              </a:spcBef>
            </a:pPr>
            <a:r>
              <a:rPr sz="3200" b="1" spc="-160" dirty="0">
                <a:latin typeface="Arial"/>
                <a:cs typeface="Arial"/>
              </a:rPr>
              <a:t>Stötta</a:t>
            </a:r>
            <a:r>
              <a:rPr sz="3200" b="1" spc="-250" dirty="0">
                <a:latin typeface="Arial"/>
                <a:cs typeface="Arial"/>
              </a:rPr>
              <a:t> ungdomarna</a:t>
            </a:r>
            <a:r>
              <a:rPr sz="3200" b="1" spc="-180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att </a:t>
            </a:r>
            <a:r>
              <a:rPr sz="3200" b="1" spc="-200" dirty="0">
                <a:latin typeface="Arial"/>
                <a:cs typeface="Arial"/>
              </a:rPr>
              <a:t>utveckla</a:t>
            </a:r>
            <a:r>
              <a:rPr sz="3200" b="1" spc="-350" dirty="0">
                <a:latin typeface="Arial"/>
                <a:cs typeface="Arial"/>
              </a:rPr>
              <a:t> </a:t>
            </a:r>
            <a:r>
              <a:rPr sz="3200" b="1" spc="-125" dirty="0">
                <a:latin typeface="Arial"/>
                <a:cs typeface="Arial"/>
              </a:rPr>
              <a:t>er</a:t>
            </a:r>
            <a:r>
              <a:rPr sz="3200" b="1" spc="-120" dirty="0">
                <a:latin typeface="Arial"/>
                <a:cs typeface="Arial"/>
              </a:rPr>
              <a:t> </a:t>
            </a:r>
            <a:r>
              <a:rPr sz="3200" b="1" spc="-70" dirty="0">
                <a:latin typeface="Arial"/>
                <a:cs typeface="Arial"/>
              </a:rPr>
              <a:t>förening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186</Words>
  <Application>Microsoft Macintosh PowerPoint</Application>
  <PresentationFormat>Anpassad</PresentationFormat>
  <Paragraphs>73</Paragraphs>
  <Slides>10</Slides>
  <Notes>0</Notes>
  <HiddenSlides>4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Stöd för att skapa aktiviteter för malmöbor</vt:lpstr>
      <vt:lpstr>Stöd för att skapa aktiviteter för malmöbor</vt:lpstr>
      <vt:lpstr>Stöd för att skapa aktiviteter för Malmöbor</vt:lpstr>
      <vt:lpstr>Stöd för att skapa aktiviteter för malmöbor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Beatrice Ludvigsson Priest</cp:lastModifiedBy>
  <cp:revision>3</cp:revision>
  <dcterms:created xsi:type="dcterms:W3CDTF">2022-09-21T18:05:28Z</dcterms:created>
  <dcterms:modified xsi:type="dcterms:W3CDTF">2022-09-21T18:58:24Z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LastSaved">
    <vt:filetime>2022-09-21T00:00:00Z</vt:filetime>
  </property>
</Properties>
</file>