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93" r:id="rId3"/>
    <p:sldId id="292" r:id="rId4"/>
    <p:sldId id="294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  <a:srgbClr val="FFBDBD"/>
    <a:srgbClr val="FFE7E7"/>
    <a:srgbClr val="5669F4"/>
    <a:srgbClr val="5AB3F0"/>
    <a:srgbClr val="30EBF0"/>
    <a:srgbClr val="EB7115"/>
    <a:srgbClr val="EF5F5F"/>
    <a:srgbClr val="AE1212"/>
    <a:srgbClr val="F38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Mörkt forma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just forma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just format 3 - Dekorfär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just format 3 - Dekorfär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just format 3 - Dekorfär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just format 3 - Dekorfär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just format 3 - Dekorfär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llanmörkt forma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llanmörkt format 1 - Dekorfär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llanmörkt format 1 - Dekorfär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Format med tema 1 - dekorfärg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Format med tema 1 - dekorfärg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Format med tema 1 - dekorfär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just format 1 - Dekorfär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just format 1 - Dekorfär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34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140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436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5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640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158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471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612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616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246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019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C46BE-8D44-4343-8DF6-5663AF5C2D70}" type="datetimeFigureOut">
              <a:rPr lang="sv-SE" smtClean="0"/>
              <a:t>2023-01-30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3DAC6-270E-45DB-89AE-21E456691C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843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CC548AB9-DABF-BB12-603E-6E97AFE9C7C1}"/>
              </a:ext>
            </a:extLst>
          </p:cNvPr>
          <p:cNvSpPr txBox="1"/>
          <p:nvPr/>
        </p:nvSpPr>
        <p:spPr>
          <a:xfrm>
            <a:off x="522434" y="4571216"/>
            <a:ext cx="8861131" cy="1115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dirty="0" err="1">
                <a:latin typeface="+mj-lt"/>
                <a:ea typeface="+mj-ea"/>
                <a:cs typeface="+mj-cs"/>
              </a:rPr>
              <a:t>Poolspelsprogram</a:t>
            </a:r>
            <a:r>
              <a:rPr lang="en-US" sz="4700" dirty="0">
                <a:latin typeface="+mj-lt"/>
                <a:ea typeface="+mj-ea"/>
                <a:cs typeface="+mj-cs"/>
              </a:rPr>
              <a:t> </a:t>
            </a:r>
            <a:r>
              <a:rPr lang="en-US" sz="4700" dirty="0" err="1">
                <a:latin typeface="+mj-lt"/>
                <a:ea typeface="+mj-ea"/>
                <a:cs typeface="+mj-cs"/>
              </a:rPr>
              <a:t>Limhamn</a:t>
            </a:r>
            <a:r>
              <a:rPr lang="en-US" sz="4700" dirty="0">
                <a:latin typeface="+mj-lt"/>
                <a:ea typeface="+mj-ea"/>
                <a:cs typeface="+mj-cs"/>
              </a:rPr>
              <a:t> 12/2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B0600D7-5A62-FCC2-69CC-6CBBD5490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604" y="2763141"/>
            <a:ext cx="1894419" cy="1894419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E7C8837-D79A-7725-0A04-CAEC05454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612" y="274735"/>
            <a:ext cx="2656774" cy="2411020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FE196757-4B3F-7C9F-BE24-0839B6D32B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790" y="2493542"/>
            <a:ext cx="1894417" cy="226988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9A9FD67-780F-491A-9237-BCB64F8AEE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441" y="2806987"/>
            <a:ext cx="2063955" cy="1806726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33B210-462D-42A4-BA20-36743BB5E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8250" y="5778706"/>
            <a:ext cx="7429500" cy="0"/>
          </a:xfrm>
          <a:prstGeom prst="line">
            <a:avLst/>
          </a:prstGeom>
          <a:ln w="19050">
            <a:solidFill>
              <a:srgbClr val="398D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77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8">
            <a:extLst>
              <a:ext uri="{FF2B5EF4-FFF2-40B4-BE49-F238E27FC236}">
                <a16:creationId xmlns:a16="http://schemas.microsoft.com/office/drawing/2014/main" id="{CE757AB4-504C-E77B-1815-C3E088817664}"/>
              </a:ext>
            </a:extLst>
          </p:cNvPr>
          <p:cNvSpPr txBox="1"/>
          <p:nvPr/>
        </p:nvSpPr>
        <p:spPr>
          <a:xfrm>
            <a:off x="630810" y="474345"/>
            <a:ext cx="86443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Limhamn Hockey hälsar er välkomna till poolspel i Limhamns Ishall den 12 februari</a:t>
            </a: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Hålltider för dagen: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12:00 	Omklädningsrum finns tillgängligt</a:t>
            </a: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13.05 	Första matchstart</a:t>
            </a: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13.50 	Paus </a:t>
            </a:r>
            <a:endParaRPr lang="sv-SE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14.55 	Sista matchen slut</a:t>
            </a: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Matchdetaljer:</a:t>
            </a: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1 x 15 min med signal för byte efter 60 sek, rullande tid.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3 vs 3 + målvakt på 1/6 dels plan.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Matcherna startar enligt angivet tidschema på signal/tut från sekretariat med att matchledare släpper pucken.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Varje lag spelar 4 matcher.</a:t>
            </a: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Besök gärna vår kiosk där det serveras kaffe, läsk, toasts, godis mm </a:t>
            </a:r>
          </a:p>
          <a:p>
            <a:endParaRPr lang="sv-SE" dirty="0"/>
          </a:p>
        </p:txBody>
      </p:sp>
      <p:pic>
        <p:nvPicPr>
          <p:cNvPr id="1030" name="Picture 6" descr="Fika Icons - Free SVG &amp; PNG Fika Images - Noun Project">
            <a:extLst>
              <a:ext uri="{FF2B5EF4-FFF2-40B4-BE49-F238E27FC236}">
                <a16:creationId xmlns:a16="http://schemas.microsoft.com/office/drawing/2014/main" id="{58BA9B1F-AF11-0E4A-D016-D35FCA997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738567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9740890F-8E4F-F2E4-5537-0B42C72B0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135" y="183338"/>
            <a:ext cx="1065089" cy="96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9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C1D03E2-B1F1-A47A-8457-6C32C2F993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81975" y="647430"/>
            <a:ext cx="8742049" cy="6061699"/>
          </a:xfrm>
          <a:prstGeom prst="rect">
            <a:avLst/>
          </a:prstGeom>
        </p:spPr>
      </p:pic>
      <p:sp>
        <p:nvSpPr>
          <p:cNvPr id="23" name="TextBox 18">
            <a:extLst>
              <a:ext uri="{FF2B5EF4-FFF2-40B4-BE49-F238E27FC236}">
                <a16:creationId xmlns:a16="http://schemas.microsoft.com/office/drawing/2014/main" id="{50924589-3896-5A20-4A62-299E721037A8}"/>
              </a:ext>
            </a:extLst>
          </p:cNvPr>
          <p:cNvSpPr txBox="1"/>
          <p:nvPr/>
        </p:nvSpPr>
        <p:spPr>
          <a:xfrm rot="16200000">
            <a:off x="-1089342" y="3385891"/>
            <a:ext cx="2944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Klockan</a:t>
            </a: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690905D8-57C2-6959-46DA-119B519A1618}"/>
              </a:ext>
            </a:extLst>
          </p:cNvPr>
          <p:cNvSpPr txBox="1"/>
          <p:nvPr/>
        </p:nvSpPr>
        <p:spPr>
          <a:xfrm rot="5400000">
            <a:off x="7965705" y="3420613"/>
            <a:ext cx="3073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Omklädningsrum</a:t>
            </a:r>
          </a:p>
        </p:txBody>
      </p:sp>
      <p:sp>
        <p:nvSpPr>
          <p:cNvPr id="25" name="TextBox 20">
            <a:extLst>
              <a:ext uri="{FF2B5EF4-FFF2-40B4-BE49-F238E27FC236}">
                <a16:creationId xmlns:a16="http://schemas.microsoft.com/office/drawing/2014/main" id="{9553B2DD-9C67-8C0F-A92D-0DFFABC55B66}"/>
              </a:ext>
            </a:extLst>
          </p:cNvPr>
          <p:cNvSpPr txBox="1"/>
          <p:nvPr/>
        </p:nvSpPr>
        <p:spPr>
          <a:xfrm>
            <a:off x="3480990" y="6028127"/>
            <a:ext cx="2944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Läktare</a:t>
            </a:r>
          </a:p>
        </p:txBody>
      </p:sp>
      <p:sp>
        <p:nvSpPr>
          <p:cNvPr id="27" name="Rektangel: ett hörn rundat 26">
            <a:extLst>
              <a:ext uri="{FF2B5EF4-FFF2-40B4-BE49-F238E27FC236}">
                <a16:creationId xmlns:a16="http://schemas.microsoft.com/office/drawing/2014/main" id="{1C12222C-D9DA-6265-B00C-7908A47A4D35}"/>
              </a:ext>
            </a:extLst>
          </p:cNvPr>
          <p:cNvSpPr/>
          <p:nvPr/>
        </p:nvSpPr>
        <p:spPr>
          <a:xfrm flipH="1">
            <a:off x="718414" y="1671955"/>
            <a:ext cx="2390910" cy="2056153"/>
          </a:xfrm>
          <a:prstGeom prst="round1Rect">
            <a:avLst>
              <a:gd name="adj" fmla="val 44355"/>
            </a:avLst>
          </a:prstGeom>
          <a:solidFill>
            <a:srgbClr val="57D9A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8ED43F7-15FB-334A-DE45-5EB1E279F413}"/>
              </a:ext>
            </a:extLst>
          </p:cNvPr>
          <p:cNvSpPr txBox="1"/>
          <p:nvPr/>
        </p:nvSpPr>
        <p:spPr>
          <a:xfrm>
            <a:off x="1235718" y="2022825"/>
            <a:ext cx="1366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0" dirty="0"/>
              <a:t>4</a:t>
            </a:r>
          </a:p>
        </p:txBody>
      </p:sp>
      <p:sp>
        <p:nvSpPr>
          <p:cNvPr id="29" name="Rektangel: ett hörn rundat 28">
            <a:extLst>
              <a:ext uri="{FF2B5EF4-FFF2-40B4-BE49-F238E27FC236}">
                <a16:creationId xmlns:a16="http://schemas.microsoft.com/office/drawing/2014/main" id="{DA8C8F0C-CA2F-66EB-809B-F727138401A3}"/>
              </a:ext>
            </a:extLst>
          </p:cNvPr>
          <p:cNvSpPr/>
          <p:nvPr/>
        </p:nvSpPr>
        <p:spPr>
          <a:xfrm flipH="1" flipV="1">
            <a:off x="723494" y="3736192"/>
            <a:ext cx="2390910" cy="2047108"/>
          </a:xfrm>
          <a:prstGeom prst="round1Rect">
            <a:avLst>
              <a:gd name="adj" fmla="val 44355"/>
            </a:avLst>
          </a:prstGeom>
          <a:solidFill>
            <a:srgbClr val="57D9A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6">
            <a:extLst>
              <a:ext uri="{FF2B5EF4-FFF2-40B4-BE49-F238E27FC236}">
                <a16:creationId xmlns:a16="http://schemas.microsoft.com/office/drawing/2014/main" id="{5F192A77-AB78-F11E-C212-744862260563}"/>
              </a:ext>
            </a:extLst>
          </p:cNvPr>
          <p:cNvCxnSpPr>
            <a:cxnSpLocks/>
          </p:cNvCxnSpPr>
          <p:nvPr/>
        </p:nvCxnSpPr>
        <p:spPr>
          <a:xfrm>
            <a:off x="3112892" y="1671955"/>
            <a:ext cx="0" cy="4112308"/>
          </a:xfrm>
          <a:prstGeom prst="line">
            <a:avLst/>
          </a:prstGeom>
          <a:ln w="76200">
            <a:solidFill>
              <a:srgbClr val="2D6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8">
            <a:extLst>
              <a:ext uri="{FF2B5EF4-FFF2-40B4-BE49-F238E27FC236}">
                <a16:creationId xmlns:a16="http://schemas.microsoft.com/office/drawing/2014/main" id="{48700AE9-209A-76C6-A425-F5E67B001479}"/>
              </a:ext>
            </a:extLst>
          </p:cNvPr>
          <p:cNvCxnSpPr>
            <a:cxnSpLocks/>
          </p:cNvCxnSpPr>
          <p:nvPr/>
        </p:nvCxnSpPr>
        <p:spPr>
          <a:xfrm>
            <a:off x="723494" y="3732631"/>
            <a:ext cx="2390909" cy="0"/>
          </a:xfrm>
          <a:prstGeom prst="line">
            <a:avLst/>
          </a:prstGeom>
          <a:ln w="76200">
            <a:solidFill>
              <a:srgbClr val="2D6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el: ett hörn rundat 31">
            <a:extLst>
              <a:ext uri="{FF2B5EF4-FFF2-40B4-BE49-F238E27FC236}">
                <a16:creationId xmlns:a16="http://schemas.microsoft.com/office/drawing/2014/main" id="{0AAA8503-BD73-28A5-B06E-64B020F271E4}"/>
              </a:ext>
            </a:extLst>
          </p:cNvPr>
          <p:cNvSpPr/>
          <p:nvPr/>
        </p:nvSpPr>
        <p:spPr>
          <a:xfrm>
            <a:off x="6734372" y="1656848"/>
            <a:ext cx="2390910" cy="2056153"/>
          </a:xfrm>
          <a:prstGeom prst="round1Rect">
            <a:avLst>
              <a:gd name="adj" fmla="val 44355"/>
            </a:avLst>
          </a:prstGeom>
          <a:solidFill>
            <a:srgbClr val="57D9A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ktangel: ett hörn rundat 32">
            <a:extLst>
              <a:ext uri="{FF2B5EF4-FFF2-40B4-BE49-F238E27FC236}">
                <a16:creationId xmlns:a16="http://schemas.microsoft.com/office/drawing/2014/main" id="{81C72103-8FD3-0158-F4EF-D6C5B1D9D232}"/>
              </a:ext>
            </a:extLst>
          </p:cNvPr>
          <p:cNvSpPr/>
          <p:nvPr/>
        </p:nvSpPr>
        <p:spPr>
          <a:xfrm flipV="1">
            <a:off x="6739452" y="3721085"/>
            <a:ext cx="2390910" cy="2047108"/>
          </a:xfrm>
          <a:prstGeom prst="round1Rect">
            <a:avLst>
              <a:gd name="adj" fmla="val 44355"/>
            </a:avLst>
          </a:prstGeom>
          <a:solidFill>
            <a:srgbClr val="57D9A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Straight Connector 7">
            <a:extLst>
              <a:ext uri="{FF2B5EF4-FFF2-40B4-BE49-F238E27FC236}">
                <a16:creationId xmlns:a16="http://schemas.microsoft.com/office/drawing/2014/main" id="{970DDCE5-A134-ABDC-B558-926F4F896DFC}"/>
              </a:ext>
            </a:extLst>
          </p:cNvPr>
          <p:cNvCxnSpPr>
            <a:cxnSpLocks/>
          </p:cNvCxnSpPr>
          <p:nvPr/>
        </p:nvCxnSpPr>
        <p:spPr>
          <a:xfrm>
            <a:off x="6703311" y="1671955"/>
            <a:ext cx="0" cy="4112308"/>
          </a:xfrm>
          <a:prstGeom prst="line">
            <a:avLst/>
          </a:prstGeom>
          <a:ln w="76200">
            <a:solidFill>
              <a:srgbClr val="2D6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11">
            <a:extLst>
              <a:ext uri="{FF2B5EF4-FFF2-40B4-BE49-F238E27FC236}">
                <a16:creationId xmlns:a16="http://schemas.microsoft.com/office/drawing/2014/main" id="{9E420EBA-E98D-5732-DDE1-5CD623368937}"/>
              </a:ext>
            </a:extLst>
          </p:cNvPr>
          <p:cNvCxnSpPr>
            <a:cxnSpLocks/>
          </p:cNvCxnSpPr>
          <p:nvPr/>
        </p:nvCxnSpPr>
        <p:spPr>
          <a:xfrm flipV="1">
            <a:off x="6703311" y="3713001"/>
            <a:ext cx="2417624" cy="14819"/>
          </a:xfrm>
          <a:prstGeom prst="line">
            <a:avLst/>
          </a:prstGeom>
          <a:ln w="76200">
            <a:solidFill>
              <a:srgbClr val="2D6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6">
            <a:extLst>
              <a:ext uri="{FF2B5EF4-FFF2-40B4-BE49-F238E27FC236}">
                <a16:creationId xmlns:a16="http://schemas.microsoft.com/office/drawing/2014/main" id="{71051031-B08B-9C60-9D82-F969D3A85BC6}"/>
              </a:ext>
            </a:extLst>
          </p:cNvPr>
          <p:cNvSpPr txBox="1"/>
          <p:nvPr/>
        </p:nvSpPr>
        <p:spPr>
          <a:xfrm>
            <a:off x="7289050" y="1967481"/>
            <a:ext cx="1366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0" dirty="0"/>
              <a:t>2</a:t>
            </a:r>
          </a:p>
        </p:txBody>
      </p:sp>
      <p:sp>
        <p:nvSpPr>
          <p:cNvPr id="38" name="TextBox 17">
            <a:extLst>
              <a:ext uri="{FF2B5EF4-FFF2-40B4-BE49-F238E27FC236}">
                <a16:creationId xmlns:a16="http://schemas.microsoft.com/office/drawing/2014/main" id="{C5648EA5-77CE-635F-2EC2-8F213897026A}"/>
              </a:ext>
            </a:extLst>
          </p:cNvPr>
          <p:cNvSpPr txBox="1"/>
          <p:nvPr/>
        </p:nvSpPr>
        <p:spPr>
          <a:xfrm>
            <a:off x="7369571" y="3939824"/>
            <a:ext cx="1366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0" dirty="0"/>
              <a:t>1</a:t>
            </a:r>
          </a:p>
        </p:txBody>
      </p:sp>
      <p:sp>
        <p:nvSpPr>
          <p:cNvPr id="39" name="TextBox 15">
            <a:extLst>
              <a:ext uri="{FF2B5EF4-FFF2-40B4-BE49-F238E27FC236}">
                <a16:creationId xmlns:a16="http://schemas.microsoft.com/office/drawing/2014/main" id="{7E8B1E79-EB9F-EA55-F968-A75D97C6B2C5}"/>
              </a:ext>
            </a:extLst>
          </p:cNvPr>
          <p:cNvSpPr txBox="1"/>
          <p:nvPr/>
        </p:nvSpPr>
        <p:spPr>
          <a:xfrm>
            <a:off x="1227104" y="3966328"/>
            <a:ext cx="1366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0" dirty="0"/>
              <a:t>3</a:t>
            </a:r>
          </a:p>
        </p:txBody>
      </p:sp>
      <p:sp>
        <p:nvSpPr>
          <p:cNvPr id="40" name="TextBox 20">
            <a:extLst>
              <a:ext uri="{FF2B5EF4-FFF2-40B4-BE49-F238E27FC236}">
                <a16:creationId xmlns:a16="http://schemas.microsoft.com/office/drawing/2014/main" id="{68205B1E-48DA-7E0C-49E9-BBC59E99CBB2}"/>
              </a:ext>
            </a:extLst>
          </p:cNvPr>
          <p:cNvSpPr txBox="1"/>
          <p:nvPr/>
        </p:nvSpPr>
        <p:spPr>
          <a:xfrm>
            <a:off x="3480990" y="148871"/>
            <a:ext cx="2944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Rink-karta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E9F91D8-B373-8B70-A8F2-3D9243FA41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135" y="183338"/>
            <a:ext cx="1065089" cy="96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5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0">
            <a:extLst>
              <a:ext uri="{FF2B5EF4-FFF2-40B4-BE49-F238E27FC236}">
                <a16:creationId xmlns:a16="http://schemas.microsoft.com/office/drawing/2014/main" id="{36906110-FD6E-4099-6FC9-2CD1734DFF9D}"/>
              </a:ext>
            </a:extLst>
          </p:cNvPr>
          <p:cNvSpPr txBox="1"/>
          <p:nvPr/>
        </p:nvSpPr>
        <p:spPr>
          <a:xfrm>
            <a:off x="3480990" y="148871"/>
            <a:ext cx="2944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Spelschema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DD0346C-5243-6489-1A09-67117B84D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135" y="183338"/>
            <a:ext cx="1065089" cy="965237"/>
          </a:xfrm>
          <a:prstGeom prst="rect">
            <a:avLst/>
          </a:prstGeom>
        </p:spPr>
      </p:pic>
      <p:pic>
        <p:nvPicPr>
          <p:cNvPr id="6" name="Bildobjekt 5" descr="En bild som visar bord&#10;&#10;Automatiskt genererad beskrivning">
            <a:extLst>
              <a:ext uri="{FF2B5EF4-FFF2-40B4-BE49-F238E27FC236}">
                <a16:creationId xmlns:a16="http://schemas.microsoft.com/office/drawing/2014/main" id="{EBC89966-72C5-13B0-7A11-89A72099A1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8" y="1342356"/>
            <a:ext cx="7772400" cy="456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89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21577</TotalTime>
  <Words>111</Words>
  <Application>Microsoft Macintosh PowerPoint</Application>
  <PresentationFormat>A4 (210 x 297 mm)</PresentationFormat>
  <Paragraphs>28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Sandra Török</dc:creator>
  <cp:lastModifiedBy>Lotta Lindfors</cp:lastModifiedBy>
  <cp:revision>5</cp:revision>
  <dcterms:created xsi:type="dcterms:W3CDTF">2022-10-29T19:18:01Z</dcterms:created>
  <dcterms:modified xsi:type="dcterms:W3CDTF">2023-01-30T19:59:52Z</dcterms:modified>
</cp:coreProperties>
</file>