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notesSlides/notesSlide9.xml" ContentType="application/vnd.openxmlformats-officedocument.presentationml.notesSlide+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notesSlides/notesSlide10.xml" ContentType="application/vnd.openxmlformats-officedocument.presentationml.notesSlide+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notesSlides/notesSlide11.xml" ContentType="application/vnd.openxmlformats-officedocument.presentationml.notesSlide+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notesSlides/notesSlide12.xml" ContentType="application/vnd.openxmlformats-officedocument.presentationml.notesSlide+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notesSlides/notesSlide13.xml" ContentType="application/vnd.openxmlformats-officedocument.presentationml.notesSlide+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notesSlides/notesSlide14.xml" ContentType="application/vnd.openxmlformats-officedocument.presentationml.notesSlide+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notesSlides/notesSlide15.xml" ContentType="application/vnd.openxmlformats-officedocument.presentationml.notesSlide+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notesSlides/notesSlide16.xml" ContentType="application/vnd.openxmlformats-officedocument.presentationml.notesSlide+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notesSlides/notesSlide17.xml" ContentType="application/vnd.openxmlformats-officedocument.presentationml.notesSlide+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notesSlides/notesSlide20.xml" ContentType="application/vnd.openxmlformats-officedocument.presentationml.notesSlide+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notesSlides/notesSlide21.xml" ContentType="application/vnd.openxmlformats-officedocument.presentationml.notesSlide+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notesSlides/notesSlide22.xml" ContentType="application/vnd.openxmlformats-officedocument.presentationml.notesSlide+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notesSlides/notesSlide23.xml" ContentType="application/vnd.openxmlformats-officedocument.presentationml.notesSlide+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notesSlides/notesSlide24.xml" ContentType="application/vnd.openxmlformats-officedocument.presentationml.notesSlide+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notesSlides/notesSlide29.xml" ContentType="application/vnd.openxmlformats-officedocument.presentationml.notesSlide+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notesSlides/notesSlide30.xml" ContentType="application/vnd.openxmlformats-officedocument.presentationml.notesSlide+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notesSlides/notesSlide31.xml" ContentType="application/vnd.openxmlformats-officedocument.presentationml.notesSlide+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notesSlides/notesSlide32.xml" ContentType="application/vnd.openxmlformats-officedocument.presentationml.notesSlide+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notesSlides/notesSlide33.xml" ContentType="application/vnd.openxmlformats-officedocument.presentationml.notesSlide+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notesSlides/notesSlide34.xml" ContentType="application/vnd.openxmlformats-officedocument.presentationml.notesSlide+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notesSlides/notesSlide35.xml" ContentType="application/vnd.openxmlformats-officedocument.presentationml.notesSlide+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notesSlides/notesSlide36.xml" ContentType="application/vnd.openxmlformats-officedocument.presentationml.notesSlide+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4"/>
  </p:notesMasterIdLst>
  <p:sldIdLst>
    <p:sldId id="307" r:id="rId2"/>
    <p:sldId id="269" r:id="rId3"/>
    <p:sldId id="280" r:id="rId4"/>
    <p:sldId id="281" r:id="rId5"/>
    <p:sldId id="282" r:id="rId6"/>
    <p:sldId id="267" r:id="rId7"/>
    <p:sldId id="275" r:id="rId8"/>
    <p:sldId id="272" r:id="rId9"/>
    <p:sldId id="283" r:id="rId10"/>
    <p:sldId id="284" r:id="rId11"/>
    <p:sldId id="285" r:id="rId12"/>
    <p:sldId id="278" r:id="rId13"/>
    <p:sldId id="287" r:id="rId14"/>
    <p:sldId id="288" r:id="rId15"/>
    <p:sldId id="289" r:id="rId16"/>
    <p:sldId id="290" r:id="rId17"/>
    <p:sldId id="291"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262" r:id="rId33"/>
    <p:sldId id="308" r:id="rId34"/>
    <p:sldId id="310" r:id="rId35"/>
    <p:sldId id="311" r:id="rId36"/>
    <p:sldId id="312" r:id="rId37"/>
    <p:sldId id="313" r:id="rId38"/>
    <p:sldId id="314" r:id="rId39"/>
    <p:sldId id="315" r:id="rId40"/>
    <p:sldId id="286" r:id="rId41"/>
    <p:sldId id="309" r:id="rId42"/>
    <p:sldId id="292"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E6519B-DAD2-4380-97DB-8F11FDB214AB}" v="1" dt="2026-03-10T14:06:42.2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k Gustafsson" userId="8175a360-b372-40f7-90de-30444fd2bcaa" providerId="ADAL" clId="{0A4DAA38-C9EA-4CC2-9EEF-76B5DE60E0B6}"/>
    <pc:docChg chg="undo custSel addSld modSld sldOrd">
      <pc:chgData name="Henrik Gustafsson" userId="8175a360-b372-40f7-90de-30444fd2bcaa" providerId="ADAL" clId="{0A4DAA38-C9EA-4CC2-9EEF-76B5DE60E0B6}" dt="2026-03-10T14:19:04.863" v="1308" actId="14100"/>
      <pc:docMkLst>
        <pc:docMk/>
      </pc:docMkLst>
      <pc:sldChg chg="addSp delSp modSp add mod">
        <pc:chgData name="Henrik Gustafsson" userId="8175a360-b372-40f7-90de-30444fd2bcaa" providerId="ADAL" clId="{0A4DAA38-C9EA-4CC2-9EEF-76B5DE60E0B6}" dt="2026-02-10T13:37:56.294" v="1193" actId="20577"/>
        <pc:sldMkLst>
          <pc:docMk/>
          <pc:sldMk cId="520590732" sldId="312"/>
        </pc:sldMkLst>
        <pc:spChg chg="mod">
          <ac:chgData name="Henrik Gustafsson" userId="8175a360-b372-40f7-90de-30444fd2bcaa" providerId="ADAL" clId="{0A4DAA38-C9EA-4CC2-9EEF-76B5DE60E0B6}" dt="2026-02-10T12:20:27.115" v="1026" actId="20577"/>
          <ac:spMkLst>
            <pc:docMk/>
            <pc:sldMk cId="520590732" sldId="312"/>
            <ac:spMk id="78" creationId="{8DB6A776-E4A5-31BC-D3CC-F981520749E8}"/>
          </ac:spMkLst>
        </pc:spChg>
        <pc:spChg chg="mod">
          <ac:chgData name="Henrik Gustafsson" userId="8175a360-b372-40f7-90de-30444fd2bcaa" providerId="ADAL" clId="{0A4DAA38-C9EA-4CC2-9EEF-76B5DE60E0B6}" dt="2026-02-10T13:37:56.294" v="1193" actId="20577"/>
          <ac:spMkLst>
            <pc:docMk/>
            <pc:sldMk cId="520590732" sldId="312"/>
            <ac:spMk id="79" creationId="{DC8DE952-46A0-627D-403D-5338B4B76314}"/>
          </ac:spMkLst>
        </pc:spChg>
        <pc:grpChg chg="mod">
          <ac:chgData name="Henrik Gustafsson" userId="8175a360-b372-40f7-90de-30444fd2bcaa" providerId="ADAL" clId="{0A4DAA38-C9EA-4CC2-9EEF-76B5DE60E0B6}" dt="2026-02-10T13:36:29.481" v="1075"/>
          <ac:grpSpMkLst>
            <pc:docMk/>
            <pc:sldMk cId="520590732" sldId="312"/>
            <ac:grpSpMk id="100" creationId="{02FD546D-23D5-B8C6-79C3-020005885AA2}"/>
          </ac:grpSpMkLst>
        </pc:grpChg>
        <pc:grpChg chg="mod">
          <ac:chgData name="Henrik Gustafsson" userId="8175a360-b372-40f7-90de-30444fd2bcaa" providerId="ADAL" clId="{0A4DAA38-C9EA-4CC2-9EEF-76B5DE60E0B6}" dt="2026-02-10T13:37:06.663" v="1114"/>
          <ac:grpSpMkLst>
            <pc:docMk/>
            <pc:sldMk cId="520590732" sldId="312"/>
            <ac:grpSpMk id="102" creationId="{66C04124-1BE8-B0EA-30B4-87FFC0AC0CDA}"/>
          </ac:grpSpMkLst>
        </pc:grpChg>
        <pc:inkChg chg="add mod">
          <ac:chgData name="Henrik Gustafsson" userId="8175a360-b372-40f7-90de-30444fd2bcaa" providerId="ADAL" clId="{0A4DAA38-C9EA-4CC2-9EEF-76B5DE60E0B6}" dt="2026-02-10T13:36:03.383" v="1051"/>
          <ac:inkMkLst>
            <pc:docMk/>
            <pc:sldMk cId="520590732" sldId="312"/>
            <ac:inkMk id="3" creationId="{55F3C644-E4F6-24B2-7CDE-80D66B522D68}"/>
          </ac:inkMkLst>
        </pc:inkChg>
        <pc:inkChg chg="add mod">
          <ac:chgData name="Henrik Gustafsson" userId="8175a360-b372-40f7-90de-30444fd2bcaa" providerId="ADAL" clId="{0A4DAA38-C9EA-4CC2-9EEF-76B5DE60E0B6}" dt="2026-02-10T13:36:03.383" v="1051"/>
          <ac:inkMkLst>
            <pc:docMk/>
            <pc:sldMk cId="520590732" sldId="312"/>
            <ac:inkMk id="4" creationId="{15FC988C-EFC2-90EF-6339-6D1290EE3509}"/>
          </ac:inkMkLst>
        </pc:inkChg>
        <pc:inkChg chg="add mod">
          <ac:chgData name="Henrik Gustafsson" userId="8175a360-b372-40f7-90de-30444fd2bcaa" providerId="ADAL" clId="{0A4DAA38-C9EA-4CC2-9EEF-76B5DE60E0B6}" dt="2026-02-10T13:37:06.663" v="1114"/>
          <ac:inkMkLst>
            <pc:docMk/>
            <pc:sldMk cId="520590732" sldId="312"/>
            <ac:inkMk id="6" creationId="{E63FF7E8-9A88-A6DE-F7F0-286BAB8A632B}"/>
          </ac:inkMkLst>
        </pc:inkChg>
        <pc:inkChg chg="add mod">
          <ac:chgData name="Henrik Gustafsson" userId="8175a360-b372-40f7-90de-30444fd2bcaa" providerId="ADAL" clId="{0A4DAA38-C9EA-4CC2-9EEF-76B5DE60E0B6}" dt="2026-02-10T13:36:09.763" v="1057"/>
          <ac:inkMkLst>
            <pc:docMk/>
            <pc:sldMk cId="520590732" sldId="312"/>
            <ac:inkMk id="7" creationId="{BF7BCAFD-2162-4F2E-BB3F-6CDCBC2884AA}"/>
          </ac:inkMkLst>
        </pc:inkChg>
        <pc:inkChg chg="add mod">
          <ac:chgData name="Henrik Gustafsson" userId="8175a360-b372-40f7-90de-30444fd2bcaa" providerId="ADAL" clId="{0A4DAA38-C9EA-4CC2-9EEF-76B5DE60E0B6}" dt="2026-02-10T13:37:06.663" v="1114"/>
          <ac:inkMkLst>
            <pc:docMk/>
            <pc:sldMk cId="520590732" sldId="312"/>
            <ac:inkMk id="9" creationId="{B16D8FCE-C2ED-E5E8-824D-9D3E2EB06759}"/>
          </ac:inkMkLst>
        </pc:inkChg>
        <pc:inkChg chg="add mod">
          <ac:chgData name="Henrik Gustafsson" userId="8175a360-b372-40f7-90de-30444fd2bcaa" providerId="ADAL" clId="{0A4DAA38-C9EA-4CC2-9EEF-76B5DE60E0B6}" dt="2026-02-10T13:37:06.663" v="1114"/>
          <ac:inkMkLst>
            <pc:docMk/>
            <pc:sldMk cId="520590732" sldId="312"/>
            <ac:inkMk id="11" creationId="{62C0F14A-7364-8073-743C-BE0DB6FB8464}"/>
          </ac:inkMkLst>
        </pc:inkChg>
        <pc:inkChg chg="add">
          <ac:chgData name="Henrik Gustafsson" userId="8175a360-b372-40f7-90de-30444fd2bcaa" providerId="ADAL" clId="{0A4DAA38-C9EA-4CC2-9EEF-76B5DE60E0B6}" dt="2026-02-10T13:36:00.547" v="1043" actId="9405"/>
          <ac:inkMkLst>
            <pc:docMk/>
            <pc:sldMk cId="520590732" sldId="312"/>
            <ac:inkMk id="13" creationId="{2D1E4080-B87E-417D-E4DA-388998E61124}"/>
          </ac:inkMkLst>
        </pc:inkChg>
        <pc:inkChg chg="add">
          <ac:chgData name="Henrik Gustafsson" userId="8175a360-b372-40f7-90de-30444fd2bcaa" providerId="ADAL" clId="{0A4DAA38-C9EA-4CC2-9EEF-76B5DE60E0B6}" dt="2026-02-10T13:36:00.963" v="1044" actId="9405"/>
          <ac:inkMkLst>
            <pc:docMk/>
            <pc:sldMk cId="520590732" sldId="312"/>
            <ac:inkMk id="14" creationId="{C664530F-3726-8D59-F2C0-BAB967647CA2}"/>
          </ac:inkMkLst>
        </pc:inkChg>
        <pc:inkChg chg="add">
          <ac:chgData name="Henrik Gustafsson" userId="8175a360-b372-40f7-90de-30444fd2bcaa" providerId="ADAL" clId="{0A4DAA38-C9EA-4CC2-9EEF-76B5DE60E0B6}" dt="2026-02-10T13:36:01.079" v="1045" actId="9405"/>
          <ac:inkMkLst>
            <pc:docMk/>
            <pc:sldMk cId="520590732" sldId="312"/>
            <ac:inkMk id="16" creationId="{16A89A2B-316D-DA70-B326-9C5B53301ACC}"/>
          </ac:inkMkLst>
        </pc:inkChg>
        <pc:inkChg chg="add">
          <ac:chgData name="Henrik Gustafsson" userId="8175a360-b372-40f7-90de-30444fd2bcaa" providerId="ADAL" clId="{0A4DAA38-C9EA-4CC2-9EEF-76B5DE60E0B6}" dt="2026-02-10T13:36:01.447" v="1046" actId="9405"/>
          <ac:inkMkLst>
            <pc:docMk/>
            <pc:sldMk cId="520590732" sldId="312"/>
            <ac:inkMk id="20" creationId="{A1BBBACD-BD92-CE33-6489-3B9D3C4DC855}"/>
          </ac:inkMkLst>
        </pc:inkChg>
        <pc:inkChg chg="add mod">
          <ac:chgData name="Henrik Gustafsson" userId="8175a360-b372-40f7-90de-30444fd2bcaa" providerId="ADAL" clId="{0A4DAA38-C9EA-4CC2-9EEF-76B5DE60E0B6}" dt="2026-02-10T13:36:25.665" v="1072"/>
          <ac:inkMkLst>
            <pc:docMk/>
            <pc:sldMk cId="520590732" sldId="312"/>
            <ac:inkMk id="29" creationId="{F675AEC9-CFBC-AD8B-2C72-5CB3DA851F51}"/>
          </ac:inkMkLst>
        </pc:inkChg>
        <pc:inkChg chg="add mod">
          <ac:chgData name="Henrik Gustafsson" userId="8175a360-b372-40f7-90de-30444fd2bcaa" providerId="ADAL" clId="{0A4DAA38-C9EA-4CC2-9EEF-76B5DE60E0B6}" dt="2026-02-10T13:37:06.663" v="1114"/>
          <ac:inkMkLst>
            <pc:docMk/>
            <pc:sldMk cId="520590732" sldId="312"/>
            <ac:inkMk id="33" creationId="{83B673C9-2212-6E68-C2D2-4AE9F99EDAB3}"/>
          </ac:inkMkLst>
        </pc:inkChg>
        <pc:inkChg chg="add mod">
          <ac:chgData name="Henrik Gustafsson" userId="8175a360-b372-40f7-90de-30444fd2bcaa" providerId="ADAL" clId="{0A4DAA38-C9EA-4CC2-9EEF-76B5DE60E0B6}" dt="2026-02-10T13:36:25.665" v="1072"/>
          <ac:inkMkLst>
            <pc:docMk/>
            <pc:sldMk cId="520590732" sldId="312"/>
            <ac:inkMk id="44" creationId="{D07955B0-7985-1A55-0FBD-3F220FE5A056}"/>
          </ac:inkMkLst>
        </pc:inkChg>
        <pc:inkChg chg="add mod">
          <ac:chgData name="Henrik Gustafsson" userId="8175a360-b372-40f7-90de-30444fd2bcaa" providerId="ADAL" clId="{0A4DAA38-C9EA-4CC2-9EEF-76B5DE60E0B6}" dt="2026-02-10T13:36:09.763" v="1057"/>
          <ac:inkMkLst>
            <pc:docMk/>
            <pc:sldMk cId="520590732" sldId="312"/>
            <ac:inkMk id="45" creationId="{7DAE7DEE-CAC6-2992-DD85-6DBEA1F27256}"/>
          </ac:inkMkLst>
        </pc:inkChg>
        <pc:inkChg chg="add mod">
          <ac:chgData name="Henrik Gustafsson" userId="8175a360-b372-40f7-90de-30444fd2bcaa" providerId="ADAL" clId="{0A4DAA38-C9EA-4CC2-9EEF-76B5DE60E0B6}" dt="2026-02-10T13:36:09.763" v="1057"/>
          <ac:inkMkLst>
            <pc:docMk/>
            <pc:sldMk cId="520590732" sldId="312"/>
            <ac:inkMk id="50" creationId="{83921381-345E-A906-113D-2A87BE4281A0}"/>
          </ac:inkMkLst>
        </pc:inkChg>
        <pc:inkChg chg="add mod">
          <ac:chgData name="Henrik Gustafsson" userId="8175a360-b372-40f7-90de-30444fd2bcaa" providerId="ADAL" clId="{0A4DAA38-C9EA-4CC2-9EEF-76B5DE60E0B6}" dt="2026-02-10T13:36:25.665" v="1072"/>
          <ac:inkMkLst>
            <pc:docMk/>
            <pc:sldMk cId="520590732" sldId="312"/>
            <ac:inkMk id="77" creationId="{8928EF6F-2A6B-2DEF-8B30-0039A4029EC0}"/>
          </ac:inkMkLst>
        </pc:inkChg>
        <pc:inkChg chg="add mod">
          <ac:chgData name="Henrik Gustafsson" userId="8175a360-b372-40f7-90de-30444fd2bcaa" providerId="ADAL" clId="{0A4DAA38-C9EA-4CC2-9EEF-76B5DE60E0B6}" dt="2026-02-10T13:36:25.665" v="1072"/>
          <ac:inkMkLst>
            <pc:docMk/>
            <pc:sldMk cId="520590732" sldId="312"/>
            <ac:inkMk id="80" creationId="{66B31809-CEEB-803B-9B82-7514D4862862}"/>
          </ac:inkMkLst>
        </pc:inkChg>
        <pc:inkChg chg="add mod">
          <ac:chgData name="Henrik Gustafsson" userId="8175a360-b372-40f7-90de-30444fd2bcaa" providerId="ADAL" clId="{0A4DAA38-C9EA-4CC2-9EEF-76B5DE60E0B6}" dt="2026-02-10T13:37:06.663" v="1114"/>
          <ac:inkMkLst>
            <pc:docMk/>
            <pc:sldMk cId="520590732" sldId="312"/>
            <ac:inkMk id="81" creationId="{D5D61834-3BC7-FCB7-6010-F691FB0C2F2D}"/>
          </ac:inkMkLst>
        </pc:inkChg>
        <pc:inkChg chg="add">
          <ac:chgData name="Henrik Gustafsson" userId="8175a360-b372-40f7-90de-30444fd2bcaa" providerId="ADAL" clId="{0A4DAA38-C9EA-4CC2-9EEF-76B5DE60E0B6}" dt="2026-02-10T13:36:09.194" v="1056" actId="9405"/>
          <ac:inkMkLst>
            <pc:docMk/>
            <pc:sldMk cId="520590732" sldId="312"/>
            <ac:inkMk id="82" creationId="{3F4EFF31-6B98-974D-EDAD-FE08871F89B6}"/>
          </ac:inkMkLst>
        </pc:inkChg>
        <pc:inkChg chg="add mod">
          <ac:chgData name="Henrik Gustafsson" userId="8175a360-b372-40f7-90de-30444fd2bcaa" providerId="ADAL" clId="{0A4DAA38-C9EA-4CC2-9EEF-76B5DE60E0B6}" dt="2026-02-10T13:36:14.721" v="1060"/>
          <ac:inkMkLst>
            <pc:docMk/>
            <pc:sldMk cId="520590732" sldId="312"/>
            <ac:inkMk id="85" creationId="{544E6DA2-177A-FFD8-2C52-307734CB57E6}"/>
          </ac:inkMkLst>
        </pc:inkChg>
        <pc:inkChg chg="add mod">
          <ac:chgData name="Henrik Gustafsson" userId="8175a360-b372-40f7-90de-30444fd2bcaa" providerId="ADAL" clId="{0A4DAA38-C9EA-4CC2-9EEF-76B5DE60E0B6}" dt="2026-02-10T13:36:20.581" v="1066"/>
          <ac:inkMkLst>
            <pc:docMk/>
            <pc:sldMk cId="520590732" sldId="312"/>
            <ac:inkMk id="86" creationId="{24AD2A34-A00F-70B5-5254-6CE407BB3507}"/>
          </ac:inkMkLst>
        </pc:inkChg>
        <pc:inkChg chg="add mod">
          <ac:chgData name="Henrik Gustafsson" userId="8175a360-b372-40f7-90de-30444fd2bcaa" providerId="ADAL" clId="{0A4DAA38-C9EA-4CC2-9EEF-76B5DE60E0B6}" dt="2026-02-10T13:36:25.665" v="1072"/>
          <ac:inkMkLst>
            <pc:docMk/>
            <pc:sldMk cId="520590732" sldId="312"/>
            <ac:inkMk id="87" creationId="{7D997209-5686-64C0-1E5A-828CC0C1F312}"/>
          </ac:inkMkLst>
        </pc:inkChg>
        <pc:inkChg chg="add mod">
          <ac:chgData name="Henrik Gustafsson" userId="8175a360-b372-40f7-90de-30444fd2bcaa" providerId="ADAL" clId="{0A4DAA38-C9EA-4CC2-9EEF-76B5DE60E0B6}" dt="2026-02-10T13:37:06.663" v="1114"/>
          <ac:inkMkLst>
            <pc:docMk/>
            <pc:sldMk cId="520590732" sldId="312"/>
            <ac:inkMk id="89" creationId="{3EBBE339-3BC9-BB5D-7DA8-CCCA29B43D79}"/>
          </ac:inkMkLst>
        </pc:inkChg>
        <pc:inkChg chg="add mod">
          <ac:chgData name="Henrik Gustafsson" userId="8175a360-b372-40f7-90de-30444fd2bcaa" providerId="ADAL" clId="{0A4DAA38-C9EA-4CC2-9EEF-76B5DE60E0B6}" dt="2026-02-10T13:37:06.663" v="1114"/>
          <ac:inkMkLst>
            <pc:docMk/>
            <pc:sldMk cId="520590732" sldId="312"/>
            <ac:inkMk id="90" creationId="{0602B472-E0EA-BB6D-D0B0-5E842293B4CB}"/>
          </ac:inkMkLst>
        </pc:inkChg>
        <pc:inkChg chg="add">
          <ac:chgData name="Henrik Gustafsson" userId="8175a360-b372-40f7-90de-30444fd2bcaa" providerId="ADAL" clId="{0A4DAA38-C9EA-4CC2-9EEF-76B5DE60E0B6}" dt="2026-02-10T13:36:20.595" v="1067" actId="9405"/>
          <ac:inkMkLst>
            <pc:docMk/>
            <pc:sldMk cId="520590732" sldId="312"/>
            <ac:inkMk id="92" creationId="{2E5D61F2-4C41-1773-5CA1-7EAA905A4FDF}"/>
          </ac:inkMkLst>
        </pc:inkChg>
        <pc:inkChg chg="add">
          <ac:chgData name="Henrik Gustafsson" userId="8175a360-b372-40f7-90de-30444fd2bcaa" providerId="ADAL" clId="{0A4DAA38-C9EA-4CC2-9EEF-76B5DE60E0B6}" dt="2026-02-10T13:36:23.497" v="1069" actId="9405"/>
          <ac:inkMkLst>
            <pc:docMk/>
            <pc:sldMk cId="520590732" sldId="312"/>
            <ac:inkMk id="94" creationId="{84D06670-0379-B70C-C7BF-F9B11B904DE3}"/>
          </ac:inkMkLst>
        </pc:inkChg>
        <pc:inkChg chg="add">
          <ac:chgData name="Henrik Gustafsson" userId="8175a360-b372-40f7-90de-30444fd2bcaa" providerId="ADAL" clId="{0A4DAA38-C9EA-4CC2-9EEF-76B5DE60E0B6}" dt="2026-02-10T13:36:24.541" v="1071" actId="9405"/>
          <ac:inkMkLst>
            <pc:docMk/>
            <pc:sldMk cId="520590732" sldId="312"/>
            <ac:inkMk id="96" creationId="{2EBA0F22-D5AC-F5AC-0B7B-1ACECF185DB7}"/>
          </ac:inkMkLst>
        </pc:inkChg>
        <pc:inkChg chg="add mod">
          <ac:chgData name="Henrik Gustafsson" userId="8175a360-b372-40f7-90de-30444fd2bcaa" providerId="ADAL" clId="{0A4DAA38-C9EA-4CC2-9EEF-76B5DE60E0B6}" dt="2026-02-10T13:36:29.481" v="1075"/>
          <ac:inkMkLst>
            <pc:docMk/>
            <pc:sldMk cId="520590732" sldId="312"/>
            <ac:inkMk id="98" creationId="{11D6E49C-7690-ECAD-7B31-615EA1797D33}"/>
          </ac:inkMkLst>
        </pc:inkChg>
        <pc:inkChg chg="add mod">
          <ac:chgData name="Henrik Gustafsson" userId="8175a360-b372-40f7-90de-30444fd2bcaa" providerId="ADAL" clId="{0A4DAA38-C9EA-4CC2-9EEF-76B5DE60E0B6}" dt="2026-02-10T13:36:29.481" v="1075"/>
          <ac:inkMkLst>
            <pc:docMk/>
            <pc:sldMk cId="520590732" sldId="312"/>
            <ac:inkMk id="99" creationId="{BEA33676-9B6E-13AF-7A01-9D33619617D3}"/>
          </ac:inkMkLst>
        </pc:inkChg>
        <pc:inkChg chg="add mod">
          <ac:chgData name="Henrik Gustafsson" userId="8175a360-b372-40f7-90de-30444fd2bcaa" providerId="ADAL" clId="{0A4DAA38-C9EA-4CC2-9EEF-76B5DE60E0B6}" dt="2026-02-10T13:37:06.663" v="1114"/>
          <ac:inkMkLst>
            <pc:docMk/>
            <pc:sldMk cId="520590732" sldId="312"/>
            <ac:inkMk id="101" creationId="{1A6C4D99-2A76-52EC-C45C-A3EC0B721DC3}"/>
          </ac:inkMkLst>
        </pc:inkChg>
      </pc:sldChg>
      <pc:sldChg chg="addSp delSp modSp add mod ord">
        <pc:chgData name="Henrik Gustafsson" userId="8175a360-b372-40f7-90de-30444fd2bcaa" providerId="ADAL" clId="{0A4DAA38-C9EA-4CC2-9EEF-76B5DE60E0B6}" dt="2026-02-10T13:44:59.859" v="1237" actId="20577"/>
        <pc:sldMkLst>
          <pc:docMk/>
          <pc:sldMk cId="645281714" sldId="313"/>
        </pc:sldMkLst>
        <pc:spChg chg="mod">
          <ac:chgData name="Henrik Gustafsson" userId="8175a360-b372-40f7-90de-30444fd2bcaa" providerId="ADAL" clId="{0A4DAA38-C9EA-4CC2-9EEF-76B5DE60E0B6}" dt="2026-02-10T13:42:18.091" v="1205"/>
          <ac:spMkLst>
            <pc:docMk/>
            <pc:sldMk cId="645281714" sldId="313"/>
            <ac:spMk id="78" creationId="{5FEBF3AF-9D3D-A0B6-0A32-1ACF9ABBAA50}"/>
          </ac:spMkLst>
        </pc:spChg>
        <pc:spChg chg="mod">
          <ac:chgData name="Henrik Gustafsson" userId="8175a360-b372-40f7-90de-30444fd2bcaa" providerId="ADAL" clId="{0A4DAA38-C9EA-4CC2-9EEF-76B5DE60E0B6}" dt="2026-02-10T13:44:59.859" v="1237" actId="20577"/>
          <ac:spMkLst>
            <pc:docMk/>
            <pc:sldMk cId="645281714" sldId="313"/>
            <ac:spMk id="79" creationId="{F8F32E9F-A6C1-0E26-5DD6-0B0795FEF987}"/>
          </ac:spMkLst>
        </pc:spChg>
        <pc:picChg chg="add mod">
          <ac:chgData name="Henrik Gustafsson" userId="8175a360-b372-40f7-90de-30444fd2bcaa" providerId="ADAL" clId="{0A4DAA38-C9EA-4CC2-9EEF-76B5DE60E0B6}" dt="2026-02-10T13:44:32.296" v="1229" actId="14100"/>
          <ac:picMkLst>
            <pc:docMk/>
            <pc:sldMk cId="645281714" sldId="313"/>
            <ac:picMk id="6" creationId="{B126AAE2-A214-DC5B-BA19-DD09AEF7A367}"/>
          </ac:picMkLst>
        </pc:picChg>
        <pc:picChg chg="add mod">
          <ac:chgData name="Henrik Gustafsson" userId="8175a360-b372-40f7-90de-30444fd2bcaa" providerId="ADAL" clId="{0A4DAA38-C9EA-4CC2-9EEF-76B5DE60E0B6}" dt="2026-02-10T13:44:24.616" v="1226" actId="14100"/>
          <ac:picMkLst>
            <pc:docMk/>
            <pc:sldMk cId="645281714" sldId="313"/>
            <ac:picMk id="20" creationId="{92A9E7E6-4CC3-24DB-6BFF-B82C76DF1D54}"/>
          </ac:picMkLst>
        </pc:picChg>
      </pc:sldChg>
      <pc:sldChg chg="modSp add mod">
        <pc:chgData name="Henrik Gustafsson" userId="8175a360-b372-40f7-90de-30444fd2bcaa" providerId="ADAL" clId="{0A4DAA38-C9EA-4CC2-9EEF-76B5DE60E0B6}" dt="2026-03-10T14:07:55.045" v="1249" actId="14100"/>
        <pc:sldMkLst>
          <pc:docMk/>
          <pc:sldMk cId="766845665" sldId="314"/>
        </pc:sldMkLst>
        <pc:spChg chg="mod">
          <ac:chgData name="Henrik Gustafsson" userId="8175a360-b372-40f7-90de-30444fd2bcaa" providerId="ADAL" clId="{0A4DAA38-C9EA-4CC2-9EEF-76B5DE60E0B6}" dt="2026-03-10T14:06:49.844" v="1245" actId="27636"/>
          <ac:spMkLst>
            <pc:docMk/>
            <pc:sldMk cId="766845665" sldId="314"/>
            <ac:spMk id="78" creationId="{B3DACB73-2944-6BAC-312D-20D3668D8C7B}"/>
          </ac:spMkLst>
        </pc:spChg>
        <pc:picChg chg="mod">
          <ac:chgData name="Henrik Gustafsson" userId="8175a360-b372-40f7-90de-30444fd2bcaa" providerId="ADAL" clId="{0A4DAA38-C9EA-4CC2-9EEF-76B5DE60E0B6}" dt="2026-03-10T14:07:23.642" v="1246" actId="14826"/>
          <ac:picMkLst>
            <pc:docMk/>
            <pc:sldMk cId="766845665" sldId="314"/>
            <ac:picMk id="6" creationId="{0C6EA4BF-EF28-AD89-1BCD-873423A7B0D6}"/>
          </ac:picMkLst>
        </pc:picChg>
        <pc:picChg chg="mod">
          <ac:chgData name="Henrik Gustafsson" userId="8175a360-b372-40f7-90de-30444fd2bcaa" providerId="ADAL" clId="{0A4DAA38-C9EA-4CC2-9EEF-76B5DE60E0B6}" dt="2026-03-10T14:07:55.045" v="1249" actId="14100"/>
          <ac:picMkLst>
            <pc:docMk/>
            <pc:sldMk cId="766845665" sldId="314"/>
            <ac:picMk id="20" creationId="{8D835827-3AEC-53E4-C3E1-80AA29ED2D19}"/>
          </ac:picMkLst>
        </pc:picChg>
      </pc:sldChg>
      <pc:sldChg chg="addSp delSp modSp add mod">
        <pc:chgData name="Henrik Gustafsson" userId="8175a360-b372-40f7-90de-30444fd2bcaa" providerId="ADAL" clId="{0A4DAA38-C9EA-4CC2-9EEF-76B5DE60E0B6}" dt="2026-03-10T14:19:04.863" v="1308" actId="14100"/>
        <pc:sldMkLst>
          <pc:docMk/>
          <pc:sldMk cId="3426554027" sldId="315"/>
        </pc:sldMkLst>
        <pc:spChg chg="mod">
          <ac:chgData name="Henrik Gustafsson" userId="8175a360-b372-40f7-90de-30444fd2bcaa" providerId="ADAL" clId="{0A4DAA38-C9EA-4CC2-9EEF-76B5DE60E0B6}" dt="2026-03-10T14:17:24.361" v="1297" actId="6549"/>
          <ac:spMkLst>
            <pc:docMk/>
            <pc:sldMk cId="3426554027" sldId="315"/>
            <ac:spMk id="78" creationId="{C8799AA3-E903-5704-5958-FC0B5F29799E}"/>
          </ac:spMkLst>
        </pc:spChg>
        <pc:picChg chg="add mod">
          <ac:chgData name="Henrik Gustafsson" userId="8175a360-b372-40f7-90de-30444fd2bcaa" providerId="ADAL" clId="{0A4DAA38-C9EA-4CC2-9EEF-76B5DE60E0B6}" dt="2026-03-10T14:19:04.863" v="1308" actId="14100"/>
          <ac:picMkLst>
            <pc:docMk/>
            <pc:sldMk cId="3426554027" sldId="315"/>
            <ac:picMk id="3" creationId="{2792B22D-4F94-0E4D-9225-892830C7215E}"/>
          </ac:picMkLst>
        </pc:picChg>
        <pc:picChg chg="add mod">
          <ac:chgData name="Henrik Gustafsson" userId="8175a360-b372-40f7-90de-30444fd2bcaa" providerId="ADAL" clId="{0A4DAA38-C9EA-4CC2-9EEF-76B5DE60E0B6}" dt="2026-03-10T14:18:58.472" v="1306" actId="14100"/>
          <ac:picMkLst>
            <pc:docMk/>
            <pc:sldMk cId="3426554027" sldId="315"/>
            <ac:picMk id="5" creationId="{FF867DD8-9AF3-484A-1505-46ACBFD8F46A}"/>
          </ac:picMkLst>
        </pc:picChg>
        <pc:picChg chg="del">
          <ac:chgData name="Henrik Gustafsson" userId="8175a360-b372-40f7-90de-30444fd2bcaa" providerId="ADAL" clId="{0A4DAA38-C9EA-4CC2-9EEF-76B5DE60E0B6}" dt="2026-03-10T14:17:30.841" v="1299" actId="478"/>
          <ac:picMkLst>
            <pc:docMk/>
            <pc:sldMk cId="3426554027" sldId="315"/>
            <ac:picMk id="6" creationId="{55DF2DE0-9B07-C979-5641-D47A40C57A91}"/>
          </ac:picMkLst>
        </pc:picChg>
        <pc:picChg chg="del">
          <ac:chgData name="Henrik Gustafsson" userId="8175a360-b372-40f7-90de-30444fd2bcaa" providerId="ADAL" clId="{0A4DAA38-C9EA-4CC2-9EEF-76B5DE60E0B6}" dt="2026-03-10T14:17:29.457" v="1298" actId="478"/>
          <ac:picMkLst>
            <pc:docMk/>
            <pc:sldMk cId="3426554027" sldId="315"/>
            <ac:picMk id="20" creationId="{A13B81FD-3891-3639-13DA-401140233720}"/>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19.543"/>
    </inkml:context>
    <inkml:brush xml:id="br0">
      <inkml:brushProperty name="width" value="0.05" units="cm"/>
      <inkml:brushProperty name="height" value="0.05" units="cm"/>
      <inkml:brushProperty name="color" value="#E71224"/>
    </inkml:brush>
  </inkml:definitions>
  <inkml:trace contextRef="#ctx0" brushRef="#br0">0 0 24575,'4'6'0,"1"0"0,0 0 0,0-1 0,0 1 0,1-1 0,-1-1 0,1 1 0,0-1 0,8 4 0,4 4 0,530 378 0,-532-378-227,-2 0-1,0 1 1,0 1-1,-1 0 1,20 30-1,-26-33-6598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3.003"/>
    </inkml:context>
    <inkml:brush xml:id="br0">
      <inkml:brushProperty name="width" value="0.05" units="cm"/>
      <inkml:brushProperty name="height" value="0.05" units="cm"/>
    </inkml:brush>
  </inkml:definitions>
  <inkml:trace contextRef="#ctx0" brushRef="#br0">1 459 24575,'37'-3'0,"0"-1"0,0-2 0,0-1 0,47-17 0,58-11 0,391-85 0,-467 104 0,228-73 0,-147 41 0,-31 8 5,-66 21-461,2 2-1,60-11 0,-98 26-6369</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58.334"/>
    </inkml:context>
    <inkml:brush xml:id="br0">
      <inkml:brushProperty name="width" value="0.05" units="cm"/>
      <inkml:brushProperty name="height" value="0.05" units="cm"/>
    </inkml:brush>
  </inkml:definitions>
  <inkml:trace contextRef="#ctx0" brushRef="#br0">267 145 24575,'-3'0'0,"-5"0"0,-6-4 0,-5-3 0,-2-1 0,-4-6 0,-1-3 0,1 1 0,5 0 0,2 3 0,1 3 0,1 1 0,0 1 0,2-1 0,0 2 0,3 1-8191</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2.613"/>
    </inkml:context>
    <inkml:brush xml:id="br0">
      <inkml:brushProperty name="width" value="0.05" units="cm"/>
      <inkml:brushProperty name="height" value="0.05" units="cm"/>
    </inkml:brush>
  </inkml:definitions>
  <inkml:trace contextRef="#ctx0" brushRef="#br0">1 0 24575,'-1'0'-8191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3.272"/>
    </inkml:context>
    <inkml:brush xml:id="br0">
      <inkml:brushProperty name="width" value="0.05" units="cm"/>
      <inkml:brushProperty name="height" value="0.05" units="cm"/>
    </inkml:brush>
  </inkml:definitions>
  <inkml:trace contextRef="#ctx0" brushRef="#br0">1 0 24575</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3.723"/>
    </inkml:context>
    <inkml:brush xml:id="br0">
      <inkml:brushProperty name="width" value="0.05" units="cm"/>
      <inkml:brushProperty name="height" value="0.05" units="cm"/>
    </inkml:brush>
  </inkml:definitions>
  <inkml:trace contextRef="#ctx0" brushRef="#br0">1 0 24575,'0'0'-8191</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4.258"/>
    </inkml:context>
    <inkml:brush xml:id="br0">
      <inkml:brushProperty name="width" value="0.05" units="cm"/>
      <inkml:brushProperty name="height" value="0.05" units="cm"/>
    </inkml:brush>
  </inkml:definitions>
  <inkml:trace contextRef="#ctx0" brushRef="#br0">1 1 24575</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4.787"/>
    </inkml:context>
    <inkml:brush xml:id="br0">
      <inkml:brushProperty name="width" value="0.05" units="cm"/>
      <inkml:brushProperty name="height" value="0.05" units="cm"/>
    </inkml:brush>
  </inkml:definitions>
  <inkml:trace contextRef="#ctx0" brushRef="#br0">0 1 24575,'0'0'-8191</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5.420"/>
    </inkml:context>
    <inkml:brush xml:id="br0">
      <inkml:brushProperty name="width" value="0.05" units="cm"/>
      <inkml:brushProperty name="height" value="0.05" units="cm"/>
    </inkml:brush>
  </inkml:definitions>
  <inkml:trace contextRef="#ctx0" brushRef="#br0">4 1 24575,'-4'0'0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5.898"/>
    </inkml:context>
    <inkml:brush xml:id="br0">
      <inkml:brushProperty name="width" value="0.05" units="cm"/>
      <inkml:brushProperty name="height" value="0.05" units="cm"/>
    </inkml:brush>
  </inkml:definitions>
  <inkml:trace contextRef="#ctx0" brushRef="#br0">1 1 24575,'0'0'-8191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08.114"/>
    </inkml:context>
    <inkml:brush xml:id="br0">
      <inkml:brushProperty name="width" value="0.05" units="cm"/>
      <inkml:brushProperty name="height" value="0.05" units="cm"/>
    </inkml:brush>
  </inkml:definitions>
  <inkml:trace contextRef="#ctx0" brushRef="#br0">4 1 24575,'-4'0'0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14.829"/>
    </inkml:context>
    <inkml:brush xml:id="br0">
      <inkml:brushProperty name="width" value="0.05" units="cm"/>
      <inkml:brushProperty name="height" value="0.05" units="cm"/>
    </inkml:brush>
  </inkml:definitions>
  <inkml:trace contextRef="#ctx0" brushRef="#br0">0 0 24575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5.150"/>
    </inkml:context>
    <inkml:brush xml:id="br0">
      <inkml:brushProperty name="width" value="0.05" units="cm"/>
      <inkml:brushProperty name="height" value="0.05" units="cm"/>
    </inkml:brush>
  </inkml:definitions>
  <inkml:trace contextRef="#ctx0" brushRef="#br0">0 1 24575,'114'5'0,"207"39"0,-249-32 0,-21-3 0,285 60 0,-282-51 0,-32-10 0,0-1 0,31 6 0,30 1 0,124 39 0,-205-53 0,0 1 0,0 0 0,0 0 0,0 0 0,0 0 0,-1 0 0,1 0 0,0 0 0,-1 1 0,1-1 0,-1 0 0,1 1 0,-1 0 0,0-1 0,0 1 0,0 0 0,0-1 0,0 1 0,0 0 0,0 0 0,0 2 0,0 0 0,0 1 0,0 0 0,-1 0 0,1-1 0,-1 1 0,-1 0 0,1-1 0,-2 10 0,-3 4 0,0 0 0,-1 0 0,-14 26 0,-15 21 0,-74 103 0,21-37 0,59-89 0,-65 70 0,34-43 0,33-41 16,-1-1 0,-1-2 0,-1-1 0,-66 40-1,-17 14-1459,104-71-5382</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15.819"/>
    </inkml:context>
    <inkml:brush xml:id="br0">
      <inkml:brushProperty name="width" value="0.05" units="cm"/>
      <inkml:brushProperty name="height" value="0.05" units="cm"/>
    </inkml:brush>
  </inkml:definitions>
  <inkml:trace contextRef="#ctx0" brushRef="#br0">0 1 24575,'0'0'-8191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21.300"/>
    </inkml:context>
    <inkml:brush xml:id="br0">
      <inkml:brushProperty name="width" value="0.05" units="cm"/>
      <inkml:brushProperty name="height" value="0.05" units="cm"/>
    </inkml:brush>
  </inkml:definitions>
  <inkml:trace contextRef="#ctx0" brushRef="#br0">454 59 24575,'1'36'0,"-1"-7"0,0-1 0,-2 0 0,-8 46 0,-1-6 0,2-1 0,4 2 0,4 99 0,1-99 0,0-67 0,0 0 0,1-1 0,-1 1 0,0 0 0,0 0 0,0-1 0,-1 1 0,1 0 0,0-1 0,-1 1 0,1 0 0,-1-1 0,1 1 0,-1-1 0,0 1 0,0 0 0,0-1 0,1 0 0,-1 1 0,-1-1 0,1 0 0,0 1 0,0-1 0,-3 2 0,1-2 0,-1-1 0,1 1 0,-1-1 0,0 1 0,1-1 0,-1 0 0,1 0 0,-1-1 0,-6 0 0,-5-1 0,-123-1 0,12 2 0,123 1 0,-1-1 0,1 0 0,-1 1 0,1-1 0,0-1 0,-1 1 0,1 0 0,0-1 0,0 0 0,0 1 0,0-1 0,0 0 0,0-1 0,0 1 0,1 0 0,-1-1 0,1 0 0,0 1 0,0-1 0,0 0 0,0 0 0,0 0 0,1 0 0,-1-1 0,1 1 0,0 0 0,0-1 0,0 1 0,0-1 0,0-4 0,-2-13 0,2-1 0,0 1 0,1-1 0,3-21 0,-1 3 0,-4-104 0,5-103 0,-3 243 0,1-1 0,0 1 0,0 0 0,0 0 0,1 0 0,-1 0 0,1 0 0,0 0 0,0 1 0,0-1 0,1 1 0,0-1 0,-1 1 0,1 0 0,0 0 0,0 0 0,1 0 0,-1 1 0,0-1 0,1 1 0,0 0 0,0 0 0,-1 0 0,1 0 0,0 1 0,0 0 0,1-1 0,6 0 0,13-2 0,0 2 0,-1 0 0,1 1 0,25 3 0,-16-1 0,-7-1-119,-5-1-130,-1 2 0,1 0 0,-1 1-1,28 7 1,-35-6-6577</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28.749"/>
    </inkml:context>
    <inkml:brush xml:id="br0">
      <inkml:brushProperty name="width" value="0.05" units="cm"/>
      <inkml:brushProperty name="height" value="0.05" units="cm"/>
      <inkml:brushProperty name="color" value="#E71224"/>
    </inkml:brush>
  </inkml:definitions>
  <inkml:trace contextRef="#ctx0" brushRef="#br0">0 634 24575,'2'-13'0,"1"0"0,-1 0 0,2 0 0,0 0 0,1 1 0,0 0 0,0 0 0,1 0 0,1 0 0,0 1 0,9-11 0,-4 5 0,0-1 0,-2-1 0,10-25 0,75-177 0,-66 158 0,-19 39 0,-8 16 0,2 0 0,-1 0 0,1 0 0,0 0 0,1 0 0,8-10 0,-13 18 0,1-1 0,0 1 0,-1 0 0,1-1 0,0 1 0,-1 0 0,1-1 0,0 1 0,0 0 0,0 0 0,-1 0 0,1 0 0,0 0 0,0 0 0,0 0 0,-1 0 0,1 0 0,0 0 0,0 0 0,0 0 0,-1 0 0,1 1 0,0-1 0,0 0 0,-1 1 0,1-1 0,0 1 0,-1-1 0,1 0 0,0 1 0,-1 0 0,1-1 0,-1 1 0,1-1 0,-1 1 0,1 0 0,-1-1 0,1 1 0,-1 0 0,0-1 0,1 1 0,-1 0 0,0 0 0,1 1 0,14 34 0,-5 1 0,-2-12 0,-1 1 0,-1 0 0,-1 1 0,1 35 0,4 36 0,-1-29 0,-1 10 0,-3-47 0,-2 1 0,-1 0 0,-3 40 0,1-72 0,0 1 0,0-1 0,-1 0 0,1 0 0,0 0 0,0 0 0,-1 0 0,1 0 0,-1 0 0,1 0 0,-1 0 0,0 0 0,1 0 0,-1 0 0,0 0 0,1 0 0,-1 0 0,0-1 0,0 1 0,0 0 0,0 0 0,0-1 0,0 1 0,0-1 0,0 1 0,0-1 0,0 0 0,0 1 0,0-1 0,0 0 0,0 1 0,-1-1 0,1 0 0,0 0 0,0 0 0,0 0 0,0 0 0,0-1 0,-1 1 0,1 0 0,0 0 0,-1-1 0,-10-2 0,1 0 0,0-1 0,-18-9 0,-2 1 0,5 4 0,-1 2 0,0 1 0,-1 1 0,-52-1 0,32-1-1365,36 2-5461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43.796"/>
    </inkml:context>
    <inkml:brush xml:id="br0">
      <inkml:brushProperty name="width" value="0.05" units="cm"/>
      <inkml:brushProperty name="height" value="0.05" units="cm"/>
      <inkml:brushProperty name="color" value="#E71224"/>
    </inkml:brush>
  </inkml:definitions>
  <inkml:trace contextRef="#ctx0" brushRef="#br0">1 537 24575,'1'-6'0,"0"1"0,1-1 0,-1 1 0,1 0 0,1-1 0,-1 1 0,1 0 0,0 1 0,0-1 0,0 0 0,1 1 0,5-6 0,-4 3 0,0 1 0,0-1 0,0 0 0,6-15 0,0-4 0,1 0 0,1 1 0,1 0 0,1 2 0,1-1 0,34-36 0,-39 48 0,1 0 0,0 0 0,1 1 0,0 1 0,1 0 0,0 1 0,0 0 0,1 1 0,22-8 0,-16 9 0,0 1 0,1 1 0,-1 0 0,1 2 0,0 1 0,38 0 0,-13 2 0,-26-1 0,0 1 0,0 1 0,0 1 0,22 5 0,-37-5 0,1 0 0,-1 0 0,0 0 0,0 1 0,0 0 0,0 0 0,0 1 0,0 0 0,-1 0 0,0 0 0,0 0 0,0 1 0,-1 0 0,1 0 0,-1 0 0,0 1 0,3 6 0,1 3 0,-1 0 0,0 1 0,-2 0 0,0 0 0,0 1 0,-2 0 0,0-1 0,1 25 0,-3 10 0,-7 77 0,4-106 0,-2 0 0,0 0 0,-1 0 0,-2-1 0,0 1 0,-1-2 0,-19 36 0,11-22 0,2-1 0,1 2 0,-8 38 0,-5 13 0,19-57 0,2 1 0,1-1 0,2 1 0,0 0 0,3 0 0,5 52 0,-5-77 0,0 0 0,0 0 0,0 0 0,0 0 0,1 0 0,-1 0 0,1-1 0,0 1 0,1-1 0,-1 1 0,1-1 0,0 0 0,0 1 0,0-2 0,1 1 0,0 0 0,-1-1 0,1 1 0,0-1 0,1 0 0,-1-1 0,0 1 0,1-1 0,0 0 0,-1 0 0,1 0 0,0 0 0,10 1 0,6 0 0,0 0 0,1-1 0,-1-2 0,0 0 0,36-5 0,-53 4 0,-1 0 0,1 0 0,0 0 0,0 0 0,0-1 0,-1 1 0,1-1 0,-1 0 0,1 0 0,-1-1 0,0 1 0,1-1 0,-2 0 0,1 1 0,0-1 0,0 0 0,-1-1 0,0 1 0,1 0 0,-1-1 0,0 1 0,-1-1 0,3-7 0,3-8 0,-2-1 0,0 0 0,3-31 0,-3 21 0,1-24 0,-2-1 0,-5-90 0,-2 43 0,-7 23 0,1 27 0,-19-86 0,4 30 0,6-38 0,9 55 0,9 82 0,0 0 0,0-1 0,1 1 0,0 0 0,1 0 0,0-1 0,5-13 0,-4 19 0,0-1 0,0 1 0,1 0 0,-1 1 0,1-1 0,0 1 0,0-1 0,0 1 0,0 0 0,1 1 0,-1-1 0,1 1 0,-1 0 0,1 0 0,0 0 0,0 1 0,0-1 0,10 0 0,7-2 0,1 1 0,41 1 0,-59 2 0,1 0 0,-1 1 0,0 0 0,0 0 0,0 1 0,0-1 0,0 1 0,0 0 0,-1 0 0,1 1 0,-1-1 0,1 1 0,-1 0 0,0 0 0,0 1 0,0-1 0,0 1 0,-1 0 0,1 0 0,-1 0 0,0 0 0,0 0 0,-1 1 0,1 0 0,1 4 0,6 16 0,-1 0 0,-2 0 0,10 48 0,-8-27 0,1 6 0,-2 0 0,-3 0 0,-2 85 0,16 49 0,-19-174 0,0 1 0,0-1 0,-1 0 0,-1 0 0,0 0 0,0 0 0,-1 0 0,-1-1 0,0 1 0,-10 19 0,1-8 0,1 1 0,1 0 0,2 1 0,0 0 0,2 0 0,0 0 0,2 1 0,1 0 0,1 1 0,1-1 0,4 51 0,-2-74 0,1 1 0,-1-1 0,1 0 0,0 0 0,0 0 0,0 0 0,1 0 0,-1 0 0,1-1 0,-1 1 0,1 0 0,0-1 0,0 1 0,0-1 0,1 0 0,-1 1 0,1-1 0,-1 0 0,1 0 0,-1-1 0,1 1 0,4 1 0,7 3 0,1 0 0,-1-2 0,26 6 0,13 4 0,-51-13 0,0 0 0,0-1 0,0 1 0,0 0 0,1 0 0,-1-1 0,0 1 0,0-1 0,1 0 0,-1 0 0,0 0 0,1 0 0,-1 0 0,0 0 0,1-1 0,-1 1 0,0-1 0,1 0 0,-1 1 0,0-1 0,0 0 0,0 0 0,0 0 0,2-2 0,-1 0 0,0-1 0,-1 1 0,1-1 0,-1 1 0,0-1 0,0 0 0,-1 0 0,1 0 0,-1 0 0,0 0 0,1 0 0,-1-6 0,12-56 0,36-109 0,-43 153 0,-2 1 0,0-1 0,-2-1 0,0 1 0,-2 0 0,-4-43 0,1-7 0,6-68 0,-6-149 0,0 266 0,-13-45 0,11 49 0,1 1 0,0-1 0,1 0 0,0-20 0,3 31 0,-1-3 0,1 0 0,1-1 0,0 1 0,0 0 0,7-22 0,-7 30 0,0 0 0,1 0 0,0 0 0,-1 0 0,1 0 0,0 0 0,1 1 0,-1-1 0,0 0 0,1 1 0,-1 0 0,1 0 0,0 0 0,0 0 0,0 0 0,0 1 0,0-1 0,0 1 0,0-1 0,0 1 0,1 0 0,-1 1 0,0-1 0,5 0 0,21-4 0,-13 2 0,1 0 0,0 1 0,0 1 0,-1 0 0,20 3 0,-30-1 0,-1 0 0,0 0 0,1 0 0,-1 1 0,0 0 0,0 0 0,0 1 0,0 0 0,-1-1 0,1 1 0,-1 1 0,1-1 0,-1 1 0,0 0 0,0 0 0,-1 0 0,1 0 0,-1 0 0,0 1 0,3 6 0,7 17 0,-3 0 0,0 1 0,-1 0 0,7 51 0,-10-49 0,-3-15 0,-1 0 0,0 0 0,-2 0 0,0 1 0,-1-1 0,-4 23 0,-27 93 0,21-94 0,-43 130 0,8-22 0,40-130 0,1 0 0,1 1 0,1-1 0,0 1 0,1 0 0,0 21 0,8 101 0,-5-131 0,1-1 0,0 1 0,0-1 0,0 0 0,1 1 0,0-1 0,0 0 0,1-1 0,0 1 0,0-1 0,0 0 0,1 0 0,0 0 0,10 9 0,-8-9 0,1 1 0,0-1 0,1 0 0,0-1 0,0 0 0,0 0 0,0-1 0,1 0 0,-1-1 0,14 3 0,4 0 0,-14-2 0,-1-1 0,1-1 0,0-1 0,18 1 0,-27-2 0,0 0 0,-1-1 0,1 1 0,-1-1 0,1 0 0,-1 0 0,1-1 0,-1 1 0,1 0 0,-1-1 0,0 0 0,0 0 0,0 0 0,0 0 0,0-1 0,-1 1 0,1-1 0,-1 1 0,1-1 0,2-4 0,3-5 0,-1-1 0,0 0 0,-1 0 0,-1 0 0,0-1 0,0 1 0,-2-1 0,3-18 0,-1-7 0,-2-64 0,1-10 0,-3 110 0,-1 0 0,1 1 0,-1-1 0,1 0 0,0 0 0,0 1 0,1-1 0,-1 0 0,0 1 0,1-1 0,0 1 0,0 0 0,-1-1 0,1 1 0,0 0 0,1 0 0,-1 0 0,0 0 0,1 1 0,-1-1 0,1 1 0,-1-1 0,1 1 0,0 0 0,4-1 0,8-2 0,-1 0 0,1 2 0,28-3 0,-28 4 0,35-4-1365,-38 1-5461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48.825"/>
    </inkml:context>
    <inkml:brush xml:id="br0">
      <inkml:brushProperty name="width" value="0.05" units="cm"/>
      <inkml:brushProperty name="height" value="0.05" units="cm"/>
      <inkml:brushProperty name="color" value="#E71224"/>
    </inkml:brush>
  </inkml:definitions>
  <inkml:trace contextRef="#ctx0" brushRef="#br0">0 53 24575,'9'1'0,"0"0"0,0 1 0,0 0 0,0 0 0,14 7 0,24 5 0,156 7 0,-89-9 0,129-2 0,-142-8 0,96-4 0,-193 1 0,1 1 0,-1-1 0,0 0 0,1 0 0,-1 0 0,0-1 0,0 1 0,0-1 0,0 0 0,7-5 0,-10 7 0,-1-1 0,1 1 0,-1-1 0,1 0 0,-1 1 0,1-1 0,-1 1 0,1-1 0,-1 0 0,0 1 0,1-1 0,-1 0 0,0 1 0,1-1 0,-1 0 0,0 0 0,0 1 0,0-1 0,0 0 0,0 0 0,0 1 0,0-1 0,0 0 0,0-1 0,-1 0 0,0 0 0,0 1 0,0-1 0,0 1 0,0-1 0,0 1 0,-1-1 0,1 1 0,0-1 0,-1 1 0,1 0 0,-1 0 0,0 0 0,-3-2 0,-48-21 0,41 20 0,1 0 0,0-1 0,0 0 0,1-1 0,-14-10 0,25 13 0,10 5 0,13 6 0,22 14 0,19 10 0,-62-30 0,0 0 0,0 0 0,-1 0 0,1 0 0,-1 0 0,1 0 0,-1 1 0,0-1 0,0 1 0,0-1 0,0 1 0,-1 0 0,1 0 0,-1 0 0,1 0 0,1 6 0,-3-7 0,0 1 0,-1-1 0,1 1 0,0-1 0,-1 1 0,0-1 0,1 1 0,-1-1 0,0 1 0,0-1 0,-1 0 0,1 0 0,0 0 0,-1 1 0,1-1 0,-1-1 0,0 1 0,1 0 0,-1 0 0,0 0 0,0-1 0,-3 2 0,-57 34 0,47-29 0,-70 35-1365,72-38-5461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1:54.426"/>
    </inkml:context>
    <inkml:brush xml:id="br0">
      <inkml:brushProperty name="width" value="0.05" units="cm"/>
      <inkml:brushProperty name="height" value="0.05" units="cm"/>
      <inkml:brushProperty name="color" value="#E71224"/>
    </inkml:brush>
  </inkml:definitions>
  <inkml:trace contextRef="#ctx0" brushRef="#br0">0 6 24575,'10'0'0,"-1"1"0,-1 1 0,1 0 0,0 0 0,0 0 0,-1 1 0,1 1 0,-1-1 0,9 6 0,74 51 0,-49-30 0,167 96 0,-193-118 0,0-2 0,0 0 0,0 0 0,1-2 0,22 4 0,-16-4 0,43 15 0,-28-7 0,0-1 0,1-2 0,-1-2 0,42 3 0,111 6 0,10 2 0,-131-12 0,135-5 0,-86-4 0,20 5 0,150-4 0,-111-17 0,-102 12 0,98-5 0,-148 11 0,0-2 0,1-1 0,-2 0 0,40-14 0,48-8 0,-99 24 0,-1-1 0,1 0 0,-1 0 0,1-1 0,-1-1 0,0 0 0,17-11 0,-25 13 0,-1 0 0,1 0 0,-1-1 0,0 0 0,0 1 0,0-2 0,0 1 0,-1 0 0,0-1 0,0 1 0,0-1 0,0 0 0,-1 0 0,1 0 0,-2 0 0,1-1 0,0 1 0,-1-1 0,0 1 0,0-1 0,0-6 0,-1 3-86,1-9-127,0 1 0,-1 0 0,-1 0-1,-1-1 1,-6-29 0,3 35-6613</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2:24.438"/>
    </inkml:context>
    <inkml:brush xml:id="br0">
      <inkml:brushProperty name="width" value="0.05" units="cm"/>
      <inkml:brushProperty name="height" value="0.05" units="cm"/>
      <inkml:brushProperty name="color" value="#E71224"/>
    </inkml:brush>
  </inkml:definitions>
  <inkml:trace contextRef="#ctx0" brushRef="#br0">4069 5214 24575,'-66'2'0,"-74"-4"0,136 1 0,-1 0 0,1-1 0,0 1 0,0-1 0,-1 0 0,1 0 0,1-1 0,-1 1 0,0-1 0,0 0 0,1 0 0,0 0 0,-1 0 0,-3-5 0,-43-60 0,36 47 0,11 16 0,0 1 0,1 0 0,-1-1 0,1 1 0,0-1 0,1 0 0,-1 0 0,1 1 0,0-1 0,0 0 0,0 0 0,1 0 0,0-1 0,0 1 0,0 0 0,0 0 0,1 0 0,0 0 0,0 0 0,0 1 0,1-1 0,0 0 0,0 0 0,0 1 0,0-1 0,1 1 0,-1 0 0,1 0 0,0 0 0,1 0 0,-1 0 0,1 0 0,0 1 0,-1 0 0,1 0 0,1 0 0,-1 0 0,0 1 0,1-1 0,-1 1 0,1 0 0,6-1 0,45-20 0,-35 13 0,1 1 0,0 1 0,35-7 0,69-8 0,-123 22 0,-1 0 0,1-1 0,0 1 0,-1 0 0,1-1 0,-1 0 0,0 0 0,0 0 0,1 0 0,-1 0 0,0 0 0,-1 0 0,1 0 0,0-1 0,-1 1 0,1-1 0,-1 0 0,0 1 0,0-1 0,0 0 0,0 1 0,0-1 0,-1 0 0,1 0 0,-1 0 0,1-4 0,0-12 0,-1-1 0,0 0 0,-3-19 0,0-1 0,4 23 0,1 1 0,0 0 0,2 0 0,7-25 0,8-39 0,-1-32 0,-11 61 0,-2 20 0,1-56 0,-5 59 0,0 16 0,0-1 0,-2 1 0,-2-23 0,3 33 0,-1-1 0,1 1 0,-1-1 0,0 1 0,0-1 0,0 1 0,0 0 0,0-1 0,-1 1 0,1 0 0,0 0 0,-1 0 0,0 0 0,0 0 0,1 0 0,-1 1 0,0-1 0,0 0 0,-1 1 0,1 0 0,0-1 0,0 1 0,-4-1 0,-139-40 0,141 40 0,0 1 0,0-1 0,0 0 0,0 0 0,0 0 0,1-1 0,-1 1 0,0-1 0,1 0 0,0 0 0,0 0 0,0 0 0,0-1 0,0 1 0,1-1 0,0 0 0,-1 0 0,-1-5 0,-2-6 0,1-1 0,0 0 0,-3-27 0,-7-21 0,13 56 0,0 1 0,0-1 0,1 0 0,0 1 0,0-1 0,1 0 0,0 1 0,1-1 0,-1 0 0,1 0 0,1 1 0,0-1 0,0 1 0,0-1 0,1 1 0,4-8 0,-5 10 0,1 0 0,1 0 0,-1 0 0,1 0 0,-1 0 0,1 1 0,1 0 0,-1-1 0,1 2 0,-1-1 0,1 0 0,0 1 0,0 0 0,1 0 0,-1 1 0,1 0 0,-1-1 0,1 2 0,0-1 0,-1 1 0,10-1 0,52-7 0,-32 4 0,49 0 0,-45 5 0,-13-1 0,0 1 0,0 1 0,43 9 0,-63-9 0,0 0 0,0 1 0,0 0 0,0 0 0,0 1 0,-1 0 0,1 0 0,-1 0 0,0 0 0,1 1 0,-2 0 0,1 0 0,0 0 0,-1 1 0,0 0 0,0 0 0,0 0 0,-1 0 0,0 0 0,4 9 0,-1 2 0,0-1 0,-1 1 0,-2 1 0,1-1 0,-2 1 0,0-1 0,-1 1 0,-1 0 0,0 0 0,-1-1 0,-5 27 0,4-36 0,-1 0 0,0-1 0,0 1 0,0-1 0,-1 0 0,0 0 0,0 0 0,0 0 0,-1-1 0,0 0 0,0 0 0,0 0 0,-1 0 0,1-1 0,-1 0 0,0 0 0,-1-1 0,1 1 0,-1-1 0,1-1 0,-1 1 0,0-1 0,0-1 0,-10 3 0,-64 12 0,59-10 0,-1-1 0,0-1 0,-44 2 0,11-6 0,-56-2 0,106 1 0,-1-1 0,1 0 0,-1-1 0,1 1 0,0-1 0,0 0 0,-11-8 0,-25-12 0,21 15 0,1-1 0,-1-1 0,2-1 0,-38-26 0,29 17 0,19 14 0,-1-1 0,1 0 0,0-1 0,0 0 0,-13-16 0,10 9 0,0-1 0,1-1 0,1 1 0,1-2 0,0 1 0,1-1 0,-10-37 0,12 33 0,1 0 0,0 0 0,2-1 0,0-42 0,3 56 0,1 1 0,0-1 0,1 1 0,0-1 0,0 1 0,0 0 0,1 0 0,1 0 0,-1 0 0,1 1 0,1-1 0,-1 1 0,1 0 0,1 0 0,11-12 0,1 4 0,0 0 0,2 1 0,41-23 0,-22 14 0,42-25 0,-12 9 0,113-87 0,-150 97 0,-1-1 0,-1-1 0,-2-2 0,-2-1 0,-1-1 0,-1-1 0,-2-1 0,22-51 0,-38 70 0,-1 0 0,0 0 0,3-32 0,-5 32 0,1-23 0,-1-1 0,-2 0 0,-6-53 0,4 85 0,-1 1 0,1 0 0,-1 0 0,-1-1 0,0 2 0,0-1 0,-1 0 0,0 1 0,0-1 0,-1 1 0,0 0 0,-1 1 0,1-1 0,-1 1 0,-1 0 0,0 1 0,1-1 0,-10-5 0,-10-5 0,0 2 0,-2 0 0,0 1 0,-32-10 0,38 16 0,9 2 0,0 2 0,0 0 0,-1 0 0,1 1 0,-1 1 0,0 0 0,0 1 0,1 1 0,-1 0 0,-17 2 0,24-1 0,0 1 0,0-1 0,0 1 0,0 1 0,1-1 0,-1 1 0,1 0 0,-1 1 0,1 0 0,0 0 0,1 0 0,-1 1 0,1-1 0,0 1 0,0 0 0,0 1 0,1-1 0,-1 1 0,1 0 0,1 0 0,-5 10 0,2-3 0,-1 1 0,0 1 0,1 0 0,1 0 0,-4 20 0,8-29 0,0 0 0,1-1 0,0 1 0,0-1 0,1 1 0,-1 0 0,1-1 0,0 1 0,1-1 0,-1 1 0,1-1 0,0 0 0,0 0 0,1 0 0,0 0 0,3 5 0,2 0 0,-1-1 0,1-1 0,1 1 0,-1-1 0,1-1 0,1 0 0,-1 0 0,1-1 0,1 0 0,-1 0 0,1-1 0,0-1 0,0 0 0,0 0 0,20 3 0,-17-5 0,0 0 0,0 0 0,-1-2 0,1 1 0,0-2 0,0 0 0,0-1 0,0 0 0,-1-1 0,1 0 0,-1-1 0,0-1 0,15-7 0,-22 9 0,-1-1 0,1 0 0,-1 0 0,0-1 0,0 0 0,0 0 0,-1 0 0,1 0 0,5-10 0,29-59 0,-18 31 0,-13 24 0,-1 1 0,0-1 0,-2 0 0,0 0 0,3-26 0,4-18 0,-8 44 0,0-1 0,-2 1 0,0-33 0,-1 44 0,-2 1 0,1 0 0,-1-1 0,0 1 0,0-1 0,-1 1 0,0 0 0,0 0 0,-1 0 0,0 0 0,0 0 0,-7-9 0,5 11 0,-1 0 0,0 0 0,1 1 0,-2-1 0,1 1 0,-1 1 0,1-1 0,-13-3 0,-57-17 0,33 19 0,37 5 0,-1-1 0,1 1 0,-1-1 0,1 0 0,-1-1 0,1 1 0,0-1 0,0 0 0,-11-7 0,16 9 0,1 0 0,0-1 0,-1 1 0,1 0 0,0-1 0,-1 1 0,1-1 0,0 1 0,0 0 0,0-1 0,-1 1 0,1-1 0,0 1 0,0-1 0,0 1 0,0-1 0,0 1 0,0-1 0,0 1 0,0-1 0,0 1 0,0-1 0,0 1 0,0-1 0,0 1 0,0-1 0,1 1 0,-1-1 0,0 1 0,0 0 0,0-1 0,1 1 0,-1-1 0,0 1 0,1 0 0,-1-1 0,0 1 0,1-1 0,-1 1 0,0 0 0,1 0 0,-1-1 0,1 1 0,-1 0 0,1 0 0,-1-1 0,1 1 0,-1 0 0,0 0 0,1 0 0,0 0 0,27-12 0,20 2 0,1 1 0,68-3 0,3 0 0,-89 6 0,-29 4 0,-8 1 0,-52 1 0,25 0 0,-479-54 0,493 48 0,30 0 0,43-2 0,-41 6 0,330-31 0,-123 17 0,-205 15 0,1-1 0,-1-1 0,0 0 0,0-1 0,0 0 0,0-2 0,0 1 0,-1-2 0,0 0 0,16-11 0,-18 10 0,0 1 0,-1-2 0,0 0 0,-1 0 0,16-18 0,-21 21 0,-1-1 0,0 0 0,0 0 0,-1 0 0,0-1 0,0 1 0,0-1 0,-1 1 0,0-1 0,-1 0 0,1-11 0,14-189 0,-12 167 0,-1-1 0,-6-79 0,0 111 0,0 0 0,-1 0 0,0 0 0,0 0 0,-1 1 0,-1 0 0,1 0 0,-1 0 0,-1 1 0,1-1 0,-12-8 0,-19-31 0,12 10 0,-2 1 0,-2 2 0,-1 0 0,-1 2 0,-67-54 0,79 72 0,1 1 0,-2 0 0,0 2 0,-1 0 0,0 2 0,0 0 0,-26-7 0,-52-16 0,54 17 0,-61-13 0,42 15 0,36 7 0,0 1 0,0 1 0,-48-1 0,-12 5 0,-86 3 0,63 17 0,-1 0 0,64-9 0,39-8 0,1 1 0,-1-1 0,1-1 0,-1 1 0,0-2 0,1 1 0,-1-1 0,0 0 0,1-1 0,-1 0 0,-13-4 0,21 5 0,0 0 0,0-1 0,0 1 0,0-1 0,1 0 0,-1 1 0,0-1 0,0 0 0,0 1 0,1-1 0,-1 0 0,0 0 0,1 0 0,-1 0 0,0 0 0,1 0 0,0 0 0,-1 0 0,1 0 0,-1 0 0,1 0 0,0 0 0,0 0 0,0 0 0,-1 0 0,1 0 0,0 0 0,0 0 0,0 0 0,1 0 0,-1 0 0,0-2 0,16-40 0,-4 6 0,-12 32 0,-1 0 0,0 0 0,0 1 0,-1-1 0,1 0 0,-1 0 0,0 1 0,0-1 0,0 1 0,-1 0 0,0-1 0,0 1 0,0 1 0,0-1 0,0 0 0,-1 1 0,0-1 0,0 1 0,-5-4 0,7 6 0,1 0 0,0 0 0,-1 0 0,0 0 0,1 0 0,-1 0 0,0 0 0,1 0 0,-1 1 0,0-1 0,0 0 0,0 1 0,0 0 0,1-1 0,-1 1 0,0 0 0,0 0 0,0 0 0,0 0 0,0 1 0,0-1 0,0 0 0,1 1 0,-1 0 0,0-1 0,0 1 0,1 0 0,-1 0 0,0-1 0,1 2 0,-1-1 0,1 0 0,-1 0 0,1 0 0,-1 1 0,1-1 0,0 0 0,0 1 0,0-1 0,0 1 0,0 0 0,0-1 0,0 1 0,0 0 0,1 0 0,-1-1 0,0 1 0,1 0 0,0 0 0,-1 0 0,1 2 0,-1 2 0,-5 20 0,0-1 0,-2-1 0,0 1 0,-2-1 0,-15 28 0,24-50 0,0 0 0,0 0 0,0-1 0,-1 1 0,1-1 0,0 1 0,-1-1 0,1 1 0,-1-1 0,1 0 0,-1 0 0,1 1 0,-1-1 0,0 0 0,0-1 0,0 1 0,0 0 0,1 0 0,-1-1 0,0 1 0,0-1 0,0 0 0,0 0 0,0 1 0,0-1 0,0 0 0,0-1 0,0 1 0,0 0 0,0-1 0,0 1 0,0-1 0,0 1 0,0-1 0,0 0 0,0 0 0,1 0 0,-1 0 0,0 0 0,1 0 0,-1 0 0,1-1 0,-1 1 0,1-1 0,-1 1 0,1-1 0,0 1 0,0-1 0,0 0 0,0 0 0,0 1 0,0-1 0,1 0 0,-2-3 0,-1-3 0,-2-9 0,-1 0 0,0 0 0,-1 1 0,-1 0 0,-16-24 0,22 38 0,1-1 0,-1 1 0,0 0 0,1 0 0,-1 0 0,0 0 0,0 0 0,-1 0 0,1 0 0,0 1 0,-1-1 0,1 1 0,-1-1 0,1 1 0,-1 0 0,1 0 0,-1 0 0,0 1 0,0-1 0,-4 0 0,3 1 0,1 1 0,0 0 0,0 0 0,1 0 0,-1 0 0,0 0 0,0 0 0,0 1 0,1 0 0,-1-1 0,1 1 0,-1 0 0,1 0 0,0 0 0,0 1 0,0-1 0,0 0 0,0 1 0,-2 3 0,-7 11 0,1 0 0,1 0 0,0 1 0,1 0 0,-10 36 0,18-52 0,0 1 0,-1-1 0,0 0 0,1 0 0,-1 0 0,0 0 0,0 0 0,0 0 0,-1 0 0,1 0 0,0 0 0,-1 0 0,1 0 0,-1-1 0,0 1 0,1-1 0,-1 1 0,0-1 0,0 0 0,0 1 0,0-1 0,0 0 0,0 0 0,0-1 0,-5 2 0,5-2 0,0 0 0,0-1 0,-1 1 0,1-1 0,0 0 0,0 0 0,0 1 0,0-1 0,0 0 0,0-1 0,0 1 0,1 0 0,-1-1 0,0 1 0,1-1 0,-1 1 0,1-1 0,-1 0 0,1 1 0,0-1 0,0 0 0,-1 0 0,1 0 0,1 0 0,-1 0 0,-1-4 0,-3-9 0,1 1 0,0-1 0,1 1 0,1-1 0,1 0 0,-1-16 0,0-1 0,1 29 0,0 0 0,0-1 0,0 1 0,-1 0 0,1 0 0,-1 0 0,0 0 0,0 1 0,0-1 0,0 0 0,0 1 0,-1-1 0,1 1 0,-1 0 0,0 0 0,0 0 0,0 0 0,0 0 0,0 1 0,0 0 0,0-1 0,0 1 0,0 0 0,-1 0 0,1 1 0,-7-2 0,8 2 0,-1-1 0,0 0 0,1 1 0,-1-1 0,1 1 0,-1 0 0,0 0 0,1 0 0,-1 0 0,0 1 0,1-1 0,-1 1 0,1-1 0,-1 1 0,1 0 0,-1 0 0,1 0 0,0 0 0,-1 1 0,1-1 0,0 0 0,0 1 0,0 0 0,0-1 0,0 1 0,0 0 0,0 0 0,1 0 0,-1 0 0,1 1 0,-1-1 0,1 0 0,0 1 0,-1 3 0,-2 18 0,-2-1 0,0 1 0,-1-1 0,-14 29 0,17-43 0,0-1 0,-1 0 0,-1-1 0,1 1 0,-1-1 0,-1 0 0,1 0 0,-1-1 0,0 0 0,0 0 0,-1-1 0,0 0 0,0 0 0,-12 5 0,17-9 0,-6 4 0,0-1 0,-1-1 0,1 1 0,-1-2 0,-15 4 0,21-6 0,0 0 0,0-1 0,1 1 0,-1 0 0,0-1 0,1 0 0,-1 0 0,1 0 0,-1-1 0,1 1 0,0-1 0,-1 0 0,1 1 0,0-1 0,0-1 0,0 1 0,0 0 0,-3-5 0,-35-38 0,1-1 0,-37-59 0,49 66 0,19 27 0,-1 0 0,-1 0 0,0 2 0,0-1 0,-1 1 0,0 1 0,-1 0 0,0 1 0,0 0 0,-1 1 0,0 1 0,0 0 0,-1 1 0,-28-7 0,32 10 0,-1 0 0,0 1 0,1 0 0,-1 0 0,0 2 0,0-1 0,1 2 0,-1-1 0,1 1 0,-1 1 0,1 0 0,0 1 0,0 0 0,0 1 0,0 0 0,1 1 0,0 0 0,0 0 0,1 1 0,-10 8 0,-73 59 0,63-53 0,1 2 0,-29 28 0,47-40 0,-1-2 0,0 0 0,0 0 0,-1-1 0,-1 0 0,1-1 0,-1 0 0,0-1 0,-1-1 0,1 0 0,-20 4 0,-12 0 0,-1-2 0,-54 1 0,49-4 0,-55 14 0,81-12 0,-2-1 0,1-2 0,-32 2 0,-537-6 0,593 1 0,1 0 0,-1 1 0,1-1 0,0 0 0,-1 0 0,1 0 0,0 0 0,-1 0 0,1-1 0,-1 1 0,1 0 0,0-1 0,-1 1 0,1-1 0,0 1 0,0-1 0,-1 1 0,1-1 0,0 0 0,0 0 0,0 0 0,0 0 0,0 0 0,-1-1 0,2 1 0,0-1 0,0 1 0,0 0 0,0-1 0,0 1 0,1 0 0,-1 0 0,0-1 0,1 1 0,-1 0 0,1 0 0,0 0 0,-1-1 0,1 1 0,0 0 0,0 0 0,-1 0 0,1 0 0,2-1 0,8-9 0,1 1 0,24-17 0,-34 26 0,0-1 0,0 0 0,1 1 0,-1-1 0,0 1 0,1 0 0,-1 0 0,1 0 0,0 0 0,-1 0 0,5 0 0,-6 9 0,-13 12 0,-79 89 0,90-107 0,1-1 0,-1 0 0,1 1 0,-1-1 0,1 1 0,-1-1 0,1 1 0,0-1 0,0 1 0,0-1 0,0 1 0,0-1 0,0 0 0,0 1 0,0-1 0,0 1 0,1-1 0,-1 1 0,1-1 0,-1 1 0,1-1 0,0 0 0,-1 1 0,1-1 0,0 0 0,0 0 0,0 0 0,0 1 0,0-1 0,0 0 0,0 0 0,0 0 0,2 1 0,50 39 0,-38-30 0,6 3-341,1 0 0,0-2-1,44 19 1,-47-23-6485</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2:25.544"/>
    </inkml:context>
    <inkml:brush xml:id="br0">
      <inkml:brushProperty name="width" value="0.05" units="cm"/>
      <inkml:brushProperty name="height" value="0.05" units="cm"/>
      <inkml:brushProperty name="color" value="#E71224"/>
    </inkml:brush>
  </inkml:definitions>
  <inkml:trace contextRef="#ctx0" brushRef="#br0">243 1 24575,'-3'0'0,"-5"0"0,-3 0 0,-3 0 0,-7 0 0,-4 0 0,-3 0 0,2 0 0,0 0 0,3 0 0,2 0 0,1 0 0,4 0-8191</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2:26.023"/>
    </inkml:context>
    <inkml:brush xml:id="br0">
      <inkml:brushProperty name="width" value="0.05" units="cm"/>
      <inkml:brushProperty name="height" value="0.05" units="cm"/>
      <inkml:brushProperty name="color" value="#E71224"/>
    </inkml:brush>
  </inkml:definitions>
  <inkml:trace contextRef="#ctx0" brushRef="#br0">1 1 24575</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2:26.719"/>
    </inkml:context>
    <inkml:brush xml:id="br0">
      <inkml:brushProperty name="width" value="0.05" units="cm"/>
      <inkml:brushProperty name="height" value="0.05" units="cm"/>
      <inkml:brushProperty name="color" value="#E71224"/>
    </inkml:brush>
  </inkml:definitions>
  <inkml:trace contextRef="#ctx0" brushRef="#br0">51 0 24575,'-3'0'0,"-5"0"0,-3 0 0,-4 0 0,1 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7.306"/>
    </inkml:context>
    <inkml:brush xml:id="br0">
      <inkml:brushProperty name="width" value="0.05" units="cm"/>
      <inkml:brushProperty name="height" value="0.05" units="cm"/>
    </inkml:brush>
  </inkml:definitions>
  <inkml:trace contextRef="#ctx0" brushRef="#br0">911 1 24575,'-344'21'0,"119"-3"0,24 2 99,89-6-1563,84-12-5362</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2:27.361"/>
    </inkml:context>
    <inkml:brush xml:id="br0">
      <inkml:brushProperty name="width" value="0.05" units="cm"/>
      <inkml:brushProperty name="height" value="0.05" units="cm"/>
      <inkml:brushProperty name="color" value="#E71224"/>
    </inkml:brush>
  </inkml:definitions>
  <inkml:trace contextRef="#ctx0" brushRef="#br0">4 0 24575,'-3'0'0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18.997"/>
    </inkml:context>
    <inkml:brush xml:id="br0">
      <inkml:brushProperty name="width" value="0.05" units="cm"/>
      <inkml:brushProperty name="height" value="0.05" units="cm"/>
      <inkml:brushProperty name="color" value="#E71224"/>
    </inkml:brush>
  </inkml:definitions>
  <inkml:trace contextRef="#ctx0" brushRef="#br0">492 61 24575,'-1'-1'0,"1"0"0,-1-1 0,1 1 0,-1 0 0,0 0 0,0 0 0,1 0 0,-1 0 0,0 0 0,0 0 0,0 0 0,0 0 0,0 0 0,0 0 0,0 0 0,0 1 0,0-1 0,-1 0 0,1 1 0,-3-2 0,-33-12 0,24 10 0,-6-2 0,-1 1 0,0 1 0,0 1 0,0 1 0,-1 1 0,1 0 0,-1 2 0,-27 4 0,43-4 0,0 0 0,0 0 0,0 0 0,0 1 0,1 0 0,-1 0 0,0 0 0,1 1 0,0-1 0,0 1 0,-1 0 0,1 1 0,-5 5 0,-45 57 0,14-15 0,34-43 0,1-1 0,0 1 0,1-1 0,0 1 0,0 1 0,0-1 0,1 0 0,0 1 0,1 0 0,0-1 0,0 1 0,1 0 0,0 11 0,0-8 0,1 0 0,0 0 0,1 0 0,0 0 0,1-1 0,0 1 0,1 0 0,0-1 0,8 18 0,-6-20 0,1 0 0,-1 0 0,2-1 0,-1 0 0,1 0 0,0-1 0,0 0 0,1 0 0,0-1 0,0 0 0,1 0 0,15 7 0,5 1 0,1-3 0,53 14 0,-21-7 0,-43-11 0,-2-1 0,0-1 0,1-1 0,25 4 0,-37-8 0,0 1 0,0-1 0,0-1 0,0 1 0,0-1 0,0 0 0,0-1 0,0 1 0,0-1 0,-1 0 0,1-1 0,-1 1 0,1-1 0,6-5 0,-5 3 0,1-1 0,-1 0 0,0 0 0,-1 0 0,1-1 0,-1 0 0,-1-1 0,1 1 0,-1-1 0,-1 0 0,1 0 0,4-15 0,-4 8 0,-1 0 0,-1 0 0,-1-1 0,0 0 0,-1 1 0,-1-25 0,0 28 0,0-6 0,-1 0 0,-6-33 0,5 44 0,1 1 0,-2 0 0,1 0 0,-1 0 0,0 0 0,0 0 0,0 0 0,-1 1 0,0 0 0,0 0 0,-7-7 0,-74-85-239,66 73-887,12 15-5700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53.839"/>
    </inkml:context>
    <inkml:brush xml:id="br0">
      <inkml:brushProperty name="width" value="0.05" units="cm"/>
      <inkml:brushProperty name="height" value="0.05" units="cm"/>
    </inkml:brush>
  </inkml:definitions>
  <inkml:trace contextRef="#ctx0" brushRef="#br0">1 3672 24575,'0'-16'0,"1"0"0,1 1 0,1-1 0,0 1 0,1 0 0,0 0 0,1 0 0,13-24 0,3 1 0,49-67 0,-20 37 0,3 2 0,62-61 0,48-14 0,-10 9 0,-96 80 0,51-52 0,38-39 0,14-17 0,-103 105 0,-19 21 0,53-66 0,-60 63 0,1 3 0,41-35 0,1-5 0,178-176 0,-204 198 0,-22 22 0,23-36 0,23-25 0,15-20 0,-61 74 0,50-53 0,50-48 0,175-205 0,-228 254 0,7-13 0,-23 29 0,70-70 0,-102 116 0,35-50 0,-38 47 0,44-47 0,-39 50 0,-2-1 0,35-48 0,-60 76 0,0 0 0,1-1 0,-1 1 0,0 0 0,0 0 0,1-1 0,-1 1 0,0 0 0,0 0 0,0-1 0,1 1 0,-1 0 0,0-1 0,0 1 0,0 0 0,0-1 0,0 1 0,1 0 0,-1-1 0,0 1 0,0 0 0,0-1 0,0 1 0,0 0 0,0-1 0,0 1 0,0 0 0,0-1 0,-1 1 0,1 0 0,0-1 0,0 1 0,0 0 0,0-1 0,0 1 0,-1 0 0,1-1 0,0 1 0,0 0 0,0 0 0,-1-1 0,1 1 0,0 0 0,0 0 0,-1-1 0,-20 2 0,-22 14 0,-216 116 0,258-130 0,-1-1 0,1 1 0,-1 0 0,0 0 0,1 0 0,0 0 0,-1 0 0,1 1 0,0-1 0,0 0 0,-1 1 0,1-1 0,-1 3 0,6 1 0,14-6 0,10-5 0,0-1 0,38-16 0,-2-10 0,-49 23 0,1 2 0,0 0 0,1 1 0,20-6 0,-36 12 0,1 0 0,0 1 0,0-1 0,0 1 0,0-1 0,-1 1 0,1-1 0,0 1 0,0 0 0,0 0 0,0 0 0,0 0 0,0 0 0,0 1 0,0-1 0,0 1 0,-1-1 0,1 1 0,0-1 0,0 1 0,1 1 0,-1 1 0,-1 0 0,1 0 0,-1 0 0,0 0 0,0 0 0,-1 0 0,1 0 0,-1 0 0,1 1 0,-1-1 0,0 0 0,0 0 0,-1 4 0,-2 351-1365,3-342-5461</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29.833"/>
    </inkml:context>
    <inkml:brush xml:id="br0">
      <inkml:brushProperty name="width" value="0.05" units="cm"/>
      <inkml:brushProperty name="height" value="0.05" units="cm"/>
    </inkml:brush>
  </inkml:definitions>
  <inkml:trace contextRef="#ctx0" brushRef="#br0">1 1 24575,'1'3'0,"1"0"0,-1 1 0,1-1 0,0 0 0,0 0 0,0-1 0,0 1 0,1 0 0,-1-1 0,6 5 0,4 5 0,31 43 0,-18-22 0,2 0 0,1-1 0,1-2 0,35 28 0,105 53 0,-159-103-1365,-2 0-5461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31.265"/>
    </inkml:context>
    <inkml:brush xml:id="br0">
      <inkml:brushProperty name="width" value="0.05" units="cm"/>
      <inkml:brushProperty name="height" value="0.05" units="cm"/>
    </inkml:brush>
  </inkml:definitions>
  <inkml:trace contextRef="#ctx0" brushRef="#br0">460 0 24575,'-11'0'0,"-1"1"0,1-1 0,-1 2 0,1 0 0,-1 0 0,1 1 0,0 1 0,0-1 0,0 2 0,1 0 0,0 0 0,0 1 0,-17 12 0,-13 7 0,27-18 0,1 0 0,0 2 0,0-1 0,1 1 0,0 1 0,-11 11 0,-9 14 0,21-25 0,0 1 0,0 1 0,-12 19 0,-14 13 134,6-11-1633,22-22-5327</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59.905"/>
    </inkml:context>
    <inkml:brush xml:id="br0">
      <inkml:brushProperty name="width" value="0.05" units="cm"/>
      <inkml:brushProperty name="height" value="0.05" units="cm"/>
    </inkml:brush>
  </inkml:definitions>
  <inkml:trace contextRef="#ctx0" brushRef="#br0">0 1937 24575,'1'-2'0,"-1"-1"0,1 1 0,-1 0 0,1 0 0,0 0 0,0 0 0,0 0 0,0 0 0,0 0 0,0 0 0,0 0 0,1 0 0,-1 1 0,1-1 0,-1 1 0,1-1 0,0 1 0,2-3 0,42-23 0,-27 16 0,35-18 0,1 2 0,1 3 0,80-24 0,40-16 0,240-88 0,-8 3 0,59-12 0,-337 120 0,254-113 0,-250 94 0,176-52 0,-196 80 0,55-14 0,184-77 0,-258 87 0,181-41 0,-46 15 0,16-5 0,-197 57 0,-27 6 0,0-2 0,29-10 0,-36 12 0,0 0 0,1 1 0,-1 1 0,0 0 0,1 1 0,25 1 0,-21 1 0,1-2 0,0 0 0,21-5 0,127-18 0,8-2 0,-148 21 0,0 1 0,1 1 0,52 3 0,28-2 0,21-17 0,-68 12 0,97-5 0,-104 9 0,-1-3 0,0-2 0,82-23 0,-7 1 0,-104 26 0,-4 0 0,-1 0 0,1-2 0,31-12 0,-52 18 0,-1 0 0,1 0 0,-1 0 0,1 0 0,-1 0 0,1-1 0,-1 1 0,1 0 0,-1 0 0,1-1 0,-1 1 0,0 0 0,1 0 0,-1-1 0,0 1 0,1-1 0,-1 1 0,0 0 0,1-1 0,-1 1 0,0-1 0,0 1 0,1-1 0,-1 1 0,0-1 0,0 1 0,0 0 0,0-1 0,1 1 0,-1-1 0,0 0 0,0 1 0,0-1 0,0 1 0,0-1 0,0 1 0,-1-1 0,1 1 0,0-1 0,0 1 0,0 0 0,0-1 0,-1 1 0,1-1 0,0 1 0,0-1 0,-1 1 0,1-1 0,0 1 0,-1 0 0,1-1 0,0 1 0,-1 0 0,1-1 0,-1 1 0,1 0 0,0 0 0,-1-1 0,1 1 0,-1 0 0,1 0 0,-1 0 0,1-1 0,-1 1 0,0 0 0,-35-15 0,35 15 0,-288-84 0,457 128 0,-123-35 0,-33-6 0,1-1 0,-1 1 0,22 9 0,-4-1 0,-24-9 0,1 0 0,-1 1 0,1-1 0,-1 1 0,0 0 0,0 1 0,9 6 0,-14-8 0,0-1 0,1 1 0,-1 0 0,0 0 0,0-1 0,0 1 0,-1 0 0,1 0 0,0 0 0,-1 0 0,1 0 0,-1 0 0,0 0 0,1 0 0,-1 0 0,0 0 0,0 0 0,0 0 0,-1 0 0,1 0 0,0 0 0,-1 0 0,0 0 0,1 0 0,-1 0 0,0 0 0,0 0 0,0-1 0,0 1 0,0 0 0,-2 2 0,-10 15 0,-1 0 0,-21 23 0,19-23 0,-26 37 0,26-33-1365,8-16-5461</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25.956"/>
    </inkml:context>
    <inkml:brush xml:id="br0">
      <inkml:brushProperty name="width" value="0.05" units="cm"/>
      <inkml:brushProperty name="height" value="0.05" units="cm"/>
    </inkml:brush>
  </inkml:definitions>
  <inkml:trace contextRef="#ctx0" brushRef="#br0">1 0 24575,'73'44'0,"-2"3"0,-1 4 0,80 75 0,-134-112 0,-13-12-55,15 14-600,34 36 0,-45-43-6171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27.479"/>
    </inkml:context>
    <inkml:brush xml:id="br0">
      <inkml:brushProperty name="width" value="0.05" units="cm"/>
      <inkml:brushProperty name="height" value="0.05" units="cm"/>
    </inkml:brush>
  </inkml:definitions>
  <inkml:trace contextRef="#ctx0" brushRef="#br0">491 1 24575,'-5'0'0,"-1"1"0,1 1 0,0-1 0,-1 1 0,1-1 0,0 1 0,0 1 0,0-1 0,1 1 0,-1 0 0,-5 4 0,-52 45 0,46-38 0,-16 15 0,1 0 0,1 3 0,-37 50 0,52-63 0,-1 1 0,-22 20 0,24-28 0,1 2 0,1-1 0,0 2 0,1-1 0,-15 28 0,5-7-1365,13-27-5461</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36.440"/>
    </inkml:context>
    <inkml:brush xml:id="br0">
      <inkml:brushProperty name="width" value="0.05" units="cm"/>
      <inkml:brushProperty name="height" value="0.05" units="cm"/>
    </inkml:brush>
  </inkml:definitions>
  <inkml:trace contextRef="#ctx0" brushRef="#br0">1 1 24575,'3'0'0,"5"0"0,3 0 0,4 0 0,2 0 0,1 0 0,1 0 0,1 0 0,-1 0 0,1 0 0,-1 0 0,0 0 0,0 0 0,-4 0-8191</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37.509"/>
    </inkml:context>
    <inkml:brush xml:id="br0">
      <inkml:brushProperty name="width" value="0.05" units="cm"/>
      <inkml:brushProperty name="height" value="0.05" units="cm"/>
    </inkml:brush>
  </inkml:definitions>
  <inkml:trace contextRef="#ctx0" brushRef="#br0">1 20 24575,'3'0'0,"4"0"0,4 0 0,4 0 0,2 0 0,1 0 0,2 0 0,-1-4 0,1 0 0,-1 0 0,0 1 0,0 1 0,0 0 0,-4 2-8191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8.017"/>
    </inkml:context>
    <inkml:brush xml:id="br0">
      <inkml:brushProperty name="width" value="0.05" units="cm"/>
      <inkml:brushProperty name="height" value="0.05" units="cm"/>
    </inkml:brush>
  </inkml:definitions>
  <inkml:trace contextRef="#ctx0" brushRef="#br0">446 20 24575,'-369'-15'0,"317"11"-1365,28 4-5461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38.648"/>
    </inkml:context>
    <inkml:brush xml:id="br0">
      <inkml:brushProperty name="width" value="0.05" units="cm"/>
      <inkml:brushProperty name="height" value="0.05" units="cm"/>
    </inkml:brush>
  </inkml:definitions>
  <inkml:trace contextRef="#ctx0" brushRef="#br0">0 0 24575,'337'0'-1365,"-321"0"-5461</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39.949"/>
    </inkml:context>
    <inkml:brush xml:id="br0">
      <inkml:brushProperty name="width" value="0.05" units="cm"/>
      <inkml:brushProperty name="height" value="0.05" units="cm"/>
    </inkml:brush>
  </inkml:definitions>
  <inkml:trace contextRef="#ctx0" brushRef="#br0">0 15 24575,'73'0'-93,"-21"2"-331,1-3 0,85-12 0,-120 10-6402</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41.861"/>
    </inkml:context>
    <inkml:brush xml:id="br0">
      <inkml:brushProperty name="width" value="0.05" units="cm"/>
      <inkml:brushProperty name="height" value="0.05" units="cm"/>
    </inkml:brush>
  </inkml:definitions>
  <inkml:trace contextRef="#ctx0" brushRef="#br0">1 0 24575,'429'0'-1365,"-413"0"-5461</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45.510"/>
    </inkml:context>
    <inkml:brush xml:id="br0">
      <inkml:brushProperty name="width" value="0.05" units="cm"/>
      <inkml:brushProperty name="height" value="0.05" units="cm"/>
    </inkml:brush>
  </inkml:definitions>
  <inkml:trace contextRef="#ctx0" brushRef="#br0">1 1 24575,'4'1'0,"0"1"0,0 0 0,0 0 0,0 0 0,0 0 0,-1 1 0,1 0 0,-1-1 0,1 1 0,5 7 0,-1-2 0,27 19 0,74 45 0,16 11 0,-43 0 0,-48-43-1365,-24-34-5461</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4:46.719"/>
    </inkml:context>
    <inkml:brush xml:id="br0">
      <inkml:brushProperty name="width" value="0.05" units="cm"/>
      <inkml:brushProperty name="height" value="0.05" units="cm"/>
    </inkml:brush>
  </inkml:definitions>
  <inkml:trace contextRef="#ctx0" brushRef="#br0">394 1 24575,'-6'0'0,"0"1"0,1 0 0,-1 0 0,1 0 0,-1 1 0,1-1 0,0 1 0,-1 1 0,1-1 0,0 1 0,1 0 0,-8 5 0,-53 51 0,18-13 0,-15 11 0,47-41 0,-2 0 0,0-2 0,-24 18 0,1-1-1365,27-22-5461</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5:04.619"/>
    </inkml:context>
    <inkml:brush xml:id="br0">
      <inkml:brushProperty name="width" value="0.05" units="cm"/>
      <inkml:brushProperty name="height" value="0.05" units="cm"/>
    </inkml:brush>
  </inkml:definitions>
  <inkml:trace contextRef="#ctx0" brushRef="#br0">0 1 24575,'73'2'0,"0"3"0,89 19 0,83 11 0,134 30 0,-98 29 0,-72-32 0,119 50 0,-244-85 0,-59-20 0,0 1 0,-1 2 0,30 14 0,102 73 0,-111-67 0,180 102 0,-56-62 0,-168-69 0,-1-1 0,1 0 0,0 0 0,-1 0 0,1 0 0,0 0 0,0 0 0,-1 0 0,1 0 0,0 0 0,0 0 0,-1 0 0,1-1 0,0 1 0,-1 0 0,1 0 0,0-1 0,-1 1 0,1 0 0,0-1 0,-1 1 0,1-1 0,-1 1 0,1-1 0,-1 1 0,1-1 0,-1 1 0,1-1 0,-1 0 0,1 1 0,-1-1 0,0 0 0,0 1 0,1-1 0,-1 0 0,0 1 0,0-1 0,1 0 0,-1 1 0,0-1 0,0 0 0,0 0 0,0 1 0,0-1 0,0 0 0,0 0 0,-1 1 0,1-1 0,0 0 0,0 1 0,-1-2 0,-7-40 0,-2 20 0,0 1 0,-2 0 0,0 0 0,-29-34 0,-15-25 0,45 70 0,9 23 0,8 32 0,-5-38 0,1 5 0,1 0 0,0 0 0,0 0 0,1 0 0,1 0 0,0-1 0,1 1 0,0-1 0,14 19 0,-6-14 0,0 0 0,1-1 0,1-1 0,0 0 0,19 11 0,-34-25 0,-1 1 0,1-1 0,-1 0 0,1 0 0,-1 1 0,1-1 0,-1 0 0,1 1 0,-1-1 0,1 1 0,-1-1 0,0 0 0,1 1 0,-1-1 0,0 1 0,1-1 0,-1 1 0,0-1 0,0 1 0,1 0 0,-1-1 0,0 1 0,0-1 0,0 1 0,0-1 0,0 1 0,0-1 0,0 1 0,0 0 0,0-1 0,0 1 0,0-1 0,0 1 0,0 0 0,-19 11 0,-31 1 0,49-13 0,-49 6 0,-85-1 0,-17 2 0,124-4-1365,3-1-5461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5:09.557"/>
    </inkml:context>
    <inkml:brush xml:id="br0">
      <inkml:brushProperty name="width" value="0.05" units="cm"/>
      <inkml:brushProperty name="height" value="0.05" units="cm"/>
      <inkml:brushProperty name="color" value="#E71224"/>
    </inkml:brush>
  </inkml:definitions>
  <inkml:trace contextRef="#ctx0" brushRef="#br0">1363 1025 24575,'0'-2'0,"-1"-1"0,0 0 0,1 1 0,-1-1 0,0 1 0,-1-1 0,1 1 0,0 0 0,-1 0 0,1-1 0,-1 1 0,0 0 0,1 0 0,-4-2 0,-33-29 0,25 23 0,-15-13 0,0 2 0,-2 2 0,0 0 0,-39-16 0,-133-46 0,125 53 0,-104-53 0,158 66 0,0-2 0,1 0 0,1-2 0,1 0 0,0-1 0,2-1 0,-19-27 0,10 14 0,-57-56 0,-24 1 0,56 48 0,-64-64 0,52 15-1365,53 77-5461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5:11.447"/>
    </inkml:context>
    <inkml:brush xml:id="br0">
      <inkml:brushProperty name="width" value="0.05" units="cm"/>
      <inkml:brushProperty name="height" value="0.05" units="cm"/>
      <inkml:brushProperty name="color" value="#E71224"/>
    </inkml:brush>
  </inkml:definitions>
  <inkml:trace contextRef="#ctx0" brushRef="#br0">1805 1276 24575,'-32'-2'0,"-1"-2"0,-44-10 0,44 7 0,-29-7 0,1-3 0,-90-38 0,-109-65 0,205 93 0,19 9 0,1-1 0,1-3 0,1 0 0,0-2 0,2-2 0,1 0 0,2-2 0,0-2 0,-26-36 0,12 15 0,-2 3 0,-51-44 0,-60-67 0,4-30 0,84 126 0,10 14 57,40 36-413,0-1 1,1-1-1,-15-17 1,25 23-6471</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55:13.123"/>
    </inkml:context>
    <inkml:brush xml:id="br0">
      <inkml:brushProperty name="width" value="0.05" units="cm"/>
      <inkml:brushProperty name="height" value="0.05" units="cm"/>
      <inkml:brushProperty name="color" value="#E71224"/>
    </inkml:brush>
  </inkml:definitions>
  <inkml:trace contextRef="#ctx0" brushRef="#br0">202 989 24575,'-4'-66'0,"-3"0"0,-3 1 0,-22-80 0,-6-40 0,-8-3 0,22 102 0,-14-55 0,38 139 0,-1 1 0,1 0 0,-1 0 0,1-1 0,0 1 0,0 0 0,-1-1 0,1 1 0,0 0 0,0-1 0,0 1 0,1 0 0,-1-1 0,0 1 0,0 0 0,1 0 0,-1-1 0,1 1 0,-1 0 0,1 0 0,-1 0 0,1-1 0,0 1 0,0 0 0,-1 0 0,3-1 0,-1 0 0,1 1 0,-1-1 0,1 1 0,-1 0 0,1 0 0,0 0 0,-1 1 0,1-1 0,0 0 0,0 1 0,-1 0 0,5 0 0,12 0 0,1 2 0,-1 0 0,21 5 0,-24-4 0,99 22 0,183 67 0,-151-43 0,-64-28 0,159 21 0,-166-31 0,-46-7-1365,-8-2-5461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1-17T10:58:15.44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81,'44'-1,"-14"0,0 2,-1 0,52 10,46 11,-113-19,0-1,0-1,0 0,0 0,1-2,-1 0,0 0,0-1,16-5,-29 7,1-1,-1 1,1-1,-1 0,0 1,1-1,-1 0,0 0,0 0,1 1,-1-1,0-1,0 1,0 0,0 0,0 0,0 0,-1-1,1 1,0 0,-1-1,1 1,-1-1,1 1,-1-1,0 1,1-1,-1 1,0-1,0 1,0-1,0 1,0-1,-1 1,1-1,0 1,-1-1,1 1,-1 0,1-1,-1 1,0 0,0-1,0 1,1 0,-1 0,0 0,-2-2,-1-1,1 0,-1 0,0 0,-1 0,1 1,-1 0,1 0,-1 0,0 1,0-1,0 1,-8-2,-19 0,-1 2,1 2,-35 2,-11 1,72-2,0 0,0 0,0 0,0 1,1 0,-1 0,0 0,1 1,0-1,0 2,0-1,0 0,0 1,0 0,1 0,0 0,0 1,0 0,0-1,1 1,0 0,0 1,0-1,1 1,0-1,0 1,0 0,0-1,1 1,0 0,0 10,1-14,0 0,0 0,1 1,-1-1,1 0,-1 0,1 0,0 0,0 1,0-1,0 0,0-1,0 1,1 0,-1 0,0 0,1-1,0 1,-1-1,1 1,0-1,0 0,0 1,0-1,0 0,0 0,0-1,0 1,0 0,1-1,-1 1,0-1,0 0,3 0,12 3,0-2,0 0,26-3,-23 1,1 1,-13 1,-1-1,1 0,0-1,-1 0,1 0,8-3,-14 3,0 1,0-1,0 0,0-1,0 1,-1 0,1-1,0 1,-1 0,1-1,-1 0,0 1,1-1,-1 0,0 0,0 0,0 0,0 0,0 0,-1 0,1 0,-1 0,1 0,-1 0,0 0,0-5,1 1,0-1,-1-1,-1 1,1 0,-1 1,0-1,0 0,-1 0,-4-11,4 15,1 0,-1 1,0 0,0-1,0 1,0 0,0 0,0 0,-1 0,1 0,-1 0,1 1,-1 0,0-1,0 1,1 0,-1 0,0 0,0 1,0-1,0 1,0-1,0 1,-5 0,4 0,0 0,0-1,1 1,-1 0,0 0,0 1,0-1,1 1,-1 0,0 0,0 0,1 0,-1 0,1 1,-6 3,1 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8.741"/>
    </inkml:context>
    <inkml:brush xml:id="br0">
      <inkml:brushProperty name="width" value="0.05" units="cm"/>
      <inkml:brushProperty name="height" value="0.05" units="cm"/>
    </inkml:brush>
  </inkml:definitions>
  <inkml:trace contextRef="#ctx0" brushRef="#br0">295 21 24575,'-3'0'0,"-4"0"0,-2-3 0,-1-2 0,-4 1 0,-5 1 0,-5 0 0,-10 2 0,-4 0 0,0 1 0,1 0 0,3 0 0,7 0-8191</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27.138"/>
    </inkml:context>
    <inkml:brush xml:id="br0">
      <inkml:brushProperty name="width" value="0.05" units="cm"/>
      <inkml:brushProperty name="height" value="0.05" units="cm"/>
      <inkml:brushProperty name="color" value="#E71224"/>
    </inkml:brush>
  </inkml:definitions>
  <inkml:trace contextRef="#ctx0" brushRef="#br0">0 1 24575,'4'2'0,"0"0"0,0 0 0,-1 0 0,1 1 0,-1 0 0,0-1 0,1 1 0,-1 0 0,4 6 0,3 1 0,220 186 0,-186-157 0,-26-21 0,1-2 0,1 0 0,35 21 0,8 2-1365,-54-32-5461</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28.019"/>
    </inkml:context>
    <inkml:brush xml:id="br0">
      <inkml:brushProperty name="width" value="0.05" units="cm"/>
      <inkml:brushProperty name="height" value="0.05" units="cm"/>
      <inkml:brushProperty name="color" value="#E71224"/>
    </inkml:brush>
  </inkml:definitions>
  <inkml:trace contextRef="#ctx0" brushRef="#br0">725 0 24575,'-15'1'0,"1"0"0,-1 0 0,1 1 0,0 1 0,0 1 0,0 0 0,-14 6 0,-8 6 0,-45 29 0,70-39 0,-153 83 19,76-44-711,-106 74 0,171-102-6134</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29.389"/>
    </inkml:context>
    <inkml:brush xml:id="br0">
      <inkml:brushProperty name="width" value="0.05" units="cm"/>
      <inkml:brushProperty name="height" value="0.05" units="cm"/>
      <inkml:brushProperty name="color" value="#E71224"/>
    </inkml:brush>
  </inkml:definitions>
  <inkml:trace contextRef="#ctx0" brushRef="#br0">1 1 24575,'16'1'0,"0"0"0,1 1 0,-1 1 0,0 1 0,-1 0 0,1 1 0,17 9 0,104 57 0,-76-36 0,55 24 0,-14-7 0,100 68 0,-41 1-1365,-148-111-5461</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0.205"/>
    </inkml:context>
    <inkml:brush xml:id="br0">
      <inkml:brushProperty name="width" value="0.05" units="cm"/>
      <inkml:brushProperty name="height" value="0.05" units="cm"/>
      <inkml:brushProperty name="color" value="#E71224"/>
    </inkml:brush>
  </inkml:definitions>
  <inkml:trace contextRef="#ctx0" brushRef="#br0">763 1 24575,'-29'1'0,"0"2"0,0 1 0,0 1 0,1 2 0,0 0 0,0 2 0,1 1 0,-44 23 0,14-1 0,2 1 0,-92 75 0,116-83 0,2 2 0,0 2 0,2 1 0,-32 44 0,54-66-227,1-1-1,0 1 1,0 0-1,1 0 1,-4 12-1,4-4-6598</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1.691"/>
    </inkml:context>
    <inkml:brush xml:id="br0">
      <inkml:brushProperty name="width" value="0.05" units="cm"/>
      <inkml:brushProperty name="height" value="0.05" units="cm"/>
      <inkml:brushProperty name="color" value="#E71224"/>
    </inkml:brush>
  </inkml:definitions>
  <inkml:trace contextRef="#ctx0" brushRef="#br0">1 0 24575,'0'2'0,"0"1"0,1-1 0,-1 1 0,1-1 0,0 0 0,0 1 0,0-1 0,0 0 0,0 0 0,0 0 0,0 0 0,1 0 0,-1 0 0,1 0 0,2 3 0,34 25 0,-21-16 0,262 186 0,-51-40 0,-212-147-1365,-4-2-5461</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2.418"/>
    </inkml:context>
    <inkml:brush xml:id="br0">
      <inkml:brushProperty name="width" value="0.05" units="cm"/>
      <inkml:brushProperty name="height" value="0.05" units="cm"/>
      <inkml:brushProperty name="color" value="#E71224"/>
    </inkml:brush>
  </inkml:definitions>
  <inkml:trace contextRef="#ctx0" brushRef="#br0">685 0 24575,'-15'1'0,"0"1"0,0 1 0,0 0 0,0 1 0,1 0 0,-1 1 0,1 1 0,0 1 0,-22 13 0,0 3 0,1 2 0,-39 34 0,-192 165 0,244-208-682,-43 23-1,46-29-6143</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4.180"/>
    </inkml:context>
    <inkml:brush xml:id="br0">
      <inkml:brushProperty name="width" value="0.05" units="cm"/>
      <inkml:brushProperty name="height" value="0.05" units="cm"/>
      <inkml:brushProperty name="color" value="#E71224"/>
    </inkml:brush>
  </inkml:definitions>
  <inkml:trace contextRef="#ctx0" brushRef="#br0">0 1 24575,'2'7'0,"0"-1"0,0 1 0,1-1 0,0 1 0,0-1 0,0 0 0,1 0 0,0 0 0,0 0 0,1-1 0,0 0 0,5 5 0,15 21 0,47 79 0,61 84 0,-107-153-1365,-18-31-5461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4.927"/>
    </inkml:context>
    <inkml:brush xml:id="br0">
      <inkml:brushProperty name="width" value="0.05" units="cm"/>
      <inkml:brushProperty name="height" value="0.05" units="cm"/>
      <inkml:brushProperty name="color" value="#E71224"/>
    </inkml:brush>
  </inkml:definitions>
  <inkml:trace contextRef="#ctx0" brushRef="#br0">697 1 24575,'-9'0'0,"0"1"0,0 0 0,0 1 0,0 0 0,1 0 0,-1 1 0,1 0 0,-15 7 0,-61 43 0,18-10 0,21-18-111,-343 218-1143,367-227-5572</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7.098"/>
    </inkml:context>
    <inkml:brush xml:id="br0">
      <inkml:brushProperty name="width" value="0.05" units="cm"/>
      <inkml:brushProperty name="height" value="0.05" units="cm"/>
      <inkml:brushProperty name="color" value="#E71224"/>
    </inkml:brush>
  </inkml:definitions>
  <inkml:trace contextRef="#ctx0" brushRef="#br0">0 0 24575,'0'8'0,"1"-1"0,-1 0 0,1 0 0,0 1 0,1-1 0,-1 0 0,1 0 0,1-1 0,0 1 0,6 12 0,-3-10 0,1 0 0,0 0 0,1-1 0,-1 0 0,2-1 0,13 11 0,20 11 0,87 44 0,-79-47 0,58 41 0,-53-29-1365,-46-33-5461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8.118"/>
    </inkml:context>
    <inkml:brush xml:id="br0">
      <inkml:brushProperty name="width" value="0.05" units="cm"/>
      <inkml:brushProperty name="height" value="0.05" units="cm"/>
      <inkml:brushProperty name="color" value="#E71224"/>
    </inkml:brush>
  </inkml:definitions>
  <inkml:trace contextRef="#ctx0" brushRef="#br0">684 0 24575,'-11'1'0,"0"0"0,0 0 0,0 1 0,0 1 0,1 0 0,-1 0 0,-18 9 0,-67 43 0,58-32 0,-9 6 0,1 3 0,1 2 0,2 1 0,1 3 0,-47 55 0,-14 42 0,80-100-1365,16-19-5461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40.068"/>
    </inkml:context>
    <inkml:brush xml:id="br0">
      <inkml:brushProperty name="width" value="0.05" units="cm"/>
      <inkml:brushProperty name="height" value="0.05" units="cm"/>
    </inkml:brush>
  </inkml:definitions>
  <inkml:trace contextRef="#ctx0" brushRef="#br0">1 159 24575,'8'-2'0,"0"0"0,0 0 0,-1 0 0,1-1 0,0 0 0,-1 0 0,0-1 0,1 0 0,-2-1 0,14-9 0,23-14 0,119-44 0,-151 65-1365,-3-1-5461</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9.679"/>
    </inkml:context>
    <inkml:brush xml:id="br0">
      <inkml:brushProperty name="width" value="0.05" units="cm"/>
      <inkml:brushProperty name="height" value="0.05" units="cm"/>
      <inkml:brushProperty name="color" value="#E71224"/>
    </inkml:brush>
  </inkml:definitions>
  <inkml:trace contextRef="#ctx0" brushRef="#br0">18 0 24575,'-1'1'0,"0"-1"0,0 1 0,0 0 0,0-1 0,0 1 0,0 0 0,0 0 0,0 0 0,0 0 0,0 0 0,0 0 0,1 0 0,-1 0 0,0 0 0,1 0 0,-1 0 0,1 1 0,-1-1 0,1 0 0,0 0 0,-1 0 0,1 1 0,0-1 0,0 0 0,0 1 0,0-1 0,0 0 0,0 2 0,2 39 0,0-33 0,0 0 0,1 0 0,1 0 0,-1 0 0,1-1 0,1 1 0,0-1 0,0 0 0,0-1 0,1 1 0,1-1 0,13 13 0,-5-7 0,1 0 0,0-2 0,1 1 0,0-2 0,22 10 0,10-3-1365,-36-11-5461</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39.025"/>
    </inkml:context>
    <inkml:brush xml:id="br0">
      <inkml:brushProperty name="width" value="0.05" units="cm"/>
      <inkml:brushProperty name="height" value="0.05" units="cm"/>
      <inkml:brushProperty name="color" value="#E71224"/>
    </inkml:brush>
  </inkml:definitions>
  <inkml:trace contextRef="#ctx0" brushRef="#br0">596 3 24575,'-171'-3'0,"-184"6"0,353-2 0,-1-1 0,0 1 0,1 0 0,-1-1 0,1 1 0,-1 0 0,1 0 0,0 1 0,0-1 0,-1 0 0,1 1 0,0-1 0,0 1 0,0 0 0,0 0 0,1 0 0,-1 0 0,0 0 0,1 0 0,-1 0 0,1 1 0,0-1 0,0 0 0,0 1 0,0-1 0,0 1 0,0-1 0,1 1 0,-1-1 0,1 1 0,0 5 0,-2 11 0,2 1 0,0-1 0,4 29 0,-1-9 0,-2-3 0,2 21 0,-3 0 0,-14 103 0,7-105 0,3 0 0,5 108 0,2-54 0,-6 15 0,6 133 0,-2-255 0,-1 1 0,1-1 0,0 0 0,0 0 0,0 0 0,0 1 0,0-1 0,0 0 0,1-1 0,-1 1 0,1 0 0,-1 0 0,1 0 0,0-1 0,0 1 0,-1-1 0,1 0 0,0 1 0,0-1 0,0 0 0,1 0 0,-1 0 0,0-1 0,0 1 0,1 0 0,3 0 0,10 2 0,1 0 0,29 1 0,-25-3 0,176 17 0,-166-15 0,44 0 0,-50-4 0,0 2 0,0 1 0,31 6 0,-41-5-1365,-1-1-5461</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44.327"/>
    </inkml:context>
    <inkml:brush xml:id="br0">
      <inkml:brushProperty name="width" value="0.05" units="cm"/>
      <inkml:brushProperty name="height" value="0.05" units="cm"/>
      <inkml:brushProperty name="color" value="#E71224"/>
    </inkml:brush>
  </inkml:definitions>
  <inkml:trace contextRef="#ctx0" brushRef="#br0">56 1 24575,'50'1'0,"73"13"0,-50-4 0,122 3 0,-151-14 0,64 2 0,-106-1 0,0 0 0,0 1 0,-1-1 0,1 1 0,0-1 0,0 1 0,-1 0 0,1 0 0,0 0 0,-1 0 0,1 0 0,-1 0 0,1 0 0,-1 0 0,0 0 0,1 1 0,-1-1 0,0 0 0,0 1 0,0 0 0,0-1 0,0 1 0,0-1 0,0 1 0,-1 0 0,1 0 0,0 2 0,1 6 0,0 0 0,-1 0 0,0 1 0,-1 10 0,3 16 0,5 34 0,-3 0 0,-6 120 0,-1-65 0,2 352 0,0-474 0,0 0 0,0 0 0,-1 0 0,1 0 0,-1 0 0,0 0 0,0 0 0,0-1 0,-1 1 0,0 0 0,1-1 0,-1 1 0,0-1 0,0 0 0,-1 1 0,1-1 0,-1 0 0,0 0 0,1-1 0,-1 1 0,-1-1 0,1 1 0,0-1 0,0 0 0,-6 2 0,-7 3 0,-1-1 0,1-1 0,-1-1 0,-30 5 0,-32 8 0,51-10 0,0-1 0,0-2 0,0-1 0,-1-1 0,1-1 0,-46-5 0,-7 2 0,-38 2-1365,103 0-5461</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14.495"/>
    </inkml:context>
    <inkml:brush xml:id="br0">
      <inkml:brushProperty name="width" value="0.05" units="cm"/>
      <inkml:brushProperty name="height" value="0.05" units="cm"/>
    </inkml:brush>
  </inkml:definitions>
  <inkml:trace contextRef="#ctx0" brushRef="#br0">0 1 24575,'1'7'0,"0"0"0,1 1 0,-1-1 0,2 0 0,-1 1 0,1-1 0,0-1 0,0 1 0,1 0 0,6 9 0,3 2 0,1 0 0,19 19 0,-8-11 0,0-2 0,2 0 0,1-2 0,60 37 0,-50-29-1365,-29-22-5461</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15.558"/>
    </inkml:context>
    <inkml:brush xml:id="br0">
      <inkml:brushProperty name="width" value="0.05" units="cm"/>
      <inkml:brushProperty name="height" value="0.05" units="cm"/>
    </inkml:brush>
  </inkml:definitions>
  <inkml:trace contextRef="#ctx0" brushRef="#br0">325 1 24575,'-3'0'0,"0"1"0,0 0 0,0 0 0,0 0 0,0 0 0,1 0 0,-1 0 0,0 1 0,1 0 0,-1-1 0,1 1 0,0 0 0,-4 3 0,-30 34 0,27-28 0,-153 150 0,153-153-151,0 0-1,1 1 0,0 0 0,1 0 1,0 1-1,1 0 0,-1 0 1,-3 12-1,5-7-6674</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16.853"/>
    </inkml:context>
    <inkml:brush xml:id="br0">
      <inkml:brushProperty name="width" value="0.05" units="cm"/>
      <inkml:brushProperty name="height" value="0.05" units="cm"/>
    </inkml:brush>
  </inkml:definitions>
  <inkml:trace contextRef="#ctx0" brushRef="#br0">0 1 24575,'4'1'0,"0"1"0,0 0 0,0 0 0,-1 0 0,1 0 0,0 1 0,-1-1 0,0 1 0,0 0 0,4 5 0,2 0 0,215 178 0,-203-167 12,-1 2 0,-1 0 0,23 33 0,0 1-1425,-33-44-5413</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17.947"/>
    </inkml:context>
    <inkml:brush xml:id="br0">
      <inkml:brushProperty name="width" value="0.05" units="cm"/>
      <inkml:brushProperty name="height" value="0.05" units="cm"/>
    </inkml:brush>
  </inkml:definitions>
  <inkml:trace contextRef="#ctx0" brushRef="#br0">255 0 24575,'-1'7'0,"0"-1"0,0 1 0,-1-1 0,0 1 0,-1-1 0,1 0 0,-1 0 0,0 0 0,-1 0 0,1-1 0,-8 9 0,-2 3 0,-1-1 0,-21 19 0,20-22-110,-117 98-1145,123-104-5571</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21.668"/>
    </inkml:context>
    <inkml:brush xml:id="br0">
      <inkml:brushProperty name="width" value="0.05" units="cm"/>
      <inkml:brushProperty name="height" value="0.05" units="cm"/>
      <inkml:brushProperty name="color" value="#E71224"/>
    </inkml:brush>
  </inkml:definitions>
  <inkml:trace contextRef="#ctx0" brushRef="#br0">1 1 24575,'3'0'0,"1"1"0,0 0 0,0 0 0,0 0 0,0 0 0,0 0 0,-1 1 0,1 0 0,-1 0 0,1 0 0,-1 0 0,5 5 0,38 35 0,-34-29 0,118 100 0,-5-4 0,-68-46-1365,-49-55-5461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22.373"/>
    </inkml:context>
    <inkml:brush xml:id="br0">
      <inkml:brushProperty name="width" value="0.05" units="cm"/>
      <inkml:brushProperty name="height" value="0.05" units="cm"/>
      <inkml:brushProperty name="color" value="#E71224"/>
    </inkml:brush>
  </inkml:definitions>
  <inkml:trace contextRef="#ctx0" brushRef="#br0">318 0 24575,'-3'1'0,"-1"-1"0,0 1 0,0 0 0,1 0 0,-1 0 0,0 1 0,1 0 0,-1-1 0,1 1 0,0 0 0,-1 0 0,1 1 0,0-1 0,-3 4 0,-43 47 0,19-19 0,-10 3 0,23-23 0,1 0 0,0 2 0,2 0 0,0 1 0,-15 22 0,-1 11-1365,22-37-5461</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23.342"/>
    </inkml:context>
    <inkml:brush xml:id="br0">
      <inkml:brushProperty name="width" value="0.05" units="cm"/>
      <inkml:brushProperty name="height" value="0.05" units="cm"/>
      <inkml:brushProperty name="color" value="#E71224"/>
    </inkml:brush>
  </inkml:definitions>
  <inkml:trace contextRef="#ctx0" brushRef="#br0">0 0 24575,'1'16'0,"1"0"0,0 0 0,1 0 0,0 0 0,2-1 0,0 1 0,0-1 0,2 0 0,9 17 0,11 14 0,46 58 0,-73-102 0,48 71-1365,-42-64-5461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41.486"/>
    </inkml:context>
    <inkml:brush xml:id="br0">
      <inkml:brushProperty name="width" value="0.05" units="cm"/>
      <inkml:brushProperty name="height" value="0.05" units="cm"/>
    </inkml:brush>
  </inkml:definitions>
  <inkml:trace contextRef="#ctx0" brushRef="#br0">1 0 24575,'0'4'0,"3"0"0,1 3 0,3 7 0,7 1 0,5 1 0,1 2 0,2 0 0,-1-3 0,-3 0 0,-2-3 0,0-3 0,-3-1 0,-3 2 0,-1 0 0,2-3 0,-1 2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24.115"/>
    </inkml:context>
    <inkml:brush xml:id="br0">
      <inkml:brushProperty name="width" value="0.05" units="cm"/>
      <inkml:brushProperty name="height" value="0.05" units="cm"/>
      <inkml:brushProperty name="color" value="#E71224"/>
    </inkml:brush>
  </inkml:definitions>
  <inkml:trace contextRef="#ctx0" brushRef="#br0">356 1 24575,'-5'2'0,"0"0"0,0 0 0,0 0 0,0 1 0,0 0 0,1 0 0,-1 0 0,1 1 0,0-1 0,0 1 0,-4 5 0,-14 11 0,-71 50 0,47-34 0,-64 38 0,96-65-1365,3-1-5461</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25.473"/>
    </inkml:context>
    <inkml:brush xml:id="br0">
      <inkml:brushProperty name="width" value="0.05" units="cm"/>
      <inkml:brushProperty name="height" value="0.05" units="cm"/>
      <inkml:brushProperty name="color" value="#E71224"/>
    </inkml:brush>
  </inkml:definitions>
  <inkml:trace contextRef="#ctx0" brushRef="#br0">1 1 24575,'35'38'0,"-22"-24"0,0 0 0,1 0 0,21 15 0,-1-2-341,-2 2 0,-1 0-1,29 37 1,-51-55-6485</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26.443"/>
    </inkml:context>
    <inkml:brush xml:id="br0">
      <inkml:brushProperty name="width" value="0.05" units="cm"/>
      <inkml:brushProperty name="height" value="0.05" units="cm"/>
      <inkml:brushProperty name="color" value="#E71224"/>
    </inkml:brush>
  </inkml:definitions>
  <inkml:trace contextRef="#ctx0" brushRef="#br0">372 0 24575,'-42'42'0,"21"-21"0,0 0 0,-32 22 0,3-9 0,20-15 0,-38 31 0,-8 22-1365,65-63-5461</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57.372"/>
    </inkml:context>
    <inkml:brush xml:id="br0">
      <inkml:brushProperty name="width" value="0.05" units="cm"/>
      <inkml:brushProperty name="height" value="0.05" units="cm"/>
    </inkml:brush>
  </inkml:definitions>
  <inkml:trace contextRef="#ctx0" brushRef="#br0">1 1 24575,'1'11'0,"0"1"0,1-1 0,0 0 0,1 0 0,0 1 0,1-2 0,0 1 0,1 0 0,11 18 0,12 28 0,-18-37 0,0-1 0,2 0 0,0-1 0,25 28 0,9 13 0,-6-17 134,-8-11-1633,-25-22-5327</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58.490"/>
    </inkml:context>
    <inkml:brush xml:id="br0">
      <inkml:brushProperty name="width" value="0.05" units="cm"/>
      <inkml:brushProperty name="height" value="0.05" units="cm"/>
    </inkml:brush>
  </inkml:definitions>
  <inkml:trace contextRef="#ctx0" brushRef="#br0">483 1 24575,'-9'0'0,"-1"1"0,1 1 0,-1 0 0,1 0 0,0 1 0,0 0 0,0 0 0,1 1 0,-1 0 0,-12 9 0,-10 8 0,-40 35 0,12-8 0,29-25 45,1 2-1,-25 30 1,-34 28-1544,79-76-5327</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9:07.623"/>
    </inkml:context>
    <inkml:brush xml:id="br0">
      <inkml:brushProperty name="width" value="0.05" units="cm"/>
      <inkml:brushProperty name="height" value="0.05" units="cm"/>
    </inkml:brush>
  </inkml:definitions>
  <inkml:trace contextRef="#ctx0" brushRef="#br0">766 71 24575,'0'-2'0,"-1"-1"0,0 1 0,0-1 0,0 1 0,0 0 0,0-1 0,0 1 0,0 0 0,-1 0 0,1 0 0,-1 0 0,1 0 0,-1 0 0,0 0 0,0 0 0,0 1 0,0-1 0,0 1 0,0-1 0,-1 1 0,1 0 0,0 0 0,-1 0 0,1 0 0,0 1 0,-1-1 0,1 0 0,-4 1 0,-8-4 0,0 2 0,-1 0 0,-23 0 0,-26 0 0,-142 5 0,190 0 0,1 1 0,-1 0 0,1 1 0,0 1 0,0 0 0,0 1 0,1 1 0,0 0 0,0 1 0,1 0 0,0 1 0,1 0 0,0 1 0,1 1 0,-20 25 0,17-19 0,1 0 0,0 1 0,1 1 0,2-1 0,0 2 0,1 0 0,0 0 0,2 0 0,1 1 0,0 0 0,2 0 0,1 0 0,-2 41 0,6-19 0,-2-12 0,2 0 0,6 33 0,-5-53 0,1 0 0,0 0 0,1-1 0,1 1 0,-1-1 0,2 0 0,-1-1 0,15 20 0,-10-17 0,1 0 0,0-1 0,1-1 0,0 0 0,1 0 0,0-1 0,1-1 0,0 0 0,0-1 0,1-1 0,0 0 0,18 5 0,-4-3 0,0-2 0,1-1 0,0-2 0,-1-1 0,56-1 0,-5 0 0,-51 0 0,1-1 0,-1-2 0,50-7 0,-69 5 0,0-1 0,0 0 0,0-1 0,-1 0 0,1 0 0,-1-1 0,0 0 0,-1-1 0,0 0 0,0 0 0,0-1 0,-1 0 0,0 0 0,0-1 0,10-18 0,-8 12 0,0-2 0,-1 1 0,0-1 0,-1-1 0,-2 1 0,1-1 0,-2 0 0,4-29 0,-6-206 0,-4 130 0,2 114 6,-1 0 0,-1 0 0,0 0 0,0 0 0,0 0 0,-1 0 0,-1 1 0,1-1 0,-1 1 0,-1 0 0,0 0 0,0 0 0,0 1 0,-1 0 0,0 0 0,0 0 0,-1 1 0,0 0 0,-8-6 0,-14-9-377,-1 2-1,-1 1 1,-49-22 0,68 34-6455</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06.307"/>
    </inkml:context>
    <inkml:brush xml:id="br0">
      <inkml:brushProperty name="width" value="0.05" units="cm"/>
      <inkml:brushProperty name="height" value="0.05" units="cm"/>
    </inkml:brush>
  </inkml:definitions>
  <inkml:trace contextRef="#ctx0" brushRef="#br0">419 1 24575,'0'0'0,"1"-1"0,0 1 0,0 0 0,0 0 0,0 0 0,0 0 0,0 0 0,0 1 0,0-1 0,0 0 0,-1 0 0,1 0 0,0 1 0,0-1 0,0 1 0,0-1 0,-1 0 0,1 1 0,0-1 0,0 1 0,-1 0 0,1-1 0,0 1 0,-1 0 0,1-1 0,0 1 0,-1 0 0,1 0 0,0 1 0,-1 0 0,0 0 0,0 0 0,0-1 0,0 1 0,0 0 0,-1 0 0,1 0 0,-1-1 0,1 1 0,-1 0 0,0 0 0,1-1 0,-1 1 0,-1 1 0,-2 4 0,-1 0 0,0 0 0,0-1 0,-1 0 0,1 0 0,-8 6 0,-6 0 0,0-1 0,-1-1 0,-41 15 0,37-16 0,-1 1 0,-28 18 0,-67 32 0,84-43-1365,21-10-5461</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07.206"/>
    </inkml:context>
    <inkml:brush xml:id="br0">
      <inkml:brushProperty name="width" value="0.05" units="cm"/>
      <inkml:brushProperty name="height" value="0.05" units="cm"/>
    </inkml:brush>
  </inkml:definitions>
  <inkml:trace contextRef="#ctx0" brushRef="#br0">1 1 24575,'8'0'0,"0"1"0,0 0 0,0 1 0,0 0 0,0 0 0,0 1 0,-1 0 0,1 0 0,-1 1 0,0 0 0,0 0 0,0 0 0,0 1 0,-1 0 0,0 1 0,6 6 0,0-3 0,31 27 0,-6-7 0,-1 2 0,-2 1 0,57 68 0,-89-97-46,13 16-284,-1 1 1,-1 1-1,13 27 0,-21-35-6496</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08.519"/>
    </inkml:context>
    <inkml:brush xml:id="br0">
      <inkml:brushProperty name="width" value="0.05" units="cm"/>
      <inkml:brushProperty name="height" value="0.05" units="cm"/>
    </inkml:brush>
  </inkml:definitions>
  <inkml:trace contextRef="#ctx0" brushRef="#br0">462 0 24575,'-2'4'0,"0"0"0,0 0 0,-1 0 0,1 0 0,-1-1 0,0 1 0,0-1 0,0 0 0,0 0 0,0 0 0,-1 0 0,1-1 0,-8 5 0,3-1 0,-55 46 0,40-32 0,-1 0 0,0-2 0,-39 22 0,16-14 0,2 3 0,-49 38 0,82-59-1365,1-3-5461</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8:09.629"/>
    </inkml:context>
    <inkml:brush xml:id="br0">
      <inkml:brushProperty name="width" value="0.05" units="cm"/>
      <inkml:brushProperty name="height" value="0.05" units="cm"/>
    </inkml:brush>
  </inkml:definitions>
  <inkml:trace contextRef="#ctx0" brushRef="#br0">0 1 24575,'4'0'0,"0"0"0,0 1 0,0-1 0,0 1 0,0 0 0,0 0 0,-1 0 0,1 1 0,0-1 0,-1 1 0,1 0 0,-1 0 0,1 0 0,-1 1 0,0-1 0,3 4 0,3 4 0,0 0 0,-1 1 0,11 17 0,6 9 0,41 53 0,52 61 0,-96-125-1365,-13-14-5461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43.580"/>
    </inkml:context>
    <inkml:brush xml:id="br0">
      <inkml:brushProperty name="width" value="0.05" units="cm"/>
      <inkml:brushProperty name="height" value="0.05" units="cm"/>
    </inkml:brush>
  </inkml:definitions>
  <inkml:trace contextRef="#ctx0" brushRef="#br0">1 0 24575,'1109'0'-1365,"-1093"0"-5461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9:10.773"/>
    </inkml:context>
    <inkml:brush xml:id="br0">
      <inkml:brushProperty name="width" value="0.05" units="cm"/>
      <inkml:brushProperty name="height" value="0.05" units="cm"/>
    </inkml:brush>
  </inkml:definitions>
  <inkml:trace contextRef="#ctx0" brushRef="#br0">883 20 24575,'-264'-10'0,"-7"0"0,215 12 0,-81 11 0,128-12 0,1 1 0,-1-1 0,0 1 0,1 1 0,0 0 0,-15 6 0,19-6 0,0 0 0,0 0 0,0 1 0,0-1 0,1 1 0,-1 0 0,1 0 0,0 0 0,0 1 0,1-1 0,-1 1 0,1-1 0,-2 6 0,-3 11 0,0 0 0,2 0 0,0 0 0,1 1 0,2 0 0,0 0 0,1-1 0,1 1 0,4 34 0,-2-46 0,0 0 0,0 0 0,1-1 0,0 1 0,0 0 0,1-1 0,1 0 0,-1 0 0,1 0 0,1-1 0,0 0 0,0 0 0,0 0 0,1 0 0,1-1 0,12 10 0,9 3 0,0-1 0,1-1 0,46 19 0,-52-25 0,-18-9 0,160 71 0,-140-65 0,1-1 0,-1-1 0,1-2 0,45 5 0,-1-7 0,87-6 0,-154 3 0,-1-1 0,0 1 0,1-1 0,-1 0 0,0 0 0,1 0 0,-1 0 0,0-1 0,0 0 0,0 1 0,0-1 0,0 0 0,0 0 0,-1 0 0,1-1 0,-1 1 0,1-1 0,-1 1 0,0-1 0,0 0 0,0 0 0,0 0 0,-1 0 0,1 0 0,-1 0 0,0-1 0,0 1 0,0 0 0,1-6 0,1-9 0,-1-1 0,-1 0 0,0 0 0,-3-25 0,0 11 0,2 13 0,-2-1 0,0 1 0,-1-1 0,-1 1 0,-1 0 0,-1 0 0,0 1 0,-2-1 0,-18-33 0,20 39 17,0 1 0,0-1 0,2 0 0,0 0 0,0 0-1,-2-25 1,4 25-202,0 0-1,-1 0 1,0 0 0,-1 1-1,-1-1 1,0 1-1,-8-13 1,5 13-6641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9:13.585"/>
    </inkml:context>
    <inkml:brush xml:id="br0">
      <inkml:brushProperty name="width" value="0.05" units="cm"/>
      <inkml:brushProperty name="height" value="0.05" units="cm"/>
    </inkml:brush>
  </inkml:definitions>
  <inkml:trace contextRef="#ctx0" brushRef="#br0">500 80 24575,'-100'-2'0,"-108"4"0,205-2 0,0 1 0,-1 0 0,1-1 0,0 1 0,-1 1 0,1-1 0,0 0 0,0 1 0,0-1 0,0 1 0,0 0 0,0 0 0,1 0 0,-1 1 0,1-1 0,-1 0 0,1 1 0,0 0 0,0-1 0,-2 5 0,-3 6 0,0 0 0,2 1 0,-8 23 0,10-26 0,-1 0 0,0-1 0,0 1 0,-1-1 0,-10 16 0,6-12 0,1 0 0,0 0 0,1 0 0,1 1 0,1 0 0,0 1 0,0-1 0,2 1 0,0 0 0,1 0 0,0 0 0,1 0 0,3 31 0,0-37 0,0-1 0,1 1 0,-1-1 0,2 0 0,0 0 0,0 0 0,0 0 0,1 0 0,0-1 0,13 15 0,7 6 0,41 36 0,-59-58 0,5 4 0,1-1 0,0 0 0,1-1 0,0-1 0,0 0 0,1-1 0,0 0 0,0-1 0,0-1 0,24 5 0,15 3 0,-32-6 0,0-2 0,1 0 0,0-2 0,0 0 0,0-2 0,33-1 0,-53-1 0,1 1 0,-1-1 0,0 0 0,1 0 0,-1-1 0,0 1 0,0-1 0,0 1 0,0-1 0,0 0 0,0 0 0,-1 0 0,1-1 0,-1 1 0,1-1 0,-1 1 0,0-1 0,0 0 0,0 0 0,-1 0 0,4-5 0,1-8 0,0 0 0,0 0 0,3-23 0,2-1 0,-6 15 0,0-1 0,-1 0 0,-2 0 0,-1 0 0,-1-1 0,-5-44 0,-4 6 0,4 37 0,-1-50 0,5 58 0,0 0 0,-1 0 0,-1 0 0,-1 1 0,-8-26 0,9 35 0,-1-1 0,0 2 0,-1-1 0,0 0 0,0 1 0,-1 0 0,0 0 0,-1 0 0,0 1 0,0 0 0,-14-11 0,16 16-57,0 0 0,-1 0 1,1 0-1,-1 1 0,0-1 0,0 1 0,0 1 0,0-1 0,0 1 0,0 0 0,0 1 1,-1-1-1,1 1 0,0 0 0,0 1 0,-1 0 0,1 0 0,0 0 0,0 0 1,0 1-1,0 0 0,0 1 0,-6 2 0,3 3-6769</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46.363"/>
    </inkml:context>
    <inkml:brush xml:id="br0">
      <inkml:brushProperty name="width" value="0.05" units="cm"/>
      <inkml:brushProperty name="height" value="0.05" units="cm"/>
      <inkml:brushProperty name="color" value="#E71224"/>
    </inkml:brush>
  </inkml:definitions>
  <inkml:trace contextRef="#ctx0" brushRef="#br0">1 0 24575,'2'10'0,"1"1"0,0-1 0,0 0 0,1-1 0,1 1 0,-1-1 0,2 1 0,10 14 0,-5-6 0,5 9 0,2-2 0,0 1 0,1-2 0,2-1 0,0 0 0,2-2 0,26 21 0,-24-21 57,33 35 0,-10-8-1536,-29-32-5347</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47.259"/>
    </inkml:context>
    <inkml:brush xml:id="br0">
      <inkml:brushProperty name="width" value="0.05" units="cm"/>
      <inkml:brushProperty name="height" value="0.05" units="cm"/>
      <inkml:brushProperty name="color" value="#E71224"/>
    </inkml:brush>
  </inkml:definitions>
  <inkml:trace contextRef="#ctx0" brushRef="#br0">389 0 24575,'-2'1'0,"-1"-1"0,1 1 0,-1 0 0,1 0 0,0-1 0,0 1 0,-1 1 0,1-1 0,0 0 0,0 0 0,0 1 0,0 0 0,0-1 0,1 1 0,-1 0 0,0 0 0,1 0 0,-1 0 0,-1 4 0,-27 52 0,18-35 0,-119 213 0,120-222 0,0 0 0,-1-1 0,0 0 0,-1-1 0,-25 18 0,-14 14 0,39-31-1365,1-4-5461</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9:19.320"/>
    </inkml:context>
    <inkml:brush xml:id="br0">
      <inkml:brushProperty name="width" value="0.05" units="cm"/>
      <inkml:brushProperty name="height" value="0.05" units="cm"/>
      <inkml:brushProperty name="color" value="#E71224"/>
    </inkml:brush>
  </inkml:definitions>
  <inkml:trace contextRef="#ctx0" brushRef="#br0">882 63 24575,'0'-2'0,"-1"1"0,0-1 0,1 1 0,-1-1 0,0 1 0,0 0 0,0 0 0,0-1 0,0 1 0,-1 0 0,1 0 0,0 0 0,-1 0 0,1 0 0,0 0 0,-1 1 0,1-1 0,-1 0 0,1 1 0,-1-1 0,1 1 0,-3-1 0,-36-10 0,-120-5 0,80 9 0,0 4 0,0 3 0,-133 18 0,199-16 0,0 0 0,0 1 0,0 0 0,1 1 0,-1 1 0,-17 8 0,26-10 0,0-1 0,1 1 0,0 0 0,0 0 0,0 0 0,0 1 0,0-1 0,1 1 0,0 0 0,-1 0 0,1 0 0,1 1 0,-1-1 0,1 1 0,0-1 0,0 1 0,0 0 0,0 0 0,1 0 0,-2 9 0,1 7 0,-6 32 0,2-1 0,3 1 0,3 0 0,7 71 0,-3-105 0,1 0 0,1-1 0,1 0 0,0 0 0,1 0 0,2-1 0,-1 0 0,2 0 0,0-1 0,1-1 0,0 0 0,2-1 0,-1 0 0,2-1 0,0 0 0,32 20 0,-23-21 0,0-1 0,1-1 0,0-1 0,1-2 0,-1 0 0,1-1 0,32 2 0,-4-4 0,0-2 0,84-8 0,-111 2 0,0-2 0,-1 0 0,0-2 0,0-1 0,-1-1 0,0-2 0,-1 0 0,0-1 0,-1-2 0,30-23 0,-47 32 0,0-1 0,0 1 0,-1-1 0,0 0 0,0-1 0,0 1 0,-1-1 0,0 0 0,-1 0 0,0-1 0,3-9 0,-1-2 0,0 0 0,-2 0 0,3-36 0,-6 39 0,0 0 0,-1-1 0,0 1 0,-2 0 0,-7-28 0,8 38 0,-1-1 0,0 0 0,-1 1 0,0-1 0,0 1 0,0 0 0,-1 0 0,0 1 0,0 0 0,-1 0 0,0 0 0,0 0 0,-12-8 0,-4-4 0,0-1 0,1-1 0,1 0 0,1-2 0,-25-37 0,-38-42 0,72 89-1365,2 2-5461</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49.469"/>
    </inkml:context>
    <inkml:brush xml:id="br0">
      <inkml:brushProperty name="width" value="0.05" units="cm"/>
      <inkml:brushProperty name="height" value="0.05" units="cm"/>
      <inkml:brushProperty name="color" value="#E71224"/>
    </inkml:brush>
  </inkml:definitions>
  <inkml:trace contextRef="#ctx0" brushRef="#br0">1 1 24575,'0'4'0,"1"1"0,0-1 0,-1 1 0,2-1 0,-1 0 0,0 1 0,1-1 0,0 0 0,0 0 0,0 0 0,1 0 0,-1-1 0,1 1 0,0 0 0,0-1 0,4 4 0,8 7 0,1-1 0,24 15 0,4 4 0,114 79 0,-99-61-1365,-50-40-5461</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50.522"/>
    </inkml:context>
    <inkml:brush xml:id="br0">
      <inkml:brushProperty name="width" value="0.05" units="cm"/>
      <inkml:brushProperty name="height" value="0.05" units="cm"/>
      <inkml:brushProperty name="color" value="#E71224"/>
    </inkml:brush>
  </inkml:definitions>
  <inkml:trace contextRef="#ctx0" brushRef="#br0">303 0 24575,'-3'2'0,"0"0"0,1 0 0,-1 0 0,0 0 0,0 0 0,1 1 0,0-1 0,-1 1 0,1-1 0,0 1 0,0 0 0,0 0 0,-1 5 0,-7 5 0,-79 77 0,61-64 0,-43 51 0,49-37 0,19-33 0,0 0 0,-1-1 0,1 1 0,-2-1 0,-4 7 0,-7 9-1365,11-11-5461</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51.442"/>
    </inkml:context>
    <inkml:brush xml:id="br0">
      <inkml:brushProperty name="width" value="0.05" units="cm"/>
      <inkml:brushProperty name="height" value="0.05" units="cm"/>
      <inkml:brushProperty name="color" value="#E71224"/>
    </inkml:brush>
  </inkml:definitions>
  <inkml:trace contextRef="#ctx0" brushRef="#br0">0 1 24575,'1'6'0,"1"1"0,-1 0 0,1-1 0,0 0 0,1 1 0,-1-1 0,5 6 0,7 24 0,-1-1 0,2-1 0,1 0 0,1-1 0,2-1 0,1-1 0,1 0 0,31 32 0,14 23-1365,-59-76-5461</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7:52.858"/>
    </inkml:context>
    <inkml:brush xml:id="br0">
      <inkml:brushProperty name="width" value="0.05" units="cm"/>
      <inkml:brushProperty name="height" value="0.05" units="cm"/>
      <inkml:brushProperty name="color" value="#E71224"/>
    </inkml:brush>
  </inkml:definitions>
  <inkml:trace contextRef="#ctx0" brushRef="#br0">292 0 24575,'-31'32'0,"-5"5"0,-1-2 0,-65 48 0,94-77 7,0 1 0,1 0 0,-1 0-1,1 0 1,-10 15 0,-6 6-1413,15-20-5420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9:22.006"/>
    </inkml:context>
    <inkml:brush xml:id="br0">
      <inkml:brushProperty name="width" value="0.05" units="cm"/>
      <inkml:brushProperty name="height" value="0.05" units="cm"/>
      <inkml:brushProperty name="color" value="#E71224"/>
    </inkml:brush>
  </inkml:definitions>
  <inkml:trace contextRef="#ctx0" brushRef="#br0">425 76 24575,'-15'-1'0,"-1"-1"0,1-1 0,0 0 0,0 0 0,0-2 0,-17-7 0,17 6 0,1 1 0,-1 0 0,0 1 0,0 1 0,0 0 0,-23 0 0,23 3 0,4-1 0,0 1 0,-1 1 0,1 0 0,0 1 0,-13 3 0,21-4 0,0 0 0,0 0 0,0 1 0,0-1 0,0 1 0,0 0 0,1 0 0,-1 0 0,0 0 0,1 1 0,0-1 0,-1 1 0,1-1 0,0 1 0,0 0 0,1 0 0,-1 0 0,0 0 0,1 0 0,0 0 0,-2 6 0,-4 16 0,1 1 0,1-1 0,1 1 0,-1 36 0,4-55 0,1 0 0,1 0 0,-1 0 0,1 0 0,0 0 0,1 0 0,-1 0 0,1 0 0,1 0 0,-1 0 0,1-1 0,1 1 0,-1-1 0,1 0 0,0 0 0,0-1 0,1 1 0,0-1 0,0 1 0,9 6 0,20 12 0,-1-1 0,1 0 0,1-2 0,56 24 0,-50-27 0,-31-13 0,1 0 0,0 0 0,0-1 0,1-1 0,-1 0 0,1 0 0,16 1 0,-6-3 0,-6 1 0,1-2 0,-1 0 0,22-3 0,-34 3 0,-1-1 0,1 1 0,0-1 0,-1 0 0,1-1 0,-1 1 0,1-1 0,-1 1 0,0-1 0,0 0 0,0 0 0,0 0 0,0-1 0,0 1 0,0-1 0,-1 0 0,1 1 0,-1-1 0,4-7 0,3-12 0,-1 0 0,0-1 0,-2 0 0,-1 0 0,-1-1 0,-1 1 0,-1-1 0,-1 0 0,-1 0 0,-1 1 0,-4-25 0,5 41 0,-1 0 0,0 1 0,0-1 0,-1 1 0,1-1 0,-1 1 0,-1 0 0,1-1 0,-1 1 0,0 0 0,-1 1 0,1-1 0,-1 1 0,0-1 0,-1 1 0,1 0 0,-1 1 0,0-1 0,0 1 0,0 0 0,-1 0 0,1 0 0,-1 1 0,0 0 0,0 0 0,-1 1 0,1-1 0,-8-1 0,-52-18-77,18 4-567,-98-21 0,128 37-6182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45.178"/>
    </inkml:context>
    <inkml:brush xml:id="br0">
      <inkml:brushProperty name="width" value="0.05" units="cm"/>
      <inkml:brushProperty name="height" value="0.05" units="cm"/>
    </inkml:brush>
  </inkml:definitions>
  <inkml:trace contextRef="#ctx0" brushRef="#br0">1 0 24575,'3'1'0,"1"0"0,-1 0 0,0 0 0,1 0 0,-1 0 0,0 1 0,0-1 0,0 1 0,0 0 0,0 0 0,0 0 0,0 1 0,-1-1 0,5 5 0,22 16 0,-4-11 0,1-2 0,0 0 0,0-2 0,1 0 0,34 4 0,140 8 0,-197-19 0,220 1 51,-121-3-1467,-86 1-5410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19:24.151"/>
    </inkml:context>
    <inkml:brush xml:id="br0">
      <inkml:brushProperty name="width" value="0.05" units="cm"/>
      <inkml:brushProperty name="height" value="0.05" units="cm"/>
      <inkml:brushProperty name="color" value="#E71224"/>
    </inkml:brush>
  </inkml:definitions>
  <inkml:trace contextRef="#ctx0" brushRef="#br0">567 22 24575,'-60'-2'0,"-69"-10"0,81 7 0,1 2 0,-90 7 0,130-3 0,0 0 0,1 1 0,-1 0 0,1 0 0,-1 0 0,1 1 0,0 0 0,0 0 0,0 0 0,0 1 0,1 0 0,0 0 0,-1 0 0,1 1 0,1 0 0,-1 0 0,1 0 0,0 0 0,0 1 0,0 0 0,1 0 0,0 0 0,-3 7 0,3-5 0,0 0 0,0 0 0,1 1 0,0-1 0,0 1 0,1-1 0,0 1 0,1 0 0,0-1 0,0 1 0,1 0 0,0-1 0,0 1 0,1-1 0,0 1 0,1-1 0,4 11 0,18 25 0,1-2 0,33 41 0,4 4 0,-57-79 0,0 0 0,0-1 0,1 0 0,0 0 0,0 0 0,1-1 0,0 0 0,0 0 0,0-1 0,1 0 0,0-1 0,0 0 0,0 0 0,17 4 0,-21-6 0,1-1 0,-1 0 0,1-1 0,0 1 0,-1-1 0,1 0 0,-1-1 0,1 1 0,-1-1 0,1 0 0,-1 0 0,1-1 0,-1 0 0,0 0 0,0 0 0,0 0 0,0-1 0,0 0 0,0 0 0,-1 0 0,1-1 0,-1 1 0,0-1 0,0 0 0,0-1 0,-1 1 0,5-7 0,6-10 0,-1-2 0,-1 0 0,0 0 0,-2-1 0,-1-1 0,-1 0 0,9-43 0,-15 49 0,0 1 0,-1-1 0,-1 0 0,0 1 0,-1-1 0,-2 1 0,0-1 0,0 1 0,-2 0 0,0 0 0,-12-25 0,-2-18-1365,16 45-5461</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02.938"/>
    </inkml:context>
    <inkml:brush xml:id="br0">
      <inkml:brushProperty name="width" value="0.05" units="cm"/>
      <inkml:brushProperty name="height" value="0.05" units="cm"/>
    </inkml:brush>
  </inkml:definitions>
  <inkml:trace contextRef="#ctx0" brushRef="#br0">0 0 24575,'17'14'0,"0"0"0,1-2 0,0 0 0,39 18 0,-29-15 0,37 24 0,42 38 0,151 116 0,-243-178-56,0 0-1,-1 1 1,-1 1 0,0 0-1,-2 0 1,0 1-1,17 39 1,-11-24-858,-8-16-5912</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04.014"/>
    </inkml:context>
    <inkml:brush xml:id="br0">
      <inkml:brushProperty name="width" value="0.05" units="cm"/>
      <inkml:brushProperty name="height" value="0.05" units="cm"/>
    </inkml:brush>
  </inkml:definitions>
  <inkml:trace contextRef="#ctx0" brushRef="#br0">437 1 24575,'-3'0'0,"1"0"0,0 1 0,-1 0 0,1 0 0,0-1 0,-1 1 0,1 1 0,0-1 0,0 0 0,0 0 0,0 1 0,0-1 0,0 1 0,-2 3 0,-28 33 0,14-18 0,-39 38 0,30-33 0,1 1 0,2 1 0,-30 42 0,46-55 0,1 0 0,1 0 0,-5 16 0,-17 36 0,-64 103 0,85-157-1365,2-1-5461</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05.940"/>
    </inkml:context>
    <inkml:brush xml:id="br0">
      <inkml:brushProperty name="width" value="0.05" units="cm"/>
      <inkml:brushProperty name="height" value="0.05" units="cm"/>
    </inkml:brush>
  </inkml:definitions>
  <inkml:trace contextRef="#ctx0" brushRef="#br0">1 0 24575,'19'1'0,"0"1"0,0 0 0,0 2 0,0 0 0,0 1 0,-1 1 0,25 11 0,121 72 0,-64-33 0,-76-41-136,0 1-1,-1 0 1,0 2-1,-2 1 1,0 0-1,-1 2 1,-1 0-1,-1 1 0,23 38 1,-34-49-6690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07.047"/>
    </inkml:context>
    <inkml:brush xml:id="br0">
      <inkml:brushProperty name="width" value="0.05" units="cm"/>
      <inkml:brushProperty name="height" value="0.05" units="cm"/>
    </inkml:brush>
  </inkml:definitions>
  <inkml:trace contextRef="#ctx0" brushRef="#br0">455 0 24575,'-4'1'0,"0"0"0,0 0 0,0 0 0,0 0 0,0 0 0,0 1 0,1 0 0,-1 0 0,1 0 0,-1 0 0,1 0 0,-6 5 0,-38 39 0,37-36 0,-84 96 0,-37 35 0,27-45-1365,89-83-5461</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26.155"/>
    </inkml:context>
    <inkml:brush xml:id="br0">
      <inkml:brushProperty name="width" value="0.05" units="cm"/>
      <inkml:brushProperty name="height" value="0.05" units="cm"/>
      <inkml:brushProperty name="color" value="#66CC00"/>
    </inkml:brush>
  </inkml:definitions>
  <inkml:trace contextRef="#ctx0" brushRef="#br0">272 3014 24575,'-2'-6'0,"0"0"0,0 0 0,0 0 0,-1 0 0,1 0 0,-2 0 0,1 1 0,-5-7 0,-7-14 0,-31-74 0,4-3 0,4-1 0,-41-193 0,70 238 0,3 0 0,1-89 0,4 88 0,0 37 0,0 1 0,1-1 0,2 0 0,0 1 0,1-1 0,12-40 0,8-4 0,-2-2 0,-4 0 0,-3-1 0,6-77 0,-19-95 0,0 1 0,7 182 0,2 1 0,22-69 0,-27 110 0,1 0 0,1 0 0,0 0 0,1 1 0,1 0 0,0 1 0,15-17 0,42-36 0,-52 56 0,0 1 0,1 0 0,0 1 0,0 1 0,1 0 0,30-11 0,28-16 0,-40 18 0,1 1 0,1 1 0,1 2 0,63-14 0,158-19 0,-171 33 0,149-10 0,-157 17 0,358 1 0,-240 9 0,-147-2 0,0 1 0,93 18 0,138 44 0,-248-60 0,-24-8 0,-21-8 0,-11-1 0,-1 0 0,-1 2 0,-35-11 0,40 16 0,1-1 0,-1-1 0,1-1 0,1 0 0,0-2 0,0 0 0,-18-15 0,9 6 0,21 16 0,1-1 0,-1 1 0,1-1 0,-1 0 0,-6-9 0,14 13 0,8 6 0,12 8 0,51 42 0,94 54 0,-124-77 0,-37-26 0,0-1 0,1 0 0,0 0 0,0-1 0,0 1 0,0-1 0,14 5 0,-19-9 0,0 1 0,0-1 0,0 1 0,0-1 0,0 1 0,0 0 0,0 0 0,-1 0 0,1 0 0,0 0 0,-1 0 0,1 0 0,0 0 0,-1 1 0,0-1 0,1 1 0,-1-1 0,0 1 0,0 0 0,0-1 0,0 1 0,0 0 0,0 0 0,1 2 0,-2-1 0,-1-1 0,1 0 0,-1 1 0,1-1 0,-1 0 0,0 1 0,0-1 0,0 0 0,0 0 0,0 0 0,0 0 0,-1 0 0,1 0 0,-1 0 0,1-1 0,-1 1 0,0 0 0,0-1 0,0 1 0,0-1 0,-3 2 0,-25 16 0,-1-1 0,-1-2 0,-66 25 0,-5 1 0,49-17-682,-63 19-1,95-38-6143</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0.789"/>
    </inkml:context>
    <inkml:brush xml:id="br0">
      <inkml:brushProperty name="width" value="0.05" units="cm"/>
      <inkml:brushProperty name="height" value="0.05" units="cm"/>
      <inkml:brushProperty name="color" value="#FF0066"/>
    </inkml:brush>
  </inkml:definitions>
  <inkml:trace contextRef="#ctx0" brushRef="#br0">101 0 24575,'0'899'0,"10"-805"0,-6-68 0,2 45 0,-5-38 0,1 0 0,9 39 0,-6-21 0,-1 0 0,-7 85 0,1-35 0,3-59 0,1 0 0,10 50 0,-9-65 0,-1-1 0,-2 38 0,0-59 0,-1-16 0,0 1 0,0 0 0,-1 0 0,-1 0 0,0 0 0,0 1 0,-1-1 0,0 1 0,-6-11 0,-60-91 0,26 44 0,32 50 0,16 31 0,15 32 0,-7-22 0,41 78 0,-47-92 0,1-1 0,0 1 0,0-1 0,1-1 0,0 1 0,1-1 0,16 11 0,-24-18 0,0-1 0,1 1 0,-1 0 0,0-1 0,0 0 0,0 1 0,1-1 0,-1 0 0,0 1 0,1-1 0,-1 0 0,0 0 0,0 0 0,1 0 0,-1 0 0,0-1 0,1 1 0,-1 0 0,0-1 0,0 1 0,0-1 0,1 1 0,-1-1 0,0 1 0,0-1 0,0 0 0,0 1 0,0-1 0,0 0 0,0 0 0,0 0 0,0 0 0,0 0 0,-1 0 0,1 0 0,0 0 0,-1 0 0,1 0 0,0-1 0,-1 0 0,6-9 0,-1-1 0,0 0 0,4-16 0,-3 12 0,11-32-93,-7 19-225,1 1 0,1 0 0,27-45 0,-32 63-6508</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3.155"/>
    </inkml:context>
    <inkml:brush xml:id="br0">
      <inkml:brushProperty name="width" value="0.05" units="cm"/>
      <inkml:brushProperty name="height" value="0.05" units="cm"/>
      <inkml:brushProperty name="color" value="#FF0066"/>
    </inkml:brush>
  </inkml:definitions>
  <inkml:trace contextRef="#ctx0" brushRef="#br0">76 512 24575,'-3'-52'0,"-2"1"0,-19-82 0,-3-25 0,13 60-1365,11 78-5461</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3.869"/>
    </inkml:context>
    <inkml:brush xml:id="br0">
      <inkml:brushProperty name="width" value="0.05" units="cm"/>
      <inkml:brushProperty name="height" value="0.05" units="cm"/>
      <inkml:brushProperty name="color" value="#FF0066"/>
    </inkml:brush>
  </inkml:definitions>
  <inkml:trace contextRef="#ctx0" brushRef="#br0">39 419 24575,'-13'-208'0,"6"132"0,-11-42-1365,18 102-5461</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4.519"/>
    </inkml:context>
    <inkml:brush xml:id="br0">
      <inkml:brushProperty name="width" value="0.05" units="cm"/>
      <inkml:brushProperty name="height" value="0.05" units="cm"/>
      <inkml:brushProperty name="color" value="#FF0066"/>
    </inkml:brush>
  </inkml:definitions>
  <inkml:trace contextRef="#ctx0" brushRef="#br0">0 437 24575,'0'-421'-1365,"0"405"-5461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47.213"/>
    </inkml:context>
    <inkml:brush xml:id="br0">
      <inkml:brushProperty name="width" value="0.05" units="cm"/>
      <inkml:brushProperty name="height" value="0.05" units="cm"/>
    </inkml:brush>
  </inkml:definitions>
  <inkml:trace contextRef="#ctx0" brushRef="#br0">95 0 24575,'6'2'0,"1"0"0,0 0 0,-1 1 0,0-1 0,0 1 0,0 1 0,0-1 0,0 1 0,0 0 0,-1 1 0,0-1 0,7 9 0,20 13 0,-11-12 0,3 3 0,1-1 0,35 16 0,-59-32 0,0 0 0,0 0 0,0 1 0,-1-1 0,1 0 0,0 1 0,0-1 0,0 0 0,-1 1 0,1-1 0,0 1 0,-1-1 0,1 1 0,0-1 0,-1 1 0,1 0 0,-1-1 0,1 1 0,-1 0 0,1-1 0,-1 1 0,1 0 0,-1 0 0,0-1 0,0 1 0,1 0 0,-1 0 0,0 0 0,0-1 0,0 1 0,0 0 0,0 0 0,0 1 0,-1 0 0,0 0 0,0 0 0,0 0 0,0-1 0,-1 1 0,1-1 0,-1 1 0,1-1 0,-1 1 0,0-1 0,1 0 0,-5 2 0,-6 4 0,0-1 0,0-1 0,-17 6 0,-213 60 0,227-67-1365,1-2-5461</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5.216"/>
    </inkml:context>
    <inkml:brush xml:id="br0">
      <inkml:brushProperty name="width" value="0.05" units="cm"/>
      <inkml:brushProperty name="height" value="0.05" units="cm"/>
      <inkml:brushProperty name="color" value="#FF0066"/>
    </inkml:brush>
  </inkml:definitions>
  <inkml:trace contextRef="#ctx0" brushRef="#br0">1 170 24575,'0'-4'0,"0"-3"0,0-5 0,0-3 0,0-2 0,0-2 0,0-1 0,0 0 0,0 0 0,0 0 0,0 4-8191</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6.487"/>
    </inkml:context>
    <inkml:brush xml:id="br0">
      <inkml:brushProperty name="width" value="0.05" units="cm"/>
      <inkml:brushProperty name="height" value="0.05" units="cm"/>
      <inkml:brushProperty name="color" value="#FF0066"/>
    </inkml:brush>
  </inkml:definitions>
  <inkml:trace contextRef="#ctx0" brushRef="#br0">18 495 24575,'2'-130'0,"-5"-143"0,-11 197-1365,11 60-5461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7.242"/>
    </inkml:context>
    <inkml:brush xml:id="br0">
      <inkml:brushProperty name="width" value="0.05" units="cm"/>
      <inkml:brushProperty name="height" value="0.05" units="cm"/>
      <inkml:brushProperty name="color" value="#FF0066"/>
    </inkml:brush>
  </inkml:definitions>
  <inkml:trace contextRef="#ctx0" brushRef="#br0">0 3 24575,'0'-3'0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47.582"/>
    </inkml:context>
    <inkml:brush xml:id="br0">
      <inkml:brushProperty name="width" value="0.05" units="cm"/>
      <inkml:brushProperty name="height" value="0.05" units="cm"/>
      <inkml:brushProperty name="color" value="#FF0066"/>
    </inkml:brush>
  </inkml:definitions>
  <inkml:trace contextRef="#ctx0" brushRef="#br0">20 130 24575,'0'-3'0,"0"-5"0,0-3 0,-4-4 0,0-3 0,0 0 0,0-2 0,2 0 0,0 3-8191</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1:52.832"/>
    </inkml:context>
    <inkml:brush xml:id="br0">
      <inkml:brushProperty name="width" value="0.05" units="cm"/>
      <inkml:brushProperty name="height" value="0.05" units="cm"/>
      <inkml:brushProperty name="color" value="#FF0066"/>
    </inkml:brush>
  </inkml:definitions>
  <inkml:trace contextRef="#ctx0" brushRef="#br0">1 1 24575,'1'5'0,"2"0"0,-1 0 0,0 0 0,1-1 0,0 1 0,0 0 0,0-1 0,1 0 0,-1 0 0,1 0 0,0 0 0,0-1 0,1 1 0,4 2 0,4 5 0,5 7 0,1 0 0,1-1 0,1-1 0,0-1 0,1-1 0,0-1 0,1-1 0,1-1 0,29 9 0,98 20 0,-95-31 0,78 5 0,-56-8 0,323 1 0,-228-10 0,703 3 0,-874 0 0,0 1 0,0-1 0,-1 0 0,1 0 0,0 0 0,0 0 0,0 0 0,-1 0 0,1-1 0,0 1 0,0-1 0,-1 1 0,1-1 0,0 1 0,-1-1 0,1 0 0,-1 0 0,1 0 0,-1 0 0,1 0 0,-1 0 0,0 0 0,1-1 0,-1 1 0,0 0 0,0-1 0,0 1 0,1-3 0,-2 2 0,0-1 0,0 1 0,0 0 0,-1-1 0,1 1 0,-1-1 0,0 1 0,1 0 0,-1-1 0,0 1 0,0 0 0,-1 0 0,1 0 0,0 0 0,-1 0 0,1 0 0,-1 0 0,0 0 0,1 1 0,-4-3 0,-16-15 0,0 1 0,-2 0 0,-41-23 0,-55-15 0,179 96 0,-40-25 0,1 0 0,26 13 0,-3-11 0,-34-14 0,-1 0 0,0 1 0,0 0 0,0 0 0,-1 0 0,1 1 0,-1 1 0,11 9 0,-18-14 0,0 0 0,-1 1 0,1-1 0,-1 0 0,1 0 0,-1 1 0,1-1 0,-1 1 0,0-1 0,0 0 0,0 1 0,0-1 0,0 0 0,0 1 0,0-1 0,0 1 0,0-1 0,-1 0 0,1 1 0,0-1 0,-1 0 0,1 1 0,-1-1 0,0 0 0,1 0 0,-1 1 0,0-1 0,0 0 0,0 0 0,0 0 0,0 0 0,0 0 0,0 0 0,-2 1 0,-41 32 0,43-33 0,0 0-6,-49 32-674,-104 51 1,142-78-6147</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3.493"/>
    </inkml:context>
    <inkml:brush xml:id="br0">
      <inkml:brushProperty name="width" value="0.05" units="cm"/>
      <inkml:brushProperty name="height" value="0.05" units="cm"/>
      <inkml:brushProperty name="color" value="#F6630D"/>
    </inkml:brush>
  </inkml:definitions>
  <inkml:trace contextRef="#ctx0" brushRef="#br0">1 629 24575,'0'-613'-1365,"0"597"-5461</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4.221"/>
    </inkml:context>
    <inkml:brush xml:id="br0">
      <inkml:brushProperty name="width" value="0.05" units="cm"/>
      <inkml:brushProperty name="height" value="0.05" units="cm"/>
      <inkml:brushProperty name="color" value="#F6630D"/>
    </inkml:brush>
  </inkml:definitions>
  <inkml:trace contextRef="#ctx0" brushRef="#br0">8 717 24575,'2'-218'0,"-4"-223"0,-1 410-1365,-1 5-5461</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5.478"/>
    </inkml:context>
    <inkml:brush xml:id="br0">
      <inkml:brushProperty name="width" value="0.05" units="cm"/>
      <inkml:brushProperty name="height" value="0.05" units="cm"/>
      <inkml:brushProperty name="color" value="#F6630D"/>
    </inkml:brush>
  </inkml:definitions>
  <inkml:trace contextRef="#ctx0" brushRef="#br0">0 170 24575,'0'-3'0,"0"-5"0,0-3 0,0-4 0,0-3 0,0-1 0,0 0 0,0-1 0,0 0 0,0 0 0,0 4-8191</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7.299"/>
    </inkml:context>
    <inkml:brush xml:id="br0">
      <inkml:brushProperty name="width" value="0.05" units="cm"/>
      <inkml:brushProperty name="height" value="0.05" units="cm"/>
      <inkml:brushProperty name="color" value="#F6630D"/>
    </inkml:brush>
  </inkml:definitions>
  <inkml:trace contextRef="#ctx0" brushRef="#br0">58 0 24575,'-21'57'0,"11"-18"0,2-1 0,2 1 0,-2 46 0,5-55 0,2-11-1365,0-3-5461</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8.266"/>
    </inkml:context>
    <inkml:brush xml:id="br0">
      <inkml:brushProperty name="width" value="0.05" units="cm"/>
      <inkml:brushProperty name="height" value="0.05" units="cm"/>
      <inkml:brushProperty name="color" value="#F6630D"/>
    </inkml:brush>
  </inkml:definitions>
  <inkml:trace contextRef="#ctx0" brushRef="#br0">41 0 24575,'-1'19'0,"0"-1"0,-2 0 0,0 0 0,-8 23 0,-4 22 0,11-28 7,2 0-1,3 67 1,1-30-1392,-2-55-5441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20.514"/>
    </inkml:context>
    <inkml:brush xml:id="br0">
      <inkml:brushProperty name="width" value="0.05" units="cm"/>
      <inkml:brushProperty name="height" value="0.05" units="cm"/>
      <inkml:brushProperty name="color" value="#E71224"/>
    </inkml:brush>
  </inkml:definitions>
  <inkml:trace contextRef="#ctx0" brushRef="#br0">528 1 24575,'-5'0'0,"-1"1"0,1-1 0,-1 1 0,1 0 0,0 1 0,0 0 0,0-1 0,0 1 0,0 1 0,0-1 0,0 1 0,1 0 0,-1 0 0,-7 7 0,-3 5 0,1 0 0,-20 29 0,-11 10 0,-89 68 50,81-77-758,-90 99 1,136-135-6119</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57.956"/>
    </inkml:context>
    <inkml:brush xml:id="br0">
      <inkml:brushProperty name="width" value="0.05" units="cm"/>
      <inkml:brushProperty name="height" value="0.05" units="cm"/>
      <inkml:brushProperty name="color" value="#E71224"/>
    </inkml:brush>
  </inkml:definitions>
  <inkml:trace contextRef="#ctx0" brushRef="#br0">0 311 24575,'62'-36'0,"-1"-3"0,-3-3 0,80-73 0,-134 112 0,10-9 0,63-49 0,-76 61 0,-1-1 0,1 1 0,0 0 0,0-1 0,0 1 0,0 0 0,-1 0 0,1 0 0,0-1 0,0 1 0,0 0 0,0 0 0,0 0 0,-1 1 0,1-1 0,0 0 0,0 0 0,0 0 0,0 1 0,-1-1 0,1 0 0,0 1 0,0-1 0,0 0 0,-1 1 0,1-1 0,0 1 0,-1 0 0,1-1 0,-1 1 0,1-1 0,0 1 0,-1 0 0,1 0 0,-1-1 0,0 1 0,1 0 0,-1 0 0,0-1 0,1 1 0,-1 0 0,0 0 0,0 0 0,1 1 0,11 48 0,-11-41 0,9 53 0,-4 0 0,-1 106 0,-5-54-1365,0-98-5461</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9.009"/>
    </inkml:context>
    <inkml:brush xml:id="br0">
      <inkml:brushProperty name="width" value="0.05" units="cm"/>
      <inkml:brushProperty name="height" value="0.05" units="cm"/>
      <inkml:brushProperty name="color" value="#F6630D"/>
    </inkml:brush>
  </inkml:definitions>
  <inkml:trace contextRef="#ctx0" brushRef="#br0">1 1 24575,'0'306'-1365,"0"-290"-5461</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9.750"/>
    </inkml:context>
    <inkml:brush xml:id="br0">
      <inkml:brushProperty name="width" value="0.05" units="cm"/>
      <inkml:brushProperty name="height" value="0.05" units="cm"/>
      <inkml:brushProperty name="color" value="#F6630D"/>
    </inkml:brush>
  </inkml:definitions>
  <inkml:trace contextRef="#ctx0" brushRef="#br0">8 1 24575,'0'3'0,"0"4"0,0 5 0,0 3 0,0 2 0,0 2 0,0 1 0,0 0 0,0 0 0,0 0 0,0-1 0,0 1 0,-4-4 0,0-5-8191</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0.435"/>
    </inkml:context>
    <inkml:brush xml:id="br0">
      <inkml:brushProperty name="width" value="0.05" units="cm"/>
      <inkml:brushProperty name="height" value="0.05" units="cm"/>
      <inkml:brushProperty name="color" value="#F6630D"/>
    </inkml:brush>
  </inkml:definitions>
  <inkml:trace contextRef="#ctx0" brushRef="#br0">116 555 24575,'-3'-19'0,"0"1"0,-1 0 0,-1 0 0,-1 0 0,-7-17 0,12 32 0,-15-46 0,3-1 0,2-1 0,-4-53 0,-4-14 0,14 80-1365,3 22-5461</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1.427"/>
    </inkml:context>
    <inkml:brush xml:id="br0">
      <inkml:brushProperty name="width" value="0.05" units="cm"/>
      <inkml:brushProperty name="height" value="0.05" units="cm"/>
      <inkml:brushProperty name="color" value="#F6630D"/>
    </inkml:brush>
  </inkml:definitions>
  <inkml:trace contextRef="#ctx0" brushRef="#br0">1 511 24575,'18'-98'0,"-16"-167"63,-3 138-1491,1 107-5398</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2.107"/>
    </inkml:context>
    <inkml:brush xml:id="br0">
      <inkml:brushProperty name="width" value="0.05" units="cm"/>
      <inkml:brushProperty name="height" value="0.05" units="cm"/>
      <inkml:brushProperty name="color" value="#F6630D"/>
    </inkml:brush>
  </inkml:definitions>
  <inkml:trace contextRef="#ctx0" brushRef="#br0">38 536 24575,'-17'-415'0,"-1"308"-1365,16 94-5461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32.814"/>
    </inkml:context>
    <inkml:brush xml:id="br0">
      <inkml:brushProperty name="width" value="0.05" units="cm"/>
      <inkml:brushProperty name="height" value="0.05" units="cm"/>
      <inkml:brushProperty name="color" value="#F6630D"/>
    </inkml:brush>
  </inkml:definitions>
  <inkml:trace contextRef="#ctx0" brushRef="#br0">39 573 24575,'2'-108'0,"-5"-112"0,-33-6-1365,34 208-5461</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46"/>
    </inkml:context>
    <inkml:brush xml:id="br0">
      <inkml:brushProperty name="width" value="0.05" units="cm"/>
      <inkml:brushProperty name="height" value="0.05" units="cm"/>
      <inkml:brushProperty name="color" value="#F6630D"/>
    </inkml:brush>
  </inkml:definitions>
  <inkml:trace contextRef="#ctx0" brushRef="#br0">95 3165 24575,'-1'-128'0,"3"-140"0,17 131 0,-12 96 0,-1 1 0,0-53 0,-5 56 0,8-40 0,-5 40 0,1-42 0,-7-1390 0,3 780 0,0 687 0,-1-1 0,0 1 0,0-1 0,0 1 0,-1 0 0,1-1 0,-1 1 0,1-1 0,-1 1 0,0-1 0,0 1 0,0 0 0,-1-3 0,-10 4 0,-5 16 0,-20 36 0,29-38 0,-1 0 0,-1-1 0,0 0 0,-20 19 0,29-31 0,1 0 0,0 1 0,0-1 0,0 0 0,0 0 0,0 0 0,-1 0 0,1 1 0,0-1 0,0 0 0,0 0 0,-1 0 0,1 0 0,0 0 0,0 0 0,0 0 0,-1 0 0,1 0 0,0 0 0,0 0 0,-1 1 0,1-1 0,0 0 0,0 0 0,-1-1 0,1 1 0,0 0 0,0 0 0,0 0 0,-1 0 0,1 0 0,0 0 0,0 0 0,-1 0 0,1 0 0,0 0 0,0-1 0,0 1 0,0 0 0,-1 0 0,1 0 0,0 0 0,0-1 0,0 1 0,0 0 0,0 0 0,-1 0 0,1-1 0,0 1 0,0 0 0,-2-19 0,8-18 0,-4 32 0,30-60 0,-30 60 0,1 1 0,-1-1 0,1 1 0,1 0 0,-1 0 0,0 0 0,1 0 0,0 0 0,0 1 0,8-6 0,-9 8 0,0 1 0,1-1 0,-1 1 0,0 0 0,0 0 0,0 0 0,1 1 0,-1-1 0,0 1 0,0-1 0,0 1 0,0 0 0,0 0 0,0 1 0,0-1 0,0 1 0,4 2 0,46 34 0,-9-4-83,-17-14-238,-2 1 1,0 1-1,25 29 1,-43-42-6506</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2T11:52:50.165"/>
    </inkml:context>
    <inkml:brush xml:id="br0">
      <inkml:brushProperty name="width" value="0.05" units="cm"/>
      <inkml:brushProperty name="height" value="0.05" units="cm"/>
      <inkml:brushProperty name="color" value="#F6630D"/>
    </inkml:brush>
  </inkml:definitions>
  <inkml:trace contextRef="#ctx0" brushRef="#br0">1 203 24575,'-1'-6'0,"1"0"0,1-1 0,-1 1 0,1 0 0,0 0 0,1 0 0,0 0 0,-1 0 0,2 0 0,-1 0 0,1 0 0,0 1 0,0-1 0,5-5 0,-3 6 0,1-1 0,0 1 0,0 0 0,0 0 0,1 0 0,0 1 0,0 0 0,0 1 0,0-1 0,13-3 0,4-2 0,0 1 0,0 1 0,0 1 0,1 1 0,0 1 0,36-1 0,111 4 0,-15-2 0,178 20 0,-55 12 0,-68-2 0,-91-10 0,17 6 0,38 4 0,-50-11 0,-59-6 0,102 2 0,-114-11 0,-34 1 0,-1-2 0,1 0 0,26-4 0,-47 4 0,0 0 0,0 0 0,0 0 0,1 0 0,-1 0 0,0 0 0,0-1 0,0 1 0,0 0 0,0 0 0,0 0 0,0 0 0,1 0 0,-1 0 0,0 0 0,0 0 0,0 0 0,0 0 0,0 0 0,0 0 0,0-1 0,0 1 0,0 0 0,0 0 0,0 0 0,0 0 0,0 0 0,0 0 0,1 0 0,-1-1 0,0 1 0,0 0 0,0 0 0,0 0 0,0 0 0,0 0 0,0 0 0,0-1 0,0 1 0,-1 0 0,1 0 0,0 0 0,0 0 0,0 0 0,0 0 0,0 0 0,0-1 0,0 1 0,0 0 0,0 0 0,0 0 0,0 0 0,0 0 0,0 0 0,0 0 0,-1 0 0,1 0 0,0 0 0,-10-10 0,-13-4 0,17 11 0,-18-9 0,1 0 0,0-1 0,1-2 0,1 0 0,-37-34 0,30 19 0,24 25 0,18 19 0,178 180 0,-190-193 0,-1 0 0,0 1 0,0-1 0,0 0 0,0 0 0,0 1 0,0-1 0,0 0 0,0 1 0,0-1 0,-1 1 0,1-1 0,-1 1 0,1-1 0,-1 1 0,1 0 0,-1-1 0,0 1 0,0 0 0,0-1 0,0 1 0,0-1 0,0 1 0,0 0 0,-1 2 0,-1-2 0,1 1 0,-1-1 0,1 1 0,-1-1 0,0 0 0,0 1 0,0-1 0,0 0 0,0 0 0,-1 0 0,1-1 0,0 1 0,-4 1 0,-5 3 0,-1 0 0,0-1 0,0-1 0,-1 0 0,-16 3 0,-136 32 0,18-3 0,98-22-1365,37-9-5461</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21.908"/>
    </inkml:context>
    <inkml:brush xml:id="br0">
      <inkml:brushProperty name="width" value="0.05" units="cm"/>
      <inkml:brushProperty name="height" value="0.05" units="cm"/>
      <inkml:brushProperty name="color" value="#F6630D"/>
    </inkml:brush>
  </inkml:definitions>
  <inkml:trace contextRef="#ctx0" brushRef="#br0">4890 1152 24575,'6'0'0,"0"0"0,0 0 0,0 0 0,0-1 0,0 1 0,0-1 0,0-1 0,-1 1 0,1-1 0,0 0 0,-1-1 0,1 1 0,-1-1 0,0 0 0,0 0 0,0-1 0,0 0 0,0 1 0,-1-2 0,0 1 0,1 0 0,-2-1 0,1 0 0,0 0 0,-1 0 0,0 0 0,0 0 0,-1-1 0,0 1 0,0-1 0,0 0 0,0 0 0,-1 0 0,0 0 0,1-11 0,1-9 0,-2 0 0,0 1 0,-1-1 0,-2 0 0,0 0 0,-8-29 0,2 30 0,-49-159 0,51 162 0,4 11 0,0 0 0,-1 0 0,0 0 0,-1 1 0,0-1 0,-1 1 0,0 0 0,0 0 0,-11-13 0,-1 4 0,-1 1 0,0 1 0,-33-24 0,-73-38 0,96 63 0,-1 0 0,-1 2 0,0 1 0,-1 2 0,0 1 0,0 1 0,-1 2 0,-38-4 0,-28-7 0,65 11 0,1 1 0,-59-2 0,47 6 0,1-2 0,-57-12 0,-69-6 0,108 17 0,-61-14 0,96 14 0,-1 2 0,-29-1 0,36 4 0,0-1 0,0-1 0,0-1 0,0-1 0,-22-7 0,28 7 0,-1 0 0,0 2 0,1-1 0,-1 2 0,-17 0 0,-50-8 0,44 3 0,-1 2 0,0 2 0,-73 5 0,23-1 0,-22-4 0,-122 5 0,198 1 0,-42 12 0,-19 2 0,50-10 0,0 2 0,-75 28 0,22-7 0,73-24 0,1 1 0,0 1 0,-47 24 0,-5 10 0,3-2 0,-86 64 0,101-61 0,-138 114 0,-25 29 0,4 12 0,132-113 0,-62 34 0,131-107 0,-127 107 0,67-60 0,-90 55 0,44-52 0,121-61 0,0-1 0,-1 0 0,1 1 0,-1-1 0,0 0 0,1 0 0,-1-1 0,0 1 0,0 0 0,1-1 0,-5 1 0,-2-10 0,10-16 0,5 6 0,1 0 0,1 0 0,0 0 0,1 1 0,1 1 0,14-20 0,-2 2 0,-22 35 0,1-1 0,-1 1 0,0-1 0,0 1 0,0-1 0,0 1 0,0-1 0,1 1 0,-1 0 0,0-1 0,0 1 0,1-1 0,-1 1 0,0-1 0,1 1 0,-1 0 0,1-1 0,-1 1 0,0 0 0,1-1 0,-1 1 0,1 0 0,-1 0 0,1 0 0,-1-1 0,1 1 0,-1 0 0,1 0 0,-1 0 0,1 0 0,-1 0 0,1 0 0,-1 0 0,1 0 0,0 0 0,2 18 0,-7 31 0,-1-29 0,2 1 0,0-1 0,1 1 0,2 36 0,0-54 0,1-1 0,0 0 0,0 0 0,0 0 0,0 0 0,0 0 0,0 0 0,1 0 0,-1-1 0,0 1 0,1 0 0,0-1 0,-1 1 0,1-1 0,0 1 0,0-1 0,0 0 0,0 0 0,0 0 0,0 0 0,0 0 0,0 0 0,0 0 0,0-1 0,0 1 0,1-1 0,-1 0 0,0 0 0,3 0 0,13 2 0,0 0 0,30-3 0,-29 0 0,227-2-1365,-224 3-5461</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27.630"/>
    </inkml:context>
    <inkml:brush xml:id="br0">
      <inkml:brushProperty name="width" value="0.05" units="cm"/>
      <inkml:brushProperty name="height" value="0.05" units="cm"/>
      <inkml:brushProperty name="color" value="#F6630D"/>
    </inkml:brush>
  </inkml:definitions>
  <inkml:trace contextRef="#ctx0" brushRef="#br0">1 179 24575,'13'0'0,"0"2"0,0 0 0,0 1 0,22 7 0,34 6 0,534 43 0,-407-41 0,-134-12 0,111-6 0,-75-2 0,-87 2 0,0 0 0,0-1 0,-1-1 0,1 0 0,0 0 0,17-7 0,-26 8 0,0 1 0,0-1 0,0 0 0,0 0 0,0 0 0,0 0 0,0-1 0,0 1 0,0 0 0,-1-1 0,1 1 0,0-1 0,-1 0 0,0 0 0,1 1 0,-1-1 0,0 0 0,0 0 0,0 0 0,0 0 0,0 0 0,0 0 0,-1-1 0,1 1 0,-1 0 0,1 0 0,-1 0 0,0-1 0,0 1 0,0 0 0,0 0 0,0-1 0,-1 1 0,1 0 0,-1 0 0,1 0 0,-1 0 0,0-1 0,-1-1 0,0 0 0,-1 1 0,1-1 0,-1 0 0,0 1 0,0 0 0,0 0 0,-1 0 0,1 0 0,-1 0 0,1 1 0,-1-1 0,0 1 0,0 0 0,0 0 0,-5-1 0,-46-13 0,53 15 0,3 1 0,11 0 0,-1 0 0,1 1 0,-1 1 0,0-1 0,18 7 0,-26-7 0,0 0 0,0 0 0,0 1 0,-1-1 0,1 1 0,0 0 0,-1 0 0,0 0 0,1 0 0,-1 0 0,0 0 0,0 1 0,0-1 0,0 1 0,-1 0 0,1-1 0,-1 1 0,1 0 0,-1 0 0,0 0 0,0 0 0,-1 0 0,1 0 0,0 0 0,-1 6 0,2 5 0,-1-1 0,0 1 0,-1 0 0,-1 0 0,-3 18 0,3-28 0,0 0 0,0 0 0,-1 0 0,0-1 0,1 1 0,-1 0 0,-1-1 0,1 1 0,0-1 0,-1 0 0,0 1 0,0-1 0,0 0 0,0-1 0,0 1 0,0-1 0,-1 1 0,1-1 0,-1 0 0,0 0 0,-5 2 0,-199 77 0,155-67 0,44-13 0,0 1 0,1 0 0,-1 0 0,-11 5 0,28-3 0,13-5 0,157-67 0,-160 62 0,-1-2 0,24-12 0,4-3 0,-43 22 0,0 0 0,0 1 0,0-1 0,-1 0 0,1 0 0,0 0 0,-1 0 0,1 0 0,-1-1 0,1 1 0,-1 0 0,0-1 0,1 1 0,-1-1 0,0 1 0,0-1 0,0 0 0,0 1 0,0-1 0,0 0 0,-1 0 0,1 0 0,0-2 0,-1 2 0,0-1 0,-1 0 0,1 1 0,-1-1 0,1 0 0,-1 1 0,0-1 0,0 1 0,0-1 0,0 1 0,0-1 0,-1 1 0,1 0 0,-3-4 0,-4-3 0,-1 0 0,0 1 0,0-1 0,0 2 0,-21-14 0,-112-57 0,124 67 0,1-1 0,0-1 0,1-1 0,0 0 0,1-1 0,1 0 0,0-1 0,-11-19 0,19 23 0,20 20 0,20 21 0,89 79 0,-48-32 0,-39-43-1365,-25-24-5461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59.621"/>
    </inkml:context>
    <inkml:brush xml:id="br0">
      <inkml:brushProperty name="width" value="0.05" units="cm"/>
      <inkml:brushProperty name="height" value="0.05" units="cm"/>
      <inkml:brushProperty name="color" value="#E71224"/>
    </inkml:brush>
  </inkml:definitions>
  <inkml:trace contextRef="#ctx0" brushRef="#br0">1 1 24575,'6'0'0,"9"0"0,5 0 0,3 3 0,3 1 0,1 0 0,-1 0 0,-2-2 0,-4 3 0,-3 0 0,-5 3 0,0-1 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1.246"/>
    </inkml:context>
    <inkml:brush xml:id="br0">
      <inkml:brushProperty name="width" value="0.05" units="cm"/>
      <inkml:brushProperty name="height" value="0.05" units="cm"/>
      <inkml:brushProperty name="color" value="#F6630D"/>
    </inkml:brush>
  </inkml:definitions>
  <inkml:trace contextRef="#ctx0" brushRef="#br0">1 1 24575,'0'7'0,"1"1"0,1-1 0,-1 1 0,1-1 0,0 1 0,1-1 0,0 0 0,0 0 0,1 0 0,-1 0 0,1-1 0,1 0 0,-1 1 0,8 5 0,11 13 0,53 43 0,-27-26 0,-36-29 0,-1 1 0,19 27 0,-22-28 0,0 0 0,1-1 0,1 0 0,15 14 0,-16-18-1365,-3 1-5461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2.275"/>
    </inkml:context>
    <inkml:brush xml:id="br0">
      <inkml:brushProperty name="width" value="0.05" units="cm"/>
      <inkml:brushProperty name="height" value="0.05" units="cm"/>
      <inkml:brushProperty name="color" value="#F6630D"/>
    </inkml:brush>
  </inkml:definitions>
  <inkml:trace contextRef="#ctx0" brushRef="#br0">453 1 24575,'-8'2'0,"-1"0"0,1 0 0,0 1 0,1 0 0,-1 1 0,0-1 0,1 2 0,0-1 0,-9 8 0,-16 7 0,16-10 0,-19 7 0,1 3 0,0 0 0,2 2 0,0 2 0,2 1 0,-33 32 0,12 0-1365,44-47-5461</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3.915"/>
    </inkml:context>
    <inkml:brush xml:id="br0">
      <inkml:brushProperty name="width" value="0.05" units="cm"/>
      <inkml:brushProperty name="height" value="0.05" units="cm"/>
      <inkml:brushProperty name="color" value="#F6630D"/>
    </inkml:brush>
  </inkml:definitions>
  <inkml:trace contextRef="#ctx0" brushRef="#br0">1 0 24575,'7'2'0,"0"0"0,0 0 0,0 1 0,0-1 0,0 2 0,0-1 0,-1 1 0,0 0 0,0 0 0,0 1 0,0 0 0,0 0 0,4 6 0,16 11 0,221 182 0,-73-32-1365,-160-159-5461</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4.733"/>
    </inkml:context>
    <inkml:brush xml:id="br0">
      <inkml:brushProperty name="width" value="0.05" units="cm"/>
      <inkml:brushProperty name="height" value="0.05" units="cm"/>
      <inkml:brushProperty name="color" value="#F6630D"/>
    </inkml:brush>
  </inkml:definitions>
  <inkml:trace contextRef="#ctx0" brushRef="#br0">515 1 24575,'-12'0'0,"1"1"0,-1 1 0,0 0 0,0 0 0,1 1 0,0 1 0,-1 0 0,-17 10 0,-7 6 0,-40 30 0,-6 4 0,-101 67-1365,167-110-5461</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6.145"/>
    </inkml:context>
    <inkml:brush xml:id="br0">
      <inkml:brushProperty name="width" value="0.05" units="cm"/>
      <inkml:brushProperty name="height" value="0.05" units="cm"/>
      <inkml:brushProperty name="color" value="#F6630D"/>
    </inkml:brush>
  </inkml:definitions>
  <inkml:trace contextRef="#ctx0" brushRef="#br0">1 0 24575,'14'3'0,"0"0"0,0 0 0,0 2 0,-1 0 0,0 0 0,0 1 0,0 1 0,23 15 0,-1-2 0,426 214-1365,-449-227-5461</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7.009"/>
    </inkml:context>
    <inkml:brush xml:id="br0">
      <inkml:brushProperty name="width" value="0.05" units="cm"/>
      <inkml:brushProperty name="height" value="0.05" units="cm"/>
      <inkml:brushProperty name="color" value="#F6630D"/>
    </inkml:brush>
  </inkml:definitions>
  <inkml:trace contextRef="#ctx0" brushRef="#br0">471 0 24575,'-7'3'0,"0"0"0,0 0 0,1 1 0,-1-1 0,1 1 0,0 1 0,0-1 0,1 1 0,-1 0 0,-6 9 0,10-12 0,-25 25 0,-13 15 0,-2-1 0,-2-3 0,-93 64 0,128-97-124,-1 2 0,1-1 0,1 1 0,-1 1 0,1-1 0,1 2-1,-1-1 1,1 1 0,1 0 0,-8 13 0,6-7-6702</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8.702"/>
    </inkml:context>
    <inkml:brush xml:id="br0">
      <inkml:brushProperty name="width" value="0.05" units="cm"/>
      <inkml:brushProperty name="height" value="0.05" units="cm"/>
      <inkml:brushProperty name="color" value="#F6630D"/>
    </inkml:brush>
  </inkml:definitions>
  <inkml:trace contextRef="#ctx0" brushRef="#br0">638 1 24575,'0'1'0,"-1"1"0,1-1 0,-1 0 0,1 1 0,-1-1 0,1 1 0,-1-1 0,0 0 0,0 1 0,0-1 0,1 0 0,-1 0 0,0 0 0,-1 0 0,1 0 0,0 0 0,0 0 0,0 0 0,-1 0 0,1 0 0,0-1 0,-1 1 0,-1 0 0,-40 14 0,29-11 0,-44 12 44,-1-3 0,-113 11 0,103-16-792,-110 25-1,159-27-6077</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9.304"/>
    </inkml:context>
    <inkml:brush xml:id="br0">
      <inkml:brushProperty name="width" value="0.05" units="cm"/>
      <inkml:brushProperty name="height" value="0.05" units="cm"/>
      <inkml:brushProperty name="color" value="#F6630D"/>
    </inkml:brush>
  </inkml:definitions>
  <inkml:trace contextRef="#ctx0" brushRef="#br0">245 1 24575,'-4'0'0,"-3"3"0,-5 1 0,-3 0 0,-2 0 0,-2-2 0,0-1 0,-1 3 0,0 1 0,-3-1 0,-1 3 0,0-1 0,2 0 0,3-2-8191</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09.862"/>
    </inkml:context>
    <inkml:brush xml:id="br0">
      <inkml:brushProperty name="width" value="0.05" units="cm"/>
      <inkml:brushProperty name="height" value="0.05" units="cm"/>
      <inkml:brushProperty name="color" value="#F6630D"/>
    </inkml:brush>
  </inkml:definitions>
  <inkml:trace contextRef="#ctx0" brushRef="#br0">595 1 24575,'-16'1'0,"1"1"0,-1 0 0,-27 9 0,-14 2 0,-86 4 0,79-11 0,-1 3 0,-67 19 0,102-22-1365,17-5-5461</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10.360"/>
    </inkml:context>
    <inkml:brush xml:id="br0">
      <inkml:brushProperty name="width" value="0.05" units="cm"/>
      <inkml:brushProperty name="height" value="0.05" units="cm"/>
      <inkml:brushProperty name="color" value="#F6630D"/>
    </inkml:brush>
  </inkml:definitions>
  <inkml:trace contextRef="#ctx0" brushRef="#br0">490 1 24575,'-17'1'0,"1"1"0,0 1 0,-1 1 0,1 0 0,-19 8 0,-29 8 0,-17-3-65,13-3-585,-79 27 0,134-35-6176</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6:02.813"/>
    </inkml:context>
    <inkml:brush xml:id="br0">
      <inkml:brushProperty name="width" value="0.05" units="cm"/>
      <inkml:brushProperty name="height" value="0.05" units="cm"/>
      <inkml:brushProperty name="color" value="#E71224"/>
    </inkml:brush>
  </inkml:definitions>
  <inkml:trace contextRef="#ctx0" brushRef="#br0">0 0 24575,'0'421'-1365,"0"-405"-5461</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10.990"/>
    </inkml:context>
    <inkml:brush xml:id="br0">
      <inkml:brushProperty name="width" value="0.05" units="cm"/>
      <inkml:brushProperty name="height" value="0.05" units="cm"/>
      <inkml:brushProperty name="color" value="#F6630D"/>
    </inkml:brush>
  </inkml:definitions>
  <inkml:trace contextRef="#ctx0" brushRef="#br0">369 1 24575,'-55'10'0,"21"-2"0,-50 8-17,49-8-432,0-2-1,-67 4 1,78-10-6377</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12.731"/>
    </inkml:context>
    <inkml:brush xml:id="br0">
      <inkml:brushProperty name="width" value="0.05" units="cm"/>
      <inkml:brushProperty name="height" value="0.05" units="cm"/>
      <inkml:brushProperty name="color" value="#F6630D"/>
    </inkml:brush>
  </inkml:definitions>
  <inkml:trace contextRef="#ctx0" brushRef="#br0">319 1 24575,'-9'1'0,"-1"1"0,1 0 0,0 1 0,0 0 0,0 0 0,0 1 0,0 0 0,-8 6 0,-30 12 0,-46 32 0,88-52 0,-6 2 0,-1 0 0,1 1 0,0 1 0,1-1 0,-17 13 0,27-18 0,-1 1 0,1 0 0,0 0 0,0 0 0,-1 0 0,1 0 0,0-1 0,0 1 0,0 0 0,0 0 0,0 0 0,0 0 0,0 0 0,1 0 0,-1-1 0,0 1 0,0 0 0,1 0 0,-1 0 0,0 0 0,1-1 0,-1 1 0,1 0 0,-1 0 0,1-1 0,-1 1 0,1 0 0,-1-1 0,1 1 0,0-1 0,0 1 0,-1-1 0,1 1 0,0-1 0,0 1 0,-1-1 0,3 1 0,31 19 0,153 52 0,-98-35 0,23 12 0,-89-36-119,-2-3-89,0 2 1,0 0-1,-1 1 0,0 1 1,28 28-1,-41-34-6618</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39.732"/>
    </inkml:context>
    <inkml:brush xml:id="br0">
      <inkml:brushProperty name="width" value="0.05" units="cm"/>
      <inkml:brushProperty name="height" value="0.05" units="cm"/>
      <inkml:brushProperty name="color" value="#F6630D"/>
    </inkml:brush>
  </inkml:definitions>
  <inkml:trace contextRef="#ctx0" brushRef="#br0">3938 555 24575,'0'1'0,"0"0"0,1 0 0,-1 0 0,1 0 0,-1-1 0,1 1 0,-1 0 0,1 0 0,0 0 0,-1 0 0,1-1 0,0 1 0,0 0 0,0-1 0,-1 1 0,1-1 0,0 1 0,0-1 0,0 1 0,0-1 0,0 1 0,0-1 0,0 0 0,0 0 0,0 1 0,0-1 0,0 0 0,0 0 0,0 0 0,0 0 0,0 0 0,2-1 0,35-4 0,-5-7 0,-9 3 0,0-1 0,43-24 0,-62 30 0,0-1 0,0 0 0,-1 0 0,0 0 0,0 0 0,-1 0 0,1-1 0,-1 0 0,0 0 0,-1 1 0,1-2 0,-1 1 0,-1 0 0,1 0 0,-1-1 0,1-11 0,1-6 0,-2 1 0,-1-1 0,-4-31 0,3 49 0,-1 0 0,0-1 0,-1 1 0,1 0 0,-1 0 0,0 0 0,-1 1 0,0-1 0,0 1 0,0 0 0,0 0 0,-1 0 0,1 0 0,-1 1 0,-1 0 0,1 0 0,-1 0 0,-7-3 0,-14-9 0,-2 1 0,-39-14 0,65 28 0,-45-15 0,-1 2 0,-62-9 0,101 21 0,-113-14 0,-1 5 0,-195 8 0,182 4 0,23-12 0,77 7 0,-42-2 0,-570 7 0,606 2 0,0 2 0,0 2 0,-59 16 0,2 0 0,61-16 0,1 2 0,0 2 0,0 1 0,2 1 0,-1 3 0,2 0 0,0 3 0,1 1 0,-52 40 0,42-27 0,31-23 0,1-1 0,-1 1 0,-21 24 0,-40 42 0,54-58 0,1 1 0,0 1 0,-23 33 0,-16 41 0,42-63 0,-2-1 0,-1-1 0,-1-1 0,-2 0 0,-1-2 0,-38 35 0,29-33 0,-48 55 0,53-54 0,9-10 0,14-16 0,1 0 0,-1 1 0,1-1 0,0 1 0,0-1 0,0 1 0,1 0 0,-1 1 0,1-1 0,0 0 0,0 1 0,-2 7 0,-2 5 0,0-1 0,0-1 0,-2 1 0,-16 25 0,-16 32 0,34-58 0,-1-1 0,-1 0 0,0 0 0,-1-1 0,0 0 0,-1-1 0,0 0 0,-1 0 0,-1-1 0,1-1 0,-2 0 0,0 0 0,0-1 0,0-1 0,-29 13 0,-124 32 0,155-50 0,1 2 0,-1 0 0,1 0 0,0 1 0,0 0 0,1 0 0,0 1 0,-11 11 0,-17 12 0,33-28 0,1 0 0,-1 0 0,0-1 0,1 1 0,-1-1 0,0 0 0,0 0 0,0 0 0,0 0 0,0-1 0,0 0 0,0 1 0,0-1 0,0-1 0,0 1 0,0-1 0,0 1 0,0-1 0,0 0 0,0-1 0,1 1 0,-1-1 0,0 1 0,1-1 0,-1 0 0,1-1 0,0 1 0,-1 0 0,1-1 0,0 0 0,1 0 0,-1 0 0,0 0 0,1 0 0,0 0 0,-1-1 0,2 1 0,-1-1 0,0 0 0,1 1 0,-2-5 0,3 6 0,0 0 0,0 1 0,0-1 0,0 1 0,0-1 0,1 1 0,-1-1 0,1 1 0,-1-1 0,1 1 0,-1-1 0,1 1 0,0 0 0,0-1 0,-1 1 0,1 0 0,0 0 0,0-1 0,1 1 0,-1 0 0,0 0 0,0 0 0,0 0 0,1 1 0,1-2 0,44-27 0,-33 22 0,22-18 0,-1-2 0,50-48 0,-56 48 0,-12 5 0,-15 19 0,-1 1 0,1-1 0,0 1 0,0-1 0,0 1 0,0 0 0,0 0 0,0 0 0,0 0 0,1 0 0,-1 0 0,1 1 0,5-4 0,-8 5 0,0 0 0,1 0 0,-1 0 0,0 0 0,0 0 0,1 0 0,-1 0 0,0 0 0,0 0 0,1 0 0,-1 0 0,0 0 0,0 0 0,0 0 0,1 0 0,-1 0 0,0 0 0,0 0 0,1 0 0,-1 0 0,0 1 0,0-1 0,1 0 0,-1 0 0,0 0 0,0 0 0,0 0 0,0 1 0,1-1 0,-1 0 0,0 0 0,0 0 0,0 1 0,0-1 0,0 0 0,1 0 0,-1 1 0,0-1 0,0 0 0,0 0 0,0 0 0,0 1 0,0-1 0,0 0 0,0 1 0,-3 15 0,-10 14 0,-1-7 0,-2-2 0,-23 27 0,25-31 0,0 0 0,1 0 0,0 1 0,-13 28 0,21-38 0,1-1 0,-1 0 0,-1 0 0,1-1 0,-1 0 0,-1 0 0,1 0 0,-1-1 0,0 0 0,0 0 0,-14 7 0,-13 10 0,112-60 0,-78 38 0,0 0 0,0 0 0,0 0 0,1 0 0,-1 0 0,0 0 0,0 0 0,0 0 0,1 0 0,-1 0 0,0 0 0,0 0 0,0 0 0,0 0 0,1 0 0,-1-1 0,0 1 0,0 0 0,0 0 0,0 0 0,1 0 0,-1 0 0,0 0 0,0-1 0,0 1 0,0 0 0,0 0 0,0 0 0,0 0 0,1-1 0,-1 1 0,0 0 0,0 0 0,0 0 0,0 0 0,0-1 0,0 1 0,0 0 0,0 0 0,0 0 0,0-1 0,0 1 0,0 0 0,0 0 0,0 0 0,0-1 0,0 1 0,0 0 0,0 0 0,-1 0 0,1 0 0,0-1 0,0 1 0,0 0 0,0 0 0,0 0 0,0 0 0,0-1 0,-1 1 0,-16-4 0,-24 1 0,17 2 0,5 2 0,44 11 0,26 12 0,-1 3 0,61 41 0,-12-5 0,-89-58 0,0 1 0,1-1 0,0 0 0,0-1 0,0-1 0,0 0 0,0 0 0,1-1 0,-1 0 0,1-1 0,0 0 0,-1-1 0,21-3 0,56-6 26,-39 3-722,50 1 1,-83 5-6131</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51.568"/>
    </inkml:context>
    <inkml:brush xml:id="br0">
      <inkml:brushProperty name="width" value="0.05" units="cm"/>
      <inkml:brushProperty name="height" value="0.05" units="cm"/>
      <inkml:brushProperty name="color" value="#F6630D"/>
    </inkml:brush>
  </inkml:definitions>
  <inkml:trace contextRef="#ctx0" brushRef="#br0">1 0 24575,'1'3'0,"1"0"0,-1 0 0,1-1 0,0 1 0,0-1 0,1 1 0,-1-1 0,0 0 0,1 0 0,-1 0 0,1 0 0,4 2 0,3 3 0,47 33 0,-45-32 0,0 0 0,0 0 0,-1 1 0,0 0 0,0 1 0,-1 1 0,15 19 0,19 44 32,-27-43-498,2-2 1,23 30-1,-34-50-6360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52.344"/>
    </inkml:context>
    <inkml:brush xml:id="br0">
      <inkml:brushProperty name="width" value="0.05" units="cm"/>
      <inkml:brushProperty name="height" value="0.05" units="cm"/>
      <inkml:brushProperty name="color" value="#F6630D"/>
    </inkml:brush>
  </inkml:definitions>
  <inkml:trace contextRef="#ctx0" brushRef="#br0">546 1 24575,'-35'17'0,"-65"33"0,1 4 0,-153 112 0,204-131-1365,37-26-5461</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57.498"/>
    </inkml:context>
    <inkml:brush xml:id="br0">
      <inkml:brushProperty name="width" value="0.05" units="cm"/>
      <inkml:brushProperty name="height" value="0.05" units="cm"/>
      <inkml:brushProperty name="color" value="#F6630D"/>
    </inkml:brush>
  </inkml:definitions>
  <inkml:trace contextRef="#ctx0" brushRef="#br0">2626 1670 24575,'-56'1'0,"0"-3"0,-1-3 0,-70-14 0,-33-23 0,137 34 0,1-1 0,0-1 0,0-1 0,-36-24 0,-76-52 0,87 59 0,1-2 0,2-2 0,-56-52 0,28 19 0,-3 3 0,-85-54 0,128 94 0,-372-267 0,254 189 0,93 65 0,-102-82 0,69 41 0,-44-41 0,24 15 0,-10-6 0,41 56-1365,69 45-5461</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58.283"/>
    </inkml:context>
    <inkml:brush xml:id="br0">
      <inkml:brushProperty name="width" value="0.05" units="cm"/>
      <inkml:brushProperty name="height" value="0.05" units="cm"/>
      <inkml:brushProperty name="color" value="#F6630D"/>
    </inkml:brush>
  </inkml:definitions>
  <inkml:trace contextRef="#ctx0" brushRef="#br0">0 1 24575,'2'27'0,"1"0"0,1 0 0,2 0 0,0-1 0,18 46 0,-5-16 0,24 82-1365,-38-121-5461</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59.830"/>
    </inkml:context>
    <inkml:brush xml:id="br0">
      <inkml:brushProperty name="width" value="0.05" units="cm"/>
      <inkml:brushProperty name="height" value="0.05" units="cm"/>
      <inkml:brushProperty name="color" value="#F6630D"/>
    </inkml:brush>
  </inkml:definitions>
  <inkml:trace contextRef="#ctx0" brushRef="#br0">0 0 24575,'491'0'-1365,"-469"0"-5461</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48.802"/>
    </inkml:context>
    <inkml:brush xml:id="br0">
      <inkml:brushProperty name="width" value="0.05" units="cm"/>
      <inkml:brushProperty name="height" value="0.05" units="cm"/>
      <inkml:brushProperty name="color" value="#F6630D"/>
    </inkml:brush>
  </inkml:definitions>
  <inkml:trace contextRef="#ctx0" brushRef="#br0">0 0 24575,'190'166'0,"2"1"0,-73-63 0,-89-78-1365,-20-19-5461</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3:49.781"/>
    </inkml:context>
    <inkml:brush xml:id="br0">
      <inkml:brushProperty name="width" value="0.05" units="cm"/>
      <inkml:brushProperty name="height" value="0.05" units="cm"/>
      <inkml:brushProperty name="color" value="#F6630D"/>
    </inkml:brush>
  </inkml:definitions>
  <inkml:trace contextRef="#ctx0" brushRef="#br0">369 0 24575,'-16'19'0,"1"0"0,0 1 0,2 0 0,-15 29 0,-37 92 0,65-140 0,-13 29 0,10-18 0,-2 0 0,0 0 0,0 0 0,-1-1 0,0 0 0,-1 0 0,0-1 0,-1 0 0,0 0 0,-1 0 0,0-1 0,-14 11 0,-70 52-1365,83-65-5461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6:06.643"/>
    </inkml:context>
    <inkml:brush xml:id="br0">
      <inkml:brushProperty name="width" value="0.05" units="cm"/>
      <inkml:brushProperty name="height" value="0.05" units="cm"/>
      <inkml:brushProperty name="color" value="#E71224"/>
    </inkml:brush>
  </inkml:definitions>
  <inkml:trace contextRef="#ctx0" brushRef="#br0">49 23 24575,'17'-1'0,"1"-1"0,26-6 0,-34 5 0,0 1 0,0 0 0,-1 0 0,1 1 0,0 0 0,0 1 0,0 0 0,0 0 0,0 1 0,0 1 0,0 0 0,14 4 0,-22-4 0,1 0 0,0 0 0,-1 1 0,1-1 0,-1 1 0,0 0 0,0 0 0,0 0 0,0 0 0,-1 0 0,1 0 0,-1 0 0,0 1 0,0-1 0,0 0 0,0 1 0,0-1 0,-1 1 0,0-1 0,1 1 0,-1-1 0,-1 6 0,1 0 0,0-1 0,-1 1 0,0 0 0,0-1 0,-1 1 0,0-1 0,-1 0 0,-4 10 0,4-12 0,0-1 0,0 0 0,-1 0 0,0 0 0,0 0 0,0-1 0,-1 0 0,0 0 0,0 0 0,0 0 0,0-1 0,0 0 0,-1 0 0,-7 3 0,3-2 0,0-1 0,0-1 0,0 0 0,-1 0 0,1-1 0,0 0 0,-17-1 0,71-2 0,-31 0 0,1 1 0,-1 0 0,1 2 0,-1-1 0,1 1 0,-1 1 0,25 6 0,-35-5 0,-1-1 0,1 0 0,-1 1 0,1-1 0,-1 1 0,0 0 0,0 0 0,0 0 0,0 0 0,-1 0 0,1 0 0,-1 0 0,0 0 0,0 1 0,0-1 0,0 1 0,-1-1 0,1 0 0,-1 1 0,0-1 0,0 1 0,0 3 0,0 7 0,0 1 0,-2-1 0,1 0 0,-5 16 0,5-27 0,0 0 0,-1 0 0,1-1 0,-1 1 0,1-1 0,-1 1 0,0-1 0,0 1 0,0-1 0,0 0 0,0 0 0,-1 0 0,1-1 0,-1 1 0,1 0 0,-1-1 0,0 1 0,1-1 0,-1 0 0,0 0 0,0 0 0,0-1 0,0 1 0,0-1 0,0 1 0,-4-1 0,-13 2 0,0-2 0,-41-4 0,20 1 0,15 4-61,16-1-200,0 1 0,0-2 0,0 1 1,-16-4-1,14 0-6565</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1.191"/>
    </inkml:context>
    <inkml:brush xml:id="br0">
      <inkml:brushProperty name="width" value="0.05" units="cm"/>
      <inkml:brushProperty name="height" value="0.05" units="cm"/>
      <inkml:brushProperty name="color" value="#F6630D"/>
    </inkml:brush>
  </inkml:definitions>
  <inkml:trace contextRef="#ctx0" brushRef="#br0">175 1 24575,'-4'3'0,"-6"8"0,-3 5 0,-5 7 0,0 2 0,-3 0 0,2 2 0,-2 1 0,2-2 0,2-2 0,2-6-8191</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1.782"/>
    </inkml:context>
    <inkml:brush xml:id="br0">
      <inkml:brushProperty name="width" value="0.05" units="cm"/>
      <inkml:brushProperty name="height" value="0.05" units="cm"/>
      <inkml:brushProperty name="color" value="#F6630D"/>
    </inkml:brush>
  </inkml:definitions>
  <inkml:trace contextRef="#ctx0" brushRef="#br0">219 0 24575,'-3'0'0,"-5"0"0,-3 3 0,-1 5 0,-1 0 0,1 3 0,0 2 0,2 3 0,-1-2 0,-1 0 0,-3 1 0,-1 4 0,-2 0 0,0 2 0,-2 4 0,4 2 0,4-5-8191</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2.341"/>
    </inkml:context>
    <inkml:brush xml:id="br0">
      <inkml:brushProperty name="width" value="0.05" units="cm"/>
      <inkml:brushProperty name="height" value="0.05" units="cm"/>
      <inkml:brushProperty name="color" value="#F6630D"/>
    </inkml:brush>
  </inkml:definitions>
  <inkml:trace contextRef="#ctx0" brushRef="#br0">239 1 24575,'-3'3'0,"-5"4"0,-4 2 0,-3 2 0,-5 2 0,0 2 0,0-1 0,4 0 0,-2 1 0,2 2 0,1-3 0,2 0 0,1 0 0,-1 5 0,-2 2 0,2 1 0,4-3-8191</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2.975"/>
    </inkml:context>
    <inkml:brush xml:id="br0">
      <inkml:brushProperty name="width" value="0.05" units="cm"/>
      <inkml:brushProperty name="height" value="0.05" units="cm"/>
      <inkml:brushProperty name="color" value="#F6630D"/>
    </inkml:brush>
  </inkml:definitions>
  <inkml:trace contextRef="#ctx0" brushRef="#br0">299 1 24575,'-5'0'0,"1"1"0,-1 0 0,1 0 0,0 0 0,-1 1 0,1-1 0,0 1 0,0 0 0,0 0 0,0 1 0,0-1 0,1 1 0,-1 0 0,-3 3 0,-49 56 0,27-30 0,-3 1-101,4-6-320,2 1-1,-31 42 1,51-60-6405</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3.455"/>
    </inkml:context>
    <inkml:brush xml:id="br0">
      <inkml:brushProperty name="width" value="0.05" units="cm"/>
      <inkml:brushProperty name="height" value="0.05" units="cm"/>
      <inkml:brushProperty name="color" value="#F6630D"/>
    </inkml:brush>
  </inkml:definitions>
  <inkml:trace contextRef="#ctx0" brushRef="#br0">152 1 24575,'-3'3'0,"-5"4"0,-3 5 0,-4 3 0,-3-1 0,3 1 0,0-3 0,2 0 0,4 2 0,0 1 0,-2 1 0,-2 2 0,1-3-8191</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4.011"/>
    </inkml:context>
    <inkml:brush xml:id="br0">
      <inkml:brushProperty name="width" value="0.05" units="cm"/>
      <inkml:brushProperty name="height" value="0.05" units="cm"/>
      <inkml:brushProperty name="color" value="#F6630D"/>
    </inkml:brush>
  </inkml:definitions>
  <inkml:trace contextRef="#ctx0" brushRef="#br0">359 1 24575,'-6'1'0,"1"1"0,0 0 0,0 0 0,0 1 0,0-1 0,0 1 0,0 0 0,1 0 0,-1 1 0,1 0 0,0-1 0,-4 7 0,-3 0 0,-81 68 0,-67 61 0,134-107-1365,19-22-5461</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4.552"/>
    </inkml:context>
    <inkml:brush xml:id="br0">
      <inkml:brushProperty name="width" value="0.05" units="cm"/>
      <inkml:brushProperty name="height" value="0.05" units="cm"/>
      <inkml:brushProperty name="color" value="#F6630D"/>
    </inkml:brush>
  </inkml:definitions>
  <inkml:trace contextRef="#ctx0" brushRef="#br0">101 1 24575,'-3'0'0,"-5"3"0,-3 5 0,-4 0 0,0 3 0,1 2 0,2 3 0,-1-2 0,3-4-8191</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6.238"/>
    </inkml:context>
    <inkml:brush xml:id="br0">
      <inkml:brushProperty name="width" value="0.05" units="cm"/>
      <inkml:brushProperty name="height" value="0.05" units="cm"/>
      <inkml:brushProperty name="color" value="#F6630D"/>
    </inkml:brush>
  </inkml:definitions>
  <inkml:trace contextRef="#ctx0" brushRef="#br0">76 0 24575,'-3'0'0,"-1"4"0,-4 0 0,1 3 0,0 4 0,-1 0 0,1 1 0,-2-1 0,-3-3 0,1 1 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34:06.608"/>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5:55.594"/>
    </inkml:context>
    <inkml:brush xml:id="br0">
      <inkml:brushProperty name="width" value="0.05" units="cm"/>
      <inkml:brushProperty name="height" value="0.05" units="cm"/>
      <inkml:brushProperty name="color" value="#F6630D"/>
    </inkml:brush>
  </inkml:definitions>
  <inkml:trace contextRef="#ctx0" brushRef="#br0">1 1 24575,'0'8'0,"1"0"0,1 1 0,-1-1 0,1 0 0,1 0 0,-1 0 0,1-1 0,1 1 0,0-1 0,8 13 0,7 8 0,31 34 0,-20-26 0,70 86 0,87 115 0,-176-222-1365,0-2-5461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3"/>
    </inkml:context>
    <inkml:brush xml:id="br0">
      <inkml:brushProperty name="width" value="0.1" units="cm"/>
      <inkml:brushProperty name="height" value="0.1" units="cm"/>
      <inkml:brushProperty name="color" value="#E71224"/>
    </inkml:brush>
  </inkml:definitions>
  <inkml:trace contextRef="#ctx0" brushRef="#br0">12700 11322 16383 0 0,'0'3'0'0'0,"0"6"0"0"0,0 4 0 0 0,0 3 0 0 0,0 4 0 0 0,0 1 0 0 0,0 4 0 0 0,0 2 0 0 0,0-1 0 0 0,0 0 0 0 0,0-2 0 0 0,0 0 0 0 0,0-2 0 0 0,0-1 0 0 0,0 1 0 0 0,0-1 0 0 0,0-1 0 0 0,0 1 0 0 0,0 0 0 0 0,0 0 0 0 0,4-3 0 0 0,0-2 0 0 0,1 1 0 0 0,-1 0 0 0 0,-2 2 0 0 0,0 0 0 0 0,2 2 0 0 0,1 0 0 0 0,0 0 0 0 0,2 0 0 0 0,0 0 0 0 0,-1 1 0 0 0,2-5 0 0 0,0 0 0 0 0,2-4 0 0 0,2-4 0 0 0,4-3 0 0 0,6-3 0 0 0,2-2 0 0 0,5-1 0 0 0,1-1 0 0 0,-1 0 0 0 0,-2 1 0 0 0,-1-1 0 0 0,1 1 0 0 0,0-1 0 0 0,2 1 0 0 0,1 0 0 0 0,-2 0 0 0 0,2 0 0 0 0,-1 0 0 0 0,-2 0 0 0 0,2 0 0 0 0,3 0 0 0 0,0 0 0 0 0,-2 0 0 0 0,-2 0 0 0 0,-3 0 0 0 0,-2 0 0 0 0,-1 0 0 0 0,-1 0 0 0 0,0 0 0 0 0,4 0 0 0 0,0 0 0 0 0,0 0 0 0 0,4 0 0 0 0,3 0 0 0 0,0 0 0 0 0,-2 0 0 0 0,1 0 0 0 0,-1 0 0 0 0,2 0 0 0 0,-1 0 0 0 0,-3 0 0 0 0,-2 0 0 0 0,-1 0 0 0 0,-3 0 0 0 0,0 0 0 0 0,-1 0 0 0 0,3 0 0 0 0,5 0 0 0 0,2 0 0 0 0,1 0 0 0 0,0 4 0 0 0,-2 1 0 0 0,-3-1 0 0 0,2 0 0 0 0,-1 2 0 0 0,2 1 0 0 0,0-2 0 0 0,1-1 0 0 0,0 2 0 0 0,-2 1 0 0 0,-3-2 0 0 0,-1-1 0 0 0,-3-2 0 0 0,0-1 0 0 0,-1 0 0 0 0,0-1 0 0 0,0 0 0 0 0,-1 0 0 0 0,1-1 0 0 0,0 1 0 0 0,0 0 0 0 0,0 0 0 0 0,0 0 0 0 0,1 0 0 0 0,-1 0 0 0 0,0 0 0 0 0,0 0 0 0 0,0 0 0 0 0,1 0 0 0 0,-1 0 0 0 0,0 0 0 0 0,0 0 0 0 0,0 0 0 0 0,0 0 0 0 0,-3-4 0 0 0,-5-4 0 0 0,-5-5 0 0 0,-3-4 0 0 0,-4-2 0 0 0,0-2 0 0 0,-2-1 0 0 0,4 0 0 0 0,1 0 0 0 0,0 0 0 0 0,-1 1 0 0 0,-1-1 0 0 0,-1 1 0 0 0,0-1 0 0 0,-1 1 0 0 0,0 0 0 0 0,0 0 0 0 0,0 0 0 0 0,0 0 0 0 0,0 0 0 0 0,0-1 0 0 0,0 1 0 0 0,0 0 0 0 0,0 0 0 0 0,0 0 0 0 0,0 0 0 0 0,3-1 0 0 0,2 1 0 0 0,0 0 0 0 0,-2 0 0 0 0,0 0 0 0 0,2 3 0 0 0,1 2 0 0 0,-1-1 0 0 0,-2 0 0 0 0,0-2 0 0 0,-2 0 0 0 0,0-2 0 0 0,-1 1 0 0 0,4 2 0 0 0,0 1 0 0 0,0 1 0 0 0,0-2 0 0 0,-2-1 0 0 0,0 0 0 0 0,-1-2 0 0 0,-1 4 0 0 0</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5:57.066"/>
    </inkml:context>
    <inkml:brush xml:id="br0">
      <inkml:brushProperty name="width" value="0.05" units="cm"/>
      <inkml:brushProperty name="height" value="0.05" units="cm"/>
      <inkml:brushProperty name="color" value="#F6630D"/>
    </inkml:brush>
  </inkml:definitions>
  <inkml:trace contextRef="#ctx0" brushRef="#br0">600 0 24575,'-18'1'0,"0"1"0,-1 0 0,1 2 0,0 0 0,0 1 0,-30 12 0,6 2 0,-61 38 0,60-29 0,2 2 0,1 2 0,-58 59 0,34-28-1365,52-51-5461</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06.442"/>
    </inkml:context>
    <inkml:brush xml:id="br0">
      <inkml:brushProperty name="width" value="0.05" units="cm"/>
      <inkml:brushProperty name="height" value="0.05" units="cm"/>
    </inkml:brush>
  </inkml:definitions>
  <inkml:trace contextRef="#ctx0" brushRef="#br0">0 1 24575,'1'7'0,"0"0"0,0 0 0,0-1 0,1 1 0,0 0 0,1 0 0,-1-1 0,1 0 0,0 1 0,5 5 0,44 60 0,-40-57 0,60 73 0,4-3 0,4-3 0,129 102 0,-158-135-1365,-42-40-5461</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07.665"/>
    </inkml:context>
    <inkml:brush xml:id="br0">
      <inkml:brushProperty name="width" value="0.05" units="cm"/>
      <inkml:brushProperty name="height" value="0.05" units="cm"/>
    </inkml:brush>
  </inkml:definitions>
  <inkml:trace contextRef="#ctx0" brushRef="#br0">633 1 24575,'-9'2'0,"0"1"0,0 0 0,1 0 0,-1 0 0,1 1 0,0 1 0,0 0 0,0 0 0,1 0 0,-10 9 0,3-3 0,-28 21 0,1 2 0,2 2 0,2 1 0,1 3 0,-31 44 0,-117 152 0,121-154-1365,53-72-5461</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39.933"/>
    </inkml:context>
    <inkml:brush xml:id="br0">
      <inkml:brushProperty name="width" value="0.05" units="cm"/>
      <inkml:brushProperty name="height" value="0.05" units="cm"/>
    </inkml:brush>
  </inkml:definitions>
  <inkml:trace contextRef="#ctx0" brushRef="#br0">1 1 24575,'1'4'0,"1"0"0,1-1 0,-1 1 0,0 0 0,1-1 0,0 1 0,0-1 0,0 0 0,6 5 0,0 0 0,14 14 0,0-2 0,33 22 0,-49-37 0,185 123 0,-131-87-1365,-52-34-5461</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0.904"/>
    </inkml:context>
    <inkml:brush xml:id="br0">
      <inkml:brushProperty name="width" value="0.05" units="cm"/>
      <inkml:brushProperty name="height" value="0.05" units="cm"/>
    </inkml:brush>
  </inkml:definitions>
  <inkml:trace contextRef="#ctx0" brushRef="#br0">526 0 24575,'-5'2'0,"0"1"0,1 0 0,-1-1 0,1 2 0,-1-1 0,1 0 0,0 1 0,0 0 0,0 0 0,1 0 0,-5 6 0,-4 4 0,-54 56 0,-74 104 0,80-96 0,-84 85 0,105-134-1365,30-21-5461</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4.774"/>
    </inkml:context>
    <inkml:brush xml:id="br0">
      <inkml:brushProperty name="width" value="0.05" units="cm"/>
      <inkml:brushProperty name="height" value="0.05" units="cm"/>
    </inkml:brush>
  </inkml:definitions>
  <inkml:trace contextRef="#ctx0" brushRef="#br0">0 47 24575,'4'0'0,"6"0"0,10 0 0,6-3 0,7-2 0,3 1 0,-1 1 0,0-2 0,-2-1 0,-5 1 0,-2 1 0,-7-2 0,-6 1-8191</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5.709"/>
    </inkml:context>
    <inkml:brush xml:id="br0">
      <inkml:brushProperty name="width" value="0.05" units="cm"/>
      <inkml:brushProperty name="height" value="0.05" units="cm"/>
    </inkml:brush>
  </inkml:definitions>
  <inkml:trace contextRef="#ctx0" brushRef="#br0">0 79 24575,'0'-3'0,"4"-1"0,0-3 0,3-1 0,4-2 0,3-2 0,3 0 0,-2 0 0,-4 1-8191</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6.054"/>
    </inkml:context>
    <inkml:brush xml:id="br0">
      <inkml:brushProperty name="width" value="0.05" units="cm"/>
      <inkml:brushProperty name="height" value="0.05" units="cm"/>
    </inkml:brush>
  </inkml:definitions>
  <inkml:trace contextRef="#ctx0" brushRef="#br0">1 45 24575,'3'0'0,"1"-3"0,4-1 0,3 0 0,3-3 0,5 0 0,4 2 0,-3-3 0,-4 1-8191</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6.925"/>
    </inkml:context>
    <inkml:brush xml:id="br0">
      <inkml:brushProperty name="width" value="0.05" units="cm"/>
      <inkml:brushProperty name="height" value="0.05" units="cm"/>
    </inkml:brush>
  </inkml:definitions>
  <inkml:trace contextRef="#ctx0" brushRef="#br0">1 92 24575,'0'-4'0,"3"0"0,4 0 0,2-3 0,2 0 0,2 2 0,-1-2 0,1 0 0,2-2 0,-3-3 0,1 2 0,1 1 0,-2 3-8191</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7.780"/>
    </inkml:context>
    <inkml:brush xml:id="br0">
      <inkml:brushProperty name="width" value="0.05" units="cm"/>
      <inkml:brushProperty name="height" value="0.05" units="cm"/>
    </inkml:brush>
  </inkml:definitions>
  <inkml:trace contextRef="#ctx0" brushRef="#br0">1 177 24575,'3'0'0,"5"0"0,3-3 0,4-1 0,3-1 0,1-1 0,-3-4 0,-1 0 0,4-2 0,5-1 0,2-3 0,3-1 0,-1-1 0,-1-1 0,-2 3 0,-6 1 0,-5 2-8191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4"/>
    </inkml:context>
    <inkml:brush xml:id="br0">
      <inkml:brushProperty name="width" value="0.1" units="cm"/>
      <inkml:brushProperty name="height" value="0.1" units="cm"/>
    </inkml:brush>
  </inkml:definitions>
  <inkml:trace contextRef="#ctx0" brushRef="#br0">8343 11231 16383 0 0,'4'0'0'0'0,"8"0"0"0"0,9 0 0 0 0,12 0 0 0 0,19 0 0 0 0,10 0 0 0 0,18 0 0 0 0,15 0 0 0 0,21 0 0 0 0,9 0 0 0 0,5 0 0 0 0,-9 0 0 0 0,-8 0 0 0 0,-4 3 0 0 0,-17 2 0 0 0,-11 0 0 0 0,-7-2 0 0 0,-6 4 0 0 0,-7-1 0 0 0,-4 0 0 0 0,8-2 0 0 0,-2-2 0 0 0,5 0 0 0 0,0-2 0 0 0,3 8 0 0 0,1 1 0 0 0,2 4 0 0 0,3-2 0 0 0,-8-1 0 0 0,-4-3 0 0 0,-8-3 0 0 0,-4-2 0 0 0,-6 3 0 0 0,5-1 0 0 0,-4 1 0 0 0,5-2 0 0 0,1 2 0 0 0,1 1 0 0 0,3 0 0 0 0,2-3 0 0 0,5 0 0 0 0,-4-2 0 0 0,-7 0 0 0 0,-4-1 0 0 0,-7 0 0 0 0,-4 0 0 0 0,-1 0 0 0 0,-4 3 0 0 0,0 2 0 0 0,5-1 0 0 0,2 0 0 0 0,3 2 0 0 0,0 0 0 0 0,0 0 0 0 0,-4-2 0 0 0,-1-2 0 0 0,-1 0 0 0 0,1-2 0 0 0,1 1 0 0 0,4-2 0 0 0,2 1 0 0 0,-3 0 0 0 0,2 0 0 0 0,0-1 0 0 0,4 1 0 0 0,0 0 0 0 0,0 0 0 0 0,-3 0 0 0 0,0 0 0 0 0,-2 0 0 0 0,-1 0 0 0 0,0 0 0 0 0,-5 0 0 0 0,0 0 0 0 0,-1 0 0 0 0,-2 0 0 0 0,3 0 0 0 0,3 0 0 0 0,1 0 0 0 0,1 0 0 0 0,1 0 0 0 0,-1 0 0 0 0,-4 0 0 0 0,-4 0 0 0 0,-5 0 0 0 0,-5 0 0 0 0,-1 0 0 0 0,-3 0 0 0 0,0 0 0 0 0,-1 0 0 0 0,0 0 0 0 0,4 0 0 0 0,1 0 0 0 0,1 0 0 0 0,-2 0 0 0 0,0 0 0 0 0,-1 0 0 0 0,-1 0 0 0 0,-1 0 0 0 0,1 0 0 0 0,-5-3 0 0 0,-1-2 0 0 0,1 0 0 0 0,0 2 0 0 0,5 0 0 0 0,2-2 0 0 0,1-1 0 0 0,0 1 0 0 0,-2 2 0 0 0,0-3 0 0 0,0-1 0 0 0,-2 2 0 0 0,1 1 0 0 0,-1 2 0 0 0,0 0 0 0 0,0 2 0 0 0,3 0 0 0 0,2-4 0 0 0,4 0 0 0 0,-1-1 0 0 0,-1 2 0 0 0,-1 0 0 0 0,-2 2 0 0 0,-2 0 0 0 0,-1 1 0 0 0,-1-4 0 0 0,4 0 0 0 0,0-1 0 0 0,4 2 0 0 0,4 0 0 0 0,4 2 0 0 0,-2 0 0 0 0,-2 1 0 0 0,-3 0 0 0 0,-4 0 0 0 0,-2 0 0 0 0,-2 0 0 0 0,3 0 0 0 0,0 0 0 0 0,4 0 0 0 0,0 1 0 0 0,-1-1 0 0 0,1 0 0 0 0,11 0 0 0 0,6 0 0 0 0,5 0 0 0 0,2 0 0 0 0,-5-1 0 0 0,-7 1 0 0 0,-3 0 0 0 0,-5 0 0 0 0,-3 0 0 0 0,-5 0 0 0 0,2 0 0 0 0,-1 0 0 0 0,3 0 0 0 0,0 0 0 0 0,2 0 0 0 0,-1 0 0 0 0,-1 0 0 0 0,1 0 0 0 0,3 0 0 0 0,-1 0 0 0 0,2 0 0 0 0,-2 0 0 0 0,-2 0 0 0 0,-3 0 0 0 0,-3 0 0 0 0,-1 0 0 0 0,-1 0 0 0 0,-1 0 0 0 0,-1 0 0 0 0,1 0 0 0 0,3 0 0 0 0,2 0 0 0 0,3 0 0 0 0,0 0 0 0 0,0 0 0 0 0,-3 0 0 0 0,-1 0 0 0 0,-2 0 0 0 0,-1 0 0 0 0,-1 0 0 0 0,0 0 0 0 0,0 0 0 0 0,0 0 0 0 0,0 0 0 0 0,0 0 0 0 0,0 0 0 0 0,0 0 0 0 0,0 0 0 0 0,0 0 0 0 0,0 0 0 0 0,1 0 0 0 0,-1 0 0 0 0,0 0 0 0 0,0 0 0 0 0,0 0 0 0 0,0 0 0 0 0,1 0 0 0 0,-1 0 0 0 0,0 0 0 0 0,0 0 0 0 0,0 0 0 0 0,0 0 0 0 0,4 0 0 0 0,1 0 0 0 0,3 0 0 0 0,1 0 0 0 0,2 0 0 0 0,3 0 0 0 0,3 0 0 0 0,1 0 0 0 0,3 0 0 0 0,-4 0 0 0 0,0 0 0 0 0,0 0 0 0 0,-2-3 0 0 0,-1-2 0 0 0,-2 1 0 0 0,-3 0 0 0 0,0 1 0 0 0,3 2 0 0 0,2 0 0 0 0,-1 0 0 0 0,-2 1 0 0 0,-4 1 0 0 0,-2-1 0 0 0,-3 0 0 0 0,-1 0 0 0 0,3 0 0 0 0,-3-3 0 0 0,2-2 0 0 0,1 0 0 0 0,2 2 0 0 0,2-3 0 0 0,-2-1 0 0 0,2-2 0 0 0,1 0 0 0 0,1 2 0 0 0,3 2 0 0 0,3 2 0 0 0,2 1 0 0 0,6 1 0 0 0,-2-3 0 0 0,-1 0 0 0 0,4 0 0 0 0,0 0 0 0 0,1 2 0 0 0,-1 1 0 0 0,-5 0 0 0 0,-2 1 0 0 0,-5 0 0 0 0,-3 0 0 0 0,-4 0 0 0 0,-3 0 0 0 0,-2 0 0 0 0,-1 1 0 0 0,-1-1 0 0 0,4 0 0 0 0,5 0 0 0 0,1 0 0 0 0,2 0 0 0 0,4 0 0 0 0,2 0 0 0 0,2 0 0 0 0,2 0 0 0 0,-3 0 0 0 0,-1 0 0 0 0,-3 0 0 0 0,-1 0 0 0 0,2 0 0 0 0,1 0 0 0 0,-2 0 0 0 0,1 0 0 0 0,-3 0 0 0 0,-2 0 0 0 0,-1 0 0 0 0,3 0 0 0 0,-1 0 0 0 0,-3 0 0 0 0,2 0 0 0 0,-1 0 0 0 0,1 0 0 0 0,3 0 0 0 0,10 0 0 0 0,1 0 0 0 0,0 0 0 0 0,-1 0 0 0 0,1 0 0 0 0,-2 0 0 0 0,0 0 0 0 0,0 0 0 0 0,-5 0 0 0 0,-4 0 0 0 0,-4 0 0 0 0,-5 0 0 0 0,-2 0 0 0 0,2 0 0 0 0,1 0 0 0 0,2 0 0 0 0,1 0 0 0 0,-2 0 0 0 0,3 0 0 0 0,2 0 0 0 0,4 0 0 0 0,-1 0 0 0 0,-3 0 0 0 0,5 0 0 0 0,2 0 0 0 0,5 0 0 0 0,4 0 0 0 0,-1 0 0 0 0,0 0 0 0 0,-5 0 0 0 0,-2 0 0 0 0,-1 0 0 0 0,-3 0 0 0 0,-1 0 0 0 0,1 0 0 0 0,-2 0 0 0 0,0 0 0 0 0,2 3 0 0 0,-2 2 0 0 0,-2 0 0 0 0,-5-2 0 0 0,-1 0 0 0 0,-3-1 0 0 0,-2-2 0 0 0,0 1 0 0 0,0-1 0 0 0,-1 3 0 0 0,5 2 0 0 0,7-1 0 0 0,7 0 0 0 0,3-2 0 0 0,-1 3 0 0 0,-5 1 0 0 0,-5-1 0 0 0,-3-1 0 0 0,-4-2 0 0 0,-1-1 0 0 0,-2 0 0 0 0,3-1 0 0 0,4 0 0 0 0,2 0 0 0 0,-1 0 0 0 0,-2-1 0 0 0,-2 1 0 0 0,-2 0 0 0 0,0 0 0 0 0,-2 0 0 0 0,0 0 0 0 0,4 0 0 0 0,4 0 0 0 0,5 0 0 0 0,3 0 0 0 0,0 0 0 0 0,-4 0 0 0 0,1 0 0 0 0,-3 0 0 0 0,1 0 0 0 0,3 0 0 0 0,-2 0 0 0 0,-3 0 0 0 0,-2 0 0 0 0,-3 0 0 0 0,-2 0 0 0 0,-1 0 0 0 0,-1 0 0 0 0,3 0 0 0 0,5 0 0 0 0,5 0 0 0 0,3 0 0 0 0,3 0 0 0 0,-1 0 0 0 0,-5 0 0 0 0,0 0 0 0 0,-3 0 0 0 0,-2 0 0 0 0,-3-3 0 0 0,1-2 0 0 0,0 0 0 0 0,-2 2 0 0 0,3 0 0 0 0,0 1 0 0 0,-1 1 0 0 0,2 1 0 0 0,0 0 0 0 0,-2 0 0 0 0,-2 0 0 0 0,3 1 0 0 0,-1-1 0 0 0,0 0 0 0 0,-3 0 0 0 0,0 0 0 0 0,-2-4 0 0 0,0 0 0 0 0,3-1 0 0 0,1 1 0 0 0,-1 2 0 0 0,0 0 0 0 0,-2 1 0 0 0,0 1 0 0 0,-1 0 0 0 0,-1 0 0 0 0,0 0 0 0 0,0 0 0 0 0,0 1 0 0 0,0-1 0 0 0,0 0 0 0 0,1 0 0 0 0,-1 0 0 0 0,0 0 0 0 0,0 0 0 0 0,-4 0 0 0 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8.495"/>
    </inkml:context>
    <inkml:brush xml:id="br0">
      <inkml:brushProperty name="width" value="0.05" units="cm"/>
      <inkml:brushProperty name="height" value="0.05" units="cm"/>
    </inkml:brush>
  </inkml:definitions>
  <inkml:trace contextRef="#ctx0" brushRef="#br0">0 1 24575,'4'6'0,"0"0"0,0 1 0,-1-1 0,0 1 0,0 0 0,0 0 0,-1 0 0,2 11 0,9 24 0,5-4 0,2-2 0,33 46 0,-40-56-1365,-8-14-5461</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9.138"/>
    </inkml:context>
    <inkml:brush xml:id="br0">
      <inkml:brushProperty name="width" value="0.05" units="cm"/>
      <inkml:brushProperty name="height" value="0.05" units="cm"/>
    </inkml:brush>
  </inkml:definitions>
  <inkml:trace contextRef="#ctx0" brushRef="#br0">0 0 24575,'25'40'0,"-7"-9"0,14 26 0,-27-47 0,0 0 0,0-1 0,1 1 0,1-1 0,-1 0 0,1-1 0,12 12 0,6 2-1365,-13-10-5461</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49.732"/>
    </inkml:context>
    <inkml:brush xml:id="br0">
      <inkml:brushProperty name="width" value="0.05" units="cm"/>
      <inkml:brushProperty name="height" value="0.05" units="cm"/>
    </inkml:brush>
  </inkml:definitions>
  <inkml:trace contextRef="#ctx0" brushRef="#br0">1 1 24575,'0'3'0,"3"1"0,4 0 0,2 3 0,-2 3 0,2 0 0,-1 1 0,-1 3 0,-3-2-8191</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51.196"/>
    </inkml:context>
    <inkml:brush xml:id="br0">
      <inkml:brushProperty name="width" value="0.05" units="cm"/>
      <inkml:brushProperty name="height" value="0.05" units="cm"/>
    </inkml:brush>
  </inkml:definitions>
  <inkml:trace contextRef="#ctx0" brushRef="#br0">170 1 24575,'-14'163'0,"7"-96"0,7-65 3,-1 0 0,1 0-1,-1 0 1,0-1 0,1 1-1,-1 0 1,0 0 0,0 0-1,0-1 1,0 1 0,0 0-1,0-1 1,-1 1 0,1-1-1,-1 0 1,1 1 0,-1-1-1,1 0 1,-1 0 0,0 0-1,1 0 1,-1 0 0,0 0-1,0 0 1,0-1 0,1 1-1,-1-1 1,0 1 0,-4-1-1,-6 2-156,0-1-1,-1-1 0,-21-2 1,18 1-673,-2 0-5999</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55.228"/>
    </inkml:context>
    <inkml:brush xml:id="br0">
      <inkml:brushProperty name="width" value="0.05" units="cm"/>
      <inkml:brushProperty name="height" value="0.05" units="cm"/>
    </inkml:brush>
  </inkml:definitions>
  <inkml:trace contextRef="#ctx0" brushRef="#br0">1 0 24575,'3'3'0,"5"5"0,7 3 0,4 1 0,2 1 0,-2 2 0,-1 1 0,2 2 0,5 3 0,5 0 0,0-2 0,-2-1 0,-2-2 0,-2-2 0,-3-3 0,-4 0 0,-2-2 0,-3-2-8191</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55.960"/>
    </inkml:context>
    <inkml:brush xml:id="br0">
      <inkml:brushProperty name="width" value="0.05" units="cm"/>
      <inkml:brushProperty name="height" value="0.05" units="cm"/>
    </inkml:brush>
  </inkml:definitions>
  <inkml:trace contextRef="#ctx0" brushRef="#br0">1 1 24575,'6'2'0,"0"0"0,0 0 0,-1 1 0,1 0 0,0 0 0,-1 1 0,0-1 0,0 1 0,0 0 0,0 1 0,-1-1 0,7 8 0,4 3 0,218 209-1365,-216-209-5461</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58.947"/>
    </inkml:context>
    <inkml:brush xml:id="br0">
      <inkml:brushProperty name="width" value="0.05" units="cm"/>
      <inkml:brushProperty name="height" value="0.05" units="cm"/>
    </inkml:brush>
  </inkml:definitions>
  <inkml:trace contextRef="#ctx0" brushRef="#br0">0 1 24575,'11'13'0,"-1"2"0,0-1 0,-1 2 0,0-1 0,7 22 0,15 25 0,134 195 0,-89-155 0,-49-71 0,-25-30 0,-17-19 0,-10-9 0,-2 1 0,-1 0 0,-1 2 0,-1 2 0,-1 1 0,-39-20 0,57 34 0,5 4 0,1-1 0,0 0 0,-1 0 0,1 0 0,1-1 0,-12-10 0,61 41 0,15 21 0,108 79 0,-154-116 0,18 8 0,-29-18 0,-1 0 0,1 0 0,0 0 0,0 0 0,-1 0 0,1 0 0,0 0 0,0 0 0,-1-1 0,1 1 0,0 0 0,-1-1 0,1 1 0,0 0 0,-1-1 0,1 1 0,0-1 0,-1 1 0,1-1 0,-1 1 0,1-1 0,-1 0 0,1 1 0,-1-1 0,0 0 0,1 1 0,-1-1 0,0 0 0,1 1 0,-1-1 0,0 0 0,0 0 0,0 1 0,1-1 0,-1 0 0,0 0 0,0 1 0,0-1 0,0 0 0,0 0 0,-1 1 0,1-2 0,4-68 41,-6-89 0,-1 41-1488,3 102-5379</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7:06.128"/>
    </inkml:context>
    <inkml:brush xml:id="br0">
      <inkml:brushProperty name="width" value="0.05" units="cm"/>
      <inkml:brushProperty name="height" value="0.05" units="cm"/>
      <inkml:brushProperty name="color" value="#F6630D"/>
    </inkml:brush>
  </inkml:definitions>
  <inkml:trace contextRef="#ctx0" brushRef="#br0">1679 0 24575,'-5'2'0,"0"1"0,0-1 0,0 1 0,1-1 0,-1 1 0,1 1 0,0-1 0,0 1 0,0-1 0,0 1 0,0 0 0,1 1 0,-4 4 0,3-3 0,-26 32 0,2 2 0,2 1 0,-30 63 0,-49 139 0,98-227 0,3-5 0,0-1 0,-1 0 0,-1 0 0,1-1 0,-2 1 0,1-1 0,-1 0 0,0-1 0,-1 0 0,0 0 0,-18 13 0,15-15 0,-1 1 0,-1-1 0,1-1 0,-1 0 0,1-1 0,-1 0 0,0-1 0,-1 0 0,-19 0 0,-27 5 0,19-3 0,-47 0 0,-74 14 0,-346-17 63,263-4-1491,229 2-5398</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7:07.275"/>
    </inkml:context>
    <inkml:brush xml:id="br0">
      <inkml:brushProperty name="width" value="0.05" units="cm"/>
      <inkml:brushProperty name="height" value="0.05" units="cm"/>
      <inkml:brushProperty name="color" value="#F6630D"/>
    </inkml:brush>
  </inkml:definitions>
  <inkml:trace contextRef="#ctx0" brushRef="#br0">1 360 24575,'0'1'0,"0"0"0,0 0 0,0-1 0,0 1 0,0 0 0,0 0 0,0 0 0,0 0 0,0 0 0,1 0 0,-1-1 0,0 1 0,0 0 0,1 0 0,-1 0 0,1-1 0,-1 1 0,1 0 0,-1 0 0,1-1 0,0 1 0,-1-1 0,1 1 0,0 0 0,-1-1 0,1 1 0,0-1 0,0 0 0,1 2 0,0-2 0,1 0 0,-1 0 0,0 0 0,1 0 0,-1 0 0,0 0 0,0 0 0,1-1 0,-1 1 0,0-1 0,4-1 0,9-4 0,-1-1 0,23-15 0,-31 19 0,123-78 0,178-145 0,-300 221-189,0 0 0,1 1-1,0 0 1,13-6-1,-18 9-228,7-3-6408</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7:08.296"/>
    </inkml:context>
    <inkml:brush xml:id="br0">
      <inkml:brushProperty name="width" value="0.05" units="cm"/>
      <inkml:brushProperty name="height" value="0.05" units="cm"/>
      <inkml:brushProperty name="color" value="#F6630D"/>
    </inkml:brush>
  </inkml:definitions>
  <inkml:trace contextRef="#ctx0" brushRef="#br0">0 0 24575,'1'13'0,"1"-1"0,0 0 0,1 1 0,0-1 0,1 0 0,0-1 0,0 1 0,2-1 0,-1 0 0,2 0 0,-1 0 0,1-1 0,1 0 0,10 10 0,15 16 0,2-2 0,47 35 0,-81-68 0,48 41 0,70 80 0,-30-7-135,-64-80-1095,-13-19-5596</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5"/>
    </inkml:context>
    <inkml:brush xml:id="br0">
      <inkml:brushProperty name="width" value="0.1" units="cm"/>
      <inkml:brushProperty name="height" value="0.1" units="cm"/>
      <inkml:brushProperty name="color" value="#E71224"/>
    </inkml:brush>
  </inkml:definitions>
  <inkml:trace contextRef="#ctx0" brushRef="#br0">18697 11633 16383 0 0,'4'0'0'0'0,"8"0"0"0"0,6 3 0 0 0,3 6 0 0 0,5 7 0 0 0,6 6 0 0 0,1 2 0 0 0,-2 4 0 0 0,1-3 0 0 0,-1-1 0 0 0,-2-2 0 0 0,-3-5 0 0 0,-5-1 0 0 0,-3 0 0 0 0,-1 1 0 0 0,0 2 0 0 0,5 3 0 0 0,1 0 0 0 0,2-2 0 0 0,-1 0 0 0 0,-4 1 0 0 0,-2-1 0 0 0,0 1 0 0 0,-4 0 0 0 0,0-4 0 0 0,-3-1 0 0 0,1-3 0 0 0,2 0 0 0 0,1 1 0 0 0,-1 2 0 0 0,-3 2 0 0 0,4 1 0 0 0,-1 1 0 0 0,5 5 0 0 0,2-3 0 0 0,1 0 0 0 0,-2-2 0 0 0,-2 1 0 0 0,-4-5 0 0 0</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5:59.141"/>
    </inkml:context>
    <inkml:brush xml:id="br0">
      <inkml:brushProperty name="width" value="0.05" units="cm"/>
      <inkml:brushProperty name="height" value="0.05" units="cm"/>
      <inkml:brushProperty name="color" value="#F6630D"/>
    </inkml:brush>
  </inkml:definitions>
  <inkml:trace contextRef="#ctx0" brushRef="#br0">3 0 24575,'0'11'0,"-1"-4"0,0 1 0,1 0 0,0 0 0,1 0 0,-1-1 0,1 1 0,1 0 0,0 0 0,0-1 0,0 1 0,1-1 0,0 0 0,1 0 0,-1 0 0,1 0 0,9 11 0,36 33 0,2-2 0,3-2 0,83 56 0,-41-32 0,-74-52-298,31 32 0,-44-41-471,3 2-6057</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6:00.066"/>
    </inkml:context>
    <inkml:brush xml:id="br0">
      <inkml:brushProperty name="width" value="0.05" units="cm"/>
      <inkml:brushProperty name="height" value="0.05" units="cm"/>
      <inkml:brushProperty name="color" value="#F6630D"/>
    </inkml:brush>
  </inkml:definitions>
  <inkml:trace contextRef="#ctx0" brushRef="#br0">582 0 24575,'-7'1'0,"0"-1"0,0 1 0,0 1 0,1-1 0,-1 1 0,0 1 0,1-1 0,-1 1 0,1 0 0,-7 5 0,-60 45 0,46-31 0,-108 91 0,103-82 0,1 0 0,1 2 0,2 2 0,-25 40 0,2-5 0,18-34-1365,24-25-5461</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10:37:11.928"/>
    </inkml:context>
    <inkml:brush xml:id="br0">
      <inkml:brushProperty name="width" value="0.05" units="cm"/>
      <inkml:brushProperty name="height" value="0.05" units="cm"/>
      <inkml:brushProperty name="color" value="#F6630D"/>
    </inkml:brush>
  </inkml:definitions>
  <inkml:trace contextRef="#ctx0" brushRef="#br0">2815 1414 24575,'-16'-1'0,"1"-1"0,-1-1 0,1 0 0,-16-6 0,-16-3 0,-213-51 0,218 50 0,0-2 0,2-2 0,0-1 0,-43-28 0,-37-28 0,-3 6 0,-236-96 0,317 148 0,-123-38 0,76 23 0,27 8 0,26 11 0,1-2 0,1-2 0,1-1 0,-57-38 0,58 30 0,2-1 0,-33-36 0,40 38 0,-1 0 0,-1 2 0,-56-39 0,61 49 0,-33-21 0,-2 3 0,0 2 0,-73-26 0,10 11 0,-34-11 0,123 42 0,23 9 0,0 0 0,0 0 0,0 1 0,0 0 0,-13-3 0,18 5 0,0 0 0,-1 0 0,1 0 0,0 1 0,0-1 0,-1 0 0,1 0 0,0 1 0,0-1 0,-1 0 0,1 1 0,0 0 0,0-1 0,0 1 0,0 0 0,0-1 0,0 1 0,0 0 0,0 0 0,0 0 0,0 0 0,0 0 0,0 0 0,1 0 0,-1 0 0,0 0 0,1 0 0,-1 0 0,1 0 0,-1 1 0,1-1 0,0 0 0,-1 0 0,1 3 0,-5 31 0,2 0 0,1 0 0,1 1 0,8 60 0,-6-81 0,9 42 0,-10-57 0,0 0 0,0 0 0,0 0 0,0 1 0,0-1 0,0 0 0,0 0 0,0 0 0,-1 0 0,1 1 0,0-1 0,0 0 0,0 0 0,0 0 0,0 0 0,0 1 0,0-1 0,0 0 0,0 0 0,1 0 0,-1 0 0,0 0 0,0 1 0,0-1 0,0 0 0,0 0 0,0 0 0,0 0 0,0 1 0,0-1 0,0 0 0,1 0 0,-1 0 0,0 0 0,0 0 0,0 0 0,0 0 0,0 0 0,0 1 0,1-1 0,-1 0 0,0 0 0,0 0 0,0 0 0,0 0 0,1 0 0,-1 0 0,0 0 0,0 0 0,0 0 0,0 0 0,1 0 0,-1 0 0,0 0 0,0 0 0,0 0 0,0 0 0,0 0 0,1 0 0,-1 0 0,0 0 0,0-1 0,0 1 0,0 0 0,1 0 0,-1 0 0,0 0 0,3-32 0,-5-89 0,4-75 0,-2 194 0,1-1 0,-1 1 0,1-1 0,0 0 0,0 1 0,0 0 0,0-1 0,0 1 0,0-1 0,1 1 0,-1 0 0,1 0 0,-1 0 0,1 0 0,0 0 0,0 0 0,0 1 0,0-1 0,0 0 0,0 1 0,1 0 0,-1-1 0,0 1 0,1 0 0,-1 0 0,1 1 0,-1-1 0,5 0 0,9-2 0,0 1 0,0 1 0,30 1 0,7-1 0,-15-7 46,55-18-1,-63 16-409,1 1 0,0 2 0,37-4 0,-48 9-6462</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18.126"/>
    </inkml:context>
    <inkml:brush xml:id="br0">
      <inkml:brushProperty name="width" value="0.05" units="cm"/>
      <inkml:brushProperty name="height" value="0.05" units="cm"/>
      <inkml:brushProperty name="color" value="#F6630D"/>
    </inkml:brush>
  </inkml:definitions>
  <inkml:trace contextRef="#ctx0" brushRef="#br0">0 0 24575,'64'29'0,"-33"-15"0,44 25 0,-51-25-114,-1-1-95,0 1 1,-1 1-1,-1 1 1,-1 1-1,37 38 1,-48-44-6618</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22.074"/>
    </inkml:context>
    <inkml:brush xml:id="br0">
      <inkml:brushProperty name="width" value="0.05" units="cm"/>
      <inkml:brushProperty name="height" value="0.05" units="cm"/>
      <inkml:brushProperty name="color" value="#F6630D"/>
    </inkml:brush>
  </inkml:definitions>
  <inkml:trace contextRef="#ctx0" brushRef="#br0">81 1 24575,'-1'17'0,"-1"1"0,-1-1 0,-1 0 0,-1 0 0,-9 26 0,-8 26 0,8-36 0,-1 3 0,15-35 0,0 0 0,0 0 0,1 0 0,-1 0 0,0 0 0,1 0 0,-1 0 0,1 0 0,-1-1 0,1 1 0,0 0 0,-1 0 0,1-1 0,0 1 0,-1 0 0,1-1 0,0 1 0,0 0 0,0-1 0,0 1 0,-1-1 0,1 0 0,0 1 0,0-1 0,0 0 0,0 1 0,0-1 0,0 0 0,0 0 0,0 0 0,0 0 0,2 0 0,39 2 0,-37-2 0,79 1 0,146-5 0,-225 4-85,-1-1 0,0 1-1,1-1 1,-1 0 0,0 0-1,0 0 1,0 0 0,0-1-1,0 0 1,0 0 0,0 0-1,0 0 1,-1-1 0,1 1-1,3-4 1,-1-4-6741</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26.880"/>
    </inkml:context>
    <inkml:brush xml:id="br0">
      <inkml:brushProperty name="width" value="0.05" units="cm"/>
      <inkml:brushProperty name="height" value="0.05" units="cm"/>
      <inkml:brushProperty name="color" value="#F6630D"/>
    </inkml:brush>
  </inkml:definitions>
  <inkml:trace contextRef="#ctx0" brushRef="#br0">304 1 24575,'-3'9'0,"-1"0"0,1 1 0,-1-2 0,-1 1 0,0 0 0,-10 12 0,3-6 0,0 0 0,-24 20 0,-10 12 0,33-34 0,0 0 0,-27 19 0,31-26 0,0 0 0,1 1 0,-1 0 0,2 0 0,-1 1 0,1 0 0,0 0 0,0 1 0,1 0 0,-10 18 0,17-26 0,-1 0 0,0 0 0,0 1 0,1-1 0,-1 0 0,0 0 0,1 0 0,-1 0 0,1 0 0,0 0 0,-1 0 0,1 0 0,0 0 0,-1-1 0,1 1 0,0 0 0,0 0 0,0 0 0,0-1 0,0 1 0,0-1 0,0 1 0,0 0 0,0-1 0,0 0 0,0 1 0,0-1 0,0 0 0,0 1 0,1-1 0,-1 0 0,2 0 0,40 9 0,25-4 0,103-6 0,-62-1 0,-101 2 0,0-1 0,0 1 0,0-1 0,0-1 0,0 0 0,-1 0 0,1 0 0,-1-1 0,12-5 0,-18 7 0,1 0 0,0 0 0,-1 0 0,1 0 0,-1-1 0,1 1 0,-1 0 0,0-1 0,0 1 0,1-1 0,-1 0 0,0 1 0,0-1 0,-1 0 0,1 1 0,0-1 0,0 0 0,-1 0 0,1 0 0,-1 0 0,0 0 0,1 1 0,-1-1 0,0 0 0,0 0 0,0 0 0,-1 0 0,1 0 0,0 0 0,-1 0 0,1 0 0,-1 0 0,0 1 0,1-1 0,-1 0 0,0 0 0,0 1 0,0-1 0,0 1 0,-1-1 0,1 1 0,-2-3 0,-101-129 0,83 86 97,19 40-306,-1 1 0,1-1 0,-1 1 0,0 0 1,-1 0-1,-7-11 0,3 9-6617</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31.078"/>
    </inkml:context>
    <inkml:brush xml:id="br0">
      <inkml:brushProperty name="width" value="0.05" units="cm"/>
      <inkml:brushProperty name="height" value="0.05" units="cm"/>
      <inkml:brushProperty name="color" value="#F6630D"/>
    </inkml:brush>
  </inkml:definitions>
  <inkml:trace contextRef="#ctx0" brushRef="#br0">230 86 24575,'-3'12'0,"1"-1"0,-2 1 0,1-1 0,-1 0 0,-1 0 0,0 0 0,-12 16 0,9-11 0,-7 7 0,-1-1 0,0 0 0,-2-2 0,-34 33 0,7-8 0,44-44 0,-1 0 0,1 0 0,0 0 0,0 0 0,-1 1 0,1-1 0,0 0 0,0 1 0,1-1 0,-1 1 0,0-1 0,0 1 0,1 0 0,-1-1 0,1 1 0,-1 0 0,1-1 0,-1 4 0,2-4 0,0 0 0,1-1 0,-1 1 0,0 0 0,0 0 0,0-1 0,1 1 0,-1 0 0,0-1 0,1 1 0,-1-1 0,0 0 0,1 1 0,-1-1 0,1 0 0,-1 0 0,0 0 0,1 0 0,-1 0 0,1 0 0,-1 0 0,0-1 0,3 0 0,111-19 0,-28 4 0,-54 8 0,0 3 0,0 0 0,35 1 0,-41 5 0,-17 0 0,1 0 0,-1-1 0,0 0 0,17-3 0,-25 3 0,0-1 0,0 1 0,-1-1 0,1 0 0,0 1 0,0-1 0,0 0 0,0 0 0,-1 0 0,1 0 0,0-1 0,-1 1 0,1 0 0,-1-1 0,1 1 0,-1-1 0,0 1 0,0-1 0,0 0 0,0 1 0,0-1 0,0 0 0,0 0 0,0 0 0,-1 0 0,1 0 0,-1 0 0,1-2 0,0-12 0,0 1 0,-2-1 0,0 1 0,0-1 0,-2 1 0,0-1 0,0 1 0,-1 0 0,-1 0 0,-1 1 0,0-1 0,-1 1 0,-1 1 0,0-1 0,0 1 0,-12-13 0,17 21 0,-1 1 0,0-1 0,0 1 0,0-1 0,0 1 0,-1 0 0,0 1 0,0-1 0,0 1 0,0 0 0,0 0 0,0 1 0,-1-1 0,1 1 0,-1 0 0,0 1 0,0-1 0,0 1 0,1 0 0,-1 1 0,0-1 0,0 1 0,-7 1 0,-22-4-1365,22 0-5461</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32.001"/>
    </inkml:context>
    <inkml:brush xml:id="br0">
      <inkml:brushProperty name="width" value="0.05" units="cm"/>
      <inkml:brushProperty name="height" value="0.05" units="cm"/>
      <inkml:brushProperty name="color" value="#F6630D"/>
    </inkml:brush>
  </inkml:definitions>
  <inkml:trace contextRef="#ctx0" brushRef="#br0">1 1 24575</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35.770"/>
    </inkml:context>
    <inkml:brush xml:id="br0">
      <inkml:brushProperty name="width" value="0.05" units="cm"/>
      <inkml:brushProperty name="height" value="0.05" units="cm"/>
      <inkml:brushProperty name="color" value="#F6630D"/>
    </inkml:brush>
  </inkml:definitions>
  <inkml:trace contextRef="#ctx0" brushRef="#br0">230 0 24575,'-1'10'0,"0"0"0,-1 0 0,0 0 0,0-1 0,-1 1 0,0-1 0,-1 1 0,0-1 0,0 0 0,-1-1 0,0 1 0,-9 10 0,-10 11 0,-53 51 0,51-56 0,15-14 0,-19 17 0,29-27 0,0 0 0,0 0 0,0 0 0,0 0 0,0 0 0,1 0 0,-1 1 0,0-1 0,0 0 0,1 1 0,-1-1 0,1 0 0,-1 1 0,1-1 0,0 1 0,0-1 0,-1 0 0,1 1 0,0 2 0,1-3 0,0 0 0,-1-1 0,1 1 0,0 0 0,-1 0 0,1-1 0,0 1 0,0 0 0,0-1 0,-1 1 0,1 0 0,0-1 0,0 0 0,0 1 0,0-1 0,0 1 0,0-1 0,0 0 0,0 0 0,0 0 0,0 1 0,2-1 0,28 0 0,-24 0 0,68-1 0,-42-1 0,0 1 0,0 2 0,0 1 0,34 8 0,-50-7 0,0 0 0,0-1 0,0-1 0,0-1 0,22-2 0,-38 2 0,0 0 0,0 0 0,0 0 0,0 0 0,0 0 0,0 0 0,-1 0 0,1-1 0,0 1 0,0 0 0,0-1 0,0 1 0,-1-1 0,1 1 0,0-1 0,0 1 0,-1-1 0,1 1 0,0-1 0,-1 0 0,1 1 0,0-1 0,-1 0 0,1 0 0,-1 0 0,1-1 0,-1 0 0,0 1 0,1-1 0,-1 0 0,-1 1 0,1-1 0,0 0 0,0 0 0,-1 1 0,1-1 0,-1 0 0,1 1 0,-1-1 0,-1-2 0,-37-51 0,31 45 0,-32-54 0,31 48 0,0 0 0,-1 1 0,-20-24 0,-36-47-1365,59 77-5461</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16.098"/>
    </inkml:context>
    <inkml:brush xml:id="br0">
      <inkml:brushProperty name="width" value="0.05" units="cm"/>
      <inkml:brushProperty name="height" value="0.05" units="cm"/>
    </inkml:brush>
  </inkml:definitions>
  <inkml:trace contextRef="#ctx0" brushRef="#br0">71 40 24575,'0'-3'0,"0"-5"0,-3 0 0,-5 0 0,-3 3 0,-4 1 0,-3 2 0,2 1-8191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6"/>
    </inkml:context>
    <inkml:brush xml:id="br0">
      <inkml:brushProperty name="width" value="0.1" units="cm"/>
      <inkml:brushProperty name="height" value="0.1" units="cm"/>
      <inkml:brushProperty name="color" value="#E71224"/>
    </inkml:brush>
  </inkml:definitions>
  <inkml:trace contextRef="#ctx0" brushRef="#br0">19402 11650 16383 0 0,'0'4'0'0'0,"-4"1"0"0"0,-1 3 0 0 0,1 4 0 0 0,-4 0 0 0 0,-3 2 0 0 0,-3 1 0 0 0,-4 3 0 0 0,2 1 0 0 0,0 1 0 0 0,-1-3 0 0 0,3 0 0 0 0,3 0 0 0 0,0-3 0 0 0,-2 0 0 0 0,-1 2 0 0 0,-3-3 0 0 0,1 0 0 0 0,-3-1 0 0 0,2 0 0 0 0,-1-2 0 0 0,0 1 0 0 0,-1-1 0 0 0,-1 1 0 0 0,0 3 0 0 0,-1-2 0 0 0,4 1 0 0 0,-3 2 0 0 0,-6 2 0 0 0,-1 2 0 0 0,1-3 0 0 0,-4 4 0 0 0,1-2 0 0 0,1-4 0 0 0,2-5 0 0 0,5 1 0 0 0,3 1 0 0 0,1 3 0 0 0,-1 3 0 0 0,0-3 0 0 0,2 2 0 0 0,1-3 0 0 0,3 0 0 0 0,3-3 0 0 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31.957"/>
    </inkml:context>
    <inkml:brush xml:id="br0">
      <inkml:brushProperty name="width" value="0.05" units="cm"/>
      <inkml:brushProperty name="height" value="0.05" units="cm"/>
    </inkml:brush>
  </inkml:definitions>
  <inkml:trace contextRef="#ctx0" brushRef="#br0">37 16 24575,'-3'0'0,"-1"-3"0,-4-2 0,-3 1 0,0 1-8191</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5.319"/>
    </inkml:context>
    <inkml:brush xml:id="br0">
      <inkml:brushProperty name="width" value="0.05" units="cm"/>
      <inkml:brushProperty name="height" value="0.05" units="cm"/>
    </inkml:brush>
  </inkml:definitions>
  <inkml:trace contextRef="#ctx0" brushRef="#br0">58 457 24575,'-17'-57'0,"1"-81"18,-8-103-1401,23 220-5443</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5.816"/>
    </inkml:context>
    <inkml:brush xml:id="br0">
      <inkml:brushProperty name="width" value="0.05" units="cm"/>
      <inkml:brushProperty name="height" value="0.05" units="cm"/>
    </inkml:brush>
  </inkml:definitions>
  <inkml:trace contextRef="#ctx0" brushRef="#br0">1 382 24575,'0'-3'0,"0"-4"0,0-8 0,0-5 0,0-5 0,0-4 0,0-8 0,0-1 0,0 1 0,0-2 0,0 4 0,0 1 0,0 0 0,0 6-8191</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6.280"/>
    </inkml:context>
    <inkml:brush xml:id="br0">
      <inkml:brushProperty name="width" value="0.05" units="cm"/>
      <inkml:brushProperty name="height" value="0.05" units="cm"/>
    </inkml:brush>
  </inkml:definitions>
  <inkml:trace contextRef="#ctx0" brushRef="#br0">0 372 24575,'0'-7'0,"0"-5"0,0-7 0,0-3 0,0-5 0,0-4 0,0-7 0,0-3 0,0-4 0,0-2 0,0 1 0,0 9-8191</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6.792"/>
    </inkml:context>
    <inkml:brush xml:id="br0">
      <inkml:brushProperty name="width" value="0.05" units="cm"/>
      <inkml:brushProperty name="height" value="0.05" units="cm"/>
    </inkml:brush>
  </inkml:definitions>
  <inkml:trace contextRef="#ctx0" brushRef="#br0">28 230 24575,'0'-4'0,"0"-3"0,0-8 0,-3-4 0,-2-3 0,1 0 0,1-3 0,0-4 0,2 0 0,-3-2 0,-1 5-8191</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7.291"/>
    </inkml:context>
    <inkml:brush xml:id="br0">
      <inkml:brushProperty name="width" value="0.05" units="cm"/>
      <inkml:brushProperty name="height" value="0.05" units="cm"/>
    </inkml:brush>
  </inkml:definitions>
  <inkml:trace contextRef="#ctx0" brushRef="#br0">21 169 24575,'0'-3'0,"0"-4"0,-3-5 0,-2-6 0,1-4 0,1-1 0,0 0 0,2 1 0,0 1 0,1 3-8191</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7.723"/>
    </inkml:context>
    <inkml:brush xml:id="br0">
      <inkml:brushProperty name="width" value="0.05" units="cm"/>
      <inkml:brushProperty name="height" value="0.05" units="cm"/>
    </inkml:brush>
  </inkml:definitions>
  <inkml:trace contextRef="#ctx0" brushRef="#br0">0 183 24575,'0'-3'0,"0"-7"0,0-10 0,0-3 0,0-5 0,0-4 0,0-4 0,0 6-8191</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8.496"/>
    </inkml:context>
    <inkml:brush xml:id="br0">
      <inkml:brushProperty name="width" value="0.05" units="cm"/>
      <inkml:brushProperty name="height" value="0.05" units="cm"/>
    </inkml:brush>
  </inkml:definitions>
  <inkml:trace contextRef="#ctx0" brushRef="#br0">20 419 24575,'-15'-281'0,"10"160"-1365,5 105-5461</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4.155"/>
    </inkml:context>
    <inkml:brush xml:id="br0">
      <inkml:brushProperty name="width" value="0.05" units="cm"/>
      <inkml:brushProperty name="height" value="0.05" units="cm"/>
    </inkml:brush>
  </inkml:definitions>
  <inkml:trace contextRef="#ctx0" brushRef="#br0">1 135 24575,'9'-1'0,"1"-1"0,-1 0 0,1-1 0,-1 0 0,0 0 0,13-7 0,16-6 0,-13 8 0,15-6 0,1 2 0,63-10 0,49 3 0,-79 11 0,81-3 0,-115 11 0,-14-1 0,1 2 0,33 4 0,-52-3 0,0-1 0,0 2 0,0-1 0,0 1 0,-1 0 0,1 0 0,-1 1 0,0 0 0,0 0 0,0 1 0,10 9 0,46 39 0,16 18 0,-71-63 0,0 2 0,0-1 0,-1 1 0,0 0 0,-1 0 0,0 1 0,-1 0 0,8 23 0,-9-16 0,0 0 0,-1 1 0,-1-1 0,-1 1 0,-1 20 0,-1 135 0,-2-184 0,1-1 0,-2 1 0,1 0 0,-1 0 0,-1 0 0,0 0 0,0 1 0,-1 0 0,0 0 0,-1 0 0,0 1 0,0 0 0,-1 0 0,0 1 0,0 0 0,0 0 0,-1 1 0,-19-10 0,28 15 0,-1 1 0,1-1 0,-1 1 0,1 0 0,-1 0 0,1-1 0,-1 1 0,1 0 0,-1 0 0,0-1 0,1 1 0,-1 0 0,1 0 0,-1 0 0,1 0 0,-1 0 0,0 0 0,1 0 0,-1 0 0,1 0 0,-1 0 0,1 0 0,-1 1 0,0-1 0,1 0 0,-1 0 0,1 0 0,-1 1 0,1-1 0,-2 1 0,0 17 0,15 23 0,-4-26 0,1-1 0,1 0 0,0-1 0,1 0 0,0 0 0,20 14 0,-29-25 0,0 1 0,0-1 0,0 0 0,0 0 0,0-1 0,1 1 0,-1-1 0,0 0 0,1 0 0,-1 0 0,1 0 0,-1 0 0,1-1 0,0 1 0,-1-1 0,1 0 0,-1 0 0,1-1 0,0 1 0,-1-1 0,1 0 0,-1 0 0,1 0 0,-1 0 0,1 0 0,-1-1 0,0 0 0,0 1 0,0-1 0,0 0 0,0-1 0,0 1 0,0 0 0,-1-1 0,1 0 0,-1 1 0,2-4 0,125-139 0,-120 132-1365,-3 1-5461</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5.213"/>
    </inkml:context>
    <inkml:brush xml:id="br0">
      <inkml:brushProperty name="width" value="0.05" units="cm"/>
      <inkml:brushProperty name="height" value="0.05" units="cm"/>
    </inkml:brush>
  </inkml:definitions>
  <inkml:trace contextRef="#ctx0" brushRef="#br0">0 1 24575,'0'3'0,"0"5"0,0 3 0,0 5 0,0 1 0,0 5 0,0 2 0,0 0 0,0-1 0,0-1 0,0-4-8191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7"/>
    </inkml:context>
    <inkml:brush xml:id="br0">
      <inkml:brushProperty name="width" value="0.1" units="cm"/>
      <inkml:brushProperty name="height" value="0.1" units="cm"/>
      <inkml:brushProperty name="color" value="#E71224"/>
    </inkml:brush>
  </inkml:definitions>
  <inkml:trace contextRef="#ctx0" brushRef="#br0">15311 7276 16383 0 0,'3'4'0'0'0,"6"4"0"0"0,3 5 0 0 0,5 4 0 0 0,2 2 0 0 0,6 2 0 0 0,1 4 0 0 0,5 2 0 0 0,-4 0 0 0 0,4 2 0 0 0,5 0 0 0 0,-1-1 0 0 0,1 1 0 0 0,-2 0 0 0 0,-3-1 0 0 0,-3-3 0 0 0,1 3 0 0 0,-5-1 0 0 0,-3-4 0 0 0,-1 0 0 0 0,0 1 0 0 0,-1-1 0 0 0,1 0 0 0 0,0-4 0 0 0,-3-2 0 0 0,-5-1 0 0 0,0-2 0 0 0,-3 0 0 0 0,2-3 0 0 0,-3 1 0 0 0,3 2 0 0 0,2-2 0 0 0,-2 1 0 0 0,-1-2 0 0 0</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5.738"/>
    </inkml:context>
    <inkml:brush xml:id="br0">
      <inkml:brushProperty name="width" value="0.05" units="cm"/>
      <inkml:brushProperty name="height" value="0.05" units="cm"/>
    </inkml:brush>
  </inkml:definitions>
  <inkml:trace contextRef="#ctx0" brushRef="#br0">0 0 24575,'0'4'0,"0"3"0,0 5 0,0 3 0,0 3 0,0 4 0,0 2 0,0 0 0,0 2 0,0 0 0,4 0 0,0-3 0,0-1 0,0-1 0,-2-1 0,-1-4-8191</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6.189"/>
    </inkml:context>
    <inkml:brush xml:id="br0">
      <inkml:brushProperty name="width" value="0.05" units="cm"/>
      <inkml:brushProperty name="height" value="0.05" units="cm"/>
    </inkml:brush>
  </inkml:definitions>
  <inkml:trace contextRef="#ctx0" brushRef="#br0">0 0 24575,'0'3'0,"0"5"0,0 4 0,0 6 0,0 4 0,0 4 0,0 1 0,0 3 0,0 2 0,4-4 0,0 0 0,0-2 0,-1-2 0,0-5-8191</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6.668"/>
    </inkml:context>
    <inkml:brush xml:id="br0">
      <inkml:brushProperty name="width" value="0.05" units="cm"/>
      <inkml:brushProperty name="height" value="0.05" units="cm"/>
    </inkml:brush>
  </inkml:definitions>
  <inkml:trace contextRef="#ctx0" brushRef="#br0">1 1 24575,'0'3'0,"0"4"0,0 8 0,0 4 0,0 3 0,0 0 0,0 0 0,0-1 0,0 0 0,0-1 0,0-3-8191</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7.118"/>
    </inkml:context>
    <inkml:brush xml:id="br0">
      <inkml:brushProperty name="width" value="0.05" units="cm"/>
      <inkml:brushProperty name="height" value="0.05" units="cm"/>
    </inkml:brush>
  </inkml:definitions>
  <inkml:trace contextRef="#ctx0" brushRef="#br0">1 1 24575,'0'3'0,"0"8"0,0 5 0,0 7 0,0 5 0,0 1 0,0 0 0,0-3 0,0-2 0,0-2 0,0-4-8191</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7.599"/>
    </inkml:context>
    <inkml:brush xml:id="br0">
      <inkml:brushProperty name="width" value="0.05" units="cm"/>
      <inkml:brushProperty name="height" value="0.05" units="cm"/>
    </inkml:brush>
  </inkml:definitions>
  <inkml:trace contextRef="#ctx0" brushRef="#br0">1 0 24575,'0'7'0,"0"5"0,0 3 0,0 4 0,0 0 0,0 2 0,0-1 0,0 0 0,0 0 0,0 0 0,0 0 0,0-1 0,0-3-8191</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9.343"/>
    </inkml:context>
    <inkml:brush xml:id="br0">
      <inkml:brushProperty name="width" value="0.05" units="cm"/>
      <inkml:brushProperty name="height" value="0.05" units="cm"/>
    </inkml:brush>
  </inkml:definitions>
  <inkml:trace contextRef="#ctx0" brushRef="#br0">1 1 24575,'0'3'0,"0"5"0,0 3 0,0 4 0,0 2 0,0 2 0,0 1 0,0 0 0,0 0 0,0-1 0,0 1 0,0 0 0,0-1 0,0 0 0,0 0 0,0 0 0,0 0 0,0-3-8191</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0.221"/>
    </inkml:context>
    <inkml:brush xml:id="br0">
      <inkml:brushProperty name="width" value="0.05" units="cm"/>
      <inkml:brushProperty name="height" value="0.05" units="cm"/>
    </inkml:brush>
  </inkml:definitions>
  <inkml:trace contextRef="#ctx0" brushRef="#br0">0 0 24575,'1'3'0,"-1"0"0,1-1 0,0 1 0,-1-1 0,1 1 0,0 0 0,1-1 0,-1 0 0,0 1 0,1-1 0,-1 0 0,1 0 0,0 0 0,0 0 0,0 0 0,0 0 0,3 3 0,50 31 0,-19-13 0,81 60-1365,-102-73-5461</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0.980"/>
    </inkml:context>
    <inkml:brush xml:id="br0">
      <inkml:brushProperty name="width" value="0.05" units="cm"/>
      <inkml:brushProperty name="height" value="0.05" units="cm"/>
    </inkml:brush>
  </inkml:definitions>
  <inkml:trace contextRef="#ctx0" brushRef="#br0">241 0 24575,'-11'0'0,"0"1"0,0 0 0,1 0 0,-1 1 0,0 1 0,0 0 0,1 0 0,-1 1 0,1 0 0,0 1 0,1 0 0,-1 0 0,1 1 0,-15 12 0,-39 15-1365,54-26-5461</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3.612"/>
    </inkml:context>
    <inkml:brush xml:id="br0">
      <inkml:brushProperty name="width" value="0.05" units="cm"/>
      <inkml:brushProperty name="height" value="0.05" units="cm"/>
    </inkml:brush>
  </inkml:definitions>
  <inkml:trace contextRef="#ctx0" brushRef="#br0">0 0 24575,'4'0'0,"3"0"0,5 0 0,6 3 0,4 5 0,4 4 0,1 3 0,3-1 0,-1-3 0,1 4 0,-1-2 0,-2-2 0,-3 0 0,-5 1 0,-3-1 0,0-3 0,-4-2-8191</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4.754"/>
    </inkml:context>
    <inkml:brush xml:id="br0">
      <inkml:brushProperty name="width" value="0.05" units="cm"/>
      <inkml:brushProperty name="height" value="0.05" units="cm"/>
    </inkml:brush>
  </inkml:definitions>
  <inkml:trace contextRef="#ctx0" brushRef="#br0">167 1 24575,'-1'8'0,"0"1"0,0-1 0,-1 1 0,0-1 0,0 0 0,-1 0 0,-7 15 0,-36 56 0,19-32 0,-39 63-1365,61-98-5461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8"/>
    </inkml:context>
    <inkml:brush xml:id="br0">
      <inkml:brushProperty name="width" value="0.1" units="cm"/>
      <inkml:brushProperty name="height" value="0.1" units="cm"/>
      <inkml:brushProperty name="color" value="#E71224"/>
    </inkml:brush>
  </inkml:definitions>
  <inkml:trace contextRef="#ctx0" brushRef="#br0">16008 7329 16383 0 0,'-4'0'0'0'0,"-4"0"0"0"0,-5 0 0 0 0,0 4 0 0 0,-2 0 0 0 0,-1 5 0 0 0,-2 3 0 0 0,-1 0 0 0 0,-2 1 0 0 0,0 3 0 0 0,3 1 0 0 0,2-1 0 0 0,-1-1 0 0 0,-1 2 0 0 0,-1 0 0 0 0,-1 2 0 0 0,4 1 0 0 0,0-3 0 0 0,3 0 0 0 0,3-1 0 0 0,1-2 0 0 0,1 0 0 0 0,-1-2 0 0 0,-3 0 0 0 0,0 2 0 0 0,-1 2 0 0 0,-1 5 0 0 0,-3 0 0 0 0,1-1 0 0 0,1 0 0 0 0,-1 4 0 0 0,-5 2 0 0 0,0-1 0 0 0,2 0 0 0 0,-1-2 0 0 0,0-4 0 0 0,0-5 0 0 0,-1-2 0 0 0,0 1 0 0 0,0 2 0 0 0,0-2 0 0 0,0 1 0 0 0,-1 1 0 0 0,-2 2 0 0 0,-2 2 0 0 0,0-3 0 0 0,4-4 0 0 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5.780"/>
    </inkml:context>
    <inkml:brush xml:id="br0">
      <inkml:brushProperty name="width" value="0.05" units="cm"/>
      <inkml:brushProperty name="height" value="0.05" units="cm"/>
    </inkml:brush>
  </inkml:definitions>
  <inkml:trace contextRef="#ctx0" brushRef="#br0">0 48 24575,'7'0'0,"8"0"0,8 0 0,11-4 0,15-3 0,9-2 0,4 2 0,2 1 0,-1 2 0,-1 2 0,-1 1 0,-5 1 0,-8 0 0,-13-3 0,-12-1-8191</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6.479"/>
    </inkml:context>
    <inkml:brush xml:id="br0">
      <inkml:brushProperty name="width" value="0.05" units="cm"/>
      <inkml:brushProperty name="height" value="0.05" units="cm"/>
    </inkml:brush>
  </inkml:definitions>
  <inkml:trace contextRef="#ctx0" brushRef="#br0">0 27 24575,'4'0'0,"3"0"0,5 0 0,3-3 0,2-1 0,5 0 0,2 0 0,0 2 0,-1 1 0,0 0 0,-2 1 0,-1 0 0,-4-4 0,-4 0-8191</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7.661"/>
    </inkml:context>
    <inkml:brush xml:id="br0">
      <inkml:brushProperty name="width" value="0.05" units="cm"/>
      <inkml:brushProperty name="height" value="0.05" units="cm"/>
    </inkml:brush>
  </inkml:definitions>
  <inkml:trace contextRef="#ctx0" brushRef="#br0">1 0 24575,'3'0'0,"5"0"0,3 0 0,4 0 0,-1 0-8191</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25.196"/>
    </inkml:context>
    <inkml:brush xml:id="br0">
      <inkml:brushProperty name="width" value="0.05" units="cm"/>
      <inkml:brushProperty name="height" value="0.05" units="cm"/>
    </inkml:brush>
  </inkml:definitions>
  <inkml:trace contextRef="#ctx0" brushRef="#br0">1 0 24575,'0'3'0,"0"5"0,0 4 0,0 3 0,3-1 0,2 0 0,2 2 0,1 0 0,1 2 0,4 0 0,2 1 0,1 0 0,-1 1 0,0-4 0,-3-1 0,-3-3-8191</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26.030"/>
    </inkml:context>
    <inkml:brush xml:id="br0">
      <inkml:brushProperty name="width" value="0.05" units="cm"/>
      <inkml:brushProperty name="height" value="0.05" units="cm"/>
    </inkml:brush>
  </inkml:definitions>
  <inkml:trace contextRef="#ctx0" brushRef="#br0">365 0 24575,'-9'2'0,"0"0"0,0 0 0,0 1 0,0 0 0,0 1 0,1-1 0,0 2 0,-9 5 0,-8 3 0,-14 6 0,25-11 0,1-1 0,-1 0 0,0-1 0,-1-1 0,1-1 0,-1 0 0,0 0 0,-28 1 0,13-4-1365,3-1-5461</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27.917"/>
    </inkml:context>
    <inkml:brush xml:id="br0">
      <inkml:brushProperty name="width" value="0.05" units="cm"/>
      <inkml:brushProperty name="height" value="0.05" units="cm"/>
    </inkml:brush>
  </inkml:definitions>
  <inkml:trace contextRef="#ctx0" brushRef="#br0">1 1 24575,'0'4'0,"1"1"0,0-1 0,0 1 0,1-1 0,-1 1 0,1-1 0,0 0 0,0 0 0,0 0 0,1 0 0,-1 0 0,1 0 0,0-1 0,3 4 0,56 51 0,-32-32 0,34 56-1365,-55-73-5461</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28.718"/>
    </inkml:context>
    <inkml:brush xml:id="br0">
      <inkml:brushProperty name="width" value="0.05" units="cm"/>
      <inkml:brushProperty name="height" value="0.05" units="cm"/>
    </inkml:brush>
  </inkml:definitions>
  <inkml:trace contextRef="#ctx0" brushRef="#br0">318 1 24575,'-9'0'0,"0"1"0,0 0 0,0 1 0,1 0 0,-1 0 0,0 1 0,1 0 0,0 1 0,0 0 0,-13 8 0,-6 6 0,-39 35 0,13-9 0,0-6-1365,42-28-5461</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2.726"/>
    </inkml:context>
    <inkml:brush xml:id="br0">
      <inkml:brushProperty name="width" value="0.05" units="cm"/>
      <inkml:brushProperty name="height" value="0.05" units="cm"/>
    </inkml:brush>
  </inkml:definitions>
  <inkml:trace contextRef="#ctx0" brushRef="#br0">0 1 24575,'4'3'0,"-1"0"0,1 0 0,-1 1 0,0-1 0,0 1 0,0 0 0,-1 0 0,4 6 0,4 5 0,24 32 0,36 64 0,-23-33 0,-21-29-1365,-21-39-5461</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43.546"/>
    </inkml:context>
    <inkml:brush xml:id="br0">
      <inkml:brushProperty name="width" value="0.05" units="cm"/>
      <inkml:brushProperty name="height" value="0.05" units="cm"/>
    </inkml:brush>
  </inkml:definitions>
  <inkml:trace contextRef="#ctx0" brushRef="#br0">316 0 24575,'-13'1'0,"0"0"0,1 0 0,-1 1 0,1 1 0,-1 0 0,1 0 0,0 2 0,0-1 0,1 2 0,-13 6 0,-8 8 0,1 2 0,-30 27 0,51-41 0,-17 25-1365,20-24-5461</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29:59.309"/>
    </inkml:context>
    <inkml:brush xml:id="br0">
      <inkml:brushProperty name="width" value="0.05" units="cm"/>
      <inkml:brushProperty name="height" value="0.05" units="cm"/>
    </inkml:brush>
  </inkml:definitions>
  <inkml:trace contextRef="#ctx0" brushRef="#br0">110 1 24575,'-1'25'0,"-1"0"0,-2 1 0,0-2 0,-2 1 0,-1-1 0,-1 1 0,-1-2 0,0 1 0,-18 28 0,1-11-1365,20-29-5461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22.392"/>
    </inkml:context>
    <inkml:brush xml:id="br0">
      <inkml:brushProperty name="width" value="0.05" units="cm"/>
      <inkml:brushProperty name="height" value="0.05" units="cm"/>
      <inkml:brushProperty name="color" value="#E71224"/>
    </inkml:brush>
  </inkml:definitions>
  <inkml:trace contextRef="#ctx0" brushRef="#br0">0 0 24575,'10'1'0,"-1"1"0,0 0 0,1 0 0,-1 1 0,0 0 0,0 1 0,9 5 0,12 4 0,668 292 0,-687-300 0,52 23 0,100 63 0,-142-75-1365,-13-10-5461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09"/>
    </inkml:context>
    <inkml:brush xml:id="br0">
      <inkml:brushProperty name="width" value="0.1" units="cm"/>
      <inkml:brushProperty name="height" value="0.1" units="cm"/>
      <inkml:brushProperty name="color" value="#E71224"/>
    </inkml:brush>
  </inkml:definitions>
  <inkml:trace contextRef="#ctx0" brushRef="#br0">11218 7347 16383 0 0,'8'3'0'0'0,"5"9"0"0"0,8 6 0 0 0,11 3 0 0 0,8 6 0 0 0,3 1 0 0 0,3 0 0 0 0,7 2 0 0 0,9 0 0 0 0,9 5 0 0 0,3 5 0 0 0,-5-2 0 0 0,-9-7 0 0 0,-12-5 0 0 0,-7-4 0 0 0,-6-1 0 0 0,-7-5 0 0 0,-3-5 0 0 0,-3-4 0 0 0,-2-4 0 0 0,-3 2 0 0 0,-2 0 0 0 0,-3 2 0 0 0,-1 1 0 0 0,3 1 0 0 0,-2 4 0 0 0,0 3 0 0 0,3 3 0 0 0,2-3 0 0 0,-2 0 0 0 0,0-2 0 0 0,-3-5 0 0 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00.643"/>
    </inkml:context>
    <inkml:brush xml:id="br0">
      <inkml:brushProperty name="width" value="0.05" units="cm"/>
      <inkml:brushProperty name="height" value="0.05" units="cm"/>
    </inkml:brush>
  </inkml:definitions>
  <inkml:trace contextRef="#ctx0" brushRef="#br0">1 1 24575,'2'0'0,"0"0"0,0 1 0,0-1 0,0 1 0,0-1 0,0 1 0,0 0 0,0 0 0,0 0 0,0 0 0,0 0 0,0 0 0,-1 0 0,1 1 0,-1-1 0,1 1 0,1 2 0,25 36 0,-7-8 0,-12-21 14,-1 0 0,-1 1 0,0 1 0,-1-1 0,0 1 1,0 0-1,4 20 0,19 40-1492,-23-61-5348</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0.955"/>
    </inkml:context>
    <inkml:brush xml:id="br0">
      <inkml:brushProperty name="width" value="0.05" units="cm"/>
      <inkml:brushProperty name="height" value="0.05" units="cm"/>
    </inkml:brush>
  </inkml:definitions>
  <inkml:trace contextRef="#ctx0" brushRef="#br0">3270 485 24575,'-106'-2'0,"-112"5"0,101 15 0,86-11 0,0-2 0,-59 3 0,34-9 0,-1 2 0,1 2 0,-100 20 0,11 23 0,112-33 0,-1-1 0,0-2 0,-1-2 0,0-1 0,-60 5 0,-149 5 0,231-15 0,-46 7 0,36-5 0,1-1 0,-26 0 0,29-3 0,-53 1 0,0-3 0,0-3 0,-127-26 0,135 16 0,-106-12 0,153 24 0,0 0 0,0-2 0,1 0 0,0-1 0,-21-10 0,-46-15 0,41 21 0,24 6 0,1 0 0,-1-1 0,1 0 0,-30-15 0,33 13 0,0 1 0,0 0 0,-1 1 0,0 1 0,-20-3 0,25 6 0,-1-1 0,1 0 0,0-1 0,0 0 0,0-1 0,0 0 0,0 0 0,1-1 0,0 0 0,0-1 0,0 0 0,-14-13 0,7 1 0,0-2 0,2 0 0,0 0 0,2-2 0,0 1 0,2-2 0,0 1 0,1-1 0,1-1 0,-5-28 0,12-12 0,2 53 0,0 1 0,-1-1 0,-1 0 0,-2-16 0,2 27 0,1 0 0,-1-1 0,0 1 0,1 0 0,-1 0 0,1 0 0,-1 0 0,0-1 0,1 1 0,-1 0 0,0 0 0,1 0 0,-1 0 0,0 0 0,1 0 0,-1 1 0,0-1 0,1 0 0,-1 0 0,0 0 0,1 1 0,-1-1 0,1 0 0,-1 0 0,1 1 0,-1-1 0,1 1 0,-1-1 0,1 0 0,-1 1 0,1-1 0,-1 1 0,1-1 0,-1 1 0,1 0 0,-1 0 0,-20 20 0,-54 86 0,169-170 0,-91 60 0,1 0 0,-1 1 0,1-1 0,0 1 0,0 0 0,0 0 0,0 1 0,0-1 0,0 1 0,0 0 0,0 0 0,1 0 0,-1 0 0,0 1 0,1 0 0,-1 0 0,1 0 0,7 2 0,-5 0 0,0 0 0,0 1 0,0 1 0,0-1 0,0 1 0,-1 0 0,1 0 0,-1 1 0,11 10 0,52 51-1365,-60-58-5461</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1.794"/>
    </inkml:context>
    <inkml:brush xml:id="br0">
      <inkml:brushProperty name="width" value="0.05" units="cm"/>
      <inkml:brushProperty name="height" value="0.05" units="cm"/>
    </inkml:brush>
  </inkml:definitions>
  <inkml:trace contextRef="#ctx0" brushRef="#br0">49 471 24575,'0'-4'0,"0"-6"0,-3-13 0,-1-8 0,-1-9 0,2-4 0,1 3 0,0 1 0,1 1 0,1 1 0,-3 0 0,-1 4 0,-4 0 0,1 4 0,1 6-8191</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2.321"/>
    </inkml:context>
    <inkml:brush xml:id="br0">
      <inkml:brushProperty name="width" value="0.05" units="cm"/>
      <inkml:brushProperty name="height" value="0.05" units="cm"/>
    </inkml:brush>
  </inkml:definitions>
  <inkml:trace contextRef="#ctx0" brushRef="#br0">38 324 24575,'0'-3'0,"0"-5"0,0-3 0,0-4 0,0-2 0,0-2 0,-4-4 0,0-1 0,0-4 0,1 1 0,0-3 0,-1 2 0,-1 1 0,0 3 0,2 2 0,0 4-8191</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2.880"/>
    </inkml:context>
    <inkml:brush xml:id="br0">
      <inkml:brushProperty name="width" value="0.05" units="cm"/>
      <inkml:brushProperty name="height" value="0.05" units="cm"/>
    </inkml:brush>
  </inkml:definitions>
  <inkml:trace contextRef="#ctx0" brushRef="#br0">0 650 24575,'0'-83'0,"15"-400"0,-11 426-1365,-3 30-5461</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3.327"/>
    </inkml:context>
    <inkml:brush xml:id="br0">
      <inkml:brushProperty name="width" value="0.05" units="cm"/>
      <inkml:brushProperty name="height" value="0.05" units="cm"/>
    </inkml:brush>
  </inkml:definitions>
  <inkml:trace contextRef="#ctx0" brushRef="#br0">1 286 24575,'0'-4'0,"0"-3"0,0-5 0,0-3 0,0-2 0,0-2 0,0-1 0,0-3 0,0-1 0,0 0 0,0 1 0,0 1 0,0 2 0,0 0 0,0 0 0,0 4-8191</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3.838"/>
    </inkml:context>
    <inkml:brush xml:id="br0">
      <inkml:brushProperty name="width" value="0.05" units="cm"/>
      <inkml:brushProperty name="height" value="0.05" units="cm"/>
    </inkml:brush>
  </inkml:definitions>
  <inkml:trace contextRef="#ctx0" brushRef="#br0">1 168 24575,'0'-3'0,"0"-5"0,0-4 0,0-3 0,0-2 0,0-5 0,0-2 0,0 0 0,3 1 0,2 4-8191</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14:30:44.461"/>
    </inkml:context>
    <inkml:brush xml:id="br0">
      <inkml:brushProperty name="width" value="0.05" units="cm"/>
      <inkml:brushProperty name="height" value="0.05" units="cm"/>
    </inkml:brush>
  </inkml:definitions>
  <inkml:trace contextRef="#ctx0" brushRef="#br0">1 35 24575,'0'-4'0,"0"-3"0,0-5 0,0 0-8191</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27.138"/>
    </inkml:context>
    <inkml:brush xml:id="br0">
      <inkml:brushProperty name="width" value="0.05" units="cm"/>
      <inkml:brushProperty name="height" value="0.05" units="cm"/>
      <inkml:brushProperty name="color" value="#E71224"/>
    </inkml:brush>
  </inkml:definitions>
  <inkml:trace contextRef="#ctx0" brushRef="#br0">0 1 24575,'4'2'0,"0"0"0,0 0 0,-1 0 0,1 1 0,-1 0 0,0-1 0,1 1 0,-1 0 0,4 6 0,3 1 0,220 186 0,-186-157 0,-26-21 0,1-2 0,1 0 0,35 21 0,8 2-1365,-54-32-5461</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28.019"/>
    </inkml:context>
    <inkml:brush xml:id="br0">
      <inkml:brushProperty name="width" value="0.05" units="cm"/>
      <inkml:brushProperty name="height" value="0.05" units="cm"/>
      <inkml:brushProperty name="color" value="#E71224"/>
    </inkml:brush>
  </inkml:definitions>
  <inkml:trace contextRef="#ctx0" brushRef="#br0">725 0 24575,'-15'1'0,"1"0"0,-1 0 0,1 1 0,0 1 0,0 1 0,0 0 0,-14 6 0,-8 6 0,-45 29 0,70-39 0,-153 83 19,76-44-711,-106 74 0,171-102-6134</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0"/>
    </inkml:context>
    <inkml:brush xml:id="br0">
      <inkml:brushProperty name="width" value="0.1" units="cm"/>
      <inkml:brushProperty name="height" value="0.1" units="cm"/>
      <inkml:brushProperty name="color" value="#E71224"/>
    </inkml:brush>
  </inkml:definitions>
  <inkml:trace contextRef="#ctx0" brushRef="#br0">11925 7311 16383 0 0,'0'4'0'0'0,"-8"8"0"0"0,-5 2 0 0 0,-4 6 0 0 0,-4 3 0 0 0,0-2 0 0 0,-6-1 0 0 0,-4-1 0 0 0,3 0 0 0 0,-1 1 0 0 0,1-3 0 0 0,5-1 0 0 0,3 0 0 0 0,4 2 0 0 0,3 0 0 0 0,-2-2 0 0 0,0 0 0 0 0,-3 0 0 0 0,3 2 0 0 0,0 0 0 0 0,2 2 0 0 0,4 1 0 0 0,0-4 0 0 0,-3 0 0 0 0,1-1 0 0 0,-1-2 0 0 0,-2 0 0 0 0,-3 2 0 0 0,-1 0 0 0 0,2 3 0 0 0,3 0 0 0 0,1-2 0 0 0,-1-4 0 0 0,1-1 0 0 0,0-3 0 0 0,-3 2 0 0 0,-1-2 0 0 0,1 1 0 0 0,0-1 0 0 0,3-1 0 0 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29.389"/>
    </inkml:context>
    <inkml:brush xml:id="br0">
      <inkml:brushProperty name="width" value="0.05" units="cm"/>
      <inkml:brushProperty name="height" value="0.05" units="cm"/>
      <inkml:brushProperty name="color" value="#E71224"/>
    </inkml:brush>
  </inkml:definitions>
  <inkml:trace contextRef="#ctx0" brushRef="#br0">1 1 24575,'16'1'0,"0"0"0,1 1 0,-1 1 0,0 1 0,-1 0 0,1 1 0,17 9 0,104 57 0,-76-36 0,55 24 0,-14-7 0,100 68 0,-41 1-1365,-148-111-5461</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0.205"/>
    </inkml:context>
    <inkml:brush xml:id="br0">
      <inkml:brushProperty name="width" value="0.05" units="cm"/>
      <inkml:brushProperty name="height" value="0.05" units="cm"/>
      <inkml:brushProperty name="color" value="#E71224"/>
    </inkml:brush>
  </inkml:definitions>
  <inkml:trace contextRef="#ctx0" brushRef="#br0">763 1 24575,'-29'1'0,"0"2"0,0 1 0,0 1 0,1 2 0,0 0 0,0 2 0,1 1 0,-44 23 0,14-1 0,2 1 0,-92 75 0,116-83 0,2 2 0,0 2 0,2 1 0,-32 44 0,54-66-227,1-1-1,0 1 1,0 0-1,1 0 1,-4 12-1,4-4-6598</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1.691"/>
    </inkml:context>
    <inkml:brush xml:id="br0">
      <inkml:brushProperty name="width" value="0.05" units="cm"/>
      <inkml:brushProperty name="height" value="0.05" units="cm"/>
      <inkml:brushProperty name="color" value="#E71224"/>
    </inkml:brush>
  </inkml:definitions>
  <inkml:trace contextRef="#ctx0" brushRef="#br0">1 0 24575,'0'2'0,"0"1"0,1-1 0,-1 1 0,1-1 0,0 0 0,0 1 0,0-1 0,0 0 0,0 0 0,0 0 0,0 0 0,1 0 0,-1 0 0,1 0 0,2 3 0,34 25 0,-21-16 0,262 186 0,-51-40 0,-212-147-1365,-4-2-5461</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2.418"/>
    </inkml:context>
    <inkml:brush xml:id="br0">
      <inkml:brushProperty name="width" value="0.05" units="cm"/>
      <inkml:brushProperty name="height" value="0.05" units="cm"/>
      <inkml:brushProperty name="color" value="#E71224"/>
    </inkml:brush>
  </inkml:definitions>
  <inkml:trace contextRef="#ctx0" brushRef="#br0">685 0 24575,'-15'1'0,"0"1"0,0 1 0,0 0 0,0 1 0,1 0 0,-1 1 0,1 1 0,0 1 0,-22 13 0,0 3 0,1 2 0,-39 34 0,-192 165 0,244-208-682,-43 23-1,46-29-6143</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4.180"/>
    </inkml:context>
    <inkml:brush xml:id="br0">
      <inkml:brushProperty name="width" value="0.05" units="cm"/>
      <inkml:brushProperty name="height" value="0.05" units="cm"/>
      <inkml:brushProperty name="color" value="#E71224"/>
    </inkml:brush>
  </inkml:definitions>
  <inkml:trace contextRef="#ctx0" brushRef="#br0">0 1 24575,'2'7'0,"0"-1"0,0 1 0,1-1 0,0 1 0,0-1 0,0 0 0,1 0 0,0 0 0,0 0 0,1-1 0,0 0 0,5 5 0,15 21 0,47 79 0,61 84 0,-107-153-1365,-18-31-5461</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4.927"/>
    </inkml:context>
    <inkml:brush xml:id="br0">
      <inkml:brushProperty name="width" value="0.05" units="cm"/>
      <inkml:brushProperty name="height" value="0.05" units="cm"/>
      <inkml:brushProperty name="color" value="#E71224"/>
    </inkml:brush>
  </inkml:definitions>
  <inkml:trace contextRef="#ctx0" brushRef="#br0">697 1 24575,'-9'0'0,"0"1"0,0 0 0,0 1 0,0 0 0,1 0 0,-1 1 0,1 0 0,-15 7 0,-61 43 0,18-10 0,21-18-111,-343 218-1143,367-227-5572</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7.098"/>
    </inkml:context>
    <inkml:brush xml:id="br0">
      <inkml:brushProperty name="width" value="0.05" units="cm"/>
      <inkml:brushProperty name="height" value="0.05" units="cm"/>
      <inkml:brushProperty name="color" value="#E71224"/>
    </inkml:brush>
  </inkml:definitions>
  <inkml:trace contextRef="#ctx0" brushRef="#br0">0 0 24575,'0'8'0,"1"-1"0,-1 0 0,1 0 0,0 1 0,1-1 0,-1 0 0,1 0 0,1-1 0,0 1 0,6 12 0,-3-10 0,1 0 0,0 0 0,1-1 0,-1 0 0,2-1 0,13 11 0,20 11 0,87 44 0,-79-47 0,58 41 0,-53-29-1365,-46-33-5461</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8.118"/>
    </inkml:context>
    <inkml:brush xml:id="br0">
      <inkml:brushProperty name="width" value="0.05" units="cm"/>
      <inkml:brushProperty name="height" value="0.05" units="cm"/>
      <inkml:brushProperty name="color" value="#E71224"/>
    </inkml:brush>
  </inkml:definitions>
  <inkml:trace contextRef="#ctx0" brushRef="#br0">684 0 24575,'-11'1'0,"0"0"0,0 0 0,0 1 0,0 1 0,1 0 0,-1 0 0,-18 9 0,-67 43 0,58-32 0,-9 6 0,1 3 0,1 2 0,2 1 0,1 3 0,-47 55 0,-14 42 0,80-100-1365,16-19-5461</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7:09:39.679"/>
    </inkml:context>
    <inkml:brush xml:id="br0">
      <inkml:brushProperty name="width" value="0.05" units="cm"/>
      <inkml:brushProperty name="height" value="0.05" units="cm"/>
      <inkml:brushProperty name="color" value="#E71224"/>
    </inkml:brush>
  </inkml:definitions>
  <inkml:trace contextRef="#ctx0" brushRef="#br0">18 0 24575,'-1'1'0,"0"-1"0,0 1 0,0 0 0,0-1 0,0 1 0,0 0 0,0 0 0,0 0 0,0 0 0,0 0 0,0 0 0,1 0 0,-1 0 0,0 0 0,1 0 0,-1 0 0,1 1 0,-1-1 0,1 0 0,0 0 0,-1 0 0,1 1 0,0-1 0,0 0 0,0 1 0,0-1 0,0 0 0,0 2 0,2 39 0,0-33 0,0 0 0,1 0 0,1 0 0,-1 0 0,1-1 0,1 1 0,0-1 0,0 0 0,0-1 0,1 1 0,1-1 0,13 13 0,-5-7 0,1 0 0,0-2 0,1 1 0,0-2 0,22 10 0,10-3-1365,-36-11-5461</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4T13:28:27.630"/>
    </inkml:context>
    <inkml:brush xml:id="br0">
      <inkml:brushProperty name="width" value="0.05" units="cm"/>
      <inkml:brushProperty name="height" value="0.05" units="cm"/>
      <inkml:brushProperty name="color" value="#F6630D"/>
    </inkml:brush>
  </inkml:definitions>
  <inkml:trace contextRef="#ctx0" brushRef="#br0">1 179 24575,'13'0'0,"0"2"0,0 0 0,0 1 0,22 7 0,34 6 0,534 43 0,-407-41 0,-134-12 0,111-6 0,-75-2 0,-87 2 0,0 0 0,0-1 0,-1-1 0,1 0 0,0 0 0,17-7 0,-26 8 0,0 1 0,0-1 0,0 0 0,0 0 0,0 0 0,0 0 0,0-1 0,0 1 0,0 0 0,-1-1 0,1 1 0,0-1 0,-1 0 0,0 0 0,1 1 0,-1-1 0,0 0 0,0 0 0,0 0 0,0 0 0,0 0 0,0 0 0,-1-1 0,1 1 0,-1 0 0,1 0 0,-1 0 0,0-1 0,0 1 0,0 0 0,0 0 0,0-1 0,-1 1 0,1 0 0,-1 0 0,1 0 0,-1 0 0,0-1 0,-1-1 0,0 0 0,-1 1 0,1-1 0,-1 0 0,0 1 0,0 0 0,0 0 0,-1 0 0,1 0 0,-1 0 0,1 1 0,-1-1 0,0 1 0,0 0 0,0 0 0,-5-1 0,-46-13 0,53 15 0,3 1 0,11 0 0,-1 0 0,1 1 0,-1 1 0,0-1 0,18 7 0,-26-7 0,0 0 0,0 0 0,0 1 0,-1-1 0,1 1 0,0 0 0,-1 0 0,0 0 0,1 0 0,-1 0 0,0 0 0,0 1 0,0-1 0,0 1 0,-1 0 0,1-1 0,-1 1 0,1 0 0,-1 0 0,0 0 0,0 0 0,-1 0 0,1 0 0,0 0 0,-1 6 0,2 5 0,-1-1 0,0 1 0,-1 0 0,-1 0 0,-3 18 0,3-28 0,0 0 0,0 0 0,-1 0 0,0-1 0,1 1 0,-1 0 0,-1-1 0,1 1 0,0-1 0,-1 0 0,0 1 0,0-1 0,0 0 0,0-1 0,0 1 0,0-1 0,-1 1 0,1-1 0,-1 0 0,0 0 0,-5 2 0,-199 77 0,155-67 0,44-13 0,0 1 0,1 0 0,-1 0 0,-11 5 0,28-3 0,13-5 0,157-67 0,-160 62 0,-1-2 0,24-12 0,4-3 0,-43 22 0,0 0 0,0 1 0,0-1 0,-1 0 0,1 0 0,0 0 0,-1 0 0,1 0 0,-1-1 0,1 1 0,-1 0 0,0-1 0,1 1 0,-1-1 0,0 1 0,0-1 0,0 0 0,0 1 0,0-1 0,0 0 0,-1 0 0,1 0 0,0-2 0,-1 2 0,0-1 0,-1 0 0,1 1 0,-1-1 0,1 0 0,-1 1 0,0-1 0,0 1 0,0-1 0,0 1 0,0-1 0,-1 1 0,1 0 0,-3-4 0,-4-3 0,-1 0 0,0 1 0,0-1 0,0 2 0,-21-14 0,-112-57 0,124 67 0,1-1 0,0-1 0,1-1 0,0 0 0,1-1 0,1 0 0,0-1 0,-11-19 0,19 23 0,20 20 0,20 21 0,89 79 0,-48-32 0,-39-43-1365,-25-24-5461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1"/>
    </inkml:context>
    <inkml:brush xml:id="br0">
      <inkml:brushProperty name="width" value="0.1" units="cm"/>
      <inkml:brushProperty name="height" value="0.1" units="cm"/>
    </inkml:brush>
  </inkml:definitions>
  <inkml:trace contextRef="#ctx0" brushRef="#br0">18549 11756 16383 0 0,'4'0'0'0'0,"1"-4"0"0"0,-1-4 0 0 0,-4-1 0 0 0,-5-3 0 0 0,-7-3 0 0 0,-4-2 0 0 0,-2-2 0 0 0,-11-5 0 0 0,-6-6 0 0 0,-1-1 0 0 0,-5-2 0 0 0,-11-11 0 0 0,-2-1 0 0 0,-12-3 0 0 0,-7 2 0 0 0,0 6 0 0 0,6 6 0 0 0,7 5 0 0 0,10 4 0 0 0,7 2 0 0 0,10 2 0 0 0,4 1 0 0 0,-1-3 0 0 0,-9-6 0 0 0,-6 0 0 0 0,-5-11 0 0 0,-2-2 0 0 0,5 7 0 0 0,6 2 0 0 0,7 6 0 0 0,5 4 0 0 0,5 7 0 0 0,5 1 0 0 0,3 1 0 0 0,5-2 0 0 0,3-1 0 0 0,3 2 0 0 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5:22.048"/>
    </inkml:context>
    <inkml:brush xml:id="br0">
      <inkml:brushProperty name="width" value="0.05" units="cm"/>
      <inkml:brushProperty name="height" value="0.05" units="cm"/>
      <inkml:brushProperty name="color" value="#F6630D"/>
    </inkml:brush>
  </inkml:definitions>
  <inkml:trace contextRef="#ctx0" brushRef="#br0">1 0 24575,'9'1'0,"0"0"0,0 1 0,0-1 0,-1 2 0,1-1 0,0 1 0,-1 1 0,0-1 0,0 1 0,0 1 0,0 0 0,7 6 0,15 12 0,43 44 0,-25-22 0,-2-3-82,100 82-1201,-137-117-5543</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5:23.038"/>
    </inkml:context>
    <inkml:brush xml:id="br0">
      <inkml:brushProperty name="width" value="0.05" units="cm"/>
      <inkml:brushProperty name="height" value="0.05" units="cm"/>
      <inkml:brushProperty name="color" value="#F6630D"/>
    </inkml:brush>
  </inkml:definitions>
  <inkml:trace contextRef="#ctx0" brushRef="#br0">466 0 24575,'-4'2'0,"0"0"0,1 0 0,-1 1 0,0-1 0,1 1 0,-1 0 0,1 0 0,0 0 0,-5 6 0,-1-1 0,-133 136 0,115-119-114,7-5-42,-1 0-1,-1-1 1,0-1 0,-2-1-1,0-1 1,0-1-1,-43 18 1,43-25-6670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5:30.886"/>
    </inkml:context>
    <inkml:brush xml:id="br0">
      <inkml:brushProperty name="width" value="0.05" units="cm"/>
      <inkml:brushProperty name="height" value="0.05" units="cm"/>
      <inkml:brushProperty name="color" value="#F6630D"/>
    </inkml:brush>
  </inkml:definitions>
  <inkml:trace contextRef="#ctx0" brushRef="#br0">627 313 24482,'0'12'0,"-1"1"0,0-1 0,-1 0 0,0 0 0,-1 0 0,0 0 0,0 0 0,-1-1 0,-1 1 0,0-1 0,0 0 0,-1 0 0,0 0 0,-1-1 0,0 0 0,0 0 0,-1-1 0,0 0 0,-1 0 0,0 0 0,0-1 0,0 0 0,-1-1 0,0 0 0,-1 0 0,1-1 0,-1 0 0,0-1 0,-1 0 0,1 0 0,-1-1 0,1-1 0,-1 0 0,0 0 0,0-1 0,-1 0 0,1-1 0,0 0 0,0-1 0,-1 0 0,1-1 0,0 0 0,-1-1 0,1 0 0,0-1 0,0 0 0,1 0 0,-1-1 0,1-1 0,-1 0 0,1 0 0,0-1 0,1 0 0,-1-1 0,1 0 0,0 0 0,1-1 0,0 0 0,0-1 0,0 0 0,1 0 0,0 0 0,1-1 0,0 0 0,0 0 0,1-1 0,0 0 0,1 0 0,0 0 0,0-1 0,1 1 0,1-1 0,0 0 0,0 0 0,1 0 0,0 0 0,1 0 0,0-1 0,1 1 0,0 0 0,1-1 0,0 1 0,1 0 0,0 0 0,1 0 0,0 0 0,0 0 0,1 1 0,1-1 0,0 1 0,0 0 0,1 0 0,0 0 0,1 1 0,0 0 0,0 0 0,1 1 0,0 0 0,1 0 0,0 0 0,0 1 0,0 0 0,1 1 0,0 0 0,1 0 0,-1 1 0,1 0 0,0 1 0,1 0 0,-1 0 0,1 1 0,-1 1 0,1 0 0,0 0 0,0 1 0,1 0 0,-1 1 0,0 0 0,1 1 0,-1 0 0,0 1 0,0 0 0,1 1 0,-1 0 0,0 1 0,0 0 0,-1 0 0,1 1 0,-1 1 0,1 0 0,-1 0 0,0 1 0,-1 0 0,1 1 0,-1 0 0,0 0 0,-1 1 0,0 0 0,0 1 0,0 0 0,-1 0 0,0 0 0,-1 1 0,0 0 0,0 0 0,-1 1 0,0 0 0,-1 0 0,0 0 0,0 1 0,-1-1 0,-1 1 0,0 0 0,0 0 0,-1 0 0,0 0 0,-1 0 0,0 1 0,-1-1 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5:45.504"/>
    </inkml:context>
    <inkml:brush xml:id="br0">
      <inkml:brushProperty name="width" value="0.05" units="cm"/>
      <inkml:brushProperty name="height" value="0.05" units="cm"/>
      <inkml:brushProperty name="color" value="#F6630D"/>
    </inkml:brush>
  </inkml:definitions>
  <inkml:trace contextRef="#ctx0" brushRef="#br0">462 3 24575,'-62'-1'0,"23"0"0,-1 1 0,-66 9 0,93-6 0,1-1 0,0 2 0,0 0 0,1 0 0,-1 1 0,1 0 0,0 1 0,0 0 0,0 1 0,1 0 0,0 1 0,-15 16 0,19-19 0,1 0 0,1 1 0,-1-1 0,1 1 0,0 1 0,0-1 0,1 0 0,-1 1 0,2 0 0,-1 0 0,1 0 0,0 0 0,0 0 0,1 0 0,0 0 0,0 0 0,1 1 0,0-1 0,1 9 0,-1 0 0,0 9 0,0 0 0,8 37 0,-7-53 0,2-1 0,-1 0 0,1 1 0,1-1 0,-1 0 0,1 0 0,1-1 0,-1 1 0,1-1 0,11 12 0,-5-7 0,-3-2 0,0-1 0,1 0 0,0-1 0,1 0 0,0 0 0,0-1 0,12 6 0,-8-6 0,1-1 0,1-1 0,-1-1 0,1 0 0,0-1 0,0 0 0,25 0 0,10-2 0,54-7 0,-100 5 0,0 0 0,0 0 0,0 0 0,0 0 0,0-1 0,-1 0 0,1 0 0,0 0 0,-1-1 0,0 1 0,1-1 0,-1 0 0,0 0 0,0-1 0,-1 1 0,1-1 0,-1 0 0,0 0 0,0 0 0,0 0 0,0 0 0,-1-1 0,0 1 0,1-1 0,-2 0 0,1 0 0,-1 1 0,2-11 0,2-12 0,-2 0 0,0 0 0,-2 0 0,-3-33 0,1 22 0,1 23 0,1 1 0,-2-1 0,1 0 0,-2 0 0,0 0 0,-5-18 0,5 29 0,0-1 0,0 0 0,0 1 0,-1-1 0,1 1 0,-1 0 0,0 0 0,0 0 0,-1 0 0,1 1 0,-1-1 0,0 1 0,0 0 0,0 0 0,0 0 0,-1 1 0,1-1 0,-1 1 0,-8-2 0,-142-56-1365,144 55-5461</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5:55.360"/>
    </inkml:context>
    <inkml:brush xml:id="br0">
      <inkml:brushProperty name="width" value="0.05" units="cm"/>
      <inkml:brushProperty name="height" value="0.05" units="cm"/>
      <inkml:brushProperty name="color" value="#F6630D"/>
    </inkml:brush>
  </inkml:definitions>
  <inkml:trace contextRef="#ctx0" brushRef="#br0">1 0 24575,'2'9'0,"0"0"0,0 0 0,1-1 0,1 1 0,0-1 0,0 0 0,0 0 0,1 0 0,0 0 0,8 8 0,-5-4 0,31 37 0,2-2 0,2-2 0,66 54 0,-48-44 0,-6-7-682,96 65-1,-135-103-6143</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5:56.068"/>
    </inkml:context>
    <inkml:brush xml:id="br0">
      <inkml:brushProperty name="width" value="0.05" units="cm"/>
      <inkml:brushProperty name="height" value="0.05" units="cm"/>
      <inkml:brushProperty name="color" value="#F6630D"/>
    </inkml:brush>
  </inkml:definitions>
  <inkml:trace contextRef="#ctx0" brushRef="#br0">483 1 24575,'-5'2'0,"0"0"0,0 1 0,0 0 0,0 0 0,1 0 0,-1 0 0,1 1 0,-6 5 0,-1 1 0,-81 66 0,-123 133 0,110-81-1365,94-116-5461</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35.004"/>
    </inkml:context>
    <inkml:brush xml:id="br0">
      <inkml:brushProperty name="width" value="0.05" units="cm"/>
      <inkml:brushProperty name="height" value="0.05" units="cm"/>
    </inkml:brush>
  </inkml:definitions>
  <inkml:trace contextRef="#ctx0" brushRef="#br0">1 2 24575,'58'-1'0,"-4"0"0,-1 2 0,70 11 0,-10 6 0,106 22 0,-197-34 0,180 32 0,-189-36 0,0 1 0,0-1 0,0 2 0,0 0 0,0 1 0,-1 0 0,0 1 0,0 0 0,0 1 0,13 10 0,7 8 0,-1 2 0,27 32 0,-23-24 0,-11-12 0,-12-12 0,-1 0 0,0 1 0,0 0 0,11 19 0,-10-12 0,-1 1 0,0 0 0,-2 0 0,0 1 0,-2 0 0,7 29 0,5 4 95,-14-44-460,-1 1 0,0 0 0,4 21 0,-6-17-6461</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53.001"/>
    </inkml:context>
    <inkml:brush xml:id="br0">
      <inkml:brushProperty name="width" value="0.05" units="cm"/>
      <inkml:brushProperty name="height" value="0.05" units="cm"/>
    </inkml:brush>
  </inkml:definitions>
  <inkml:trace contextRef="#ctx0" brushRef="#br0">9873 897 24497,'-9873'-896'0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8.556"/>
    </inkml:context>
    <inkml:brush xml:id="br0">
      <inkml:brushProperty name="width" value="0.05" units="cm"/>
      <inkml:brushProperty name="height" value="0.05" units="cm"/>
    </inkml:brush>
  </inkml:definitions>
  <inkml:trace contextRef="#ctx0" brushRef="#br0">1451 0 23977,'-1451'96'0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58.438"/>
    </inkml:context>
    <inkml:brush xml:id="br0">
      <inkml:brushProperty name="width" value="0.05" units="cm"/>
      <inkml:brushProperty name="height" value="0.05" units="cm"/>
    </inkml:brush>
  </inkml:definitions>
  <inkml:trace contextRef="#ctx0" brushRef="#br0">432 693 24575,'-4'-2'0,"1"0"0,-1-1 0,1 1 0,-1-1 0,1 0 0,0 1 0,0-2 0,0 1 0,1 0 0,-1 0 0,1-1 0,-3-4 0,-3-3 0,-13-14 0,2-1 0,0-1 0,2 0 0,1-1 0,1-1 0,2-1 0,1 0 0,-14-50 0,4-44 0,20 116 9,0-1-1,0 0 1,-1 1-1,0-1 1,-1 1 0,1 0-1,-2 0 1,1 0-1,-1 0 1,0 1-1,-1 0 1,0 0-1,-11-11 1,0 3-306,-1 1 0,0 0 0,-1 1 0,-24-12 0,23 15-6529</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2"/>
    </inkml:context>
    <inkml:brush xml:id="br0">
      <inkml:brushProperty name="width" value="0.1" units="cm"/>
      <inkml:brushProperty name="height" value="0.1" units="cm"/>
    </inkml:brush>
  </inkml:definitions>
  <inkml:trace contextRef="#ctx0" brushRef="#br0">16718 10363 16383 0 0,'-4'0'0'0'0,"-8"0"0"0"0,-5-3 0 0 0,-8-2 0 0 0,-3 0 0 0 0,-3-2 0 0 0,-8-4 0 0 0,-5-3 0 0 0,3 0 0 0 0,0-1 0 0 0,-4-1 0 0 0,-1-2 0 0 0,0-2 0 0 0,1 4 0 0 0,-3 0 0 0 0,-1-5 0 0 0,-6-1 0 0 0,-1-2 0 0 0,-1 1 0 0 0,-3 0 0 0 0,2 4 0 0 0,8 1 0 0 0,5 5 0 0 0,6 0 0 0 0,6 2 0 0 0,6 4 0 0 0,7-1 0 0 0,3-3 0 0 0,1-3 0 0 0,0 1 0 0 0,-2-1 0 0 0,0 2 0 0 0,2-1 0 0 0,1 2 0 0 0,-2 3 0 0 0,0-1 0 0 0,-2 1 0 0 0,-1 3 0 0 0,0 1 0 0 0,2-2 0 0 0,2-4 0 0 0,-1 0 0 0 0,-1-1 0 0 0,3 0 0 0 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59.229"/>
    </inkml:context>
    <inkml:brush xml:id="br0">
      <inkml:brushProperty name="width" value="0.05" units="cm"/>
      <inkml:brushProperty name="height" value="0.05" units="cm"/>
    </inkml:brush>
  </inkml:definitions>
  <inkml:trace contextRef="#ctx0" brushRef="#br0">1 0 24575,'0'460'-1365,"0"-444"-5461</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00.709"/>
    </inkml:context>
    <inkml:brush xml:id="br0">
      <inkml:brushProperty name="width" value="0.05" units="cm"/>
      <inkml:brushProperty name="height" value="0.05" units="cm"/>
    </inkml:brush>
  </inkml:definitions>
  <inkml:trace contextRef="#ctx0" brushRef="#br0">0 43 24575,'1'-1'0,"0"-1"0,0 1 0,-1 0 0,1-1 0,0 1 0,0 0 0,1 0 0,-1 0 0,0 0 0,0 0 0,1 0 0,-1 0 0,0 0 0,1 0 0,-1 1 0,1-1 0,-1 0 0,1 1 0,-1 0 0,1-1 0,2 1 0,36-10 0,-39 10 0,70-8 0,0 3 0,136 9 0,-183-3 0,-7 0-227,-1 0-1,0 1 1,1 1-1,-1 0 1,25 9-1,-25-5-6598</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09.255"/>
    </inkml:context>
    <inkml:brush xml:id="br0">
      <inkml:brushProperty name="width" value="0.05" units="cm"/>
      <inkml:brushProperty name="height" value="0.05" units="cm"/>
    </inkml:brush>
  </inkml:definitions>
  <inkml:trace contextRef="#ctx0" brushRef="#br0">9346 0 24575,'-4'2'0,"0"1"0,0-1 0,0 1 0,1-1 0,-1 1 0,1 0 0,-1 0 0,1 1 0,0-1 0,-3 4 0,-5 5 0,-43 32 0,-2-2 0,-115 63 0,24-15 0,90-53 0,7-7 0,2 3 0,2 2 0,-57 54 0,-242 223 0,322-293 0,-264 232 0,-132 95 0,304-255 0,-58 61 0,85-71 0,-94 89 0,-62 55 0,193-184 0,-2-1 0,-2-3 0,-60 31 0,-42 12 0,-33 15 0,-201 137 0,-115 79 0,314-195 0,10-5 0,-277 128 0,344-176 0,-1 2 0,-219 90 0,57-46 0,119-45 0,110-48 0,0-2 0,-1-3 0,-76 8 0,70-12 0,1 2 0,-100 31 0,-19 31 0,86-33 0,-100 27 0,113-41 0,15-3 0,11-3 0,-77 16 0,57-16 0,51-13 0,0 0 0,0-1 0,0-1 0,-32 2 0,23-5 0,-10 1 0,-1-2 0,1-1 0,0-2 0,0-1 0,-37-11 0,-8-7 0,35 11 0,-57-24 0,-125-52 0,-70-34 0,281 111 0,0 0 0,0-2 0,1 0 0,1 0 0,-18-19 0,-176-156 0,135 129 0,61 49 0,-1-1 0,1 0 0,1-1 0,0 0 0,-19-24 0,-14-13 0,8 11 0,20 14 0,0-1 0,-17-36 0,3 6 0,29 49 0,-1-1 0,2-1 0,-1 1 0,1 0 0,0-1 0,0 1 0,1-1 0,0-10 0,0 11 0,1 0 0,-1 0 0,0 0 0,-1 0 0,0 0 0,0 1 0,0-1 0,-1 1 0,0-1 0,0 1 0,-6-8 0,-31-39-1365,32 40-5461</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0.189"/>
    </inkml:context>
    <inkml:brush xml:id="br0">
      <inkml:brushProperty name="width" value="0.05" units="cm"/>
      <inkml:brushProperty name="height" value="0.05" units="cm"/>
    </inkml:brush>
  </inkml:definitions>
  <inkml:trace contextRef="#ctx0" brushRef="#br0">145 1 24575,'-2'2'0,"0"-1"0,0 1 0,0 0 0,1 0 0,-1 0 0,0 1 0,1-1 0,0 0 0,-1 1 0,1-1 0,0 1 0,0-1 0,0 1 0,1-1 0,-1 1 0,0 4 0,-3 5 0,-18 55 0,14-39 0,-20 44 0,-24 4-1365,44-65-5461</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1.540"/>
    </inkml:context>
    <inkml:brush xml:id="br0">
      <inkml:brushProperty name="width" value="0.05" units="cm"/>
      <inkml:brushProperty name="height" value="0.05" units="cm"/>
    </inkml:brush>
  </inkml:definitions>
  <inkml:trace contextRef="#ctx0" brushRef="#br0">1 2 24575,'13'0'0,"57"-1"0,-1 2 0,0 4 0,124 24 0,-125-10-67,-20-5-582,95 14 0,-129-27-6177</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29.636"/>
    </inkml:context>
    <inkml:brush xml:id="br0">
      <inkml:brushProperty name="width" value="0.05" units="cm"/>
      <inkml:brushProperty name="height" value="0.05" units="cm"/>
    </inkml:brush>
  </inkml:definitions>
  <inkml:trace contextRef="#ctx0" brushRef="#br0">6656 959 24575,'1'-47'0,"0"22"0,-1 0 0,-5-36 0,4 54 0,0 0 0,-1-1 0,0 1 0,0 0 0,-1 0 0,0 0 0,0 0 0,-1 1 0,0-1 0,0 1 0,-1 0 0,-7-8 0,-20-19 0,-2 1 0,-1 2 0,-1 1 0,-2 2 0,-1 1 0,-61-29 0,54 36 0,-91-25 0,-171-29 0,-174-9 0,437 78 0,-82-15 0,-19-3 0,94 17 0,-62-16 0,16 5 0,43 8 0,-154-16 0,67 6 0,92 9 0,-80-2 0,-80-8 0,164 17 0,-85-15 0,83 9 0,-71-3 0,2 2 0,-15-1 0,-118-4 0,127 6 0,-122 9 0,86 2 0,-1529-3 0,1461 19 0,207-17 0,0 0 0,0 1 0,-33 9 0,31-6 0,0-1 0,-38 3 0,30-5 0,2 0 0,-35 10 0,38-6 0,0-2 0,-1-2 0,-37 2 0,-104-6-1365,155 1-5461</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2.480"/>
    </inkml:context>
    <inkml:brush xml:id="br0">
      <inkml:brushProperty name="width" value="0.05" units="cm"/>
      <inkml:brushProperty name="height" value="0.05" units="cm"/>
    </inkml:brush>
  </inkml:definitions>
  <inkml:trace contextRef="#ctx0" brushRef="#br0">232 1 24575,'-6'0'0,"-6"0"0,-7 0 0,-4 0 0,0 0 0,-1 0 0,1 0 0,2 0 0,0 0 0,4 3 0,2 1 0,0 0 0,2 3 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3.154"/>
    </inkml:context>
    <inkml:brush xml:id="br0">
      <inkml:brushProperty name="width" value="0.05" units="cm"/>
      <inkml:brushProperty name="height" value="0.05" units="cm"/>
    </inkml:brush>
  </inkml:definitions>
  <inkml:trace contextRef="#ctx0" brushRef="#br0">564 1 24575,'-102'18'0,"-213"4"0,188-5-1365,107-16-5461</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3.730"/>
    </inkml:context>
    <inkml:brush xml:id="br0">
      <inkml:brushProperty name="width" value="0.05" units="cm"/>
      <inkml:brushProperty name="height" value="0.05" units="cm"/>
    </inkml:brush>
  </inkml:definitions>
  <inkml:trace contextRef="#ctx0" brushRef="#br0">351 1 24575,'-3'0'0,"-5"0"0,-4 0 0,-3 0 0,-5 0 0,-3 0 0,-1 0 0,1 0 0,0 0 0,2 0 0,-2 3 0,-1 1 0,0 0 0,-2 0 0,-2-2 0,-1-1 0,5 0-8191</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4.342"/>
    </inkml:context>
    <inkml:brush xml:id="br0">
      <inkml:brushProperty name="width" value="0.05" units="cm"/>
      <inkml:brushProperty name="height" value="0.05" units="cm"/>
    </inkml:brush>
  </inkml:definitions>
  <inkml:trace contextRef="#ctx0" brushRef="#br0">606 1 24575,'-294'14'0,"158"-9"103,96-6-837,-72 9 0,88-4-6092</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3"/>
    </inkml:context>
    <inkml:brush xml:id="br0">
      <inkml:brushProperty name="width" value="0.1" units="cm"/>
      <inkml:brushProperty name="height" value="0.1" units="cm"/>
    </inkml:brush>
  </inkml:definitions>
  <inkml:trace contextRef="#ctx0" brushRef="#br0">14613 9408 16383 0 0,'-3'0'0'0'0,"-6"0"0"0"0,-4-3 0 0 0,-3-2 0 0 0,-4-3 0 0 0,-4-1 0 0 0,-3 2 0 0 0,-3-2 0 0 0,0 1 0 0 0,-3-2 0 0 0,1-3 0 0 0,2-3 0 0 0,3-2 0 0 0,-1 2 0 0 0,0-4 0 0 0,-2-1 0 0 0,1 2 0 0 0,1 1 0 0 0,-2 0 0 0 0,1 3 0 0 0,6 0 0 0 0,2 3 0 0 0,2 0 0 0 0,0 2 0 0 0,0-1 0 0 0,-1 1 0 0 0,0-1 0 0 0,3-2 0 0 0,1 1 0 0 0,0-1 0 0 0,-2 1 0 0 0,3 0 0 0 0,-3 2 0 0 0,-3 2 0 0 0,3-1 0 0 0,4 1 0 0 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5.053"/>
    </inkml:context>
    <inkml:brush xml:id="br0">
      <inkml:brushProperty name="width" value="0.05" units="cm"/>
      <inkml:brushProperty name="height" value="0.05" units="cm"/>
    </inkml:brush>
  </inkml:definitions>
  <inkml:trace contextRef="#ctx0" brushRef="#br0">398 0 24575,'-4'0'0,"-3"0"0,-5 0 0,-3 0 0,-6 0 0,-5 0 0,-8 0 0,-6 0 0,-1 0 0,2 0 0,2 0 0,0 0 0,4 0 0,3 0 0,8 0-8191</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5.878"/>
    </inkml:context>
    <inkml:brush xml:id="br0">
      <inkml:brushProperty name="width" value="0.05" units="cm"/>
      <inkml:brushProperty name="height" value="0.05" units="cm"/>
    </inkml:brush>
  </inkml:definitions>
  <inkml:trace contextRef="#ctx0" brushRef="#br0">1 158 24575,'3'-4'0,"1"-3"0,4-5 0,-1-3 0,0-2 0,1 1 0,3 1 0,-1-1 0,-2-1 0,1 3 0,-1 0 0,-2 3-8191</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18.026"/>
    </inkml:context>
    <inkml:brush xml:id="br0">
      <inkml:brushProperty name="width" value="0.05" units="cm"/>
      <inkml:brushProperty name="height" value="0.05" units="cm"/>
    </inkml:brush>
  </inkml:definitions>
  <inkml:trace contextRef="#ctx0" brushRef="#br0">80 17 24575,'22'-17'0,"-27"32"0,-30 40 0,31-50 0,-6 10 0,2-4 0,0 1 0,1 0 0,1 0 0,-7 17 0,11-26 0,2-1 0,-1 1 0,0 0 0,0-1 0,1 1 0,0 0 0,-1 0 0,1 0 0,0-1 0,1 1 0,-1 0 0,0 0 0,1 0 0,-1-1 0,1 1 0,0 0 0,0-1 0,0 1 0,0-1 0,1 1 0,-1-1 0,1 1 0,-1-1 0,1 0 0,0 0 0,3 3 0,16 11-15,0 0 0,1-2 0,0-1 0,31 13 0,-5-1-1275,-37-20-5536</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5.924"/>
    </inkml:context>
    <inkml:brush xml:id="br0">
      <inkml:brushProperty name="width" value="0.05" units="cm"/>
      <inkml:brushProperty name="height" value="0.05" units="cm"/>
    </inkml:brush>
  </inkml:definitions>
  <inkml:trace contextRef="#ctx0" brushRef="#br0">0 1 24575,'2'7'0,"0"0"0,1 0 0,0-1 0,0 1 0,0-1 0,1 0 0,0 0 0,6 7 0,-2 0 0,25 33 0,2-1 0,2-2 0,50 47 0,-84-88 0,0 0 0,0 0 0,0 0 0,0 0 0,1 0 0,-1-1 0,0 0 0,1 0 0,-1 0 0,1 0 0,-1 0 0,1 0 0,-1-1 0,1 0 0,-1 0 0,1 0 0,0 0 0,-1-1 0,1 1 0,-1-1 0,1 0 0,-1 0 0,1 0 0,-1 0 0,0-1 0,1 1 0,-1-1 0,4-3 0,12-6 0,0-2 0,-1 0 0,23-23 0,-21 19 0,192-153-1365,-199 159-5461</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6.829"/>
    </inkml:context>
    <inkml:brush xml:id="br0">
      <inkml:brushProperty name="width" value="0.05" units="cm"/>
      <inkml:brushProperty name="height" value="0.05" units="cm"/>
    </inkml:brush>
  </inkml:definitions>
  <inkml:trace contextRef="#ctx0" brushRef="#br0">99 1 24575,'0'3'0,"0"5"0,-3 0 0,-1 3 0,-4 2 0,1 2 0,-3 9 0,-3 6 0,2 2 0,-2 2 0,3 1 0,1 5 0,4 5 0,2-2 0,1-5 0,2-5 0,0-6 0,1-7-8191</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7.354"/>
    </inkml:context>
    <inkml:brush xml:id="br0">
      <inkml:brushProperty name="width" value="0.05" units="cm"/>
      <inkml:brushProperty name="height" value="0.05" units="cm"/>
    </inkml:brush>
  </inkml:definitions>
  <inkml:trace contextRef="#ctx0" brushRef="#br0">1 0 24575,'1'1'0,"0"-1"0,0 1 0,0 0 0,0-1 0,0 1 0,0 0 0,0 0 0,0-1 0,0 1 0,-1 0 0,1 0 0,0 0 0,-1 0 0,1 0 0,0 0 0,-1 0 0,1 1 0,-1-1 0,0 0 0,1 0 0,-1 0 0,0 0 0,0 1 0,0-1 0,1 0 0,-1 0 0,-1 2 0,4 40 0,-3-38 0,0 303-1365,0-292-5461</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7.889"/>
    </inkml:context>
    <inkml:brush xml:id="br0">
      <inkml:brushProperty name="width" value="0.05" units="cm"/>
      <inkml:brushProperty name="height" value="0.05" units="cm"/>
    </inkml:brush>
  </inkml:definitions>
  <inkml:trace contextRef="#ctx0" brushRef="#br0">0 0 24575,'0'4'0,"0"3"0,4 2 0,0 1 0,0 3 0,-1 3 0,-1 1 0,3 1 0,0 2 0,0-1 0,-2 1 0,3-1 0,-1-2-8191</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19.212"/>
    </inkml:context>
    <inkml:brush xml:id="br0">
      <inkml:brushProperty name="width" value="0.05" units="cm"/>
      <inkml:brushProperty name="height" value="0.05" units="cm"/>
    </inkml:brush>
  </inkml:definitions>
  <inkml:trace contextRef="#ctx0" brushRef="#br0">0 1 24575,'0'1'0,"1"1"0,-1-1 0,1 0 0,-1 0 0,1 1 0,0-1 0,0 0 0,-1 0 0,1 0 0,0 0 0,0 0 0,0 0 0,0 0 0,0-1 0,0 1 0,0 0 0,0 0 0,2 0 0,30 16 0,-16-9 0,53 47 0,-56-42 0,1 0 0,0-2 0,0 0 0,20 10 0,27 14 0,-43-22 0,1-2 0,39 16 0,-58-27 0,1 1 0,0-1 0,0 0 0,0 1 0,0-1 0,0 0 0,0 0 0,0 0 0,-1 0 0,1 0 0,0-1 0,0 1 0,0-1 0,0 1 0,0-1 0,-1 0 0,1 1 0,0-1 0,0 0 0,-1 0 0,1 0 0,-1 0 0,1-1 0,-1 1 0,1 0 0,-1-1 0,0 1 0,0-1 0,0 1 0,0-1 0,0 1 0,0-1 0,0 0 0,0 0 0,1-3 0,3-8 0,-1 0 0,0-1 0,4-26 0,-5 23 0,19-92-1365,-19 90-5461</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0.467"/>
    </inkml:context>
    <inkml:brush xml:id="br0">
      <inkml:brushProperty name="width" value="0.05" units="cm"/>
      <inkml:brushProperty name="height" value="0.05" units="cm"/>
    </inkml:brush>
  </inkml:definitions>
  <inkml:trace contextRef="#ctx0" brushRef="#br0">113 1 24575,'0'3'0,"-3"1"0,-1 4 0,0 6 0,-3 1 0,0 1 0,-2 1 0,-2 2 0,0 2 0,-2 0 0,3-2 0,-2-1 0,3 1 0,1-1 0,3-3-8191</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0.977"/>
    </inkml:context>
    <inkml:brush xml:id="br0">
      <inkml:brushProperty name="width" value="0.05" units="cm"/>
      <inkml:brushProperty name="height" value="0.05" units="cm"/>
    </inkml:brush>
  </inkml:definitions>
  <inkml:trace contextRef="#ctx0" brushRef="#br0">264 1 24575,'-5'6'0,"1"1"0,0-1 0,0 1 0,1 0 0,-1 1 0,2-1 0,-1 0 0,-1 10 0,-9 20 0,-15 20 0,-2-1 0,-2-2 0,-56 72 0,81-117-273,1 0 0,1 0 0,-1 1 0,-4 13 0,5-9-6553</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4"/>
    </inkml:context>
    <inkml:brush xml:id="br0">
      <inkml:brushProperty name="width" value="0.1" units="cm"/>
      <inkml:brushProperty name="height" value="0.1" units="cm"/>
    </inkml:brush>
  </inkml:definitions>
  <inkml:trace contextRef="#ctx0" brushRef="#br0">13230 8703 16383 0 0,'-3'0'0'0'0,"-6"-3"0"0"0,-7-6 0 0 0,-9-4 0 0 0,-11-3 0 0 0,-3-3 0 0 0,-5-2 0 0 0,-3-1 0 0 0,-4 0 0 0 0,0 0 0 0 0,0 0 0 0 0,3 0 0 0 0,5 1 0 0 0,7 3 0 0 0,6 1 0 0 0,4 4 0 0 0,3 1 0 0 0,5-2 0 0 0,3-2 0 0 0,0 2 0 0 0,2-1 0 0 0,0 3 0 0 0,-1 3 0 0 0,1 0 0 0 0,0 1 0 0 0,2-2 0 0 0,-1 2 0 0 0,1-3 0 0 0,0 2 0 0 0,1 1 0 0 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1.349"/>
    </inkml:context>
    <inkml:brush xml:id="br0">
      <inkml:brushProperty name="width" value="0.05" units="cm"/>
      <inkml:brushProperty name="height" value="0.05" units="cm"/>
    </inkml:brush>
  </inkml:definitions>
  <inkml:trace contextRef="#ctx0" brushRef="#br0">20 0 24575,'0'7'0,"0"5"0,0 3 0,0 4 0,0 1 0,0 0 0,-3 0 0,-2 1 0,1-1 0,1-1 0,1 1 0,0-1 0,2 0 0,-1 0 0,1-3-8191</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1.768"/>
    </inkml:context>
    <inkml:brush xml:id="br0">
      <inkml:brushProperty name="width" value="0.05" units="cm"/>
      <inkml:brushProperty name="height" value="0.05" units="cm"/>
    </inkml:brush>
  </inkml:definitions>
  <inkml:trace contextRef="#ctx0" brushRef="#br0">81 0 24575,'-3'3'0,"-1"5"0,-4 3 0,1 4 0,0 2 0,-1 2 0,1 1 0,-3 0 0,2 0 0,-2-4 0,1-3-8191</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2.168"/>
    </inkml:context>
    <inkml:brush xml:id="br0">
      <inkml:brushProperty name="width" value="0.05" units="cm"/>
      <inkml:brushProperty name="height" value="0.05" units="cm"/>
    </inkml:brush>
  </inkml:definitions>
  <inkml:trace contextRef="#ctx0" brushRef="#br0">124 1 24575,'0'3'0,"0"4"0,-3 5 0,-5 6 0,0 7 0,0 2 0,-1-3 0,1 1 0,-2-4 0,2-3 0,-2 0 0,1-1 0,-1 0 0,-3 1 0,2 0 0,2-2-8191</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23.751"/>
    </inkml:context>
    <inkml:brush xml:id="br0">
      <inkml:brushProperty name="width" value="0.05" units="cm"/>
      <inkml:brushProperty name="height" value="0.05" units="cm"/>
    </inkml:brush>
  </inkml:definitions>
  <inkml:trace contextRef="#ctx0" brushRef="#br0">0 1 24575,'1'12'0,"1"0"0,0 1 0,0-1 0,1 0 0,6 13 0,-4-10 0,-1-1 0,5 30 0,-8-28 0,1-1 0,1 1 0,0 0 0,1-1 0,9 23 0,-12-35 0,0-1 0,0 1 0,0 0 0,1-1 0,0 1 0,-1-1 0,1 1 0,0-1 0,0 0 0,0 0 0,0 0 0,1 0 0,-1 0 0,1 0 0,-1-1 0,1 1 0,-1-1 0,1 0 0,0 0 0,0 0 0,0 0 0,0 0 0,-1 0 0,1-1 0,0 1 0,0-1 0,0 0 0,0 0 0,0 0 0,0 0 0,0-1 0,0 1 0,0-1 0,0 0 0,0 0 0,3-1 0,26-11 0,-1-2 0,0-1 0,49-35 0,-26 17 0,58-51-1365,-96 75-5461</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31.259"/>
    </inkml:context>
    <inkml:brush xml:id="br0">
      <inkml:brushProperty name="width" value="0.05" units="cm"/>
      <inkml:brushProperty name="height" value="0.05" units="cm"/>
    </inkml:brush>
  </inkml:definitions>
  <inkml:trace contextRef="#ctx0" brushRef="#br0">135 1 24575,'-3'38'0,"-2"0"0,-1 0 0,-1 0 0,-17 47 0,-5 23 0,22-76 0,-10 35 0,4 1 0,3 0 0,-3 98 0,13-147-1365,0-3-5461</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33.630"/>
    </inkml:context>
    <inkml:brush xml:id="br0">
      <inkml:brushProperty name="width" value="0.05" units="cm"/>
      <inkml:brushProperty name="height" value="0.05" units="cm"/>
    </inkml:brush>
  </inkml:definitions>
  <inkml:trace contextRef="#ctx0" brushRef="#br0">0 39 24575,'1'-1'0,"-1"0"0,0 0 0,1 1 0,-1-1 0,1 0 0,-1 0 0,1 1 0,0-1 0,-1 0 0,1 1 0,0-1 0,-1 0 0,1 1 0,0-1 0,0 1 0,0-1 0,-1 1 0,1 0 0,0-1 0,0 1 0,0 0 0,0 0 0,0-1 0,0 1 0,0 0 0,2 0 0,31-3 0,-28 2 0,258-2 0,-148 5 0,-22 8 0,-69-6 0,46 2 0,636-7 0,-639-9 0,-3 0 0,68-9-1365,-117 19-5461</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00.986"/>
    </inkml:context>
    <inkml:brush xml:id="br0">
      <inkml:brushProperty name="width" value="0.05" units="cm"/>
      <inkml:brushProperty name="height" value="0.05" units="cm"/>
      <inkml:brushProperty name="color" value="#F6630D"/>
    </inkml:brush>
  </inkml:definitions>
  <inkml:trace contextRef="#ctx0" brushRef="#br0">1 1 24575,'6'2'0,"1"1"0,-1-1 0,1 1 0,-1 0 0,0 1 0,-1 0 0,1 0 0,5 5 0,3 1 0,20 15 0,-1 3 0,50 53 0,19 16 0,-64-66 0,-10-9 0,-1 1 0,0 1 0,41 51 0,-56-56 0,-1 1 0,14 32 0,0 1 0,-16-36-1365,-2-1-5461</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6:02.526"/>
    </inkml:context>
    <inkml:brush xml:id="br0">
      <inkml:brushProperty name="width" value="0.05" units="cm"/>
      <inkml:brushProperty name="height" value="0.05" units="cm"/>
      <inkml:brushProperty name="color" value="#F6630D"/>
    </inkml:brush>
  </inkml:definitions>
  <inkml:trace contextRef="#ctx0" brushRef="#br0">583 0 24575,'-3'1'0,"0"1"0,0-1 0,0 0 0,0 1 0,0 0 0,0 0 0,0 0 0,1 0 0,-1 0 0,1 0 0,-1 1 0,-1 2 0,-18 14 0,-23 9 0,1 2 0,1 2 0,2 2 0,-57 60 0,26-11 0,-27 25 0,28-47-1365,62-53-5461</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49.522"/>
    </inkml:context>
    <inkml:brush xml:id="br0">
      <inkml:brushProperty name="width" value="0.05" units="cm"/>
      <inkml:brushProperty name="height" value="0.05" units="cm"/>
      <inkml:brushProperty name="color" value="#F6630D"/>
    </inkml:brush>
  </inkml:definitions>
  <inkml:trace contextRef="#ctx0" brushRef="#br0">5213 766 24575,'909'0'0,"-893"1"0,-1-2 0,1 0 0,0-1 0,-1-1 0,1 0 0,-1-1 0,0 0 0,0-2 0,-1 0 0,1 0 0,-1-1 0,-1-1 0,1 0 0,-1-1 0,-1-1 0,0 0 0,17-17 0,-19 17 0,1 0 0,0 1 0,0 1 0,1-1 0,0 2 0,19-9 0,5 0 0,41-13 0,152-33 0,-134 39 0,-89 21 0,0 1 0,-1-1 0,1 0 0,-1 0 0,0 0 0,1-1 0,-1 0 0,0 0 0,0 0 0,-1-1 0,6-4 0,-8 6 0,-1-1 0,1 1 0,-1 0 0,0 0 0,0 0 0,0-1 0,0 1 0,-1 0 0,1-1 0,0 1 0,-1-1 0,0 1 0,1 0 0,-1-1 0,0 1 0,0-1 0,-1 1 0,1-1 0,0 1 0,-1-1 0,0 1 0,1-1 0,-1 1 0,0 0 0,0 0 0,0-1 0,-1 1 0,-1-3 0,-4-5 0,0 0 0,-1 1 0,0 0 0,0 0 0,-1 0 0,0 1 0,0 1 0,-1 0 0,0 0 0,-1 1 0,1 0 0,-1 0 0,0 1 0,-16-4 0,-5-1 0,0 2 0,0 0 0,-67-4 0,71 8 0,-43-10 0,46 8 0,0 0 0,-36-1 0,-119-12 0,115 9 0,-94 0 0,93 7 0,-91-14 0,-14-2 0,-6-2 0,53 4 0,-149-1 0,-1073 19 0,1254-11 0,7 0 0,-423 9 0,244 2 0,212 2 0,-59 10 0,52-5 0,-11 0 0,1 4 0,1 2 0,0 4 0,1 2 0,1 4 0,-93 47 0,120-50 0,0-1 0,-1-2 0,-1-2 0,-1-1 0,0-3 0,0-1 0,-66 8 0,-34-6 0,-1-6 0,-269-21 0,396 12 0,0-1 0,0-1 0,1 0 0,-19-8 0,8 2 0,-90-20 0,18 7 0,54 12 0,0 3 0,-1 2 0,0 1 0,-89 4 0,107 1 0,6-1 33,-1-1 0,1-2 0,-34-8 0,-30-5-1530,71 15-5329</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51.037"/>
    </inkml:context>
    <inkml:brush xml:id="br0">
      <inkml:brushProperty name="width" value="0.05" units="cm"/>
      <inkml:brushProperty name="height" value="0.05" units="cm"/>
      <inkml:brushProperty name="color" value="#F6630D"/>
    </inkml:brush>
  </inkml:definitions>
  <inkml:trace contextRef="#ctx0" brushRef="#br0">0 1 24575,'2'20'0,"0"1"0,1-1 0,2 0 0,12 38 0,-10-37 0,-1 1 0,0 0 0,4 42 0,-1 21 0,-4-55 0,1 46 0,-7-38-1365,1-22-5461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5"/>
    </inkml:context>
    <inkml:brush xml:id="br0">
      <inkml:brushProperty name="width" value="0.1" units="cm"/>
      <inkml:brushProperty name="height" value="0.1" units="cm"/>
    </inkml:brush>
  </inkml:definitions>
  <inkml:trace contextRef="#ctx0" brushRef="#br0">12453 8281 16383 0 0,'0'4'0'0'0,"0"4"0"0"0,0 5 0 0 0,0 4 0 0 0,0 2 0 0 0,4 2 0 0 0,0 1 0 0 0,1 0 0 0 0,2 0 0 0 0,4 0 0 0 0,0 0 0 0 0,2-4 0 0 0,2-2 0 0 0,2 1 0 0 0,-1 0 0 0 0,-1 2 0 0 0,-2 0 0 0 0,-4 2 0 0 0,1 0 0 0 0,-2 0 0 0 0,2-4 0 0 0,-2 0 0 0 0,3 0 0 0 0,2 0 0 0 0,2 2 0 0 0,0 1 0 0 0,0-4 0 0 0,-3-3 0 0 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54.125"/>
    </inkml:context>
    <inkml:brush xml:id="br0">
      <inkml:brushProperty name="width" value="0.05" units="cm"/>
      <inkml:brushProperty name="height" value="0.05" units="cm"/>
      <inkml:brushProperty name="color" value="#F6630D"/>
    </inkml:brush>
  </inkml:definitions>
  <inkml:trace contextRef="#ctx0" brushRef="#br0">0 0 24266,'2025'382'0</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7:55.850"/>
    </inkml:context>
    <inkml:brush xml:id="br0">
      <inkml:brushProperty name="width" value="0.05" units="cm"/>
      <inkml:brushProperty name="height" value="0.05" units="cm"/>
      <inkml:brushProperty name="color" value="#F6630D"/>
    </inkml:brush>
  </inkml:definitions>
  <inkml:trace contextRef="#ctx0" brushRef="#br0">176 0 24575,'-7'1'0,"-1"0"0,0 0 0,0 1 0,1 0 0,-1 0 0,1 1 0,0 0 0,-1 0 0,1 1 0,1 0 0,-1 0 0,0 0 0,1 1 0,0 0 0,0 0 0,1 1 0,-1-1 0,-7 12 0,9-11 0,-1 0 0,1 0 0,1 0 0,-1 0 0,1 1 0,0 0 0,0 0 0,1 0 0,0 0 0,0 0 0,1 0 0,0 0 0,0 1 0,0-1 0,1 0 0,1 1 0,-1-1 0,1 0 0,0 1 0,2 7 0,-1-12 0,0 1 0,0-1 0,0 0 0,1 0 0,-1 0 0,1 0 0,-1 0 0,1 0 0,0-1 0,0 1 0,0-1 0,1 0 0,-1 0 0,0 0 0,1 0 0,-1-1 0,1 1 0,0-1 0,-1 0 0,1 0 0,7 0 0,9 3 0,1-2 0,35 0 0,-46-2 0,-2 1 0,-1-1 0,1-1 0,-1 1 0,1-1 0,-1-1 0,1 1 0,-1-1 0,0-1 0,10-4 0,-15 6 0,0 0 0,0-1 0,0 1 0,0-1 0,-1 1 0,1-1 0,0 0 0,-1 0 0,1 1 0,-1-1 0,0-1 0,0 1 0,0 0 0,0 0 0,0 0 0,0 0 0,0-1 0,-1 1 0,1 0 0,-1-1 0,0 1 0,0 0 0,1-1 0,-2 1 0,1-1 0,0 1 0,0 0 0,-1-1 0,1 1 0,-1 0 0,0 0 0,0-1 0,0 1 0,-1-3 0,-5-9-22,0 1-1,0 0 0,-1 0 1,-1 1-1,0 0 0,-18-18 1,2 1-1185,18 20-5619</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47.310"/>
    </inkml:context>
    <inkml:brush xml:id="br0">
      <inkml:brushProperty name="width" value="0.05" units="cm"/>
      <inkml:brushProperty name="height" value="0.05" units="cm"/>
      <inkml:brushProperty name="color" value="#F6630D"/>
    </inkml:brush>
  </inkml:definitions>
  <inkml:trace contextRef="#ctx0" brushRef="#br0">147 1 24575,'-2'16'0,"0"1"0,-1-1 0,0 0 0,-2 0 0,-9 24 0,-8 31 0,9-15 0,-20 117 0,30-154-195,0-1 0,-1 1 0,-1 0 0,-1-1 0,-1 0 0,-8 17 0,9-24-6631</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0.375"/>
    </inkml:context>
    <inkml:brush xml:id="br0">
      <inkml:brushProperty name="width" value="0.05" units="cm"/>
      <inkml:brushProperty name="height" value="0.05" units="cm"/>
      <inkml:brushProperty name="color" value="#F6630D"/>
    </inkml:brush>
  </inkml:definitions>
  <inkml:trace contextRef="#ctx0" brushRef="#br0">0 123 24575,'12'-12'0,"1"1"0,0 0 0,0 1 0,1 1 0,0 0 0,0 0 0,1 2 0,0 0 0,1 0 0,0 2 0,0 0 0,0 1 0,0 0 0,1 1 0,28-1 0,-17 2 0,-22 0 0,0 2 0,0-1 0,0 1 0,-1 0 0,1 0 0,0 0 0,11 3 0,-16-3 0,0 0 0,-1 1 0,1-1 0,0 1 0,0-1 0,-1 1 0,1-1 0,0 1 0,0-1 0,-1 1 0,1 0 0,-1-1 0,1 1 0,-1 0 0,1 0 0,-1 0 0,1-1 0,-1 1 0,1 0 0,-1 0 0,0 0 0,1 1 0,-1 0 0,0 1 0,0 0 0,0 0 0,-1 0 0,1-1 0,0 1 0,-1 0 0,0 0 0,0-1 0,-2 6 0,-5 8 0,-1-1 0,0 1 0,-2-1 0,1-1 0,-22 22 0,15-17 0,-28 40 0,26-29 0,12-21 0,1 1 0,0 0 0,1 0 0,0 1 0,0-1 0,1 1 0,-3 13 0,4-11 0,2-11 0,0 1 0,0 0 0,1 0 0,-1-1 0,1 1 0,0 0 0,0 0 0,0-1 0,1 5 0,-1-5 0,1-1 0,-1 0 0,1 0 0,0 0 0,0 0 0,-1-1 0,1 1 0,0 0 0,0 0 0,0 0 0,0-1 0,0 1 0,0 0 0,0-1 0,0 1 0,1-1 0,-1 1 0,0-1 0,0 0 0,0 1 0,1-1 0,-1 0 0,0 0 0,0 0 0,0 0 0,3 0 0,142 0 96,-65-2-1557,-65 2-5365</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2.008"/>
    </inkml:context>
    <inkml:brush xml:id="br0">
      <inkml:brushProperty name="width" value="0.05" units="cm"/>
      <inkml:brushProperty name="height" value="0.05" units="cm"/>
      <inkml:brushProperty name="color" value="#F6630D"/>
    </inkml:brush>
  </inkml:definitions>
  <inkml:trace contextRef="#ctx0" brushRef="#br0">197 1 24575,'-2'5'0,"0"0"0,-1 0 0,1 0 0,-1-1 0,0 1 0,-1-1 0,1 0 0,-1 1 0,0-2 0,0 1 0,0 0 0,-6 3 0,-3 5 0,-104 84 0,108-87-1365,0-2-5461</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3.960"/>
    </inkml:context>
    <inkml:brush xml:id="br0">
      <inkml:brushProperty name="width" value="0.05" units="cm"/>
      <inkml:brushProperty name="height" value="0.05" units="cm"/>
      <inkml:brushProperty name="color" value="#F6630D"/>
    </inkml:brush>
  </inkml:definitions>
  <inkml:trace contextRef="#ctx0" brushRef="#br0">0 5 24575,'61'-2'0,"-38"0"0,-1 1 0,1 1 0,0 2 0,33 5 0,-49-4 0,1 0 0,0 1 0,-1 0 0,0 0 0,0 1 0,0 0 0,0 1 0,-1-1 0,6 7 0,22 17 0,-24-20-1365,-2-1-5461</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5.876"/>
    </inkml:context>
    <inkml:brush xml:id="br0">
      <inkml:brushProperty name="width" value="0.05" units="cm"/>
      <inkml:brushProperty name="height" value="0.05" units="cm"/>
      <inkml:brushProperty name="color" value="#F6630D"/>
    </inkml:brush>
  </inkml:definitions>
  <inkml:trace contextRef="#ctx0" brushRef="#br0">1 1 24575,'10'9'0,"1"0"0,0-1 0,1 0 0,14 7 0,34 25 0,-26-7 0,-2 2 0,-1 1 0,34 52 0,-31-40 0,61 65 0,-22-34-1365,-63-71-5461</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6.839"/>
    </inkml:context>
    <inkml:brush xml:id="br0">
      <inkml:brushProperty name="width" value="0.05" units="cm"/>
      <inkml:brushProperty name="height" value="0.05" units="cm"/>
      <inkml:brushProperty name="color" value="#F6630D"/>
    </inkml:brush>
  </inkml:definitions>
  <inkml:trace contextRef="#ctx0" brushRef="#br0">440 1 24575,'0'5'0,"0"-1"0,-1 1 0,1-1 0,-1 1 0,0-1 0,-1 0 0,1 1 0,-1-1 0,0 0 0,0 0 0,0 0 0,0 0 0,-4 4 0,-44 42 0,2-3 0,9 6 0,21-29 0,0 0 0,-1-1 0,-1 0 0,-31 25 0,-91 79-1365,130-115-5461</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8.543"/>
    </inkml:context>
    <inkml:brush xml:id="br0">
      <inkml:brushProperty name="width" value="0.05" units="cm"/>
      <inkml:brushProperty name="height" value="0.05" units="cm"/>
      <inkml:brushProperty name="color" value="#F6630D"/>
    </inkml:brush>
  </inkml:definitions>
  <inkml:trace contextRef="#ctx0" brushRef="#br0">1 1 24575,'4'0'0,"0"1"0,1 0 0,-1 0 0,0 1 0,0-1 0,0 1 0,0 0 0,0 0 0,0 0 0,-1 0 0,1 1 0,5 5 0,43 42 0,-39-36 0,21 20 0,-5-6 0,31 40 0,-20-8 16,-28-41-362,1-1 1,0 0 0,26 27 0,-30-36-6481</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39:59.614"/>
    </inkml:context>
    <inkml:brush xml:id="br0">
      <inkml:brushProperty name="width" value="0.05" units="cm"/>
      <inkml:brushProperty name="height" value="0.05" units="cm"/>
      <inkml:brushProperty name="color" value="#F6630D"/>
    </inkml:brush>
  </inkml:definitions>
  <inkml:trace contextRef="#ctx0" brushRef="#br0">601 1 24575,'-6'2'0,"0"0"0,1 1 0,-1-1 0,1 1 0,-1 1 0,1-1 0,0 1 0,0 0 0,-8 8 0,-2 2 0,-135 116 0,96-80 0,-107 77 0,144-115 0,0 1 0,-17 19 0,-23 18 0,31-21-1365,19-20-5461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6"/>
    </inkml:context>
    <inkml:brush xml:id="br0">
      <inkml:brushProperty name="width" value="0.1" units="cm"/>
      <inkml:brushProperty name="height" value="0.1" units="cm"/>
    </inkml:brush>
  </inkml:definitions>
  <inkml:trace contextRef="#ctx0" brushRef="#br0">12700 8229 16383 0 0,'4'0'0'0'0,"4"0"0"0"0,5 0 0 0 0,4 0 0 0 0,2 0 0 0 0,2 0 0 0 0,0 0 0 0 0,1 0 0 0 0,1 0 0 0 0,-1 0 0 0 0,-1 0 0 0 0,1 0 0 0 0,-1 0 0 0 0,0 0 0 0 0,1 0 0 0 0,-1 0 0 0 0,-4 0 0 0 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40:01.294"/>
    </inkml:context>
    <inkml:brush xml:id="br0">
      <inkml:brushProperty name="width" value="0.05" units="cm"/>
      <inkml:brushProperty name="height" value="0.05" units="cm"/>
      <inkml:brushProperty name="color" value="#F6630D"/>
    </inkml:brush>
  </inkml:definitions>
  <inkml:trace contextRef="#ctx0" brushRef="#br0">1 0 24575,'5'1'0,"0"-1"0,0 1 0,0 0 0,0 0 0,0 1 0,0-1 0,0 1 0,-1 0 0,1 1 0,-1-1 0,1 1 0,-1 0 0,0 0 0,0 0 0,7 7 0,2 4 0,-1 1 0,20 29 0,-30-39-136,1 0-1,-1 0 1,0 0-1,-1 0 1,1 0-1,-1 0 1,0 0-1,0 0 0,-1 10 1,1 1-6690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7T12:40:02.155"/>
    </inkml:context>
    <inkml:brush xml:id="br0">
      <inkml:brushProperty name="width" value="0.05" units="cm"/>
      <inkml:brushProperty name="height" value="0.05" units="cm"/>
      <inkml:brushProperty name="color" value="#F6630D"/>
    </inkml:brush>
  </inkml:definitions>
  <inkml:trace contextRef="#ctx0" brushRef="#br0">183 0 24575,'-4'0'0,"-3"4"0,-2 3 0,-1 2 0,0 1 0,-2 0 0,-1 2 0,-2-3 0,-1 2 0,1 2 0,0-2 0,3 2 0,1-3 0,-3 1 0,3 2 0,2-2-8191</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6:47.785"/>
    </inkml:context>
    <inkml:brush xml:id="br0">
      <inkml:brushProperty name="width" value="0.05" units="cm"/>
      <inkml:brushProperty name="height" value="0.05" units="cm"/>
      <inkml:brushProperty name="color" value="#F6630D"/>
    </inkml:brush>
  </inkml:definitions>
  <inkml:trace contextRef="#ctx0" brushRef="#br0">418 6 24575,'-84'-2'0,"46"0"0,0 1 0,0 2 0,-43 7 0,75-6 0,0 0 0,0 0 0,0 1 0,0 0 0,0 0 0,1 1 0,0 0 0,0 0 0,0 0 0,0 0 0,0 1 0,1-1 0,0 1 0,0 1 0,0-1 0,1 0 0,0 1 0,0 0 0,-4 9 0,-2 7 0,1 0 0,1 0 0,1 1 0,-3 26 0,8-46 0,1 0 0,-1 0 0,1 1 0,0-1 0,1 0 0,-1 0 0,0 1 0,1-1 0,0 0 0,0 0 0,0 0 0,0 0 0,0 0 0,1 0 0,-1 0 0,1 0 0,0 0 0,0-1 0,0 1 0,0-1 0,0 1 0,0-1 0,1 0 0,-1 0 0,1 0 0,3 2 0,7 3 0,2 1 0,-1-1 0,1-1 0,20 5 0,20 9 0,-37-11 20,1-2 0,1 0 0,-1-1 0,1 0 0,37 3 0,102-3-1505,-143-6-5341</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6:55.956"/>
    </inkml:context>
    <inkml:brush xml:id="br0">
      <inkml:brushProperty name="width" value="0.05" units="cm"/>
      <inkml:brushProperty name="height" value="0.05" units="cm"/>
      <inkml:brushProperty name="color" value="#F6630D"/>
    </inkml:brush>
  </inkml:definitions>
  <inkml:trace contextRef="#ctx0" brushRef="#br0">452 0 24575,'-4'3'0,"0"-1"0,0 1 0,0 0 0,0 0 0,1 1 0,-1-1 0,-3 5 0,-4 4 0,-94 85 0,60-53 0,-89 67 0,112-95-341,1 0 0,1 2-1,-29 32 1,39-38-6485</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6:57.993"/>
    </inkml:context>
    <inkml:brush xml:id="br0">
      <inkml:brushProperty name="width" value="0.05" units="cm"/>
      <inkml:brushProperty name="height" value="0.05" units="cm"/>
      <inkml:brushProperty name="color" value="#F6630D"/>
    </inkml:brush>
  </inkml:definitions>
  <inkml:trace contextRef="#ctx0" brushRef="#br0">0 1 24575,'15'17'0,"-1"1"0,0 1 0,-1 0 0,18 37 0,2 3 0,28 31 0,-23-31 0,4 5 0,-18-29 66,12 11-1497,-27-38-5395</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6:59.554"/>
    </inkml:context>
    <inkml:brush xml:id="br0">
      <inkml:brushProperty name="width" value="0.05" units="cm"/>
      <inkml:brushProperty name="height" value="0.05" units="cm"/>
      <inkml:brushProperty name="color" value="#F6630D"/>
    </inkml:brush>
  </inkml:definitions>
  <inkml:trace contextRef="#ctx0" brushRef="#br0">0 21 24575,'133'-19'0,"-107"18"0,159 3 0,-139 8-1365,-33-6-5461</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02.790"/>
    </inkml:context>
    <inkml:brush xml:id="br0">
      <inkml:brushProperty name="width" value="0.05" units="cm"/>
      <inkml:brushProperty name="height" value="0.05" units="cm"/>
      <inkml:brushProperty name="color" value="#F6630D"/>
    </inkml:brush>
  </inkml:definitions>
  <inkml:trace contextRef="#ctx0" brushRef="#br0">0 503 24575,'1'-6'0,"-1"0"0,1 0 0,0 1 0,0-1 0,1 0 0,-1 1 0,1-1 0,1 1 0,-1 0 0,1 0 0,0 0 0,0 0 0,0 0 0,1 0 0,4-3 0,7-8 0,2 1 0,30-22 0,15-14 0,-8-3 0,-3 6 0,59-76 0,-98 106 0,-9 13 0,0-1 0,0 1 0,0 0 0,1 0 0,0 1 0,0-1 0,1 1 0,7-7 0,-10 11-61,0 0 0,-1 1-1,1-1 1,-1 1 0,1-1-1,0 1 1,-1-1 0,0 1-1,1 0 1,-1 0 0,1 0-1,-1 0 1,0 0 0,0 0-1,1 0 1,-1 0 0,0 0 0,0 1-1,0-1 1,0 0 0,1 3-1,-2-4 46,9 14-6810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03.559"/>
    </inkml:context>
    <inkml:brush xml:id="br0">
      <inkml:brushProperty name="width" value="0.05" units="cm"/>
      <inkml:brushProperty name="height" value="0.05" units="cm"/>
      <inkml:brushProperty name="color" value="#F6630D"/>
    </inkml:brush>
  </inkml:definitions>
  <inkml:trace contextRef="#ctx0" brushRef="#br0">1 0 24575,'4'7'0,"0"0"0,-1-1 0,0 1 0,0 1 0,-1-1 0,0 0 0,0 1 0,1 14 0,2 1 0,4 7 0,2-2 0,1 0 0,1 0 0,1-1 0,1 0 0,1-2 0,2 0 0,35 39 0,-13-30-1365,-32-25-5461</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05.319"/>
    </inkml:context>
    <inkml:brush xml:id="br0">
      <inkml:brushProperty name="width" value="0.05" units="cm"/>
      <inkml:brushProperty name="height" value="0.05" units="cm"/>
      <inkml:brushProperty name="color" value="#F6630D"/>
    </inkml:brush>
  </inkml:definitions>
  <inkml:trace contextRef="#ctx0" brushRef="#br0">399 0 24575,'-382'0'-1365,"366"0"-5461</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10.438"/>
    </inkml:context>
    <inkml:brush xml:id="br0">
      <inkml:brushProperty name="width" value="0.05" units="cm"/>
      <inkml:brushProperty name="height" value="0.05" units="cm"/>
      <inkml:brushProperty name="color" value="#F6630D"/>
    </inkml:brush>
  </inkml:definitions>
  <inkml:trace contextRef="#ctx0" brushRef="#br0">1 243 24575,'2'-9'0,"1"0"0,0 0 0,1 1 0,0-1 0,0 1 0,1 0 0,0 0 0,0 0 0,1 1 0,7-8 0,-7 8 0,10-11 0,0 1 0,1 1 0,25-19 0,13-11 0,-55 45 0,0 1 0,1 0 0,-1-1 0,1 1 0,-1 0 0,0-1 0,1 1 0,-1 0 0,1-1 0,-1 1 0,1 0 0,-1 0 0,1-1 0,-1 1 0,1 0 0,-1 0 0,1 0 0,-1 0 0,1 0 0,-1 0 0,1 0 0,-1 0 0,1 0 0,-1 0 0,1 0 0,-1 0 0,1 0 0,-1 0 0,1 0 0,-1 1 0,1-1 0,10 17 0,-2 38 0,-8-42 0,1-1 0,0 0 0,1-1 0,0 1 0,7 16 0,-9-26 0,0-1 0,-1 0 0,1 1 0,0-1 0,0 0 0,-1 0 0,1 0 0,0 0 0,0 0 0,0 0 0,1 0 0,-1 0 0,0 0 0,0 0 0,0 0 0,1 0 0,-1-1 0,0 1 0,3 0 0,-2-1 0,0 0 0,-1-1 0,1 1 0,0 0 0,0-1 0,-1 0 0,1 1 0,0-1 0,-1 0 0,1 0 0,0 0 0,-1 0 0,0 0 0,1 0 0,-1 0 0,1 0 0,-1 0 0,0-1 0,0 1 0,2-4 0,69-78 0,-60 69 0,-7 7 0,-1 2 0,1-1 0,0 0 0,1 1 0,-1 0 0,11-7 0,-15 12 0,0-1 0,0 1 0,0-1 0,0 1 0,0 0 0,0-1 0,0 1 0,0 0 0,0 0 0,0 0 0,0 0 0,0 0 0,0 0 0,0 0 0,0 0 0,0 0 0,0 1 0,0-1 0,0 0 0,0 1 0,1 0 0,0 0 0,0 1 0,0-1 0,0 1 0,-1 0 0,1 0 0,-1 0 0,1 0 0,-1 0 0,0 0 0,0 0 0,0 0 0,0 0 0,1 3 0,2 9 0,0 0 0,-1 0 0,1 18 0,-2-19 0,0 0 0,1 0 0,7 24 0,32 53-1365,-39-77-5461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7"/>
    </inkml:context>
    <inkml:brush xml:id="br0">
      <inkml:brushProperty name="width" value="0.1" units="cm"/>
      <inkml:brushProperty name="height" value="0.1" units="cm"/>
    </inkml:brush>
  </inkml:definitions>
  <inkml:trace contextRef="#ctx0" brushRef="#br0">12312 7946 16383 0 0,'4'0'0'0'0,"8"0"0"0"0,5 0 0 0 0,8 0 0 0 0,6 0 0 0 0,13 0 0 0 0,6 0 0 0 0,-3 0 0 0 0,-1 4 0 0 0,6 1 0 0 0,1 3 0 0 0,-2 0 0 0 0,2 0 0 0 0,-1-3 0 0 0,-6 2 0 0 0,-6 0 0 0 0,-8-2 0 0 0,-1-1 0 0 0,1-2 0 0 0,2 3 0 0 0,3 1 0 0 0,13 2 0 0 0,5 0 0 0 0,0 2 0 0 0,-1 0 0 0 0,-7-2 0 0 0,-8 1 0 0 0,-3-1 0 0 0,-4-1 0 0 0,-4 1 0 0 0,0-1 0 0 0,3-1 0 0 0,0-2 0 0 0,1-2 0 0 0,4 0 0 0 0,1 2 0 0 0,3 1 0 0 0,1 2 0 0 0,-3 2 0 0 0,-7 1 0 0 0,-6 0 0 0 0,-3-2 0 0 0,-6-3 0 0 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14.828"/>
    </inkml:context>
    <inkml:brush xml:id="br0">
      <inkml:brushProperty name="width" value="0.05" units="cm"/>
      <inkml:brushProperty name="height" value="0.05" units="cm"/>
      <inkml:brushProperty name="color" value="#F6630D"/>
    </inkml:brush>
  </inkml:definitions>
  <inkml:trace contextRef="#ctx0" brushRef="#br0">0 430 24575,'2'-33'0,"1"0"0,2 0 0,1 1 0,1-1 0,13-31 0,-16 50 0,5-17 0,-6 15 0,1 1 0,1 0 0,1 0 0,0 0 0,1 1 0,14-22 0,-17 31 0,18-20 0,-12 27 0,-3 19 0,0 42 0,-7-47 0,2 0 0,0 0 0,0 0 0,6 16 0,1 5 0,-8-28 0,1-1 0,0 0 0,0 0 0,6 13 0,-7-20 0,-1-1 0,1 1 0,-1 0 0,1 0 0,0-1 0,0 1 0,0-1 0,-1 1 0,1-1 0,0 1 0,0-1 0,0 1 0,0-1 0,0 0 0,0 1 0,0-1 0,0 0 0,0 0 0,-1 0 0,1 0 0,0 0 0,0 0 0,0 0 0,0 0 0,0 0 0,0 0 0,0 0 0,0-1 0,0 1 0,0 0 0,0-1 0,0 1 0,0-1 0,0 1 0,-1-1 0,1 1 0,0-1 0,0 0 0,-1 1 0,1-1 0,0 0 0,0 0 0,38-37 0,-33 31 0,8-8 0,6-6 0,0 0 0,28-43 0,-40 50 0,-5 9 0,0-1 0,0 0 0,1 1 0,0 0 0,0-1 0,0 1 0,1 1 0,9-9 0,-13 13 0,-1 0 0,1 0 0,0 0 0,0-1 0,-1 1 0,1 1 0,0-1 0,-1 0 0,1 0 0,0 0 0,0 0 0,-1 0 0,1 1 0,0-1 0,-1 0 0,1 1 0,0-1 0,-1 0 0,1 1 0,-1-1 0,1 1 0,0-1 0,-1 1 0,1-1 0,-1 1 0,1 0 0,-1-1 0,0 1 0,1 0 0,-1-1 0,0 1 0,1 0 0,-1-1 0,0 1 0,0 0 0,0-1 0,1 1 0,-1 1 0,6 35 0,-5-31 0,17 55 0,-14-51 0,0-1 0,-1 1 0,0 0 0,-1-1 0,0 1 0,0 12 0,2 9-100,0-1-1,3 1 0,0-1 1,2-1-1,1 1 1,22 43-1,-21-48-560,-6-14-6165</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27.683"/>
    </inkml:context>
    <inkml:brush xml:id="br0">
      <inkml:brushProperty name="width" value="0.05" units="cm"/>
      <inkml:brushProperty name="height" value="0.05" units="cm"/>
    </inkml:brush>
  </inkml:definitions>
  <inkml:trace contextRef="#ctx0" brushRef="#br0">60 1 24575,'-2'17'0,"0"1"0,-1-1 0,-9 33 0,-4 21 0,-3 101 0,15-128-18,3 80-1,2-63-1309,-1-45-5498</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31.503"/>
    </inkml:context>
    <inkml:brush xml:id="br0">
      <inkml:brushProperty name="width" value="0.05" units="cm"/>
      <inkml:brushProperty name="height" value="0.05" units="cm"/>
    </inkml:brush>
  </inkml:definitions>
  <inkml:trace contextRef="#ctx0" brushRef="#br0">74 1 24575,'62'-1'0,"68"3"0,-125-1 0,-1 0 0,1 1 0,-1-1 0,1 1 0,-1 0 0,1 1 0,-1-1 0,0 1 0,0 0 0,0-1 0,-1 2 0,1-1 0,-1 0 0,1 1 0,-1 0 0,0 0 0,0 0 0,-1 0 0,1 0 0,-1 0 0,3 9 0,-2-7 0,0 0 0,-1 1 0,0-1 0,0 1 0,-1-1 0,0 1 0,0-1 0,0 1 0,-1 0 0,0-1 0,0 1 0,-1 0 0,0-1 0,0 1 0,-3 8 0,3-12 0,0 0 0,-1-1 0,1 1 0,-1-1 0,0 1 0,1-1 0,-1 0 0,0 0 0,0 0 0,-1 0 0,1 0 0,0 0 0,-1 0 0,1-1 0,-1 0 0,0 1 0,1-1 0,-1 0 0,-5 1 0,-4 1 0,0-1 0,0-1 0,-22 0 0,25-2 0,1 1 0,-1 1 0,0 0 0,0 0 0,0 0 0,1 1 0,-11 4 0,-10 6 0,-61 17 0,105-30 0,0 0 0,1 0 0,20 3 0,9 0 0,-35-2 0,0 0 0,1 1 0,-1 0 0,0 1 0,0 0 0,0 0 0,10 5 0,-16-5 0,0 0 0,0 0 0,0 0 0,0 0 0,0 1 0,0 0 0,-1 0 0,0 0 0,1 0 0,-1 1 0,0-1 0,0 1 0,-1 0 0,1 0 0,-1 0 0,0 0 0,3 8 0,3 9 0,-2-7 0,-1 0 0,0 1 0,-1-1 0,-1 1 0,3 25 0,-6-36 0,0-1 0,0 1 0,-1 0 0,1 0 0,-1-1 0,0 1 0,0 0 0,0-1 0,0 1 0,-1-1 0,0 1 0,1-1 0,-1 0 0,0 0 0,-1 0 0,1 0 0,0 0 0,-1 0 0,0 0 0,1-1 0,-1 1 0,0-1 0,-1 0 0,1 0 0,0 0 0,0 0 0,-1-1 0,-5 2 0,-5 1 0,-2-1 0,1 0 0,0-1 0,-1-1 0,1-1 0,0 0 0,-26-4 0,-16 1 0,-19 3-1365,60 0-5461</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32.886"/>
    </inkml:context>
    <inkml:brush xml:id="br0">
      <inkml:brushProperty name="width" value="0.05" units="cm"/>
      <inkml:brushProperty name="height" value="0.05" units="cm"/>
    </inkml:brush>
  </inkml:definitions>
  <inkml:trace contextRef="#ctx0" brushRef="#br0">20 1 24575,'-19'199'0,"20"271"-1365,-1-454-5461</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36.598"/>
    </inkml:context>
    <inkml:brush xml:id="br0">
      <inkml:brushProperty name="width" value="0.05" units="cm"/>
      <inkml:brushProperty name="height" value="0.05" units="cm"/>
    </inkml:brush>
  </inkml:definitions>
  <inkml:trace contextRef="#ctx0" brushRef="#br0">125 56 24575,'66'-16'0,"144"-23"0,-208 39 0,1 0 0,0 0 0,-1 0 0,1 0 0,0 0 0,-1 0 0,1 1 0,0-1 0,-1 1 0,1 0 0,-1 0 0,1 0 0,-1 0 0,1 0 0,-1 0 0,0 1 0,1-1 0,2 4 0,0-1 0,-1 0 0,0 1 0,0 0 0,0 0 0,-1 0 0,0 0 0,1 1 0,1 6 0,-1-4 0,-1 0 0,0 0 0,-1 0 0,0 0 0,0 0 0,0 1 0,-1-1 0,-1 1 0,0-1 0,0 1 0,0-1 0,-3 14 0,1-17 0,0 0 0,0-1 0,0 0 0,-1 1 0,1-1 0,-1 0 0,0 0 0,-1-1 0,1 1 0,0 0 0,-1-1 0,0 0 0,0 0 0,0 0 0,0-1 0,0 1 0,-1-1 0,1 0 0,-1 0 0,0 0 0,1-1 0,-1 0 0,0 0 0,-5 1 0,-15 1 0,0-1 0,-1-1 0,-39-4 0,17 1 0,33 2 0,3-1 0,0 0 0,0 1 0,0 1 0,0 0 0,0 1 0,0 0 0,1 1 0,-1 0 0,-16 7 0,28-10 0,0 0 0,-1 0 0,1 0 0,0 0 0,0 0 0,-1 0 0,1 1 0,0-1 0,0 0 0,-1 0 0,1 0 0,0 0 0,0 0 0,0 0 0,-1 0 0,1 1 0,0-1 0,0 0 0,0 0 0,0 0 0,-1 0 0,1 1 0,0-1 0,0 0 0,0 0 0,0 1 0,0-1 0,0 0 0,0 0 0,-1 0 0,1 1 0,0-1 0,0 0 0,0 0 0,0 1 0,0-1 0,0 0 0,0 0 0,0 1 0,0-1 0,0 0 0,0 0 0,1 1 0,-1-1 0,0 0 0,0 0 0,0 0 0,0 1 0,0-1 0,0 0 0,1 0 0,15 6 0,23-2 0,15-5 0,-34 0 0,-1 1 0,1 0 0,21 4 0,-34-2 0,-1-1 0,1 1 0,-1 0 0,0 0 0,0 1 0,0 0 0,0 0 0,0 1 0,-1-1 0,1 1 0,-1 0 0,0 1 0,5 5 0,3 4 0,0 2 0,-1-1 0,-1 1 0,0 1 0,-2 0 0,0 1 0,-1 0 0,7 19 0,-13-31 0,0 0 0,-1-1 0,1 1 0,-1 1 0,0-1 0,-1 0 0,1 0 0,-1 0 0,0 0 0,-1 1 0,0-1 0,0 0 0,0 0 0,-1 0 0,1 0 0,-1 0 0,-1-1 0,1 1 0,-1-1 0,0 1 0,0-1 0,-1 0 0,0 0 0,0 0 0,0 0 0,0-1 0,0 0 0,-1 0 0,-5 4 0,-1-1 0,0 0 0,0-1 0,0 0 0,-1-1 0,1-1 0,-1 1 0,0-2 0,-1 0 0,-15 3 0,-23 3 0,39-6 0,-1 0 0,0 0 0,0-1 0,0-1 0,0 0 0,0-1 0,0-1 0,0 1 0,0-2 0,-15-3 0,21 1-170,1 1-1,-1-1 0,1 0 1,0 0-1,0-1 0,0 0 1,-9-10-1,5 3-6655</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53.490"/>
    </inkml:context>
    <inkml:brush xml:id="br0">
      <inkml:brushProperty name="width" value="0.05" units="cm"/>
      <inkml:brushProperty name="height" value="0.05" units="cm"/>
    </inkml:brush>
  </inkml:definitions>
  <inkml:trace contextRef="#ctx0" brushRef="#br0">1949 0 23513,'-1949'0'0</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57.662"/>
    </inkml:context>
    <inkml:brush xml:id="br0">
      <inkml:brushProperty name="width" value="0.05" units="cm"/>
      <inkml:brushProperty name="height" value="0.05" units="cm"/>
    </inkml:brush>
  </inkml:definitions>
  <inkml:trace contextRef="#ctx0" brushRef="#br0">0 1 24575,'3'0'0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7:59.199"/>
    </inkml:context>
    <inkml:brush xml:id="br0">
      <inkml:brushProperty name="width" value="0.05" units="cm"/>
      <inkml:brushProperty name="height" value="0.05" units="cm"/>
    </inkml:brush>
  </inkml:definitions>
  <inkml:trace contextRef="#ctx0" brushRef="#br0">1 0 24575,'3'0'0,"4"0"0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0.419"/>
    </inkml:context>
    <inkml:brush xml:id="br0">
      <inkml:brushProperty name="width" value="0.05" units="cm"/>
      <inkml:brushProperty name="height" value="0.05" units="cm"/>
    </inkml:brush>
  </inkml:definitions>
  <inkml:trace contextRef="#ctx0" brushRef="#br0">0 0 24575,'0'4'0,"3"3"0,5 8 0,4 1 0,6 5 0,4 1 0,7 4 0,6 4 0,0-3 0,0-3 0,1-3 0,-2-4 0,-4-5 0,-4-5 0,-6-4-8191</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1.057"/>
    </inkml:context>
    <inkml:brush xml:id="br0">
      <inkml:brushProperty name="width" value="0.05" units="cm"/>
      <inkml:brushProperty name="height" value="0.05" units="cm"/>
    </inkml:brush>
  </inkml:definitions>
  <inkml:trace contextRef="#ctx0" brushRef="#br0">0 1 24575,'4'3'0,"3"1"0,5 4 0,3 3 0,-1 3 0,4-1 0,-2-2-8191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8"/>
    </inkml:context>
    <inkml:brush xml:id="br0">
      <inkml:brushProperty name="width" value="0.1" units="cm"/>
      <inkml:brushProperty name="height" value="0.1" units="cm"/>
    </inkml:brush>
  </inkml:definitions>
  <inkml:trace contextRef="#ctx0" brushRef="#br0">14182 8229 16383 0 0,'3'0'0'0'0,"6"3"0"0"0,4 2 0 0 0,3-1 0 0 0,3 4 0 0 0,2-1 0 0 0,1-1 0 0 0,0-1 0 0 0,0 1 0 0 0,4 4 0 0 0,8 1 0 0 0,5 1 0 0 0,7 2 0 0 0,3-1 0 0 0,4 1 0 0 0,0-2 0 0 0,5 1 0 0 0,4 1 0 0 0,-1-1 0 0 0,-5-3 0 0 0,-3-4 0 0 0,-9 2 0 0 0,-7-1 0 0 0,-6-2 0 0 0,-2-2 0 0 0,2 3 0 0 0,2 0 0 0 0,0-1 0 0 0,-2-2 0 0 0,-4 0 0 0 0,-1-2 0 0 0,-7 3 0 0 0,-1 1 0 0 0,-2-1 0 0 0,1 0 0 0 0,-2-2 0 0 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1.724"/>
    </inkml:context>
    <inkml:brush xml:id="br0">
      <inkml:brushProperty name="width" value="0.05" units="cm"/>
      <inkml:brushProperty name="height" value="0.05" units="cm"/>
    </inkml:brush>
  </inkml:definitions>
  <inkml:trace contextRef="#ctx0" brushRef="#br0">1 1 24575,'0'0'-8191</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3.194"/>
    </inkml:context>
    <inkml:brush xml:id="br0">
      <inkml:brushProperty name="width" value="0.05" units="cm"/>
      <inkml:brushProperty name="height" value="0.05" units="cm"/>
    </inkml:brush>
  </inkml:definitions>
  <inkml:trace contextRef="#ctx0" brushRef="#br0">234 1 24575,'-3'3'0,"-8"5"0,-5 4 0,-3-1 0,-2 6 0,0 2 0,0-2 0,4-1 0,1 1 0,3 0 0,1-2 0,3-1 0,-1 0 0,-2-2 0,1 1 0,0 1 0,1-3-8191</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3.313"/>
    </inkml:context>
    <inkml:brush xml:id="br0">
      <inkml:brushProperty name="width" value="0.05" units="cm"/>
      <inkml:brushProperty name="height" value="0.05" units="cm"/>
    </inkml:brush>
  </inkml:definitions>
  <inkml:trace contextRef="#ctx0" brushRef="#br0">1 0 24575,'0'0'-8191</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4.999"/>
    </inkml:context>
    <inkml:brush xml:id="br0">
      <inkml:brushProperty name="width" value="0.05" units="cm"/>
      <inkml:brushProperty name="height" value="0.05" units="cm"/>
    </inkml:brush>
  </inkml:definitions>
  <inkml:trace contextRef="#ctx0" brushRef="#br0">813 245 24575,'0'-1'0,"-1"0"0,1 0 0,0 1 0,-1-1 0,1 0 0,-1 1 0,1-1 0,-1 0 0,0 1 0,1-1 0,-1 1 0,1-1 0,-1 1 0,0-1 0,0 1 0,1 0 0,-1-1 0,0 1 0,0 0 0,1-1 0,-1 1 0,0 0 0,0 0 0,-1 0 0,-27-5 0,21 4 0,-99-22 0,-118-40 0,100 26 0,110 33-71,-65-19-576,-115-48 0,183 66-6179</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5.310"/>
    </inkml:context>
    <inkml:brush xml:id="br0">
      <inkml:brushProperty name="width" value="0.05" units="cm"/>
      <inkml:brushProperty name="height" value="0.05" units="cm"/>
    </inkml:brush>
  </inkml:definitions>
  <inkml:trace contextRef="#ctx0" brushRef="#br0">229 31 24575,'-3'0'0,"-8"0"0,-9 0 0,-3 0 0,-5-3 0,-1-2 0,2 1 0,1 1 0,3-2 0,1-1 0,5 1-8191</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5.631"/>
    </inkml:context>
    <inkml:brush xml:id="br0">
      <inkml:brushProperty name="width" value="0.05" units="cm"/>
      <inkml:brushProperty name="height" value="0.05" units="cm"/>
    </inkml:brush>
  </inkml:definitions>
  <inkml:trace contextRef="#ctx0" brushRef="#br0">1 1 24575,'0'0'-8191</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6.622"/>
    </inkml:context>
    <inkml:brush xml:id="br0">
      <inkml:brushProperty name="width" value="0.05" units="cm"/>
      <inkml:brushProperty name="height" value="0.05" units="cm"/>
    </inkml:brush>
  </inkml:definitions>
  <inkml:trace contextRef="#ctx0" brushRef="#br0">1 1 24575,'6'0'0,"-1"1"0,1 0 0,0 0 0,0 1 0,-1-1 0,1 1 0,-1 1 0,1-1 0,-1 1 0,0 0 0,0 0 0,0 0 0,4 5 0,11 8 0,29 34 0,-25-24 0,33 33 0,-20-19 0,1-3 0,72 55 0,-106-89-114,-1 1 1,1-1-1,-1 1 0,1-1 0,-1 1 1,0 0-1,-1 0 0,1 0 0,-1 1 1,0-1-1,3 8 0,-1 0-6712</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7.211"/>
    </inkml:context>
    <inkml:brush xml:id="br0">
      <inkml:brushProperty name="width" value="0.05" units="cm"/>
      <inkml:brushProperty name="height" value="0.05" units="cm"/>
    </inkml:brush>
  </inkml:definitions>
  <inkml:trace contextRef="#ctx0" brushRef="#br0">1 0 24575,'0'0'-8191</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7.738"/>
    </inkml:context>
    <inkml:brush xml:id="br0">
      <inkml:brushProperty name="width" value="0.05" units="cm"/>
      <inkml:brushProperty name="height" value="0.05" units="cm"/>
    </inkml:brush>
  </inkml:definitions>
  <inkml:trace contextRef="#ctx0" brushRef="#br0">0 1 24575,'3'0'0,"5"0"0,4 0 0,-1 0-8191</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08.813"/>
    </inkml:context>
    <inkml:brush xml:id="br0">
      <inkml:brushProperty name="width" value="0.05" units="cm"/>
      <inkml:brushProperty name="height" value="0.05" units="cm"/>
    </inkml:brush>
  </inkml:definitions>
  <inkml:trace contextRef="#ctx0" brushRef="#br0">1 179 24575,'12'-2'0,"0"1"0,0-2 0,-1 0 0,20-7 0,-8 2 0,174-45 0,98-32 0,-280 78-1365,-2 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23.270"/>
    </inkml:context>
    <inkml:brush xml:id="br0">
      <inkml:brushProperty name="width" value="0.05" units="cm"/>
      <inkml:brushProperty name="height" value="0.05" units="cm"/>
      <inkml:brushProperty name="color" value="#E71224"/>
    </inkml:brush>
  </inkml:definitions>
  <inkml:trace contextRef="#ctx0" brushRef="#br0">535 0 24575,'-133'111'0,"107"-91"0,-77 64 0,-112 79 0,174-135-1365,25-14-5461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19"/>
    </inkml:context>
    <inkml:brush xml:id="br0">
      <inkml:brushProperty name="width" value="0.1" units="cm"/>
      <inkml:brushProperty name="height" value="0.1" units="cm"/>
    </inkml:brush>
  </inkml:definitions>
  <inkml:trace contextRef="#ctx0" brushRef="#br0">16034 8440 16383 0 0,'0'4'0'0'0,"3"1"0"0"0,6-1 0 0 0,4 0 0 0 0,3-2 0 0 0,4 4 0 0 0,0-1 0 0 0,2 0 0 0 0,0-1 0 0 0,0 2 0 0 0,0 0 0 0 0,0-1 0 0 0,0-1 0 0 0,-1-1 0 0 0,4-2 0 0 0,4 3 0 0 0,5 1 0 0 0,4 0 0 0 0,6-2 0 0 0,7 3 0 0 0,1 0 0 0 0,3 0 0 0 0,-4-3 0 0 0,-4 0 0 0 0,-3-2 0 0 0,-5 0 0 0 0,-5-1 0 0 0,-5 0 0 0 0,-5 0 0 0 0,2 0 0 0 0,0-1 0 0 0,2 1 0 0 0,8 0 0 0 0,1 0 0 0 0,5 0 0 0 0,6 0 0 0 0,6 0 0 0 0,-3 0 0 0 0,-6 0 0 0 0,-7 0 0 0 0,-7 0 0 0 0,-5 0 0 0 0,0 0 0 0 0,0 0 0 0 0,2 0 0 0 0,1 0 0 0 0,1 0 0 0 0,-3 4 0 0 0,-3 0 0 0 0,-3 1 0 0 0,0-1 0 0 0,-1-2 0 0 0,1 0 0 0 0,-1-1 0 0 0,0-1 0 0 0,1 0 0 0 0,0 0 0 0 0,0 0 0 0 0,0 0 0 0 0,-3 3 0 0 0,-2 2 0 0 0,1-1 0 0 0,0 0 0 0 0,2-2 0 0 0,1 0 0 0 0,0-1 0 0 0,1-1 0 0 0,0 0 0 0 0,4 0 0 0 0,1 0 0 0 0,7 0 0 0 0,2 3 0 0 0,-2 2 0 0 0,1-1 0 0 0,-2 0 0 0 0,-3-1 0 0 0,-2-2 0 0 0,-3 0 0 0 0,-2-1 0 0 0,0 0 0 0 0,-1 0 0 0 0,0 0 0 0 0,-4 4 0 0 0,-2 0 0 0 0,-2 1 0 0 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17.257"/>
    </inkml:context>
    <inkml:brush xml:id="br0">
      <inkml:brushProperty name="width" value="0.05" units="cm"/>
      <inkml:brushProperty name="height" value="0.05" units="cm"/>
      <inkml:brushProperty name="color" value="#F6630D"/>
    </inkml:brush>
  </inkml:definitions>
  <inkml:trace contextRef="#ctx0" brushRef="#br0">193 131 24575,'-3'-3'0,"-5"-5"0,-4 0 0,-3-3 0,-2-2 0,-2 1 0,3-1 0,0 2 0,0 3 0,3-1 0,0 2 0,3-2 0,-1 1 0,-2 2 0,2 1-8191</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18.319"/>
    </inkml:context>
    <inkml:brush xml:id="br0">
      <inkml:brushProperty name="width" value="0.05" units="cm"/>
      <inkml:brushProperty name="height" value="0.05" units="cm"/>
      <inkml:brushProperty name="color" value="#F6630D"/>
    </inkml:brush>
  </inkml:definitions>
  <inkml:trace contextRef="#ctx0" brushRef="#br0">188 1 24575,'1'32'0,"-5"57"0,3-81 0,0-1 0,-1 1 0,0-1 0,-1 0 0,0 1 0,0-1 0,0-1 0,-1 1 0,-7 11 0,-4-2-195,1 0 0,-2-1 0,0-1 0,-1 0 0,0-1 0,-24 13 0,26-16-6631</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19.430"/>
    </inkml:context>
    <inkml:brush xml:id="br0">
      <inkml:brushProperty name="width" value="0.05" units="cm"/>
      <inkml:brushProperty name="height" value="0.05" units="cm"/>
      <inkml:brushProperty name="color" value="#F6630D"/>
    </inkml:brush>
  </inkml:definitions>
  <inkml:trace contextRef="#ctx0" brushRef="#br0">314 281 24575,'-1'-6'0,"-1"0"0,0 0 0,0 1 0,0-1 0,-1 1 0,1 0 0,-1-1 0,-1 1 0,1 0 0,-1 1 0,0-1 0,0 1 0,0 0 0,-9-8 0,-13-15 0,11 11 1,-1 0-1,-1 1 1,0 0-1,0 2 1,-2 0 0,-34-19-1,-16-10-1369,58 35-5457</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0.485"/>
    </inkml:context>
    <inkml:brush xml:id="br0">
      <inkml:brushProperty name="width" value="0.05" units="cm"/>
      <inkml:brushProperty name="height" value="0.05" units="cm"/>
      <inkml:brushProperty name="color" value="#F6630D"/>
    </inkml:brush>
  </inkml:definitions>
  <inkml:trace contextRef="#ctx0" brushRef="#br0">207 0 24575,'0'12'0,"0"0"0,-1-1 0,0 1 0,-1 0 0,0-1 0,-6 18 0,6-24 0,0 0 0,-1 0 0,1-1 0,-1 1 0,-1-1 0,1 1 0,0-1 0,-1 0 0,0-1 0,0 1 0,0-1 0,-1 0 0,1 0 0,-1 0 0,1 0 0,-9 2 0,7-1-86,-12 4-234,-1 0 0,1-1 1,-27 6-1,27-10-6506</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2.912"/>
    </inkml:context>
    <inkml:brush xml:id="br0">
      <inkml:brushProperty name="width" value="0.05" units="cm"/>
      <inkml:brushProperty name="height" value="0.05" units="cm"/>
      <inkml:brushProperty name="color" value="#F6630D"/>
    </inkml:brush>
  </inkml:definitions>
  <inkml:trace contextRef="#ctx0" brushRef="#br0">0 1336 24575,'31'-53'0,"2"1"0,3 2 0,69-76 0,-91 109 0,5-4 0,32-39 0,73-66 0,-47 65 0,91-54 0,-103 71 0,208-162 0,44-29 0,-242 175 0,-63 50 0,-1-1 0,1 1 0,1 1 0,0 0 0,0 1 0,1 1 0,27-12 0,46-4-1365,-69 20-5461</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3.815"/>
    </inkml:context>
    <inkml:brush xml:id="br0">
      <inkml:brushProperty name="width" value="0.05" units="cm"/>
      <inkml:brushProperty name="height" value="0.05" units="cm"/>
      <inkml:brushProperty name="color" value="#F6630D"/>
    </inkml:brush>
  </inkml:definitions>
  <inkml:trace contextRef="#ctx0" brushRef="#br0">831 0 24575,'-322'19'0,"-176"20"-1365,488-39-5461</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4.521"/>
    </inkml:context>
    <inkml:brush xml:id="br0">
      <inkml:brushProperty name="width" value="0.05" units="cm"/>
      <inkml:brushProperty name="height" value="0.05" units="cm"/>
      <inkml:brushProperty name="color" value="#F6630D"/>
    </inkml:brush>
  </inkml:definitions>
  <inkml:trace contextRef="#ctx0" brushRef="#br0">0 1 24575,'17'89'0,"3"48"82,-11-87-806,4 76 1,-13-108-6103</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6.014"/>
    </inkml:context>
    <inkml:brush xml:id="br0">
      <inkml:brushProperty name="width" value="0.05" units="cm"/>
      <inkml:brushProperty name="height" value="0.05" units="cm"/>
      <inkml:brushProperty name="color" value="#F6630D"/>
    </inkml:brush>
  </inkml:definitions>
  <inkml:trace contextRef="#ctx0" brushRef="#br0">1 1 24575,'90'67'0,"-3"5"0,81 85 0,-89-81 0,471 386 0,-516-433 0,-2 2 0,0 1 0,-3 2 0,38 53 0,42 47 0,-78-99-195,2-1 0,1-2 0,1-1 0,2-2 0,1-2 0,62 35 0,-83-54-6631</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6.912"/>
    </inkml:context>
    <inkml:brush xml:id="br0">
      <inkml:brushProperty name="width" value="0.05" units="cm"/>
      <inkml:brushProperty name="height" value="0.05" units="cm"/>
      <inkml:brushProperty name="color" value="#F6630D"/>
    </inkml:brush>
  </inkml:definitions>
  <inkml:trace contextRef="#ctx0" brushRef="#br0">494 135 24575,'-45'1'0,"17"0"0,-46-4 0,66 2 0,0 0 0,-1-1 0,1 0 0,0 0 0,0-1 0,1 0 0,-1-1 0,0 1 0,-12-10 0,1 1 0,-1 1 0,0 1 0,-1 0 0,-29-9 0,-16-6 0,22 14-1365,29 9-5461</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28.424"/>
    </inkml:context>
    <inkml:brush xml:id="br0">
      <inkml:brushProperty name="width" value="0.05" units="cm"/>
      <inkml:brushProperty name="height" value="0.05" units="cm"/>
      <inkml:brushProperty name="color" value="#F6630D"/>
    </inkml:brush>
  </inkml:definitions>
  <inkml:trace contextRef="#ctx0" brushRef="#br0">72 557 24575,'2'-137'0,"-5"-147"0,2 277 12,-1-1-1,-1 1 0,1 0 1,-1 0-1,0 0 1,-1 0-1,1 1 0,-1-1 1,-8-9-1,-16-29-1490,23 33-5347</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0"/>
    </inkml:context>
    <inkml:brush xml:id="br0">
      <inkml:brushProperty name="width" value="0.1" units="cm"/>
      <inkml:brushProperty name="height" value="0.1" units="cm"/>
    </inkml:brush>
  </inkml:definitions>
  <inkml:trace contextRef="#ctx0" brushRef="#br0">17498 8193 16383 0 0,'3'4'0'0'0,"6"1"0"0"0,4-1 0 0 0,3 0 0 0 0,7 2 0 0 0,3 1 0 0 0,0 2 0 0 0,0 3 0 0 0,-1 4 0 0 0,2-2 0 0 0,0 1 0 0 0,0 2 0 0 0,-2 1 0 0 0,-2-3 0 0 0,7 1 0 0 0,2-4 0 0 0,2 1 0 0 0,-1 1 0 0 0,-3-1 0 0 0,-5 0 0 0 0,-5-2 0 0 0,-1-3 0 0 0,-4 2 0 0 0,-2-2 0 0 0,-2 1 0 0 0,1 0 0 0 0,1-2 0 0 0,-1 1 0 0 0,0 0 0 0 0,3-2 0 0 0,-2 2 0 0 0,1-1 0 0 0,1 2 0 0 0,2 0 0 0 0,-2 2 0 0 0,0-1 0 0 0,-2 1 0 0 0,-1-1 0 0 0,3 2 0 0 0,1-2 0 0 0,-2 1 0 0 0,1-1 0 0 0,-3 1 0 0 0,-6 3 0 0 0,-12-2 0 0 0,-5 2 0 0 0,-4 1 0 0 0,-7-2 0 0 0,-3 1 0 0 0,-1-2 0 0 0,1-3 0 0 0,-4 0 0 0 0,4 3 0 0 0,3 2 0 0 0,1 3 0 0 0,-7 2 0 0 0,-1 1 0 0 0,-1 1 0 0 0,2 1 0 0 0,3-4 0 0 0,4-1 0 0 0,3 0 0 0 0,1-3 0 0 0,3 0 0 0 0,-3-3 0 0 0,-3 5 0 0 0,-4-1 0 0 0,-6 0 0 0 0,-1-1 0 0 0,1-4 0 0 0,5 0 0 0 0,8-2 0 0 0</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31.555"/>
    </inkml:context>
    <inkml:brush xml:id="br0">
      <inkml:brushProperty name="width" value="0.05" units="cm"/>
      <inkml:brushProperty name="height" value="0.05" units="cm"/>
      <inkml:brushProperty name="color" value="#F6630D"/>
    </inkml:brush>
  </inkml:definitions>
  <inkml:trace contextRef="#ctx0" brushRef="#br0">468 1 24575,'-10'2'0,"0"0"0,0 1 0,1 0 0,-1 1 0,1 0 0,0 1 0,0 0 0,1 0 0,-1 1 0,1 0 0,-9 9 0,-23 13 0,-103 51 0,42-26 0,47-25-1365,42-21-5461</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28:32.498"/>
    </inkml:context>
    <inkml:brush xml:id="br0">
      <inkml:brushProperty name="width" value="0.05" units="cm"/>
      <inkml:brushProperty name="height" value="0.05" units="cm"/>
      <inkml:brushProperty name="color" value="#F6630D"/>
    </inkml:brush>
  </inkml:definitions>
  <inkml:trace contextRef="#ctx0" brushRef="#br0">1 203 24575,'0'-3'0,"3"-2"0,5-2 0,4-1 0,-1-2 0,2 1 0,2-1 0,2 0 0,3-3 0,6-4 0,2-2 0,-2 2 0,0 2 0,-3 2 0,-5 0 0,-2 0 0,0 1 0,-4 4-8191</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27.605"/>
    </inkml:context>
    <inkml:brush xml:id="br0">
      <inkml:brushProperty name="width" value="0.05" units="cm"/>
      <inkml:brushProperty name="height" value="0.05" units="cm"/>
      <inkml:brushProperty name="color" value="#F6630D"/>
    </inkml:brush>
  </inkml:definitions>
  <inkml:trace contextRef="#ctx0" brushRef="#br0">1 1 24575,'10'19'0,"1"0"0,2-1 0,-1 0 0,26 25 0,68 58 0,-88-84 0,77 61-6,-65-55-266,-1 0 0,-1 2 0,0 1 1,33 43-1,-50-53-6554</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28.393"/>
    </inkml:context>
    <inkml:brush xml:id="br0">
      <inkml:brushProperty name="width" value="0.05" units="cm"/>
      <inkml:brushProperty name="height" value="0.05" units="cm"/>
      <inkml:brushProperty name="color" value="#F6630D"/>
    </inkml:brush>
  </inkml:definitions>
  <inkml:trace contextRef="#ctx0" brushRef="#br0">581 1 24575,'-1'3'0,"1"0"0,-1 0 0,0 0 0,0 1 0,-1-1 0,1 0 0,0 0 0,-1 0 0,0-1 0,0 1 0,0 0 0,-3 2 0,-28 30 0,32-34 0,-452 370 0,442-362-273,0 1 0,0 0 0,1 0 0,-12 18 0,14-18-6553</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30.302"/>
    </inkml:context>
    <inkml:brush xml:id="br0">
      <inkml:brushProperty name="width" value="0.05" units="cm"/>
      <inkml:brushProperty name="height" value="0.05" units="cm"/>
      <inkml:brushProperty name="color" value="#F6630D"/>
    </inkml:brush>
  </inkml:definitions>
  <inkml:trace contextRef="#ctx0" brushRef="#br0">1 0 24575,'13'1'0,"-1"1"0,1-1 0,-1 2 0,1 0 0,-1 1 0,0 0 0,0 0 0,-1 1 0,13 8 0,102 69 0,-56-34 0,23 9 0,158 110 0,-223-143 0,42 49 0,-26-25 0,-35-38-1365,-1 0-5461</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31.784"/>
    </inkml:context>
    <inkml:brush xml:id="br0">
      <inkml:brushProperty name="width" value="0.05" units="cm"/>
      <inkml:brushProperty name="height" value="0.05" units="cm"/>
      <inkml:brushProperty name="color" value="#F6630D"/>
    </inkml:brush>
  </inkml:definitions>
  <inkml:trace contextRef="#ctx0" brushRef="#br0">496 0 24097,'-496'458'0</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36.044"/>
    </inkml:context>
    <inkml:brush xml:id="br0">
      <inkml:brushProperty name="width" value="0.05" units="cm"/>
      <inkml:brushProperty name="height" value="0.05" units="cm"/>
      <inkml:brushProperty name="color" value="#F6630D"/>
    </inkml:brush>
  </inkml:definitions>
  <inkml:trace contextRef="#ctx0" brushRef="#br0">1 0 24575,'11'2'0,"1"0"0,0 0 0,-1 1 0,1 1 0,15 6 0,2 1 0,21 5 0,98 37 0,-130-46 0,0 2 0,-1 1 0,0 0 0,-1 1 0,29 24 0,-19-7 0,42 58 0,-22-26 0,-31-42 0,0-1 0,2 0 0,-1-1 0,2-1 0,0 0 0,1-1 0,24 13 0,-9-5-1365,-24-15-5461</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37.724"/>
    </inkml:context>
    <inkml:brush xml:id="br0">
      <inkml:brushProperty name="width" value="0.05" units="cm"/>
      <inkml:brushProperty name="height" value="0.05" units="cm"/>
      <inkml:brushProperty name="color" value="#F6630D"/>
    </inkml:brush>
  </inkml:definitions>
  <inkml:trace contextRef="#ctx0" brushRef="#br0">720 0 24575,'-35'21'0,"1"1"0,1 2 0,1 1 0,1 1 0,-48 54 0,52-50 0,-2-1 0,-41 32 0,-10 8 0,-17 11 0,54-39 0,37-34 0,-1 0 0,0-1 0,0 1 0,0-1 0,-1-1 0,-13 9 0,-36 16-1365,48-22-5461</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0.737"/>
    </inkml:context>
    <inkml:brush xml:id="br0">
      <inkml:brushProperty name="width" value="0.05" units="cm"/>
      <inkml:brushProperty name="height" value="0.05" units="cm"/>
      <inkml:brushProperty name="color" value="#F6630D"/>
    </inkml:brush>
  </inkml:definitions>
  <inkml:trace contextRef="#ctx0" brushRef="#br0">0 1 24575,'1'5'0,"1"-1"0,0 1 0,0 0 0,0-1 0,0 0 0,1 1 0,-1-1 0,1 0 0,0 0 0,1 0 0,-1-1 0,0 1 0,6 3 0,-1 1 0,118 114 0,-79-80 0,-1 3 0,-3 2 0,39 52 0,-62-73 56,39 40-1,-11-14-1531,-40-42-5350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1.884"/>
    </inkml:context>
    <inkml:brush xml:id="br0">
      <inkml:brushProperty name="width" value="0.05" units="cm"/>
      <inkml:brushProperty name="height" value="0.05" units="cm"/>
      <inkml:brushProperty name="color" value="#F6630D"/>
    </inkml:brush>
  </inkml:definitions>
  <inkml:trace contextRef="#ctx0" brushRef="#br0">678 1 24575,'-3'1'0,"1"0"0,-1 1 0,1-1 0,-1 1 0,1 0 0,0 0 0,0 0 0,-1 0 0,1 0 0,1 0 0,-1 0 0,-2 4 0,-5 4 0,-100 84 0,61-56 0,-43 46 0,72-66 0,-1-1 0,-1-1 0,0-1 0,-29 15 0,28-17 0,0 0 0,1 2 0,0 0 0,-28 29 0,42-37 14,-1-1-1,0 0 1,1-1 0,-2 0-1,1 0 1,-18 7-1,-15 10-1473,31-16-5366</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1"/>
    </inkml:context>
    <inkml:brush xml:id="br0">
      <inkml:brushProperty name="width" value="0.1" units="cm"/>
      <inkml:brushProperty name="height" value="0.1" units="cm"/>
    </inkml:brush>
  </inkml:definitions>
  <inkml:trace contextRef="#ctx0" brushRef="#br0">19185 12119 16383 0 0,'3'0'0'0'0,"2"-8"0"0"0,-1-8 0 0 0,0-10 0 0 0,-1-7 0 0 0,-5-10 0 0 0,-2-3 0 0 0,0 1 0 0 0,-7-5 0 0 0,-2-9 0 0 0,-1 2 0 0 0,-3 4 0 0 0,-2-4 0 0 0,-1-3 0 0 0,-1-2 0 0 0,4-5 0 0 0,3-1 0 0 0,2 2 0 0 0,3 7 0 0 0,2 5 0 0 0,3 2 0 0 0,1 1 0 0 0,-1 4 0 0 0,-1-2 0 0 0,-2 0 0 0 0,-1 1 0 0 0,-3 3 0 0 0,2 0 0 0 0,1 2 0 0 0,-1 0 0 0 0,1 4 0 0 0,-2 2 0 0 0,1-1 0 0 0,2 4 0 0 0,-2-8 0 0 0,1 0 0 0 0,2 3 0 0 0,2 2 0 0 0,1-1 0 0 0,-2 3 0 0 0,0 4 0 0 0,1 0 0 0 0,0 1 0 0 0,2 3 0 0 0,1 1 0 0 0,-3 3 0 0 0,-1 1 0 0 0,0-3 0 0 0,-2-1 0 0 0,0-2 0 0 0,1-5 0 0 0,-2-4 0 0 0,0 2 0 0 0,-1-1 0 0 0,-1-2 0 0 0,3-1 0 0 0,2 2 0 0 0,2 4 0 0 0,1 4 0 0 0,1 3 0 0 0,1 2 0 0 0,-3 3 0 0 0,-1 0 0 0 0,0 0 0 0 0,0 1 0 0 0,2 0 0 0 0,0-1 0 0 0,2 0 0 0 0,-1 0 0 0 0,1 0 0 0 0,0 0 0 0 0,-3 0 0 0 0,-2 0 0 0 0,1-1 0 0 0,0 1 0 0 0,-2 0 0 0 0,0 0 0 0 0,1 0 0 0 0,1-1 0 0 0,1 1 0 0 0,1-4 0 0 0,-2 0 0 0 0,-1-5 0 0 0,1 1 0 0 0,0 0 0 0 0,2 3 0 0 0,-3-3 0 0 0,0 2 0 0 0,0 0 0 0 0,-2 2 0 0 0,-1 1 0 0 0,2 2 0 0 0,2 0 0 0 0,1 1 0 0 0,2 0 0 0 0,0 0 0 0 0,-3 0 0 0 0,0 0 0 0 0,-1 0 0 0 0,2 0 0 0 0,-3 4 0 0 0,-4 4 0 0 0,0 8 0 0 0,-2 9 0 0 0,-3 7 0 0 0,-2 9 0 0 0,-5 8 0 0 0,0 4 0 0 0,-2-2 0 0 0,-5 0 0 0 0,-5 0 0 0 0,1 0 0 0 0,-2-6 0 0 0,-3-3 0 0 0,3-2 0 0 0,3 0 0 0 0,3-4 0 0 0,7 0 0 0 0,3-3 0 0 0,2 0 0 0 0,7-6 0 0 0,9-3 0 0 0,4-7 0 0 0,6-5 0 0 0,1-6 0 0 0,-1-3 0 0 0,1-2 0 0 0,0-2 0 0 0,1 3 0 0 0,2 5 0 0 0,-1 2 0 0 0,2 2 0 0 0,1-1 0 0 0,-2-2 0 0 0,1 2 0 0 0,-2-2 0 0 0,1-1 0 0 0,1-3 0 0 0,2 2 0 0 0,2 3 0 0 0,-2 1 0 0 0,0 2 0 0 0,0 2 0 0 0,-2-1 0 0 0,1 0 0 0 0,0 3 0 0 0,2 1 0 0 0,-2-2 0 0 0,0 0 0 0 0,1 1 0 0 0,1 2 0 0 0,2 0 0 0 0,0 2 0 0 0,2 1 0 0 0,0-1 0 0 0,1 2 0 0 0,-1-1 0 0 0,0 0 0 0 0,-3 4 0 0 0,-1 1 0 0 0,-4 3 0 0 0,0 1 0 0 0,1-2 0 0 0,1-2 0 0 0,0 2 0 0 0,-1 4 0 0 0,2 2 0 0 0,1 4 0 0 0,2 2 0 0 0,1 2 0 0 0,0-3 0 0 0,-2-1 0 0 0,-5 0 0 0 0,-5 1 0 0 0,1-3 0 0 0,-2 0 0 0 0,1-2 0 0 0,0-1 0 0 0,-1 2 0 0 0,1-1 0 0 0,-1 0 0 0 0,3 2 0 0 0,-1 1 0 0 0,1-1 0 0 0,0 0 0 0 0,1 1 0 0 0,0 2 0 0 0,0 1 0 0 0,-1 1 0 0 0,1 0 0 0 0,-1 1 0 0 0,2-3 0 0 0,-2-1 0 0 0,-3-4 0 0 0</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00.977"/>
    </inkml:context>
    <inkml:brush xml:id="br0">
      <inkml:brushProperty name="width" value="0.05" units="cm"/>
      <inkml:brushProperty name="height" value="0.05" units="cm"/>
    </inkml:brush>
  </inkml:definitions>
  <inkml:trace contextRef="#ctx0" brushRef="#br0">1490 0 24276,'-1489'917'0</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09.711"/>
    </inkml:context>
    <inkml:brush xml:id="br0">
      <inkml:brushProperty name="width" value="0.05" units="cm"/>
      <inkml:brushProperty name="height" value="0.05" units="cm"/>
    </inkml:brush>
  </inkml:definitions>
  <inkml:trace contextRef="#ctx0" brushRef="#br0">0 0 24492,'2330'840'0,"-2523"-1042"0,386 404 0,-471-169 0</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23.564"/>
    </inkml:context>
    <inkml:brush xml:id="br0">
      <inkml:brushProperty name="width" value="0.05" units="cm"/>
      <inkml:brushProperty name="height" value="0.05" units="cm"/>
    </inkml:brush>
  </inkml:definitions>
  <inkml:trace contextRef="#ctx0" brushRef="#br0">0 229 24156,'3055'-229'0</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03.429"/>
    </inkml:context>
    <inkml:brush xml:id="br0">
      <inkml:brushProperty name="width" value="0.05" units="cm"/>
      <inkml:brushProperty name="height" value="0.05" units="cm"/>
    </inkml:brush>
  </inkml:definitions>
  <inkml:trace contextRef="#ctx0" brushRef="#br0">39 0 24575,'-2'51'61,"-15"82"0,8-82-804,-2 77-1,11-111-6082</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04.685"/>
    </inkml:context>
    <inkml:brush xml:id="br0">
      <inkml:brushProperty name="width" value="0.05" units="cm"/>
      <inkml:brushProperty name="height" value="0.05" units="cm"/>
    </inkml:brush>
  </inkml:definitions>
  <inkml:trace contextRef="#ctx0" brushRef="#br0">1 20 24575,'88'2'0,"92"-4"0,-105-7 0,-40 4 0,44 0 0,153 6-1365,-215-1-5461</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3.190"/>
    </inkml:context>
    <inkml:brush xml:id="br0">
      <inkml:brushProperty name="width" value="0.05" units="cm"/>
      <inkml:brushProperty name="height" value="0.05" units="cm"/>
    </inkml:brush>
  </inkml:definitions>
  <inkml:trace contextRef="#ctx0" brushRef="#br0">1 0 24575,'38'2'0,"1"1"0,-1 2 0,0 2 0,0 2 0,56 19 0,-10 14 0,-33-15 0,-21-11-1365,-18-9-5461</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3.749"/>
    </inkml:context>
    <inkml:brush xml:id="br0">
      <inkml:brushProperty name="width" value="0.05" units="cm"/>
      <inkml:brushProperty name="height" value="0.05" units="cm"/>
    </inkml:brush>
  </inkml:definitions>
  <inkml:trace contextRef="#ctx0" brushRef="#br0">1 0 24575,'4'2'0,"1"0"0,0 0 0,-1 0 0,0 0 0,1 1 0,-1 0 0,7 6 0,6 3 0,260 148-1365,-265-154-5461</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4.223"/>
    </inkml:context>
    <inkml:brush xml:id="br0">
      <inkml:brushProperty name="width" value="0.05" units="cm"/>
      <inkml:brushProperty name="height" value="0.05" units="cm"/>
    </inkml:brush>
  </inkml:definitions>
  <inkml:trace contextRef="#ctx0" brushRef="#br0">0 1 24575,'12'1'0,"0"1"0,0 0 0,-1 1 0,1 0 0,-1 1 0,12 6 0,17 5 0,167 43 0,-158-37-1365,-35-15-5461</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4.686"/>
    </inkml:context>
    <inkml:brush xml:id="br0">
      <inkml:brushProperty name="width" value="0.05" units="cm"/>
      <inkml:brushProperty name="height" value="0.05" units="cm"/>
    </inkml:brush>
  </inkml:definitions>
  <inkml:trace contextRef="#ctx0" brushRef="#br0">0 0 24575,'4'1'0,"0"1"0,0-1 0,-1 0 0,1 1 0,0 0 0,-1 0 0,1 0 0,2 3 0,15 7 0,8 2 0,-1 1 0,34 25 0,-31-19 0,9-3-1365,-30-12-5461</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5.128"/>
    </inkml:context>
    <inkml:brush xml:id="br0">
      <inkml:brushProperty name="width" value="0.05" units="cm"/>
      <inkml:brushProperty name="height" value="0.05" units="cm"/>
    </inkml:brush>
  </inkml:definitions>
  <inkml:trace contextRef="#ctx0" brushRef="#br0">1 1 24575,'3'3'0,"1"5"0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2"/>
    </inkml:context>
    <inkml:brush xml:id="br0">
      <inkml:brushProperty name="width" value="0.1" units="cm"/>
      <inkml:brushProperty name="height" value="0.1" units="cm"/>
      <inkml:brushProperty name="color" value="#E71224"/>
    </inkml:brush>
  </inkml:definitions>
  <inkml:trace contextRef="#ctx0" brushRef="#br0">18098 7964 16383 0 0,'7'11'0'0'0,"6"3"0"0"0,8 3 0 0 0,8 10 0 0 0,5 3 0 0 0,2-3 0 0 0,1-2 0 0 0,-2-3 0 0 0,1 0 0 0 0,-3-1 0 0 0,-7-1 0 0 0,-4 1 0 0 0,-2-1 0 0 0,-1-3 0 0 0,0-1 0 0 0,0 1 0 0 0,0 0 0 0 0,2 5 0 0 0,-1 3 0 0 0,5 0 0 0 0,-3-1 0 0 0,-1-4 0 0 0,3 2 0 0 0,1-3 0 0 0,0-1 0 0 0,-1 0 0 0 0,-1 0 0 0 0,0 1 0 0 0,-1 1 0 0 0,-1 1 0 0 0,0-4 0 0 0,0-1 0 0 0,-3 1 0 0 0,-2-3 0 0 0,0 0 0 0 0,-2 1 0 0 0,0-2 0 0 0,-3 1 0 0 0,1-3 0 0 0,-2 1 0 0 0,1-2 0 0 0,3-2 0 0 0,-2 1 0 0 0,-3-2 0 0 0</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6.760"/>
    </inkml:context>
    <inkml:brush xml:id="br0">
      <inkml:brushProperty name="width" value="0.05" units="cm"/>
      <inkml:brushProperty name="height" value="0.05" units="cm"/>
    </inkml:brush>
  </inkml:definitions>
  <inkml:trace contextRef="#ctx0" brushRef="#br0">2 0 24575,'-1'23'0,"1"-1"0,1 1 0,1-1 0,1 1 0,2-1 0,0 0 0,1 0 0,1-1 0,1 0 0,12 23 0,27 65-1365,-42-97-5461</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7.625"/>
    </inkml:context>
    <inkml:brush xml:id="br0">
      <inkml:brushProperty name="width" value="0.05" units="cm"/>
      <inkml:brushProperty name="height" value="0.05" units="cm"/>
    </inkml:brush>
  </inkml:definitions>
  <inkml:trace contextRef="#ctx0" brushRef="#br0">495 1 24575,'-6'4'0,"-1"0"0,1-1 0,-1 1 0,1-1 0,-1-1 0,0 1 0,0-1 0,0 0 0,0-1 0,-12 2 0,-25 7 0,-132 42 0,5 3-1365,153-51-5461</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5.733"/>
    </inkml:context>
    <inkml:brush xml:id="br0">
      <inkml:brushProperty name="width" value="0.05" units="cm"/>
      <inkml:brushProperty name="height" value="0.05" units="cm"/>
    </inkml:brush>
  </inkml:definitions>
  <inkml:trace contextRef="#ctx0" brushRef="#br0">1 74 24575,'3'0'0,"5"-3"0,3-2 0,4 1 0,6 1 0,5 0 0,2-2 0,3 0 0,2-2 0,-1-1 0,1 2 0,1 1 0,-3 2 0,1 1 0,-5-1 0,-4-2 0,-3 1 0,-5 1-8191</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6.516"/>
    </inkml:context>
    <inkml:brush xml:id="br0">
      <inkml:brushProperty name="width" value="0.05" units="cm"/>
      <inkml:brushProperty name="height" value="0.05" units="cm"/>
    </inkml:brush>
  </inkml:definitions>
  <inkml:trace contextRef="#ctx0" brushRef="#br0">0 39 24575,'56'-14'0,"408"-10"-1365,-438 24-5461</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7.083"/>
    </inkml:context>
    <inkml:brush xml:id="br0">
      <inkml:brushProperty name="width" value="0.05" units="cm"/>
      <inkml:brushProperty name="height" value="0.05" units="cm"/>
    </inkml:brush>
  </inkml:definitions>
  <inkml:trace contextRef="#ctx0" brushRef="#br0">1 0 24575,'383'0'-1365,"-367"0"-5461</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7.590"/>
    </inkml:context>
    <inkml:brush xml:id="br0">
      <inkml:brushProperty name="width" value="0.05" units="cm"/>
      <inkml:brushProperty name="height" value="0.05" units="cm"/>
    </inkml:brush>
  </inkml:definitions>
  <inkml:trace contextRef="#ctx0" brushRef="#br0">0 0 24575,'3'0'0,"5"0"0,3 0 0,4 0 0,3 0 0,1 0 0,0 0 0,1 0 0,0 0 0,0 0 0,-1 0 0,1 0 0,2 0 0,5 0 0,1 0 0,-2 0 0,-4 0-8191</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6:58.810"/>
    </inkml:context>
    <inkml:brush xml:id="br0">
      <inkml:brushProperty name="width" value="0.05" units="cm"/>
      <inkml:brushProperty name="height" value="0.05" units="cm"/>
    </inkml:brush>
  </inkml:definitions>
  <inkml:trace contextRef="#ctx0" brushRef="#br0">0 0 24575,'497'0'-1365,"-480"0"-5461</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8.680"/>
    </inkml:context>
    <inkml:brush xml:id="br0">
      <inkml:brushProperty name="width" value="0.05" units="cm"/>
      <inkml:brushProperty name="height" value="0.05" units="cm"/>
    </inkml:brush>
  </inkml:definitions>
  <inkml:trace contextRef="#ctx0" brushRef="#br0">1 1 24575,'2'0'0,"0"1"0,1 0 0,-1 0 0,0-1 0,0 2 0,0-1 0,0 0 0,0 0 0,0 0 0,0 1 0,0-1 0,-1 1 0,1 0 0,-1-1 0,4 5 0,23 34 0,-23-31 0,10 15 0,0-1 0,2 0 0,0-1 0,2-1 0,0 0 0,1-2 0,39 29 0,-30-23-1365,-21-14-5461</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19.312"/>
    </inkml:context>
    <inkml:brush xml:id="br0">
      <inkml:brushProperty name="width" value="0.05" units="cm"/>
      <inkml:brushProperty name="height" value="0.05" units="cm"/>
    </inkml:brush>
  </inkml:definitions>
  <inkml:trace contextRef="#ctx0" brushRef="#br0">456 1 24575,'0'3'0,"-4"1"0,-3 3 0,-8 4 0,-4 0 0,-6 1 0,-5 2 0,-4 2 0,-2 1 0,-2 2 0,-1-3 0,-4 2 0,3-2 0,2 0 0,3-3 0,5 0 0,7-3-8191</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25.276"/>
    </inkml:context>
    <inkml:brush xml:id="br0">
      <inkml:brushProperty name="width" value="0.05" units="cm"/>
      <inkml:brushProperty name="height" value="0.05" units="cm"/>
    </inkml:brush>
  </inkml:definitions>
  <inkml:trace contextRef="#ctx0" brushRef="#br0">0 0 24575,'15'1'0,"1"0"0,-1 1 0,0 1 0,0 0 0,0 1 0,0 0 0,27 14 0,2 5 0,47 31 0,35 19 0,-87-55-1365,-27-14-5461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3"/>
    </inkml:context>
    <inkml:brush xml:id="br0">
      <inkml:brushProperty name="width" value="0.1" units="cm"/>
      <inkml:brushProperty name="height" value="0.1" units="cm"/>
      <inkml:brushProperty name="color" value="#E71224"/>
    </inkml:brush>
  </inkml:definitions>
  <inkml:trace contextRef="#ctx0" brushRef="#br0">18820 7946 16383 0 0,'0'4'0'0'0,"0"4"0"0"0,0 5 0 0 0,0 4 0 0 0,-4-1 0 0 0,-4 0 0 0 0,-5 4 0 0 0,0 4 0 0 0,-2 3 0 0 0,-1 2 0 0 0,-2 3 0 0 0,-2-1 0 0 0,4 2 0 0 0,-1-5 0 0 0,1-3 0 0 0,1-3 0 0 0,1 3 0 0 0,-1 0 0 0 0,-2-4 0 0 0,2-2 0 0 0,0-1 0 0 0,3 1 0 0 0,-4 3 0 0 0,1 3 0 0 0,-1 0 0 0 0,-1-1 0 0 0,2 0 0 0 0,0-1 0 0 0,3-1 0 0 0,-1-4 0 0 0,3-2 0 0 0,2 1 0 0 0,3 0 0 0 0,-1-2 0 0 0,0 0 0 0 0,1-3 0 0 0</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26.191"/>
    </inkml:context>
    <inkml:brush xml:id="br0">
      <inkml:brushProperty name="width" value="0.05" units="cm"/>
      <inkml:brushProperty name="height" value="0.05" units="cm"/>
    </inkml:brush>
  </inkml:definitions>
  <inkml:trace contextRef="#ctx0" brushRef="#br0">450 0 24575,'-1'4'0,"0"-1"0,1 1 0,-1-1 0,0 0 0,-1 1 0,1-1 0,-1 0 0,1 0 0,-1 0 0,0 0 0,0 0 0,0 0 0,-1-1 0,1 1 0,-1-1 0,-4 4 0,-53 38 0,42-32 0,0 2 0,1 1 0,-21 21 0,-25 22 0,44-45 11,-1-1 0,-1 0 0,0-2 1,-27 10-1,-15 7-1432,52-21-5405</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29.541"/>
    </inkml:context>
    <inkml:brush xml:id="br0">
      <inkml:brushProperty name="width" value="0.05" units="cm"/>
      <inkml:brushProperty name="height" value="0.05" units="cm"/>
    </inkml:brush>
  </inkml:definitions>
  <inkml:trace contextRef="#ctx0" brushRef="#br0">40 895 24575,'4'-2'0,"0"-1"0,0 1 0,-1-1 0,1 0 0,-1-1 0,0 1 0,1 0 0,-1-1 0,-1 0 0,1 0 0,-1 0 0,4-8 0,-4 10 0,4-9 0,-1-1 0,0 1 0,-1-1 0,-1 0 0,1 0 0,-2 0 0,0-1 0,1-19 0,-5-108 0,-1 58 0,3 77 0,2-14 0,-2-1 0,0 0 0,-2 1 0,0-1 0,-1 1 0,-1 0 0,0 0 0,-2 0 0,-12-28 0,6 26-151,1-1-1,1 0 0,1-1 0,0 0 1,2 0-1,1-1 0,1 1 1,-4-47-1,9 54-6674</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29.789"/>
    </inkml:context>
    <inkml:brush xml:id="br0">
      <inkml:brushProperty name="width" value="0.05" units="cm"/>
      <inkml:brushProperty name="height" value="0.05" units="cm"/>
    </inkml:brush>
  </inkml:definitions>
  <inkml:trace contextRef="#ctx0" brushRef="#br0">1 4 24575,'0'-4'0</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0.573"/>
    </inkml:context>
    <inkml:brush xml:id="br0">
      <inkml:brushProperty name="width" value="0.05" units="cm"/>
      <inkml:brushProperty name="height" value="0.05" units="cm"/>
    </inkml:brush>
  </inkml:definitions>
  <inkml:trace contextRef="#ctx0" brushRef="#br0">224 0 24575,'-4'3'0,"0"0"0,1 1 0,0-1 0,0 1 0,0-1 0,0 1 0,0 0 0,1 0 0,-5 9 0,4-7 0,-59 83 0,40-60 0,1 0 0,-19 40 0,4 4-1365,31-63-5461</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1.411"/>
    </inkml:context>
    <inkml:brush xml:id="br0">
      <inkml:brushProperty name="width" value="0.05" units="cm"/>
      <inkml:brushProperty name="height" value="0.05" units="cm"/>
    </inkml:brush>
  </inkml:definitions>
  <inkml:trace contextRef="#ctx0" brushRef="#br0">1 1 24575,'9'2'0,"1"0"0,-1 1 0,0 1 0,0-1 0,0 1 0,0 1 0,-1 0 0,0 0 0,0 0 0,9 9 0,-9-8 0,236 151 0,-215-145 64,9 7-1493,-29-12-5397</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2.409"/>
    </inkml:context>
    <inkml:brush xml:id="br0">
      <inkml:brushProperty name="width" value="0.05" units="cm"/>
      <inkml:brushProperty name="height" value="0.05" units="cm"/>
    </inkml:brush>
  </inkml:definitions>
  <inkml:trace contextRef="#ctx0" brushRef="#br0">0 109 24575,'0'-1'0,"1"0"0,-1 0 0,1 0 0,-1 0 0,1 1 0,-1-1 0,1 0 0,0 0 0,-1 0 0,1 1 0,0-1 0,0 0 0,-1 1 0,1-1 0,0 0 0,0 1 0,0-1 0,0 1 0,0 0 0,0-1 0,0 1 0,2-1 0,26-7 0,-27 8 0,143-20 0,8-1 0,93-19-1365,-228 37-5461</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3.055"/>
    </inkml:context>
    <inkml:brush xml:id="br0">
      <inkml:brushProperty name="width" value="0.05" units="cm"/>
      <inkml:brushProperty name="height" value="0.05" units="cm"/>
    </inkml:brush>
  </inkml:definitions>
  <inkml:trace contextRef="#ctx0" brushRef="#br0">0 57 24575,'4'0'0,"6"0"0,3-3 0,2-1 0,2-1 0,4 2 0,5 1 0,2 0 0,5 1 0,4 1 0,2-3 0,1-1 0,0 0 0,0-3 0,-4 1 0,-4 0 0,-5 2 0,-7 2-8191</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3.693"/>
    </inkml:context>
    <inkml:brush xml:id="br0">
      <inkml:brushProperty name="width" value="0.05" units="cm"/>
      <inkml:brushProperty name="height" value="0.05" units="cm"/>
    </inkml:brush>
  </inkml:definitions>
  <inkml:trace contextRef="#ctx0" brushRef="#br0">1 95 24575,'7'-4'0,"0"0"0,0 0 0,0 1 0,1 0 0,0 1 0,-1 0 0,1 0 0,15-2 0,-3 0 0,26-3 0,47-3 0,28-5 0,38-13-1365,-144 25-5461</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4.107"/>
    </inkml:context>
    <inkml:brush xml:id="br0">
      <inkml:brushProperty name="width" value="0.05" units="cm"/>
      <inkml:brushProperty name="height" value="0.05" units="cm"/>
    </inkml:brush>
  </inkml:definitions>
  <inkml:trace contextRef="#ctx0" brushRef="#br0">0 54 24575,'57'-17'0,"24"10"0,64-9 0,-81 6-1365,-34 6-5461</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4.755"/>
    </inkml:context>
    <inkml:brush xml:id="br0">
      <inkml:brushProperty name="width" value="0.05" units="cm"/>
      <inkml:brushProperty name="height" value="0.05" units="cm"/>
    </inkml:brush>
  </inkml:definitions>
  <inkml:trace contextRef="#ctx0" brushRef="#br0">1 58 24575,'56'-16'0,"61"-3"38,-76 11-506,0 1 1,62-1-1,-84 9-6358</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4"/>
    </inkml:context>
    <inkml:brush xml:id="br0">
      <inkml:brushProperty name="width" value="0.1" units="cm"/>
      <inkml:brushProperty name="height" value="0.1" units="cm"/>
      <inkml:brushProperty name="color" value="#E71224"/>
    </inkml:brush>
  </inkml:definitions>
  <inkml:trace contextRef="#ctx0" brushRef="#br0">16298 6324 16383 0 0,'4'7'0'0'0,"4"6"0"0"0,5 8 0 0 0,7 4 0 0 0,8 5 0 0 0,10 5 0 0 0,5 3 0 0 0,10 6 0 0 0,-1-4 0 0 0,3-6 0 0 0,1 3 0 0 0,3 2 0 0 0,-1-2 0 0 0,-4-4 0 0 0,-4-4 0 0 0,-10-3 0 0 0,-9-3 0 0 0,-5-4 0 0 0,-4-7 0 0 0,-2-4 0 0 0,-1-1 0 0 0,0 3 0 0 0,-3 3 0 0 0,-1 2 0 0 0,0 3 0 0 0,2-1 0 0 0,-2-1 0 0 0,-4-3 0 0 0</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5.170"/>
    </inkml:context>
    <inkml:brush xml:id="br0">
      <inkml:brushProperty name="width" value="0.05" units="cm"/>
      <inkml:brushProperty name="height" value="0.05" units="cm"/>
    </inkml:brush>
  </inkml:definitions>
  <inkml:trace contextRef="#ctx0" brushRef="#br0">0 39 24575,'3'-3'0,"5"-5"0,7 0 0,4 0 0,3 3 0,0 1 0,-4 1-8191</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37.904"/>
    </inkml:context>
    <inkml:brush xml:id="br0">
      <inkml:brushProperty name="width" value="0.05" units="cm"/>
      <inkml:brushProperty name="height" value="0.05" units="cm"/>
    </inkml:brush>
  </inkml:definitions>
  <inkml:trace contextRef="#ctx0" brushRef="#br0">0 1 24575,'10'2'0,"-1"0"0,0 1 0,0 0 0,0 1 0,0 0 0,0 0 0,-1 1 0,14 11 0,-1-3 0,129 65 0,-93-48 0,-44-22 0,-1-1 0,1-1 0,0 0 0,0-1 0,1 0 0,25 5 0,-37-10 0,0 0 0,0 1 0,0-1 0,-1 0 0,1 1 0,0-1 0,0 1 0,-1 0 0,1 0 0,-1-1 0,1 1 0,0 0 0,-1 0 0,0 1 0,1-1 0,-1 0 0,0 0 0,1 1 0,-1-1 0,0 1 0,0-1 0,0 1 0,0-1 0,-1 1 0,1 0 0,0-1 0,-1 1 0,1 0 0,-1-1 0,1 1 0,-1 0 0,0 0 0,0 0 0,0-1 0,0 1 0,0 0 0,0 0 0,0 0 0,-1 0 0,1-1 0,-1 1 0,1 0 0,-1-1 0,0 3 0,-5 11 0,0 0 0,-1 0 0,0 0 0,-10 13 0,6-10 0,-5 14 0,8-16 0,0-1 0,-1 0 0,-20 26 0,14-21 0,2 0 0,0 1 0,-15 32 0,4-7 0,17-33-118,-7 13-505,-30 42-1,35-58-6202</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45.167"/>
    </inkml:context>
    <inkml:brush xml:id="br0">
      <inkml:brushProperty name="width" value="0.05" units="cm"/>
      <inkml:brushProperty name="height" value="0.05" units="cm"/>
    </inkml:brush>
  </inkml:definitions>
  <inkml:trace contextRef="#ctx0" brushRef="#br0">1 0 24575,'4'2'0,"0"0"0,0 0 0,-1 1 0,1-1 0,-1 1 0,1 0 0,-1 0 0,0 0 0,5 6 0,0-1 0,11 12 0,-1 0 0,-2 1 0,23 36 0,-21-29 0,33 39 0,-34-49 0,-3-4 0,-1 0 0,0 1 0,-1 0 0,-1 1 0,-1 1 0,0 0 0,0 0 0,6 20 0,7 19 0,3-1 0,3-1 0,62 90 0,-77-123 0,121 171 0,-118-164 0,2 0 0,1-2 0,30 31 0,-42-47 0,-1 1 0,0 0 0,-1 0 0,0 1 0,-1-1 0,0 1 0,0 0 0,-2 1 0,1-1 0,-2 1 0,0-1 0,1 15 0,-1 365 0,-5-191 0,5-131 0,0-39 0,-2 0 0,0-1 0,-2 1 0,-2 0 0,-9 39 0,-47 154 0,-7 25 0,59-224 0,2 0 0,0 1 0,2 0 0,0 0 0,2 51 0,1 73 0,3 86 0,4-176 0,2-1 0,28 107 0,-29-147 0,1 0 0,0-1 0,1 0 0,1 0 0,1-1 0,0-1 0,1 0 0,1 0 0,16 14 0,11 8 0,1-2 0,49 33 0,73 39 0,-80-60 0,93 38 0,-137-66 0,-18-9 0,44 15 0,-9-8 0,-34-9 0,0-2 0,1-1 0,0 0 0,-1-2 0,2 0 0,25 0 0,103 15 0,-127-18 0,1-1 0,-1-1 0,0-1 0,0-1 0,0-1 0,47-14 0,105-46 0,-155 56 0,-1-1 0,28-17 0,13-6 0,-48 25 0,0-1 0,-1-1 0,23-18 0,27-17 0,7-4 0,-38 23 0,-1 1 0,37-37 0,4-5 0,-36 33 0,-1-1 0,37-48 0,-63 71 0,14-21 0,-1 0 0,32-66 0,-14 25 0,97-176 0,-114 207 0,30-77 0,4-8 0,3-2 0,-55 116-1365,0 1-5461</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46.040"/>
    </inkml:context>
    <inkml:brush xml:id="br0">
      <inkml:brushProperty name="width" value="0.05" units="cm"/>
      <inkml:brushProperty name="height" value="0.05" units="cm"/>
    </inkml:brush>
  </inkml:definitions>
  <inkml:trace contextRef="#ctx0" brushRef="#br0">391 0 24575,'-24'0'0,"-1"1"0,1 0 0,0 2 0,0 1 0,0 1 0,-25 8 0,31-6-136,0 1-1,1 1 1,0 1-1,0 0 1,1 1-1,0 1 1,1 0-1,1 1 0,-22 24 1,24-22-6690</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47.086"/>
    </inkml:context>
    <inkml:brush xml:id="br0">
      <inkml:brushProperty name="width" value="0.05" units="cm"/>
      <inkml:brushProperty name="height" value="0.05" units="cm"/>
    </inkml:brush>
  </inkml:definitions>
  <inkml:trace contextRef="#ctx0" brushRef="#br0">1 0 24575,'4'1'0,"-1"-1"0,1 1 0,0-1 0,-1 1 0,1 0 0,-1 0 0,1 1 0,-1-1 0,0 1 0,1-1 0,-1 1 0,0 0 0,0 0 0,0 1 0,0-1 0,-1 1 0,4 3 0,4 6 0,-1 1 0,15 25 0,-3-4 0,81 88 114,-38-50-1593,-57-63-5347</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0.269"/>
    </inkml:context>
    <inkml:brush xml:id="br0">
      <inkml:brushProperty name="width" value="0.05" units="cm"/>
      <inkml:brushProperty name="height" value="0.05" units="cm"/>
    </inkml:brush>
  </inkml:definitions>
  <inkml:trace contextRef="#ctx0" brushRef="#br0">1666 1 24575,'-122'107'0,"93"-81"0,-90 91 0,107-104 0,1 0 0,1 1 0,0 0 0,1 1 0,-7 17 0,-44 57 0,-58 165 0,-55 103 0,119-242 0,34-69 0,-30 51 0,-264 328 0,150-216 0,46-42 0,104-148 0,4-5 0,0 0 0,1 0 0,0 0 0,2 1 0,-9 20 0,12-20 0,0-1 0,-1 0 0,-1 0 0,-1-1 0,0 0 0,0 0 0,-1 0 0,-1-1 0,-12 13 0,-13 29 47,30-46-189,0-1 1,0 1 0,0-1 0,-1 0 0,0-1 0,-1 1-1,1-1 1,-1 0 0,-10 7 0,6-6-6685</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0.955"/>
    </inkml:context>
    <inkml:brush xml:id="br0">
      <inkml:brushProperty name="width" value="0.05" units="cm"/>
      <inkml:brushProperty name="height" value="0.05" units="cm"/>
    </inkml:brush>
  </inkml:definitions>
  <inkml:trace contextRef="#ctx0" brushRef="#br0">13 581 24575,'12'-186'0,"-6"133"0,-2-1 0,-3 0 0,-8-83 0,6 124-273,-2 0 0,0 0 0,0 1 0,-10-23 0,8 25-6553</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1.955"/>
    </inkml:context>
    <inkml:brush xml:id="br0">
      <inkml:brushProperty name="width" value="0.05" units="cm"/>
      <inkml:brushProperty name="height" value="0.05" units="cm"/>
    </inkml:brush>
  </inkml:definitions>
  <inkml:trace contextRef="#ctx0" brushRef="#br0">1 0 24575,'0'4'0,"0"3"0,0 5 0,0 0-8191</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2.797"/>
    </inkml:context>
    <inkml:brush xml:id="br0">
      <inkml:brushProperty name="width" value="0.05" units="cm"/>
      <inkml:brushProperty name="height" value="0.05" units="cm"/>
    </inkml:brush>
  </inkml:definitions>
  <inkml:trace contextRef="#ctx0" brushRef="#br0">1 296 24575,'0'1'0,"0"-1"0,1 0 0,-1 1 0,0-1 0,1 0 0,-1 1 0,0-1 0,1 0 0,-1 0 0,1 1 0,-1-1 0,0 0 0,1 0 0,-1 0 0,1 0 0,-1 0 0,1 1 0,-1-1 0,0 0 0,1 0 0,-1 0 0,1 0 0,-1 0 0,1 0 0,-1 0 0,1-1 0,-1 1 0,1 0 0,-1 0 0,0 0 0,1 0 0,-1 0 0,1-1 0,0 1 0,23-8 0,-21 7 0,81-30 0,116-61 0,122-67-1365,-309 151-5461</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3.954"/>
    </inkml:context>
    <inkml:brush xml:id="br0">
      <inkml:brushProperty name="width" value="0.05" units="cm"/>
      <inkml:brushProperty name="height" value="0.05" units="cm"/>
    </inkml:brush>
  </inkml:definitions>
  <inkml:trace contextRef="#ctx0" brushRef="#br0">1 271 24575,'4'-1'0,"-1"-1"0,1 1 0,0-1 0,-1 0 0,1 0 0,-1 0 0,1 0 0,-1 0 0,4-4 0,11-7 0,110-57 0,138-72 0,-256 138-273,-1 0 0,1 0 0,0 1 0,18-3 0,-11 4-6553</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5"/>
    </inkml:context>
    <inkml:brush xml:id="br0">
      <inkml:brushProperty name="width" value="0.1" units="cm"/>
      <inkml:brushProperty name="height" value="0.1" units="cm"/>
      <inkml:brushProperty name="color" value="#E71224"/>
    </inkml:brush>
  </inkml:definitions>
  <inkml:trace contextRef="#ctx0" brushRef="#br0">17076 6341 16383 0 0,'-4'0'0'0'0,"-4"0"0"0"0,-9 0 0 0 0,-4 4 0 0 0,-6 4 0 0 0,1 5 0 0 0,2 0 0 0 0,1 5 0 0 0,5 3 0 0 0,1-2 0 0 0,1 0 0 0 0,-2-4 0 0 0,0-1 0 0 0,-1 1 0 0 0,2 1 0 0 0,2 3 0 0 0,-2-4 0 0 0,-1 1 0 0 0,-4 0 0 0 0,-2 2 0 0 0,-5-3 0 0 0,3 0 0 0 0,-5 1 0 0 0,0-2 0 0 0,0 0 0 0 0,3 1 0 0 0,-1 2 0 0 0,0 1 0 0 0,2 2 0 0 0,2 0 0 0 0,1 1 0 0 0,6 1 0 0 0,1-4 0 0 0,4-2 0 0 0,0 1 0 0 0,3-3 0 0 0</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4.708"/>
    </inkml:context>
    <inkml:brush xml:id="br0">
      <inkml:brushProperty name="width" value="0.05" units="cm"/>
      <inkml:brushProperty name="height" value="0.05" units="cm"/>
    </inkml:brush>
  </inkml:definitions>
  <inkml:trace contextRef="#ctx0" brushRef="#br0">0 298 24575,'10'-6'0,"6"-6"0,10-4 0,8-2 0,4-5 0,2-2 0,4 1 0,1-3 0,0-3 0,-6 4 0,-5 6 0,-5 3 0,-5 1 0,-6 1 0,-3 2 0,-4 4-8191</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6.143"/>
    </inkml:context>
    <inkml:brush xml:id="br0">
      <inkml:brushProperty name="width" value="0.05" units="cm"/>
      <inkml:brushProperty name="height" value="0.05" units="cm"/>
    </inkml:brush>
  </inkml:definitions>
  <inkml:trace contextRef="#ctx0" brushRef="#br0">1 154 24575,'12'-2'0,"-1"1"0,1-2 0,0 1 0,-1-1 0,14-6 0,16-4 0,-10 3 0,0-1 0,55-29 0,-50 22 0,43-15 0,-76 31 0,0 1 0,0 0 0,0 0 0,0 0 0,0 0 0,0 1 0,1-1 0,-1 1 0,0 0 0,0 0 0,0 0 0,1 0 0,-1 0 0,0 1 0,0 0 0,0-1 0,0 1 0,0 0 0,0 1 0,0-1 0,6 4 0,-6-2 0,0 1 0,0 0 0,0-1 0,-1 1 0,1 0 0,-1 1 0,0-1 0,0 0 0,-1 1 0,1-1 0,-1 1 0,0 0 0,0-1 0,0 7 0,5 49 0,-3 0 0,-2 1 0,-15 116 0,6-80 0,-2-43-1365,5-43-5461</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37:57.657"/>
    </inkml:context>
    <inkml:brush xml:id="br0">
      <inkml:brushProperty name="width" value="0.05" units="cm"/>
      <inkml:brushProperty name="height" value="0.05" units="cm"/>
    </inkml:brush>
  </inkml:definitions>
  <inkml:trace contextRef="#ctx0" brushRef="#br0">584 0 24575,'-80'0'0,"-152"21"0,-14 9-1365,220-26-5461</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09.189"/>
    </inkml:context>
    <inkml:brush xml:id="br0">
      <inkml:brushProperty name="width" value="0.05" units="cm"/>
      <inkml:brushProperty name="height" value="0.05" units="cm"/>
      <inkml:brushProperty name="color" value="#F6630D"/>
    </inkml:brush>
  </inkml:definitions>
  <inkml:trace contextRef="#ctx0" brushRef="#br0">1 1 24575,'1'7'0,"0"0"0,0 0 0,0 0 0,1 0 0,1 0 0,-1 0 0,1-1 0,0 1 0,0-1 0,1 0 0,6 8 0,54 64 0,-49-61 0,42 43-682,117 98-1,-164-150-6143</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0.109"/>
    </inkml:context>
    <inkml:brush xml:id="br0">
      <inkml:brushProperty name="width" value="0.05" units="cm"/>
      <inkml:brushProperty name="height" value="0.05" units="cm"/>
      <inkml:brushProperty name="color" value="#F6630D"/>
    </inkml:brush>
  </inkml:definitions>
  <inkml:trace contextRef="#ctx0" brushRef="#br0">465 1 24575,'0'5'0,"-1"0"0,0 0 0,0-1 0,0 1 0,0 0 0,-1 0 0,0-1 0,0 1 0,-1-1 0,1 0 0,-1 1 0,0-1 0,0 0 0,-5 5 0,-57 50 0,38-37 0,-37 37 0,-53 44 0,36-53 133,13-10-1631,58-33-5328</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1.907"/>
    </inkml:context>
    <inkml:brush xml:id="br0">
      <inkml:brushProperty name="width" value="0.05" units="cm"/>
      <inkml:brushProperty name="height" value="0.05" units="cm"/>
      <inkml:brushProperty name="color" value="#F6630D"/>
    </inkml:brush>
  </inkml:definitions>
  <inkml:trace contextRef="#ctx0" brushRef="#br0">1 1 24575,'7'0'0,"0"1"0,1 0 0,-1 1 0,0-1 0,0 1 0,0 1 0,-1-1 0,1 1 0,-1 1 0,1-1 0,-1 1 0,6 5 0,13 10 0,35 36 0,-9-7 0,-47-44 0,41 31 0,-1 1 0,-3 3 0,-1 1 0,61 81 0,-66-79-1365,-29-33-5461</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2.732"/>
    </inkml:context>
    <inkml:brush xml:id="br0">
      <inkml:brushProperty name="width" value="0.05" units="cm"/>
      <inkml:brushProperty name="height" value="0.05" units="cm"/>
      <inkml:brushProperty name="color" value="#F6630D"/>
    </inkml:brush>
  </inkml:definitions>
  <inkml:trace contextRef="#ctx0" brushRef="#br0">318 1 24575,'-3'0'0,"-1"1"0,1-1 0,0 1 0,0 0 0,-1 0 0,1 0 0,0 1 0,0-1 0,0 1 0,0 0 0,1 0 0,-1 0 0,-3 3 0,-37 38 0,18-17 0,-156 159 0,168-169-1365,3-2-5461</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4.071"/>
    </inkml:context>
    <inkml:brush xml:id="br0">
      <inkml:brushProperty name="width" value="0.05" units="cm"/>
      <inkml:brushProperty name="height" value="0.05" units="cm"/>
      <inkml:brushProperty name="color" value="#F6630D"/>
    </inkml:brush>
  </inkml:definitions>
  <inkml:trace contextRef="#ctx0" brushRef="#br0">1 1 24575,'0'5'0,"1"1"0,0 0 0,0-1 0,1 1 0,0-1 0,0 0 0,0 1 0,0-1 0,6 9 0,36 47 0,-20-29 0,9 16 0,1-1 0,3-3 0,70 67 0,-96-100-1365,-4-2-5461</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4.927"/>
    </inkml:context>
    <inkml:brush xml:id="br0">
      <inkml:brushProperty name="width" value="0.05" units="cm"/>
      <inkml:brushProperty name="height" value="0.05" units="cm"/>
      <inkml:brushProperty name="color" value="#F6630D"/>
    </inkml:brush>
  </inkml:definitions>
  <inkml:trace contextRef="#ctx0" brushRef="#br0">520 1 24575,'-2'5'0,"0"1"0,-1-1 0,1 0 0,-1 0 0,0 0 0,-1-1 0,1 1 0,-1-1 0,0 1 0,-5 3 0,4-2 0,-37 36 0,-2-1 0,-1-3 0,-2-2 0,-2-2 0,-1-2 0,-66 31 0,45-18-1365,60-40-5461</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6.395"/>
    </inkml:context>
    <inkml:brush xml:id="br0">
      <inkml:brushProperty name="width" value="0.05" units="cm"/>
      <inkml:brushProperty name="height" value="0.05" units="cm"/>
      <inkml:brushProperty name="color" value="#F6630D"/>
    </inkml:brush>
  </inkml:definitions>
  <inkml:trace contextRef="#ctx0" brushRef="#br0">0 0 24575,'11'1'0,"-1"0"0,1 0 0,-1 1 0,1 1 0,-1 0 0,0 0 0,0 1 0,0 0 0,15 10 0,10 7 0,38 32 0,-21-14 0,2-5 53,68 31 0,-71-40-788,91 61-1,-130-77-6090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6"/>
    </inkml:context>
    <inkml:brush xml:id="br0">
      <inkml:brushProperty name="width" value="0.1" units="cm"/>
      <inkml:brushProperty name="height" value="0.1" units="cm"/>
      <inkml:brushProperty name="color" value="#E71224"/>
    </inkml:brush>
  </inkml:definitions>
  <inkml:trace contextRef="#ctx0" brushRef="#br0">9666 8581 16383 0 0,'4'0'0'0'0,"4"0"0"0"0,5 8 0 0 0,7 5 0 0 0,4 4 0 0 0,2 4 0 0 0,6 4 0 0 0,-1 2 0 0 0,1 0 0 0 0,2 0 0 0 0,-1 1 0 0 0,1 0 0 0 0,-6-1 0 0 0,1-2 0 0 0,5 3 0 0 0,8-1 0 0 0,4 3 0 0 0,5 3 0 0 0,9 4 0 0 0,4 6 0 0 0,9 2 0 0 0,-3-1 0 0 0,-4-6 0 0 0,-5-6 0 0 0,-14-4 0 0 0,-10-7 0 0 0,-9-4 0 0 0,-8-4 0 0 0</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17.169"/>
    </inkml:context>
    <inkml:brush xml:id="br0">
      <inkml:brushProperty name="width" value="0.05" units="cm"/>
      <inkml:brushProperty name="height" value="0.05" units="cm"/>
      <inkml:brushProperty name="color" value="#F6630D"/>
    </inkml:brush>
  </inkml:definitions>
  <inkml:trace contextRef="#ctx0" brushRef="#br0">399 0 24575,'-2'0'0,"0"1"0,-1 0 0,1-1 0,0 1 0,0 0 0,-1 0 0,1 0 0,0 1 0,0-1 0,0 0 0,0 1 0,0 0 0,1-1 0,-3 4 0,-28 32 0,19-21 0,-215 206 0,151-150-1365,62-58-5461</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21.481"/>
    </inkml:context>
    <inkml:brush xml:id="br0">
      <inkml:brushProperty name="width" value="0.05" units="cm"/>
      <inkml:brushProperty name="height" value="0.05" units="cm"/>
    </inkml:brush>
  </inkml:definitions>
  <inkml:trace contextRef="#ctx0" brushRef="#br0">336 0 24575,'-17'2'0,"0"0"0,0 1 0,0 1 0,1 0 0,-1 2 0,1-1 0,-17 10 0,-47 15 0,64-25-273,1 1 0,0 0 0,0 1 0,-18 12 0,22-11-6553</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26.102"/>
    </inkml:context>
    <inkml:brush xml:id="br0">
      <inkml:brushProperty name="width" value="0.05" units="cm"/>
      <inkml:brushProperty name="height" value="0.05" units="cm"/>
    </inkml:brush>
  </inkml:definitions>
  <inkml:trace contextRef="#ctx0" brushRef="#br0">2332 1 24575,'-11'0'0,"0"1"0,0 1 0,0 0 0,0 0 0,0 1 0,1 0 0,-1 1 0,-15 8 0,-4 4 0,-39 29 0,55-35 0,-43 27 0,22-15 0,2 1 0,-48 42 0,-3 10 0,-106 71 0,176-136 0,-42 27 0,-90 44 0,13-8 0,-47 47 0,135-90 0,-7 5 0,-56 28 0,30-26 0,-105 59 0,110-62 0,9-6 0,-232 118 0,248-124 0,9-6 0,-37 21 0,75-37 0,1 1 0,-1-1 0,0 1 0,1-1 0,-1 0 0,0 1 0,1-1 0,-1 0 0,0 1 0,1-1 0,-1 0 0,0 0 0,0 0 0,1 0 0,-1 0 0,0 0 0,0 0 0,1 0 0,-1 0 0,0 0 0,1 0 0,-1 0 0,0 0 0,0-1 0,1 1 0,-1 0 0,0-1 0,1 1 0,-2-1 0,-8-22 0,7-38 0,3 55 0,2-170 0,-3 236 0,3 74 0,-2-132 0,1 1 0,0-1 0,0 0 0,0 0 0,0 0 0,0 1 0,0-1 0,0 0 0,1 0 0,-1-1 0,1 1 0,0 0 0,-1 0 0,1-1 0,0 1 0,0-1 0,0 1 0,0-1 0,0 0 0,0 0 0,1 0 0,-1 0 0,0 0 0,1-1 0,-1 1 0,0-1 0,3 1 0,13 2 0,-1 0 0,31 0 0,-29-2 0,85 6 0,157-12 0,-224-2-1365,-20 3-5461</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27.486"/>
    </inkml:context>
    <inkml:brush xml:id="br0">
      <inkml:brushProperty name="width" value="0.05" units="cm"/>
      <inkml:brushProperty name="height" value="0.05" units="cm"/>
    </inkml:brush>
  </inkml:definitions>
  <inkml:trace contextRef="#ctx0" brushRef="#br0">575 0 24575,'-215'11'0,"0"-1"0,86-11-1365,113 1-5461</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28.147"/>
    </inkml:context>
    <inkml:brush xml:id="br0">
      <inkml:brushProperty name="width" value="0.05" units="cm"/>
      <inkml:brushProperty name="height" value="0.05" units="cm"/>
    </inkml:brush>
  </inkml:definitions>
  <inkml:trace contextRef="#ctx0" brushRef="#br0">361 1 24575,'-344'0'-1365,"328"0"-5461</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28.763"/>
    </inkml:context>
    <inkml:brush xml:id="br0">
      <inkml:brushProperty name="width" value="0.05" units="cm"/>
      <inkml:brushProperty name="height" value="0.05" units="cm"/>
    </inkml:brush>
  </inkml:definitions>
  <inkml:trace contextRef="#ctx0" brushRef="#br0">410 0 24575,'-3'0'0,"-5"0"0,-3 0 0,-4 0 0,-3 0 0,0 0 0,-2 0 0,-3 0 0,-2 0 0,-2 0 0,-3 0 0,-4 0 0,-1 0 0,-6 0 0,2 0 0,3 0 0,9 0-8191</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30.824"/>
    </inkml:context>
    <inkml:brush xml:id="br0">
      <inkml:brushProperty name="width" value="0.05" units="cm"/>
      <inkml:brushProperty name="height" value="0.05" units="cm"/>
    </inkml:brush>
  </inkml:definitions>
  <inkml:trace contextRef="#ctx0" brushRef="#br0">0 1203 23544,'0'-1203'0</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33.348"/>
    </inkml:context>
    <inkml:brush xml:id="br0">
      <inkml:brushProperty name="width" value="0.05" units="cm"/>
      <inkml:brushProperty name="height" value="0.05" units="cm"/>
    </inkml:brush>
  </inkml:definitions>
  <inkml:trace contextRef="#ctx0" brushRef="#br0">218 0 24575,'-4'2'0,"1"1"0,-1-1 0,1 1 0,-1 0 0,1-1 0,0 2 0,0-1 0,0 0 0,0 1 0,0-1 0,1 1 0,0 0 0,-3 6 0,1-5 0,-128 231 0,102-167-1365,23-57-5461</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34.176"/>
    </inkml:context>
    <inkml:brush xml:id="br0">
      <inkml:brushProperty name="width" value="0.05" units="cm"/>
      <inkml:brushProperty name="height" value="0.05" units="cm"/>
    </inkml:brush>
  </inkml:definitions>
  <inkml:trace contextRef="#ctx0" brushRef="#br0">1 0 24575,'4'2'0,"0"0"0,-1 0 0,1 0 0,0 1 0,-1-1 0,0 1 0,1 0 0,-1 0 0,0 0 0,0 0 0,-1 0 0,1 1 0,-1-1 0,4 7 0,8 9 0,16 14-106,-12-12-146,1-1 1,1 0-1,1-2 0,29 22 0,-39-34-6574</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35.319"/>
    </inkml:context>
    <inkml:brush xml:id="br0">
      <inkml:brushProperty name="width" value="0.05" units="cm"/>
      <inkml:brushProperty name="height" value="0.05" units="cm"/>
    </inkml:brush>
  </inkml:definitions>
  <inkml:trace contextRef="#ctx0" brushRef="#br0">667 23 24575,'-57'-17'0,"-36"11"0,-105 8 0,63 0 0,-33-2-1365,152 0-5461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7"/>
    </inkml:context>
    <inkml:brush xml:id="br0">
      <inkml:brushProperty name="width" value="0.1" units="cm"/>
      <inkml:brushProperty name="height" value="0.1" units="cm"/>
      <inkml:brushProperty name="color" value="#E71224"/>
    </inkml:brush>
  </inkml:definitions>
  <inkml:trace contextRef="#ctx0" brushRef="#br0">10632 8458 16383 0 0,'-3'0'0'0'0,"-6"0"0"0"0,-4 0 0 0 0,-3 3 0 0 0,-4 6 0 0 0,-4 4 0 0 0,1 3 0 0 0,-3 4 0 0 0,0 4 0 0 0,1 3 0 0 0,-3 3 0 0 0,0 0 0 0 0,1 0 0 0 0,1-3 0 0 0,2 1 0 0 0,2 0 0 0 0,0-1 0 0 0,0-2 0 0 0,5-1 0 0 0,1-2 0 0 0,0-4 0 0 0,-2 2 0 0 0,4 1 0 0 0,3 5 0 0 0,0 4 0 0 0,2 1 0 0 0,-1 3 0 0 0,-3-2 0 0 0,2-1 0 0 0,-2-8 0 0 0,2-2 0 0 0,2-3 0 0 0,3 1 0 0 0,0-1 0 0 0,-1 1 0 0 0,2 1 0 0 0,2 0 0 0 0,1 1 0 0 0,-3 0 0 0 0,0 0 0 0 0,0 0 0 0 0,-2-3 0 0 0,0-1 0 0 0,-2-1 0 0 0,-1 2 0 0 0,3 1 0 0 0,2 0 0 0 0,-2-2 0 0 0,0-1 0 0 0,-1-3 0 0 0,-4-4 0 0 0,-4-3 0 0 0,2-3 0 0 0</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38.328"/>
    </inkml:context>
    <inkml:brush xml:id="br0">
      <inkml:brushProperty name="width" value="0.05" units="cm"/>
      <inkml:brushProperty name="height" value="0.05" units="cm"/>
    </inkml:brush>
  </inkml:definitions>
  <inkml:trace contextRef="#ctx0" brushRef="#br0">2163 1 24575,'-4'3'0,"0"0"0,0 0 0,1 1 0,-1-1 0,1 1 0,0 0 0,0 0 0,-3 5 0,-5 6 0,-73 72 0,27-31 0,2 3 0,3 2 0,-43 68 0,77-103 0,-1-1 0,-1 0 0,-1-2 0,-40 34 0,-108 75 0,81-67 0,36-29 0,-2-3 0,-1-2 0,-1-3 0,-77 27 0,83-35 0,1 4 0,1 2 0,-58 40 0,-15 10 0,72-45 0,-61 49 0,33-22 0,-141 99 0,140-91 64,63-52-350,0 1 0,-2-2 0,1 0 1,-32 17-1,37-24-6540</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39.092"/>
    </inkml:context>
    <inkml:brush xml:id="br0">
      <inkml:brushProperty name="width" value="0.05" units="cm"/>
      <inkml:brushProperty name="height" value="0.05" units="cm"/>
    </inkml:brush>
  </inkml:definitions>
  <inkml:trace contextRef="#ctx0" brushRef="#br0">2 437 24575,'-2'-107'0,"5"-113"0,14 125-1365,-16 80-5461</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0.257"/>
    </inkml:context>
    <inkml:brush xml:id="br0">
      <inkml:brushProperty name="width" value="0.05" units="cm"/>
      <inkml:brushProperty name="height" value="0.05" units="cm"/>
    </inkml:brush>
  </inkml:definitions>
  <inkml:trace contextRef="#ctx0" brushRef="#br0">1 0 24575,'6'0'0,"6"0"0,7 0 0,7 0 0,5 0 0,1 0 0,-2 0 0,1 0 0,1 0 0,-1 0 0,-3 0 0,-3 0 0,1 0 0,-1 0 0,-1 0 0,-2 0 0,-1 0 0,-4 0-8191</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1.370"/>
    </inkml:context>
    <inkml:brush xml:id="br0">
      <inkml:brushProperty name="width" value="0.05" units="cm"/>
      <inkml:brushProperty name="height" value="0.05" units="cm"/>
    </inkml:brush>
  </inkml:definitions>
  <inkml:trace contextRef="#ctx0" brushRef="#br0">516 0 24575,'-500'0'-1365,"484"0"-5461</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1.949"/>
    </inkml:context>
    <inkml:brush xml:id="br0">
      <inkml:brushProperty name="width" value="0.05" units="cm"/>
      <inkml:brushProperty name="height" value="0.05" units="cm"/>
    </inkml:brush>
  </inkml:definitions>
  <inkml:trace contextRef="#ctx0" brushRef="#br0">611 0 24575,'-141'20'0,"-307"-21"-1365,427 1-5461</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2.583"/>
    </inkml:context>
    <inkml:brush xml:id="br0">
      <inkml:brushProperty name="width" value="0.05" units="cm"/>
      <inkml:brushProperty name="height" value="0.05" units="cm"/>
    </inkml:brush>
  </inkml:definitions>
  <inkml:trace contextRef="#ctx0" brushRef="#br0">189 0 24575,'-3'0'0,"-5"0"0,-3 0 0,-4 0 0,-3 0 0,0 0 0,-2 0 0,0 3 0,0 2 0,0-1 0,1-1 0,2 0-8191</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4.165"/>
    </inkml:context>
    <inkml:brush xml:id="br0">
      <inkml:brushProperty name="width" value="0.05" units="cm"/>
      <inkml:brushProperty name="height" value="0.05" units="cm"/>
    </inkml:brush>
  </inkml:definitions>
  <inkml:trace contextRef="#ctx0" brushRef="#br0">1 1470 24575,'28'-331'0,"-19"257"0,42-359 0,-44 372 0,-3-2 0,-8-122 0,0 158 0,-2 0 0,-12-41 0,9 37 0,-8-44 0,-2-6-1365,17 67-5461</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4.803"/>
    </inkml:context>
    <inkml:brush xml:id="br0">
      <inkml:brushProperty name="width" value="0.05" units="cm"/>
      <inkml:brushProperty name="height" value="0.05" units="cm"/>
    </inkml:brush>
  </inkml:definitions>
  <inkml:trace contextRef="#ctx0" brushRef="#br0">129 1 24575,'-4'0'0,"0"3"0,-3 1 0,-1 4 0,2 2 0,-2 4 0,0 3 0,-1 1 0,-3-2 0,1-1 0,-1 1 0,2 0 0,2 2 0,-1-4 0,2 1 0,1-4-8191</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5.759"/>
    </inkml:context>
    <inkml:brush xml:id="br0">
      <inkml:brushProperty name="width" value="0.05" units="cm"/>
      <inkml:brushProperty name="height" value="0.05" units="cm"/>
    </inkml:brush>
  </inkml:definitions>
  <inkml:trace contextRef="#ctx0" brushRef="#br0">1 1 24575,'3'0'0,"4"0"0,2 3 0,1 1 0,4 4 0,1-1 0,-1 3 0,0-1 0,1 1 0,2 0 0,0 0 0,-2 3 0,-1-2 0,1-2 0,-2 1 0,-1-2 0,-1-2-8191</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7.342"/>
    </inkml:context>
    <inkml:brush xml:id="br0">
      <inkml:brushProperty name="width" value="0.05" units="cm"/>
      <inkml:brushProperty name="height" value="0.05" units="cm"/>
    </inkml:brush>
  </inkml:definitions>
  <inkml:trace contextRef="#ctx0" brushRef="#br0">228 0 24575,'-3'0'0,"-5"0"0,-4 0 0,-3 0 0,-2 0 0,-2 0 0,-1 0 0,0 0 0,0 0 0,1 0 0,-1 0 0,1 0 0,-1 0 0,5 0-8191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8"/>
    </inkml:context>
    <inkml:brush xml:id="br0">
      <inkml:brushProperty name="width" value="0.1" units="cm"/>
      <inkml:brushProperty name="height" value="0.1" units="cm"/>
    </inkml:brush>
  </inkml:definitions>
  <inkml:trace contextRef="#ctx0" brushRef="#br0">18744 8211 16383 0 0,'0'-4'0'0'0,"0"-4"0"0"0,0-5 0 0 0,0-4 0 0 0,0-2 0 0 0,0-6 0 0 0,0-1 0 0 0,0-1 0 0 0,0 1 0 0 0,0 2 0 0 0,-4 4 0 0 0,-1 2 0 0 0,1 1 0 0 0,0 0 0 0 0,2-2 0 0 0,-4-4 0 0 0,1-1 0 0 0,-4-2 0 0 0,1 2 0 0 0,-3 0 0 0 0,-2 1 0 0 0,0 1 0 0 0,-1 0 0 0 0,-1 4 0 0 0,1 2 0 0 0,0 0 0 0 0,2-2 0 0 0,3 0 0 0 0,4-2 0 0 0,-2 4 0 0 0,-3 0 0 0 0,-3-1 0 0 0,-4 0 0 0 0,-1-6 0 0 0,-6-1 0 0 0,-2 2 0 0 0,0-1 0 0 0,0-1 0 0 0,2 4 0 0 0,0 1 0 0 0,2 1 0 0 0,0 3 0 0 0,5 1 0 0 0,0 2 0 0 0,5 0 0 0 0,-5-5 0 0 0,-5-3 0 0 0,-3 1 0 0 0,-4-3 0 0 0,-1-1 0 0 0,1 3 0 0 0,1 1 0 0 0,3 5 0 0 0,5 0 0 0 0,3 3 0 0 0,0-1 0 0 0,0-1 0 0 0,-2-3 0 0 0,0-1 0 0 0,-1 1 0 0 0,3 1 0 0 0,1 2 0 0 0,-1 3 0 0 0,0 1 0 0 0,-2-3 0 0 0,-1-2 0 0 0,0-3 0 0 0,-1-6 0 0 0,0-2 0 0 0,-1 3 0 0 0,1 6 0 0 0,0 4 0 0 0,-1 2 0 0 0,5-2 0 0 0,0 2 0 0 0,1-1 0 0 0,-2-3 0 0 0,-4-2 0 0 0,-2-2 0 0 0,-1 1 0 0 0,0 5 0 0 0,2 0 0 0 0,0 2 0 0 0,4 0 0 0 0,2 1 0 0 0,0-2 0 0 0,0 2 0 0 0,2-2 0 0 0,0 1 0 0 0,0 3 0 0 0,1-2 0 0 0,1 1 0 0 0,-2 2 0 0 0,-2-2 0 0 0,-2 1 0 0 0,0 1 0 0 0,-2 2 0 0 0,0 2 0 0 0,-4 0 0 0 0,-1-2 0 0 0,0-1 0 0 0,4-2 0 0 0,7-5 0 0 0,8-3 0 0 0,10 0 0 0 0,8 0 0 0 0,5-2 0 0 0,4 3 0 0 0,2 3 0 0 0,1 0 0 0 0,0-1 0 0 0,0 0 0 0 0,-1 0 0 0 0,-3-3 0 0 0,-3 3 0 0 0,1 1 0 0 0,-3 1 0 0 0,0 1 0 0 0,1 3 0 0 0,-6 1 0 0 0,-7 6 0 0 0,-9 7 0 0 0,-6 1 0 0 0,-4 3 0 0 0,-4-1 0 0 0,-1 2 0 0 0,0 2 0 0 0,-1-1 0 0 0,0-4 0 0 0,1 1 0 0 0,0-2 0 0 0,5 1 0 0 0,0-1 0 0 0,4 2 0 0 0,4 2 0 0 0,0 3 0 0 0,-2-2 0 0 0,-3 1 0 0 0,-3 1 0 0 0,-5 2 0 0 0,1 1 0 0 0,3 1 0 0 0,6 1 0 0 0,4 0 0 0 0,4 0 0 0 0,3 1 0 0 0,4-1 0 0 0,3 1 0 0 0,3-1 0 0 0,4 0 0 0 0,3 0 0 0 0,-1 1 0 0 0,-3-1 0 0 0,0 0 0 0 0,2-4 0 0 0,-2 0 0 0 0,1-4 0 0 0,2 0 0 0 0,-2 1 0 0 0,0-2 0 0 0,-1 1 0 0 0,0 1 0 0 0,-1 3 0 0 0,0 1 0 0 0,2-2 0 0 0,0-3 0 0 0</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49.914"/>
    </inkml:context>
    <inkml:brush xml:id="br0">
      <inkml:brushProperty name="width" value="0.05" units="cm"/>
      <inkml:brushProperty name="height" value="0.05" units="cm"/>
    </inkml:brush>
  </inkml:definitions>
  <inkml:trace contextRef="#ctx0" brushRef="#br0">4605 76 24216,'-4605'0'0</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52.382"/>
    </inkml:context>
    <inkml:brush xml:id="br0">
      <inkml:brushProperty name="width" value="0.05" units="cm"/>
      <inkml:brushProperty name="height" value="0.05" units="cm"/>
    </inkml:brush>
  </inkml:definitions>
  <inkml:trace contextRef="#ctx0" brushRef="#br0">0 205 24575,'1'-3'0,"1"0"0,-1 1 0,1-1 0,0 1 0,0-1 0,0 1 0,0-1 0,0 1 0,1 0 0,-1 0 0,6-3 0,1-3 0,21-16-195,1 1 0,2 1 0,0 2 0,1 1 0,1 2 0,48-17 0,-71 29-6631</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53.516"/>
    </inkml:context>
    <inkml:brush xml:id="br0">
      <inkml:brushProperty name="width" value="0.05" units="cm"/>
      <inkml:brushProperty name="height" value="0.05" units="cm"/>
    </inkml:brush>
  </inkml:definitions>
  <inkml:trace contextRef="#ctx0" brushRef="#br0">0 0 24575,'0'4'0,"0"3"0,0 5 0,3 6 0,5 7 0,4 3 0,3 2 0,2 0 0,2-2 0,1-3 0,-4-2 0,0-5 0,-4-2 0,0-5 0,-2 1 0,0-3 0</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56.591"/>
    </inkml:context>
    <inkml:brush xml:id="br0">
      <inkml:brushProperty name="width" value="0.05" units="cm"/>
      <inkml:brushProperty name="height" value="0.05" units="cm"/>
    </inkml:brush>
  </inkml:definitions>
  <inkml:trace contextRef="#ctx0" brushRef="#br0">1 1 24575,'1'3'0,"1"1"0,0-1 0,0 0 0,0 0 0,0 0 0,0 0 0,1 0 0,0 0 0,3 3 0,3 4 0,40 41 0,2-2 0,82 63 0,-51-46 0,170 154 0,124 100 0,-55-98 0,-1 0 0,-316-219 0,215 174 0,171 118 0,-158-147 0,-117-76 0,98 65 0,-92-65 0,-34-12 0,121 62 0,-189-112-455,-1 1 0,25 20 0,-34-23-6371</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57.480"/>
    </inkml:context>
    <inkml:brush xml:id="br0">
      <inkml:brushProperty name="width" value="0.05" units="cm"/>
      <inkml:brushProperty name="height" value="0.05" units="cm"/>
    </inkml:brush>
  </inkml:definitions>
  <inkml:trace contextRef="#ctx0" brushRef="#br0">514 58 24575,'-79'-3'0,"0"-4"0,-149-33 0,206 36-341,0 2 0,0 0-1,-23 2 1,29 0-6485</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3:58.737"/>
    </inkml:context>
    <inkml:brush xml:id="br0">
      <inkml:brushProperty name="width" value="0.05" units="cm"/>
      <inkml:brushProperty name="height" value="0.05" units="cm"/>
    </inkml:brush>
  </inkml:definitions>
  <inkml:trace contextRef="#ctx0" brushRef="#br0">0 783 24575,'0'-761'-1365,"0"739"-5461</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4:01.828"/>
    </inkml:context>
    <inkml:brush xml:id="br0">
      <inkml:brushProperty name="width" value="0.05" units="cm"/>
      <inkml:brushProperty name="height" value="0.05" units="cm"/>
    </inkml:brush>
  </inkml:definitions>
  <inkml:trace contextRef="#ctx0" brushRef="#br0">1355 155 24575,'-85'-17'0,"-240"-26"0,157 18 0,91 12 0,40 6 0,-1 2 0,-55-1 0,16-3 0,3-1 0,57 10 0,-269-14 0,225 9-1365,44 5-5461</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4:03.610"/>
    </inkml:context>
    <inkml:brush xml:id="br0">
      <inkml:brushProperty name="width" value="0.05" units="cm"/>
      <inkml:brushProperty name="height" value="0.05" units="cm"/>
    </inkml:brush>
  </inkml:definitions>
  <inkml:trace contextRef="#ctx0" brushRef="#br0">1430 152 24575,'0'1'0,"-1"0"0,1 0 0,-1 0 0,1-1 0,-1 1 0,0 0 0,1 0 0,-1-1 0,0 1 0,0 0 0,1-1 0,-1 1 0,0-1 0,0 1 0,0-1 0,0 0 0,0 1 0,0-1 0,0 0 0,0 0 0,1 1 0,-1-1 0,-2 0 0,-28 4 0,29-4 0,-66 3 0,1-3 0,-1-3 0,0-3 0,-124-28 0,-32 0 0,98 18 0,22 5 0,52 6 0,-63-14 0,-80-12 9,115 21-1383,63 8-5452</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4:05.006"/>
    </inkml:context>
    <inkml:brush xml:id="br0">
      <inkml:brushProperty name="width" value="0.05" units="cm"/>
      <inkml:brushProperty name="height" value="0.05" units="cm"/>
    </inkml:brush>
  </inkml:definitions>
  <inkml:trace contextRef="#ctx0" brushRef="#br0">829 0 24575,'-32'1'0,"1"0"0,0 2 0,0 1 0,1 2 0,-1 1 0,-53 19 0,-107 38 0,150-48 0,26-11 0,0 0 0,1 1 0,0 1 0,0 0 0,0 1 0,-12 10 0,-48 32 0,31-23 0,29-18-120,-3 2-295,2 0 0,-28 25 0,34-28-6411</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4:05.734"/>
    </inkml:context>
    <inkml:brush xml:id="br0">
      <inkml:brushProperty name="width" value="0.05" units="cm"/>
      <inkml:brushProperty name="height" value="0.05" units="cm"/>
    </inkml:brush>
  </inkml:definitions>
  <inkml:trace contextRef="#ctx0" brushRef="#br0">0 1 24575,'1'22'0,"1"0"0,0-1 0,2 1 0,0 0 0,2-1 0,13 34 0,6 3 0,33 53 0,-21-43 0,-13-19 0,3-2 0,1 0 0,2-2 0,64 72 0,-77-99-227,0-1-1,1 0 1,1-2-1,1 0 1,25 14-1,-29-20-6598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27.610"/>
    </inkml:context>
    <inkml:brush xml:id="br0">
      <inkml:brushProperty name="width" value="0.05" units="cm"/>
      <inkml:brushProperty name="height" value="0.05" units="cm"/>
    </inkml:brush>
  </inkml:definitions>
  <inkml:trace contextRef="#ctx0" brushRef="#br0">352 1 24575,'-1'5'0,"-1"0"0,0 0 0,0 1 0,0-1 0,-1-1 0,0 1 0,0 0 0,0 0 0,0-1 0,-5 5 0,-8 13 0,-1 4 0,-1-2 0,0 0 0,-33 30 0,-13 17 0,30-30-682,-57 55-1,80-86-6143</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29"/>
    </inkml:context>
    <inkml:brush xml:id="br0">
      <inkml:brushProperty name="width" value="0.1" units="cm"/>
      <inkml:brushProperty name="height" value="0.1" units="cm"/>
    </inkml:brush>
  </inkml:definitions>
  <inkml:trace contextRef="#ctx0" brushRef="#br0">16259 6570 16383 0 0,'-3'0'0'0'0,"-6"0"0"0"0,-4 0 0 0 0,-3 0 0 0 0,-3 0 0 0 0,-2 0 0 0 0,-1 0 0 0 0,0 0 0 0 0,-4 0 0 0 0,-4 0 0 0 0,-1 0 0 0 0,5 4 0 0 0,3 1 0 0 0,2-1 0 0 0,1 0 0 0 0,-4-1 0 0 0,0 2 0 0 0,-1 1 0 0 0,1-1 0 0 0,1 2 0 0 0,0 0 0 0 0,1-1 0 0 0,1 2 0 0 0,-1 0 0 0 0,1-2 0 0 0,0-2 0 0 0,-3 2 0 0 0,-2 0 0 0 0,0 0 0 0 0,-2 1 0 0 0,-4 0 0 0 0,3 3 0 0 0,4-1 0 0 0,1-2 0 0 0,-1-2 0 0 0,-1 2 0 0 0,-2-1 0 0 0,-5-1 0 0 0,1-1 0 0 0,-2 2 0 0 0,1 0 0 0 0,3-1 0 0 0,-1 2 0 0 0,5 4 0 0 0,3 0 0 0 0,2-2 0 0 0,1-3 0 0 0,-3-2 0 0 0,2 2 0 0 0,1 0 0 0 0,1-2 0 0 0,-1 0 0 0 0,3-2 0 0 0</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4:09.704"/>
    </inkml:context>
    <inkml:brush xml:id="br0">
      <inkml:brushProperty name="width" value="0.05" units="cm"/>
      <inkml:brushProperty name="height" value="0.05" units="cm"/>
      <inkml:brushProperty name="color" value="#F6630D"/>
    </inkml:brush>
  </inkml:definitions>
  <inkml:trace contextRef="#ctx0" brushRef="#br0">2 0 24575,'0'8'0,"-1"28"0,1 0 0,2-1 0,1 1 0,2-1 0,1 1 0,14 40 0,3-22 0,2 0 0,3-2 0,44 62 0,-29-46 0,-29-48-1365,-2-4-5461</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4:10.420"/>
    </inkml:context>
    <inkml:brush xml:id="br0">
      <inkml:brushProperty name="width" value="0.05" units="cm"/>
      <inkml:brushProperty name="height" value="0.05" units="cm"/>
      <inkml:brushProperty name="color" value="#F6630D"/>
    </inkml:brush>
  </inkml:definitions>
  <inkml:trace contextRef="#ctx0" brushRef="#br0">832 1 24575,'-18'-1'0,"1"1"0,-1 1 0,1 0 0,-1 2 0,1 0 0,0 1 0,0 0 0,0 1 0,0 1 0,-29 16 0,-61 33 0,-160 57 0,142-62 0,114-46-151,0 1-1,1 0 0,0 0 0,0 1 1,0 1-1,1-1 0,0 2 1,-14 13-1,13-8-6674</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2.135"/>
    </inkml:context>
    <inkml:brush xml:id="br0">
      <inkml:brushProperty name="width" value="0.05" units="cm"/>
      <inkml:brushProperty name="height" value="0.05" units="cm"/>
      <inkml:brushProperty name="color" value="#F6630D"/>
    </inkml:brush>
  </inkml:definitions>
  <inkml:trace contextRef="#ctx0" brushRef="#br0">0 0 24575,'1'4'0,"0"0"0,0 1 0,1-2 0,0 1 0,-1 0 0,1 0 0,1 0 0,-1-1 0,0 1 0,1-1 0,0 0 0,6 6 0,1 3 0,47 58 0,4-1 0,3-4 0,2-2 0,97 71 0,-65-65-1365,-87-62-5461</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2.878"/>
    </inkml:context>
    <inkml:brush xml:id="br0">
      <inkml:brushProperty name="width" value="0.05" units="cm"/>
      <inkml:brushProperty name="height" value="0.05" units="cm"/>
      <inkml:brushProperty name="color" value="#F6630D"/>
    </inkml:brush>
  </inkml:definitions>
  <inkml:trace contextRef="#ctx0" brushRef="#br0">419 1 24575,'-3'1'0,"0"1"0,0-1 0,1 1 0,-1 0 0,0 0 0,1 0 0,0 1 0,-1-1 0,1 0 0,0 1 0,0 0 0,0-1 0,-1 5 0,-3 0 0,-244 372 0,216-323 0,5-11-24,10-17-646,-21 42-1,35-57-6155</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4.143"/>
    </inkml:context>
    <inkml:brush xml:id="br0">
      <inkml:brushProperty name="width" value="0.05" units="cm"/>
      <inkml:brushProperty name="height" value="0.05" units="cm"/>
      <inkml:brushProperty name="color" value="#F6630D"/>
    </inkml:brush>
  </inkml:definitions>
  <inkml:trace contextRef="#ctx0" brushRef="#br0">1 0 24575,'1'5'0,"1"-1"0,-1 1 0,1-1 0,1 0 0,-1 0 0,0 0 0,1 0 0,0-1 0,0 1 0,0-1 0,1 1 0,5 4 0,2 3 0,34 33 0,2-2 0,1-2 0,2-2 0,2-2 0,1-3 0,77 36 0,-66-34-1365,-55-29-5461</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5.174"/>
    </inkml:context>
    <inkml:brush xml:id="br0">
      <inkml:brushProperty name="width" value="0.05" units="cm"/>
      <inkml:brushProperty name="height" value="0.05" units="cm"/>
      <inkml:brushProperty name="color" value="#F6630D"/>
    </inkml:brush>
  </inkml:definitions>
  <inkml:trace contextRef="#ctx0" brushRef="#br0">300 0 24575,'-2'8'0,"-1"0"0,0-1 0,0 1 0,0-1 0,-1 0 0,0 0 0,0 0 0,-1-1 0,-11 12 0,6-3 0,-104 114 0,34-43 0,39-32-1365,34-40-5461</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7.369"/>
    </inkml:context>
    <inkml:brush xml:id="br0">
      <inkml:brushProperty name="width" value="0.05" units="cm"/>
      <inkml:brushProperty name="height" value="0.05" units="cm"/>
      <inkml:brushProperty name="color" value="#F6630D"/>
    </inkml:brush>
  </inkml:definitions>
  <inkml:trace contextRef="#ctx0" brushRef="#br0">490 1 24575,'-2'5'0,"-1"1"0,1-1 0,-1 0 0,0 0 0,-1 0 0,1-1 0,-1 1 0,0-1 0,0 0 0,0 0 0,-9 6 0,3 0 0,-139 148 0,-19 18 0,63-70-1365,96-96-5461</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8.121"/>
    </inkml:context>
    <inkml:brush xml:id="br0">
      <inkml:brushProperty name="width" value="0.05" units="cm"/>
      <inkml:brushProperty name="height" value="0.05" units="cm"/>
      <inkml:brushProperty name="color" value="#F6630D"/>
    </inkml:brush>
  </inkml:definitions>
  <inkml:trace contextRef="#ctx0" brushRef="#br0">0 1 24575,'4'30'0,"0"1"0,2-1 0,1 0 0,2-1 0,1 0 0,13 28 0,5 7 0,2-2 0,3 0 0,3-3 0,3 0 0,2-3 0,94 100 0,-120-138-1365,-3-4-5461</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39.533"/>
    </inkml:context>
    <inkml:brush xml:id="br0">
      <inkml:brushProperty name="width" value="0.05" units="cm"/>
      <inkml:brushProperty name="height" value="0.05" units="cm"/>
      <inkml:brushProperty name="color" value="#F6630D"/>
    </inkml:brush>
  </inkml:definitions>
  <inkml:trace contextRef="#ctx0" brushRef="#br0">0 1 24575,'7'2'0,"0"0"0,0 0 0,0 1 0,-1 0 0,0 0 0,1 1 0,-1 0 0,-1 0 0,1 0 0,0 1 0,7 8 0,13 9 0,128 78 0,58 42 0,-132-89-1365,-70-46-5461</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40.271"/>
    </inkml:context>
    <inkml:brush xml:id="br0">
      <inkml:brushProperty name="width" value="0.05" units="cm"/>
      <inkml:brushProperty name="height" value="0.05" units="cm"/>
      <inkml:brushProperty name="color" value="#F6630D"/>
    </inkml:brush>
  </inkml:definitions>
  <inkml:trace contextRef="#ctx0" brushRef="#br0">300 1 24575,'-3'2'0,"0"-1"0,1 2 0,-1-1 0,1 0 0,-1 0 0,1 1 0,0 0 0,0-1 0,0 1 0,-3 6 0,-2 0 0,-58 69 0,35-44 0,2 1 0,1 1 0,-31 55 0,9-4-1365,43-72-5461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0"/>
    </inkml:context>
    <inkml:brush xml:id="br0">
      <inkml:brushProperty name="width" value="0.1" units="cm"/>
      <inkml:brushProperty name="height" value="0.1" units="cm"/>
    </inkml:brush>
  </inkml:definitions>
  <inkml:trace contextRef="#ctx0" brushRef="#br0">14530 6906 16383 0 0,'-7'0'0'0'0,"-7"0"0"0"0,-3 0 0 0 0,-3 0 0 0 0,-2 0 0 0 0,-1 0 0 0 0,1 3 0 0 0,-1 2 0 0 0,1 3 0 0 0,0 1 0 0 0,1-2 0 0 0,-1-2 0 0 0,1 2 0 0 0,0 0 0 0 0,0-2 0 0 0,-4-1 0 0 0,-1 2 0 0 0,1 0 0 0 0,0-1 0 0 0,1-1 0 0 0,1-1 0 0 0,1 1 0 0 0,-3 2 0 0 0,-4-2 0 0 0,-9 0 0 0 0,-1-2 0 0 0,-4 0 0 0 0,-7 2 0 0 0,-4 1 0 0 0,2-1 0 0 0,3 3 0 0 0,4 1 0 0 0,4-2 0 0 0,7-2 0 0 0,1-1 0 0 0,3-2 0 0 0,3 0 0 0 0,6 3 0 0 0,3 0 0 0 0,1 1 0 0 0,3 2 0 0 0,5 0 0 0 0</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2.492"/>
    </inkml:context>
    <inkml:brush xml:id="br0">
      <inkml:brushProperty name="width" value="0.05" units="cm"/>
      <inkml:brushProperty name="height" value="0.05" units="cm"/>
    </inkml:brush>
  </inkml:definitions>
  <inkml:trace contextRef="#ctx0" brushRef="#br0">0 3820 24323,'3246'-3820'0</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3.477"/>
    </inkml:context>
    <inkml:brush xml:id="br0">
      <inkml:brushProperty name="width" value="0.05" units="cm"/>
      <inkml:brushProperty name="height" value="0.05" units="cm"/>
    </inkml:brush>
  </inkml:definitions>
  <inkml:trace contextRef="#ctx0" brushRef="#br0">560 0 24575,'-26'2'0,"0"2"0,1 1 0,-1 0 0,1 2 0,0 1 0,0 1 0,-42 22 0,26-12 0,-57 17 0,-38 0 0,108-22-1365,16-8-5461</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4.782"/>
    </inkml:context>
    <inkml:brush xml:id="br0">
      <inkml:brushProperty name="width" value="0.05" units="cm"/>
      <inkml:brushProperty name="height" value="0.05" units="cm"/>
    </inkml:brush>
  </inkml:definitions>
  <inkml:trace contextRef="#ctx0" brushRef="#br0">0 1 24575,'3'0'0,"0"1"0,-1 0 0,1-1 0,-1 1 0,0 1 0,1-1 0,-1 0 0,0 0 0,0 1 0,0-1 0,0 1 0,0 0 0,0 0 0,0 0 0,0 0 0,-1 0 0,3 4 0,23 39 0,-13-21 0,1-1 0,2 0 0,33 36 0,21 29 0,-53-62-1365,-11-15-5461</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6.282"/>
    </inkml:context>
    <inkml:brush xml:id="br0">
      <inkml:brushProperty name="width" value="0.05" units="cm"/>
      <inkml:brushProperty name="height" value="0.05" units="cm"/>
    </inkml:brush>
  </inkml:definitions>
  <inkml:trace contextRef="#ctx0" brushRef="#br0">1123 1 24575,'-35'1'0,"0"1"0,0 3 0,-58 13 0,-98 42 0,96-28 0,-144 55 0,119-40 0,60-26 0,1 3 0,-67 38 0,100-43-1365,17-10-5461</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7.130"/>
    </inkml:context>
    <inkml:brush xml:id="br0">
      <inkml:brushProperty name="width" value="0.05" units="cm"/>
      <inkml:brushProperty name="height" value="0.05" units="cm"/>
    </inkml:brush>
  </inkml:definitions>
  <inkml:trace contextRef="#ctx0" brushRef="#br0">1115 1 24575,'-34'1'0,"-1"2"0,1 1 0,-61 16 0,-99 41 0,124-37 0,-73 26 0,34-11 0,-190 43 0,283-79-341,0 1 0,1 0-1,-26 12 1,28-10-6485</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7.884"/>
    </inkml:context>
    <inkml:brush xml:id="br0">
      <inkml:brushProperty name="width" value="0.05" units="cm"/>
      <inkml:brushProperty name="height" value="0.05" units="cm"/>
    </inkml:brush>
  </inkml:definitions>
  <inkml:trace contextRef="#ctx0" brushRef="#br0">685 0 24575,'-7'1'0,"-1"0"0,1 1 0,-1-1 0,1 1 0,0 1 0,0-1 0,0 1 0,-13 8 0,-50 35 0,-190 158 0,165-133 0,-55 46 0,132-98-1365,5-3-5461</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6:58.637"/>
    </inkml:context>
    <inkml:brush xml:id="br0">
      <inkml:brushProperty name="width" value="0.05" units="cm"/>
      <inkml:brushProperty name="height" value="0.05" units="cm"/>
    </inkml:brush>
  </inkml:definitions>
  <inkml:trace contextRef="#ctx0" brushRef="#br0">0 1 24575,'21'2'0,"0"1"0,-1 1 0,1 1 0,-1 1 0,24 10 0,-9-3 0,156 44 0,201 33 0,-170-47 0,-136-29-1365,-70-10-5461</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7:01.700"/>
    </inkml:context>
    <inkml:brush xml:id="br0">
      <inkml:brushProperty name="width" value="0.05" units="cm"/>
      <inkml:brushProperty name="height" value="0.05" units="cm"/>
    </inkml:brush>
  </inkml:definitions>
  <inkml:trace contextRef="#ctx0" brushRef="#br0">0 0 24575,'1'9'0,"0"0"0,0 0 0,1 0 0,0-1 0,0 1 0,1-1 0,1 1 0,4 9 0,42 66 0,-28-50 0,27 48 0,26 44 0,178 225 0,-152-236 0,175 210 0,-208-236 0,103 176 0,-171-265 0,530 890 0,-464-795 0,-3 2 0,72 157 0,190 375 0,-300-587 0,2-1 0,2-1 0,2-2 0,1-1 0,2-2 0,1-1 0,64 48 0,-65-61 0,0-1 0,1-1 0,1-3 0,52 18 0,32 14 0,-102-40-1365,-1-2-5461</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7:02.419"/>
    </inkml:context>
    <inkml:brush xml:id="br0">
      <inkml:brushProperty name="width" value="0.05" units="cm"/>
      <inkml:brushProperty name="height" value="0.05" units="cm"/>
    </inkml:brush>
  </inkml:definitions>
  <inkml:trace contextRef="#ctx0" brushRef="#br0">89 770 24575,'0'-131'0,"-5"1"0,-6 0 0,-35-160 0,27 224-1365,11 44-5461</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7:03.518"/>
    </inkml:context>
    <inkml:brush xml:id="br0">
      <inkml:brushProperty name="width" value="0.05" units="cm"/>
      <inkml:brushProperty name="height" value="0.05" units="cm"/>
    </inkml:brush>
  </inkml:definitions>
  <inkml:trace contextRef="#ctx0" brushRef="#br0">890 0 24575,'-1'2'0,"1"0"0,-1 0 0,1 0 0,-1 0 0,0 0 0,0 0 0,0-1 0,0 1 0,0 0 0,-1-1 0,1 1 0,0-1 0,-1 1 0,1-1 0,-1 1 0,-2 1 0,-30 19 0,32-21 0,-17 10 0,-1-2 0,0 0 0,-1-1 0,0-2 0,-24 6 0,-113 14 0,131-22 0,-405 31 0,431-35 0,-56 10-1365,46-7-5461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1"/>
    </inkml:context>
    <inkml:brush xml:id="br0">
      <inkml:brushProperty name="width" value="0.1" units="cm"/>
      <inkml:brushProperty name="height" value="0.1" units="cm"/>
    </inkml:brush>
  </inkml:definitions>
  <inkml:trace contextRef="#ctx0" brushRef="#br0">13039 7322 16383 0 0,'-7'0'0'0'0,"-6"0"0"0"0,-5 0 0 0 0,-2 0 0 0 0,-2 0 0 0 0,0 0 0 0 0,-1 0 0 0 0,1 0 0 0 0,0 0 0 0 0,0 0 0 0 0,0 0 0 0 0,1 0 0 0 0,0 0 0 0 0,3 3 0 0 0,2 2 0 0 0,-1 0 0 0 0,-4 2 0 0 0,-2 0 0 0 0,-1 3 0 0 0,0-1 0 0 0,-3-1 0 0 0,-4 1 0 0 0,-1-1 0 0 0,2-2 0 0 0,3 2 0 0 0,1 0 0 0 0,3-2 0 0 0,0 1 0 0 0,2 1 0 0 0,0-3 0 0 0,4 3 0 0 0,1 0 0 0 0,0-2 0 0 0,-1-2 0 0 0,2-5 0 0 0,4-6 0 0 0,3-6 0 0 0,4-3 0 0 0,2-4 0 0 0,2-1 0 0 0,4-5 0 0 0,5-1 0 0 0,5 0 0 0 0,3 2 0 0 0,-1 0 0 0 0,0 6 0 0 0,-2 1 0 0 0,0-2 0 0 0,1 1 0 0 0,-2 1 0 0 0,0 3 0 0 0,-1 1 0 0 0,0 2 0 0 0,1 1 0 0 0,0-3 0 0 0,0 2 0 0 0,2-1 0 0 0,-2-2 0 0 0,-2 6 0 0 0,-8 7 0 0 0,-7 8 0 0 0,-7 7 0 0 0,-2 4 0 0 0,-1 3 0 0 0,-3 2 0 0 0,-2 1 0 0 0,-1-1 0 0 0,3 1 0 0 0,0-1 0 0 0,4 0 0 0 0,-1-4 0 0 0,4-2 0 0 0,2 1 0 0 0,3 1 0 0 0,-1-4 0 0 0,0 1 0 0 0,1 1 0 0 0,2 1 0 0 0,4-2 0 0 0,14-4 0 0 0,7-3 0 0 0,11-4 0 0 0,11-2 0 0 0,11 2 0 0 0,16 1 0 0 0,13 2 0 0 0,6 5 0 0 0,-4-1 0 0 0,-6 2 0 0 0,-14 2 0 0 0,-17-1 0 0 0</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7:05.068"/>
    </inkml:context>
    <inkml:brush xml:id="br0">
      <inkml:brushProperty name="width" value="0.05" units="cm"/>
      <inkml:brushProperty name="height" value="0.05" units="cm"/>
    </inkml:brush>
  </inkml:definitions>
  <inkml:trace contextRef="#ctx0" brushRef="#br0">1184 448 24575,'-7'-2'0,"0"1"0,0-1 0,0-1 0,0 0 0,0 0 0,1 0 0,-8-5 0,-10-4 0,-66-28 0,-226-96 0,111 71 0,16 6 0,-88-42-1365,257 92-5461</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7:06.044"/>
    </inkml:context>
    <inkml:brush xml:id="br0">
      <inkml:brushProperty name="width" value="0.05" units="cm"/>
      <inkml:brushProperty name="height" value="0.05" units="cm"/>
    </inkml:brush>
  </inkml:definitions>
  <inkml:trace contextRef="#ctx0" brushRef="#br0">1381 358 24575,'-36'-1'0,"-1"-2"0,1-1 0,-46-13 0,-107-37 0,99 26 0,-257-60 0,-104-41 0,354 101-1365,82 23-5461</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8T15:07:07.225"/>
    </inkml:context>
    <inkml:brush xml:id="br0">
      <inkml:brushProperty name="width" value="0.05" units="cm"/>
      <inkml:brushProperty name="height" value="0.05" units="cm"/>
    </inkml:brush>
  </inkml:definitions>
  <inkml:trace contextRef="#ctx0" brushRef="#br0">1057 1 24575,'-148'-1'0,"-408"17"0,531-13 0,1 2 0,-46 16 0,4-1 0,32-13 0,23-5 0,0 0 0,0 0 0,0 1 0,0 1 0,0 0 0,0 0 0,1 1 0,-17 10 0,25-12 0,0-1 0,0 1 0,0 0 0,0 0 0,1 0 0,-1 0 0,1 0 0,0 0 0,0 0 0,0 0 0,0 0 0,0 1 0,1-1 0,0 0 0,-1 5 0,4 58 0,-1-45 0,2 23 0,2 1 0,3-1 0,1-1 0,19 51 0,77 166 0,-63-162 0,199 392-1365,-236-478-5461</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23.790"/>
    </inkml:context>
    <inkml:brush xml:id="br0">
      <inkml:brushProperty name="width" value="0.05" units="cm"/>
      <inkml:brushProperty name="height" value="0.05" units="cm"/>
      <inkml:brushProperty name="color" value="#F6630D"/>
    </inkml:brush>
  </inkml:definitions>
  <inkml:trace contextRef="#ctx0" brushRef="#br0">646 62 24575,'-9'0'0,"1"2"0,-1-1 0,1 1 0,0 1 0,-1-1 0,1 1 0,0 1 0,1-1 0,-12 8 0,-64 46 0,80-55 0,-160 136 0,88-72 0,34-30 0,-53 57 0,11-14 0,82-79 0,0 1 0,0-1 0,0 1 0,1 0 0,-1 0 0,0-1 0,1 1 0,-1 0 0,1 0 0,-1 0 0,1-1 0,-1 1 0,1 0 0,-1 0 0,1 0 0,0 0 0,0 0 0,-1 0 0,1 1 0,11 9 0,34-3 0,-37-8 0,361 45 0,59 4 0,-425-48 0,29 2 0,0-1 0,0-1 0,58-6 0,-88 4 0,0 1 0,-1-1 0,1 0 0,0 1 0,-1-1 0,1 0 0,-1 0 0,1 0 0,-1 0 0,0 0 0,1-1 0,-1 1 0,0 0 0,0 0 0,0-1 0,0 1 0,0-1 0,0 1 0,0-1 0,-1 0 0,1 1 0,0-1 0,-1 0 0,1 1 0,-1-1 0,0 0 0,1 1 0,-1-1 0,0 0 0,0 0 0,0 0 0,-1 1 0,1-1 0,0 0 0,-1 1 0,0-4 0,-2-11 0,-2 0 0,1 1 0,-9-18 0,6 14 0,-15-41 0,-2 2 0,-2 1 0,-3 1 0,-3 1 0,-2 2 0,-61-74 0,30 61-1365,57 55-5461</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25.961"/>
    </inkml:context>
    <inkml:brush xml:id="br0">
      <inkml:brushProperty name="width" value="0.05" units="cm"/>
      <inkml:brushProperty name="height" value="0.05" units="cm"/>
      <inkml:brushProperty name="color" value="#F6630D"/>
    </inkml:brush>
  </inkml:definitions>
  <inkml:trace contextRef="#ctx0" brushRef="#br0">861 44 24575,'-1'4'0,"1"-1"0,-1 1 0,0 0 0,0 0 0,0-1 0,-1 1 0,1-1 0,-1 1 0,0-1 0,0 0 0,0 0 0,0 0 0,-4 4 0,-39 38 0,29-29 0,-481 424 0,236-210 0,256-226 0,4-3 0,0 0 0,0-1 0,0 1 0,1 0 0,-1 0 0,0-1 0,0 1 0,1 0 0,-1 0 0,0 0 0,1 0 0,-1 0 0,1 0 0,-1 0 0,1 0 0,0 0 0,-1 1 0,1-1 0,0 0 0,0 0 0,0 1 0,0-1 0,0 0 0,1 0 0,-1 0 0,1-1 0,-1 1 0,1 0 0,-1-1 0,1 1 0,0-1 0,-1 1 0,1 0 0,0-1 0,-1 1 0,1-1 0,0 0 0,0 1 0,0-1 0,-1 0 0,1 1 0,0-1 0,1 0 0,56 6 0,-57-6 0,259-16 0,-86 1 0,1 7 0,330-11 0,-499 19 0,1 0 0,0 0 0,1 0 0,-1-1 0,1 0 0,-1 0 0,14-5 0,-20 5 0,1 0 0,0 0 0,-1 0 0,1 0 0,-1 0 0,0 0 0,1-1 0,-1 1 0,0-1 0,0 1 0,0-1 0,0 1 0,0-1 0,0 0 0,0 1 0,-1-1 0,1 0 0,0 0 0,-1 1 0,0-1 0,1 0 0,-1 0 0,0 0 0,0 0 0,0 1 0,0-1 0,0 0 0,0 0 0,-1 0 0,1 0 0,-2-2 0,-4-25 0,-2 0 0,0 0 0,-3 1 0,0 0 0,-25-43 0,-90-123 0,103 164 0,-60-92 0,-9-56-1365,84 166-5461</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28.945"/>
    </inkml:context>
    <inkml:brush xml:id="br0">
      <inkml:brushProperty name="width" value="0.05" units="cm"/>
      <inkml:brushProperty name="height" value="0.05" units="cm"/>
      <inkml:brushProperty name="color" value="#F6630D"/>
    </inkml:brush>
  </inkml:definitions>
  <inkml:trace contextRef="#ctx0" brushRef="#br0">271 0 24575,'-2'2'0,"0"-1"0,0 1 0,0 0 0,0-1 0,0 1 0,0 0 0,0 0 0,1 1 0,-1-1 0,1 0 0,0 1 0,-1-1 0,1 0 0,0 1 0,0-1 0,0 4 0,-4 5 0,-155 251 0,98-155 0,55-93 0,6-12 0,0-1 0,0 1 0,0 0 0,0 0 0,0 0 0,0 0 0,1 0 0,-1 0 0,1 0 0,-1 0 0,1 0 0,0 0 0,0 0 0,0 0 0,0 0 0,0 1 0,0-1 0,2 4 0,-1-5 0,0 1 0,1 0 0,-1-1 0,1 1 0,0-1 0,-1 1 0,1-1 0,0 0 0,0 0 0,0 0 0,0 0 0,0 0 0,0 0 0,0 0 0,0-1 0,0 1 0,0-1 0,4 1 0,43 5 0,0-1 0,0-3 0,77-6 0,-19 0 0,111 3 0,-217 2 0,0-1 0,1 0 0,-1 0 0,0 0 0,1 0 0,-1 0 0,0 0 0,1-1 0,-1 1 0,0 0 0,1-1 0,-1 1 0,0-1 0,0 1 0,1-1 0,-1 1 0,0-1 0,0 0 0,0 0 0,0 0 0,0 0 0,0 0 0,1-1 0,-1 0 0,-1 1 0,0 0 0,1-1 0,-1 1 0,0-1 0,0 1 0,0-1 0,0 1 0,-1-1 0,1 1 0,0 0 0,0-1 0,-1 1 0,1-1 0,-1 1 0,0 0 0,1-1 0,-2 0 0,-6-11 0,0 1 0,-1 1 0,-15-17 0,17 20 0,-51-58 0,14 12 0,-3 3 0,-87-75 0,49 48-1365,73 71-5461</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41.726"/>
    </inkml:context>
    <inkml:brush xml:id="br0">
      <inkml:brushProperty name="width" value="0.05" units="cm"/>
      <inkml:brushProperty name="height" value="0.05" units="cm"/>
      <inkml:brushProperty name="color" value="#F6630D"/>
    </inkml:brush>
  </inkml:definitions>
  <inkml:trace contextRef="#ctx0" brushRef="#br0">0 0 24575,'0'0'-8191</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42.400"/>
    </inkml:context>
    <inkml:brush xml:id="br0">
      <inkml:brushProperty name="width" value="0.05" units="cm"/>
      <inkml:brushProperty name="height" value="0.05" units="cm"/>
      <inkml:brushProperty name="color" value="#F6630D"/>
    </inkml:brush>
  </inkml:definitions>
  <inkml:trace contextRef="#ctx0" brushRef="#br0">41 1 24575,'-4'0'0,"-3"0"0,-2 3 0,-2 1 0,1 0-8191</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42.868"/>
    </inkml:context>
    <inkml:brush xml:id="br0">
      <inkml:brushProperty name="width" value="0.05" units="cm"/>
      <inkml:brushProperty name="height" value="0.05" units="cm"/>
      <inkml:brushProperty name="color" value="#F6630D"/>
    </inkml:brush>
  </inkml:definitions>
  <inkml:trace contextRef="#ctx0" brushRef="#br0">0 0 24575,'0'0'-8191</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4.429"/>
    </inkml:context>
    <inkml:brush xml:id="br0">
      <inkml:brushProperty name="width" value="0.05" units="cm"/>
      <inkml:brushProperty name="height" value="0.05" units="cm"/>
      <inkml:brushProperty name="color" value="#F6630D"/>
    </inkml:brush>
  </inkml:definitions>
  <inkml:trace contextRef="#ctx0" brushRef="#br0">291 3811 24575,'0'-47'0,"1"-92"0,-27-217 0,-14 5 0,24 217 0,-3-23 0,-34-85 0,-9-50 0,22 86 0,17-15 0,16 139 0,1-241 0,8 189 0,3 62 0,2 0 0,4 1 0,23-79 0,-26 114 0,33-182 0,-24 160 0,42-97 0,-29 82 0,-20 49 0,0 1 0,2 1 0,0 0 0,28-37 0,-34 52 0,0-1 0,1 1 0,0 1 0,0-1 0,1 1 0,15-9 0,-18 13 0,-1-1 0,1 1 0,0 1 0,0-1 0,0 1 0,0-1 0,0 1 0,0 1 0,0-1 0,0 1 0,0 0 0,0 0 0,10 2 0,-2 2 0,1 1 0,-1 0 0,-1 2 0,1-1 0,-1 1 0,0 1 0,21 17 0,22 14 0,-3-8 0,105 44 0,-125-61 0,-24-10 0,0-1 0,0 1 0,0-1 0,1-1 0,-1 0 0,1 0 0,-1-1 0,12 1 0,-1-2-1365,-3 0-5461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2"/>
    </inkml:context>
    <inkml:brush xml:id="br0">
      <inkml:brushProperty name="width" value="0.1" units="cm"/>
      <inkml:brushProperty name="height" value="0.1" units="cm"/>
    </inkml:brush>
  </inkml:definitions>
  <inkml:trace contextRef="#ctx0" brushRef="#br0">12365 7685 16383 0 0,'0'-3'0'0'0,"11"-2"0"0"0,7 0 0 0 0,11 2 0 0 0,8 0 0 0 0,12 2 0 0 0,12 0 0 0 0,3 0 0 0 0,2 1 0 0 0,0 0 0 0 0,-5 1 0 0 0,-8-1 0 0 0,-6 0 0 0 0,0 0 0 0 0,-1 0 0 0 0,-2 0 0 0 0,4 0 0 0 0,3 0 0 0 0,5 0 0 0 0,-1 4 0 0 0,-2 1 0 0 0,-6-1 0 0 0,-5 0 0 0 0,-5-2 0 0 0,-6 0 0 0 0,-4-1 0 0 0,-3-1 0 0 0,-3 0 0 0 0,-4 0 0 0 0</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6.334"/>
    </inkml:context>
    <inkml:brush xml:id="br0">
      <inkml:brushProperty name="width" value="0.05" units="cm"/>
      <inkml:brushProperty name="height" value="0.05" units="cm"/>
      <inkml:brushProperty name="color" value="#F6630D"/>
    </inkml:brush>
  </inkml:definitions>
  <inkml:trace contextRef="#ctx0" brushRef="#br0">165 1 24575,'1'20'0,"1"1"0,0-1 0,2 0 0,11 35 0,35 76 0,-20-64 0,17 45 0,-34-88 0,-3-1 0,-10-22 0,0 0 0,-1 0 0,1 0 0,0 0 0,-1 0 0,0 0 0,1 0 0,-1-1 0,1 1 0,-1 0 0,0 0 0,0 0 0,0-1 0,1 1 0,-1 0 0,0-1 0,0 1 0,0-1 0,0 1 0,0-1 0,0 1 0,0-1 0,0 0 0,0 1 0,0-1 0,-1 0 0,-103 27 0,72-21 0,-49 17 0,65-15-341,1 0 0,-1 0-1,-21 17 1,29-18-6485</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7.431"/>
    </inkml:context>
    <inkml:brush xml:id="br0">
      <inkml:brushProperty name="width" value="0.05" units="cm"/>
      <inkml:brushProperty name="height" value="0.05" units="cm"/>
      <inkml:brushProperty name="color" value="#F6630D"/>
    </inkml:brush>
  </inkml:definitions>
  <inkml:trace contextRef="#ctx0" brushRef="#br0">0 1 24575,'3'0'0,"5"0"0,4 0 0,-1 3 0,3 2 0,-3 2 0,1 1 0,2-2 0,1-1 0,-1 1 0,-1 1 0,2-2 0,-3 1 0,1 1 0,-2-2-8191</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8.070"/>
    </inkml:context>
    <inkml:brush xml:id="br0">
      <inkml:brushProperty name="width" value="0.05" units="cm"/>
      <inkml:brushProperty name="height" value="0.05" units="cm"/>
      <inkml:brushProperty name="color" value="#F6630D"/>
    </inkml:brush>
  </inkml:definitions>
  <inkml:trace contextRef="#ctx0" brushRef="#br0">1 0 24575,'3'0'0,"5"4"0,4 0 0,0 3 0,1 1 0,2 2 0,1-1 0,2-2 0,0 2 0,-2 2 0,-1-1 0,1-2 0,0-2 0,-2 0 0,2 1 0,0 1 0,-1-1 0,-2 0-8191</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8.583"/>
    </inkml:context>
    <inkml:brush xml:id="br0">
      <inkml:brushProperty name="width" value="0.05" units="cm"/>
      <inkml:brushProperty name="height" value="0.05" units="cm"/>
      <inkml:brushProperty name="color" value="#F6630D"/>
    </inkml:brush>
  </inkml:definitions>
  <inkml:trace contextRef="#ctx0" brushRef="#br0">0 0 24575,'8'2'0,"-1"-1"0,0 1 0,0 1 0,0 0 0,0 0 0,0 0 0,-1 1 0,1 0 0,-1 0 0,0 0 0,11 11 0,33 19 0,23-2 0,33 17 0,-95-41-1365,-2 0-5461</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9.040"/>
    </inkml:context>
    <inkml:brush xml:id="br0">
      <inkml:brushProperty name="width" value="0.05" units="cm"/>
      <inkml:brushProperty name="height" value="0.05" units="cm"/>
      <inkml:brushProperty name="color" value="#F6630D"/>
    </inkml:brush>
  </inkml:definitions>
  <inkml:trace contextRef="#ctx0" brushRef="#br0">0 0 24575,'5'2'0,"-1"0"0,1 0 0,-1 1 0,1-1 0,-1 1 0,0 0 0,0 0 0,0 1 0,0-1 0,3 5 0,12 9 0,5 0 0,114 74 0,-123-82-1365,-3 0-5461</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9.522"/>
    </inkml:context>
    <inkml:brush xml:id="br0">
      <inkml:brushProperty name="width" value="0.05" units="cm"/>
      <inkml:brushProperty name="height" value="0.05" units="cm"/>
      <inkml:brushProperty name="color" value="#F6630D"/>
    </inkml:brush>
  </inkml:definitions>
  <inkml:trace contextRef="#ctx0" brushRef="#br0">0 1 24575,'4'0'0,"0"3"0,4 1 0,2 3 0,1 4 0,1 0 0,3 2 0,0-3 0,3 2 0,0 1 0,1-1 0,4 0 0,1-1 0,0 0 0,-1-2 0,-5 2 0,-1-2 0,-4-2-8191</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8:59.912"/>
    </inkml:context>
    <inkml:brush xml:id="br0">
      <inkml:brushProperty name="width" value="0.05" units="cm"/>
      <inkml:brushProperty name="height" value="0.05" units="cm"/>
      <inkml:brushProperty name="color" value="#F6630D"/>
    </inkml:brush>
  </inkml:definitions>
  <inkml:trace contextRef="#ctx0" brushRef="#br0">1 0 24575,'3'0'0,"1"3"0,4 2 0,3-1 0,0 3 0,1-1 0,-1 0-8191</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03.287"/>
    </inkml:context>
    <inkml:brush xml:id="br0">
      <inkml:brushProperty name="width" value="0.05" units="cm"/>
      <inkml:brushProperty name="height" value="0.05" units="cm"/>
      <inkml:brushProperty name="color" value="#F6630D"/>
    </inkml:brush>
  </inkml:definitions>
  <inkml:trace contextRef="#ctx0" brushRef="#br0">2150 706 24575,'-1'-1'0,"0"-1"0,1 1 0,-1-1 0,0 1 0,1 0 0,-1-1 0,0 1 0,0 0 0,0-1 0,0 1 0,0 0 0,-1 0 0,1 0 0,0 0 0,0 0 0,-1 0 0,1 0 0,-1 0 0,1 1 0,-1-1 0,-1 0 0,-38-14 0,37 14 0,-280-65 0,-35 1 0,280 56 0,-51-19 0,-20-5 0,-280-80 0,298 84 0,43 11 0,-86-43 0,-94-37 0,32 17 0,153 56 0,35 18 0,0 1 0,-1 1 0,0 0 0,0 0 0,-18-4 0,28 8 0,-1 1 0,0 0 0,1 0 0,-1 0 0,0 0 0,0-1 0,1 1 0,-1 0 0,0 0 0,0 0 0,1 1 0,-1-1 0,0 0 0,0 0 0,1 0 0,-1 1 0,0-1 0,1 0 0,-1 0 0,0 1 0,1-1 0,-1 1 0,1-1 0,-1 1 0,0-1 0,1 1 0,-1-1 0,1 1 0,-1-1 0,1 1 0,0 0 0,-1 0 0,-2 29 0,4-22 0,1 1 0,0 0 0,0-1 0,7 17 0,10 6 0,0-1 0,27 30 0,-29-39 0,-1 0 0,0 1 0,-2 0 0,0 2 0,12 29 0,-21-39-1365,1-3-5461</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05.128"/>
    </inkml:context>
    <inkml:brush xml:id="br0">
      <inkml:brushProperty name="width" value="0.05" units="cm"/>
      <inkml:brushProperty name="height" value="0.05" units="cm"/>
      <inkml:brushProperty name="color" value="#F6630D"/>
    </inkml:brush>
  </inkml:definitions>
  <inkml:trace contextRef="#ctx0" brushRef="#br0">0 184 24575,'8'-1'0,"0"0"0,0-1 0,0 0 0,-1-1 0,1 0 0,-1 0 0,13-7 0,29-11 0,11 5 0,86-19 0,180-21 0,-320 54-170,0 1-1,0-1 0,0 0 1,0-1-1,-1 0 0,1 0 1,7-5-1,-3 1-6655</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06.630"/>
    </inkml:context>
    <inkml:brush xml:id="br0">
      <inkml:brushProperty name="width" value="0.05" units="cm"/>
      <inkml:brushProperty name="height" value="0.05" units="cm"/>
      <inkml:brushProperty name="color" value="#F6630D"/>
    </inkml:brush>
  </inkml:definitions>
  <inkml:trace contextRef="#ctx0" brushRef="#br0">1371 0 24575,'-16'1'0,"-1"0"0,0 1 0,1 1 0,-1 1 0,1 0 0,0 1 0,-20 9 0,-10 8 0,-46 29 0,55-29 0,0-1 0,-56 21 0,-64 8 0,-311 55 0,307-77 0,61-7-1365,72-16-5461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3"/>
    </inkml:context>
    <inkml:brush xml:id="br0">
      <inkml:brushProperty name="width" value="0.1" units="cm"/>
      <inkml:brushProperty name="height" value="0.1" units="cm"/>
    </inkml:brush>
  </inkml:definitions>
  <inkml:trace contextRef="#ctx0" brushRef="#br0">13899 7710 16383 0 0,'4'0'0'0'0,"4"0"0"0"0,13 0 0 0 0,8 0 0 0 0,8 0 0 0 0,8 0 0 0 0,7 0 0 0 0,2 0 0 0 0,10 0 0 0 0,4 0 0 0 0,2 0 0 0 0,0 0 0 0 0,-1 0 0 0 0,-9 0 0 0 0,-4 0 0 0 0,-4 0 0 0 0,-8 0 0 0 0,-3 0 0 0 0,-6 0 0 0 0,-5 0 0 0 0,0 0 0 0 0,2 0 0 0 0,2 0 0 0 0,0 0 0 0 0,0 0 0 0 0,-1 0 0 0 0,-3 0 0 0 0,1 0 0 0 0,-2 0 0 0 0,2 0 0 0 0,-1 0 0 0 0,-5-4 0 0 0,-4-1 0 0 0,-2 1 0 0 0,0 0 0 0 0,0 1 0 0 0,1 2 0 0 0,3 0 0 0 0,2 0 0 0 0,1 1 0 0 0,-2 1 0 0 0,-11-5 0 0 0,-11 0 0 0 0,-11-1 0 0 0,-6-2 0 0 0,-5 0 0 0 0,-2 1 0 0 0,-5 1 0 0 0,-5-2 0 0 0,-4 1 0 0 0,-3-3 0 0 0,1 1 0 0 0,0 1 0 0 0,-1-2 0 0 0,0 1 0 0 0,-5-2 0 0 0,1 1 0 0 0,1 2 0 0 0,8-2 0 0 0,13 1 0 0 0,17 2 0 0 0,21 2 0 0 0,21 5 0 0 0,8 6 0 0 0,3 2 0 0 0,5 3 0 0 0,3-1 0 0 0,-1-2 0 0 0,-5-2 0 0 0,-13 1 0 0 0,-8-2 0 0 0,-6 0 0 0 0,-7 1 0 0 0,-3 0 0 0 0,-8-1 0 0 0,-11-2 0 0 0,-13-1 0 0 0,-9 1 0 0 0,-9 2 0 0 0,-5 2 0 0 0,2 0 0 0 0,-5-1 0 0 0,-4 5 0 0 0,-2 1 0 0 0,0-2 0 0 0,2 1 0 0 0,5-2 0 0 0,7-3 0 0 0,5-1 0 0 0,8 0 0 0 0,5 0 0 0 0,5 3 0 0 0,1-1 0 0 0,0 2 0 0 0,1 0 0 0 0</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08.085"/>
    </inkml:context>
    <inkml:brush xml:id="br0">
      <inkml:brushProperty name="width" value="0.05" units="cm"/>
      <inkml:brushProperty name="height" value="0.05" units="cm"/>
      <inkml:brushProperty name="color" value="#F6630D"/>
    </inkml:brush>
  </inkml:definitions>
  <inkml:trace contextRef="#ctx0" brushRef="#br0">0 525 24575,'2'-5'0,"1"0"0,-1 0 0,1 0 0,0 0 0,0 0 0,0 1 0,1-1 0,5-4 0,1-3 0,47-57 0,89-81 0,-133 137 0,174-188-721,-169 180 77,-8 11-6182</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09.443"/>
    </inkml:context>
    <inkml:brush xml:id="br0">
      <inkml:brushProperty name="width" value="0.05" units="cm"/>
      <inkml:brushProperty name="height" value="0.05" units="cm"/>
      <inkml:brushProperty name="color" value="#F6630D"/>
    </inkml:brush>
  </inkml:definitions>
  <inkml:trace contextRef="#ctx0" brushRef="#br0">1 0 24575,'12'9'0,"0"-1"0,1 0 0,0-2 0,0 1 0,0-1 0,1-1 0,23 6 0,73 18 0,-70-20 0,-1 1 0,0 1 0,-1 3 0,-1 1 0,68 38 0,-12 24 0,-51-42-1365,-33-28-5461</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0.086"/>
    </inkml:context>
    <inkml:brush xml:id="br0">
      <inkml:brushProperty name="width" value="0.05" units="cm"/>
      <inkml:brushProperty name="height" value="0.05" units="cm"/>
      <inkml:brushProperty name="color" value="#F6630D"/>
    </inkml:brush>
  </inkml:definitions>
  <inkml:trace contextRef="#ctx0" brushRef="#br0">0 585 24575,'58'-129'0,"11"-22"0,-42 101 0,3 0 0,1 3 0,3 0 0,45-49 0,-78 95 0,0 0 0,0 0 0,0 0 0,0 0 0,0 0 0,0 0 0,0 0 0,0 0 0,0 0 0,0 1 0,0-1 0,1 0 0,-1 1 0,0-1 0,1 1 0,-1-1 0,0 1 0,1 0 0,-1 0 0,0-1 0,1 1 0,-1 0 0,0 0 0,1 0 0,-1 0 0,1 1 0,-1-1 0,2 1 0,-1 0 0,0 1 0,0-1 0,-1 1 0,1 0 0,0-1 0,-1 1 0,1 0 0,-1 0 0,1 0 0,-1 1 0,0-1 0,0 0 0,0 0 0,1 4 0,3 11 0,-1 1 0,0 0 0,1 21 0,-5-38 0,12 104 0,13 231 0,-25-279-1365,0-41-5461</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1.053"/>
    </inkml:context>
    <inkml:brush xml:id="br0">
      <inkml:brushProperty name="width" value="0.05" units="cm"/>
      <inkml:brushProperty name="height" value="0.05" units="cm"/>
      <inkml:brushProperty name="color" value="#F6630D"/>
    </inkml:brush>
  </inkml:definitions>
  <inkml:trace contextRef="#ctx0" brushRef="#br0">1 1 24575,'3'0'0,"5"0"0,3 0 0,8 0 0,6 0 0,9 0 0,2 0 0,-2 0 0,3 0 0,-1 0 0,-4 0 0,-4 0 0,-4 0 0,-2 0 0,-5 0-8191</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2.567"/>
    </inkml:context>
    <inkml:brush xml:id="br0">
      <inkml:brushProperty name="width" value="0.05" units="cm"/>
      <inkml:brushProperty name="height" value="0.05" units="cm"/>
      <inkml:brushProperty name="color" value="#F6630D"/>
    </inkml:brush>
  </inkml:definitions>
  <inkml:trace contextRef="#ctx0" brushRef="#br0">1 0 24575,'0'425'-1365,"0"-408"-5461</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4.977"/>
    </inkml:context>
    <inkml:brush xml:id="br0">
      <inkml:brushProperty name="width" value="0.05" units="cm"/>
      <inkml:brushProperty name="height" value="0.05" units="cm"/>
      <inkml:brushProperty name="color" value="#F6630D"/>
    </inkml:brush>
  </inkml:definitions>
  <inkml:trace contextRef="#ctx0" brushRef="#br0">1 113 24575,'1'-5'0,"0"1"0,0 0 0,0 0 0,1 0 0,0 0 0,0 1 0,0-1 0,0 0 0,1 1 0,-1-1 0,1 1 0,0 0 0,0 0 0,0 0 0,0 0 0,1 1 0,5-4 0,2-3 0,1 2 0,1-1 0,0 2 0,13-6 0,-23 11 0,-1 0 0,1 0 0,0 1 0,-1-1 0,1 1 0,-1 0 0,1-1 0,0 1 0,0 0 0,-1 1 0,1-1 0,-1 0 0,1 1 0,0 0 0,-1-1 0,1 1 0,-1 0 0,1 0 0,-1 1 0,0-1 0,1 0 0,-1 1 0,0 0 0,0-1 0,0 1 0,0 0 0,0 0 0,0 0 0,-1 0 0,1 0 0,-1 0 0,1 1 0,-1-1 0,1 3 0,3 5 0,-1-1 0,-1 1 0,1 0 0,-2 0 0,1 0 0,-1 0 0,0 18 0,-1-27 0,-1 1 0,0 0 0,0 0 0,0 0 0,0 0 0,0 0 0,0 0 0,-1 0 0,1 0 0,0 0 0,-1-1 0,0 1 0,1 0 0,-1 0 0,0-1 0,0 1 0,0 0 0,0-1 0,0 1 0,-1-1 0,1 1 0,0-1 0,-1 0 0,1 1 0,-1-1 0,1 0 0,-1 0 0,0 0 0,-2 1 0,-4 0 0,1 0 0,0-1 0,-1 0 0,1 0 0,-1-1 0,-10-1 0,12 1 0,0-1 0,1 1 0,-1 0 0,0 1 0,0-1 0,1 1 0,-1 1 0,0-1 0,-5 3 0,11-4 0,0 0 0,0 1 0,0-1 0,0 1 0,0-1 0,0 1 0,0-1 0,0 0 0,0 1 0,0-1 0,0 1 0,0-1 0,0 1 0,0-1 0,0 0 0,1 1 0,-1-1 0,0 1 0,0-1 0,0 0 0,1 1 0,-1-1 0,0 0 0,1 1 0,-1-1 0,0 0 0,1 0 0,-1 1 0,0-1 0,1 0 0,-1 0 0,0 1 0,1-1 0,-1 0 0,1 0 0,-1 0 0,0 0 0,1 0 0,-1 0 0,1 0 0,-1 0 0,1 0 0,-1 0 0,1 0 0,21 9 0,-8-4-91,-1-1 0,0 2 0,0-1 0,0 2 0,-1 0 0,0 0 0,0 1 0,-1 1 0,0 0 0,0 0 0,-1 1 0,0 1 0,-1-1 0,13 21 0,-15-21-6735</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5.318"/>
    </inkml:context>
    <inkml:brush xml:id="br0">
      <inkml:brushProperty name="width" value="0.05" units="cm"/>
      <inkml:brushProperty name="height" value="0.05" units="cm"/>
      <inkml:brushProperty name="color" value="#F6630D"/>
    </inkml:brush>
  </inkml:definitions>
  <inkml:trace contextRef="#ctx0" brushRef="#br0">12 1 24575,'-4'0'0,"-3"0"0</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6.146"/>
    </inkml:context>
    <inkml:brush xml:id="br0">
      <inkml:brushProperty name="width" value="0.05" units="cm"/>
      <inkml:brushProperty name="height" value="0.05" units="cm"/>
      <inkml:brushProperty name="color" value="#F6630D"/>
    </inkml:brush>
  </inkml:definitions>
  <inkml:trace contextRef="#ctx0" brushRef="#br0">11 1 24575,'-3'0'0,"-5"0"0</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8.102"/>
    </inkml:context>
    <inkml:brush xml:id="br0">
      <inkml:brushProperty name="width" value="0.05" units="cm"/>
      <inkml:brushProperty name="height" value="0.05" units="cm"/>
      <inkml:brushProperty name="color" value="#F6630D"/>
    </inkml:brush>
  </inkml:definitions>
  <inkml:trace contextRef="#ctx0" brushRef="#br0">190 1 24575,'17'57'0,"-17"-51"0,0-1 0,-1 1 0,1-1 0,-1 1 0,0-1 0,-1 0 0,1 1 0,-1-1 0,0 0 0,-1 0 0,1 0 0,-1 0 0,0-1 0,0 1 0,0-1 0,-1 0 0,1 1 0,-1-2 0,0 1 0,-9 6 0,6-4 0,0-1 0,-1 0 0,0 0 0,0-1 0,0 0 0,-1 0 0,1-1 0,-1 0 0,0 0 0,0-1 0,-17 2 0,8-4-1365,1 0-5461</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2T12:39:29.964"/>
    </inkml:context>
    <inkml:brush xml:id="br0">
      <inkml:brushProperty name="width" value="0.05" units="cm"/>
      <inkml:brushProperty name="height" value="0.05" units="cm"/>
      <inkml:brushProperty name="color" value="#F6630D"/>
    </inkml:brush>
  </inkml:definitions>
  <inkml:trace contextRef="#ctx0" brushRef="#br0">293 20 24575,'-1'-1'0,"0"0"0,1 0 0,-1 0 0,0 0 0,1 0 0,-1 0 0,0 0 0,0 0 0,0 0 0,0 0 0,0 0 0,0 1 0,0-1 0,0 0 0,-1 1 0,1-1 0,0 1 0,0-1 0,0 1 0,-1 0 0,1-1 0,0 1 0,0 0 0,-1 0 0,1 0 0,-3 0 0,-42-2 0,41 2 0,-8-1 0,1 1 0,-1 1 0,1 0 0,-1 1 0,1 0 0,0 1 0,0 1 0,0-1 0,-13 7 0,20-7 0,1-1 0,-1 1 0,0 1 0,1-1 0,-1 1 0,1-1 0,0 1 0,0 0 0,1 1 0,-1-1 0,1 1 0,0-1 0,0 1 0,1 0 0,-1 0 0,1 0 0,0 1 0,0-1 0,1 0 0,0 1 0,0-1 0,-1 12 0,-1 43 0,7 91 0,-3-147 3,0 1 0,0-1-1,0 0 1,0 0 0,0 0-1,1 0 1,0 0 0,0 0-1,0 0 1,0 0 0,1-1-1,-1 1 1,1-1 0,0 0-1,0 1 1,0-1 0,1-1-1,-1 1 1,1 0 0,-1-1-1,1 0 1,0 0 0,0 0-1,0 0 1,0-1 0,0 1-1,0-1 1,1 0 0,3 0-1,16 3-125,0-1-1,0-1 0,0-2 0,28-2 0,-17 1-702,-18 1-6000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4"/>
    </inkml:context>
    <inkml:brush xml:id="br0">
      <inkml:brushProperty name="width" value="0.1" units="cm"/>
      <inkml:brushProperty name="height" value="0.1" units="cm"/>
    </inkml:brush>
  </inkml:definitions>
  <inkml:trace contextRef="#ctx0" brushRef="#br0">15619 7946 16383 0 0,'-4'0'0'0'0,"-4"0"0"0"0,-5 0 0 0 0,-4 0 0 0 0,1 4 0 0 0,0 1 0 0 0,-1-1 0 0 0,-1 4 0 0 0,-2-1 0 0 0,-4 3 0 0 0,-1-1 0 0 0,-1 2 0 0 0,1-1 0 0 0,5 2 0 0 0,1-2 0 0 0,-2-2 0 0 0,2 1 0 0 0,-3 2 0 0 0,-5 0 0 0 0,-5 2 0 0 0,-4 1 0 0 0,-4 3 0 0 0,2-2 0 0 0,0-3 0 0 0,0-1 0 0 0,2 2 0 0 0,3-1 0 0 0,5 0 0 0 0,3-1 0 0 0,5 1 0 0 0,0-2 0 0 0,-1 2 0 0 0,-4 1 0 0 0,-5 0 0 0 0,-4-4 0 0 0,-1 1 0 0 0,3-1 0 0 0,-1 1 0 0 0,2 0 0 0 0,2-3 0 0 0,3 1 0 0 0,2 0 0 0 0,2 1 0 0 0,0 0 0 0 0,2 2 0 0 0,-1-1 0 0 0,4 1 0 0 0,1-1 0 0 0,-4 1 0 0 0,-2 3 0 0 0,-1-2 0 0 0,-4 2 0 0 0,-1-3 0 0 0,1-2 0 0 0,-2 0 0 0 0,0 3 0 0 0,-2-1 0 0 0,0-2 0 0 0,3-3 0 0 0,1-3 0 0 0,6 3 0 0 0,0 3 0 0 0,-1 4 0 0 0,0 3 0 0 0,0-1 0 0 0,0-3 0 0 0,1 0 0 0 0,-4 2 0 0 0,2 2 0 0 0,2-2 0 0 0,1-4 0 0 0,0-2 0 0 0,0 0 0 0 0,-1-1 0 0 0,4 2 0 0 0,1-1 0 0 0,-4 2 0 0 0,-2-1 0 0 0,-5 3 0 0 0,-1-3 0 0 0,1 3 0 0 0,1-2 0 0 0,1-2 0 0 0,5 1 0 0 0,3-2 0 0 0,3 0 0 0 0</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1.126"/>
    </inkml:context>
    <inkml:brush xml:id="br0">
      <inkml:brushProperty name="width" value="0.05" units="cm"/>
      <inkml:brushProperty name="height" value="0.05" units="cm"/>
      <inkml:brushProperty name="color" value="#F6630D"/>
    </inkml:brush>
  </inkml:definitions>
  <inkml:trace contextRef="#ctx0" brushRef="#br0">1 1 24575,'41'37'0,"2"-3"0,60 39 0,14-1-1365,-108-65-5461</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1.790"/>
    </inkml:context>
    <inkml:brush xml:id="br0">
      <inkml:brushProperty name="width" value="0.05" units="cm"/>
      <inkml:brushProperty name="height" value="0.05" units="cm"/>
      <inkml:brushProperty name="color" value="#F6630D"/>
    </inkml:brush>
  </inkml:definitions>
  <inkml:trace contextRef="#ctx0" brushRef="#br0">468 0 24575,'-9'1'0,"0"0"0,-1 0 0,1 1 0,0 0 0,0 1 0,0 0 0,0 0 0,-15 9 0,-69 46 0,24-13 0,45-32 0,1 0 0,0 2 0,1 1 0,1 1 0,1 0 0,0 2 0,-17 21 0,27-29-1365,1-2-5461</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2.411"/>
    </inkml:context>
    <inkml:brush xml:id="br0">
      <inkml:brushProperty name="width" value="0.05" units="cm"/>
      <inkml:brushProperty name="height" value="0.05" units="cm"/>
      <inkml:brushProperty name="color" value="#F6630D"/>
    </inkml:brush>
  </inkml:definitions>
  <inkml:trace contextRef="#ctx0" brushRef="#br0">0 1 24575,'0'3'0,"0"5"0,3 4 0,2 3 0,2 6 0,4 2 0,3 4 0,3 1 0,1-2 0,1-1 0,-2-2 0,-2-5 0,-2-5-8191</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2.923"/>
    </inkml:context>
    <inkml:brush xml:id="br0">
      <inkml:brushProperty name="width" value="0.05" units="cm"/>
      <inkml:brushProperty name="height" value="0.05" units="cm"/>
      <inkml:brushProperty name="color" value="#F6630D"/>
    </inkml:brush>
  </inkml:definitions>
  <inkml:trace contextRef="#ctx0" brushRef="#br0">300 0 24575,'-6'0'0,"-6"0"0,-4 4 0,-3 0 0,-1 7 0,0 1 0,-1 2 0,-2 5 0,-5 2 0,0 2 0,1-4 0,2-2 0,2 0 0,4 0 0,7-2-8191</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3.495"/>
    </inkml:context>
    <inkml:brush xml:id="br0">
      <inkml:brushProperty name="width" value="0.05" units="cm"/>
      <inkml:brushProperty name="height" value="0.05" units="cm"/>
      <inkml:brushProperty name="color" value="#F6630D"/>
    </inkml:brush>
  </inkml:definitions>
  <inkml:trace contextRef="#ctx0" brushRef="#br0">0 0 24575,'1'7'0,"0"0"0,0 0 0,0 0 0,1 0 0,0-1 0,1 1 0,-1-1 0,1 1 0,6 9 0,42 57 0,-29-44 0,7 9-71,3-2-1,61 55 0,-51-51-1078,-34-32-5676</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4.009"/>
    </inkml:context>
    <inkml:brush xml:id="br0">
      <inkml:brushProperty name="width" value="0.05" units="cm"/>
      <inkml:brushProperty name="height" value="0.05" units="cm"/>
      <inkml:brushProperty name="color" value="#F6630D"/>
    </inkml:brush>
  </inkml:definitions>
  <inkml:trace contextRef="#ctx0" brushRef="#br0">419 1 24575,'-6'1'0,"0"1"0,0 0 0,0 0 0,0 0 0,1 1 0,-1 0 0,1 0 0,0 1 0,-8 5 0,-2 1 0,-169 120 120,163-112-332,0 1 0,1 1 0,1 1-1,1 0 1,0 1 0,-13 25 0,24-34-6614</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5.623"/>
    </inkml:context>
    <inkml:brush xml:id="br0">
      <inkml:brushProperty name="width" value="0.05" units="cm"/>
      <inkml:brushProperty name="height" value="0.05" units="cm"/>
      <inkml:brushProperty name="color" value="#F6630D"/>
    </inkml:brush>
  </inkml:definitions>
  <inkml:trace contextRef="#ctx0" brushRef="#br0">1 0 24575,'0'4'0,"0"3"0,0 5 0,3 0 0,5 4 0,3 0 0,1 0 0,1-2 0,2 3 0,2-2 0,0 0 0,2 1 0,0 1 0,1-3 0,-4 0 0,-4-3-8191</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6.180"/>
    </inkml:context>
    <inkml:brush xml:id="br0">
      <inkml:brushProperty name="width" value="0.05" units="cm"/>
      <inkml:brushProperty name="height" value="0.05" units="cm"/>
      <inkml:brushProperty name="color" value="#F6630D"/>
    </inkml:brush>
  </inkml:definitions>
  <inkml:trace contextRef="#ctx0" brushRef="#br0">394 1 24575,'-79'90'0,"45"-60"-227,-2-2-1,0-2 1,-2-2-1,-1-1 1,-80 35-1,107-53-6598</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6.711"/>
    </inkml:context>
    <inkml:brush xml:id="br0">
      <inkml:brushProperty name="width" value="0.05" units="cm"/>
      <inkml:brushProperty name="height" value="0.05" units="cm"/>
      <inkml:brushProperty name="color" value="#F6630D"/>
    </inkml:brush>
  </inkml:definitions>
  <inkml:trace contextRef="#ctx0" brushRef="#br0">1 0 24575,'0'4'0,"0"3"0,0 8 0,3 1 0,1 5 0,3-2 0,1 0 0,2-1 0,2 1 0,3-1 0,-1-2-8191</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7.271"/>
    </inkml:context>
    <inkml:brush xml:id="br0">
      <inkml:brushProperty name="width" value="0.05" units="cm"/>
      <inkml:brushProperty name="height" value="0.05" units="cm"/>
      <inkml:brushProperty name="color" value="#F6630D"/>
    </inkml:brush>
  </inkml:definitions>
  <inkml:trace contextRef="#ctx0" brushRef="#br0">395 1 24575,'-11'9'0,"0"0"0,-1-1 0,0-1 0,-22 11 0,-14 9 0,-28 24 0,-69 43 0,108-65-1365,29-21-5461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5"/>
    </inkml:context>
    <inkml:brush xml:id="br0">
      <inkml:brushProperty name="width" value="0.1" units="cm"/>
      <inkml:brushProperty name="height" value="0.1" units="cm"/>
    </inkml:brush>
  </inkml:definitions>
  <inkml:trace contextRef="#ctx0" brushRef="#br0">13229 8952 16383 0 0,'-7'0'0'0'0,"-6"3"0"0"0,-5 2 0 0 0,1 3 0 0 0,0 1 0 0 0,-1-2 0 0 0,-1 2 0 0 0,0-1 0 0 0,-2 2 0 0 0,0 0 0 0 0,0 1 0 0 0,0-2 0 0 0,-1-1 0 0 0,1-3 0 0 0,-4 2 0 0 0,-1 0 0 0 0,0-2 0 0 0,-2 2 0 0 0,-1 3 0 0 0,-2 1 0 0 0,1 1 0 0 0,1-1 0 0 0,-5 1 0 0 0,-7 3 0 0 0,-4 1 0 0 0,-2-1 0 0 0,-3-4 0 0 0,-8 1 0 0 0,-1-3 0 0 0,-2-2 0 0 0,7-2 0 0 0,4 1 0 0 0,8-1 0 0 0,8 0 0 0 0,8 2 0 0 0,6 0 0 0 0,3-1 0 0 0,0 1 0 0 0,0 1 0 0 0,-1 1 0 0 0,-1 1 0 0 0,-1-3 0 0 0,0-2 0 0 0,-1-2 0 0 0,3 2 0 0 0,2 1 0 0 0,-1-2 0 0 0,-1 0 0 0 0,-1-2 0 0 0,0 3 0 0 0,-2 0 0 0 0,1 0 0 0 0,-2 2 0 0 0,1 0 0 0 0,0-1 0 0 0,-1 2 0 0 0,1 0 0 0 0,0 1 0 0 0,-1 4 0 0 0,1-1 0 0 0,-3-2 0 0 0,-2 0 0 0 0,0-1 0 0 0,1-2 0 0 0,1-2 0 0 0,1 1 0 0 0,1 0 0 0 0,-3-1 0 0 0,-1-2 0 0 0,1 3 0 0 0,0 0 0 0 0,2-1 0 0 0,0-1 0 0 0,5-2 0 0 0</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7.767"/>
    </inkml:context>
    <inkml:brush xml:id="br0">
      <inkml:brushProperty name="width" value="0.05" units="cm"/>
      <inkml:brushProperty name="height" value="0.05" units="cm"/>
      <inkml:brushProperty name="color" value="#F6630D"/>
    </inkml:brush>
  </inkml:definitions>
  <inkml:trace contextRef="#ctx0" brushRef="#br0">16 0 24575,'-3'4'0,"-2"3"0,1 5 0,1 3 0,4 3 0,2 1 0,3 1 0,5 0 0,0 0 0,1-4 0,-1 0 0,1-1 0,-2 1 0,1-2 0,-2-4-8191</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8.296"/>
    </inkml:context>
    <inkml:brush xml:id="br0">
      <inkml:brushProperty name="width" value="0.05" units="cm"/>
      <inkml:brushProperty name="height" value="0.05" units="cm"/>
      <inkml:brushProperty name="color" value="#F6630D"/>
    </inkml:brush>
  </inkml:definitions>
  <inkml:trace contextRef="#ctx0" brushRef="#br0">316 1 24575,'-3'0'0,"-4"6"0,-5 3 0,-6 6 0,-8 4 0,-1 1 0,-4 2 0,-2-1 0,0-3 0,4-2 0,6 0 0,3-3 0,3-3 0,3-1 0,2-1 0,2 0 0</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8.790"/>
    </inkml:context>
    <inkml:brush xml:id="br0">
      <inkml:brushProperty name="width" value="0.05" units="cm"/>
      <inkml:brushProperty name="height" value="0.05" units="cm"/>
      <inkml:brushProperty name="color" value="#F6630D"/>
    </inkml:brush>
  </inkml:definitions>
  <inkml:trace contextRef="#ctx0" brushRef="#br0">1 1 24575,'0'3'0,"0"5"0,0 3 0,0 4 0,0 3 0,0 1 0,3 4 0,5-2 0,0-1 0,3-4 0,-1-2 0,5 1 0,2-3 0,-1 0 0,0-2 0,-3-3-8191</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3:59.319"/>
    </inkml:context>
    <inkml:brush xml:id="br0">
      <inkml:brushProperty name="width" value="0.05" units="cm"/>
      <inkml:brushProperty name="height" value="0.05" units="cm"/>
      <inkml:brushProperty name="color" value="#F6630D"/>
    </inkml:brush>
  </inkml:definitions>
  <inkml:trace contextRef="#ctx0" brushRef="#br0">294 0 24575,'-10'1'0,"1"0"0,0 1 0,0 0 0,0 1 0,0 0 0,0 0 0,1 1 0,-1 0 0,1 0 0,0 1 0,0 0 0,1 0 0,-13 12 0,-6 7 0,1 1 0,-25 33 0,0 5-1365,39-52-5461</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02.036"/>
    </inkml:context>
    <inkml:brush xml:id="br0">
      <inkml:brushProperty name="width" value="0.05" units="cm"/>
      <inkml:brushProperty name="height" value="0.05" units="cm"/>
      <inkml:brushProperty name="color" value="#F6630D"/>
    </inkml:brush>
  </inkml:definitions>
  <inkml:trace contextRef="#ctx0" brushRef="#br0">247 1 24575,'-10'0'0,"1"0"0,-1 0 0,0 1 0,1 0 0,-1 1 0,0 0 0,1 1 0,0 0 0,-1 0 0,1 1 0,1 0 0,-1 1 0,1 0 0,-1 0 0,1 1 0,1 0 0,-1 0 0,1 0 0,0 1 0,1 1 0,-1-1 0,1 1 0,-9 16 0,9-13 0,0-1 0,1 1 0,0 0 0,1 0 0,0 0 0,-2 14 0,6-23 0,0 0 0,-1 1 0,1-1 0,0 0 0,1 1 0,-1-1 0,0 0 0,1 1 0,-1-1 0,1 0 0,0 0 0,0 1 0,0-1 0,0 0 0,0 0 0,0 0 0,0 0 0,1 0 0,-1-1 0,1 1 0,-1 0 0,1-1 0,0 1 0,0-1 0,0 1 0,0-1 0,0 0 0,0 0 0,0 0 0,0 0 0,0 0 0,0 0 0,1-1 0,-1 1 0,0-1 0,1 1 0,-1-1 0,4 0 0,7 2 0,1 0 0,0-1 0,0 0 0,0-1 0,-1-1 0,23-3 0,-32 3 0,0 0 0,-1 1 0,1-1 0,-1-1 0,1 1 0,-1 0 0,1-1 0,-1 0 0,0 0 0,0 0 0,0 0 0,0 0 0,0-1 0,-1 1 0,1-1 0,0 0 0,-1 1 0,0-1 0,0 0 0,0-1 0,0 1 0,0 0 0,-1-1 0,0 1 0,1-1 0,-1 1 0,0-1 0,-1 1 0,1-5 0,1-3-170,-2-1-1,1 1 0,-2-1 1,1 1-1,-2-1 0,1 1 1,-6-17-1,2 16-6655</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03.497"/>
    </inkml:context>
    <inkml:brush xml:id="br0">
      <inkml:brushProperty name="width" value="0.05" units="cm"/>
      <inkml:brushProperty name="height" value="0.05" units="cm"/>
      <inkml:brushProperty name="color" value="#F6630D"/>
    </inkml:brush>
  </inkml:definitions>
  <inkml:trace contextRef="#ctx0" brushRef="#br0">140 3 24575,'-24'0'0,"14"-1"0,1 1 0,0 0 0,0 0 0,0 1 0,0 0 0,-17 5 0,23-5 0,1 0 0,0 1 0,0-1 0,0 1 0,0-1 0,0 1 0,0-1 0,0 1 0,1 0 0,-1 0 0,1 0 0,-1 0 0,1 0 0,0 0 0,0 0 0,-1 1 0,2-1 0,-1 0 0,0 1 0,0-1 0,1 0 0,-1 1 0,1-1 0,0 1 0,0-1 0,0 1 0,0-1 0,0 1 0,0-1 0,2 4 0,-1 0 0,1 0 0,0 0 0,0 0 0,0 0 0,1-1 0,0 1 0,0-1 0,1 1 0,-1-1 0,1 0 0,0-1 0,0 1 0,1-1 0,0 0 0,-1 0 0,1 0 0,1 0 0,6 3 0,-3-1 0,1-1 0,-1 0 0,1-1 0,0 0 0,0 0 0,1-1 0,-1 0 0,1-1 0,20 2 0,-29-4 0,1 0 0,-1 0 0,0 0 0,1 0 0,-1 0 0,0-1 0,1 1 0,-1-1 0,0 1 0,0-1 0,1 0 0,-1 0 0,0 0 0,0 0 0,0 0 0,0 0 0,0-1 0,0 1 0,-1-1 0,1 1 0,0-1 0,-1 0 0,1 0 0,-1 0 0,1 0 0,-1 0 0,0 0 0,0 0 0,0 0 0,0 0 0,0 0 0,-1-1 0,1 1 0,-1 0 0,1-1 0,-1 1 0,0 0 0,0-1 0,0 1 0,0 0 0,-1-5 0,0-3 0,-1 0 0,0 1 0,-1-1 0,0 0 0,0 1 0,-1 0 0,0 0 0,-9-14 0,11 20-68,0-1 0,0 1-1,0 0 1,0 0 0,-1 0 0,0 0-1,1 0 1,-1 0 0,0 1 0,0-1-1,0 1 1,-1 0 0,1 0 0,0 0-1,-1 0 1,0 1 0,1-1-1,-1 1 1,-6-1 0,-5 0-6758</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04.922"/>
    </inkml:context>
    <inkml:brush xml:id="br0">
      <inkml:brushProperty name="width" value="0.05" units="cm"/>
      <inkml:brushProperty name="height" value="0.05" units="cm"/>
      <inkml:brushProperty name="color" value="#F6630D"/>
    </inkml:brush>
  </inkml:definitions>
  <inkml:trace contextRef="#ctx0" brushRef="#br0">196 1 24575,'-13'0'0,"1"0"0,-1 1 0,1 0 0,-1 1 0,1 0 0,0 1 0,0 1 0,-20 8 0,27-10 0,1 1 0,-1 0 0,1 0 0,0 0 0,0 0 0,1 1 0,-1-1 0,1 1 0,-1 0 0,1 0 0,1 1 0,-1-1 0,0 1 0,1-1 0,0 1 0,0 0 0,0-1 0,1 1 0,0 0 0,0 0 0,0 0 0,0 1 0,1-1 0,0 6 0,0-4 0,-1 1 0,1-1 0,1 0 0,0 1 0,0-1 0,0 0 0,1 0 0,0 0 0,0 0 0,1 0 0,5 10 0,-5-14 0,-1 0 0,1 0 0,0 0 0,0 0 0,0 0 0,0-1 0,1 1 0,-1-1 0,1 0 0,-1 0 0,1 0 0,0-1 0,0 1 0,0-1 0,0 0 0,0 0 0,0 0 0,0-1 0,0 1 0,0-1 0,0 0 0,5-1 0,9-1 0,0-1 0,-1 0 0,0-2 0,0 0 0,0-1 0,-1 0 0,1-1 0,-2-1 0,1-1 0,17-13 0,-31 21 4,0-1-1,0 1 0,0-1 1,-1 1-1,1-1 0,-1 0 1,1 0-1,-1 0 0,0 0 1,0 0-1,0 0 0,0 0 0,0 0 1,0 0-1,0 0 0,-1 0 1,1-1-1,-1 1 0,0 0 1,1-1-1,-1 1 0,0 0 1,0-1-1,-1 1 0,1 0 1,0 0-1,-1-1 0,1 1 1,-1 0-1,0 0 0,0 0 1,0-1-1,0 1 0,0 0 1,-2-2-1,-2-4-215,-1 0 0,0 0 0,0 1-1,-1 0 1,0 0 0,-16-12 0,12 11-6614</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07.030"/>
    </inkml:context>
    <inkml:brush xml:id="br0">
      <inkml:brushProperty name="width" value="0.05" units="cm"/>
      <inkml:brushProperty name="height" value="0.05" units="cm"/>
      <inkml:brushProperty name="color" value="#F6630D"/>
    </inkml:brush>
  </inkml:definitions>
  <inkml:trace contextRef="#ctx0" brushRef="#br0">119 1 24575,'-5'1'0,"1"0"0,0 1 0,-1 0 0,1 0 0,0 0 0,0 0 0,-6 5 0,-7 3 0,13-8 0,0 0 0,1-1 0,-1 1 0,1 1 0,-1-1 0,1 0 0,0 1 0,0-1 0,0 1 0,0 0 0,0 0 0,1 1 0,-1-1 0,1 0 0,0 1 0,0-1 0,0 1 0,1 0 0,-1-1 0,1 1 0,0 0 0,0 0 0,0 0 0,0 0 0,1 0 0,0 0 0,0 0 0,0 1 0,0-1 0,1 0 0,-1 0 0,1 0 0,0 0 0,0 0 0,0-1 0,1 1 0,0 0 0,-1 0 0,1-1 0,0 1 0,4 3 0,-1 0 0,-1 0 0,2 0 0,-1-1 0,1 0 0,0 0 0,0-1 0,1 0 0,0 0 0,-1 0 0,15 7 0,-17-11 0,-1 1 0,0 0 0,1-1 0,-1 0 0,1 0 0,-1 0 0,1 0 0,0-1 0,-1 1 0,1-1 0,0 0 0,0 0 0,-1 0 0,1-1 0,0 1 0,-1-1 0,1 0 0,-1 0 0,1 0 0,-1 0 0,1-1 0,-1 1 0,0-1 0,1 0 0,-1 0 0,5-4 0,-6 2 0,1 1 0,-1-1 0,0 1 0,0-1 0,0 0 0,-1 0 0,1 0 0,-1 0 0,0 0 0,0 0 0,0 0 0,-1 0 0,0-1 0,0-6 0,-4-64 0,3 65 0,0 5-17,0 1 0,0-1 0,0 1 0,-1-1-1,0 1 1,0 0 0,0 0 0,0 0 0,-4-4-1,-1-5-1175,1 2-5633</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08.508"/>
    </inkml:context>
    <inkml:brush xml:id="br0">
      <inkml:brushProperty name="width" value="0.05" units="cm"/>
      <inkml:brushProperty name="height" value="0.05" units="cm"/>
      <inkml:brushProperty name="color" value="#F6630D"/>
    </inkml:brush>
  </inkml:definitions>
  <inkml:trace contextRef="#ctx0" brushRef="#br0">137 1 24575,'-1'6'0,"0"0"0,0 1 0,-1-1 0,0 0 0,0 0 0,0 0 0,-1 0 0,0-1 0,0 1 0,0-1 0,-1 0 0,0 0 0,0 0 0,0 0 0,-1 0 0,1-1 0,-1 0 0,-8 5 0,7-5 0,1 1 0,-1 0 0,1 0 0,0 0 0,0 1 0,0-1 0,1 1 0,0 0 0,0 0 0,0 1 0,1-1 0,0 1 0,0 0 0,1 0 0,-3 12 0,4-16 0,1 0 0,0-1 0,-1 1 0,1 0 0,0-1 0,1 1 0,-1 0 0,0 0 0,1-1 0,0 1 0,-1 0 0,1-1 0,0 1 0,0-1 0,1 1 0,-1-1 0,0 0 0,1 1 0,-1-1 0,1 0 0,0 0 0,4 3 0,-3-2 0,1-1 0,0 0 0,0-1 0,0 1 0,1-1 0,-1 1 0,0-1 0,0 0 0,1-1 0,-1 1 0,1-1 0,7 0 0,6-2 0,0 0 0,0-1 0,-1-1 0,1-1 0,30-12 0,-45 16 0,0 0 0,-1-1 0,1 1 0,-1 0 0,1-1 0,-1 0 0,1 1 0,-1-1 0,0 0 0,0 0 0,0 0 0,0 0 0,0-1 0,0 1 0,-1-1 0,1 1 0,-1-1 0,0 1 0,1-1 0,-1 0 0,1-4 0,-2 3 0,0 0 0,0 0 0,0-1 0,0 1 0,-1 0 0,0 0 0,1 0 0,-2 0 0,1 0 0,0 0 0,-1 0 0,0 0 0,-3-5 0,0 0 0,-1 0 0,-1 0 0,0 1 0,0 0 0,0 0 0,-1 0 0,0 1 0,-1 1 0,0-1 0,-17-9 0,9 10-1365,2 1-5461</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10.340"/>
    </inkml:context>
    <inkml:brush xml:id="br0">
      <inkml:brushProperty name="width" value="0.05" units="cm"/>
      <inkml:brushProperty name="height" value="0.05" units="cm"/>
      <inkml:brushProperty name="color" value="#F6630D"/>
    </inkml:brush>
  </inkml:definitions>
  <inkml:trace contextRef="#ctx0" brushRef="#br0">120 8 24575,'0'2'0,"-1"0"0,1 0 0,-1-1 0,1 1 0,-1 0 0,0-1 0,1 1 0,-1 0 0,0-1 0,0 0 0,0 1 0,-1-1 0,1 1 0,0-1 0,0 0 0,-3 2 0,-31 21 0,16-11 0,15-10 0,0 1 0,0 0 0,0 1 0,0-1 0,1 0 0,0 1 0,0 0 0,0 0 0,0 0 0,1 0 0,0 0 0,0 0 0,0 1 0,0-1 0,1 1 0,0 0 0,1-1 0,-1 1 0,1-1 0,0 1 0,0 0 0,1-1 0,-1 1 0,1 0 0,1-1 0,-1 1 0,1-1 0,0 0 0,0 1 0,0-1 0,1 0 0,0 0 0,0 0 0,0-1 0,0 1 0,1-1 0,0 0 0,0 0 0,5 4 0,3 3 0,1-1 0,0 0 0,1-1 0,28 15 0,-35-21 0,-1 0 0,0-1 0,1 0 0,-1 0 0,1 0 0,0-1 0,-1 0 0,1 0 0,0-1 0,0 0 0,-1 0 0,1 0 0,0-1 0,11-2 0,-15 1 0,0 1 0,0-1 0,0 0 0,0 0 0,-1 0 0,1 0 0,-1-1 0,1 1 0,-1-1 0,0 1 0,0-1 0,0 0 0,0 0 0,0 0 0,-1 0 0,1 0 0,-1 0 0,0-1 0,0 1 0,0 0 0,-1 0 0,1-1 0,-1 1 0,0-1 0,1 1 0,-2 0 0,1-5 0,0 0 0,-1 0 0,1 0 0,-1 0 0,-1 1 0,1-1 0,-1 0 0,-1 1 0,1-1 0,-2 1 0,-6-14 0,-18-17-455,-1 2 0,-51-50 0,65 74-6371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9T11:35:31.036"/>
    </inkml:context>
    <inkml:brush xml:id="br0">
      <inkml:brushProperty name="width" value="0.1" units="cm"/>
      <inkml:brushProperty name="height" value="0.1" units="cm"/>
    </inkml:brush>
  </inkml:definitions>
  <inkml:trace contextRef="#ctx0" brushRef="#br0">11468 8969 16383 0 0,'3'0'0'0'0,"-2"8"0"0"0,-1 5 0 0 0,-4 4 0 0 0,-6 4 0 0 0,0 4 0 0 0,-3-1 0 0 0,2-2 0 0 0,2 0 0 0 0,2-1 0 0 0,0-4 0 0 0,0-1 0 0 0,-2-4 0 0 0,-3 1 0 0 0,1 1 0 0 0,-2-2 0 0 0,1 1 0 0 0,0 1 0 0 0,1 3 0 0 0,-1 1 0 0 0,2 2 0 0 0,-1-3 0 0 0,-2-4 0 0 0,0-1 0 0 0,0 1 0 0 0,-2 3 0 0 0,-2 1 0 0 0,-2-2 0 0 0,3 0 0 0 0,0 2 0 0 0,3 0 0 0 0,3 2 0 0 0,12-2 0 0 0,11-2 0 0 0,8 2 0 0 0,11 1 0 0 0,7 0 0 0 0,5-1 0 0 0,4-2 0 0 0,-1-2 0 0 0,2 0 0 0 0,0-2 0 0 0,-2 0 0 0 0,-1-1 0 0 0,-1 0 0 0 0,-5 0 0 0 0,-6 1 0 0 0,-4-1 0 0 0,-5-3 0 0 0,-2-2 0 0 0,-2-2 0 0 0,-4 2 0 0 0,-2 1 0 0 0,1-2 0 0 0,0-1 0 0 0,-1 3 0 0 0,-1 0 0 0 0,-2 3 0 0 0,0-1 0 0 0,2-1 0 0 0,2-1 0 0 0,-1-3 0 0 0</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22.492"/>
    </inkml:context>
    <inkml:brush xml:id="br0">
      <inkml:brushProperty name="width" value="0.05" units="cm"/>
      <inkml:brushProperty name="height" value="0.05" units="cm"/>
      <inkml:brushProperty name="color" value="#FF0066"/>
    </inkml:brush>
  </inkml:definitions>
  <inkml:trace contextRef="#ctx0" brushRef="#br0">1 0 24575,'3'7'0,"1"0"0,-1 0 0,1-1 0,1 1 0,-1-1 0,1 0 0,0 0 0,10 8 0,30 22 0,85 54 0,-79-58 0,-3-2 0,1-3 0,1-2 0,2-3 0,66 21 0,-19-15 0,146 22 0,211 8 0,-305-45 0,9 2 0,-100-9 0,-43-5 0,0 1 0,0 0 0,-1 2 0,1-1 0,16 8 0,148 58 0,-132-44 0,69 44 0,-45-23 0,-55-37 0,0-1 0,0-1 0,0-1 0,1 0 0,0-1 0,1-1 0,-1-1 0,33 1 0,-51-4 0,0 1 0,1-1 0,-1 0 0,0 0 0,0 0 0,0 0 0,0 0 0,1 0 0,-1 0 0,0-1 0,0 1 0,0 0 0,0-1 0,0 1 0,0-1 0,0 1 0,0-1 0,0 1 0,0-1 0,0 0 0,0 0 0,0 1 0,0-1 0,0 0 0,0 0 0,-1 0 0,1 0 0,0 0 0,0-2 0,-1 1 0,0 0 0,0 0 0,0 0 0,0-1 0,0 1 0,-1 0 0,1 0 0,-1 0 0,0 0 0,0 0 0,1-1 0,-1 1 0,0 1 0,-2-4 0,-7-10 0,-1 0 0,-23-23 0,31 35 0,-66-59 0,124 129 0,-30-39 0,24 38 0,-48-64 0,1-1 0,-1 0 0,-1 0 0,1 1 0,0-1 0,0 0 0,0 1 0,-1-1 0,1 1 0,-1-1 0,1 1 0,-1 0 0,0-1 0,1 1 0,-1-1 0,0 1 0,0 0 0,0-1 0,0 1 0,-1-1 0,1 1 0,0 0 0,-1-1 0,1 1 0,-1-1 0,1 1 0,-1-1 0,0 0 0,1 1 0,-1-1 0,0 1 0,0-1 0,0 0 0,0 0 0,0 0 0,-1 1 0,1-1 0,0 0 0,0-1 0,-1 1 0,1 0 0,-1 0 0,-2 1 0,-8 3 0,-1-1 0,0 0 0,0-1 0,-21 3 0,1 1 0,-6 2-455,0-1 0,-74 5 0,91-12-6371</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26.463"/>
    </inkml:context>
    <inkml:brush xml:id="br0">
      <inkml:brushProperty name="width" value="0.05" units="cm"/>
      <inkml:brushProperty name="height" value="0.05" units="cm"/>
      <inkml:brushProperty name="color" value="#FF0066"/>
    </inkml:brush>
  </inkml:definitions>
  <inkml:trace contextRef="#ctx0" brushRef="#br0">0 947 24575,'1'-3'0,"-1"-1"0,1 1 0,0 0 0,0 0 0,0 0 0,0 0 0,1 0 0,-1 0 0,1 0 0,0 0 0,0 1 0,0-1 0,0 0 0,0 1 0,0 0 0,1 0 0,-1-1 0,1 1 0,-1 1 0,6-4 0,9-5 0,1 1 0,24-10 0,-13 6 0,38-15 0,1 2 0,1 3 0,1 4 0,109-17 0,-127 28 0,-21 4 0,1-1 0,-1-2 0,57-20 0,-48 13 0,0 2 0,57-10 0,29-9 0,-69 15 0,2 2 0,95-9 0,-131 19 0,0-1 0,0-1 0,24-9 0,-2 0 0,195-38 0,-58-9 0,194-85 0,-340 128 0,0-1 0,36-27 0,35-21 0,-85 57 0,45-28 0,-71 37 0,1 1 0,-1 0 0,0 0 0,1 0 0,-1 0 0,0 1 0,0-1 0,-4 1 0,0 0 0,-17-2 0,1 2 0,-1 0 0,0 2 0,0 1 0,-43 10 0,135-8 0,-14-7 0,-26 0 0,0 2 0,42 4 0,-67-3 0,0-1 0,0 1 0,0-1 0,-1 1 0,1 0 0,0 0 0,0 0 0,0 0 0,0 0 0,-1 0 0,1 0 0,-1 1 0,1-1 0,-1 0 0,1 1 0,-1 0 0,0-1 0,0 1 0,2 2 0,-1 1 0,0 0 0,0 0 0,0 0 0,0 1 0,-1-1 0,0 0 0,0 8 0,0 8 0,-1 1 0,-5 38 0,5-53 0,-4 15-328,-1-1 0,-12 37 1,15-53-55,-3 11-6444</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28.076"/>
    </inkml:context>
    <inkml:brush xml:id="br0">
      <inkml:brushProperty name="width" value="0.05" units="cm"/>
      <inkml:brushProperty name="height" value="0.05" units="cm"/>
      <inkml:brushProperty name="color" value="#FF0066"/>
    </inkml:brush>
  </inkml:definitions>
  <inkml:trace contextRef="#ctx0" brushRef="#br0">1 1 24575,'5'1'0,"0"0"0,0 0 0,-1 1 0,1 0 0,0 0 0,0 0 0,-1 0 0,0 1 0,8 5 0,6 3 0,200 122 0,-155-93 0,25 21-1365,-76-52-5461</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28.695"/>
    </inkml:context>
    <inkml:brush xml:id="br0">
      <inkml:brushProperty name="width" value="0.05" units="cm"/>
      <inkml:brushProperty name="height" value="0.05" units="cm"/>
      <inkml:brushProperty name="color" value="#FF0066"/>
    </inkml:brush>
  </inkml:definitions>
  <inkml:trace contextRef="#ctx0" brushRef="#br0">339 1 24575,'-6'0'0,"0"1"0,0 0 0,0 1 0,0-1 0,0 1 0,1 0 0,-1 1 0,1-1 0,-1 1 0,1 0 0,0 0 0,-5 5 0,-61 55 0,40-34 0,30-28-15,-147 139-1335,138-129-5476</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29.650"/>
    </inkml:context>
    <inkml:brush xml:id="br0">
      <inkml:brushProperty name="width" value="0.05" units="cm"/>
      <inkml:brushProperty name="height" value="0.05" units="cm"/>
      <inkml:brushProperty name="color" value="#FF0066"/>
    </inkml:brush>
  </inkml:definitions>
  <inkml:trace contextRef="#ctx0" brushRef="#br0">1 0 24575,'5'1'0,"1"1"0,-1-1 0,1 1 0,-1 0 0,1 1 0,-1-1 0,0 1 0,0 0 0,0 0 0,0 1 0,-1-1 0,5 5 0,-2-2 0,0-1 0,0 0 0,0 0 0,14 6 0,64 10 90,-66-18-453,-1 1-1,1 1 0,27 11 0,-35-11-6462</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30.077"/>
    </inkml:context>
    <inkml:brush xml:id="br0">
      <inkml:brushProperty name="width" value="0.05" units="cm"/>
      <inkml:brushProperty name="height" value="0.05" units="cm"/>
      <inkml:brushProperty name="color" value="#FF0066"/>
    </inkml:brush>
  </inkml:definitions>
  <inkml:trace contextRef="#ctx0" brushRef="#br0">1 1 24575,'3'3'0,"5"1"0,0 4 0,3 0 0,2 1 0,0 4 0,0-2 0,1 2 0,2-2 0,2 0 0,0-1 0,1-3 0,-3 1 0,-1 3 0,-3-1-8191</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30.460"/>
    </inkml:context>
    <inkml:brush xml:id="br0">
      <inkml:brushProperty name="width" value="0.05" units="cm"/>
      <inkml:brushProperty name="height" value="0.05" units="cm"/>
      <inkml:brushProperty name="color" value="#FF0066"/>
    </inkml:brush>
  </inkml:definitions>
  <inkml:trace contextRef="#ctx0" brushRef="#br0">1 0 24575,'3'4'0,"4"3"0,5 2 0,3 1 0,3 1 0,-3 0 0,1-1 0,-4 1 0,1-2 0,0-2 0,-1-2-8191</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30.790"/>
    </inkml:context>
    <inkml:brush xml:id="br0">
      <inkml:brushProperty name="width" value="0.05" units="cm"/>
      <inkml:brushProperty name="height" value="0.05" units="cm"/>
      <inkml:brushProperty name="color" value="#FF0066"/>
    </inkml:brush>
  </inkml:definitions>
  <inkml:trace contextRef="#ctx0" brushRef="#br0">0 0 24575,'3'3'0,"2"5"0,2 0 0,4 0 0,3 1 0,-1-1-8191</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31.097"/>
    </inkml:context>
    <inkml:brush xml:id="br0">
      <inkml:brushProperty name="width" value="0.05" units="cm"/>
      <inkml:brushProperty name="height" value="0.05" units="cm"/>
      <inkml:brushProperty name="color" value="#FF0066"/>
    </inkml:brush>
  </inkml:definitions>
  <inkml:trace contextRef="#ctx0" brushRef="#br0">0 0 24575,'0'3'0,"3"2"0,5-1 0,4 0 0,0 1 0,1 1 0,-1-1-8191</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31.359"/>
    </inkml:context>
    <inkml:brush xml:id="br0">
      <inkml:brushProperty name="width" value="0.05" units="cm"/>
      <inkml:brushProperty name="height" value="0.05" units="cm"/>
      <inkml:brushProperty name="color" value="#FF0066"/>
    </inkml:brush>
  </inkml:definitions>
  <inkml:trace contextRef="#ctx0" brushRef="#br0">0 1 24575,'0'3'0,"3"1"0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2.088"/>
    </inkml:context>
    <inkml:brush xml:id="br0">
      <inkml:brushProperty name="width" value="0.05" units="cm"/>
      <inkml:brushProperty name="height" value="0.05" units="cm"/>
    </inkml:brush>
  </inkml:definitions>
  <inkml:trace contextRef="#ctx0" brushRef="#br0">0 0 24575,'1'7'0,"0"-1"0,0 1 0,1-1 0,0 1 0,0-1 0,0 0 0,1 0 0,0 0 0,0 0 0,1 0 0,-1-1 0,1 1 0,1-1 0,6 7 0,11 10 0,44 34 0,-49-42 0,59 47 0,144 125 0,-212-179-76,0 0 0,1-1 0,1 0 0,-1 0 0,15 5 0,-12-5-833,-1-1-5917</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46.764"/>
    </inkml:context>
    <inkml:brush xml:id="br0">
      <inkml:brushProperty name="width" value="0.05" units="cm"/>
      <inkml:brushProperty name="height" value="0.05" units="cm"/>
      <inkml:brushProperty name="color" value="#66CC00"/>
    </inkml:brush>
  </inkml:definitions>
  <inkml:trace contextRef="#ctx0" brushRef="#br0">445 24 24575,'-137'-19'0,"89"17"0,22 0 0,0 1 0,1 1 0,-1 2 0,-31 5 0,52-6 0,0 1 0,0 0 0,0 1 0,0-1 0,0 1 0,1 0 0,-1 0 0,1 0 0,0 0 0,0 1 0,0 0 0,0 0 0,1 0 0,-1 0 0,1 1 0,0-1 0,1 1 0,-1 0 0,1-1 0,0 1 0,0 0 0,-2 10 0,0 1 0,1-1 0,1 1 0,0 0 0,1 0 0,1 0 0,2 24 0,-1-35 0,0 0 0,0 0 0,0 0 0,1 0 0,-1 0 0,1-1 0,1 1 0,-1-1 0,1 1 0,-1-1 0,1 0 0,0 1 0,1-2 0,-1 1 0,1 0 0,0-1 0,0 1 0,0-1 0,0 0 0,0-1 0,1 1 0,-1-1 0,1 0 0,0 0 0,0 0 0,-1 0 0,9 1 0,11 1 0,-1 0 0,1-1 0,-1-1 0,36-2 0,0 0 0,-12 0 0,58-6 0,-91 4 0,-1 0 0,1-1 0,-1-1 0,0 0 0,0 0 0,0-2 0,0 1 0,20-14 0,-30 17-3,0 0-1,0 0 0,0-1 1,-1 1-1,1 0 0,-1-1 1,0 0-1,0 0 0,0 1 1,0-1-1,0 0 0,0-1 1,-1 1-1,1 0 0,-1 0 1,0-1-1,0 1 0,0-1 1,-1 1-1,1-1 0,-1-3 1,0 1 20,-1 0-1,0 0 1,0-1 0,-1 1-1,1 0 1,-1 0 0,-1 1-1,1-1 1,-1 0 0,0 1-1,-5-7 1,2 2-131,-1 1 0,0 0-1,-1 0 1,0 1 0,0 0 0,-1 0-1,0 1 1,0 0 0,-1 1 0,0 0-1,0 0 1,-19-7 0,12 10-6712</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24:49.394"/>
    </inkml:context>
    <inkml:brush xml:id="br0">
      <inkml:brushProperty name="width" value="0.05" units="cm"/>
      <inkml:brushProperty name="height" value="0.05" units="cm"/>
      <inkml:brushProperty name="color" value="#66CC00"/>
    </inkml:brush>
  </inkml:definitions>
  <inkml:trace contextRef="#ctx0" brushRef="#br0">441 63 24575,'-10'0'0,"-1"1"0,0 1 0,1 0 0,-1 1 0,1 0 0,0 0 0,0 1 0,-12 6 0,-80 51 0,39-22 0,46-29 0,0 0 0,0 2 0,1 0 0,0 0 0,-24 27 0,35-34 0,1 1 0,-1 0 0,1 0 0,0 0 0,0 1 0,0-1 0,1 1 0,0 0 0,1 0 0,-1 0 0,1 1 0,1-1 0,-1 0 0,1 1 0,1-1 0,-1 1 0,1 0 0,2 12 0,0-11 0,1 0 0,0 0 0,0 0 0,1-1 0,0 1 0,0-1 0,1 0 0,0 0 0,1 0 0,0-1 0,0 0 0,8 7 0,1 1 0,1-1 0,0-2 0,2 1 0,24 13 0,-20-17 0,0 0 0,0-2 0,0 0 0,33 4 0,-25-4 0,7-2 0,1-1 0,0-1 0,0-3 0,61-6 0,-93 5 0,1 0 0,0 0 0,-1-1 0,1 0 0,-1 0 0,0-1 0,0 0 0,0 0 0,0 0 0,0-1 0,-1 1 0,1-2 0,-1 1 0,0 0 0,0-1 0,-1 0 0,1 0 0,-1-1 0,0 1 0,0-1 0,-1 0 0,0 1 0,0-2 0,3-10 0,0 1 0,-1-1 0,-1 1 0,-1-1 0,0 0 0,-1-1 0,-1 1 0,0 0 0,-4-29 0,1 35 0,0-1 0,-1 1 0,0 0 0,-1 0 0,0 0 0,-1 0 0,0 1 0,-1 0 0,0 0 0,-8-9 0,-11-12 0,-45-44 0,39 44 0,17 18 0,0 0 0,-1 1 0,-24-13 0,-22-18 0,51 33-1365,2 1-5461</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3.695"/>
    </inkml:context>
    <inkml:brush xml:id="br0">
      <inkml:brushProperty name="width" value="0.05" units="cm"/>
      <inkml:brushProperty name="height" value="0.05" units="cm"/>
      <inkml:brushProperty name="color" value="#66CC00"/>
    </inkml:brush>
  </inkml:definitions>
  <inkml:trace contextRef="#ctx0" brushRef="#br0">0 0 24575,'4'4'0,"6"6"0,10 3 0,7 9 0,5 3 0,5 1 0,-2 0 0,4 4 0,1-2 0,-2-2 0,-5-4 0,-4-4 0,-5-2 0,-6-2 0,-2-1 0,-5-5-8191</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4.527"/>
    </inkml:context>
    <inkml:brush xml:id="br0">
      <inkml:brushProperty name="width" value="0.05" units="cm"/>
      <inkml:brushProperty name="height" value="0.05" units="cm"/>
      <inkml:brushProperty name="color" value="#66CC00"/>
    </inkml:brush>
  </inkml:definitions>
  <inkml:trace contextRef="#ctx0" brushRef="#br0">360 18 24575,'-1'-1'0,"1"0"0,0 0 0,-1 1 0,1-1 0,-1 0 0,1 0 0,-1 1 0,1-1 0,-1 0 0,1 1 0,-1-1 0,0 1 0,1-1 0,-1 1 0,0-1 0,0 1 0,1-1 0,-1 1 0,0 0 0,0-1 0,1 1 0,-1 0 0,0 0 0,0 0 0,0 0 0,-1-1 0,-28-2 0,25 3 0,-7-1 0,0 1 0,-1 1 0,1 0 0,0 1 0,0 0 0,0 1 0,0 0 0,0 1 0,0 0 0,1 1 0,0 0 0,0 1 0,0 1 0,1-1 0,0 1 0,0 1 0,1 0 0,0 1 0,-16 18 0,19-16 0,1 0 0,-1 0 0,2 1 0,0 0 0,0 0 0,1 0 0,0 1 0,1-1 0,0 15 0,-7 27 0,-5-11-1365,9-31-5461</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5.987"/>
    </inkml:context>
    <inkml:brush xml:id="br0">
      <inkml:brushProperty name="width" value="0.05" units="cm"/>
      <inkml:brushProperty name="height" value="0.05" units="cm"/>
      <inkml:brushProperty name="color" value="#66CC00"/>
    </inkml:brush>
  </inkml:definitions>
  <inkml:trace contextRef="#ctx0" brushRef="#br0">0 1 24575,'7'6'0,"8"6"0,9 7 0,6 4 0,5 4 0,9 1 0,8 3 0,0-2 0,0-1 0,-8-3 0,-7-6 0,-3 1 0,-4-3 0,-8-5-8191</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6.537"/>
    </inkml:context>
    <inkml:brush xml:id="br0">
      <inkml:brushProperty name="width" value="0.05" units="cm"/>
      <inkml:brushProperty name="height" value="0.05" units="cm"/>
      <inkml:brushProperty name="color" value="#66CC00"/>
    </inkml:brush>
  </inkml:definitions>
  <inkml:trace contextRef="#ctx0" brushRef="#br0">555 1 24575,'-17'1'0,"1"0"0,-1 2 0,1 0 0,-1 1 0,1 0 0,0 1 0,1 1 0,-1 1 0,1 0 0,0 1 0,-26 19 0,-6 8 0,2 3 0,-42 45 0,44-41 0,21-19-70,-33 45-1,34-40-1153,3-6-5602</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7.349"/>
    </inkml:context>
    <inkml:brush xml:id="br0">
      <inkml:brushProperty name="width" value="0.05" units="cm"/>
      <inkml:brushProperty name="height" value="0.05" units="cm"/>
      <inkml:brushProperty name="color" value="#66CC00"/>
    </inkml:brush>
  </inkml:definitions>
  <inkml:trace contextRef="#ctx0" brushRef="#br0">0 1 24575,'0'30'0,"6"137"0,-3-144 0,1 0 0,0 0 0,2 0 0,1-1 0,12 27 0,-2-10 40,2-1 0,46 70 0,-55-94-189,1-1 1,1 0-1,0 0 1,1-1-1,0 0 1,1-1-1,0-1 1,1-1-1,30 16 1,-28-17-6678</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7.964"/>
    </inkml:context>
    <inkml:brush xml:id="br0">
      <inkml:brushProperty name="width" value="0.05" units="cm"/>
      <inkml:brushProperty name="height" value="0.05" units="cm"/>
      <inkml:brushProperty name="color" value="#66CC00"/>
    </inkml:brush>
  </inkml:definitions>
  <inkml:trace contextRef="#ctx0" brushRef="#br0">632 1 24575,'-10'0'0,"0"1"0,0 0 0,0 1 0,0 0 0,0 1 0,1 0 0,-1 0 0,1 1 0,-14 8 0,-5 5 0,-42 32 0,2 1 0,-262 125 0,316-167-1365,3-1-5461</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9.922"/>
    </inkml:context>
    <inkml:brush xml:id="br0">
      <inkml:brushProperty name="width" value="0.05" units="cm"/>
      <inkml:brushProperty name="height" value="0.05" units="cm"/>
      <inkml:brushProperty name="color" value="#66CC00"/>
    </inkml:brush>
  </inkml:definitions>
  <inkml:trace contextRef="#ctx0" brushRef="#br0">0 1 24575,'1'4'0,"-1"-1"0,1 1 0,0 0 0,0-1 0,0 1 0,1-1 0,0 1 0,-1-1 0,1 0 0,0 0 0,4 5 0,32 36 0,-21-24 0,49 52 0,103 88 0,-119-127-1365,-39-28-5461</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0.527"/>
    </inkml:context>
    <inkml:brush xml:id="br0">
      <inkml:brushProperty name="width" value="0.05" units="cm"/>
      <inkml:brushProperty name="height" value="0.05" units="cm"/>
      <inkml:brushProperty name="color" value="#66CC00"/>
    </inkml:brush>
  </inkml:definitions>
  <inkml:trace contextRef="#ctx0" brushRef="#br0">373 0 24575,'-8'1'0,"1"0"0,-1 0 0,1 1 0,0 0 0,-1 0 0,1 1 0,0 0 0,0 0 0,-10 7 0,-59 42 0,63-41 0,-17 10 0,2 2 0,0 1 0,2 1 0,-46 55 0,63-69-1365,1-3-5461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3.293"/>
    </inkml:context>
    <inkml:brush xml:id="br0">
      <inkml:brushProperty name="width" value="0.05" units="cm"/>
      <inkml:brushProperty name="height" value="0.05" units="cm"/>
    </inkml:brush>
  </inkml:definitions>
  <inkml:trace contextRef="#ctx0" brushRef="#br0">432 1 24575,'-2'10'0,"0"0"0,-1 0 0,0 0 0,-1 0 0,0 0 0,0-1 0,-1 0 0,0 1 0,-12 13 0,3-1 0,-14 22 0,-3-1 0,-1-1 0,-2-2 0,-1-2 0,-77 65 0,102-93 10,0 0 0,1 1 0,0 0 0,1 1 0,-10 18 0,-8 11-1435,20-31-5401</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1.788"/>
    </inkml:context>
    <inkml:brush xml:id="br0">
      <inkml:brushProperty name="width" value="0.05" units="cm"/>
      <inkml:brushProperty name="height" value="0.05" units="cm"/>
      <inkml:brushProperty name="color" value="#66CC00"/>
    </inkml:brush>
  </inkml:definitions>
  <inkml:trace contextRef="#ctx0" brushRef="#br0">1 0 24575,'0'0'-8191</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2.358"/>
    </inkml:context>
    <inkml:brush xml:id="br0">
      <inkml:brushProperty name="width" value="0.05" units="cm"/>
      <inkml:brushProperty name="height" value="0.05" units="cm"/>
      <inkml:brushProperty name="color" value="#66CC00"/>
    </inkml:brush>
  </inkml:definitions>
  <inkml:trace contextRef="#ctx0" brushRef="#br0">1 0 24575,'0'3'0,"1"-1"0,-1 1 0,1 0 0,0-1 0,0 1 0,0-1 0,1 0 0,-1 1 0,0-1 0,1 0 0,0 0 0,-1 0 0,1 0 0,4 3 0,31 26 0,-33-28 0,178 112 0,4 3 0,-136-79-1365,-35-28-5461</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3.071"/>
    </inkml:context>
    <inkml:brush xml:id="br0">
      <inkml:brushProperty name="width" value="0.05" units="cm"/>
      <inkml:brushProperty name="height" value="0.05" units="cm"/>
      <inkml:brushProperty name="color" value="#66CC00"/>
    </inkml:brush>
  </inkml:definitions>
  <inkml:trace contextRef="#ctx0" brushRef="#br0">512 1 24575,'-11'1'0,"0"0"0,0 1 0,1 0 0,-1 1 0,1 0 0,0 0 0,0 1 0,0 1 0,0 0 0,1 0 0,-18 13 0,-8 10 0,-51 49 0,53-45 0,26-25-54,-194 194-1257,191-189-5515</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4.198"/>
    </inkml:context>
    <inkml:brush xml:id="br0">
      <inkml:brushProperty name="width" value="0.05" units="cm"/>
      <inkml:brushProperty name="height" value="0.05" units="cm"/>
      <inkml:brushProperty name="color" value="#66CC00"/>
    </inkml:brush>
  </inkml:definitions>
  <inkml:trace contextRef="#ctx0" brushRef="#br0">0 0 24575,'33'20'0,"-2"1"0,-1 2 0,-1 1 0,0 1 0,35 41 0,26 23 0,-78-78-93,7 5-119,-1 0 0,0 2 0,-1 0 0,-1 0 0,22 37 0,-31-44-6614</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4.897"/>
    </inkml:context>
    <inkml:brush xml:id="br0">
      <inkml:brushProperty name="width" value="0.05" units="cm"/>
      <inkml:brushProperty name="height" value="0.05" units="cm"/>
      <inkml:brushProperty name="color" value="#66CC00"/>
    </inkml:brush>
  </inkml:definitions>
  <inkml:trace contextRef="#ctx0" brushRef="#br0">561 1 24575,'-11'0'0,"0"1"0,1 0 0,-1 1 0,0 0 0,1 1 0,0 0 0,-1 1 0,1 0 0,1 1 0,-1-1 0,1 2 0,-1 0 0,2 0 0,-15 12 0,-6 10 0,2 1 0,-42 56 0,48-56 0,-2-1 0,0-1 0,-36 31 0,-68 36-1365,109-83-5461</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39.524"/>
    </inkml:context>
    <inkml:brush xml:id="br0">
      <inkml:brushProperty name="width" value="0.05" units="cm"/>
      <inkml:brushProperty name="height" value="0.05" units="cm"/>
      <inkml:brushProperty name="color" value="#FF0066"/>
    </inkml:brush>
  </inkml:definitions>
  <inkml:trace contextRef="#ctx0" brushRef="#br0">365 1 24575,'-229'0'0,"224"1"0,0-1 0,0 1 0,0 0 0,1 1 0,-1-1 0,0 1 0,1 0 0,-1 0 0,1 0 0,-1 1 0,1-1 0,0 1 0,0 0 0,1 1 0,-1-1 0,0 0 0,1 1 0,0 0 0,0 0 0,0 0 0,0 0 0,1 1 0,0-1 0,0 1 0,-3 7 0,-3 11 0,2 0 0,1 1 0,0 0 0,-1 25 0,4-26 0,1-19 0,0 0 0,1 0 0,-1 0 0,1 1 0,1-1 0,-1 0 0,0 0 0,1 0 0,0 0 0,0 0 0,0 0 0,0 0 0,1 0 0,0 0 0,-1 0 0,1-1 0,1 1 0,-1 0 0,0-1 0,1 0 0,0 0 0,0 0 0,5 5 0,-2-5 0,0 1 0,0-1 0,1 0 0,-1-1 0,1 0 0,0 0 0,0 0 0,0-1 0,0 1 0,0-2 0,0 1 0,0-1 0,10-1 0,4-1 0,-1-1 0,1-1 0,-1-1 0,37-14 0,74-40 0,-125 56 0,1 0 0,-1-1 0,-1 1 0,1-1 0,0 0 0,-1-1 0,0 0 0,0 1 0,7-10 0,-11 12 0,0 0 0,1-1 0,-1 1 0,0 0 0,0-1 0,-1 1 0,1-1 0,0 1 0,-1-1 0,1 0 0,-1 1 0,0-1 0,0 0 0,0 1 0,0-1 0,-1 1 0,1-1 0,-1 0 0,1 1 0,-1-1 0,0 1 0,0 0 0,0-1 0,0 1 0,-1 0 0,1-1 0,-3-2 0,-2-3-97,0 0-1,0 1 1,-1-1-1,0 1 1,0 1-1,0-1 1,-1 1-1,0 1 1,-1-1-1,1 1 1,-1 1-1,0 0 0,-15-6 1,6 6-6729</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1.091"/>
    </inkml:context>
    <inkml:brush xml:id="br0">
      <inkml:brushProperty name="width" value="0.05" units="cm"/>
      <inkml:brushProperty name="height" value="0.05" units="cm"/>
      <inkml:brushProperty name="color" value="#FF0066"/>
    </inkml:brush>
  </inkml:definitions>
  <inkml:trace contextRef="#ctx0" brushRef="#br0">235 1 24575,'-8'0'0,"-1"0"0,1 1 0,0 0 0,-1 0 0,1 1 0,0 0 0,0 0 0,0 1 0,0 0 0,0 1 0,1 0 0,-8 4 0,6 0 0,0-1 0,0 1 0,0 1 0,1 0 0,1 0 0,-1 0 0,-11 21 0,13-19 0,0 0 0,0 1 0,1-1 0,1 1 0,0 1 0,0-1 0,1 0 0,1 1 0,0 0 0,1-1 0,0 18 0,1-21 0,1-1 0,0 1 0,1 0 0,0-1 0,0 1 0,1-1 0,0 1 0,1-1 0,-1 0 0,2 0 0,-1-1 0,1 1 0,0-1 0,0 0 0,1-1 0,0 1 0,7 5 0,-5-4 0,1-1 0,0-1 0,0 1 0,0-2 0,0 1 0,1-1 0,0-1 0,0 1 0,1-2 0,19 5 0,-23-7 0,-1 0 0,1-1 0,-1 0 0,0-1 0,1 1 0,-1-1 0,1 0 0,-1-1 0,0 0 0,0 0 0,0 0 0,0-1 0,0 1 0,0-2 0,-1 1 0,1 0 0,-1-1 0,0 0 0,8-8 0,-8 7 0,-1-1 0,1 0 0,-1 0 0,0 0 0,-1-1 0,1 1 0,-1-1 0,0 0 0,-1 0 0,0 0 0,0 0 0,-1 0 0,2-11 0,0-14 0,-3-57 0,-1 53 0,1-117-1365,0 136-5461</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3.105"/>
    </inkml:context>
    <inkml:brush xml:id="br0">
      <inkml:brushProperty name="width" value="0.05" units="cm"/>
      <inkml:brushProperty name="height" value="0.05" units="cm"/>
      <inkml:brushProperty name="color" value="#FF0066"/>
    </inkml:brush>
  </inkml:definitions>
  <inkml:trace contextRef="#ctx0" brushRef="#br0">184 60 24575,'-1'3'0,"-1"0"0,0 0 0,0 0 0,0 0 0,-1-1 0,1 1 0,-1 0 0,1-1 0,-1 0 0,0 1 0,-4 1 0,1 1 0,-15 12 0,1 2 0,1 0 0,1 1 0,-26 35 0,41-50 0,0-1 0,1 0 0,-1 0 0,1 1 0,0 0 0,0-1 0,0 1 0,1 0 0,0 0 0,0 0 0,0 0 0,1 0 0,-1 0 0,1 0 0,0 0 0,1 0 0,-1 0 0,1 0 0,0 0 0,0 0 0,0 0 0,5 8 0,-2-6 0,0-1 0,0 0 0,1 0 0,0 0 0,0 0 0,0-1 0,1 0 0,0 0 0,0-1 0,0 1 0,0-1 0,1-1 0,0 1 0,11 4 0,22 11 0,-28-13 0,-1-1 0,1 0 0,0 0 0,20 4 0,-29-8 0,0 0 0,1-1 0,-1 0 0,0 0 0,0 0 0,1 0 0,-1 0 0,0-1 0,0 0 0,0 1 0,0-1 0,1 0 0,-1-1 0,-1 1 0,1 0 0,0-1 0,0 0 0,0 1 0,-1-1 0,1 0 0,-1 0 0,4-5 0,1-1 0,0-1 0,-1 0 0,0-1 0,0 1 0,-1-1 0,-1 0 0,0 0 0,0-1 0,-1 1 0,0-1 0,2-14 0,-2 1 0,-2 0 0,0 0 0,-1 0 0,-4-27 0,3 46 1,0 0 0,0 0-1,0 0 1,-1 0 0,0 1 0,0-1-1,0 1 1,0-1 0,-1 1 0,0 0-1,0-1 1,0 2 0,0-1 0,-1 0-1,1 1 1,-5-4 0,-8-5-7,0 1 0,0 1 1,-18-7-1,-26-18-1349,46 23-5471</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5.046"/>
    </inkml:context>
    <inkml:brush xml:id="br0">
      <inkml:brushProperty name="width" value="0.05" units="cm"/>
      <inkml:brushProperty name="height" value="0.05" units="cm"/>
      <inkml:brushProperty name="color" value="#FF0066"/>
    </inkml:brush>
  </inkml:definitions>
  <inkml:trace contextRef="#ctx0" brushRef="#br0">272 38 24575,'0'-1'0,"0"-1"0,0 1 0,0 0 0,0-1 0,0 1 0,-1-1 0,1 1 0,0 0 0,-1-1 0,1 1 0,-1 0 0,0 0 0,1-1 0,-1 1 0,0 0 0,0 0 0,0 0 0,0 0 0,0 0 0,0 0 0,0 0 0,0 0 0,0 0 0,0 1 0,-2-2 0,-1 0 0,1 1 0,-1 0 0,1 0 0,-1 1 0,0-1 0,0 1 0,1 0 0,-1 0 0,-6 0 0,-2 2 0,1 0 0,0 0 0,0 1 0,0 0 0,-18 8 0,20-6 0,1-1 0,0 2 0,0-1 0,0 1 0,1 0 0,0 0 0,0 1 0,0 0 0,1 0 0,0 1 0,0-1 0,1 1 0,0 1 0,0-1 0,1 1 0,0 0 0,1 0 0,0 0 0,0 0 0,1 0 0,0 1 0,1-1 0,0 1 0,0 15 0,1-17 0,1 0 0,-1 0 0,1 0 0,0-1 0,1 1 0,0 0 0,0 0 0,4 8 0,-3-12 0,-1 0 0,1 0 0,0 0 0,1 0 0,-1-1 0,1 0 0,-1 1 0,1-1 0,0 0 0,0-1 0,0 1 0,1-1 0,-1 0 0,9 3 0,11 4 0,0-1 0,0 0 0,1-2 0,0-1 0,45 3 0,-56-8 0,0 0 0,0 0 0,0-1 0,0-1 0,0-1 0,0 0 0,0 0 0,-1-2 0,0 1 0,1-2 0,-2 0 0,13-7 0,-22 10 0,0-1 0,0 1 0,0 0 0,-1-1 0,1 0 0,-1 0 0,0 1 0,0-1 0,0-1 0,-1 1 0,1 0 0,-1 0 0,0 0 0,0-1 0,-1 1 0,1-1 0,-1 1 0,0 0 0,-1-7 0,1-2 0,-1-1 0,0 1 0,-1 0 0,0-1 0,-6-15 0,2 17-124,0 0 0,-1 1 0,-1 0 0,1 0 0,-2 0 0,0 1-1,0 0 1,-1 1 0,0 0 0,-13-9 0,14 11-6702</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6.712"/>
    </inkml:context>
    <inkml:brush xml:id="br0">
      <inkml:brushProperty name="width" value="0.05" units="cm"/>
      <inkml:brushProperty name="height" value="0.05" units="cm"/>
      <inkml:brushProperty name="color" value="#FF0066"/>
    </inkml:brush>
  </inkml:definitions>
  <inkml:trace contextRef="#ctx0" brushRef="#br0">371 141 24575,'-1'-1'0,"1"1"0,-1-1 0,1 0 0,-1 0 0,1 1 0,-1-1 0,1 0 0,-1 0 0,1 1 0,-1-1 0,0 1 0,1-1 0,-1 1 0,0-1 0,0 1 0,0-1 0,1 1 0,-1-1 0,0 1 0,0 0 0,0 0 0,0-1 0,0 1 0,1 0 0,-1 0 0,-2 0 0,-29-3 0,27 2 0,-3 1 0,-9-2 0,-1 1 0,-28 3 0,40-2 0,0 1 0,0 1 0,0-1 0,1 1 0,-1 0 0,1 0 0,-1 1 0,1-1 0,0 1 0,0 1 0,-8 6 0,-10 9 0,5-4 0,0 0 0,2 1 0,-16 19 0,27-28 0,0 0 0,1 0 0,0 0 0,0 0 0,0 1 0,1 0 0,1-1 0,-1 1 0,1 0 0,0 1 0,1-1 0,-1 11 0,1-7 0,1 0 0,0 1 0,1-1 0,0 0 0,0 0 0,2 0 0,4 16 0,-5-24 0,-1 0 0,1 1 0,1-2 0,-1 1 0,1 0 0,-1 0 0,1-1 0,0 0 0,0 1 0,1-1 0,-1 0 0,1 0 0,-1-1 0,1 1 0,0-1 0,0 0 0,0 0 0,0 0 0,0-1 0,1 1 0,-1-1 0,0 0 0,6 1 0,3 0 0,1 0 0,-1-1 0,0 0 0,0-1 0,0-1 0,1 0 0,-1 0 0,0-1 0,0-1 0,0-1 0,-1 1 0,1-2 0,-1 0 0,0 0 0,0-1 0,16-12 0,19-10 0,-29 18 0,1-2 0,27-22 0,-41 30 0,0-1 0,0 0 0,-1 0 0,0 0 0,0-1 0,0 1 0,-1-1 0,1 0 0,-1 0 0,-1 0 0,1-1 0,2-11 0,0-5 0,-1 0 0,-1-1 0,-1 1 0,-1-1 0,-1 0 0,-1 1 0,-1-1 0,-8-33 0,8 51-105,0 0 0,-1 0 0,0 0 0,0 1 0,0-1 0,-1 1 0,0 0 0,0 0 0,0 0 0,0 0 0,-1 1 0,-6-5 0,-3-1-6721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28.378"/>
    </inkml:context>
    <inkml:brush xml:id="br0">
      <inkml:brushProperty name="width" value="0.05" units="cm"/>
      <inkml:brushProperty name="height" value="0.05" units="cm"/>
    </inkml:brush>
  </inkml:definitions>
  <inkml:trace contextRef="#ctx0" brushRef="#br0">0 1 24575,'1'7'0,"0"1"0,0-1 0,1 1 0,0-1 0,0 0 0,0 1 0,1-1 0,0 0 0,1-1 0,7 13 0,54 63 0,-36-47 0,40 60 0,-41-54 0,63 69 0,-26-29-1365,-53-63-5461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4.792"/>
    </inkml:context>
    <inkml:brush xml:id="br0">
      <inkml:brushProperty name="width" value="0.05" units="cm"/>
      <inkml:brushProperty name="height" value="0.05" units="cm"/>
    </inkml:brush>
  </inkml:definitions>
  <inkml:trace contextRef="#ctx0" brushRef="#br0">1 0 24575,'2'5'0,"0"0"0,1 0 0,-1-1 0,1 0 0,0 1 0,0-1 0,1 0 0,-1 0 0,1-1 0,8 7 0,4 6 0,15 14 0,2-1 0,1-1 0,1-2 0,2-2 0,48 26 0,23 15 0,21 19 0,-116-76-1365,-1-3-5461</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8.484"/>
    </inkml:context>
    <inkml:brush xml:id="br0">
      <inkml:brushProperty name="width" value="0.05" units="cm"/>
      <inkml:brushProperty name="height" value="0.05" units="cm"/>
      <inkml:brushProperty name="color" value="#FF0066"/>
    </inkml:brush>
  </inkml:definitions>
  <inkml:trace contextRef="#ctx0" brushRef="#br0">366 33 24575,'-60'-2'0,"23"1"0,-64 4 0,91-2 0,1 1 0,0 0 0,-1 0 0,1 0 0,0 1 0,0 1 0,1 0 0,-1 0 0,1 0 0,0 1 0,-14 11 0,17-12 0,1 0 0,0 1 0,0 0 0,0-1 0,1 1 0,0 1 0,0-1 0,0 0 0,0 1 0,1-1 0,0 1 0,0 0 0,1 0 0,-1 0 0,1 0 0,1 0 0,-1 0 0,1 0 0,0 0 0,0 0 0,2 8 0,-1-10 0,0 1 0,0 0 0,0-1 0,1 1 0,0-1 0,0 1 0,0-1 0,1 0 0,-1 0 0,1 0 0,0 0 0,0 0 0,1-1 0,-1 1 0,1-1 0,-1 0 0,1 0 0,0 0 0,0-1 0,1 1 0,-1-1 0,0 0 0,1 0 0,-1-1 0,1 1 0,7 0 0,0 1 0,-1-2 0,1 1 0,0-1 0,-1-1 0,1 0 0,0-1 0,0 0 0,-1-1 0,1 0 0,-1-1 0,0 0 0,1-1 0,-1 0 0,-1-1 0,1 0 0,-1-1 0,0 0 0,0-1 0,-1 1 0,1-2 0,-1 0 0,-1 0 0,13-15 0,-13 14 0,0 0 0,0-1 0,-1 0 0,-1 0 0,0 0 0,8-19 0,-13 26 0,0 0 0,0 1 0,-1-1 0,1 0 0,-1 0 0,1 0 0,-1 0 0,0 0 0,0 0 0,0 0 0,-1 0 0,1 0 0,-1 0 0,1 0 0,-1 1 0,0-1 0,0 0 0,-1 0 0,1 1 0,0-1 0,-1 1 0,0-1 0,1 1 0,-1-1 0,0 1 0,0 0 0,0 0 0,-1 0 0,1 0 0,0 1 0,-1-1 0,-5-2 0,0 0 11,-1 0 0,1 1 0,-1 0 0,0 1 0,0 0-1,0 0 1,0 1 0,-1 0 0,-13 1 0,-39-6-1485,47 2-5352</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18.885"/>
    </inkml:context>
    <inkml:brush xml:id="br0">
      <inkml:brushProperty name="width" value="0.05" units="cm"/>
      <inkml:brushProperty name="height" value="0.05" units="cm"/>
    </inkml:brush>
  </inkml:definitions>
  <inkml:trace contextRef="#ctx0" brushRef="#br0">1 316 24575,'6'-1'0,"1"0"0,0 0 0,-1 0 0,1-1 0,-1 0 0,1-1 0,-1 1 0,0-1 0,0 0 0,8-7 0,60-46 0,-44 32 0,91-85 0,-27 21 0,-93 87 0,0 0 0,0 0 0,0 1 0,-1-1 0,1 0 0,0 1 0,0-1 0,0 0 0,0 1 0,0 0 0,0-1 0,0 1 0,0-1 0,0 1 0,1 0 0,-1 0 0,0 0 0,0 0 0,0 0 0,0 0 0,0 0 0,0 0 0,0 0 0,1 0 0,0 1 0,0 0 0,-1 0 0,1 0 0,-1 1 0,0-1 0,1 0 0,-1 1 0,0-1 0,0 1 0,0-1 0,0 1 0,0-1 0,0 1 0,-1 0 0,2 2 0,2 11 0,0 1 0,-1-1 0,1 19 0,-2-15 0,8 52-59,-5-26-377,3 0 1,14 48 0,-15-72-6391</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20.322"/>
    </inkml:context>
    <inkml:brush xml:id="br0">
      <inkml:brushProperty name="width" value="0.05" units="cm"/>
      <inkml:brushProperty name="height" value="0.05" units="cm"/>
    </inkml:brush>
  </inkml:definitions>
  <inkml:trace contextRef="#ctx0" brushRef="#br0">1 0 24575,'3'0'0,"5"0"0,3 0 0,4 0 0,3 4 0,1 0 0,1 3 0,0 1 0,0-1 0,-3 1 0,-2-1 0,0-1 0,1-2 0,-2-1-8191</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21.949"/>
    </inkml:context>
    <inkml:brush xml:id="br0">
      <inkml:brushProperty name="width" value="0.05" units="cm"/>
      <inkml:brushProperty name="height" value="0.05" units="cm"/>
    </inkml:brush>
  </inkml:definitions>
  <inkml:trace contextRef="#ctx0" brushRef="#br0">1 0 24575,'0'3'0,"0"5"0,0 4 0,0 3 0,0 2 0,0 2 0,0 1 0,0 0 0,0 3 0,0 1 0,0 0 0,0-1 0,0-1 0,0-1 0,0-1 0,0-1 0,0-3-8191</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25.773"/>
    </inkml:context>
    <inkml:brush xml:id="br0">
      <inkml:brushProperty name="width" value="0.05" units="cm"/>
      <inkml:brushProperty name="height" value="0.05" units="cm"/>
    </inkml:brush>
  </inkml:definitions>
  <inkml:trace contextRef="#ctx0" brushRef="#br0">1 78 24575,'0'-4'0,"0"1"0,1-1 0,-1 1 0,1 0 0,0-1 0,0 1 0,0 0 0,1 0 0,-1 0 0,1 0 0,0 0 0,0 0 0,0 0 0,0 1 0,0-1 0,0 0 0,1 1 0,-1 0 0,1 0 0,0 0 0,0 0 0,-1 0 0,1 0 0,0 1 0,1-1 0,-1 1 0,0 0 0,0 0 0,1 0 0,-1 0 0,0 1 0,1 0 0,6-1 0,-3 0 0,0 1 0,0 0 0,0 0 0,0 0 0,1 1 0,-1 0 0,0 1 0,0-1 0,0 1 0,-1 0 0,1 1 0,0 0 0,-1 0 0,0 0 0,9 7 0,-11-7 0,-1 0 0,0 0 0,1 1 0,-1-1 0,0 1 0,-1-1 0,1 1 0,-1 0 0,0 0 0,0 1 0,0-1 0,0 0 0,-1 1 0,1-1 0,-1 1 0,-1-1 0,2 8 0,-3-9 0,1 0 0,-1 0 0,0 0 0,1-1 0,-1 1 0,-1 0 0,1-1 0,0 1 0,-1-1 0,1 1 0,-1-1 0,0 0 0,1 0 0,-1 0 0,0 0 0,-1 0 0,1 0 0,0 0 0,0 0 0,-1-1 0,1 0 0,-1 1 0,1-1 0,-1 0 0,0 0 0,0 0 0,1 0 0,-1-1 0,-3 1 0,-12 2 0,0 0 0,1-2 0,-1 0 0,-28-2 0,71 1 0,-13 0 0,1 0 0,0 1 0,-1 0 0,1 1 0,13 3 0,-23-4 0,0 0 0,0 0 0,0 0 0,0 1 0,0-1 0,0 1 0,-1 0 0,1 0 0,-1 0 0,1 0 0,-1 0 0,0 0 0,1 1 0,-1-1 0,0 1 0,-1-1 0,1 1 0,0 0 0,-1 0 0,0 0 0,1 0 0,-1 0 0,0 0 0,-1 0 0,1 0 0,0 6 0,0-6 0,-1 1 0,1 0 0,-1 0 0,0 0 0,0 0 0,0 0 0,-1-1 0,1 1 0,-1 0 0,0 0 0,0-1 0,0 1 0,-1 0 0,1-1 0,-1 1 0,0-1 0,0 0 0,0 1 0,-3 3 0,1-5 0,0 1 0,0 0 0,0-1 0,0 0 0,-1 0 0,1 0 0,0-1 0,-1 0 0,1 1 0,-1-1 0,1-1 0,-1 1 0,0-1 0,1 0 0,-9 0 0,-4-1-273,0 0 0,1-1 0,-1 0 0,-22-7 0,26 5-6553</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28.827"/>
    </inkml:context>
    <inkml:brush xml:id="br0">
      <inkml:brushProperty name="width" value="0.05" units="cm"/>
      <inkml:brushProperty name="height" value="0.05" units="cm"/>
    </inkml:brush>
  </inkml:definitions>
  <inkml:trace contextRef="#ctx0" brushRef="#br0">103 0 24575,'-1'5'0,"-1"-1"0,1 1 0,-1-1 0,0 0 0,0 0 0,0 0 0,0 0 0,-1 0 0,1 0 0,-1-1 0,0 1 0,0-1 0,-1 0 0,1 0 0,-1 0 0,-3 3 0,1-2 0,0 2 0,1-1 0,0 1 0,0-1 0,-7 11 0,9-9 0,0 0 0,1 0 0,-1 0 0,1 0 0,1 1 0,-1-1 0,2 0 0,-1 1 0,1-1 0,0 1 0,0-1 0,3 14 0,-3-16 0,1 0 0,1 0 0,-1 0 0,1 0 0,0-1 0,0 1 0,0 0 0,0-1 0,1 0 0,0 1 0,0-1 0,0 0 0,0-1 0,1 1 0,0 0 0,0-1 0,-1 0 0,2 0 0,3 3 0,13 5-195,0-1 0,1-1 0,0-1 0,1-1 0,-1-1 0,43 6 0,-49-11-6631</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48.842"/>
    </inkml:context>
    <inkml:brush xml:id="br0">
      <inkml:brushProperty name="width" value="0.05" units="cm"/>
      <inkml:brushProperty name="height" value="0.05" units="cm"/>
      <inkml:brushProperty name="color" value="#FF0066"/>
    </inkml:brush>
  </inkml:definitions>
  <inkml:trace contextRef="#ctx0" brushRef="#br0">0 0 24575,'2'3'0,"-1"0"0,1 0 0,0 0 0,0 0 0,0 0 0,0-1 0,1 1 0,-1-1 0,1 1 0,0-1 0,-1 0 0,1 0 0,4 2 0,3 3 0,51 44 0,-2 3 0,98 115 0,-101-111-1365,-45-47-5461</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49.733"/>
    </inkml:context>
    <inkml:brush xml:id="br0">
      <inkml:brushProperty name="width" value="0.05" units="cm"/>
      <inkml:brushProperty name="height" value="0.05" units="cm"/>
      <inkml:brushProperty name="color" value="#FF0066"/>
    </inkml:brush>
  </inkml:definitions>
  <inkml:trace contextRef="#ctx0" brushRef="#br0">339 0 24575,'-4'2'0,"0"-1"0,0 1 0,-1 0 0,1 0 0,1 1 0,-1-1 0,0 1 0,1 0 0,-1 0 0,-3 4 0,-6 4 0,-44 34 0,-35 25 0,-20 1-1365,94-61-5461</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51.195"/>
    </inkml:context>
    <inkml:brush xml:id="br0">
      <inkml:brushProperty name="width" value="0.05" units="cm"/>
      <inkml:brushProperty name="height" value="0.05" units="cm"/>
      <inkml:brushProperty name="color" value="#FF0066"/>
    </inkml:brush>
  </inkml:definitions>
  <inkml:trace contextRef="#ctx0" brushRef="#br0">1 0 24575,'0'7'0,"1"-1"0,1 0 0,-1 0 0,1 0 0,0 0 0,1 0 0,-1 0 0,1-1 0,0 1 0,7 9 0,44 52 0,-45-56 0,-6-8-59,19 23-594,30 44 0,-43-55-6173</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52.143"/>
    </inkml:context>
    <inkml:brush xml:id="br0">
      <inkml:brushProperty name="width" value="0.05" units="cm"/>
      <inkml:brushProperty name="height" value="0.05" units="cm"/>
      <inkml:brushProperty name="color" value="#FF0066"/>
    </inkml:brush>
  </inkml:definitions>
  <inkml:trace contextRef="#ctx0" brushRef="#br0">374 1 24575,'-10'1'0,"0"1"0,0 1 0,1 0 0,-1 0 0,1 0 0,0 1 0,0 1 0,0 0 0,1 0 0,0 1 0,-15 12 0,-35 20 0,7-14-64,28-13-196,1 0 0,0 1-1,0 1 1,-21 18 0,34-24-6566</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5.966"/>
    </inkml:context>
    <inkml:brush xml:id="br0">
      <inkml:brushProperty name="width" value="0.05" units="cm"/>
      <inkml:brushProperty name="height" value="0.05" units="cm"/>
    </inkml:brush>
  </inkml:definitions>
  <inkml:trace contextRef="#ctx0" brushRef="#br0">303 1 24575,'-1'4'0,"-1"0"0,0 0 0,0 0 0,0 0 0,0-1 0,-1 1 0,0-1 0,1 1 0,-1-1 0,-1 0 0,1 0 0,-4 3 0,-8 9 0,-19 23 0,-27 33 0,-83 134 0,137-193-1365,2-1-5461</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57.853"/>
    </inkml:context>
    <inkml:brush xml:id="br0">
      <inkml:brushProperty name="width" value="0.05" units="cm"/>
      <inkml:brushProperty name="height" value="0.05" units="cm"/>
      <inkml:brushProperty name="color" value="#FF0066"/>
    </inkml:brush>
  </inkml:definitions>
  <inkml:trace contextRef="#ctx0" brushRef="#br0">334 0 24575,'-3'3'0,"-1"5"0,-4 0 0,-3 3 0,1 2 0,-3 0 0,-1 0 0,-2-2 0,-1 0 0,-5 2 0,-1 2 0,-4 2 0,-4 1 0,1 1 0,-2 0 0,2-3 0,5-1 0,8-2-8191</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58.618"/>
    </inkml:context>
    <inkml:brush xml:id="br0">
      <inkml:brushProperty name="width" value="0.05" units="cm"/>
      <inkml:brushProperty name="height" value="0.05" units="cm"/>
      <inkml:brushProperty name="color" value="#FF0066"/>
    </inkml:brush>
  </inkml:definitions>
  <inkml:trace contextRef="#ctx0" brushRef="#br0">1 0 24575,'0'4'0,"3"0"0,5 4 0,3 3 0,5 0 0,-2 1 0,4 2 0,5 2 0,2 1 0,0 2 0,-4 0 0,-2-3 0,-5-1 0,-1 1 0,-3 0 0,0-2 0,-2-1 0,-1-2-8191</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00"/>
    </inkml:context>
    <inkml:brush xml:id="br0">
      <inkml:brushProperty name="width" value="0.05" units="cm"/>
      <inkml:brushProperty name="height" value="0.05" units="cm"/>
      <inkml:brushProperty name="color" value="#FF0066"/>
    </inkml:brush>
  </inkml:definitions>
  <inkml:trace contextRef="#ctx0" brushRef="#br0">0 1 24575,'4'3'0,"3"5"0,5 0 0,3 0 0,-1 1 0,1-1 0,4 2 0,5 2 0,2 2 0,0-1 0,-1 1 0,-2 1 0,-1-2 0,-5 0 0,-5-3-8191</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01.236"/>
    </inkml:context>
    <inkml:brush xml:id="br0">
      <inkml:brushProperty name="width" value="0.05" units="cm"/>
      <inkml:brushProperty name="height" value="0.05" units="cm"/>
      <inkml:brushProperty name="color" value="#FF0066"/>
    </inkml:brush>
  </inkml:definitions>
  <inkml:trace contextRef="#ctx0" brushRef="#br0">205 0 24575,'-5'3'0,"0"-1"0,0 1 0,0 0 0,1 0 0,-1 0 0,1 1 0,0 0 0,0 0 0,0 0 0,0 0 0,-3 5 0,-6 6 0,-17 14-455,1 1 0,-41 58 0,64-79-6371</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04.847"/>
    </inkml:context>
    <inkml:brush xml:id="br0">
      <inkml:brushProperty name="width" value="0.05" units="cm"/>
      <inkml:brushProperty name="height" value="0.05" units="cm"/>
      <inkml:brushProperty name="color" value="#FF0066"/>
    </inkml:brush>
  </inkml:definitions>
  <inkml:trace contextRef="#ctx0" brushRef="#br0">1 0 24575,'1'5'0,"-1"-1"0,1 1 0,0-1 0,1 1 0,-1-1 0,1 0 0,0 0 0,0 0 0,0 0 0,1 0 0,3 5 0,39 44 0,-26-31 0,15 24 8,-25-32-283,0-1 1,1-1-1,1 1 1,17 15-1,-18-21-6551</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05.828"/>
    </inkml:context>
    <inkml:brush xml:id="br0">
      <inkml:brushProperty name="width" value="0.05" units="cm"/>
      <inkml:brushProperty name="height" value="0.05" units="cm"/>
      <inkml:brushProperty name="color" value="#FF0066"/>
    </inkml:brush>
  </inkml:definitions>
  <inkml:trace contextRef="#ctx0" brushRef="#br0">322 0 24575,'-15'1'0,"1"1"0,0 0 0,0 1 0,0 0 0,1 1 0,-1 0 0,1 1 0,0 1 0,-13 8 0,-18 11 0,-46 37 0,71-49 0,9-4-1365,2-1-5461</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07.970"/>
    </inkml:context>
    <inkml:brush xml:id="br0">
      <inkml:brushProperty name="width" value="0.05" units="cm"/>
      <inkml:brushProperty name="height" value="0.05" units="cm"/>
      <inkml:brushProperty name="color" value="#FF0066"/>
    </inkml:brush>
  </inkml:definitions>
  <inkml:trace contextRef="#ctx0" brushRef="#br0">1 0 24575,'3'0'0,"1"3"0,4 5 0,3 4 0,6 9 0,4 2 0,-1 4 0,-2-4 0,0 1 0,0-3 0,-3-2 0,-1-4 0,1-2 0,1-3 0,-3 1 0,0-3 0,-2 2 0</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09.021"/>
    </inkml:context>
    <inkml:brush xml:id="br0">
      <inkml:brushProperty name="width" value="0.05" units="cm"/>
      <inkml:brushProperty name="height" value="0.05" units="cm"/>
      <inkml:brushProperty name="color" value="#FF0066"/>
    </inkml:brush>
  </inkml:definitions>
  <inkml:trace contextRef="#ctx0" brushRef="#br0">243 1 24575,'-4'0'0,"-3"3"0,-5 5 0,-3 4 0,-3 3 0,-1-1 0,3 1 0,0-3 0,0 4 0,-1-1 0,0 0 0,-1-3 0,3 0 0,0 2 0,0 1 0,2 2 0,4-3-8191</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10.541"/>
    </inkml:context>
    <inkml:brush xml:id="br0">
      <inkml:brushProperty name="width" value="0.05" units="cm"/>
      <inkml:brushProperty name="height" value="0.05" units="cm"/>
      <inkml:brushProperty name="color" value="#FF0066"/>
    </inkml:brush>
  </inkml:definitions>
  <inkml:trace contextRef="#ctx0" brushRef="#br0">1 1 24575,'0'3'0,"0"5"0,3 4 0,1 6 0,4 0 0,-1 1 0,0 0 0,1 3 0,-1 2 0,3-4 0,-2-1 0,-1-5-8191</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11.394"/>
    </inkml:context>
    <inkml:brush xml:id="br0">
      <inkml:brushProperty name="width" value="0.05" units="cm"/>
      <inkml:brushProperty name="height" value="0.05" units="cm"/>
      <inkml:brushProperty name="color" value="#FF0066"/>
    </inkml:brush>
  </inkml:definitions>
  <inkml:trace contextRef="#ctx0" brushRef="#br0">337 0 24575,'-3'0'0,"-5"0"0,-3 0 0,-4 0 0,-3 0 0,-4 0 0,-2 0 0,3 4 0,2 0 0,0 0 0,-2 0 0,-1 1 0,-4 1 0,0-1 0,1-1 0,1-2 0,5 3 0,5-1-8191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7.465"/>
    </inkml:context>
    <inkml:brush xml:id="br0">
      <inkml:brushProperty name="width" value="0.05" units="cm"/>
      <inkml:brushProperty name="height" value="0.05" units="cm"/>
    </inkml:brush>
  </inkml:definitions>
  <inkml:trace contextRef="#ctx0" brushRef="#br0">757 0 24575,'-129'135'0,"76"-77"0,-118 101 0,-178 66-686,310-202 7,23-15-6147</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15.972"/>
    </inkml:context>
    <inkml:brush xml:id="br0">
      <inkml:brushProperty name="width" value="0.05" units="cm"/>
      <inkml:brushProperty name="height" value="0.05" units="cm"/>
      <inkml:brushProperty name="color" value="#FF0066"/>
    </inkml:brush>
  </inkml:definitions>
  <inkml:trace contextRef="#ctx0" brushRef="#br0">0 0 24575,'10'7'0,"-1"0"0,0 0 0,-1 0 0,1 1 0,-1 1 0,-1-1 0,11 17 0,15 15 0,125 120 0,-137-129-1365,-14-22-5461</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17.166"/>
    </inkml:context>
    <inkml:brush xml:id="br0">
      <inkml:brushProperty name="width" value="0.05" units="cm"/>
      <inkml:brushProperty name="height" value="0.05" units="cm"/>
      <inkml:brushProperty name="color" value="#FF0066"/>
    </inkml:brush>
  </inkml:definitions>
  <inkml:trace contextRef="#ctx0" brushRef="#br0">319 0 24575,'-4'1'0,"0"0"0,0 1 0,0-1 0,0 1 0,0 0 0,0 0 0,0 0 0,-4 3 0,-9 5 0,3-5 0,-1 2 0,1 0 0,0 1 0,0 0 0,1 1 0,0 0 0,0 1 0,1 1 0,1 0 0,-19 23 0,10-8-434,-2-1-1,-26 24 0,47-48 374,-7 8-6765</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59.058"/>
    </inkml:context>
    <inkml:brush xml:id="br0">
      <inkml:brushProperty name="width" value="0.05" units="cm"/>
      <inkml:brushProperty name="height" value="0.05" units="cm"/>
    </inkml:brush>
  </inkml:definitions>
  <inkml:trace contextRef="#ctx0" brushRef="#br0">0 0 22690,'3387'0'0</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01.252"/>
    </inkml:context>
    <inkml:brush xml:id="br0">
      <inkml:brushProperty name="width" value="0.05" units="cm"/>
      <inkml:brushProperty name="height" value="0.05" units="cm"/>
    </inkml:brush>
  </inkml:definitions>
  <inkml:trace contextRef="#ctx0" brushRef="#br0">359 149 24575,'0'-4'0,"-3"-3"0,-14-5 0,-11-3 0,-11-3 0,-5-1 0,-1 3 0,0 0 0,4 3 0,3 1 0,5 2 0,8 3-8191</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02.627"/>
    </inkml:context>
    <inkml:brush xml:id="br0">
      <inkml:brushProperty name="width" value="0.05" units="cm"/>
      <inkml:brushProperty name="height" value="0.05" units="cm"/>
    </inkml:brush>
  </inkml:definitions>
  <inkml:trace contextRef="#ctx0" brushRef="#br0">286 0 24575,'0'3'0,"-1"-1"0,0 0 0,0 0 0,0 0 0,0-1 0,0 1 0,0 0 0,0 0 0,0 0 0,-1-1 0,1 1 0,-1-1 0,1 1 0,-1-1 0,0 0 0,0 1 0,1-1 0,-1 0 0,0 0 0,0 0 0,0 0 0,-4 0 0,-51 18 0,51-18 0,-66 26 69,57-20-355,0-1-1,-1 0 0,0-1 0,-20 3 0,20-6-6539</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04.938"/>
    </inkml:context>
    <inkml:brush xml:id="br0">
      <inkml:brushProperty name="width" value="0.05" units="cm"/>
      <inkml:brushProperty name="height" value="0.05" units="cm"/>
    </inkml:brush>
  </inkml:definitions>
  <inkml:trace contextRef="#ctx0" brushRef="#br0">1406 0 24301,'-1405'0'0</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39.020"/>
    </inkml:context>
    <inkml:brush xml:id="br0">
      <inkml:brushProperty name="width" value="0.05" units="cm"/>
      <inkml:brushProperty name="height" value="0.05" units="cm"/>
    </inkml:brush>
  </inkml:definitions>
  <inkml:trace contextRef="#ctx0" brushRef="#br0">0 0 24575,'16'30'0,"1"-2"0,2 0 0,42 50 0,79 63 0,-117-121 0,1-2 0,1-1 0,39 21 0,-32-19 0,45 33 0,-66-42-1365,-3-1-5461</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39.745"/>
    </inkml:context>
    <inkml:brush xml:id="br0">
      <inkml:brushProperty name="width" value="0.05" units="cm"/>
      <inkml:brushProperty name="height" value="0.05" units="cm"/>
    </inkml:brush>
  </inkml:definitions>
  <inkml:trace contextRef="#ctx0" brushRef="#br0">542 1 24575,'-29'22'0,"-47"46"0,27-22 0,-86 70 0,-87 78 0,206-180-1365,2-2-5461</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13.071"/>
    </inkml:context>
    <inkml:brush xml:id="br0">
      <inkml:brushProperty name="width" value="0.05" units="cm"/>
      <inkml:brushProperty name="height" value="0.05" units="cm"/>
    </inkml:brush>
  </inkml:definitions>
  <inkml:trace contextRef="#ctx0" brushRef="#br0">0 1 24575,'1774'0'0,"-1758"1"0,-1 2 0,1 0 0,-1 0 0,0 2 0,-1 0 0,21 9 0,10 4 0,-30-12-1365,-2 1-5461</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06.853"/>
    </inkml:context>
    <inkml:brush xml:id="br0">
      <inkml:brushProperty name="width" value="0.05" units="cm"/>
      <inkml:brushProperty name="height" value="0.05" units="cm"/>
    </inkml:brush>
  </inkml:definitions>
  <inkml:trace contextRef="#ctx0" brushRef="#br0">1 107 24575,'3'0'0,"4"-4"0,9-3 0,0-5 0,1 0 0,1-1 0,1 2 0,0 2 0,-3-1 0,-1-1 0,1 1 0,-3 3-8191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8.363"/>
    </inkml:context>
    <inkml:brush xml:id="br0">
      <inkml:brushProperty name="width" value="0.05" units="cm"/>
      <inkml:brushProperty name="height" value="0.05" units="cm"/>
    </inkml:brush>
  </inkml:definitions>
  <inkml:trace contextRef="#ctx0" brushRef="#br0">0 0 24575,'1'30'0,"1"1"0,2-1 0,0 0 0,2-1 0,2 1 0,0-1 0,2 0 0,1-1 0,26 47 0,-18-44 0,1 0 0,2-2 0,0 0 0,2-2 0,1 0 0,1-2 0,53 40 0,-60-51-1365,-2-1-5461</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07.136"/>
    </inkml:context>
    <inkml:brush xml:id="br0">
      <inkml:brushProperty name="width" value="0.05" units="cm"/>
      <inkml:brushProperty name="height" value="0.05" units="cm"/>
    </inkml:brush>
  </inkml:definitions>
  <inkml:trace contextRef="#ctx0" brushRef="#br0">0 4 24575,'4'0'0,"0"-4"0</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08.503"/>
    </inkml:context>
    <inkml:brush xml:id="br0">
      <inkml:brushProperty name="width" value="0.05" units="cm"/>
      <inkml:brushProperty name="height" value="0.05" units="cm"/>
    </inkml:brush>
  </inkml:definitions>
  <inkml:trace contextRef="#ctx0" brushRef="#br0">0 1 24575,'0'3'0,"0"5"0,0 3 0,0 4 0,3 0 0,5-1 0,4 2 0,0 0 0,1 2 0,2-3 0,1-3 0,-1-2 0,-1-1 0,-2 1 0,-4 1 0,1 0 0</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17.971"/>
    </inkml:context>
    <inkml:brush xml:id="br0">
      <inkml:brushProperty name="width" value="0.05" units="cm"/>
      <inkml:brushProperty name="height" value="0.05" units="cm"/>
    </inkml:brush>
  </inkml:definitions>
  <inkml:trace contextRef="#ctx0" brushRef="#br0">133 1 24575,'2'12'0,"0"0"0,1-1 0,0 1 0,1 0 0,0-1 0,1 0 0,1 0 0,-1-1 0,13 17 0,14 31 0,-30-53 0,0 0 0,0 0 0,1 0 0,0-1 0,0 1 0,0-1 0,0 0 0,1 0 0,-1 0 0,1 0 0,0 0 0,0-1 0,1 0 0,-1 0 0,1 0 0,-1 0 0,1-1 0,0 1 0,0-1 0,0-1 0,0 1 0,0-1 0,1 0 0,8 1 0,0 1 0,-1 0 0,0 1 0,0 0 0,0 1 0,-1 1 0,0 0 0,0 0 0,0 1 0,-1 1 0,16 13 0,-13-8 0,-1 0 0,-1 1 0,0 1 0,-1 0 0,-1 1 0,17 33 0,82 141 0,-102-179 0,26 50 0,39 97 0,-14-27 0,-49-113 0,-2 0 0,0 1 0,0-1 0,-2 1 0,0 1 0,-2-1 0,3 33 0,-6-42 0,0 0 0,-1 0 0,0 0 0,0 0 0,-1 0 0,0-1 0,-1 1 0,0-1 0,0 1 0,-1-1 0,-1 0 0,1 0 0,-2-1 0,1 1 0,-1-1 0,-11 13 0,6-12 0,-1 0 0,0-1 0,0 0 0,0-1 0,-1 0 0,0-1 0,-1 0 0,1-1 0,-1-1 0,-18 4 0,17-5 0,1 1 0,0 0 0,0 1 0,0 1 0,1 0 0,0 1 0,0 0 0,0 1 0,-13 11 0,13-8 0,0 0 0,-1-1 0,-1 0 0,1-1 0,-1-1 0,-1 0 0,0-2 0,-21 7 0,-16 2 0,-69 9 0,51-11 0,65-12-73,-58 7 275,61-8-273,0 0 0,0 0 0,1 0 0,-1-1 0,0 1-1,1-1 1,-1 0 0,1 1 0,-1-1 0,1 0 0,-1-1-1,1 1 1,0 0 0,-1-1 0,1 1 0,0-1 0,0 0-1,0 0 1,0 0 0,-2-3 0,-8-16-6755</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18.578"/>
    </inkml:context>
    <inkml:brush xml:id="br0">
      <inkml:brushProperty name="width" value="0.05" units="cm"/>
      <inkml:brushProperty name="height" value="0.05" units="cm"/>
    </inkml:brush>
  </inkml:definitions>
  <inkml:trace contextRef="#ctx0" brushRef="#br0">1 140 24575,'0'-3'0,"3"-5"0,1-4 0,4-3 0,0-3 0,1-1 0,1 0 0,0 2 0,0 1 0,-3 3-8191</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20.739"/>
    </inkml:context>
    <inkml:brush xml:id="br0">
      <inkml:brushProperty name="width" value="0.05" units="cm"/>
      <inkml:brushProperty name="height" value="0.05" units="cm"/>
    </inkml:brush>
  </inkml:definitions>
  <inkml:trace contextRef="#ctx0" brushRef="#br0">136 0 24575,'0'17'0,"-1"-1"0,0 0 0,-1 1 0,-1-1 0,0 0 0,-2 0 0,0-1 0,0 1 0,-1-1 0,-1 0 0,-1-1 0,0 1 0,0-1 0,-22 24 0,25-32 0,1 0 0,0 0 0,0 0 0,0 0 0,0 1 0,1 0 0,0-1 0,1 1 0,-1 1 0,-2 13 0,4-17 0,1 1 0,-1-1 0,1 0 0,-1 1 0,1-1 0,1 1 0,-1-1 0,1 0 0,-1 1 0,1-1 0,0 0 0,1 1 0,-1-1 0,1 0 0,0 0 0,0 0 0,0 0 0,0 0 0,5 4 0,19 16 0,2-2 0,0-1 0,2-1 0,41 22 0,-7-5 0,-55-32-124,0 1 0,1-1 0,0-1 0,0 0 0,1 0 0,-1-1-1,1-1 1,-1 1 0,1-2 0,22 2 0,-17-3-6702</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25.683"/>
    </inkml:context>
    <inkml:brush xml:id="br0">
      <inkml:brushProperty name="width" value="0.05" units="cm"/>
      <inkml:brushProperty name="height" value="0.05" units="cm"/>
    </inkml:brush>
  </inkml:definitions>
  <inkml:trace contextRef="#ctx0" brushRef="#br0">0 1 24575,'0'3'0,"0"4"0,0 5 0,0 3 0,4 6 0,0 2 0,0 1 0,3 0 0,0-2 0,2 0 0,2-5 0,1-2 0,-3 1 0,0-4 0,0 0 0,0-1 0,0-1 0</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26.794"/>
    </inkml:context>
    <inkml:brush xml:id="br0">
      <inkml:brushProperty name="width" value="0.05" units="cm"/>
      <inkml:brushProperty name="height" value="0.05" units="cm"/>
    </inkml:brush>
  </inkml:definitions>
  <inkml:trace contextRef="#ctx0" brushRef="#br0">415 0 24575,'-7'1'0,"0"-1"0,0 1 0,0 0 0,0 1 0,0 0 0,0 0 0,0 0 0,0 1 0,1 0 0,-9 6 0,-60 47 0,61-44 0,-1 0 0,0-1 0,-33 19 0,-11-7 31,41-17-380,0 1 0,0 1 0,-23 13 0,32-14-6477</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50.442"/>
    </inkml:context>
    <inkml:brush xml:id="br0">
      <inkml:brushProperty name="width" value="0.05" units="cm"/>
      <inkml:brushProperty name="height" value="0.05" units="cm"/>
    </inkml:brush>
  </inkml:definitions>
  <inkml:trace contextRef="#ctx0" brushRef="#br0">1 0 24575,'0'3'0,"3"8"0,5 2 0,0 2 0,3-2 0,-1 4 0,1-1 0,2 0 0,6 0 0,2-2 0,5 0 0,1 0 0,-1-2 0,-5 1 0,-3-3 0,-4 1 0</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51.325"/>
    </inkml:context>
    <inkml:brush xml:id="br0">
      <inkml:brushProperty name="width" value="0.05" units="cm"/>
      <inkml:brushProperty name="height" value="0.05" units="cm"/>
    </inkml:brush>
  </inkml:definitions>
  <inkml:trace contextRef="#ctx0" brushRef="#br0">328 0 24575,'-7'3'0,"-5"5"0,-4 0 0,-18 10 0,-8 4 0,1-2 0,7 0 0,6-1 0,4-3 0,7-2 0,3-2 0,4-1 0,-1 2 0,0-2 0,1 0 0,2 3 0,-1-3 0</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56.286"/>
    </inkml:context>
    <inkml:brush xml:id="br0">
      <inkml:brushProperty name="width" value="0.05" units="cm"/>
      <inkml:brushProperty name="height" value="0.05" units="cm"/>
    </inkml:brush>
  </inkml:definitions>
  <inkml:trace contextRef="#ctx0" brushRef="#br0">1 1 24575,'1327'30'0,"-371"-7"0,-516-8 0,614 38 0,-857-33-50,294 15-1265,-469-35-5511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39.785"/>
    </inkml:context>
    <inkml:brush xml:id="br0">
      <inkml:brushProperty name="width" value="0.05" units="cm"/>
      <inkml:brushProperty name="height" value="0.05" units="cm"/>
    </inkml:brush>
  </inkml:definitions>
  <inkml:trace contextRef="#ctx0" brushRef="#br0">291 1 24575,'-1'7'0,"1"0"0,-1 1 0,-1-1 0,1 0 0,-1 0 0,-1 0 0,1-1 0,-1 1 0,0 0 0,-7 9 0,-48 60 0,26-36 0,-77 81 57,57-66-1479,41-43-5404</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57.046"/>
    </inkml:context>
    <inkml:brush xml:id="br0">
      <inkml:brushProperty name="width" value="0.05" units="cm"/>
      <inkml:brushProperty name="height" value="0.05" units="cm"/>
    </inkml:brush>
  </inkml:definitions>
  <inkml:trace contextRef="#ctx0" brushRef="#br0">155 0 24575,'-3'0'0,"-5"0"0,-4 0 0,-3 0 0,-2 4 0,-2 0 0,-8 3 0,-1 1 0,3-1-8191</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57.568"/>
    </inkml:context>
    <inkml:brush xml:id="br0">
      <inkml:brushProperty name="width" value="0.05" units="cm"/>
      <inkml:brushProperty name="height" value="0.05" units="cm"/>
    </inkml:brush>
  </inkml:definitions>
  <inkml:trace contextRef="#ctx0" brushRef="#br0">1 1 24575,'0'0'-8191</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58.600"/>
    </inkml:context>
    <inkml:brush xml:id="br0">
      <inkml:brushProperty name="width" value="0.05" units="cm"/>
      <inkml:brushProperty name="height" value="0.05" units="cm"/>
    </inkml:brush>
  </inkml:definitions>
  <inkml:trace contextRef="#ctx0" brushRef="#br0">374 384 24575,'-4'-1'0,"1"0"0,-1-1 0,1 1 0,0-1 0,-1 0 0,1 0 0,0 0 0,0-1 0,0 1 0,-5-6 0,-5-4 0,-24-17 0,-63-67 0,61 57 0,9 10 0,19 19 0,0 0 0,0-1 0,2 0 0,-16-22 0,-14-31-1365,32 51-5461</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2:59.532"/>
    </inkml:context>
    <inkml:brush xml:id="br0">
      <inkml:brushProperty name="width" value="0.05" units="cm"/>
      <inkml:brushProperty name="height" value="0.05" units="cm"/>
    </inkml:brush>
  </inkml:definitions>
  <inkml:trace contextRef="#ctx0" brushRef="#br0">668 0 24575,'-32'3'0,"0"0"0,0 3 0,1 0 0,-54 19 0,-26 5 0,69-21 0,1 1 0,-49 20 0,74-23 0,1 0 0,1 1 0,0 0 0,0 1 0,0 1 0,1 0 0,0 1 0,-20 22 0,15-12-1365,11-11-5461</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1.583"/>
    </inkml:context>
    <inkml:brush xml:id="br0">
      <inkml:brushProperty name="width" value="0.05" units="cm"/>
      <inkml:brushProperty name="height" value="0.05" units="cm"/>
    </inkml:brush>
  </inkml:definitions>
  <inkml:trace contextRef="#ctx0" brushRef="#br0">1114 77 24575,'-195'1'0,"-206"-3"0,223-19 0,47 3 0,15-1 0,40 4-1365,59 13-5461</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2.343"/>
    </inkml:context>
    <inkml:brush xml:id="br0">
      <inkml:brushProperty name="width" value="0.05" units="cm"/>
      <inkml:brushProperty name="height" value="0.05" units="cm"/>
    </inkml:brush>
  </inkml:definitions>
  <inkml:trace contextRef="#ctx0" brushRef="#br0">1226 74 24575,'-1'-1'0,"1"0"0,0 0 0,-1 0 0,1 0 0,-1 0 0,1 0 0,-1 1 0,1-1 0,-1 0 0,0 0 0,1 1 0,-1-1 0,0 0 0,0 1 0,0-1 0,1 1 0,-1-1 0,0 1 0,0-1 0,0 1 0,0 0 0,0-1 0,0 1 0,0 0 0,0 0 0,0 0 0,0 0 0,-1 0 0,-34-3 0,31 2 0,-329 2 0,-37-3 0,179-17 0,15-1 0,109 9-1365,48 8-5461</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3.396"/>
    </inkml:context>
    <inkml:brush xml:id="br0">
      <inkml:brushProperty name="width" value="0.05" units="cm"/>
      <inkml:brushProperty name="height" value="0.05" units="cm"/>
    </inkml:brush>
  </inkml:definitions>
  <inkml:trace contextRef="#ctx0" brushRef="#br0">1 187 24575,'7'-5'0,"1"0"0,-1 1 0,1 0 0,0 0 0,0 1 0,0 0 0,1 1 0,-1 0 0,15-2 0,-8 1 0,34-9 0,0-2 0,-1-2 0,-1-2 0,65-35 0,-99 47-47,0 1 0,1 1 0,19-5 0,-13 4-1130,2-1-5649</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5.014"/>
    </inkml:context>
    <inkml:brush xml:id="br0">
      <inkml:brushProperty name="width" value="0.05" units="cm"/>
      <inkml:brushProperty name="height" value="0.05" units="cm"/>
    </inkml:brush>
  </inkml:definitions>
  <inkml:trace contextRef="#ctx0" brushRef="#br0">1 1 24575,'2'3'0,"0"1"0,0-1 0,1 0 0,0 0 0,-1 0 0,1 0 0,0-1 0,1 1 0,-1-1 0,0 0 0,1 0 0,5 3 0,1 0 0,19 17 0,31 29 0,-36-29 0,1-2 0,33 22 0,-33-27-1365,-3-1-5461</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8.136"/>
    </inkml:context>
    <inkml:brush xml:id="br0">
      <inkml:brushProperty name="width" value="0.05" units="cm"/>
      <inkml:brushProperty name="height" value="0.05" units="cm"/>
    </inkml:brush>
  </inkml:definitions>
  <inkml:trace contextRef="#ctx0" brushRef="#br0">0 1 24575,'0'3'0,"0"5"0,0 4 0,3 3 0,5 2 0,4 2 0,3-2 0,3 2 0,4 4 0,2 2 0,-3 0 0,-2-4 0,-1-3 0,-3-4-8191</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8.953"/>
    </inkml:context>
    <inkml:brush xml:id="br0">
      <inkml:brushProperty name="width" value="0.05" units="cm"/>
      <inkml:brushProperty name="height" value="0.05" units="cm"/>
    </inkml:brush>
  </inkml:definitions>
  <inkml:trace contextRef="#ctx0" brushRef="#br0">423 1 24575,'-3'3'0,"-5"1"0,-17 10 0,-7 6 0,-3-1 0,-7 4 0,-16 6 0,-3 3 0,11-1 0,9-6 0,9-8 0,10-2 0,8-5-8191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41.005"/>
    </inkml:context>
    <inkml:brush xml:id="br0">
      <inkml:brushProperty name="width" value="0.05" units="cm"/>
      <inkml:brushProperty name="height" value="0.05" units="cm"/>
    </inkml:brush>
  </inkml:definitions>
  <inkml:trace contextRef="#ctx0" brushRef="#br0">1 1 24575,'7'0'0,"0"0"0,1 0 0,-1 0 0,0 1 0,0 0 0,0 0 0,0 1 0,0 0 0,0 0 0,0 1 0,0 0 0,-1 0 0,0 0 0,1 1 0,7 6 0,58 37 0,107 53 0,-89-52 0,-68-33-1365,-14-7-5461</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6.542"/>
    </inkml:context>
    <inkml:brush xml:id="br0">
      <inkml:brushProperty name="width" value="0.05" units="cm"/>
      <inkml:brushProperty name="height" value="0.05" units="cm"/>
    </inkml:brush>
  </inkml:definitions>
  <inkml:trace contextRef="#ctx0" brushRef="#br0">0 47 24575,'138'2'0,"146"-5"0,-262 0-95,1-2 0,-1 0 0,35-14 0,-36 11-890,-5 2-5841</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7.169"/>
    </inkml:context>
    <inkml:brush xml:id="br0">
      <inkml:brushProperty name="width" value="0.05" units="cm"/>
      <inkml:brushProperty name="height" value="0.05" units="cm"/>
    </inkml:brush>
  </inkml:definitions>
  <inkml:trace contextRef="#ctx0" brushRef="#br0">1 8 24575,'0'-3'0,"3"-1"0</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09.960"/>
    </inkml:context>
    <inkml:brush xml:id="br0">
      <inkml:brushProperty name="width" value="0.05" units="cm"/>
      <inkml:brushProperty name="height" value="0.05" units="cm"/>
    </inkml:brush>
  </inkml:definitions>
  <inkml:trace contextRef="#ctx0" brushRef="#br0">1 605 24575,'14'-1'0,"1"-2"0,0 1 0,-1-2 0,0 0 0,24-10 0,17-4 0,181-46 0,-208 57 0,13-2 0,-1-1 0,0-3 0,41-18 0,79-31 0,-107 41 0,1 2 0,107-23 0,-137 38 0,16-2 0,76-21 0,-102 22 0,0-1 0,0 0 0,-1-1 0,0 0 0,0-1 0,-1-1 0,0 0 0,19-19 0,21-30 23,-36 39-370,0 1 0,1 0 0,27-20 0,-35 31-6479</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11.270"/>
    </inkml:context>
    <inkml:brush xml:id="br0">
      <inkml:brushProperty name="width" value="0.05" units="cm"/>
      <inkml:brushProperty name="height" value="0.05" units="cm"/>
    </inkml:brush>
  </inkml:definitions>
  <inkml:trace contextRef="#ctx0" brushRef="#br0">0 1 24575,'0'6'0,"4"7"0,3 6 0,5 4 0,3 4 0,3 1 0,-3-1 0,1-5 0,-1-3 0,2-1 0,-2-1 0,-1 0 0,-3 0 0,0-2 0,-1-4-8191</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12.657"/>
    </inkml:context>
    <inkml:brush xml:id="br0">
      <inkml:brushProperty name="width" value="0.05" units="cm"/>
      <inkml:brushProperty name="height" value="0.05" units="cm"/>
    </inkml:brush>
  </inkml:definitions>
  <inkml:trace contextRef="#ctx0" brushRef="#br0">216 0 24575,'-63'56'0,"33"-31"0,-38 44 0,63-64-227,-1 0-1,1-1 1,-1 0-1,0 0 1,-10 5-1,6-3-6598</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15.691"/>
    </inkml:context>
    <inkml:brush xml:id="br0">
      <inkml:brushProperty name="width" value="0.05" units="cm"/>
      <inkml:brushProperty name="height" value="0.05" units="cm"/>
    </inkml:brush>
  </inkml:definitions>
  <inkml:trace contextRef="#ctx0" brushRef="#br0">881 333 24575,'4'-1'0,"0"0"0,0 0 0,1 0 0,-1 0 0,0-1 0,-1 0 0,1 0 0,6-4 0,27-12 0,-28 16 0,0 1 0,0-1 0,0 2 0,0-1 0,1 1 0,-1 0 0,0 1 0,18 4 0,-24-4 0,0 0 0,0 0 0,0 0 0,0 1 0,-1 0 0,1-1 0,0 1 0,-1 0 0,1 0 0,-1 0 0,1 1 0,-1-1 0,0 1 0,0-1 0,0 1 0,-1 0 0,1 0 0,-1-1 0,1 1 0,-1 0 0,0 0 0,0 1 0,0-1 0,0 0 0,-1 0 0,1 0 0,-1 1 0,0 2 0,1 6 0,-1-1 0,0 1 0,0-1 0,-1 0 0,-1 1 0,0-1 0,-4 13 0,4-18 0,-1 0 0,1-1 0,-1 1 0,0-1 0,-1 0 0,1 0 0,-1 0 0,0 0 0,0-1 0,0 1 0,-1-1 0,0 0 0,0 0 0,0-1 0,-6 4 0,-5 3 0,-1-1 0,0-1 0,-1 0 0,0-1 0,0 0 0,-1-2 0,1 0 0,-1-2 0,0 0 0,-1-1 0,-26 0 0,-19-2 0,25 2 0,-1-3 0,-68-10 0,97 9 0,0-1 0,0 0 0,1-1 0,-1 0 0,1-1 0,0-1 0,0 1 0,1-1 0,0-1 0,0 0 0,0-1 0,1 0 0,-12-12 0,-65-76 0,-104-124 0,179 208 0,1 0 0,1-1 0,0-1 0,1 1 0,0-1 0,1-1 0,1 1 0,0-1 0,-7-30 0,6 15-1365,4 18-5461</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16.418"/>
    </inkml:context>
    <inkml:brush xml:id="br0">
      <inkml:brushProperty name="width" value="0.05" units="cm"/>
      <inkml:brushProperty name="height" value="0.05" units="cm"/>
    </inkml:brush>
  </inkml:definitions>
  <inkml:trace contextRef="#ctx0" brushRef="#br0">39 1 24575,'-4'0'0,"0"3"0,0 5 0,0 4 0,2 3 0,0 9 0,2 7 0,-1 1 0,-2 3 0,-1 10 0,0 2 0,1-4 0,1-7 0,0-8-8191</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3:17.576"/>
    </inkml:context>
    <inkml:brush xml:id="br0">
      <inkml:brushProperty name="width" value="0.05" units="cm"/>
      <inkml:brushProperty name="height" value="0.05" units="cm"/>
    </inkml:brush>
  </inkml:definitions>
  <inkml:trace contextRef="#ctx0" brushRef="#br0">1 1 24575,'6'0'0,"10"0"0,7 0 0,7 3 0,5 5 0,6 0 0,3 0 0,-3 1 0,-2-1 0,-4-2 0,-5-1 0,-7 1 0,-5-1 0,-2 0 0,0 2 0,0-1 0,-2-1-8191</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1.212"/>
    </inkml:context>
    <inkml:brush xml:id="br0">
      <inkml:brushProperty name="width" value="0.05" units="cm"/>
      <inkml:brushProperty name="height" value="0.05" units="cm"/>
    </inkml:brush>
  </inkml:definitions>
  <inkml:trace contextRef="#ctx0" brushRef="#br0">1 0 24575,'0'3'0,"1"1"0,-1-1 0,1 0 0,0 0 0,0-1 0,0 1 0,0 0 0,1 0 0,-1 0 0,1-1 0,0 1 0,-1-1 0,1 1 0,3 2 0,37 33 0,-25-24 0,178 145-1365,-181-146-5461</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1.910"/>
    </inkml:context>
    <inkml:brush xml:id="br0">
      <inkml:brushProperty name="width" value="0.05" units="cm"/>
      <inkml:brushProperty name="height" value="0.05" units="cm"/>
    </inkml:brush>
  </inkml:definitions>
  <inkml:trace contextRef="#ctx0" brushRef="#br0">421 1 24575,'-4'1'0,"-1"1"0,1 0 0,0 0 0,0 0 0,0 0 0,0 1 0,0 0 0,0-1 0,1 1 0,-1 1 0,1-1 0,-4 5 0,-7 5 0,-75 71-48,-21 16 191,94-88-386,0 0-1,-2 0 1,1-2 0,-2 0-1,-22 8 1,15-8-6583</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48.924"/>
    </inkml:context>
    <inkml:brush xml:id="br0">
      <inkml:brushProperty name="width" value="0.05" units="cm"/>
      <inkml:brushProperty name="height" value="0.05" units="cm"/>
      <inkml:brushProperty name="color" value="#FF0066"/>
    </inkml:brush>
  </inkml:definitions>
  <inkml:trace contextRef="#ctx0" brushRef="#br0">4762 1216 24575,'-976'0'0,"726"20"0,-156-6 0,-76-7 0,273-10 0,-196-12 0,210 8 0,-18-1 0,-163-21 0,208 11 0,106 9 0,-95-1 0,94 9 0,1-3 0,-113-22 0,170 25 0,-38-5 0,1-3 0,0-2 0,1-1 0,1-2 0,-55-27 0,69 26 0,1-1 0,1-1 0,-39-36 0,51 42 0,0-1 0,1 0 0,0-1 0,1 0 0,1-1 0,0 0 0,1 0 0,-8-21 0,10 14 0,2 0 0,1 0 0,0 0 0,1 0 0,2-1 0,0 1 0,1 0 0,8-39 0,-3 35 0,2 1 0,1-1 0,1 1 0,1 1 0,25-39 0,-14 30 0,2 2 0,1 0 0,1 2 0,1 1 0,2 1 0,0 1 0,45-28 0,113-70-1365,-175 116-5461</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2.712"/>
    </inkml:context>
    <inkml:brush xml:id="br0">
      <inkml:brushProperty name="width" value="0.05" units="cm"/>
      <inkml:brushProperty name="height" value="0.05" units="cm"/>
    </inkml:brush>
  </inkml:definitions>
  <inkml:trace contextRef="#ctx0" brushRef="#br0">0 0 24575,'0'2'0,"0"17"0,1 0 0,4 28 0,-4-40 0,1-1 0,0 1 0,0 0 0,1 0 0,0-1 0,0 0 0,1 1 0,0-1 0,8 10 0,12 13-227,2-2-1,1 0 1,0-2-1,2-1 1,54 34-1,-67-49-6598</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3.414"/>
    </inkml:context>
    <inkml:brush xml:id="br0">
      <inkml:brushProperty name="width" value="0.05" units="cm"/>
      <inkml:brushProperty name="height" value="0.05" units="cm"/>
    </inkml:brush>
  </inkml:definitions>
  <inkml:trace contextRef="#ctx0" brushRef="#br0">388 1 24575,'-7'2'0,"0"0"0,0 0 0,0 1 0,1 0 0,-1 0 0,1 1 0,0 0 0,0 0 0,0 0 0,0 1 0,1-1 0,-7 9 0,-19 12 0,-6 0 0,1 1 0,2 1 0,-49 51 0,21-17-1365,46-46-5461</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5.250"/>
    </inkml:context>
    <inkml:brush xml:id="br0">
      <inkml:brushProperty name="width" value="0.05" units="cm"/>
      <inkml:brushProperty name="height" value="0.05" units="cm"/>
    </inkml:brush>
  </inkml:definitions>
  <inkml:trace contextRef="#ctx0" brushRef="#br0">1 0 24575,'0'4'0,"0"3"0,0 5 0,0 3 0,3 3 0,1 1 0,4-2 0,0-2 0,1 4 0,1 2 0,0-2 0,0 1 0,0 1 0,3 0 0,-2 0 0,-2 0 0,-2-4-8191</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46.090"/>
    </inkml:context>
    <inkml:brush xml:id="br0">
      <inkml:brushProperty name="width" value="0.05" units="cm"/>
      <inkml:brushProperty name="height" value="0.05" units="cm"/>
    </inkml:brush>
  </inkml:definitions>
  <inkml:trace contextRef="#ctx0" brushRef="#br0">472 0 24575,'0'3'0,"-1"0"0,0 0 0,0 0 0,0-1 0,-1 1 0,1 0 0,-1 0 0,1-1 0,-1 1 0,0-1 0,0 0 0,0 0 0,0 1 0,0-1 0,-5 3 0,-38 26 0,-149 72 0,44-26 0,107-59-1365,32-12-5461</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0.268"/>
    </inkml:context>
    <inkml:brush xml:id="br0">
      <inkml:brushProperty name="width" value="0.05" units="cm"/>
      <inkml:brushProperty name="height" value="0.05" units="cm"/>
    </inkml:brush>
  </inkml:definitions>
  <inkml:trace contextRef="#ctx0" brushRef="#br0">5040 0 24575,'-53'0'0,"-749"19"0,-372 3 0,254-13 0,-257 1 0,711-12 0,130-18 0,246 21-1365,68-1-5461</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1.063"/>
    </inkml:context>
    <inkml:brush xml:id="br0">
      <inkml:brushProperty name="width" value="0.05" units="cm"/>
      <inkml:brushProperty name="height" value="0.05" units="cm"/>
    </inkml:brush>
  </inkml:definitions>
  <inkml:trace contextRef="#ctx0" brushRef="#br0">0 149 24575,'7'-3'0,"5"-5"0,7 0 0,4 0 0,14-4 0,10-4 0,5-2 0,-4 1 0,0 5 0,-6 0 0,-5 3 0,-10-1 0,-6 1 0,-7 3-8191</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1.836"/>
    </inkml:context>
    <inkml:brush xml:id="br0">
      <inkml:brushProperty name="width" value="0.05" units="cm"/>
      <inkml:brushProperty name="height" value="0.05" units="cm"/>
    </inkml:brush>
  </inkml:definitions>
  <inkml:trace contextRef="#ctx0" brushRef="#br0">0 1 24575,'0'3'0,"7"4"0,5 2 0,7-2 0,7 2 0,6 0 0,6 0 0,5 3 0,0-1 0,0-2 0,-3-3 0,-7 2 0,-4-2 0,-8-1-8191</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3.817"/>
    </inkml:context>
    <inkml:brush xml:id="br0">
      <inkml:brushProperty name="width" value="0.05" units="cm"/>
      <inkml:brushProperty name="height" value="0.05" units="cm"/>
    </inkml:brush>
  </inkml:definitions>
  <inkml:trace contextRef="#ctx0" brushRef="#br0">0 0 21389,'1889'0'0</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23.308"/>
    </inkml:context>
    <inkml:brush xml:id="br0">
      <inkml:brushProperty name="width" value="0.05" units="cm"/>
      <inkml:brushProperty name="height" value="0.05" units="cm"/>
    </inkml:brush>
  </inkml:definitions>
  <inkml:trace contextRef="#ctx0" brushRef="#br0">2294 0 23351,'-2293'0'0</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6.547"/>
    </inkml:context>
    <inkml:brush xml:id="br0">
      <inkml:brushProperty name="width" value="0.05" units="cm"/>
      <inkml:brushProperty name="height" value="0.05" units="cm"/>
    </inkml:brush>
  </inkml:definitions>
  <inkml:trace contextRef="#ctx0" brushRef="#br0">1 1 24575,'0'3'0,"3"1"0,5 4 0,0 3 0,3-1 0,-1 3 0,1-2 0,-1 0 0,1-1 0,2-2 0,-2 0 0,1 2 0,2 0 0,-2 1 0,1-1 0,1-2 0,-2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0.025"/>
    </inkml:context>
    <inkml:brush xml:id="br0">
      <inkml:brushProperty name="width" value="0.05" units="cm"/>
      <inkml:brushProperty name="height" value="0.05" units="cm"/>
      <inkml:brushProperty name="color" value="#FF0066"/>
    </inkml:brush>
  </inkml:definitions>
  <inkml:trace contextRef="#ctx0" brushRef="#br0">420 1 24575,'-5'2'0,"-1"0"0,1 1 0,0 0 0,0 0 0,1 0 0,-1 0 0,1 1 0,-9 8 0,-2 1 0,-13 5 0,0-1 0,-34 14 0,-14 8 0,-67 41-1365,127-71-5461</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9.025"/>
    </inkml:context>
    <inkml:brush xml:id="br0">
      <inkml:brushProperty name="width" value="0.05" units="cm"/>
      <inkml:brushProperty name="height" value="0.05" units="cm"/>
    </inkml:brush>
  </inkml:definitions>
  <inkml:trace contextRef="#ctx0" brushRef="#br0">195 1 24575,'-4'0'0,"-3"0"0,-2 3 0,-2 1 0,-2 4 0,-3 3 0,-1 0 0,-2 1 0,0-1 0,2 0 0,2-1 0,0-2 0,2 0 0,3 2 0,4 3 0,3 0-8191</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19.783"/>
    </inkml:context>
    <inkml:brush xml:id="br0">
      <inkml:brushProperty name="width" value="0.05" units="cm"/>
      <inkml:brushProperty name="height" value="0.05" units="cm"/>
    </inkml:brush>
  </inkml:definitions>
  <inkml:trace contextRef="#ctx0" brushRef="#br0">285 190 24575,'0'-4'0,"-6"-3"0,-6-2 0,-4-2 0,-6-5 0,-2-1 0,-1 3 0,1 1 0,2-1 0,0-2 0,-2 0 0,0-2 0,1 3 0,0 3 0,5 4-8191</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20.950"/>
    </inkml:context>
    <inkml:brush xml:id="br0">
      <inkml:brushProperty name="width" value="0.05" units="cm"/>
      <inkml:brushProperty name="height" value="0.05" units="cm"/>
    </inkml:brush>
  </inkml:definitions>
  <inkml:trace contextRef="#ctx0" brushRef="#br0">386 0 24575,'0'2'0,"-1"0"0,1-1 0,-1 1 0,0-1 0,1 1 0,-1-1 0,0 1 0,0-1 0,0 1 0,0-1 0,0 0 0,0 1 0,0-1 0,-1 0 0,1 0 0,0 0 0,-1 0 0,1 0 0,-1 0 0,1 0 0,-1-1 0,-1 2 0,-46 16 0,30-11 0,-223 106 0,205-88-1365,24-16-5461</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25.770"/>
    </inkml:context>
    <inkml:brush xml:id="br0">
      <inkml:brushProperty name="width" value="0.05" units="cm"/>
      <inkml:brushProperty name="height" value="0.05" units="cm"/>
    </inkml:brush>
  </inkml:definitions>
  <inkml:trace contextRef="#ctx0" brushRef="#br0">1 76 24575,'1'-2'0,"0"1"0,0 0 0,0-1 0,1 1 0,-1 0 0,0 0 0,1 0 0,-1 0 0,1 0 0,-1 0 0,1 0 0,-1 0 0,1 1 0,0-1 0,-1 1 0,1-1 0,0 1 0,-1 0 0,1-1 0,0 1 0,2 0 0,2-1 0,47-11 0,0 1 0,0 3 0,96-1 0,-135 8-53,1 0-1,0 0 1,19-6 0,-14 3-1099,-6 1-5674</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26.625"/>
    </inkml:context>
    <inkml:brush xml:id="br0">
      <inkml:brushProperty name="width" value="0.05" units="cm"/>
      <inkml:brushProperty name="height" value="0.05" units="cm"/>
    </inkml:brush>
  </inkml:definitions>
  <inkml:trace contextRef="#ctx0" brushRef="#br0">1 1 24575,'1'2'0,"1"1"0,0-1 0,0 0 0,0 1 0,0-1 0,0 0 0,0 0 0,0 0 0,1-1 0,-1 1 0,6 2 0,0 1 0,29 22 0,59 57 0,-40-42-76,-37-29-1213,-9-6-5537</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32.297"/>
    </inkml:context>
    <inkml:brush xml:id="br0">
      <inkml:brushProperty name="width" value="0.05" units="cm"/>
      <inkml:brushProperty name="height" value="0.05" units="cm"/>
    </inkml:brush>
  </inkml:definitions>
  <inkml:trace contextRef="#ctx0" brushRef="#br0">1068 1 24575,'-7'1'0,"0"1"0,0 0 0,1 0 0,-1 1 0,0 0 0,1 0 0,0 0 0,0 1 0,0 0 0,0 0 0,-8 9 0,-22 12 0,21-15 0,1 0 0,0 2 0,-12 12 0,-2 1 0,21-19 0,-14 12 0,0 1 0,-25 30 0,-53 68 0,67-77 0,-14 22 0,37-49 0,0-1 0,-1 0 0,-1 0 0,0-1 0,-25 20 0,-7 7 0,39-35 0,0 1 0,0-1 0,-1 0 0,1-1 0,-1 1 0,0-1 0,1 0 0,-1 0 0,0-1 0,0 1 0,-1-1 0,1 0 0,-9 0 0,-76-2 0,47-2 0,17 4 0,1-2 0,-1 0 0,1-2 0,-1-1 0,-47-14 0,71 17 0,0 0 0,-1 0 0,1 0 0,0 0 0,0-1 0,0 1 0,0-1 0,0 1 0,0-1 0,0 0 0,0 0 0,1 1 0,-1-1 0,1-1 0,-1 1 0,1 0 0,0 0 0,0 0 0,0-1 0,-2-4 0,3 3 0,-1 0 0,1 0 0,0-1 0,0 1 0,0 0 0,0 0 0,1 0 0,0-1 0,-1 1 0,2 0 0,2-7 0,-2 5 0,1 0 0,-1 0 0,1 1 0,1-1 0,-1 1 0,1 0 0,0 0 0,0 0 0,1 0 0,-1 1 0,1-1 0,0 1 0,0 1 0,0-1 0,1 1 0,10-6 0,4 6 0,0 0 0,0 1 0,0 2 0,0 0 0,28 3 0,15 0 0,-42-1 0,0 2 0,0 0 0,0 1 0,0 1 0,-1 1 0,32 16 0,-50-22 0,9 4 0,-1 2 0,0 0 0,0 0 0,-1 1 0,14 14 0,16 13 0,-17-17 0,-2 2 0,0 0 0,-1 1 0,-2 1 0,16 24 0,-10-13 0,45 48 0,-42-55 0,156 145 0,-152-150 0,1 0 0,59 28 0,-54-30 0,-1 0 0,39 30 0,-34-15 0,-2 2 0,35 41 0,20 22 0,-92-99 0,-1 0 0,1 1 0,-1-1 0,1 0 0,-1 1 0,1-1 0,-1 1 0,1-1 0,-1 1 0,1 0 0,-1-1 0,0 1 0,1-1 0,-1 1 0,0 0 0,1-1 0,-1 1 0,0 0 0,0-1 0,0 1 0,0 0 0,0-1 0,0 1 0,0 0 0,0 0 0,-14 5 0,-35-10 0,42 3 0,-71-7 0,42 5 0,-1-1 0,1-2 0,0-1 0,-38-13 0,74 20 0,0 0 0,0 0 0,0 0 0,0 0 0,0 0 0,0 0 0,1 0 0,-1 0 0,0 0 0,0 0 0,0 0 0,0 0 0,0-1 0,0 1 0,0 0 0,0 0 0,1 0 0,-1 0 0,0 0 0,0 0 0,0 0 0,0 0 0,0 0 0,0 0 0,0-1 0,0 1 0,0 0 0,0 0 0,0 0 0,0 0 0,0 0 0,0 0 0,0-1 0,0 1 0,0 0 0,0 0 0,0 0 0,0 0 0,0 0 0,0 0 0,0 0 0,0-1 0,0 1 0,0 0 0,0 0 0,0 0 0,0 0 0,0 0 0,0 0 0,0 0 0,0 0 0,0-1 0,0 1 0,0 0 0,-1 0 0,24-4 0,28 0 0,-24 4 0,0-2 0,0 2 0,0 1 0,0 1 0,0 1 0,-1 2 0,37 10 0,-62-14 0,1 0 0,-1 0 0,1-1 0,-1 1 0,1 0 0,0-1 0,-1 1 0,1-1 0,0 0 0,-1 0 0,1 1 0,0-1 0,0 0 0,-1 0 0,1 0 0,0-1 0,-1 1 0,1 0 0,0-1 0,-1 1 0,1-1 0,0 1 0,-1-1 0,1 0 0,-1 0 0,1 0 0,-1 0 0,1 0 0,-1 0 0,0 0 0,1 0 0,-1-1 0,0 1 0,2-3 0,-1-1 0,-1-1 0,1 0 0,-1 0 0,0 0 0,0-1 0,-1 1 0,1 0 0,-2-11 0,1 9 0,0 1 0,0 0 0,0 0 0,-1 0 0,0 0 0,-1-1 0,0 1 0,0 1 0,0-1 0,-1 0 0,0 0 0,0 1 0,-1 0 0,1 0 0,-1 0 0,-1 0 0,1 0 0,-1 1 0,0 0 0,-10-9 0,4 6-124,0-1 0,1 0 0,0-1 0,1 0 0,0 0 0,0-1-1,1-1 1,1 1 0,0-1 0,-9-21 0,12 20-6702</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36.507"/>
    </inkml:context>
    <inkml:brush xml:id="br0">
      <inkml:brushProperty name="width" value="0.05" units="cm"/>
      <inkml:brushProperty name="height" value="0.05" units="cm"/>
    </inkml:brush>
  </inkml:definitions>
  <inkml:trace contextRef="#ctx0" brushRef="#br0">0 0 24575,'4'0'0,"3"7"0,5 2 0,3 6 0,-1 3 0,4 3 0,6 3 0,4 2 0,5-1 0,-4-1 0,1-4 0,0-4 0,0 1 0,-3-4 0,-5-4-8191</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37.433"/>
    </inkml:context>
    <inkml:brush xml:id="br0">
      <inkml:brushProperty name="width" value="0.05" units="cm"/>
      <inkml:brushProperty name="height" value="0.05" units="cm"/>
    </inkml:brush>
  </inkml:definitions>
  <inkml:trace contextRef="#ctx0" brushRef="#br0">238 1 24575,'-6'0'0,"0"0"0,0 0 0,0 1 0,0 0 0,1 0 0,-1 1 0,0-1 0,1 1 0,0 1 0,-1-1 0,1 1 0,0 0 0,0 0 0,0 0 0,-4 4 0,-3 5 0,1 0 0,0 1 0,-18 28 0,11-18-682,-38 40-1,47-55-6143</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0.007"/>
    </inkml:context>
    <inkml:brush xml:id="br0">
      <inkml:brushProperty name="width" value="0.05" units="cm"/>
      <inkml:brushProperty name="height" value="0.05" units="cm"/>
    </inkml:brush>
  </inkml:definitions>
  <inkml:trace contextRef="#ctx0" brushRef="#br0">4652 0 24575,'-226'10'0,"-14"0"0,-1277-12 0,780 3 0,234 19 0,-759-20 0,1126-8-1365,106 4-5461</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0.977"/>
    </inkml:context>
    <inkml:brush xml:id="br0">
      <inkml:brushProperty name="width" value="0.05" units="cm"/>
      <inkml:brushProperty name="height" value="0.05" units="cm"/>
    </inkml:brush>
  </inkml:definitions>
  <inkml:trace contextRef="#ctx0" brushRef="#br0">0 151 24575,'0'-4'0,"4"0"0,3-4 0,5 1 0,3-3 0,6-6 0,6 0 0,1-1 0,-1 3 0,-4 0 0,-4 3 0,-1 3 0,0 3 0,-1-1 0,0 0 0,-2 2-8191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0.558"/>
    </inkml:context>
    <inkml:brush xml:id="br0">
      <inkml:brushProperty name="width" value="0.05" units="cm"/>
      <inkml:brushProperty name="height" value="0.05" units="cm"/>
      <inkml:brushProperty name="color" value="#FF0066"/>
    </inkml:brush>
  </inkml:definitions>
  <inkml:trace contextRef="#ctx0" brushRef="#br0">231 1 24575,'-3'3'0,"-5"1"0,-3 4 0,-4-1 0,-3 0 0,3 1 0,-4-1 0,2 2 0,1 3 0,-1-1 0,0 1 0,-1-1 0,3 0 0,1 2 0,-1 1 0,2 0-8191</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1.895"/>
    </inkml:context>
    <inkml:brush xml:id="br0">
      <inkml:brushProperty name="width" value="0.05" units="cm"/>
      <inkml:brushProperty name="height" value="0.05" units="cm"/>
    </inkml:brush>
  </inkml:definitions>
  <inkml:trace contextRef="#ctx0" brushRef="#br0">1 1 24575,'0'7'0,"1"-1"0,0 1 0,1-1 0,-1 0 0,1 1 0,0-1 0,1 0 0,-1 0 0,1 0 0,1 0 0,-1-1 0,1 1 0,0-1 0,0 0 0,0 0 0,1 0 0,0-1 0,7 6 0,12 9 0,1-2 0,49 25 0,-21-12 0,1 3-1365,-40-26-5461</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30.882"/>
    </inkml:context>
    <inkml:brush xml:id="br0">
      <inkml:brushProperty name="width" value="0.05" units="cm"/>
      <inkml:brushProperty name="height" value="0.05" units="cm"/>
    </inkml:brush>
  </inkml:definitions>
  <inkml:trace contextRef="#ctx0" brushRef="#br0">40 1 24575,'-2'47'0,"-9"48"0,3-27 0,0-6 6,3-30-692,-1 49 1,6-65-6141</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0:33.485"/>
    </inkml:context>
    <inkml:brush xml:id="br0">
      <inkml:brushProperty name="width" value="0.05" units="cm"/>
      <inkml:brushProperty name="height" value="0.05" units="cm"/>
    </inkml:brush>
  </inkml:definitions>
  <inkml:trace contextRef="#ctx0" brushRef="#br0">0 17 24575,'114'-9'0,"-54"1"0,-55 8 0,1 0 0,-1 0 0,0 1 0,1-1 0,-1 1 0,0 0 0,1 1 0,-1-1 0,0 1 0,0 0 0,0 0 0,0 1 0,-1-1 0,1 1 0,0 0 0,-1 1 0,0-1 0,0 1 0,0-1 0,0 1 0,-1 1 0,0-1 0,1 0 0,-1 1 0,-1-1 0,4 9 0,0-2 0,-1 1 0,-1-1 0,0 1 0,-1 0 0,0 1 0,-1-1 0,0 0 0,-1 1 0,0-1 0,-2 21 0,0-28 0,0 0 0,-1 0 0,1 1 0,-1-1 0,-1 0 0,1-1 0,-1 1 0,1 0 0,-1-1 0,-1 1 0,1-1 0,-1 0 0,1 0 0,-1 0 0,0-1 0,0 1 0,-8 4 0,-9 5 0,0-1 0,-35 15 0,45-22 0,-55 14-29,42-13-1307,11-3-5490</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33.880"/>
    </inkml:context>
    <inkml:brush xml:id="br0">
      <inkml:brushProperty name="width" value="0.05" units="cm"/>
      <inkml:brushProperty name="height" value="0.05" units="cm"/>
    </inkml:brush>
  </inkml:definitions>
  <inkml:trace contextRef="#ctx0" brushRef="#br0">0 0 24575,'3'3'0,"5"5"0,10 4 0,6 3 0,2 2 0,6 2 0,1 1 0,-2 0 0,4 0 0,3 0 0,-3 0 0,10 3 0,0 1 0,-7-4-8191</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1:34.847"/>
    </inkml:context>
    <inkml:brush xml:id="br0">
      <inkml:brushProperty name="width" value="0.05" units="cm"/>
      <inkml:brushProperty name="height" value="0.05" units="cm"/>
    </inkml:brush>
  </inkml:definitions>
  <inkml:trace contextRef="#ctx0" brushRef="#br0">359 0 24575,'-12'1'0,"0"0"0,0 1 0,0 1 0,0 0 0,0 0 0,1 1 0,0 0 0,-1 1 0,1 1 0,-16 10 0,-10 9 0,-50 45 0,78-63 0,-10 11-455,0 1 0,-17 22 0,28-32-6371</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4.803"/>
    </inkml:context>
    <inkml:brush xml:id="br0">
      <inkml:brushProperty name="width" value="0.05" units="cm"/>
      <inkml:brushProperty name="height" value="0.05" units="cm"/>
    </inkml:brush>
  </inkml:definitions>
  <inkml:trace contextRef="#ctx0" brushRef="#br0">2710 668 24575,'-296'-15'0,"33"6"0,12 2 0,122-5 0,-266-31 0,325 31 0,-94-31 0,28 7 0,-84-27 0,178 48 0,0-1 0,1-2 0,1-1 0,0-3 0,-36-26 0,31 17 0,-1 3 0,-83-39 0,96 51 0,-1-2 47,-40-30-1,49 30-532,-2 1 0,-50-24 0,62 36-6340</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6.985"/>
    </inkml:context>
    <inkml:brush xml:id="br0">
      <inkml:brushProperty name="width" value="0.05" units="cm"/>
      <inkml:brushProperty name="height" value="0.05" units="cm"/>
    </inkml:brush>
  </inkml:definitions>
  <inkml:trace contextRef="#ctx0" brushRef="#br0">0 520 23937,'1559'-520'0</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8.151"/>
    </inkml:context>
    <inkml:brush xml:id="br0">
      <inkml:brushProperty name="width" value="0.05" units="cm"/>
      <inkml:brushProperty name="height" value="0.05" units="cm"/>
    </inkml:brush>
  </inkml:definitions>
  <inkml:trace contextRef="#ctx0" brushRef="#br0">407 16 24575,'-80'0'-104,"-8"2"-526,-126-16-1,189 11-6195</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4:59.238"/>
    </inkml:context>
    <inkml:brush xml:id="br0">
      <inkml:brushProperty name="width" value="0.05" units="cm"/>
      <inkml:brushProperty name="height" value="0.05" units="cm"/>
    </inkml:brush>
  </inkml:definitions>
  <inkml:trace contextRef="#ctx0" brushRef="#br0">75 0 24575,'0'4'0,"0"3"0,0 5 0,-3 0 0,-1 1 0,-4-1 0,-3 3 0,1 3 0,1 1 0,-1-2 0,1-1 0,3 0 0,2-2-8191</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5:01.816"/>
    </inkml:context>
    <inkml:brush xml:id="br0">
      <inkml:brushProperty name="width" value="0.05" units="cm"/>
      <inkml:brushProperty name="height" value="0.05" units="cm"/>
    </inkml:brush>
  </inkml:definitions>
  <inkml:trace contextRef="#ctx0" brushRef="#br0">194 287 24575,'-1'-9'0,"0"1"0,0 0 0,-1 0 0,0 0 0,-1 0 0,1 0 0,-8-13 0,-32-55 0,27 53 0,8 11-136,0 1-1,-1 1 1,-1 0-1,1 0 1,-2 0-1,1 1 1,-1 1-1,-1-1 0,-13-7 1,13 11-6690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1.143"/>
    </inkml:context>
    <inkml:brush xml:id="br0">
      <inkml:brushProperty name="width" value="0.05" units="cm"/>
      <inkml:brushProperty name="height" value="0.05" units="cm"/>
      <inkml:brushProperty name="color" value="#FF0066"/>
    </inkml:brush>
  </inkml:definitions>
  <inkml:trace contextRef="#ctx0" brushRef="#br0">405 1 24575,'-5'2'0,"0"0"0,0 0 0,0 1 0,1 0 0,-1 0 0,1 0 0,-1 0 0,1 1 0,-4 4 0,-5 4 0,-301 196 0,299-201-1365,3-2-5461</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5:02.736"/>
    </inkml:context>
    <inkml:brush xml:id="br0">
      <inkml:brushProperty name="width" value="0.05" units="cm"/>
      <inkml:brushProperty name="height" value="0.05" units="cm"/>
    </inkml:brush>
  </inkml:definitions>
  <inkml:trace contextRef="#ctx0" brushRef="#br0">0 0 24575,'0'3'0,"0"5"0,4 4 0,3 3 0,5-1 0,0 1 0,-2 1 0,0-3 0,-1 0 0,1 2 0,2 0 0,3-1 0,-2 0 0,-3 0 0,0-1 0</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5:03.414"/>
    </inkml:context>
    <inkml:brush xml:id="br0">
      <inkml:brushProperty name="width" value="0.05" units="cm"/>
      <inkml:brushProperty name="height" value="0.05" units="cm"/>
    </inkml:brush>
  </inkml:definitions>
  <inkml:trace contextRef="#ctx0" brushRef="#br0">510 1 24575,'-4'1'0,"0"0"0,0 0 0,0 0 0,0 1 0,0 0 0,0 0 0,0 0 0,1 0 0,-1 1 0,-5 4 0,-3 2 0,-153 106 0,-17 12 0,161-115-97,6-3-326,0 0 1,-26 22-1,31-20-6403</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5:05.962"/>
    </inkml:context>
    <inkml:brush xml:id="br0">
      <inkml:brushProperty name="width" value="0.05" units="cm"/>
      <inkml:brushProperty name="height" value="0.05" units="cm"/>
    </inkml:brush>
  </inkml:definitions>
  <inkml:trace contextRef="#ctx0" brushRef="#br0">0 742 24575,'1'2'0,"0"0"0,-1 0 0,1 0 0,0 0 0,0 0 0,0 0 0,0 0 0,0 0 0,1-1 0,-1 1 0,1 0 0,-1-1 0,1 1 0,-1-1 0,1 0 0,0 1 0,0-1 0,0 0 0,0 0 0,3 1 0,43 18 0,-6-9 0,0-1 0,0-2 0,1-2 0,74 1 0,-68-7 0,-24 1 0,0-1 0,27-4 0,-45 3 0,0 0 0,0-1 0,0 0 0,0 0 0,0-1 0,0 0 0,-1 0 0,1 0 0,-1-1 0,0 0 0,9-8 0,-3 0 0,-1-1 0,-1 0 0,0 0 0,0-2 0,-1 1 0,7-18 0,-8 15 0,1 1 0,1 0 0,0 1 0,1 0 0,15-15 0,32-24 0,2 3 0,2 3 0,3 2 0,72-38 0,-32 29 0,223-83 0,-105 74 70,-113 36-1505,-90 22-5391</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5:06.806"/>
    </inkml:context>
    <inkml:brush xml:id="br0">
      <inkml:brushProperty name="width" value="0.05" units="cm"/>
      <inkml:brushProperty name="height" value="0.05" units="cm"/>
    </inkml:brush>
  </inkml:definitions>
  <inkml:trace contextRef="#ctx0" brushRef="#br0">824 22 24575,'-10'-5'0,"0"2"0,0-1 0,-1 2 0,0-1 0,1 1 0,-20 0 0,-71 2 0,53 1 0,-512 0-1365,537-1-5461</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0-21T09:25:07.498"/>
    </inkml:context>
    <inkml:brush xml:id="br0">
      <inkml:brushProperty name="width" value="0.05" units="cm"/>
      <inkml:brushProperty name="height" value="0.05" units="cm"/>
    </inkml:brush>
  </inkml:definitions>
  <inkml:trace contextRef="#ctx0" brushRef="#br0">1 0 24575,'1'7'0,"0"-1"0,1 1 0,0-1 0,0 1 0,1-1 0,-1 0 0,1 0 0,7 9 0,9 25 0,-12-10 0,-2 1 0,-1 1 0,-1-1 0,-2 0 0,-1 1 0,-5 36 0,3-25 0,-19 134 125,4-60-1615,16-101-5336</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29.795"/>
    </inkml:context>
    <inkml:brush xml:id="br0">
      <inkml:brushProperty name="width" value="0.05" units="cm"/>
      <inkml:brushProperty name="height" value="0.05" units="cm"/>
    </inkml:brush>
  </inkml:definitions>
  <inkml:trace contextRef="#ctx0" brushRef="#br0">4850 69 24095,'-4850'0'0</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4:55.136"/>
    </inkml:context>
    <inkml:brush xml:id="br0">
      <inkml:brushProperty name="width" value="0.05" units="cm"/>
      <inkml:brushProperty name="height" value="0.05" units="cm"/>
    </inkml:brush>
  </inkml:definitions>
  <inkml:trace contextRef="#ctx0" brushRef="#br0">0 0 24575,'74'67'0,"140"97"0,-65-54 0,22 12 0,-122-86-44,-39-30-76,0 0 0,0 1 0,-1 0 0,0 1 0,0 0 0,-1 1-1,0-1 1,0 2 0,-1-1 0,7 12 0,-8-7-6706</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4:56.212"/>
    </inkml:context>
    <inkml:brush xml:id="br0">
      <inkml:brushProperty name="width" value="0.05" units="cm"/>
      <inkml:brushProperty name="height" value="0.05" units="cm"/>
    </inkml:brush>
  </inkml:definitions>
  <inkml:trace contextRef="#ctx0" brushRef="#br0">625 1 24575,'-135'161'0,"117"-139"0,-20 26 0,-3-1 0,-1-2 0,-3-2 0,-83 62 0,-40 8-1365,159-106-5461</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38.523"/>
    </inkml:context>
    <inkml:brush xml:id="br0">
      <inkml:brushProperty name="width" value="0.05" units="cm"/>
      <inkml:brushProperty name="height" value="0.05" units="cm"/>
    </inkml:brush>
  </inkml:definitions>
  <inkml:trace contextRef="#ctx0" brushRef="#br0">9024 0 24575,'-15'2'0,"-1"0"0,1 1 0,-1 0 0,1 1 0,-25 10 0,-30 8 0,-217 37 0,-80 19 0,147-42 0,151-28 0,1 3 0,-72 21 0,-114 27 0,127-33 0,-210 55 0,-209 43 0,93-12 0,453-112 0,-277 96 0,43-5 0,42-13 0,-58 22 0,62-22 0,133-55 0,1 2 0,2 3 0,1 2 0,-93 72 0,74-53 0,-1-3 0,-78 37 0,-79 50 0,138-79 0,-3-4 0,-161 62 0,14-7 0,154-66 0,-1-5 0,-1-3 0,-162 33 0,-508 46 0,524-76 0,132-17 0,-113 4 0,23-12 0,-136 1 0,-592-10-1365,904 0-5461</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40.064"/>
    </inkml:context>
    <inkml:brush xml:id="br0">
      <inkml:brushProperty name="width" value="0.05" units="cm"/>
      <inkml:brushProperty name="height" value="0.05" units="cm"/>
    </inkml:brush>
  </inkml:definitions>
  <inkml:trace contextRef="#ctx0" brushRef="#br0">0 328 24575,'20'-2'0,"0"-1"0,-1-1 0,0-1 0,0 0 0,0-1 0,23-12 0,22-6 0,173-55 0,212-62 0,-313 103-1365,-120 35-5461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29.238"/>
    </inkml:context>
    <inkml:brush xml:id="br0">
      <inkml:brushProperty name="width" value="0.05" units="cm"/>
      <inkml:brushProperty name="height" value="0.05" units="cm"/>
    </inkml:brush>
  </inkml:definitions>
  <inkml:trace contextRef="#ctx0" brushRef="#br0">298 0 24575,'-60'67'0,"3"2"0,-58 93 0,58-69-1365,49-80-5461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1.629"/>
    </inkml:context>
    <inkml:brush xml:id="br0">
      <inkml:brushProperty name="width" value="0.05" units="cm"/>
      <inkml:brushProperty name="height" value="0.05" units="cm"/>
      <inkml:brushProperty name="color" value="#FF0066"/>
    </inkml:brush>
  </inkml:definitions>
  <inkml:trace contextRef="#ctx0" brushRef="#br0">173 0 24575,'0'3'0,"-3"2"0,-4-1 0,-2 2 0,-1 1 0,0 2 0,-2-1 0,-1 2 0,-2 3 0,-2-2 0,-1 2 0,3 0 0,0 0 0,0-1 0,2-1-8191</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41.568"/>
    </inkml:context>
    <inkml:brush xml:id="br0">
      <inkml:brushProperty name="width" value="0.05" units="cm"/>
      <inkml:brushProperty name="height" value="0.05" units="cm"/>
    </inkml:brush>
  </inkml:definitions>
  <inkml:trace contextRef="#ctx0" brushRef="#br0">0 0 24575,'1'8'0,"0"1"0,0-1 0,1 0 0,0 0 0,1 0 0,0 0 0,0 0 0,0-1 0,1 1 0,0-1 0,1 0 0,-1 0 0,1-1 0,1 1 0,-1-1 0,1 0 0,10 8 0,14 9 0,0-1 0,54 30 0,-47-30 0,36 29-9,-56-37-184,0-1-1,1-1 0,1-1 0,0-1 1,0 0-1,26 9 0,-28-15-6632</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56.400"/>
    </inkml:context>
    <inkml:brush xml:id="br0">
      <inkml:brushProperty name="width" value="0.05" units="cm"/>
      <inkml:brushProperty name="height" value="0.05" units="cm"/>
    </inkml:brush>
  </inkml:definitions>
  <inkml:trace contextRef="#ctx0" brushRef="#br0">152 674 24575,'-3'0'0,"0"-1"0,-1 1 0,1-1 0,0 1 0,0-1 0,-1 0 0,1 0 0,0 0 0,0-1 0,0 1 0,0-1 0,0 1 0,1-1 0,-1 0 0,0 0 0,-2-4 0,0 1 0,0-1 0,1 1 0,-1-1 0,1-1 0,1 1 0,-1 0 0,-2-9 0,-3-11 0,1-1 0,2 0 0,-4-28 0,8 43 0,-8-38 0,5 27 0,0 0 0,-1-44 0,6 60 0,0 0 0,1 0 0,0 0 0,0 0 0,0 0 0,1 0 0,0 1 0,0-1 0,1 0 0,0 1 0,0 0 0,1 0 0,7-11 0,2 3 0,1 0 0,0 1 0,1 0 0,0 1 0,1 1 0,0 1 0,1 0 0,0 1 0,1 1 0,-1 0 0,2 1 0,23-5 0,9 0 0,0 2 0,0 3 0,72-2 0,309 9 0,-380 6 0,0 2 0,-1 2 0,0 3 0,0 1 0,57 27 0,-9-6 0,-90-31 0,1 0 0,0 1 0,-1 0 0,0 0 0,0 1 0,0 0 0,-1 1 0,0 0 0,-1 0 0,1 1 0,-1 0 0,10 15 0,3 8 0,-2 1 0,20 48 0,-24-48 0,1 0 0,26 38 0,-6-11 0,-28-45 0,0 0 0,2 0 0,16 21 0,-11-17 0,0 0 0,-1 2 0,-1-1 0,-1 2 0,-1-1 0,0 2 0,9 34 0,29 161 0,-41-179 0,3 39 0,-4 0 0,-2 1 0,-10 103 0,4-164 0,0 0 0,-1 0 0,-1-1 0,-1 1 0,0-1 0,-8 17 0,-52 89 0,45-86 0,15-29 0,0 0 0,0 0 0,0-1 0,-1 1 0,0-2 0,0 1 0,-1 0 0,0-1 0,1 0 0,-11 4 0,-10 6 0,-45 15 0,-11 6 0,46-18 0,-55 18 0,65-26 0,-1 0 0,1 2 0,1 1 0,-44 29 0,-57 37 0,74-49 0,37-19 0,-13 6 0,28-17 0,0-1 0,0 1 0,0 0 0,0 0 0,0 0 0,0-1 0,0 1 0,0 0 0,0-1 0,0 1 0,0-1 0,0 1 0,0-1 0,0 0 0,0 1 0,1-1 0,-1 0 0,0 0 0,0 1 0,1-1 0,-1 0 0,0 0 0,1 0 0,-1 0 0,1 0 0,0 0 0,-1 0 0,1 0 0,0 0 0,-1 0 0,1-1 0,-8-23 0,1-1 0,2 0 0,-4-42 0,6 40 0,-1 0 0,-2 1 0,-9-29 0,4-12 0,10 31 0,2 87 0,14 82 0,-12-84 0,-3-37 0,0 0 0,1 0 0,0 0 0,5 20 0,-5-28 0,0 0 0,0-1 0,0 1 0,1-1 0,-1 1 0,1-1 0,-1 0 0,1 0 0,0 0 0,0 1 0,0-2 0,0 1 0,0 0 0,0 0 0,0-1 0,1 1 0,-1-1 0,1 1 0,-1-1 0,1 0 0,-1 0 0,1 0 0,5 0 0,54 9 0,66 1 0,10 1 0,-69-6 7,113-6 0,-79-2-1386,-79 2-5447</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22.101"/>
    </inkml:context>
    <inkml:brush xml:id="br0">
      <inkml:brushProperty name="width" value="0.05" units="cm"/>
      <inkml:brushProperty name="height" value="0.05" units="cm"/>
    </inkml:brush>
  </inkml:definitions>
  <inkml:trace contextRef="#ctx0" brushRef="#br0">0 1 24575,'2'4'0,"-1"-1"0,1 1 0,0 0 0,0-1 0,1 1 0,-1-1 0,1 0 0,-1 0 0,1 0 0,0 0 0,0 0 0,1-1 0,-1 1 0,0-1 0,1 0 0,3 2 0,14 11 0,13 11 0,2-1 0,0-2 0,2-1 0,52 21 0,-66-33 0,-1 0 0,0 2 0,-1 0 0,0 2 0,-1 0 0,-1 2 0,0 0 0,18 20 0,11 24 29,36 37-1423,-76-88-5432</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23.717"/>
    </inkml:context>
    <inkml:brush xml:id="br0">
      <inkml:brushProperty name="width" value="0.05" units="cm"/>
      <inkml:brushProperty name="height" value="0.05" units="cm"/>
    </inkml:brush>
  </inkml:definitions>
  <inkml:trace contextRef="#ctx0" brushRef="#br0">523 1 24575,'-7'2'0,"0"1"0,0 0 0,1 1 0,-1 0 0,1 0 0,-1 0 0,1 1 0,-7 6 0,8-6 0,-23 17 0,-234 205 0,229-182 0,27-36 0,1 0 0,-1-1 0,0 0 0,-12 10 0,-11 15 49,24-27-251,1 0 0,-1 0 0,-1-1 0,1 0 0,-1 0 0,-11 8 0,7-8-6624</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26.256"/>
    </inkml:context>
    <inkml:brush xml:id="br0">
      <inkml:brushProperty name="width" value="0.05" units="cm"/>
      <inkml:brushProperty name="height" value="0.05" units="cm"/>
    </inkml:brush>
  </inkml:definitions>
  <inkml:trace contextRef="#ctx0" brushRef="#br0">515 0 24575,'-36'1'0,"1"1"0,1 2 0,-1 1 0,0 2 0,-46 15 0,62-16 0,0 1 0,0 1 0,0 0 0,1 2 0,1 0 0,-21 15 0,29-18 0,0 1 0,1 0 0,0 0 0,0 1 0,0 0 0,1 1 0,1-1 0,0 1 0,0 1 0,1-1 0,0 1 0,-4 14 0,5-15 0,1 1 0,0-1 0,1 1 0,1-1 0,-2 22 0,4-26 0,0 0 0,0 1 0,1-1 0,0 0 0,0-1 0,0 1 0,0 0 0,1-1 0,0 1 0,0-1 0,8 9 0,-6-6 0,0-1 0,1 0 0,0 0 0,1-1 0,0 0 0,0 0 0,0-1 0,0 1 0,1-1 0,0-1 0,0 0 0,0 0 0,1-1 0,-1 1 0,1-2 0,0 1 0,0-1 0,14 1 0,74 14 0,-71-11 0,0-1 0,1-1 0,28 0 0,-42-4 0,3 1 0,1-2 0,-1 0 0,21-4 0,-31 4 0,1-1 0,-1 0 0,0-1 0,0 0 0,0 0 0,0 0 0,0 0 0,-1-1 0,0 0 0,0 0 0,6-6 0,-2-1 0,1 0 0,-2 0 0,0-1 0,0 0 0,-1-1 0,11-25 0,-4 0 0,11-47 0,-22 77 0,-1-1 0,-1 1 0,1-1 0,-2 0 0,1 1 0,-1-1 0,0 0 0,-1 0 0,0 1 0,0-1 0,-1 0 0,-5-15 0,4 17 0,-1 0 0,0 0 0,0 1 0,-1-1 0,1 1 0,-2 0 0,1 0 0,-1 0 0,1 1 0,-2 0 0,1 0 0,0 0 0,-1 1 0,-9-4 0,4 2-4,1 2 0,-2 0-1,1 0 1,0 1 0,-1 1-1,-17-2 1,-9-2-1331,18 2-5491</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32.975"/>
    </inkml:context>
    <inkml:brush xml:id="br0">
      <inkml:brushProperty name="width" value="0.05" units="cm"/>
      <inkml:brushProperty name="height" value="0.05" units="cm"/>
    </inkml:brush>
  </inkml:definitions>
  <inkml:trace contextRef="#ctx0" brushRef="#br0">1 263 24575,'1'-2'0,"-1"0"0,1-1 0,0 1 0,0 0 0,1 0 0,-1 0 0,0 0 0,1 0 0,-1 0 0,1 0 0,-1 1 0,1-1 0,4-2 0,26-22 0,-30 25 0,65-44 0,84-39 0,-71 40 0,-39 20-1365,-26 16-5461</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34.787"/>
    </inkml:context>
    <inkml:brush xml:id="br0">
      <inkml:brushProperty name="width" value="0.05" units="cm"/>
      <inkml:brushProperty name="height" value="0.05" units="cm"/>
    </inkml:brush>
  </inkml:definitions>
  <inkml:trace contextRef="#ctx0" brushRef="#br0">0 1 24575,'1'2'0,"-1"0"0,1 0 0,0 0 0,0 0 0,0-1 0,0 1 0,0 0 0,0 0 0,0-1 0,1 1 0,-1 0 0,1-1 0,-1 0 0,1 1 0,0-1 0,-1 0 0,1 0 0,2 1 0,38 22 0,-36-21 0,332 163 0,-324-158-1365,-4-1-5461</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45.875"/>
    </inkml:context>
    <inkml:brush xml:id="br0">
      <inkml:brushProperty name="width" value="0.05" units="cm"/>
      <inkml:brushProperty name="height" value="0.05" units="cm"/>
    </inkml:brush>
  </inkml:definitions>
  <inkml:trace contextRef="#ctx0" brushRef="#br0">5232 520 24575,'4'-2'0,"0"0"0,-1 0 0,1 0 0,0-1 0,-1 1 0,1-1 0,-1 0 0,0 0 0,5-6 0,1 0 0,-2 0 0,1-1 0,-2 0 0,1 0 0,-1-1 0,-1 1 0,0-1 0,-1 0 0,0-1 0,0 1 0,-1-1 0,-1 0 0,2-19 0,-4 25 0,-1 1 0,0-1 0,0 1 0,-1-1 0,1 1 0,-1-1 0,0 1 0,-1 0 0,1 0 0,-1 0 0,0 0 0,0 0 0,-1 1 0,1-1 0,-1 1 0,0 0 0,0 0 0,-1 0 0,1 1 0,-1-1 0,-9-4 0,-11-6 0,-1 0 0,0 2 0,-31-9 0,35 13 0,-13-3 0,0 1 0,0 2 0,-1 1 0,-63-3 0,-152 9 0,124 3 0,-1241-2 0,1038-19 0,39 21 0,-268-12 0,460-5 0,66 9 0,0 1 0,-43-1 0,-108-3 0,-10-1 0,53 1 0,0-1 0,-453 11 0,460 18 0,119-17 0,-1 1 0,1 1 0,0 0 0,0 0 0,1 2 0,-1 0 0,1 0 0,-13 9 0,-50 21 0,50-26-26,18-6-242,1 0 1,-1-1-1,0 0 0,-14 2 0,8-4-6558</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47.712"/>
    </inkml:context>
    <inkml:brush xml:id="br0">
      <inkml:brushProperty name="width" value="0.05" units="cm"/>
      <inkml:brushProperty name="height" value="0.05" units="cm"/>
    </inkml:brush>
  </inkml:definitions>
  <inkml:trace contextRef="#ctx0" brushRef="#br0">0 293 24575,'7'-2'0,"-1"0"0,0-1 0,1 1 0,-1-1 0,0-1 0,-1 1 0,1-1 0,0 0 0,-1-1 0,0 1 0,0-1 0,5-7 0,6-3 0,-9 10 0,0 0 0,0-1 0,-1 0 0,0 0 0,0-1 0,0 0 0,-1 0 0,0 0 0,0-1 0,-1 1 0,0-1 0,0 0 0,3-12 0,-4 10-26,0 1 0,2-1 0,-1 0 1,1 1-1,0 0 0,1 0 0,8-11 0,1 0-1132,-8 8-5668</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5:48.752"/>
    </inkml:context>
    <inkml:brush xml:id="br0">
      <inkml:brushProperty name="width" value="0.05" units="cm"/>
      <inkml:brushProperty name="height" value="0.05" units="cm"/>
    </inkml:brush>
  </inkml:definitions>
  <inkml:trace contextRef="#ctx0" brushRef="#br0">1 1 24575,'0'3'0,"3"1"0,1 4 0,4-1 0,6 3 0,8-1 0,3-2 0,4 2 0,3 2 0,0-1 0,-2-2 0,-3 1 0,-7 2 0,1-1 0,0-1 0,-4 0 0,-2-2 0,-3-1-8191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2.130"/>
    </inkml:context>
    <inkml:brush xml:id="br0">
      <inkml:brushProperty name="width" value="0.05" units="cm"/>
      <inkml:brushProperty name="height" value="0.05" units="cm"/>
      <inkml:brushProperty name="color" value="#FF0066"/>
    </inkml:brush>
  </inkml:definitions>
  <inkml:trace contextRef="#ctx0" brushRef="#br0">139 1 24575,'-3'0'0,"-8"3"0,-5 4 0,-3 5 0,-2 0 0,0-3 0,3 2 0,2 1 0,3-1-8191</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07T12:56:05.496"/>
    </inkml:context>
    <inkml:brush xml:id="br0">
      <inkml:brushProperty name="width" value="0.05" units="cm"/>
      <inkml:brushProperty name="height" value="0.05" units="cm"/>
    </inkml:brush>
  </inkml:definitions>
  <inkml:trace contextRef="#ctx0" brushRef="#br0">4413 319 24575,'10'-65'0,"-7"52"0,-1 0 0,0 0 0,0 0 0,-1 0 0,-2-17 0,1 26 0,-1 1 0,1 0 0,-1 0 0,0 0 0,0 0 0,0 0 0,-1 0 0,1 0 0,-1 0 0,0 0 0,1 0 0,-1 1 0,0-1 0,-1 1 0,1 0 0,0-1 0,-1 1 0,1 0 0,-1 0 0,0 1 0,1-1 0,-1 0 0,0 1 0,0 0 0,0 0 0,-4-1 0,-45-12 0,-89-13 0,43 11 0,2 8 0,73 7 0,0 0 0,-35-8 0,36 6 0,0 1 0,0 0 0,1 2 0,-1 0 0,0 2 0,-32 6 0,19-3 0,-45 0 0,67-4 0,1 0 0,-1 1 0,0 1 0,1 0 0,-16 6 0,14-4 0,1-1 0,-1-1 0,0 0 0,-16 1 0,-438-2 0,234-4 0,-985 2 0,1165 3 0,-98 17 0,49-4 0,94-15 0,-61 8 0,-81 0 0,-735-10 0,870 2 0,12-1 0,0 0 0,0 1 0,0-2 0,0 1 0,-1 0 0,1-1 0,0 1 0,-5-3 0,9 3 0,0 0 0,-1-1 0,1 1 0,0 0 0,-1 0 0,1-1 0,0 1 0,-1 0 0,1-1 0,0 1 0,0 0 0,-1-1 0,1 1 0,0-1 0,0 1 0,0 0 0,0-1 0,-1 1 0,1-1 0,0 1 0,0 0 0,0-1 0,0 1 0,0-1 0,0 1 0,0-1 0,0 1 0,0 0 0,0-1 0,1 0 0,14-23 0,29-35 0,-29 35 0,-14 21 0,-7 9 0,0 0 0,0 0 0,0 0 0,0 1 0,1 0 0,0 0 0,1 1 0,-1 0 0,1-1 0,1 1 0,0 0 0,0 1 0,0-1 0,1 1 0,0-1 0,1 1 0,0-1 0,0 11 0,0 8 0,1 0 0,2 0 0,0-1 0,2 1 0,1 0 0,1-1 0,1 0 0,15 36 0,-16-48-1365,-1-1-5461</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2.747"/>
    </inkml:context>
    <inkml:brush xml:id="br0">
      <inkml:brushProperty name="width" value="0.05" units="cm"/>
      <inkml:brushProperty name="height" value="0.05" units="cm"/>
      <inkml:brushProperty name="color" value="#FF0066"/>
    </inkml:brush>
  </inkml:definitions>
  <inkml:trace contextRef="#ctx0" brushRef="#br0">1 0 24575,'1'5'0,"0"0"0,1-1 0,0 0 0,0 1 0,0-1 0,1 0 0,0 0 0,-1 0 0,1 0 0,1-1 0,4 6 0,0 0 0,56 58 21,2-3 1,2-3-1,87 58 0,38 33-1471,-174-135-5376</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3.457"/>
    </inkml:context>
    <inkml:brush xml:id="br0">
      <inkml:brushProperty name="width" value="0.05" units="cm"/>
      <inkml:brushProperty name="height" value="0.05" units="cm"/>
      <inkml:brushProperty name="color" value="#FF0066"/>
    </inkml:brush>
  </inkml:definitions>
  <inkml:trace contextRef="#ctx0" brushRef="#br0">337 1 24575,'-38'40'0,"2"3"0,-40 62 0,-17 20 0,12-34-1365,69-75-5461</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4:58.244"/>
    </inkml:context>
    <inkml:brush xml:id="br0">
      <inkml:brushProperty name="width" value="0.05" units="cm"/>
      <inkml:brushProperty name="height" value="0.05" units="cm"/>
      <inkml:brushProperty name="color" value="#FF0066"/>
    </inkml:brush>
  </inkml:definitions>
  <inkml:trace contextRef="#ctx0" brushRef="#br0">1 1 24575,'11'19'0,"1"0"0,0-1 0,2-1 0,0 0 0,1 0 0,19 15 0,106 79 0,-80-67 0,69 66 0,-106-88-99,-5-6-323,0 1 0,24 33 0,-34-38-6404</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4:59.156"/>
    </inkml:context>
    <inkml:brush xml:id="br0">
      <inkml:brushProperty name="width" value="0.05" units="cm"/>
      <inkml:brushProperty name="height" value="0.05" units="cm"/>
      <inkml:brushProperty name="color" value="#FF0066"/>
    </inkml:brush>
  </inkml:definitions>
  <inkml:trace contextRef="#ctx0" brushRef="#br0">479 1 24575,'-3'0'0,"0"1"0,0 0 0,0 0 0,1 0 0,-1 0 0,0 0 0,1 0 0,-1 1 0,1-1 0,-1 1 0,1 0 0,0 0 0,0 0 0,-1 0 0,-1 3 0,-29 37 0,31-40 0,-59 86 0,-138 179 0,153-218-14,30-33-324,0 1 1,1 0-1,-24 38 0,30-38-6488</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8.372"/>
    </inkml:context>
    <inkml:brush xml:id="br0">
      <inkml:brushProperty name="width" value="0.05" units="cm"/>
      <inkml:brushProperty name="height" value="0.05" units="cm"/>
      <inkml:brushProperty name="color" value="#FF0066"/>
    </inkml:brush>
  </inkml:definitions>
  <inkml:trace contextRef="#ctx0" brushRef="#br0">613 0 24575,'-588'0'-1365,"563"0"-5461</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9.024"/>
    </inkml:context>
    <inkml:brush xml:id="br0">
      <inkml:brushProperty name="width" value="0.05" units="cm"/>
      <inkml:brushProperty name="height" value="0.05" units="cm"/>
      <inkml:brushProperty name="color" value="#FF0066"/>
    </inkml:brush>
  </inkml:definitions>
  <inkml:trace contextRef="#ctx0" brushRef="#br0">695 0 24575,'-3'0'0,"-11"3"0,-17 2 0,-12-1 0,-9-1 0,-5 0 0,-3-2 0,2 0 0,2 0 0,3-1 0,4-1 0,7 1 0,5 0 0,5 0 0,1 0 0,0 0 0,4 3 0,8 1-8191</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9.655"/>
    </inkml:context>
    <inkml:brush xml:id="br0">
      <inkml:brushProperty name="width" value="0.05" units="cm"/>
      <inkml:brushProperty name="height" value="0.05" units="cm"/>
      <inkml:brushProperty name="color" value="#FF0066"/>
    </inkml:brush>
  </inkml:definitions>
  <inkml:trace contextRef="#ctx0" brushRef="#br0">1104 0 24575,'-1066'0'-1365,"1029"0"-5461</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0.760"/>
    </inkml:context>
    <inkml:brush xml:id="br0">
      <inkml:brushProperty name="width" value="0.05" units="cm"/>
      <inkml:brushProperty name="height" value="0.05" units="cm"/>
      <inkml:brushProperty name="color" value="#FF0066"/>
    </inkml:brush>
  </inkml:definitions>
  <inkml:trace contextRef="#ctx0" brushRef="#br0">1 1 24575,'2'4'0,"0"0"0,0 0 0,1 0 0,-1-1 0,1 1 0,0-1 0,0 1 0,1-1 0,-1 0 0,7 4 0,-3-1 0,31 25 0,1-2 0,1-2 0,66 33 0,-2-1 0,-59-27-1365,-29-20-5461</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1.424"/>
    </inkml:context>
    <inkml:brush xml:id="br0">
      <inkml:brushProperty name="width" value="0.05" units="cm"/>
      <inkml:brushProperty name="height" value="0.05" units="cm"/>
      <inkml:brushProperty name="color" value="#FF0066"/>
    </inkml:brush>
  </inkml:definitions>
  <inkml:trace contextRef="#ctx0" brushRef="#br0">567 1 24575,'-32'29'0,"-64"44"0,45-36 0,42-31 0,-275 221 0,201-166-1365,71-50-5461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2.631"/>
    </inkml:context>
    <inkml:brush xml:id="br0">
      <inkml:brushProperty name="width" value="0.05" units="cm"/>
      <inkml:brushProperty name="height" value="0.05" units="cm"/>
      <inkml:brushProperty name="color" value="#FF0066"/>
    </inkml:brush>
  </inkml:definitions>
  <inkml:trace contextRef="#ctx0" brushRef="#br0">194 0 24575,'-3'0'0,"-4"0"0,-5 0 0,0 3 0,-4 5 0,-3 0 0,-5-1 0,-1-1 0,0 1 0,-2 3 0,3-1-8191</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12.269"/>
    </inkml:context>
    <inkml:brush xml:id="br0">
      <inkml:brushProperty name="width" value="0.05" units="cm"/>
      <inkml:brushProperty name="height" value="0.05" units="cm"/>
      <inkml:brushProperty name="color" value="#FF0066"/>
    </inkml:brush>
  </inkml:definitions>
  <inkml:trace contextRef="#ctx0" brushRef="#br0">886 39 24575,'-5'-3'0,"-1"0"0,1 1 0,-1-1 0,0 1 0,0 0 0,0 1 0,0-1 0,0 1 0,0 0 0,0 1 0,-1 0 0,1 0 0,-10 1 0,-3-1 0,-160-7 0,-288-5 0,369 12-1365,68 0-5461</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15.433"/>
    </inkml:context>
    <inkml:brush xml:id="br0">
      <inkml:brushProperty name="width" value="0.05" units="cm"/>
      <inkml:brushProperty name="height" value="0.05" units="cm"/>
      <inkml:brushProperty name="color" value="#FF0066"/>
    </inkml:brush>
  </inkml:definitions>
  <inkml:trace contextRef="#ctx0" brushRef="#br0">0 0 23727,'269'1944'0</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17.164"/>
    </inkml:context>
    <inkml:brush xml:id="br0">
      <inkml:brushProperty name="width" value="0.05" units="cm"/>
      <inkml:brushProperty name="height" value="0.05" units="cm"/>
      <inkml:brushProperty name="color" value="#FF0066"/>
    </inkml:brush>
  </inkml:definitions>
  <inkml:trace contextRef="#ctx0" brushRef="#br0">290 0 24575,'-3'0'0,"-5"0"0,-3 0 0,-8 0 0,-6 0 0,-2 0 0,-1 0 0,6 3 0,2 2 0,2-1 0,4 2 0,1 1 0,-1-2 0,-1-1 0,2 2 0,0 0 0,-1-1 0,2-1-8191</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19.785"/>
    </inkml:context>
    <inkml:brush xml:id="br0">
      <inkml:brushProperty name="width" value="0.05" units="cm"/>
      <inkml:brushProperty name="height" value="0.05" units="cm"/>
      <inkml:brushProperty name="color" value="#FF0066"/>
    </inkml:brush>
  </inkml:definitions>
  <inkml:trace contextRef="#ctx0" brushRef="#br0">1 371 24575,'1'-7'0,"0"-1"0,1 1 0,0 0 0,1 0 0,-1 0 0,2 0 0,-1 1 0,8-12 0,7-17 0,96-215-1365,-108 238-5461</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1.026"/>
    </inkml:context>
    <inkml:brush xml:id="br0">
      <inkml:brushProperty name="width" value="0.05" units="cm"/>
      <inkml:brushProperty name="height" value="0.05" units="cm"/>
      <inkml:brushProperty name="color" value="#FF0066"/>
    </inkml:brush>
  </inkml:definitions>
  <inkml:trace contextRef="#ctx0" brushRef="#br0">1 0 24575,'119'6'0,"175"30"0,-24-1 0,-69-16-1365,-181-18-5461</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2.223"/>
    </inkml:context>
    <inkml:brush xml:id="br0">
      <inkml:brushProperty name="width" value="0.05" units="cm"/>
      <inkml:brushProperty name="height" value="0.05" units="cm"/>
      <inkml:brushProperty name="color" value="#FF0066"/>
    </inkml:brush>
  </inkml:definitions>
  <inkml:trace contextRef="#ctx0" brushRef="#br0">0 1 24575,'4'0'0,"0"3"0</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3.071"/>
    </inkml:context>
    <inkml:brush xml:id="br0">
      <inkml:brushProperty name="width" value="0.05" units="cm"/>
      <inkml:brushProperty name="height" value="0.05" units="cm"/>
      <inkml:brushProperty name="color" value="#FF0066"/>
    </inkml:brush>
  </inkml:definitions>
  <inkml:trace contextRef="#ctx0" brushRef="#br0">0 0 24575,'4'0'0,"0"4"0,0 3 0,2 5 0,1 3 0,2 2 0,-1 2 0,3-2 0,-2-1 0,-2-4-8191</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4.814"/>
    </inkml:context>
    <inkml:brush xml:id="br0">
      <inkml:brushProperty name="width" value="0.05" units="cm"/>
      <inkml:brushProperty name="height" value="0.05" units="cm"/>
      <inkml:brushProperty name="color" value="#FF0066"/>
    </inkml:brush>
  </inkml:definitions>
  <inkml:trace contextRef="#ctx0" brushRef="#br0">254 0 24575,'-3'2'0,"-1"0"0,1-1 0,0 1 0,0 0 0,0 0 0,0 1 0,0-1 0,0 1 0,1-1 0,-4 5 0,-7 6 0,-118 99 0,68-65-1365,52-41-5461</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6.821"/>
    </inkml:context>
    <inkml:brush xml:id="br0">
      <inkml:brushProperty name="width" value="0.05" units="cm"/>
      <inkml:brushProperty name="height" value="0.05" units="cm"/>
      <inkml:brushProperty name="color" value="#FF0066"/>
    </inkml:brush>
  </inkml:definitions>
  <inkml:trace contextRef="#ctx0" brushRef="#br0">0 0 24575,'4'7'0,"0"12"0,4 12 0,3 8 0,6 10 0,11 10 0,9 7 0,9 10 0,10 8 0,8 3 0,7-4 0,0-6 0,-5-9 0,0-11 0,-9-10 0,-10-11 0,-10-12 0,-12-9-8191</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7.630"/>
    </inkml:context>
    <inkml:brush xml:id="br0">
      <inkml:brushProperty name="width" value="0.05" units="cm"/>
      <inkml:brushProperty name="height" value="0.05" units="cm"/>
      <inkml:brushProperty name="color" value="#FF0066"/>
    </inkml:brush>
  </inkml:definitions>
  <inkml:trace contextRef="#ctx0" brushRef="#br0">891 1 24575,'-6'6'0,"-16"9"0,-14 12 0,-13 8 0,-9 4 0,-7 9 0,1-1 0,-2 2 0,-10 6 0,-7-1 0,-4 1 0,4 1 0,12-9 0,16-10 0,13-7 0,14-9-8191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3.650"/>
    </inkml:context>
    <inkml:brush xml:id="br0">
      <inkml:brushProperty name="width" value="0.05" units="cm"/>
      <inkml:brushProperty name="height" value="0.05" units="cm"/>
      <inkml:brushProperty name="color" value="#FF0066"/>
    </inkml:brush>
  </inkml:definitions>
  <inkml:trace contextRef="#ctx0" brushRef="#br0">305 1 24575,'-3'0'0,"-1"3"0,-4 2 0,-2-1 0,-4-1 0,-3 0 0,-4-2 0,-3 0 0,-3-1 0,0 0 0,0 0 0,3 0 0,2 0 0,0 0 0,2-1 0,1 1 0,3 0-8191</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28.860"/>
    </inkml:context>
    <inkml:brush xml:id="br0">
      <inkml:brushProperty name="width" value="0.05" units="cm"/>
      <inkml:brushProperty name="height" value="0.05" units="cm"/>
      <inkml:brushProperty name="color" value="#FF0066"/>
    </inkml:brush>
  </inkml:definitions>
  <inkml:trace contextRef="#ctx0" brushRef="#br0">1 1 24575,'0'3'0,"0"5"0,0 4 0,6 6 0,3 1-8191</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0.313"/>
    </inkml:context>
    <inkml:brush xml:id="br0">
      <inkml:brushProperty name="width" value="0.05" units="cm"/>
      <inkml:brushProperty name="height" value="0.05" units="cm"/>
      <inkml:brushProperty name="color" value="#FF0066"/>
    </inkml:brush>
  </inkml:definitions>
  <inkml:trace contextRef="#ctx0" brushRef="#br0">1 0 24575,'1'12'0,"0"-1"0,1 0 0,0 1 0,1-1 0,0 0 0,1 0 0,1-1 0,-1 1 0,1-1 0,1 0 0,0 0 0,1-1 0,-1 0 0,2 0 0,-1 0 0,1-1 0,1 0 0,11 8 0,36 51-1365,-45-57-5461</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1.021"/>
    </inkml:context>
    <inkml:brush xml:id="br0">
      <inkml:brushProperty name="width" value="0.05" units="cm"/>
      <inkml:brushProperty name="height" value="0.05" units="cm"/>
      <inkml:brushProperty name="color" value="#FF0066"/>
    </inkml:brush>
  </inkml:definitions>
  <inkml:trace contextRef="#ctx0" brushRef="#br0">322 0 24575,'-7'4'0,"-8"3"0,-8 5 0,-4 7 0,-4 2 0,-3 3 0,1-1 0,6-1 0,5-4 0,2-1 0,1-2 0,5 2 0,1-4 0,2 1 0,0 0 0,2 1 0,3-1-8191</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5.193"/>
    </inkml:context>
    <inkml:brush xml:id="br0">
      <inkml:brushProperty name="width" value="0.05" units="cm"/>
      <inkml:brushProperty name="height" value="0.05" units="cm"/>
      <inkml:brushProperty name="color" value="#FF0066"/>
    </inkml:brush>
  </inkml:definitions>
  <inkml:trace contextRef="#ctx0" brushRef="#br0">1 0 24575,'1'3'0,"0"0"0,0 0 0,1-1 0,-1 1 0,1-1 0,0 1 0,0-1 0,-1 1 0,2-1 0,-1 0 0,0 0 0,4 3 0,3 3 0,29 28 0,2-2 0,2-1 0,64 38 0,-6-4 0,51 34 0,-138-94-87,0 0-1,0-1 1,0-1 0,17 5-1,-16-5-840,4 1-5898</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06.247"/>
    </inkml:context>
    <inkml:brush xml:id="br0">
      <inkml:brushProperty name="width" value="0.05" units="cm"/>
      <inkml:brushProperty name="height" value="0.05" units="cm"/>
      <inkml:brushProperty name="color" value="#FF0066"/>
    </inkml:brush>
  </inkml:definitions>
  <inkml:trace contextRef="#ctx0" brushRef="#br0">633 0 24575,'-30'18'0,"0"2"0,1 1 0,1 1 0,1 1 0,-29 34 0,-13 9 0,17-21 0,7-6 0,-66 73 0,97-93 0,1 1 0,0 1 0,-14 33 0,-9 17 0,-12 21-1365,43-79-5461</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2.129"/>
    </inkml:context>
    <inkml:brush xml:id="br0">
      <inkml:brushProperty name="width" value="0.05" units="cm"/>
      <inkml:brushProperty name="height" value="0.05" units="cm"/>
      <inkml:brushProperty name="color" value="#FF0066"/>
    </inkml:brush>
  </inkml:definitions>
  <inkml:trace contextRef="#ctx0" brushRef="#br0">473 1 24575,'-3'0'0,"-4"0"0,-5 0 0,-3 0 0,-2 0 0,-2 0 0,-1 0 0,-7 0 0,-5 0 0,-7 0 0,-3 0 0,-5 0 0,-1 0 0,5 0 0,3 0 0,5 0 0,8 0-8191</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2.948"/>
    </inkml:context>
    <inkml:brush xml:id="br0">
      <inkml:brushProperty name="width" value="0.05" units="cm"/>
      <inkml:brushProperty name="height" value="0.05" units="cm"/>
      <inkml:brushProperty name="color" value="#FF0066"/>
    </inkml:brush>
  </inkml:definitions>
  <inkml:trace contextRef="#ctx0" brushRef="#br0">810 1 24575,'-116'0'0,"-315"12"0,334-9 43,66-3-512,1 1-1,-58 10 1,71-7-6357</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3.506"/>
    </inkml:context>
    <inkml:brush xml:id="br0">
      <inkml:brushProperty name="width" value="0.05" units="cm"/>
      <inkml:brushProperty name="height" value="0.05" units="cm"/>
      <inkml:brushProperty name="color" value="#FF0066"/>
    </inkml:brush>
  </inkml:definitions>
  <inkml:trace contextRef="#ctx0" brushRef="#br0">645 1 24575,'-603'0'-1365,"561"0"-5461</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4.256"/>
    </inkml:context>
    <inkml:brush xml:id="br0">
      <inkml:brushProperty name="width" value="0.05" units="cm"/>
      <inkml:brushProperty name="height" value="0.05" units="cm"/>
      <inkml:brushProperty name="color" value="#FF0066"/>
    </inkml:brush>
  </inkml:definitions>
  <inkml:trace contextRef="#ctx0" brushRef="#br0">542 1 24575,'-523'0'-1365,"505"0"-5461</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5.071"/>
    </inkml:context>
    <inkml:brush xml:id="br0">
      <inkml:brushProperty name="width" value="0.05" units="cm"/>
      <inkml:brushProperty name="height" value="0.05" units="cm"/>
      <inkml:brushProperty name="color" value="#FF0066"/>
    </inkml:brush>
  </inkml:definitions>
  <inkml:trace contextRef="#ctx0" brushRef="#br0">534 0 24575,'-514'0'-1365,"494"0"-5461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4.550"/>
    </inkml:context>
    <inkml:brush xml:id="br0">
      <inkml:brushProperty name="width" value="0.05" units="cm"/>
      <inkml:brushProperty name="height" value="0.05" units="cm"/>
      <inkml:brushProperty name="color" value="#FF0066"/>
    </inkml:brush>
  </inkml:definitions>
  <inkml:trace contextRef="#ctx0" brushRef="#br0">0 0 24575,'3'0'0,"5"0"0,0 4 0,0 3 0,1 2 0</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5.576"/>
    </inkml:context>
    <inkml:brush xml:id="br0">
      <inkml:brushProperty name="width" value="0.05" units="cm"/>
      <inkml:brushProperty name="height" value="0.05" units="cm"/>
      <inkml:brushProperty name="color" value="#FF0066"/>
    </inkml:brush>
  </inkml:definitions>
  <inkml:trace contextRef="#ctx0" brushRef="#br0">1 28 24575,'0'-3'0,"0"-8"0,0-2-8191</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5.903"/>
    </inkml:context>
    <inkml:brush xml:id="br0">
      <inkml:brushProperty name="width" value="0.05" units="cm"/>
      <inkml:brushProperty name="height" value="0.05" units="cm"/>
      <inkml:brushProperty name="color" value="#FF0066"/>
    </inkml:brush>
  </inkml:definitions>
  <inkml:trace contextRef="#ctx0" brushRef="#br0">1 131 24575,'0'-3'0,"3"-4"0,4-2 0,2-1 0,2 0 0,-1-2 0,1 2 0,-1-1 0,1-1 0,2-3 0,-2-2 0,-2 3-8191</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7.108"/>
    </inkml:context>
    <inkml:brush xml:id="br0">
      <inkml:brushProperty name="width" value="0.05" units="cm"/>
      <inkml:brushProperty name="height" value="0.05" units="cm"/>
      <inkml:brushProperty name="color" value="#FF0066"/>
    </inkml:brush>
  </inkml:definitions>
  <inkml:trace contextRef="#ctx0" brushRef="#br0">1 0 24575,'0'2'0,"1"0"0,0 0 0,-1 1 0,1-1 0,0-1 0,0 1 0,0 0 0,1 0 0,-1 0 0,0 0 0,1-1 0,-1 1 0,1-1 0,-1 1 0,4 1 0,29 22 0,-30-22 0,106 58 0,-76-44 0,-2 0 0,32 24 0,2-1-1365,-50-32-5461</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8.089"/>
    </inkml:context>
    <inkml:brush xml:id="br0">
      <inkml:brushProperty name="width" value="0.05" units="cm"/>
      <inkml:brushProperty name="height" value="0.05" units="cm"/>
      <inkml:brushProperty name="color" value="#FF0066"/>
    </inkml:brush>
  </inkml:definitions>
  <inkml:trace contextRef="#ctx0" brushRef="#br0">1 345 24575,'0'-328'-1365,"0"311"-5461</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9.411"/>
    </inkml:context>
    <inkml:brush xml:id="br0">
      <inkml:brushProperty name="width" value="0.05" units="cm"/>
      <inkml:brushProperty name="height" value="0.05" units="cm"/>
      <inkml:brushProperty name="color" value="#FF0066"/>
    </inkml:brush>
  </inkml:definitions>
  <inkml:trace contextRef="#ctx0" brushRef="#br0">1 35 24575,'0'-4'0,"0"-3"0,0-5 0,0 0-8191</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39.561"/>
    </inkml:context>
    <inkml:brush xml:id="br0">
      <inkml:brushProperty name="width" value="0.05" units="cm"/>
      <inkml:brushProperty name="height" value="0.05" units="cm"/>
      <inkml:brushProperty name="color" value="#FF0066"/>
    </inkml:brush>
  </inkml:definitions>
  <inkml:trace contextRef="#ctx0" brushRef="#br0">1 4 24575,'0'-4'0</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1.229"/>
    </inkml:context>
    <inkml:brush xml:id="br0">
      <inkml:brushProperty name="width" value="0.05" units="cm"/>
      <inkml:brushProperty name="height" value="0.05" units="cm"/>
      <inkml:brushProperty name="color" value="#FF0066"/>
    </inkml:brush>
  </inkml:definitions>
  <inkml:trace contextRef="#ctx0" brushRef="#br0">1 858 24575,'9'-142'0,"1"-7"0,-9 119 0,1-1 0,10-46 0,-7 37 0,-3-1 0,0 0 0,-7-64 0,-16-68 0,18 157-1365,-1 4-5461</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1.892"/>
    </inkml:context>
    <inkml:brush xml:id="br0">
      <inkml:brushProperty name="width" value="0.05" units="cm"/>
      <inkml:brushProperty name="height" value="0.05" units="cm"/>
      <inkml:brushProperty name="color" value="#FF0066"/>
    </inkml:brush>
  </inkml:definitions>
  <inkml:trace contextRef="#ctx0" brushRef="#br0">162 0 24575,'0'4'0,"0"3"0,-4 5 0,0 3 0,-4 2 0,-3 2 0,-3 1 0,-2 0 0,-3 0 0,3 0 0,1-3 0,2-2 0,1-3 0,2 0 0,0-3 0,1 1 0</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2.691"/>
    </inkml:context>
    <inkml:brush xml:id="br0">
      <inkml:brushProperty name="width" value="0.05" units="cm"/>
      <inkml:brushProperty name="height" value="0.05" units="cm"/>
      <inkml:brushProperty name="color" value="#FF0066"/>
    </inkml:brush>
  </inkml:definitions>
  <inkml:trace contextRef="#ctx0" brushRef="#br0">0 1 24575,'0'3'0,"3"2"0,5-1 0,1 2 0,1 1 0,0 2 0,2 0 0,-3-3-8191</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3.887"/>
    </inkml:context>
    <inkml:brush xml:id="br0">
      <inkml:brushProperty name="width" value="0.05" units="cm"/>
      <inkml:brushProperty name="height" value="0.05" units="cm"/>
      <inkml:brushProperty name="color" value="#FF0066"/>
    </inkml:brush>
  </inkml:definitions>
  <inkml:trace contextRef="#ctx0" brushRef="#br0">1 1 24575,'1'7'0,"-1"0"0,2 0 0,-1 1 0,1-1 0,0 0 0,0 0 0,1-1 0,0 1 0,0 0 0,7 8 0,49 65 0,-16-24 0,-28-34-341,-1 1 0,-2 1-1,18 43 1,-26-54-6485</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4.971"/>
    </inkml:context>
    <inkml:brush xml:id="br0">
      <inkml:brushProperty name="width" value="0.05" units="cm"/>
      <inkml:brushProperty name="height" value="0.05" units="cm"/>
      <inkml:brushProperty name="color" value="#FF0066"/>
    </inkml:brush>
  </inkml:definitions>
  <inkml:trace contextRef="#ctx0" brushRef="#br0">1 0 24575,'0'4'0,"0"6"0,3 7 0,1 2 0,0 1 0,-1 2 0,0-1 0,-2-1 0,3-2 0,1-3 0,-1-3-8191</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6.047"/>
    </inkml:context>
    <inkml:brush xml:id="br0">
      <inkml:brushProperty name="width" value="0.05" units="cm"/>
      <inkml:brushProperty name="height" value="0.05" units="cm"/>
      <inkml:brushProperty name="color" value="#FF0066"/>
    </inkml:brush>
  </inkml:definitions>
  <inkml:trace contextRef="#ctx0" brushRef="#br0">1 1 24575,'869'0'-1365,"-853"0"-5461</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6.689"/>
    </inkml:context>
    <inkml:brush xml:id="br0">
      <inkml:brushProperty name="width" value="0.05" units="cm"/>
      <inkml:brushProperty name="height" value="0.05" units="cm"/>
      <inkml:brushProperty name="color" value="#FF0066"/>
    </inkml:brush>
  </inkml:definitions>
  <inkml:trace contextRef="#ctx0" brushRef="#br0">317 325 24575,'0'-4'0,"0"-3"0,-4-8 0,-3-2 0,-8-3 0,-5-6 0,-5-5 0,-5 0 0,-3-1 0,-4 1 0,2 3 0,3 2 0,4 6 0,7 4 0,4 3 0,4 5-8191</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5:47.865"/>
    </inkml:context>
    <inkml:brush xml:id="br0">
      <inkml:brushProperty name="width" value="0.05" units="cm"/>
      <inkml:brushProperty name="height" value="0.05" units="cm"/>
      <inkml:brushProperty name="color" value="#FF0066"/>
    </inkml:brush>
  </inkml:definitions>
  <inkml:trace contextRef="#ctx0" brushRef="#br0">338 0 24575,'-12'11'0,"0"-2"0,-1 1 0,0-1 0,-20 9 0,19-10 0,0 0 0,0 1 0,0 1 0,-13 12 0,1 1-137,-1-1 1,-55 34-1,55-38-818,17-11-5871</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3.695"/>
    </inkml:context>
    <inkml:brush xml:id="br0">
      <inkml:brushProperty name="width" value="0.05" units="cm"/>
      <inkml:brushProperty name="height" value="0.05" units="cm"/>
      <inkml:brushProperty name="color" value="#66CC00"/>
    </inkml:brush>
  </inkml:definitions>
  <inkml:trace contextRef="#ctx0" brushRef="#br0">0 0 24575,'4'4'0,"6"6"0,10 3 0,7 9 0,5 3 0,5 1 0,-2 0 0,4 4 0,1-2 0,-2-2 0,-5-4 0,-4-4 0,-5-2 0,-6-2 0,-2-1 0,-5-5-8191</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4.527"/>
    </inkml:context>
    <inkml:brush xml:id="br0">
      <inkml:brushProperty name="width" value="0.05" units="cm"/>
      <inkml:brushProperty name="height" value="0.05" units="cm"/>
      <inkml:brushProperty name="color" value="#66CC00"/>
    </inkml:brush>
  </inkml:definitions>
  <inkml:trace contextRef="#ctx0" brushRef="#br0">360 18 24575,'-1'-1'0,"1"0"0,0 0 0,-1 1 0,1-1 0,-1 0 0,1 0 0,-1 1 0,1-1 0,-1 0 0,1 1 0,-1-1 0,0 1 0,1-1 0,-1 1 0,0-1 0,0 1 0,1-1 0,-1 1 0,0 0 0,0-1 0,1 1 0,-1 0 0,0 0 0,0 0 0,0 0 0,-1-1 0,-28-2 0,25 3 0,-7-1 0,0 1 0,-1 1 0,1 0 0,0 1 0,0 0 0,0 1 0,0 0 0,0 1 0,0 0 0,1 1 0,0 0 0,0 1 0,0 1 0,1-1 0,0 1 0,0 1 0,1 0 0,0 1 0,-16 18 0,19-16 0,1 0 0,-1 0 0,2 1 0,0 0 0,0 0 0,1 0 0,0 1 0,1-1 0,0 15 0,-7 27 0,-5-11-1365,9-31-5461</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5.987"/>
    </inkml:context>
    <inkml:brush xml:id="br0">
      <inkml:brushProperty name="width" value="0.05" units="cm"/>
      <inkml:brushProperty name="height" value="0.05" units="cm"/>
      <inkml:brushProperty name="color" value="#66CC00"/>
    </inkml:brush>
  </inkml:definitions>
  <inkml:trace contextRef="#ctx0" brushRef="#br0">0 1 24575,'7'6'0,"8"6"0,9 7 0,6 4 0,5 4 0,9 1 0,8 3 0,0-2 0,0-1 0,-8-3 0,-7-6 0,-3 1 0,-4-3 0,-8-5-8191</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6.537"/>
    </inkml:context>
    <inkml:brush xml:id="br0">
      <inkml:brushProperty name="width" value="0.05" units="cm"/>
      <inkml:brushProperty name="height" value="0.05" units="cm"/>
      <inkml:brushProperty name="color" value="#66CC00"/>
    </inkml:brush>
  </inkml:definitions>
  <inkml:trace contextRef="#ctx0" brushRef="#br0">555 1 24575,'-17'1'0,"1"0"0,-1 2 0,1 0 0,-1 1 0,1 0 0,0 1 0,1 1 0,-1 1 0,1 0 0,0 1 0,-26 19 0,-6 8 0,2 3 0,-42 45 0,44-41 0,21-19-70,-33 45-1,34-40-1153,3-6-5602</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7.349"/>
    </inkml:context>
    <inkml:brush xml:id="br0">
      <inkml:brushProperty name="width" value="0.05" units="cm"/>
      <inkml:brushProperty name="height" value="0.05" units="cm"/>
      <inkml:brushProperty name="color" value="#66CC00"/>
    </inkml:brush>
  </inkml:definitions>
  <inkml:trace contextRef="#ctx0" brushRef="#br0">0 1 24575,'0'30'0,"6"137"0,-3-144 0,1 0 0,0 0 0,2 0 0,1-1 0,12 27 0,-2-10 40,2-1 0,46 70 0,-55-94-189,1-1 1,1 0-1,0 0 1,1-1-1,0 0 1,1-1-1,0-1 1,1-1-1,30 16 1,-28-17-6678</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27.964"/>
    </inkml:context>
    <inkml:brush xml:id="br0">
      <inkml:brushProperty name="width" value="0.05" units="cm"/>
      <inkml:brushProperty name="height" value="0.05" units="cm"/>
      <inkml:brushProperty name="color" value="#66CC00"/>
    </inkml:brush>
  </inkml:definitions>
  <inkml:trace contextRef="#ctx0" brushRef="#br0">632 1 24575,'-10'0'0,"0"1"0,0 0 0,0 1 0,0 0 0,0 1 0,1 0 0,-1 0 0,1 1 0,-14 8 0,-5 5 0,-42 32 0,2 1 0,-262 125 0,316-167-1365,3-1-5461</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5.046"/>
    </inkml:context>
    <inkml:brush xml:id="br0">
      <inkml:brushProperty name="width" value="0.05" units="cm"/>
      <inkml:brushProperty name="height" value="0.05" units="cm"/>
      <inkml:brushProperty name="color" value="#FF0066"/>
    </inkml:brush>
  </inkml:definitions>
  <inkml:trace contextRef="#ctx0" brushRef="#br0">272 38 24575,'0'-1'0,"0"-1"0,0 1 0,0 0 0,0-1 0,0 1 0,-1-1 0,1 1 0,0 0 0,-1-1 0,1 1 0,-1 0 0,0 0 0,1-1 0,-1 1 0,0 0 0,0 0 0,0 0 0,0 0 0,0 0 0,0 0 0,0 0 0,0 0 0,0 0 0,0 1 0,-2-2 0,-1 0 0,1 1 0,-1 0 0,1 0 0,-1 1 0,0-1 0,0 1 0,1 0 0,-1 0 0,-6 0 0,-2 2 0,1 0 0,0 0 0,0 1 0,0 0 0,-18 8 0,20-6 0,1-1 0,0 2 0,0-1 0,0 1 0,1 0 0,0 0 0,0 1 0,0 0 0,1 0 0,0 1 0,0-1 0,1 1 0,0 1 0,0-1 0,1 1 0,0 0 0,1 0 0,0 0 0,0 0 0,1 0 0,0 1 0,1-1 0,0 1 0,0 15 0,1-17 0,1 0 0,-1 0 0,1 0 0,0-1 0,1 1 0,0 0 0,0 0 0,4 8 0,-3-12 0,-1 0 0,1 0 0,0 0 0,1 0 0,-1-1 0,1 0 0,-1 1 0,1-1 0,0 0 0,0-1 0,0 1 0,1-1 0,-1 0 0,9 3 0,11 4 0,0-1 0,0 0 0,1-2 0,0-1 0,45 3 0,-56-8 0,0 0 0,0 0 0,0-1 0,0-1 0,0-1 0,0 0 0,0 0 0,-1-2 0,0 1 0,1-2 0,-2 0 0,13-7 0,-22 10 0,0-1 0,0 1 0,0 0 0,-1-1 0,1 0 0,-1 0 0,0 1 0,0-1 0,0-1 0,-1 1 0,1 0 0,-1 0 0,0 0 0,0-1 0,-1 1 0,1-1 0,-1 1 0,0 0 0,-1-7 0,1-2 0,-1-1 0,0 1 0,-1 0 0,0-1 0,-6-15 0,2 17-124,0 0 0,-1 1 0,-1 0 0,1 0 0,-2 0 0,0 1-1,0 0 1,-1 1 0,0 0 0,-13-9 0,14 11-6702</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6.199"/>
    </inkml:context>
    <inkml:brush xml:id="br0">
      <inkml:brushProperty name="width" value="0.05" units="cm"/>
      <inkml:brushProperty name="height" value="0.05" units="cm"/>
      <inkml:brushProperty name="color" value="#FF0066"/>
    </inkml:brush>
  </inkml:definitions>
  <inkml:trace contextRef="#ctx0" brushRef="#br0">254 1 24575,'-4'3'0,"-3"5"0,-5 0 0,-6 3 0,-4-1 0,-1 1 0,3 2 0,-1-1 0,3 1 0,1-3 0,3 2 0,2-3 0,-2-2 0,0-2 0,1 1 0,0-1 0,2 3 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6.712"/>
    </inkml:context>
    <inkml:brush xml:id="br0">
      <inkml:brushProperty name="width" value="0.05" units="cm"/>
      <inkml:brushProperty name="height" value="0.05" units="cm"/>
      <inkml:brushProperty name="color" value="#FF0066"/>
    </inkml:brush>
  </inkml:definitions>
  <inkml:trace contextRef="#ctx0" brushRef="#br0">371 141 24575,'-1'-1'0,"1"1"0,-1-1 0,1 0 0,-1 0 0,1 1 0,-1-1 0,1 0 0,-1 0 0,1 1 0,-1-1 0,0 1 0,1-1 0,-1 1 0,0-1 0,0 1 0,0-1 0,1 1 0,-1-1 0,0 1 0,0 0 0,0 0 0,0-1 0,0 1 0,1 0 0,-1 0 0,-2 0 0,-29-3 0,27 2 0,-3 1 0,-9-2 0,-1 1 0,-28 3 0,40-2 0,0 1 0,0 1 0,0-1 0,1 1 0,-1 0 0,1 0 0,-1 1 0,1-1 0,0 1 0,0 1 0,-8 6 0,-10 9 0,5-4 0,0 0 0,2 1 0,-16 19 0,27-28 0,0 0 0,1 0 0,0 0 0,0 0 0,0 1 0,1 0 0,1-1 0,-1 1 0,1 0 0,0 1 0,1-1 0,-1 11 0,1-7 0,1 0 0,0 1 0,1-1 0,0 0 0,0 0 0,2 0 0,4 16 0,-5-24 0,-1 0 0,1 1 0,1-2 0,-1 1 0,1 0 0,-1 0 0,1-1 0,0 0 0,0 1 0,1-1 0,-1 0 0,1 0 0,-1-1 0,1 1 0,0-1 0,0 0 0,0 0 0,0 0 0,0-1 0,1 1 0,-1-1 0,0 0 0,6 1 0,3 0 0,1 0 0,-1-1 0,0 0 0,0-1 0,0-1 0,1 0 0,-1 0 0,0-1 0,0-1 0,0-1 0,-1 1 0,1-2 0,-1 0 0,0 0 0,0-1 0,16-12 0,19-10 0,-29 18 0,1-2 0,27-22 0,-41 30 0,0-1 0,0 0 0,-1 0 0,0 0 0,0-1 0,0 1 0,-1-1 0,1 0 0,-1 0 0,-1 0 0,1-1 0,2-11 0,0-5 0,-1 0 0,-1-1 0,-1 1 0,-1-1 0,-1 0 0,-1 1 0,-1-1 0,-8-33 0,8 51-105,0 0 0,-1 0 0,0 0 0,0 1 0,0-1 0,-1 1 0,0 0 0,0 0 0,0 0 0,0 0 0,-1 1 0,-6-5 0,-3-1-6721</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30T11:33:48.484"/>
    </inkml:context>
    <inkml:brush xml:id="br0">
      <inkml:brushProperty name="width" value="0.05" units="cm"/>
      <inkml:brushProperty name="height" value="0.05" units="cm"/>
      <inkml:brushProperty name="color" value="#FF0066"/>
    </inkml:brush>
  </inkml:definitions>
  <inkml:trace contextRef="#ctx0" brushRef="#br0">366 33 24575,'-60'-2'0,"23"1"0,-64 4 0,91-2 0,1 1 0,0 0 0,-1 0 0,1 0 0,0 1 0,0 1 0,1 0 0,-1 0 0,1 0 0,0 1 0,-14 11 0,17-12 0,1 0 0,0 1 0,0 0 0,0-1 0,1 1 0,0 1 0,0-1 0,0 0 0,0 1 0,1-1 0,0 1 0,0 0 0,1 0 0,-1 0 0,1 0 0,1 0 0,-1 0 0,1 0 0,0 0 0,0 0 0,2 8 0,-1-10 0,0 1 0,0 0 0,0-1 0,1 1 0,0-1 0,0 1 0,0-1 0,1 0 0,-1 0 0,1 0 0,0 0 0,0 0 0,1-1 0,-1 1 0,1-1 0,-1 0 0,1 0 0,0 0 0,0-1 0,1 1 0,-1-1 0,0 0 0,1 0 0,-1-1 0,1 1 0,7 0 0,0 1 0,-1-2 0,1 1 0,0-1 0,-1-1 0,1 0 0,0-1 0,0 0 0,-1-1 0,1 0 0,-1-1 0,0 0 0,1-1 0,-1 0 0,-1-1 0,1 0 0,-1-1 0,0 0 0,0-1 0,-1 1 0,1-2 0,-1 0 0,-1 0 0,13-15 0,-13 14 0,0 0 0,0-1 0,-1 0 0,-1 0 0,0 0 0,8-19 0,-13 26 0,0 0 0,0 1 0,-1-1 0,1 0 0,-1 0 0,1 0 0,-1 0 0,0 0 0,0 0 0,0 0 0,-1 0 0,1 0 0,-1 0 0,1 0 0,-1 1 0,0-1 0,0 0 0,-1 0 0,1 1 0,0-1 0,-1 1 0,0-1 0,1 1 0,-1-1 0,0 1 0,0 0 0,0 0 0,-1 0 0,1 0 0,0 1 0,-1-1 0,-5-2 0,0 0 11,-1 0 0,1 1 0,-1 0 0,0 1 0,0 0-1,0 0 1,0 1 0,-1 0 0,-13 1 0,-39-6-1485,47 2-5352</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8:29.431"/>
    </inkml:context>
    <inkml:brush xml:id="br0">
      <inkml:brushProperty name="width" value="0.05" units="cm"/>
      <inkml:brushProperty name="height" value="0.05" units="cm"/>
    </inkml:brush>
  </inkml:definitions>
  <inkml:trace contextRef="#ctx0" brushRef="#br0">16 348 24575,'1'-60'0,"1"27"0,-2 0 0,-2 0 0,0 0 0,-9-35 0,10 66 0,1 0 0,-1 0 0,1 0 0,-1 0 0,1 0 0,0 0 0,0-1 0,0 1 0,0 0 0,0 0 0,0 0 0,0 0 0,1-1 0,-1 1 0,1 0 0,0 0 0,-1 0 0,1 0 0,0 0 0,0 0 0,1 0 0,-1 1 0,0-1 0,3-3 0,-1 3 0,1 0 0,0 0 0,-1 0 0,1 1 0,0-1 0,0 1 0,0 0 0,0 0 0,0 0 0,0 0 0,0 1 0,7 0 0,106-7 0,163-3 0,59 33 0,-184-9 0,67-12 0,-14-2 0,-206 0 0,1 1 0,-1-1 0,1 1 0,-1-1 0,1 1 0,-1 0 0,0 0 0,1 0 0,-1 0 0,0 0 0,0 1 0,0-1 0,0 1 0,0-1 0,0 1 0,0 0 0,0 0 0,-1 0 0,1 0 0,-1 0 0,1 0 0,-1 0 0,0 1 0,0-1 0,0 0 0,0 1 0,0-1 0,-1 1 0,1-1 0,-1 1 0,1 4 0,0 10 0,0 0 0,-1 0 0,-4 33 0,0-13 0,3 37-1365,1-55-5461</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13:18:31.756"/>
    </inkml:context>
    <inkml:brush xml:id="br0">
      <inkml:brushProperty name="width" value="0.05" units="cm"/>
      <inkml:brushProperty name="height" value="0.05" units="cm"/>
    </inkml:brush>
  </inkml:definitions>
  <inkml:trace contextRef="#ctx0" brushRef="#br0">22 60 24575,'-18'142'0,"17"-139"0,-1 57 0,5 62 0,-3-119 0,1-1 0,0 1 0,0-1 0,0 0 0,1 1 0,-1-1 0,0 0 0,1 0 0,-1 0 0,1 0 0,0 0 0,0-1 0,0 1 0,0 0 0,0-1 0,0 1 0,0-1 0,0 0 0,0 0 0,1 0 0,-1 0 0,1 0 0,-1 0 0,1 0 0,-1-1 0,6 1 0,11 2 0,1 0 0,29-1 0,-30-1 0,589 6 0,-341-10 0,-251 4 0,0-2 0,0 0 0,-1 0 0,25-7 0,-36 7 0,0 0 0,-1 0 0,1-1 0,0 1 0,-1-1 0,1 0 0,-1 0 0,1-1 0,-1 1 0,0-1 0,0 1 0,0-1 0,0 0 0,-1 0 0,1 0 0,-1-1 0,0 1 0,0 0 0,0-1 0,0 0 0,-1 1 0,1-1 0,0-5 0,4-24 0,-2-1 0,-1 0 0,-2 0 0,-6-60 0,1 9 0,4 56-1365,0 7-5461</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12.717"/>
    </inkml:context>
    <inkml:brush xml:id="br0">
      <inkml:brushProperty name="width" value="0.035" units="cm"/>
      <inkml:brushProperty name="height" value="0.035" units="cm"/>
      <inkml:brushProperty name="color" value="#E71224"/>
    </inkml:brush>
  </inkml:definitions>
  <inkml:trace contextRef="#ctx0" brushRef="#br0">0 26 24575,'49'-15'0,"-1"10"0,1 1 0,0 3 0,0 2 0,50 7 0,-71-3 0,0 0 0,0 2 0,39 15 0,-59-19 0,0 1 0,0-1 0,0 1 0,-1 1 0,1-1 0,-1 1 0,0 0 0,-1 1 0,1 0 0,-1 0 0,0 0 0,-1 1 0,0 0 0,0 0 0,8 14 0,-12-17 0,0 0 0,0 0 0,0-1 0,0 1 0,0 0 0,-1 0 0,0 0 0,0 0 0,0 0 0,0 0 0,-1 0 0,0 0 0,1-1 0,-1 1 0,-1 0 0,1 0 0,0-1 0,-1 1 0,0-1 0,0 1 0,0-1 0,0 0 0,-1 0 0,1 0 0,-1 0 0,1 0 0,-1 0 0,0-1 0,0 1 0,-7 3 0,-10 7 0,0-1 0,-1-1 0,-44 17 0,46-21 0,-20 10 0,1 2 0,1 2 0,1 1 0,1 1 0,1 2 0,1 2 0,-30 31 0,48-46 0,6-3 0,29-7 0,78-4 0,86 3 0,-178-1 0,0 1 0,0 0 0,0 0 0,0 0 0,0 1 0,0 0 0,-1 0 0,1 0 0,-1 1 0,1 0 0,-1 0 0,0 0 0,0 1 0,-1-1 0,1 1 0,-1 1 0,1-1 0,-1 0 0,-1 1 0,1 0 0,-1 0 0,1 0 0,-1 0 0,-1 1 0,1-1 0,-1 1 0,0 0 0,0-1 0,1 12 0,-3-17 0,6 21 0,-1 0 0,0 1 0,-2-1 0,1 37 0,-4-53 0,0 0 0,-1 0 0,1 0 0,-1 0 0,0 0 0,-1 0 0,1 0 0,-1 0 0,0-1 0,0 1 0,0-1 0,-1 1 0,1-1 0,-1 0 0,0 0 0,0 0 0,-1 0 0,1-1 0,-1 1 0,0-1 0,0 0 0,0 0 0,0 0 0,-1-1 0,1 1 0,-5 1 0,-5 1 0,-15 7 0,-48 27 0,58-30 0,-1-1 0,0-1 0,-1-1 0,0-1 0,0-1 0,0 0 0,-25 0 0,25-2 0,-21 2-1365,24-3-5461</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33.184"/>
    </inkml:context>
    <inkml:brush xml:id="br0">
      <inkml:brushProperty name="width" value="0.035" units="cm"/>
      <inkml:brushProperty name="height" value="0.035" units="cm"/>
      <inkml:brushProperty name="color" value="#E71224"/>
    </inkml:brush>
  </inkml:definitions>
  <inkml:trace contextRef="#ctx0" brushRef="#br0">6781 81 24575,'1'81'0,"-3"88"0,1-163 0,0 0 0,-1 0 0,0-1 0,0 1 0,0-1 0,-1 1 0,0-1 0,0 0 0,0 0 0,0 0 0,-1 0 0,-8 8 0,-58 47 0,59-53 0,0 0 0,-1 0 0,1-1 0,-2-1 0,1 0 0,0 0 0,-1-1 0,0-1 0,0 0 0,0-1 0,0-1 0,-1 0 0,1 0 0,0-1 0,-1-1 0,1 0 0,0-1 0,0-1 0,0 0 0,0 0 0,0-2 0,1 1 0,0-2 0,0 1 0,0-2 0,-19-13 0,20 13 0,0 0 0,1-1 0,0 0 0,0 0 0,1-1 0,0-1 0,1 1 0,0-2 0,0 1 0,1-1 0,0 0 0,-5-14 0,0-6 0,8 20 0,1 0 0,-1 0 0,-1 0 0,0 1 0,-1 0 0,0 0 0,0 0 0,-1 0 0,0 1 0,-1 0 0,0 1 0,-1 0 0,-11-9 0,5 7 0,-1 2 0,-1 0 0,1 1 0,-1 1 0,-1 0 0,1 1 0,-1 1 0,1 1 0,-1 0 0,0 1 0,0 1 0,-1 1 0,-25 3 0,32-2 0,-1 1 0,1 0 0,0 1 0,-1 0 0,1 1 0,0 0 0,1 1 0,-1 1 0,1-1 0,0 2 0,1 0 0,-1 0 0,1 1 0,1 0 0,-1 0 0,1 1 0,1 1 0,0-1 0,-13 21 0,12-10 0,1 1 0,0 0 0,1 0 0,2 0 0,0 1 0,1 0 0,2 0 0,-1 23 0,-6 40 0,7-78 0,0 1 0,-1-1 0,1 0 0,-1 1 0,-1-2 0,0 1 0,1 0 0,-2-1 0,1 1 0,-1-1 0,0 0 0,-1-1 0,-9 9 0,-2 1 0,-2-1 0,0-1 0,-28 14 0,32-20 0,0 0 0,-1-2 0,0 1 0,0-2 0,-29 4 0,-87 4 0,116-11 0,10-1 0,0 0 0,1 0 0,-1-1 0,0 1 0,1-1 0,-1-1 0,1 1 0,-1-1 0,1 0 0,0 0 0,0 0 0,0-1 0,0 0 0,0 0 0,0 0 0,1 0 0,-1-1 0,1 0 0,0 0 0,0 0 0,1 0 0,-1-1 0,1 1 0,-6-11 0,-2-8 0,1-1 0,0 0 0,2 0 0,-7-35 0,0 4 0,-2 6 0,-1-1 0,-3 2 0,-40-69 0,56 110 0,0 0 0,0 0 0,0 1 0,-1 0 0,0 0 0,0 1 0,0-1 0,-1 1 0,0 1 0,0-1 0,0 1 0,0 0 0,-1 1 0,1 0 0,-1 0 0,0 1 0,0 0 0,-9-2 0,-14 1 0,0 0 0,0 2 0,-48 4 0,12 0 0,42-3 0,7 0 0,-1 0 0,-31 5 0,43-3 0,-1 0 0,1 1 0,-1-1 0,1 1 0,0 1 0,0-1 0,0 1 0,0 1 0,-8 7 0,-13 12 0,1 2 0,2 0 0,1 2 0,1 1 0,-24 38 0,-81 167 0,76-133 0,49-97 0,0 0 0,0 0 0,0 0 0,0 0 0,-1 0 0,1 0 0,-1-1 0,0 0 0,0 0 0,0 0 0,-1 0 0,1-1 0,-1 1 0,1-1 0,-1 0 0,0-1 0,0 1 0,0-1 0,-8 1 0,-9 1 0,0-2 0,0 0 0,-31-4 0,7 1 0,46 2 0,-56 0 0,1-2 0,-1-3 0,-80-18 0,126 20 0,0-2 0,1 1 0,-1-1 0,1-1 0,0 0 0,1 0 0,0 0 0,-13-14 0,2 1 0,1-1 0,-20-28 0,26 32 0,0-1 0,1 0 0,1-1 0,0-1 0,1 1 0,1-1 0,1-1 0,1 1 0,1-1 0,0-1 0,1 1 0,2 0 0,-1-23 0,3 37 0,-1 0 0,1 1 0,-1-1 0,0 0 0,-1 1 0,1-1 0,-1 1 0,0-1 0,0 1 0,-1 0 0,0 0 0,0 0 0,-6-8 0,2 5 0,0 0 0,-1 1 0,0 0 0,0 0 0,-1 1 0,-17-10 0,-7 0 0,0 2 0,-1 1 0,-47-12 0,6 8 0,-97-9 0,29 5 0,88 13 0,-1 3 0,0 2 0,-72 5 0,121-1 0,0 0 0,-1 0 0,1 1 0,0 0 0,0 0 0,1 0 0,-1 1 0,0 0 0,1 1 0,0-1 0,-1 1 0,2 1 0,-1-1 0,0 1 0,-6 7 0,-5 7 0,2 0 0,0 2 0,-14 24 0,-1 2 0,-51 93 0,61-101 0,-1-1 0,-50 65 0,55-83 0,-2 2 0,0 0 0,-42 36 0,52-53 0,1 1 0,-1-1 0,1-1 0,-1 1 0,-1-1 0,1-1 0,0 1 0,-1-2 0,0 1 0,0-1 0,0 0 0,0-1 0,-12 1 0,-15-2 0,1-1 0,-67-10 0,85 8 0,-1-2 0,1 0 0,0-1 0,1-1 0,-1 0 0,2-1 0,-27-17 0,-36-25 0,55 38 0,2-1 0,-1-2 0,2 0 0,0-1 0,-25-26 0,18 13 0,10 10 0,0 0 0,-20-30 0,33 42 0,0-1 0,0 0 0,0 0 0,1 0 0,0-1 0,0 1 0,1-1 0,1 1 0,-1-1 0,0-16 0,2 14 0,0-3 0,0 0 0,1 1 0,3-22 0,-3 31 0,0 0 0,0 0 0,1 0 0,-1 1 0,1-1 0,0 0 0,0 1 0,0-1 0,0 1 0,1 0 0,-1-1 0,1 1 0,0 1 0,0-1 0,0 0 0,5-3 0,5-2 0,1 0 0,0 0 0,1 1 0,-1 1 0,1 1 0,0 0 0,0 0 0,1 2 0,20-3 0,-25 5 0,0 1 0,-1 1 0,1-1 0,-1 2 0,1-1 0,-1 1 0,1 1 0,-1 0 0,0 1 0,0 0 0,0 0 0,-1 1 0,0 0 0,17 12 0,-3 0 0,0 2 0,-2 0 0,0 1 0,20 26 0,25 27 0,-48-55 0,-1 0 0,-1 1 0,0 0 0,-2 2 0,0 0 0,-1 0 0,10 27 0,-12-22 0,-2 1 0,-1 1 0,-2 0 0,0 0 0,-2 0 0,-1 0 0,-2 1 0,0-1 0,-2 1 0,-5 34 0,0-43 0,-1 0 0,-1-1 0,0-1 0,-1 1 0,-22 31 0,-1 3 0,-46 77 0,-5-4 0,-150 175 0,18-59 0,169-196 0,-2-2 0,-105 73 0,-8 0 0,97-67 0,-97 57 0,148-99 0,4-3 0,0 0 0,0 0 0,0 0 0,0-2 0,-12 4 0,20-6 0,0-1 0,-1 0 0,1 1 0,0-1 0,-1 0 0,1 0 0,-1 0 0,1 0 0,-1 0 0,1 0 0,0-1 0,-1 1 0,1 0 0,-1-1 0,1 1 0,0-1 0,-1 1 0,1-1 0,0 0 0,0 0 0,0 1 0,-1-1 0,1 0 0,0 0 0,0 0 0,0 0 0,0 0 0,1 0 0,-1-1 0,0 1 0,0 0 0,1 0 0,-1-1 0,0 1 0,1 0 0,0-1 0,-1 1 0,1-1 0,0 1 0,-1 0 0,1-1 0,0 1 0,0-3 0,-1-54 0,8-89 0,-9 196 0,0-34 0,1 0 0,0 0 0,1-1 0,1 1 0,0 0 0,2 0 0,6 26 0,-7-37 0,1 5 0,1-1 0,0 1 0,1-1 0,7 10 0,-9-15 0,-1-1 0,0 0 0,0 1 0,1-1 0,0 0 0,-1-1 0,1 1 0,0 0 0,0-1 0,0 0 0,0 1 0,0-1 0,0 0 0,0 0 0,0-1 0,6 1 0,104 6 0,116-10 0,-68 0 0,80 2-1365,-209 1-5461</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09.591"/>
    </inkml:context>
    <inkml:brush xml:id="br0">
      <inkml:brushProperty name="width" value="0.035" units="cm"/>
      <inkml:brushProperty name="height" value="0.035" units="cm"/>
      <inkml:brushProperty name="color" value="#E71224"/>
    </inkml:brush>
  </inkml:definitions>
  <inkml:trace contextRef="#ctx0" brushRef="#br0">0 0 24575,'2'0'0,"-1"1"0,0-1 0,1 1 0,-1 0 0,0-1 0,0 1 0,1 0 0,-1 0 0,0 0 0,0 0 0,0 0 0,0 0 0,0 0 0,0 0 0,-1 0 0,1 0 0,0 1 0,0-1 0,-1 0 0,1 0 0,-1 1 0,1-1 0,-1 0 0,1 3 0,8 34 0,32 318 0,-35 62 36,-8-234-1437,2-168-5425</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18.662"/>
    </inkml:context>
    <inkml:brush xml:id="br0">
      <inkml:brushProperty name="width" value="0.035" units="cm"/>
      <inkml:brushProperty name="height" value="0.035" units="cm"/>
      <inkml:brushProperty name="color" value="#E71224"/>
    </inkml:brush>
  </inkml:definitions>
  <inkml:trace contextRef="#ctx0" brushRef="#br0">2731 20 24575,'-462'0'0,"269"-19"0,-1148 18 90,622 2-1545,703-1-5371</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19.556"/>
    </inkml:context>
    <inkml:brush xml:id="br0">
      <inkml:brushProperty name="width" value="0.035" units="cm"/>
      <inkml:brushProperty name="height" value="0.035" units="cm"/>
      <inkml:brushProperty name="color" value="#E71224"/>
    </inkml:brush>
  </inkml:definitions>
  <inkml:trace contextRef="#ctx0" brushRef="#br0">0 204 24575,'13'-10'0,"0"1"0,0-1 0,1 2 0,17-8 0,23-15 0,-15 4-455,0 3 0,85-38 0,-106 55-6371</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20.321"/>
    </inkml:context>
    <inkml:brush xml:id="br0">
      <inkml:brushProperty name="width" value="0.035" units="cm"/>
      <inkml:brushProperty name="height" value="0.035" units="cm"/>
      <inkml:brushProperty name="color" value="#E71224"/>
    </inkml:brush>
  </inkml:definitions>
  <inkml:trace contextRef="#ctx0" brushRef="#br0">1 0 24575,'0'5'0,"1"0"0,0 0 0,1 0 0,-1-1 0,1 1 0,-1-1 0,1 1 0,1-1 0,-1 1 0,1-1 0,-1 0 0,1 0 0,0-1 0,1 1 0,5 5 0,10 8 0,37 26 0,-31-25 0,69 48 0,-59-43 0,-1 0 0,-2 3 0,44 42 0,-13-5-1365,-51-52-5461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7.739"/>
    </inkml:context>
    <inkml:brush xml:id="br0">
      <inkml:brushProperty name="width" value="0.05" units="cm"/>
      <inkml:brushProperty name="height" value="0.05" units="cm"/>
      <inkml:brushProperty name="color" value="#FF0066"/>
    </inkml:brush>
  </inkml:definitions>
  <inkml:trace contextRef="#ctx0" brushRef="#br0">1 261 24575,'11'-1'0,"-1"-1"0,1-1 0,0 1 0,-1-2 0,0 1 0,0-1 0,18-10 0,20-8 0,196-47 0,43 6 0,-241 54 0,93-7 0,-91 13 0,89-17 0,-42 6 134,-25 6-1633,-50 4-5327</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06.677"/>
    </inkml:context>
    <inkml:brush xml:id="br0">
      <inkml:brushProperty name="width" value="0.035" units="cm"/>
      <inkml:brushProperty name="height" value="0.035" units="cm"/>
      <inkml:brushProperty name="color" value="#E71224"/>
    </inkml:brush>
  </inkml:definitions>
  <inkml:trace contextRef="#ctx0" brushRef="#br0">0 1078 24575,'1'-14'0,"0"1"0,1-1 0,1 1 0,0 0 0,0 0 0,9-20 0,41-75 0,-36 75 0,30-48 0,99-129 0,-1 3 0,-14 18 0,-101 127 0,-25 50 0,1 0 0,-1 0 0,15-20 0,-20 31 0,0 1 0,0 0 0,1-1 0,-1 1 0,0 0 0,0-1 0,0 1 0,1 0 0,-1-1 0,0 1 0,0 0 0,1 0 0,-1-1 0,0 1 0,1 0 0,-1 0 0,0 0 0,1-1 0,-1 1 0,0 0 0,1 0 0,-1 0 0,1 0 0,-1 0 0,0 0 0,1 0 0,-1 0 0,0 0 0,1 0 0,-1 0 0,1 0 0,-1 0 0,0 0 0,1 0 0,-1 0 0,0 0 0,1 0 0,-1 0 0,0 1 0,1-1 0,-1 0 0,1 1 0,9 19 0,-1 36 0,-8-52 0,29 460 0,-20-325 0,-1-3 0,11 61 0,-19-172-227,2 1-1,1-1 1,1 0-1,1-1 1,19 47-1,-20-56-6598</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07.559"/>
    </inkml:context>
    <inkml:brush xml:id="br0">
      <inkml:brushProperty name="width" value="0.035" units="cm"/>
      <inkml:brushProperty name="height" value="0.035" units="cm"/>
      <inkml:brushProperty name="color" value="#E71224"/>
    </inkml:brush>
  </inkml:definitions>
  <inkml:trace contextRef="#ctx0" brushRef="#br0">1 1 24575</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08.106"/>
    </inkml:context>
    <inkml:brush xml:id="br0">
      <inkml:brushProperty name="width" value="0.035" units="cm"/>
      <inkml:brushProperty name="height" value="0.035" units="cm"/>
      <inkml:brushProperty name="color" value="#E71224"/>
    </inkml:brush>
  </inkml:definitions>
  <inkml:trace contextRef="#ctx0" brushRef="#br0">1 0 24575,'3'0'0,"5"0"0,7 0 0,8 0 0,6 0 0,2 0 0,2 0 0,1 0 0,6 0 0,6 0 0,0 0 0,7 0 0,4 0 0,1 0 0,-1 0 0,-9 0 0,-11 0-8191</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23.283"/>
    </inkml:context>
    <inkml:brush xml:id="br0">
      <inkml:brushProperty name="width" value="0.035" units="cm"/>
      <inkml:brushProperty name="height" value="0.035" units="cm"/>
      <inkml:brushProperty name="color" value="#E71224"/>
    </inkml:brush>
  </inkml:definitions>
  <inkml:trace contextRef="#ctx0" brushRef="#br0">3823 4259 24575,'-86'-102'0,"13"14"0,-287-238 0,81 83 0,99 97 0,76 52 0,48 46 0,2-2 0,3-2 0,1-3 0,-43-63 0,-15-27 0,71 93 0,-2 1 0,-3 3 0,-2 1 0,-83-69 0,-14-15 0,94 84 0,-295-273 0,314 296 0,1-1 0,2-2 0,0 0 0,-40-60 0,-141-169 0,45 62 0,28 24 0,-103-143 0,191 249 0,-138-219 0,23 16 0,121 215 0,-64-65 0,37 53-1365,59 55-5461</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24.128"/>
    </inkml:context>
    <inkml:brush xml:id="br0">
      <inkml:brushProperty name="width" value="0.035" units="cm"/>
      <inkml:brushProperty name="height" value="0.035" units="cm"/>
      <inkml:brushProperty name="color" value="#E71224"/>
    </inkml:brush>
  </inkml:definitions>
  <inkml:trace contextRef="#ctx0" brushRef="#br0">249 1 24575,'-48'45'0,"35"-34"0,0 0 0,1 1 0,1 1 0,0 0 0,0 0 0,-14 26 0,2 5-101,1-3-531,-31 81 0,47-102-6194</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25.132"/>
    </inkml:context>
    <inkml:brush xml:id="br0">
      <inkml:brushProperty name="width" value="0.035" units="cm"/>
      <inkml:brushProperty name="height" value="0.035" units="cm"/>
      <inkml:brushProperty name="color" value="#E71224"/>
    </inkml:brush>
  </inkml:definitions>
  <inkml:trace contextRef="#ctx0" brushRef="#br0">0 1 24575,'262'8'0,"-205"-2"0,-1 2 0,88 24 0,-91-20 40,0-1 1,56 2-1,28 6-1526,-120-16-5340</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40.742"/>
    </inkml:context>
    <inkml:brush xml:id="br0">
      <inkml:brushProperty name="width" value="0.035" units="cm"/>
      <inkml:brushProperty name="height" value="0.035" units="cm"/>
      <inkml:brushProperty name="color" value="#E71224"/>
    </inkml:brush>
  </inkml:definitions>
  <inkml:trace contextRef="#ctx0" brushRef="#br0">658 23 24575,'-94'-18'0,"4"13"0,-112 10 0,195-4 0,0 0 0,1 1 0,-1 0 0,0 0 0,1 1 0,-1 0 0,1 0 0,0 0 0,-7 6 0,-52 43 0,31-23 0,26-22 0,-1 1 0,1 0 0,1 0 0,0 1 0,0 0 0,1 0 0,0 1 0,0-1 0,1 1 0,1 1 0,-1-1 0,2 0 0,-4 15 0,3-4 0,0 0 0,2 1 0,0-1 0,1 1 0,5 41 0,-2-54 0,0 1 0,0-1 0,1 0 0,0-1 0,1 1 0,0 0 0,0-1 0,1 0 0,0 0 0,1 0 0,-1-1 0,2 0 0,-1 0 0,11 9 0,1 0 0,1-2 0,0 0 0,1-1 0,35 16 0,-41-23 8,0 0-1,1-1 1,0-1-1,-1 0 1,2-1-1,19 1 1,95-3-314,-69-2-806,-44 1-5714</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49.155"/>
    </inkml:context>
    <inkml:brush xml:id="br0">
      <inkml:brushProperty name="width" value="0.035" units="cm"/>
      <inkml:brushProperty name="height" value="0.035" units="cm"/>
      <inkml:brushProperty name="color" value="#E71224"/>
    </inkml:brush>
  </inkml:definitions>
  <inkml:trace contextRef="#ctx0" brushRef="#br0">0 1 24575,'2'6'0,"-1"0"0,1-1 0,1 1 0,-1-1 0,1 1 0,0-1 0,0 0 0,5 6 0,6 12 0,21 44 0,-18-38 0,-1 2 0,16 45 0,-11-20 0,3-2 0,47 77 0,-11-20 0,1-6 0,8 15 0,-40-57 0,-12-24 0,2-1 0,1-1 0,40 55 0,221 232 0,-167-197 0,-23-30 0,-39-43 0,70 94 0,81 127 0,-171-227 0,182 277 0,-125-193 0,-47-72 0,60 112 0,-65-85 0,27 95 0,-40-106 0,4-1 0,43 86 0,-51-120 0,28 84 0,1 3 0,-18-44 0,-24-61 0,1 0 0,19 38 0,7 7 0,29 84 0,-11-25 0,35 72 0,-28-50 0,-41-105 0,-12-27 0,0-1 0,2 0 0,17 29 0,-11-23-682,19 41-1,-26-50-6143</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49.872"/>
    </inkml:context>
    <inkml:brush xml:id="br0">
      <inkml:brushProperty name="width" value="0.035" units="cm"/>
      <inkml:brushProperty name="height" value="0.035" units="cm"/>
      <inkml:brushProperty name="color" value="#E71224"/>
    </inkml:brush>
  </inkml:definitions>
  <inkml:trace contextRef="#ctx0" brushRef="#br0">603 241 24575,'-21'-3'0,"-1"-1"0,1 0 0,0-2 0,0 0 0,1-2 0,-1 0 0,-24-15 0,-3 1 0,-128-44 0,15-14-1365,135 70-5461</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0.940"/>
    </inkml:context>
    <inkml:brush xml:id="br0">
      <inkml:brushProperty name="width" value="0.035" units="cm"/>
      <inkml:brushProperty name="height" value="0.035" units="cm"/>
      <inkml:brushProperty name="color" value="#E71224"/>
    </inkml:brush>
  </inkml:definitions>
  <inkml:trace contextRef="#ctx0" brushRef="#br0">0 538 24575,'2'-32'0,"1"0"0,11-44 0,2-25 0,-11 71-147,1 0-1,2 0 0,1 1 0,1 0 1,1 1-1,2 0 0,25-42 0,-35 64-35,6-10-6643</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5:59.774"/>
    </inkml:context>
    <inkml:brush xml:id="br0">
      <inkml:brushProperty name="width" value="0.05" units="cm"/>
      <inkml:brushProperty name="height" value="0.05" units="cm"/>
      <inkml:brushProperty name="color" value="#FF0066"/>
    </inkml:brush>
  </inkml:definitions>
  <inkml:trace contextRef="#ctx0" brushRef="#br0">0 93 24575,'13'-2'0,"0"0"0,1 0 0,-1-1 0,-1-1 0,1 0 0,14-7 0,38-11 0,97-17-1365,-149 36-5461</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2.871"/>
    </inkml:context>
    <inkml:brush xml:id="br0">
      <inkml:brushProperty name="width" value="0.035" units="cm"/>
      <inkml:brushProperty name="height" value="0.035" units="cm"/>
      <inkml:brushProperty name="color" value="#E71224"/>
    </inkml:brush>
  </inkml:definitions>
  <inkml:trace contextRef="#ctx0" brushRef="#br0">17 401 24575,'0'-3'0,"0"-5"0,0-3 0,0-8 0,0-6 0,0-6 0,0-4 0,0-2 0,0 1 0,0-3 0,-3 3 0,-1 0 0,0 3 0,0 4 0,2 6-8191</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3.572"/>
    </inkml:context>
    <inkml:brush xml:id="br0">
      <inkml:brushProperty name="width" value="0.035" units="cm"/>
      <inkml:brushProperty name="height" value="0.035" units="cm"/>
      <inkml:brushProperty name="color" value="#E71224"/>
    </inkml:brush>
  </inkml:definitions>
  <inkml:trace contextRef="#ctx0" brushRef="#br0">20 442 24575,'0'-3'0,"-15"-393"0,13 373-1365,0 4-5461</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4.193"/>
    </inkml:context>
    <inkml:brush xml:id="br0">
      <inkml:brushProperty name="width" value="0.035" units="cm"/>
      <inkml:brushProperty name="height" value="0.035" units="cm"/>
      <inkml:brushProperty name="color" value="#E71224"/>
    </inkml:brush>
  </inkml:definitions>
  <inkml:trace contextRef="#ctx0" brushRef="#br0">1 499 24575,'0'-480'-1365,"0"462"-5461</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4.819"/>
    </inkml:context>
    <inkml:brush xml:id="br0">
      <inkml:brushProperty name="width" value="0.035" units="cm"/>
      <inkml:brushProperty name="height" value="0.035" units="cm"/>
      <inkml:brushProperty name="color" value="#E71224"/>
    </inkml:brush>
  </inkml:definitions>
  <inkml:trace contextRef="#ctx0" brushRef="#br0">28 474 24575,'-15'-295'0,"14"230"45,1 48-327,0 0 0,0 0 0,-2 0 0,-3-16 0,1 20-6544</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5.471"/>
    </inkml:context>
    <inkml:brush xml:id="br0">
      <inkml:brushProperty name="width" value="0.035" units="cm"/>
      <inkml:brushProperty name="height" value="0.035" units="cm"/>
      <inkml:brushProperty name="color" value="#E71224"/>
    </inkml:brush>
  </inkml:definitions>
  <inkml:trace contextRef="#ctx0" brushRef="#br0">1 131 24575,'0'-3'0,"0"-5"0,0-3 0,0-4 0,0-3 0,0-1 0,0-1 0,0 0 0,0 3-8191</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6.747"/>
    </inkml:context>
    <inkml:brush xml:id="br0">
      <inkml:brushProperty name="width" value="0.035" units="cm"/>
      <inkml:brushProperty name="height" value="0.035" units="cm"/>
      <inkml:brushProperty name="color" value="#E71224"/>
    </inkml:brush>
  </inkml:definitions>
  <inkml:trace contextRef="#ctx0" brushRef="#br0">340 0 24575,'1'15'0,"-2"0"0,0 0 0,-1 0 0,0 0 0,-1 0 0,-1-1 0,0 1 0,-1-1 0,0 0 0,-1 0 0,-1-1 0,0 1 0,-1-2 0,-13 17 0,-27 30 0,-3-3 0,-62 53 0,83-80 0,17-16-1365,3-2-5461</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58.049"/>
    </inkml:context>
    <inkml:brush xml:id="br0">
      <inkml:brushProperty name="width" value="0.035" units="cm"/>
      <inkml:brushProperty name="height" value="0.035" units="cm"/>
      <inkml:brushProperty name="color" value="#E71224"/>
    </inkml:brush>
  </inkml:definitions>
  <inkml:trace contextRef="#ctx0" brushRef="#br0">0 0 24575,'5'3'0,"-1"-1"0,0 1 0,0 0 0,0 0 0,0 0 0,0 1 0,-1 0 0,0-1 0,1 1 0,-1 0 0,4 9 0,-2-6 0,39 54 0,71 131 0,-51-84-1365,-58-96-5461</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0.365"/>
    </inkml:context>
    <inkml:brush xml:id="br0">
      <inkml:brushProperty name="width" value="0.035" units="cm"/>
      <inkml:brushProperty name="height" value="0.035" units="cm"/>
      <inkml:brushProperty name="color" value="#E71224"/>
    </inkml:brush>
  </inkml:definitions>
  <inkml:trace contextRef="#ctx0" brushRef="#br0">54 0 24575,'0'4'0,"0"3"0,0 5 0,-3 3 0,-2 6 0,1 6 0,1 1 0,-3 3 0,1-1 0,0 1 0,1-1 0,2 0 0,1-1 0,0-2 0,-2-6 0,-2-4 0,1 0 0,1-4-8191</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0.990"/>
    </inkml:context>
    <inkml:brush xml:id="br0">
      <inkml:brushProperty name="width" value="0.035" units="cm"/>
      <inkml:brushProperty name="height" value="0.035" units="cm"/>
      <inkml:brushProperty name="color" value="#E71224"/>
    </inkml:brush>
  </inkml:definitions>
  <inkml:trace contextRef="#ctx0" brushRef="#br0">2 0 24575,'-2'107'0,"5"114"0,4-191-1365,-3-17-5461</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1.566"/>
    </inkml:context>
    <inkml:brush xml:id="br0">
      <inkml:brushProperty name="width" value="0.035" units="cm"/>
      <inkml:brushProperty name="height" value="0.035" units="cm"/>
      <inkml:brushProperty name="color" value="#E71224"/>
    </inkml:brush>
  </inkml:definitions>
  <inkml:trace contextRef="#ctx0" brushRef="#br0">0 0 24575,'0'4'0,"0"3"0,0 5 0,0 3 0,0 2 0,0 6 0,0 1 0,0 0 0,0-1 0,0 0 0,0-2 0,0-1 0,3 0 0,2-1 0,-1 0 0,-1 0 0,2-3 0,1-5-8191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6:01.372"/>
    </inkml:context>
    <inkml:brush xml:id="br0">
      <inkml:brushProperty name="width" value="0.05" units="cm"/>
      <inkml:brushProperty name="height" value="0.05" units="cm"/>
      <inkml:brushProperty name="color" value="#FF0066"/>
    </inkml:brush>
  </inkml:definitions>
  <inkml:trace contextRef="#ctx0" brushRef="#br0">0 0 24575,'24'2'0,"0"1"0,-1 1 0,1 1 0,41 14 0,23 5 0,-75-22 0,-1 1 0,0 0 0,0 0 0,0 2 0,-1-1 0,0 1 0,0 1 0,0 0 0,20 15 0,-29-19 0,0 0 0,-1 0 0,1 0 0,0 0 0,-1 0 0,1 0 0,-1 1 0,0-1 0,0 1 0,0-1 0,0 1 0,0-1 0,0 1 0,-1 0 0,1-1 0,-1 1 0,0 0 0,0 2 0,0 1 0,-1-1 0,0 1 0,0 0 0,-1-1 0,1 1 0,-1-1 0,0 0 0,-4 6 0,-5 8 0,0-1 0,-2 0 0,-20 22 0,32-38 0,-48 49-682,-103 85-1,143-129-6143</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2.125"/>
    </inkml:context>
    <inkml:brush xml:id="br0">
      <inkml:brushProperty name="width" value="0.035" units="cm"/>
      <inkml:brushProperty name="height" value="0.035" units="cm"/>
      <inkml:brushProperty name="color" value="#E71224"/>
    </inkml:brush>
  </inkml:definitions>
  <inkml:trace contextRef="#ctx0" brushRef="#br0">1 0 24575,'0'4'0,"0"3"0,0 5 0,0 3 0,0 3 0,0 4 0,0 5 0,0 2 0,0-2 0,0 2 0,0-1 0,0-2 0,0-2 0,0-2 0,0-1 0,0-5-8191</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42.483"/>
    </inkml:context>
    <inkml:brush xml:id="br0">
      <inkml:brushProperty name="width" value="0.035" units="cm"/>
      <inkml:brushProperty name="height" value="0.035" units="cm"/>
      <inkml:brushProperty name="color" value="#E71224"/>
    </inkml:brush>
  </inkml:definitions>
  <inkml:trace contextRef="#ctx0" brushRef="#br0">78 1 24575,'-1'0'0,"0"1"0,0-1 0,0 1 0,0 0 0,0-1 0,0 1 0,0 0 0,1 0 0,-1 0 0,0 0 0,1 0 0,-1 0 0,0 0 0,1 0 0,-1 0 0,1 0 0,-1 0 0,1 0 0,0 0 0,-1 0 0,1 0 0,0 1 0,0-1 0,0 0 0,0 2 0,-3 37 0,2-36 0,-8 98 0,-2 38 0,9-98 39,-2 0-1,-10 43 1,7-45-533,1 1 1,0 53-1,6-78-6332</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6:45.339"/>
    </inkml:context>
    <inkml:brush xml:id="br0">
      <inkml:brushProperty name="width" value="0.035" units="cm"/>
      <inkml:brushProperty name="height" value="0.035" units="cm"/>
      <inkml:brushProperty name="color" value="#E71224"/>
    </inkml:brush>
  </inkml:definitions>
  <inkml:trace contextRef="#ctx0" brushRef="#br0">98 3 24575,'40'-1'0,"-21"0"0,0 1 0,34 4 0,-47-3 0,0 0 0,-1 1 0,1-1 0,0 1 0,-1 1 0,1-1 0,-1 1 0,0 0 0,0 0 0,0 0 0,0 1 0,-1 0 0,6 4 0,53 44 0,-51-44 0,0 1 0,-1 0 0,19 20 0,-27-24 0,1-1 0,-1 1 0,0-1 0,-1 1 0,1 0 0,-1 0 0,0 0 0,0 1 0,-1-1 0,1 0 0,-1 1 0,0-1 0,-1 1 0,1 5 0,0 21 0,0-13 0,0 1 0,-1-1 0,-1 1 0,-1-1 0,-1 1 0,-8 32 0,6-45 0,1 0 0,-1 0 0,-1-1 0,1 1 0,-1-1 0,0 0 0,0-1 0,-1 0 0,0 0 0,0 0 0,0-1 0,-9 5 0,-24 17 0,30-21 0,1 0 0,-1 0 0,0-1 0,-1 0 0,1-1 0,0 0 0,-1-1 0,0 0 0,-11 0 0,-45 12 0,-64 28-1365,119-38-5461</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2.604"/>
    </inkml:context>
    <inkml:brush xml:id="br0">
      <inkml:brushProperty name="width" value="0.035" units="cm"/>
      <inkml:brushProperty name="height" value="0.035" units="cm"/>
      <inkml:brushProperty name="color" value="#E71224"/>
    </inkml:brush>
  </inkml:definitions>
  <inkml:trace contextRef="#ctx0" brushRef="#br0">1 0 24575,'0'3'0,"3"2"0,2 2 0,-1 8 0,-1 3 0,0 3 0,-2 0 0,0 1 0,-1-1 0,0 3 0,0 1 0,0-5-8191</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3.898"/>
    </inkml:context>
    <inkml:brush xml:id="br0">
      <inkml:brushProperty name="width" value="0.035" units="cm"/>
      <inkml:brushProperty name="height" value="0.035" units="cm"/>
      <inkml:brushProperty name="color" value="#E71224"/>
    </inkml:brush>
  </inkml:definitions>
  <inkml:trace contextRef="#ctx0" brushRef="#br0">1 130 24575,'134'151'0,"-21"-16"0,-112-133 0,1 0 0,0-1 0,0 1 0,-1-1 0,1 0 0,0 1 0,0-1 0,0 0 0,1 0 0,-1-1 0,0 1 0,0 0 0,0-1 0,1 1 0,-1-1 0,0 0 0,1 0 0,-1 1 0,0-2 0,1 1 0,-1 0 0,0 0 0,0-1 0,1 1 0,-1-1 0,0 0 0,0 0 0,0 0 0,0 0 0,0 0 0,0 0 0,0 0 0,0-1 0,3-2 0,6-5 0,1-2 0,-1 1 0,-1-2 0,11-13 0,-12 13 0,22-25 0,-3-1 0,-1-1 0,-1-1 0,-3-1 0,25-61 0,-33 71-1365,-7 21-5461</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5.747"/>
    </inkml:context>
    <inkml:brush xml:id="br0">
      <inkml:brushProperty name="width" value="0.035" units="cm"/>
      <inkml:brushProperty name="height" value="0.035" units="cm"/>
      <inkml:brushProperty name="color" value="#E71224"/>
    </inkml:brush>
  </inkml:definitions>
  <inkml:trace contextRef="#ctx0" brushRef="#br0">1 0 24575,'2808'0'-1365,"-2789"0"-5461</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6.461"/>
    </inkml:context>
    <inkml:brush xml:id="br0">
      <inkml:brushProperty name="width" value="0.035" units="cm"/>
      <inkml:brushProperty name="height" value="0.035" units="cm"/>
      <inkml:brushProperty name="color" value="#E71224"/>
    </inkml:brush>
  </inkml:definitions>
  <inkml:trace contextRef="#ctx0" brushRef="#br0">445 294 24575,'-2'-3'0,"0"0"0,0 0 0,0 0 0,0 0 0,0 0 0,-1 0 0,1 1 0,-1-1 0,1 1 0,-1 0 0,0 0 0,0 0 0,0 0 0,-4-2 0,-5-4 0,-32-23 0,-87-46 0,7 4 0,49 21-1365,58 39-5461</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07.674"/>
    </inkml:context>
    <inkml:brush xml:id="br0">
      <inkml:brushProperty name="width" value="0.035" units="cm"/>
      <inkml:brushProperty name="height" value="0.035" units="cm"/>
      <inkml:brushProperty name="color" value="#E71224"/>
    </inkml:brush>
  </inkml:definitions>
  <inkml:trace contextRef="#ctx0" brushRef="#br0">232 1 24575,'0'4'0,"-1"0"0,0-1 0,1 1 0,-2 0 0,1-1 0,0 1 0,-1-1 0,1 1 0,-1-1 0,0 1 0,0-1 0,-1 0 0,1 0 0,-1 0 0,1 0 0,-1-1 0,-3 3 0,-61 43 0,37-29 0,-60 60-1365,79-70-5461</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06T11:47:14.400"/>
    </inkml:context>
    <inkml:brush xml:id="br0">
      <inkml:brushProperty name="width" value="0.035" units="cm"/>
      <inkml:brushProperty name="height" value="0.035" units="cm"/>
      <inkml:brushProperty name="color" value="#E71224"/>
    </inkml:brush>
  </inkml:definitions>
  <inkml:trace contextRef="#ctx0" brushRef="#br0">1 1349 24575,'10'-2'0,"1"0"0,-1 0 0,0-2 0,0 1 0,-1-1 0,1 0 0,-1-1 0,0 0 0,16-12 0,16-8 0,27-8 0,-30 15 0,-1-2 0,0-1 0,39-30 0,-44 24 0,-13 10 0,1 1 0,0 1 0,1 1 0,35-17 0,-50 28 0,0 0 0,1 1 0,-1 0 0,1 1 0,0-1 0,-1 1 0,1 0 0,0 1 0,-1 0 0,1 0 0,0 0 0,0 1 0,-1 0 0,1 0 0,0 0 0,-1 1 0,1 0 0,-1 1 0,0-1 0,0 1 0,11 7 0,5 7 0,0 0 0,21 22 0,-27-23 0,1-1 0,0-1 0,38 24 0,-40-31 0,-1-1 0,1-1 0,0 0 0,0-1 0,1 0 0,-1-2 0,22 2 0,-1-2 0,0-2 0,38-5 0,-67 4 0,1-1 0,-1 1 0,-1-1 0,1-1 0,0 1 0,0-1 0,-1-1 0,0 1 0,1-1 0,-1 0 0,-1 0 0,1-1 0,-1 0 0,1 0 0,-1 0 0,-1 0 0,1-1 0,-1 0 0,7-12 0,4-10 0,-1-1 0,-2-1 0,11-39 0,-7 22 0,-14 42 0,0-1 0,0 1 0,0 0 0,0 0 0,1 0 0,0 0 0,0 1 0,1-1 0,-1 1 0,1 0 0,7-7 0,-7 9 0,-1 0 0,1 0 0,-1 1 0,1-1 0,0 1 0,0 0 0,0 0 0,0 0 0,0 1 0,0-1 0,0 1 0,0 0 0,0 0 0,0 0 0,0 1 0,0 0 0,6 1 0,17 7 0,1 0 0,-1 2 0,-1 1 0,37 22 0,-31-16 0,23 15 0,-43-24 0,1-1 0,1 0 0,0 0 0,0-2 0,0 0 0,29 8 0,94 20 0,-89-20 0,1-3 0,0-1 0,0-2 0,66 1 0,-66-9 0,89-13 0,-122 10 0,1-1 0,0-1 0,-1 0 0,0-1 0,0 0 0,-1-2 0,0 0 0,28-19 0,-40 24 0,-1 1 0,1-1 0,1 1 0,-1 0 0,0 0 0,0 0 0,1 1 0,-1-1 0,1 1 0,0 0 0,-1 0 0,1 0 0,0 0 0,0 1 0,-1-1 0,1 1 0,7 1 0,-5 0 0,-1 1 0,0 1 0,0-1 0,0 1 0,0 0 0,-1 0 0,1 0 0,-1 0 0,0 1 0,0 0 0,6 6 0,4 5 0,1-1 0,1 0 0,0-2 0,0 0 0,23 12 0,-27-18 0,0 0 0,0-2 0,0 1 0,1-2 0,0 1 0,0-2 0,0 0 0,0 0 0,16-1 0,-6-1 0,1 0 0,-1-2 0,25-5 0,-39 5 0,0 0 0,-1-1 0,1 0 0,-1-1 0,1 0 0,-1 0 0,0-1 0,0 0 0,-1-1 0,13-10 0,-1-5 0,0 0 0,21-33 0,-24 31 0,2 1 0,23-25 0,-39 45 0,-1 1 0,0 0 0,1 0 0,-1 0 0,1 1 0,-1-1 0,1 0 0,-1 0 0,1 1 0,-1-1 0,1 1 0,0-1 0,-1 1 0,1 0 0,0 0 0,0 0 0,-1 0 0,1 0 0,0 0 0,-1 0 0,1 0 0,0 1 0,-1-1 0,1 1 0,0-1 0,-1 1 0,1 0 0,-1-1 0,1 1 0,-1 0 0,1 0 0,-1 0 0,0 0 0,1 0 0,0 2 0,8 7 0,0 0 0,-1 1 0,13 19 0,-1-3 0,-14-18 0,1-1 0,0 1 0,0-1 0,1-1 0,0 1 0,0-2 0,1 1 0,0-1 0,0-1 0,1 0 0,-1 0 0,1-1 0,0 0 0,0-1 0,22 3 0,44 6 0,1-5 0,0-2 0,103-9 0,-168 2 0,-1 0 0,0-1 0,0-1 0,0 0 0,0-1 0,0 0 0,-1 0 0,20-14 0,-21 12 0,0 1 0,0 0 0,0 1 0,1 0 0,-1 1 0,1 0 0,1 1 0,-1 0 0,0 0 0,19-1 0,-17 4 0,-1 1 0,0 0 0,1 1 0,-1 0 0,0 1 0,0 0 0,0 1 0,-1 0 0,21 11 0,-13-4 0,0 2 0,-1 0 0,-1 1 0,25 26 0,60 75 0,-44-47 0,-49-59 0,-1 0 0,2 0 0,-1-1 0,1 0 0,0-1 0,1 0 0,0-1 0,0 0 0,16 5 0,-23-9 0,1 0 0,-1-1 0,1 0 0,0 0 0,0 0 0,-1 0 0,1-1 0,0 0 0,0 0 0,0 0 0,0-1 0,-1 1 0,1-1 0,0 0 0,0-1 0,-1 1 0,1-1 0,-1 0 0,1 0 0,-1 0 0,0-1 0,0 1 0,0-1 0,0 0 0,0-1 0,3-3 0,7-11 0,0-1 0,-1 0 0,-1-1 0,15-36 0,-14 30 0,0 0 0,21-28 0,-28 46 0,0 0 0,1 0 0,0 1 0,0 0 0,1 0 0,0 1 0,0 0 0,1 1 0,-1-1 0,13-4 0,18-4 0,2 1 0,-1 2 0,1 2 0,76-6 0,56-13 0,-126 21 0,0 2 0,0 2 0,1 2 0,65 7 0,-102-5 0,0 1 0,0 1 0,0 0 0,-1 0 0,1 1 0,-1 0 0,0 1 0,0 0 0,0 1 0,0 0 0,-1 0 0,0 1 0,-1 1 0,0-1 0,9 11 0,11 14 0,-1 2 0,33 55 0,-57-85 0,-1 0 0,0-1 0,0 1 0,-1 0 0,1 0 0,-1 0 0,0 0 0,0 0 0,0 0 0,0 0 0,-1 0 0,1 0 0,-1 1 0,0-1 0,-2 8 0,2-9 0,-1-1 0,1 1 0,-1-1 0,0 1 0,0-1 0,0 1 0,0-1 0,-1 0 0,1 0 0,-1 1 0,1-1 0,-1 0 0,0 0 0,0-1 0,0 1 0,0 0 0,0 0 0,0-1 0,0 1 0,-1-1 0,1 0 0,0 0 0,-1 0 0,-2 1 0,-28 6 0,1-2 0,-1-1 0,-1-1 0,-63-2 0,-135-20 0,226 18 0,-134-15 0,2-6 0,-138-39 0,273 60 0,1-1 0,-1 0 0,1 0 0,0 0 0,0 0 0,-1 0 0,1-1 0,0 1 0,0-1 0,0 1 0,0-1 0,1 0 0,-1 1 0,0-1 0,1 0 0,-1 0 0,1-1 0,0 1 0,0 0 0,0 0 0,0-1 0,0 1 0,0 0 0,0-1 0,1 1 0,-1-4 0,0-5 0,1-1 0,0 1 0,1-1 0,4-19 0,0-9 0,-1-32 0,3 1 0,25-106 0,-7 44 0,-20 96 0,1 0 0,2 0 0,2 0 0,1 1 0,26-56 0,-26 73 0,0 1 0,2 1 0,0 0 0,1 1 0,26-24 0,-29 30 0,0 1 0,1 0 0,0 1 0,1 0 0,0 1 0,0 0 0,0 1 0,28-9 0,120-33 0,-141 42 0,-1-1 0,26-12 0,-40 17 0,-1 0 0,0 0 0,0-1 0,0 1 0,0-1 0,0 0 0,-1 0 0,1 0 0,-1 0 0,0-1 0,0 1 0,0-1 0,0 0 0,-1 0 0,1 0 0,2-7 0,-5 10 0,0 1 0,0-1 0,0 1 0,0-1 0,0 0 0,0 1 0,0-1 0,0 1 0,0-1 0,0 0 0,-1 1 0,1-1 0,0 1 0,0-1 0,-1 1 0,1-1 0,0 1 0,-1-1 0,1 1 0,0-1 0,-1 1 0,1-1 0,-1 1 0,1-1 0,-1 1 0,1 0 0,-1-1 0,1 1 0,-1 0 0,1 0 0,-1-1 0,0 1 0,1 0 0,-1 0 0,1 0 0,-1 0 0,0 0 0,1 0 0,-1 0 0,1 0 0,-1 0 0,0 0 0,1 0 0,-1 0 0,1 0 0,-1 0 0,0 0 0,1 1 0,-1-1 0,1 0 0,-1 0 0,0 1 0,-42 12 0,37-11 0,-10 4 0,-468 145 0,409-132 0,65-18 0,48-14 0,19-5 0,1 2 0,0 3 0,75-7 0,-113 17 0,1-1 0,0 0 0,32-13 0,30-6 0,-80 22 0,0 1 0,0-1 0,0 1 0,0 0 0,0 0 0,0 0 0,0 1 0,0-1 0,0 1 0,-1 0 0,1-1 0,0 1 0,0 0 0,0 1 0,-1-1 0,1 0 0,0 1 0,-1 0 0,0-1 0,1 1 0,-1 0 0,0 0 0,0 0 0,0 1 0,0-1 0,0 0 0,-1 1 0,1-1 0,-1 1 0,1 0 0,-1 0 0,0-1 0,0 1 0,0 0 0,0 4 0,4 12 0,-1 1 0,-1-1 0,-1 1 0,-1 25 0,0-29 0,18 190-1365,-19-190-5461</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06.740"/>
    </inkml:context>
    <inkml:brush xml:id="br0">
      <inkml:brushProperty name="width" value="0.035" units="cm"/>
      <inkml:brushProperty name="height" value="0.035" units="cm"/>
    </inkml:brush>
  </inkml:definitions>
  <inkml:trace contextRef="#ctx0" brushRef="#br0">1 0 24575,'6'2'0,"0"1"0,0-1 0,0 1 0,0 0 0,0 0 0,0 1 0,-1 0 0,0 0 0,0 0 0,8 9 0,2 0 0,87 68 0,136 83 0,37 25 0,-100-63-1365,-157-114-5461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0.188"/>
    </inkml:context>
    <inkml:brush xml:id="br0">
      <inkml:brushProperty name="width" value="0.05" units="cm"/>
      <inkml:brushProperty name="height" value="0.05" units="cm"/>
    </inkml:brush>
  </inkml:definitions>
  <inkml:trace contextRef="#ctx0" brushRef="#br0">1 0 24575,'11'14'0,"0"0"0,-1 0 0,-1 1 0,0 1 0,-1-1 0,9 26 0,-8-19 0,1 0 0,23 36 0,80 80 0,-4 25-1365,-102-154-5461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6:02.346"/>
    </inkml:context>
    <inkml:brush xml:id="br0">
      <inkml:brushProperty name="width" value="0.05" units="cm"/>
      <inkml:brushProperty name="height" value="0.05" units="cm"/>
      <inkml:brushProperty name="color" value="#FF0066"/>
    </inkml:brush>
  </inkml:definitions>
  <inkml:trace contextRef="#ctx0" brushRef="#br0">0 31 24575,'0'-4'0,"3"0"0,2-7 0,-1-1-8191</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07.542"/>
    </inkml:context>
    <inkml:brush xml:id="br0">
      <inkml:brushProperty name="width" value="0.035" units="cm"/>
      <inkml:brushProperty name="height" value="0.035" units="cm"/>
    </inkml:brush>
  </inkml:definitions>
  <inkml:trace contextRef="#ctx0" brushRef="#br0">727 1 24575,'-94'43'0,"56"-26"0,0 1 0,-55 36 0,40-15 0,3 3 0,1 1 0,-44 51 0,18-17 4,28-31-689,-43 56 1,83-92-6142</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17.341"/>
    </inkml:context>
    <inkml:brush xml:id="br0">
      <inkml:brushProperty name="width" value="0.1" units="cm"/>
      <inkml:brushProperty name="height" value="0.1" units="cm"/>
      <inkml:brushProperty name="color" value="#008C3A"/>
    </inkml:brush>
  </inkml:definitions>
  <inkml:trace contextRef="#ctx0" brushRef="#br0">0 462 15618,'1040'-462'0</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18.891"/>
    </inkml:context>
    <inkml:brush xml:id="br0">
      <inkml:brushProperty name="width" value="0.1" units="cm"/>
      <inkml:brushProperty name="height" value="0.1" units="cm"/>
      <inkml:brushProperty name="color" value="#008C3A"/>
    </inkml:brush>
  </inkml:definitions>
  <inkml:trace contextRef="#ctx0" brushRef="#br0">582 606 9830,'-1'-3'0,"-1"0"0,1-1 0,-1 1 0,1 0 0,-1 0 0,0 0 0,-1 0 0,1 0 0,-5-3 0,-2-5 0,-24-31 0,-64-61 0,2 4 0,-89-98 1347,54 87 1254,120 101-2566</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28.506"/>
    </inkml:context>
    <inkml:brush xml:id="br0">
      <inkml:brushProperty name="width" value="0.035" units="cm"/>
      <inkml:brushProperty name="height" value="0.035" units="cm"/>
      <inkml:brushProperty name="color" value="#E71224"/>
    </inkml:brush>
  </inkml:definitions>
  <inkml:trace contextRef="#ctx0" brushRef="#br0">0 1 24575,'3'6'0,"-1"0"0,1 0 0,0 0 0,0-1 0,0 1 0,1-1 0,0 0 0,5 5 0,-5-5 0,30 38-170,3-3-1,1-1 0,3-1 1,0-3-1,2-1 0,2-2 1,76 41-1,-109-67-6655</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29.759"/>
    </inkml:context>
    <inkml:brush xml:id="br0">
      <inkml:brushProperty name="width" value="0.035" units="cm"/>
      <inkml:brushProperty name="height" value="0.035" units="cm"/>
      <inkml:brushProperty name="color" value="#E71224"/>
    </inkml:brush>
  </inkml:definitions>
  <inkml:trace contextRef="#ctx0" brushRef="#br0">470 0 24575,'-6'1'0,"0"0"0,0 1 0,-1-1 0,1 1 0,0 0 0,0 1 0,1-1 0,-1 1 0,0 0 0,1 1 0,0-1 0,0 1 0,0 0 0,-5 5 0,-11 12 0,-30 37 0,42-47 0,-153 159 0,94-102 0,10 6-1365,48-60-5461</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03.976"/>
    </inkml:context>
    <inkml:brush xml:id="br0">
      <inkml:brushProperty name="width" value="0.035" units="cm"/>
      <inkml:brushProperty name="height" value="0.035" units="cm"/>
    </inkml:brush>
  </inkml:definitions>
  <inkml:trace contextRef="#ctx0" brushRef="#br0">1 1 24575,'0'12'0,"2"0"0,0 0 0,0 0 0,1 0 0,1 0 0,0-1 0,0 1 0,1-1 0,1 0 0,0-1 0,0 1 0,11 13 0,14 14 0,64 62 0,-44-50 0,-19-16-120,-6-9-87,-2 1-1,0 1 1,-2 1-1,-1 0 0,24 44 1,-40-61-6619</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05.443"/>
    </inkml:context>
    <inkml:brush xml:id="br0">
      <inkml:brushProperty name="width" value="0.035" units="cm"/>
      <inkml:brushProperty name="height" value="0.035" units="cm"/>
    </inkml:brush>
  </inkml:definitions>
  <inkml:trace contextRef="#ctx0" brushRef="#br0">628 1 24575,'-11'1'0,"0"0"0,0 0 0,0 1 0,0 1 0,1 0 0,-1 0 0,1 1 0,0 0 0,0 1 0,0 0 0,0 1 0,-10 8 0,-12 11 0,0 2 0,-27 31 0,-33 26 0,61-56 0,0 1 0,2 2 0,1 1 0,-41 62 0,16-22 0,34-50-1365,12-12-5461</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42.872"/>
    </inkml:context>
    <inkml:brush xml:id="br0">
      <inkml:brushProperty name="width" value="0.035" units="cm"/>
      <inkml:brushProperty name="height" value="0.035" units="cm"/>
    </inkml:brush>
  </inkml:definitions>
  <inkml:trace contextRef="#ctx0" brushRef="#br0">71 95 24575,'0'-4'0,"0"-3"0,-3-2 0,-5-5 0,-4 0 0,-3-2 0,-2 0 0,1 1-8191</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43.788"/>
    </inkml:context>
    <inkml:brush xml:id="br0">
      <inkml:brushProperty name="width" value="0.035" units="cm"/>
      <inkml:brushProperty name="height" value="0.035" units="cm"/>
    </inkml:brush>
  </inkml:definitions>
  <inkml:trace contextRef="#ctx0" brushRef="#br0">322 276 24575,'-2'0'0,"0"-1"0,1 0 0,-1 0 0,1 0 0,-1 0 0,1 0 0,-1 0 0,1 0 0,0 0 0,-1 0 0,1-1 0,0 1 0,0-1 0,0 1 0,0-1 0,-1-2 0,-9-10 0,-19-16 43,-2 2 0,-50-35-1,43 35-788,-57-54-1,88 73-6079</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48.542"/>
    </inkml:context>
    <inkml:brush xml:id="br0">
      <inkml:brushProperty name="width" value="0.035" units="cm"/>
      <inkml:brushProperty name="height" value="0.035" units="cm"/>
    </inkml:brush>
  </inkml:definitions>
  <inkml:trace contextRef="#ctx0" brushRef="#br0">1348 0 24329,'-1348'58'0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6:02.832"/>
    </inkml:context>
    <inkml:brush xml:id="br0">
      <inkml:brushProperty name="width" value="0.05" units="cm"/>
      <inkml:brushProperty name="height" value="0.05" units="cm"/>
      <inkml:brushProperty name="color" value="#FF0066"/>
    </inkml:brush>
  </inkml:definitions>
  <inkml:trace contextRef="#ctx0" brushRef="#br0">1 36 24575,'3'0'0,"2"-4"0,2 0 0,4 0 0,3 0 0,-1-1 0,1-1 0,1 1 0,-2 1-8191</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50.938"/>
    </inkml:context>
    <inkml:brush xml:id="br0">
      <inkml:brushProperty name="width" value="0.035" units="cm"/>
      <inkml:brushProperty name="height" value="0.035" units="cm"/>
    </inkml:brush>
  </inkml:definitions>
  <inkml:trace contextRef="#ctx0" brushRef="#br0">1 283 24575,'0'-5'0,"1"0"0,0 0 0,0 1 0,0-1 0,0 1 0,1-1 0,-1 1 0,1-1 0,1 1 0,-1 0 0,0 0 0,1 0 0,0 0 0,0 0 0,0 1 0,1-1 0,-1 1 0,1 0 0,-1 0 0,1 0 0,5-2 0,12-8 0,1 2 0,-1 0 0,27-7 0,1-3 0,63-26 73,35-18-1511,-134 58-5388</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51.836"/>
    </inkml:context>
    <inkml:brush xml:id="br0">
      <inkml:brushProperty name="width" value="0.035" units="cm"/>
      <inkml:brushProperty name="height" value="0.035" units="cm"/>
    </inkml:brush>
  </inkml:definitions>
  <inkml:trace contextRef="#ctx0" brushRef="#br0">1 0 24575,'3'0'0,"4"4"0,9 3 0,10 5 0,4 3 0,7 6 0,10 2 0,1 1 0,1 0 0,0-2 0,-3 3 0,-5-3 0,-10-3 0,-7-3 0,-8-6-8191</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52.738"/>
    </inkml:context>
    <inkml:brush xml:id="br0">
      <inkml:brushProperty name="width" value="0.035" units="cm"/>
      <inkml:brushProperty name="height" value="0.035" units="cm"/>
    </inkml:brush>
  </inkml:definitions>
  <inkml:trace contextRef="#ctx0" brushRef="#br0">299 1 24575,'-1'2'0,"-1"1"0,1 0 0,-1-1 0,0 1 0,0-1 0,0 1 0,0-1 0,-1 0 0,1 0 0,0 0 0,-1 0 0,-4 2 0,-9 9 0,-17 19 28,0-1-1,-56 39 0,5-4-1474,72-56-5379</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53.051"/>
    </inkml:context>
    <inkml:brush xml:id="br0">
      <inkml:brushProperty name="width" value="0.035" units="cm"/>
      <inkml:brushProperty name="height" value="0.035" units="cm"/>
    </inkml:brush>
  </inkml:definitions>
  <inkml:trace contextRef="#ctx0" brushRef="#br0">116 1 24575,'-3'0'0,"-2"3"0,-2 1 0,-4 4 0,-3 0 0,-3-2 0,2 2 0,1 0 0,-2-2 0,3-2-8191</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53.924"/>
    </inkml:context>
    <inkml:brush xml:id="br0">
      <inkml:brushProperty name="width" value="0.035" units="cm"/>
      <inkml:brushProperty name="height" value="0.035" units="cm"/>
    </inkml:brush>
  </inkml:definitions>
  <inkml:trace contextRef="#ctx0" brushRef="#br0">343 1 24575,'-4'0'0,"-1"1"0,1 0 0,-1 0 0,1 0 0,0 0 0,-1 1 0,1 0 0,0 0 0,0 0 0,0 0 0,-4 3 0,-45 37 0,17-12 0,0-5 0,11-9 0,1 1 0,-42 40 0,25-22-1365,35-25-5461</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0.108"/>
    </inkml:context>
    <inkml:brush xml:id="br0">
      <inkml:brushProperty name="width" value="0.035" units="cm"/>
      <inkml:brushProperty name="height" value="0.035" units="cm"/>
    </inkml:brush>
  </inkml:definitions>
  <inkml:trace contextRef="#ctx0" brushRef="#br0">378 261 24575,'-4'-1'0,"0"0"0,0-1 0,-1 0 0,1 0 0,1-1 0,-1 1 0,0-1 0,0 1 0,1-1 0,-5-5 0,-6-3 0,-252-164 0,259 170-273,0 0 0,1 0 0,-1-1 0,-8-10 0,7 7-6553</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0.775"/>
    </inkml:context>
    <inkml:brush xml:id="br0">
      <inkml:brushProperty name="width" value="0.035" units="cm"/>
      <inkml:brushProperty name="height" value="0.035" units="cm"/>
    </inkml:brush>
  </inkml:definitions>
  <inkml:trace contextRef="#ctx0" brushRef="#br0">226 181 24575,'-4'-3'0,"-3"-5"0,-5-4 0,-3 0 0,-2-1 0,-2-2 0,-4-1 0,-2-2 0,4 0 0,2 2 0,1 4 0,4 1 0,0 2 0,3 0 0,4 1-8191</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1.291"/>
    </inkml:context>
    <inkml:brush xml:id="br0">
      <inkml:brushProperty name="width" value="0.035" units="cm"/>
      <inkml:brushProperty name="height" value="0.035" units="cm"/>
    </inkml:brush>
  </inkml:definitions>
  <inkml:trace contextRef="#ctx0" brushRef="#br0">119 50 24575,'-3'0'0,"-5"0"0,-1-3 0,-1-2 0,-4 1 0,-1-2 0,-3-1 0,3-2 0,0 0 0,3 3-8191</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2.141"/>
    </inkml:context>
    <inkml:brush xml:id="br0">
      <inkml:brushProperty name="width" value="0.035" units="cm"/>
      <inkml:brushProperty name="height" value="0.035" units="cm"/>
    </inkml:brush>
  </inkml:definitions>
  <inkml:trace contextRef="#ctx0" brushRef="#br0">0 1 24575,'0'3'0,"0"5"0,0 4 0,0 3 0,0 2 0,0 2 0,3 1 0,2 0 0,2 0 0,1 0 0,-2 0 0,-1-1 0,-2 1 0,-1-1 0,-1 0 0,-1 1 0,0-4-8191</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2.553"/>
    </inkml:context>
    <inkml:brush xml:id="br0">
      <inkml:brushProperty name="width" value="0.035" units="cm"/>
      <inkml:brushProperty name="height" value="0.035" units="cm"/>
    </inkml:brush>
  </inkml:definitions>
  <inkml:trace contextRef="#ctx0" brushRef="#br0">0 1 24575,'0'3'0,"0"5"0,0 4 0,0 3 0,0 2 0,0 2 0,0 1 0,0 0 0,0 3 0,0 2 0,0 2 0,0-3-8191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6:03.242"/>
    </inkml:context>
    <inkml:brush xml:id="br0">
      <inkml:brushProperty name="width" value="0.05" units="cm"/>
      <inkml:brushProperty name="height" value="0.05" units="cm"/>
      <inkml:brushProperty name="color" value="#FF0066"/>
    </inkml:brush>
  </inkml:definitions>
  <inkml:trace contextRef="#ctx0" brushRef="#br0">1 24 24575,'3'0'0,"1"-4"0,3 0 0,4-3 0,0-1-8191</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2.971"/>
    </inkml:context>
    <inkml:brush xml:id="br0">
      <inkml:brushProperty name="width" value="0.035" units="cm"/>
      <inkml:brushProperty name="height" value="0.035" units="cm"/>
    </inkml:brush>
  </inkml:definitions>
  <inkml:trace contextRef="#ctx0" brushRef="#br0">1 0 24575,'0'7'0,"0"5"0,0 4 0,0 2 0,0 2 0,0 1 0,0-1 0,0-3-8191</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4.555"/>
    </inkml:context>
    <inkml:brush xml:id="br0">
      <inkml:brushProperty name="width" value="0.035" units="cm"/>
      <inkml:brushProperty name="height" value="0.035" units="cm"/>
    </inkml:brush>
  </inkml:definitions>
  <inkml:trace contextRef="#ctx0" brushRef="#br0">752 330 24575,'-5'-1'0,"1"0"0,0 0 0,0-1 0,0 0 0,1 1 0,-1-1 0,0-1 0,1 1 0,-1 0 0,-3-4 0,-7-4 0,-105-57 0,-3 6 0,-231-81 0,280 121-1365,48 16-5461</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5.373"/>
    </inkml:context>
    <inkml:brush xml:id="br0">
      <inkml:brushProperty name="width" value="0.035" units="cm"/>
      <inkml:brushProperty name="height" value="0.035" units="cm"/>
    </inkml:brush>
  </inkml:definitions>
  <inkml:trace contextRef="#ctx0" brushRef="#br0">806 133 24575,'-66'0'0,"1"-3"0,0-2 0,-119-27 0,-212-55-1365,366 81-5461</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07.807"/>
    </inkml:context>
    <inkml:brush xml:id="br0">
      <inkml:brushProperty name="width" value="0.035" units="cm"/>
      <inkml:brushProperty name="height" value="0.035" units="cm"/>
    </inkml:brush>
  </inkml:definitions>
  <inkml:trace contextRef="#ctx0" brushRef="#br0">773 6 24575,'-80'-3'0,"44"1"0,0 2 0,0 1 0,-43 6 0,69-3 0,0-1 0,0 2 0,1-1 0,-1 1 0,1 1 0,0-1 0,0 2 0,1-1 0,0 1 0,0 1 0,-14 15 0,-35 30 0,39-40 0,0 3 0,-1-2 0,-1 0 0,0-2 0,-1 0 0,0-1 0,0-1 0,-1-1 0,-41 11 0,57-19 0,1 0 0,-1 0 0,1 0 0,-1 1 0,1 0 0,-1 0 0,1 1 0,0-1 0,-9 7 0,12-6 0,0-1 0,0 1 0,0-1 0,0 1 0,1 0 0,-1 0 0,1 0 0,0 0 0,0 0 0,0 0 0,0 0 0,0 0 0,0 0 0,1 0 0,0 1 0,0-1 0,0 0 0,0 7 0,3 11 0,0 0 0,1-1 0,1 1 0,1-1 0,0 0 0,2 0 0,1 0 0,0-1 0,1-1 0,1 0 0,1 0 0,0-1 0,1 0 0,16 14 0,5 10 0,31 49 0,-45-59 0,1-1 0,2-1 0,1-1 0,41 38 0,-31-40-1365,-18-16-5461</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16.859"/>
    </inkml:context>
    <inkml:brush xml:id="br0">
      <inkml:brushProperty name="width" value="0.035" units="cm"/>
      <inkml:brushProperty name="height" value="0.035" units="cm"/>
      <inkml:brushProperty name="color" value="#E71224"/>
    </inkml:brush>
  </inkml:definitions>
  <inkml:trace contextRef="#ctx0" brushRef="#br0">58 1 24575,'1'0'0,"0"1"0,1-1 0,-1 1 0,1 0 0,-1-1 0,0 1 0,1 0 0,-1 0 0,0 0 0,0 0 0,1 0 0,-1 0 0,0 0 0,0 1 0,1 1 0,-2-2 0,1 0 0,-1 0 0,1 0 0,-1 0 0,1 0 0,0 0 0,-1 0 0,1 0 0,0 0 0,0 0 0,0-1 0,0 1 0,0 0 0,0-1 0,0 1 0,0 0 0,0-1 0,0 1 0,0-1 0,0 0 0,0 1 0,0-1 0,0 0 0,0 0 0,1 1 0,-1-1 0,0 0 0,0 0 0,0 0 0,0-1 0,1 1 0,-1 0 0,0 0 0,0-1 0,0 1 0,0 0 0,0-1 0,0 1 0,0-1 0,0 1 0,0-1 0,1-1 0,-1 2 0,-1 0 0,0 0 0,1-1 0,-1 1 0,0 0 0,0-1 0,1 1 0,-1-1 0,0 1 0,0 0 0,1-1 0,-1 1 0,0-1 0,0 1 0,0-1 0,0 1 0,0-1 0,0 1 0,0-1 0,0 1 0,0 0 0,0-1 0,0 1 0,0-1 0,0 1 0,0-1 0,0 1 0,0-1 0,0 1 0,-1-1 0,1 1 0,0 0 0,0-1 0,-1 1 0,1 0 0,0-1 0,0 1 0,-1-1 0,1 1 0,-1 0 0,1 0 0,0-1 0,-1 1 0,1 0 0,0 0 0,-1-1 0,1 1 0,-1 0 0,1 0 0,-1 0 0,1 0 0,-1 0 0,1-1 0,0 1 0,-1 0 0,1 0 0,-1 0 0,1 0 0,-1 1 0,-30-5 0,26 5 0,0 1 0,0 0 0,0 0 0,1 1 0,-1 0 0,1-1 0,-1 2 0,1-1 0,0 0 0,0 1 0,-5 5 0,7-7 0,0 0 0,0 1 0,0-1 0,0 0 0,1 1 0,-1-1 0,1 1 0,-1 0 0,1 0 0,0-1 0,0 1 0,0 0 0,0 0 0,1 0 0,-1 0 0,1 0 0,0 0 0,0 0 0,0 0 0,1 6 0,-1-8 0,0-1 0,0 1 0,0 0 0,1-1 0,-1 1 0,0-1 0,1 1 0,-1 0 0,0-1 0,1 1 0,-1-1 0,1 1 0,-1-1 0,0 0 0,1 1 0,-1-1 0,1 1 0,0-1 0,-1 0 0,1 1 0,-1-1 0,1 0 0,0 0 0,-1 0 0,1 1 0,-1-1 0,1 0 0,0 0 0,-1 0 0,1 0 0,0 0 0,-1 0 0,1 0 0,0 0 0,-1 0 0,1 0 0,-1-1 0,1 1 0,0 0 0,-1 0 0,1-1 0,-1 1 0,1 0 0,0-1 0,-1 1 0,1 0 0,-1-1 0,1 1 0,-1-1 0,0 1 0,1-1 0,-1 1 0,1-1 0,0 0 0,1-2 0,1 0 0,0 0 0,0 0 0,-1 0 0,0-1 0,0 1 0,4-7 0,-6 7 0,1 1 0,-1-1 0,0 1 0,0-1 0,0 1 0,0-1 0,-1 1 0,1-1 0,0 0 0,-1 1 0,0 0 0,0-1 0,-1-2 0,2 4 0,1 3-34,-1 0 0,1 0 0,0-1 0,-1 1 0,1 0-1,0-1 1,0 1 0,0-1 0,0 1 0,1-1 0,-1 0 0,0 1 0,1-1-1,-1 0 1,0 0 0,1 0 0,0 0 0,-1 0 0,1 0 0,0 0-1,-1-1 1,1 1 0,0 0 0,0-1 0,-1 0 0,1 1 0,0-1 0,0 0-1,0 0 1,0 0 0,-1 0 0,1 0 0,0-1 0,0 1 0,0 0 0,-1-1-1,1 1 1,0-1 0,2-1 0,8-5-6792</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21.041"/>
    </inkml:context>
    <inkml:brush xml:id="br0">
      <inkml:brushProperty name="width" value="0.035" units="cm"/>
      <inkml:brushProperty name="height" value="0.035" units="cm"/>
      <inkml:brushProperty name="color" value="#E71224"/>
    </inkml:brush>
  </inkml:definitions>
  <inkml:trace contextRef="#ctx0" brushRef="#br0">30 26 24575,'0'13'0,"-2"-20"0,-7-20 0,2 22 0,-3 18 0,8 0 0,11-13 0,9-10 0,-28 51 120,10-40-179,-1 1-1,1-1 1,0 1-1,0-1 1,0 1 0,0-1-1,0 1 1,0-1-1,1 1 1,-1-1 0,0 1-1,1-1 1,-1 1-1,1-1 1,0 0 0,-1 1-1,1-1 1,0 0-1,0 1 1,0-1 0,0 0-1,0 0 1,0 0-1,2 2 1,4-1-6767</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28.623"/>
    </inkml:context>
    <inkml:brush xml:id="br0">
      <inkml:brushProperty name="width" value="0.035" units="cm"/>
      <inkml:brushProperty name="height" value="0.035" units="cm"/>
      <inkml:brushProperty name="color" value="#E71224"/>
    </inkml:brush>
  </inkml:definitions>
  <inkml:trace contextRef="#ctx0" brushRef="#br0">15 0 24575,'0'3'0,"0"5"0,-3 1 0,-1 1 0,0 4 0,0 2 0,5-6 0,2-6 0,0-9 0,0-2-8191</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28.924"/>
    </inkml:context>
    <inkml:brush xml:id="br0">
      <inkml:brushProperty name="width" value="0.035" units="cm"/>
      <inkml:brushProperty name="height" value="0.035" units="cm"/>
      <inkml:brushProperty name="color" value="#E71224"/>
    </inkml:brush>
  </inkml:definitions>
  <inkml:trace contextRef="#ctx0" brushRef="#br0">1 0 24575,'0'3'0</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0.108"/>
    </inkml:context>
    <inkml:brush xml:id="br0">
      <inkml:brushProperty name="width" value="0.035" units="cm"/>
      <inkml:brushProperty name="height" value="0.035" units="cm"/>
      <inkml:brushProperty name="color" value="#E71224"/>
    </inkml:brush>
  </inkml:definitions>
  <inkml:trace contextRef="#ctx0" brushRef="#br0">0 1 24575,'0'3'0,"0"5"0,0 3 0,0 4 0,0 3 0,4-2 0,0-4-8191</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0.389"/>
    </inkml:context>
    <inkml:brush xml:id="br0">
      <inkml:brushProperty name="width" value="0.035" units="cm"/>
      <inkml:brushProperty name="height" value="0.035" units="cm"/>
      <inkml:brushProperty name="color" value="#E71224"/>
    </inkml:brush>
  </inkml:definitions>
  <inkml:trace contextRef="#ctx0" brushRef="#br0">8 1 24575,'0'3'0,"0"5"0,-3 3 0,-2-2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1:26:03.618"/>
    </inkml:context>
    <inkml:brush xml:id="br0">
      <inkml:brushProperty name="width" value="0.05" units="cm"/>
      <inkml:brushProperty name="height" value="0.05" units="cm"/>
      <inkml:brushProperty name="color" value="#FF0066"/>
    </inkml:brush>
  </inkml:definitions>
  <inkml:trace contextRef="#ctx0" brushRef="#br0">0 1 24575,'4'0'0,"3"0"0,5 0 0,0 0-8191</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1.58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2.608"/>
    </inkml:context>
    <inkml:brush xml:id="br0">
      <inkml:brushProperty name="width" value="0.035" units="cm"/>
      <inkml:brushProperty name="height" value="0.035" units="cm"/>
      <inkml:brushProperty name="color" value="#E71224"/>
    </inkml:brush>
  </inkml:definitions>
  <inkml:trace contextRef="#ctx0" brushRef="#br0">47 61 24575,'0'-3'0,"3"-5"0,1-3 0,0-5 0,-4 2 0,-2 6 0,-4 8 0,-1 7 0,-2 5 0,0 5 0,1 2 0,0-2 0,0-4-8191</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3.672"/>
    </inkml:context>
    <inkml:brush xml:id="br0">
      <inkml:brushProperty name="width" value="0.035" units="cm"/>
      <inkml:brushProperty name="height" value="0.035" units="cm"/>
      <inkml:brushProperty name="color" value="#E71224"/>
    </inkml:brush>
  </inkml:definitions>
  <inkml:trace contextRef="#ctx0" brushRef="#br0">1 0 24575,'0'3'0,"0"5"0,0 4 0,0 3 0,0-1-8191</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4.116"/>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5.537"/>
    </inkml:context>
    <inkml:brush xml:id="br0">
      <inkml:brushProperty name="width" value="0.035" units="cm"/>
      <inkml:brushProperty name="height" value="0.035" units="cm"/>
      <inkml:brushProperty name="color" value="#E71224"/>
    </inkml:brush>
  </inkml:definitions>
  <inkml:trace contextRef="#ctx0" brushRef="#br0">0 1 24575,'0'3'0,"0"5"0,0 4 0,0 3 0,0 2 0,4-4 0,3-9 0,2-7 0,2-4 0,-1-4 0,1-3 0,2-2 0,0 1-8191</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6.623"/>
    </inkml:context>
    <inkml:brush xml:id="br0">
      <inkml:brushProperty name="width" value="0.035" units="cm"/>
      <inkml:brushProperty name="height" value="0.035" units="cm"/>
      <inkml:brushProperty name="color" value="#E71224"/>
    </inkml:brush>
  </inkml:definitions>
  <inkml:trace contextRef="#ctx0" brushRef="#br0">8 1 24575,'-3'0'0,"-1"3"0</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6.85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7.290"/>
    </inkml:context>
    <inkml:brush xml:id="br0">
      <inkml:brushProperty name="width" value="0.035" units="cm"/>
      <inkml:brushProperty name="height" value="0.035" units="cm"/>
      <inkml:brushProperty name="color" value="#E71224"/>
    </inkml:brush>
  </inkml:definitions>
  <inkml:trace contextRef="#ctx0" brushRef="#br0">1 4 24575,'3'0'0,"1"-4"0</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8.921"/>
    </inkml:context>
    <inkml:brush xml:id="br0">
      <inkml:brushProperty name="width" value="0.035" units="cm"/>
      <inkml:brushProperty name="height" value="0.035" units="cm"/>
      <inkml:brushProperty name="color" value="#E71224"/>
    </inkml:brush>
  </inkml:definitions>
  <inkml:trace contextRef="#ctx0" brushRef="#br0">46 0 24575,'-3'4'0,"-2"3"0,-2 2 0,-1 2 0,-2-1 0,1 1 0,5-1 0,7-6 0</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40.022"/>
    </inkml:context>
    <inkml:brush xml:id="br0">
      <inkml:brushProperty name="width" value="0.035" units="cm"/>
      <inkml:brushProperty name="height" value="0.035" units="cm"/>
      <inkml:brushProperty name="color" value="#E71224"/>
    </inkml:brush>
  </inkml:definitions>
  <inkml:trace contextRef="#ctx0" brushRef="#br0">12 0 24575,'0'4'0,"0"3"0,-3 2 0,-1 2 0,-1-1-8191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36:23.220"/>
    </inkml:context>
    <inkml:brush xml:id="br0">
      <inkml:brushProperty name="width" value="0.05" units="cm"/>
      <inkml:brushProperty name="height" value="0.05" units="cm"/>
    </inkml:brush>
  </inkml:definitions>
  <inkml:trace contextRef="#ctx0" brushRef="#br0">153 1 24575,'0'562'0,"-20"-361"0,20-174 0,1 17 0,-3 0 0,-1 0 0,-14 65 0,9-66 0,2-1 0,-1 47 0,4-42 0,-12 67 0,8-70 0,2 1 0,1 83 0,4-73 0,-9 65 0,5-93 0,-6 41 0,-2 109 0,-2 135 0,7 84 0,9-226 0,18 127 0,-10-111 0,67 360 0,-67-494 0,24 183 0,-31-219 0,-1-1 0,2 0 0,6 18 0,-6-19 0,0 0 0,0 0 0,-1 1 0,0 16 0,15 229 0,1 102 0,-17-303 0,15 83 0,-8-84 0,1 90 0,8 74 0,-21-104 0,6 156 0,8-230-1365,-8-31-5461</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40.500"/>
    </inkml:context>
    <inkml:brush xml:id="br0">
      <inkml:brushProperty name="width" value="0.035" units="cm"/>
      <inkml:brushProperty name="height" value="0.035" units="cm"/>
      <inkml:brushProperty name="color" value="#E71224"/>
    </inkml:brush>
  </inkml:definitions>
  <inkml:trace contextRef="#ctx0" brushRef="#br0">84 1 24575,'-7'0'0,"-5"0"0,-4 0 0,-3 0 0,3 3 0,3 2-8191</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58.005"/>
    </inkml:context>
    <inkml:brush xml:id="br0">
      <inkml:brushProperty name="width" value="0.035" units="cm"/>
      <inkml:brushProperty name="height" value="0.035" units="cm"/>
      <inkml:brushProperty name="color" value="#E71224"/>
    </inkml:brush>
  </inkml:definitions>
  <inkml:trace contextRef="#ctx0" brushRef="#br0">563 1556 24575,'-57'1'0,"-79"12"0,95-8 0,0-3 0,0-1 0,-48-5 0,78 3 0,0-1 0,1-1 0,-1 0 0,0 0 0,1-1 0,0 0 0,0-1 0,0 0 0,0-1 0,1 0 0,-10-8 0,16 11 0,1 0 0,-1 0 0,1 0 0,0 0 0,0-1 0,0 0 0,0 1 0,0-1 0,1 0 0,0 1 0,0-1 0,0 0 0,0 0 0,1 0 0,-1-6 0,2-69 0,1 51 0,-1-24 0,-2 24 0,2 1 0,1-1 0,9-43 0,-2 31 0,-2 0 0,-2 0 0,-1 0 0,-2-42 0,-1 57 0,8-46 0,1-25 0,-10 44 0,1 5 0,-2 1 0,-12-79 0,11 116 0,0-1 0,1 0 0,0 0 0,0 0 0,1 1 0,1-1 0,-1 0 0,2 0 0,2-12 0,-1 14 0,0 0 0,0 1 0,1 0 0,0 0 0,1 0 0,-1 0 0,1 1 0,1-1 0,-1 1 0,1 0 0,9-7 0,223-184 0,-233 193 0,-1 0 0,1 0 0,0 0 0,0 1 0,0 0 0,0 0 0,1 0 0,-1 1 0,1-1 0,-1 1 0,1 1 0,0-1 0,0 1 0,0 0 0,0 0 0,0 1 0,9 0 0,-7 1 0,-1 1 0,1 0 0,-1 0 0,1 0 0,-1 1 0,0 0 0,0 1 0,0-1 0,-1 1 0,1 1 0,-1-1 0,12 12 0,8 7 0,0 1 0,-2 1 0,-1 1 0,38 56 0,-57-73 0,0 0 0,-1 0 0,0 0 0,-1 1 0,0 0 0,-1-1 0,0 1 0,0 0 0,-1-1 0,0 1 0,-1 0 0,0 0 0,0-1 0,-4 10 0,-5 22 0,-29 72 0,33-95 0,-12 26 0,-6 17 0,-22 90 0,18 13 0,22-122 0,-28 150 0,26-143 0,3-15 0,-2 49 0,7-71 0,1 0 0,0-1 0,0 1 0,1-1 0,1 1 0,0-1 0,0 0 0,7 13 0,-7-14-151,1-1-1,-1 1 0,-1 0 0,0 1 1,0-1-1,-1 0 0,-1 0 1,0 12-1,0-6-6674</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06.740"/>
    </inkml:context>
    <inkml:brush xml:id="br0">
      <inkml:brushProperty name="width" value="0.035" units="cm"/>
      <inkml:brushProperty name="height" value="0.035" units="cm"/>
    </inkml:brush>
  </inkml:definitions>
  <inkml:trace contextRef="#ctx0" brushRef="#br0">1 0 24575,'6'2'0,"0"1"0,0-1 0,0 1 0,0 0 0,0 0 0,0 1 0,-1 0 0,0 0 0,0 0 0,8 9 0,2 0 0,87 68 0,136 83 0,37 25 0,-100-63-1365,-157-114-5461</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4:07.542"/>
    </inkml:context>
    <inkml:brush xml:id="br0">
      <inkml:brushProperty name="width" value="0.035" units="cm"/>
      <inkml:brushProperty name="height" value="0.035" units="cm"/>
    </inkml:brush>
  </inkml:definitions>
  <inkml:trace contextRef="#ctx0" brushRef="#br0">727 1 24575,'-94'43'0,"56"-26"0,0 1 0,-55 36 0,40-15 0,3 3 0,1 1 0,-44 51 0,18-17 4,28-31-689,-43 56 1,83-92-6142</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16.859"/>
    </inkml:context>
    <inkml:brush xml:id="br0">
      <inkml:brushProperty name="width" value="0.035" units="cm"/>
      <inkml:brushProperty name="height" value="0.035" units="cm"/>
      <inkml:brushProperty name="color" value="#E71224"/>
    </inkml:brush>
  </inkml:definitions>
  <inkml:trace contextRef="#ctx0" brushRef="#br0">58 1 24575,'1'0'0,"0"1"0,1-1 0,-1 1 0,1 0 0,-1-1 0,0 1 0,1 0 0,-1 0 0,0 0 0,0 0 0,1 0 0,-1 0 0,0 0 0,0 1 0,1 1 0,-2-2 0,1 0 0,-1 0 0,1 0 0,-1 0 0,1 0 0,0 0 0,-1 0 0,1 0 0,0 0 0,0 0 0,0-1 0,0 1 0,0 0 0,0-1 0,0 1 0,0 0 0,0-1 0,0 1 0,0-1 0,0 0 0,0 1 0,0-1 0,0 0 0,0 0 0,1 1 0,-1-1 0,0 0 0,0 0 0,0 0 0,0-1 0,1 1 0,-1 0 0,0 0 0,0-1 0,0 1 0,0 0 0,0-1 0,0 1 0,0-1 0,0 1 0,0-1 0,1-1 0,-1 2 0,-1 0 0,0 0 0,1-1 0,-1 1 0,0 0 0,0-1 0,1 1 0,-1-1 0,0 1 0,0 0 0,1-1 0,-1 1 0,0-1 0,0 1 0,0-1 0,0 1 0,0-1 0,0 1 0,0-1 0,0 1 0,0 0 0,0-1 0,0 1 0,0-1 0,0 1 0,0-1 0,0 1 0,0-1 0,0 1 0,-1-1 0,1 1 0,0 0 0,0-1 0,-1 1 0,1 0 0,0-1 0,0 1 0,-1-1 0,1 1 0,-1 0 0,1 0 0,0-1 0,-1 1 0,1 0 0,0 0 0,-1-1 0,1 1 0,-1 0 0,1 0 0,-1 0 0,1 0 0,-1 0 0,1-1 0,0 1 0,-1 0 0,1 0 0,-1 0 0,1 0 0,-1 1 0,-30-5 0,26 5 0,0 1 0,0 0 0,0 0 0,1 1 0,-1 0 0,1-1 0,-1 2 0,1-1 0,0 0 0,0 1 0,-5 5 0,7-7 0,0 0 0,0 1 0,0-1 0,0 0 0,1 1 0,-1-1 0,1 1 0,-1 0 0,1 0 0,0-1 0,0 1 0,0 0 0,0 0 0,1 0 0,-1 0 0,1 0 0,0 0 0,0 0 0,0 0 0,1 6 0,-1-8 0,0-1 0,0 1 0,0 0 0,1-1 0,-1 1 0,0-1 0,1 1 0,-1 0 0,0-1 0,1 1 0,-1-1 0,1 1 0,-1-1 0,0 0 0,1 1 0,-1-1 0,1 1 0,0-1 0,-1 0 0,1 1 0,-1-1 0,1 0 0,0 0 0,-1 0 0,1 1 0,-1-1 0,1 0 0,0 0 0,-1 0 0,1 0 0,0 0 0,-1 0 0,1 0 0,0 0 0,-1 0 0,1 0 0,-1-1 0,1 1 0,0 0 0,-1 0 0,1-1 0,-1 1 0,1 0 0,0-1 0,-1 1 0,1 0 0,-1-1 0,1 1 0,-1-1 0,0 1 0,1-1 0,-1 1 0,1-1 0,0 0 0,1-2 0,1 0 0,0 0 0,0 0 0,-1 0 0,0-1 0,0 1 0,4-7 0,-6 7 0,1 1 0,-1-1 0,0 1 0,0-1 0,0 1 0,0-1 0,-1 1 0,1-1 0,0 0 0,-1 1 0,0 0 0,0-1 0,-1-2 0,2 4 0,1 3-34,-1 0 0,1 0 0,0-1 0,-1 1 0,1 0-1,0-1 1,0 1 0,0-1 0,0 1 0,1-1 0,-1 0 0,0 1 0,1-1-1,-1 0 1,0 0 0,1 0 0,0 0 0,-1 0 0,1 0 0,0 0-1,-1-1 1,1 1 0,0 0 0,0-1 0,-1 0 0,1 1 0,0-1 0,0 0-1,0 0 1,0 0 0,-1 0 0,1 0 0,0-1 0,0 1 0,0 0 0,-1-1-1,1 1 1,0-1 0,2-1 0,8-5-6792</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21.041"/>
    </inkml:context>
    <inkml:brush xml:id="br0">
      <inkml:brushProperty name="width" value="0.035" units="cm"/>
      <inkml:brushProperty name="height" value="0.035" units="cm"/>
      <inkml:brushProperty name="color" value="#E71224"/>
    </inkml:brush>
  </inkml:definitions>
  <inkml:trace contextRef="#ctx0" brushRef="#br0">30 26 24575,'0'13'0,"-2"-20"0,-7-20 0,2 22 0,-3 18 0,8 0 0,11-13 0,9-10 0,-28 51 120,10-40-179,-1 1-1,1-1 1,0 1-1,0-1 1,0 1 0,0-1-1,0 1 1,0-1-1,1 1 1,-1-1 0,0 1-1,1-1 1,-1 1-1,1-1 1,0 0 0,-1 1-1,1-1 1,0 0-1,0 1 1,0-1 0,0 0-1,0 0 1,0 0-1,2 2 1,4-1-6767</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28.623"/>
    </inkml:context>
    <inkml:brush xml:id="br0">
      <inkml:brushProperty name="width" value="0.035" units="cm"/>
      <inkml:brushProperty name="height" value="0.035" units="cm"/>
      <inkml:brushProperty name="color" value="#E71224"/>
    </inkml:brush>
  </inkml:definitions>
  <inkml:trace contextRef="#ctx0" brushRef="#br0">15 0 24575,'0'3'0,"0"5"0,-3 1 0,-1 1 0,0 4 0,0 2 0,5-6 0,2-6 0,0-9 0,0-2-8191</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28.924"/>
    </inkml:context>
    <inkml:brush xml:id="br0">
      <inkml:brushProperty name="width" value="0.035" units="cm"/>
      <inkml:brushProperty name="height" value="0.035" units="cm"/>
      <inkml:brushProperty name="color" value="#E71224"/>
    </inkml:brush>
  </inkml:definitions>
  <inkml:trace contextRef="#ctx0" brushRef="#br0">1 0 24575,'0'3'0</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0.108"/>
    </inkml:context>
    <inkml:brush xml:id="br0">
      <inkml:brushProperty name="width" value="0.035" units="cm"/>
      <inkml:brushProperty name="height" value="0.035" units="cm"/>
      <inkml:brushProperty name="color" value="#E71224"/>
    </inkml:brush>
  </inkml:definitions>
  <inkml:trace contextRef="#ctx0" brushRef="#br0">0 1 24575,'0'3'0,"0"5"0,0 3 0,0 4 0,0 3 0,4-2 0,0-4-8191</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0.389"/>
    </inkml:context>
    <inkml:brush xml:id="br0">
      <inkml:brushProperty name="width" value="0.035" units="cm"/>
      <inkml:brushProperty name="height" value="0.035" units="cm"/>
      <inkml:brushProperty name="color" value="#E71224"/>
    </inkml:brush>
  </inkml:definitions>
  <inkml:trace contextRef="#ctx0" brushRef="#br0">8 1 24575,'0'3'0,"0"5"0,-3 3 0,-2-2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49:57.634"/>
    </inkml:context>
    <inkml:brush xml:id="br0">
      <inkml:brushProperty name="width" value="0.05" units="cm"/>
      <inkml:brushProperty name="height" value="0.05" units="cm"/>
    </inkml:brush>
  </inkml:definitions>
  <inkml:trace contextRef="#ctx0" brushRef="#br0">0 0 24575,'0'0'-8191</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1.58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2.608"/>
    </inkml:context>
    <inkml:brush xml:id="br0">
      <inkml:brushProperty name="width" value="0.035" units="cm"/>
      <inkml:brushProperty name="height" value="0.035" units="cm"/>
      <inkml:brushProperty name="color" value="#E71224"/>
    </inkml:brush>
  </inkml:definitions>
  <inkml:trace contextRef="#ctx0" brushRef="#br0">47 61 24575,'0'-3'0,"3"-5"0,1-3 0,0-5 0,-4 2 0,-2 6 0,-4 8 0,-1 7 0,-2 5 0,0 5 0,1 2 0,0-2 0,0-4-8191</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3.672"/>
    </inkml:context>
    <inkml:brush xml:id="br0">
      <inkml:brushProperty name="width" value="0.035" units="cm"/>
      <inkml:brushProperty name="height" value="0.035" units="cm"/>
      <inkml:brushProperty name="color" value="#E71224"/>
    </inkml:brush>
  </inkml:definitions>
  <inkml:trace contextRef="#ctx0" brushRef="#br0">1 0 24575,'0'3'0,"0"5"0,0 4 0,0 3 0,0-1-8191</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4.116"/>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5.537"/>
    </inkml:context>
    <inkml:brush xml:id="br0">
      <inkml:brushProperty name="width" value="0.035" units="cm"/>
      <inkml:brushProperty name="height" value="0.035" units="cm"/>
      <inkml:brushProperty name="color" value="#E71224"/>
    </inkml:brush>
  </inkml:definitions>
  <inkml:trace contextRef="#ctx0" brushRef="#br0">0 1 24575,'0'3'0,"0"5"0,0 4 0,0 3 0,0 2 0,4-4 0,3-9 0,2-7 0,2-4 0,-1-4 0,1-3 0,2-2 0,0 1-8191</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6.623"/>
    </inkml:context>
    <inkml:brush xml:id="br0">
      <inkml:brushProperty name="width" value="0.035" units="cm"/>
      <inkml:brushProperty name="height" value="0.035" units="cm"/>
      <inkml:brushProperty name="color" value="#E71224"/>
    </inkml:brush>
  </inkml:definitions>
  <inkml:trace contextRef="#ctx0" brushRef="#br0">8 1 24575,'-3'0'0,"-1"3"0</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6.85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7.290"/>
    </inkml:context>
    <inkml:brush xml:id="br0">
      <inkml:brushProperty name="width" value="0.035" units="cm"/>
      <inkml:brushProperty name="height" value="0.035" units="cm"/>
      <inkml:brushProperty name="color" value="#E71224"/>
    </inkml:brush>
  </inkml:definitions>
  <inkml:trace contextRef="#ctx0" brushRef="#br0">1 4 24575,'3'0'0,"1"-4"0</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38.921"/>
    </inkml:context>
    <inkml:brush xml:id="br0">
      <inkml:brushProperty name="width" value="0.035" units="cm"/>
      <inkml:brushProperty name="height" value="0.035" units="cm"/>
      <inkml:brushProperty name="color" value="#E71224"/>
    </inkml:brush>
  </inkml:definitions>
  <inkml:trace contextRef="#ctx0" brushRef="#br0">46 0 24575,'-3'4'0,"-2"3"0,-2 2 0,-1 2 0,-2-1 0,1 1 0,5-1 0,7-6 0</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40.022"/>
    </inkml:context>
    <inkml:brush xml:id="br0">
      <inkml:brushProperty name="width" value="0.035" units="cm"/>
      <inkml:brushProperty name="height" value="0.035" units="cm"/>
      <inkml:brushProperty name="color" value="#E71224"/>
    </inkml:brush>
  </inkml:definitions>
  <inkml:trace contextRef="#ctx0" brushRef="#br0">12 0 24575,'0'4'0,"0"3"0,-3 2 0,-1 2 0,-1-1-8191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49:59.727"/>
    </inkml:context>
    <inkml:brush xml:id="br0">
      <inkml:brushProperty name="width" value="0.05" units="cm"/>
      <inkml:brushProperty name="height" value="0.05" units="cm"/>
    </inkml:brush>
  </inkml:definitions>
  <inkml:trace contextRef="#ctx0" brushRef="#br0">1 0 24575</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40.500"/>
    </inkml:context>
    <inkml:brush xml:id="br0">
      <inkml:brushProperty name="width" value="0.035" units="cm"/>
      <inkml:brushProperty name="height" value="0.035" units="cm"/>
      <inkml:brushProperty name="color" value="#E71224"/>
    </inkml:brush>
  </inkml:definitions>
  <inkml:trace contextRef="#ctx0" brushRef="#br0">84 1 24575,'-7'0'0,"-5"0"0,-4 0 0,-3 0 0,3 3 0,3 2-8191</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3T11:05:58.005"/>
    </inkml:context>
    <inkml:brush xml:id="br0">
      <inkml:brushProperty name="width" value="0.035" units="cm"/>
      <inkml:brushProperty name="height" value="0.035" units="cm"/>
      <inkml:brushProperty name="color" value="#E71224"/>
    </inkml:brush>
  </inkml:definitions>
  <inkml:trace contextRef="#ctx0" brushRef="#br0">563 1556 24575,'-57'1'0,"-79"12"0,95-8 0,0-3 0,0-1 0,-48-5 0,78 3 0,0-1 0,1-1 0,-1 0 0,0 0 0,1-1 0,0 0 0,0-1 0,0 0 0,0-1 0,1 0 0,-10-8 0,16 11 0,1 0 0,-1 0 0,1 0 0,0 0 0,0-1 0,0 0 0,0 1 0,0-1 0,1 0 0,0 1 0,0-1 0,0 0 0,0 0 0,1 0 0,-1-6 0,2-69 0,1 51 0,-1-24 0,-2 24 0,2 1 0,1-1 0,9-43 0,-2 31 0,-2 0 0,-2 0 0,-1 0 0,-2-42 0,-1 57 0,8-46 0,1-25 0,-10 44 0,1 5 0,-2 1 0,-12-79 0,11 116 0,0-1 0,1 0 0,0 0 0,0 0 0,1 1 0,1-1 0,-1 0 0,2 0 0,2-12 0,-1 14 0,0 0 0,0 1 0,1 0 0,0 0 0,1 0 0,-1 0 0,1 1 0,1-1 0,-1 1 0,1 0 0,9-7 0,223-184 0,-233 193 0,-1 0 0,1 0 0,0 0 0,0 1 0,0 0 0,0 0 0,1 0 0,-1 1 0,1-1 0,-1 1 0,1 1 0,0-1 0,0 1 0,0 0 0,0 0 0,0 1 0,9 0 0,-7 1 0,-1 1 0,1 0 0,-1 0 0,1 0 0,-1 1 0,0 0 0,0 1 0,0-1 0,-1 1 0,1 1 0,-1-1 0,12 12 0,8 7 0,0 1 0,-2 1 0,-1 1 0,38 56 0,-57-73 0,0 0 0,-1 0 0,0 0 0,-1 1 0,0 0 0,-1-1 0,0 1 0,0 0 0,-1-1 0,0 1 0,-1 0 0,0 0 0,0-1 0,-4 10 0,-5 22 0,-29 72 0,33-95 0,-12 26 0,-6 17 0,-22 90 0,18 13 0,22-122 0,-28 150 0,26-143 0,3-15 0,-2 49 0,7-71 0,1 0 0,0-1 0,0 1 0,1-1 0,1 1 0,0-1 0,0 0 0,7 13 0,-7-14-151,1-1-1,-1 1 0,-1 0 0,0 1 1,0-1-1,-1 0 0,-1 0 1,0 12-1,0-6-6674</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2:22:03.309"/>
    </inkml:context>
    <inkml:brush xml:id="br0">
      <inkml:brushProperty name="width" value="0.035" units="cm"/>
      <inkml:brushProperty name="height" value="0.035" units="cm"/>
    </inkml:brush>
  </inkml:definitions>
  <inkml:trace contextRef="#ctx0" brushRef="#br0">0 0 24575,'2'20'0,"0"1"0,2-1 0,0 0 0,10 26 0,-8-23 0,0-4 0,0 1 0,1-1 0,1 0 0,0 0 0,2-1 0,0 0 0,1-1 0,1 0 0,1 0 0,0-2 0,1 1 0,29 24 0,14 4 0,92 54 0,-18-14 0,-23-13 0,-26-10-1365,-69-53-5461</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2:22:05.969"/>
    </inkml:context>
    <inkml:brush xml:id="br0">
      <inkml:brushProperty name="width" value="0.035" units="cm"/>
      <inkml:brushProperty name="height" value="0.035" units="cm"/>
    </inkml:brush>
  </inkml:definitions>
  <inkml:trace contextRef="#ctx0" brushRef="#br0">371 1 24575,'-8'13'0,"-1"0"0,0 0 0,0-1 0,-12 12 0,9-11 0,1-1 0,1 1 0,-11 19 0,-19 50 0,-22 37 0,49-96 0,1 1 0,1-1 0,1 2 0,-9 31 0,13-41 0,0 0 0,-2 0 0,-15 24 0,21-35 0,-12 22 35,-10 12-1435,13-24-5426</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13.716"/>
    </inkml:context>
    <inkml:brush xml:id="br0">
      <inkml:brushProperty name="width" value="0.035" units="cm"/>
      <inkml:brushProperty name="height" value="0.035" units="cm"/>
    </inkml:brush>
  </inkml:definitions>
  <inkml:trace contextRef="#ctx0" brushRef="#br0">2059 0 24474,'-2059'943'0</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26.028"/>
    </inkml:context>
    <inkml:brush xml:id="br0">
      <inkml:brushProperty name="width" value="0.035" units="cm"/>
      <inkml:brushProperty name="height" value="0.035" units="cm"/>
    </inkml:brush>
  </inkml:definitions>
  <inkml:trace contextRef="#ctx0" brushRef="#br0">20 1 24575,'0'3'0,"0"5"0,0 3 0,0 8 0,0 2 0,-3 3 0,-2 5 0,1 2 0,1-1 0,1-2 0,0-4 0,1-1 0,1-2 0,0-5-8191</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28.594"/>
    </inkml:context>
    <inkml:brush xml:id="br0">
      <inkml:brushProperty name="width" value="0.035" units="cm"/>
      <inkml:brushProperty name="height" value="0.035" units="cm"/>
    </inkml:brush>
  </inkml:definitions>
  <inkml:trace contextRef="#ctx0" brushRef="#br0">1 1 24575,'14'0'0,"1"1"0,-1 0 0,1 1 0,20 5 0,-30-5 0,-1-1 0,1 1 0,-1-1 0,1 1 0,-1 0 0,0 1 0,1-1 0,-1 1 0,-1 0 0,1 0 0,0 0 0,-1 1 0,1-1 0,-1 1 0,0 0 0,0 0 0,3 5 0,-5-7 0,-1-1 0,1 1 0,0 0 0,-1-1 0,1 1 0,-1 0 0,1 0 0,-1-1 0,0 1 0,0 0 0,0 0 0,0-1 0,0 1 0,0 0 0,0 0 0,0 0 0,-1-1 0,1 1 0,-1 0 0,0-1 0,1 1 0,-1 0 0,0-1 0,-1 2 0,0 0 0,-1 0 0,0 0 0,0-1 0,0 0 0,0 1 0,0-1 0,0 0 0,0 0 0,-1-1 0,-5 3 0,-5 0 0,1 0 0,-1 0 0,-26 2 0,37-6 0,7 0 0,3 0 0,9-1 0,-8 0 0,1 1 0,0 0 0,0 0 0,-1 1 0,1 0 0,-1 1 0,10 2 0,-15-3 0,-1 1 0,0-1 0,0 0 0,0 1 0,0-1 0,0 1 0,-1 0 0,1-1 0,0 1 0,-1 0 0,1 0 0,-1 0 0,0 0 0,0 0 0,0 1 0,0-1 0,0 0 0,0 1 0,0-1 0,-1 0 0,1 1 0,-1-1 0,0 1 0,1-1 0,-1 0 0,0 1 0,-1-1 0,1 1 0,0-1 0,-2 4 0,2-2 5,-1-1 0,0 1 0,0 0 0,0-1 0,0 1 0,-1 0 0,1-1 0,-1 0 0,0 1 0,0-1 0,-1 0 0,1 0 0,0 0 0,-1 0 0,0-1 0,0 1 0,0-1 0,0 1 0,0-1 0,0 0 0,-1 0 0,1 0 0,-5 1 0,2-1-111,0 0 0,0 0 0,0 0 0,0-1 0,-1 0 0,1 0-1,0-1 1,-1 0 0,1 0 0,-1 0 0,1-1 0,0 0 0,-9-2 0,3-1-6720</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2:22:09.655"/>
    </inkml:context>
    <inkml:brush xml:id="br0">
      <inkml:brushProperty name="width" value="0.035" units="cm"/>
      <inkml:brushProperty name="height" value="0.035" units="cm"/>
    </inkml:brush>
  </inkml:definitions>
  <inkml:trace contextRef="#ctx0" brushRef="#br0">1 1 24575,'4'1'0,"1"0"0,-1 0 0,1 0 0,-1 0 0,0 1 0,0 0 0,0 0 0,0 0 0,0 1 0,0-1 0,0 1 0,-1 0 0,5 4 0,-3-2 0,1-1 0,0 0 0,0 0 0,11 5 0,13 2 0,-20-8 0,0 0 0,1 1 0,-1 1 0,-1 0 0,13 7 0,63 43 0,-50-31 0,32 25 0,21 20 0,-78-57-1365,-2 0-5461</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2:22:12.518"/>
    </inkml:context>
    <inkml:brush xml:id="br0">
      <inkml:brushProperty name="width" value="0.035" units="cm"/>
      <inkml:brushProperty name="height" value="0.035" units="cm"/>
    </inkml:brush>
  </inkml:definitions>
  <inkml:trace contextRef="#ctx0" brushRef="#br0">78 1 24575,'0'37'0,"1"-5"0,-1-1 0,-1 0 0,-2 0 0,-1 0 0,-14 52 0,12-60 35,0 0 0,-3 46 0,7-48-329,0 0 0,-2-1 0,0 0 0,-9 25 0,6-30-6532</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5:57.226"/>
    </inkml:context>
    <inkml:brush xml:id="br0">
      <inkml:brushProperty name="width" value="0.035" units="cm"/>
      <inkml:brushProperty name="height" value="0.035" units="cm"/>
    </inkml:brush>
  </inkml:definitions>
  <inkml:trace contextRef="#ctx0" brushRef="#br0">194 4718 24575,'2'-130'0,"-4"-142"0,-6 165 0,-3-100 0,11-826 0,10 926 0,0-2 0,-9 13 0,0-7 0,-15-127 0,2 86 0,-5-38 0,9 118 0,-1-77 0,-3-35 0,3 80 0,8-170 0,3 120 0,-2-595 0,21 553 0,-23 9 0,-2 196 0,0-1 0,-1 1 0,-1-1 0,-14 27 0,-13 37 0,29-65 0,0-1 0,-1 1 0,0-1 0,-1-1 0,-1 1 0,-12 17 0,19-31 0,0 0 0,0 1 0,0-1 0,0 0 0,0 0 0,0 0 0,0 0 0,0 0 0,-1 0 0,1 1 0,0-1 0,0 0 0,0 0 0,0 0 0,0 0 0,0 0 0,-1 0 0,1 0 0,0 0 0,0 0 0,0 0 0,0 1 0,0-1 0,-1 0 0,1 0 0,0 0 0,0 0 0,0 0 0,0 0 0,-1 0 0,1 0 0,0 0 0,0 0 0,0-1 0,0 1 0,0 0 0,-1 0 0,1 0 0,0 0 0,0 0 0,0 0 0,0 0 0,0 0 0,-1 0 0,1 0 0,0 0 0,0-1 0,0 1 0,0 0 0,0 0 0,0 0 0,0 0 0,0 0 0,0-1 0,-1 1 0,-3-15 0,2-17 0,2 1 0,6-48 0,-4 68 0,0-1 0,0 0 0,2 1 0,-1-1 0,1 1 0,1 0 0,7-13 0,-10 22 0,-1 0 0,1 0 0,0 0 0,0 0 0,0 0 0,0 0 0,0 1 0,0-1 0,0 1 0,0-1 0,1 1 0,-1 0 0,1 0 0,-1 0 0,1 0 0,-1 0 0,1 1 0,-1-1 0,1 1 0,0 0 0,-1-1 0,1 1 0,0 1 0,-1-1 0,5 1 0,-4-1 0,1 1 0,0 0 0,-1 0 0,1 0 0,0 1 0,-1-1 0,1 1 0,-1 0 0,0 0 0,0 0 0,0 0 0,0 1 0,0-1 0,0 1 0,0-1 0,4 7 0,9 19 0,-2 1 0,0 0 0,11 36 0,-22-55 0,26 67-1365,-25-61-5461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00.962"/>
    </inkml:context>
    <inkml:brush xml:id="br0">
      <inkml:brushProperty name="width" value="0.05" units="cm"/>
      <inkml:brushProperty name="height" value="0.05" units="cm"/>
    </inkml:brush>
  </inkml:definitions>
  <inkml:trace contextRef="#ctx0" brushRef="#br0">1 0 24575,'0'0'-8191</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5:59.927"/>
    </inkml:context>
    <inkml:brush xml:id="br0">
      <inkml:brushProperty name="width" value="0.035" units="cm"/>
      <inkml:brushProperty name="height" value="0.035" units="cm"/>
    </inkml:brush>
  </inkml:definitions>
  <inkml:trace contextRef="#ctx0" brushRef="#br0">1 384 24575,'10'-132'0,"0"-7"0,-10 43-1365,0 80-5461</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0.545"/>
    </inkml:context>
    <inkml:brush xml:id="br0">
      <inkml:brushProperty name="width" value="0.035" units="cm"/>
      <inkml:brushProperty name="height" value="0.035" units="cm"/>
    </inkml:brush>
  </inkml:definitions>
  <inkml:trace contextRef="#ctx0" brushRef="#br0">21 382 24575,'1'-80'0,"-3"-91"0,-17 56-1365,19 99-5461</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0.962"/>
    </inkml:context>
    <inkml:brush xml:id="br0">
      <inkml:brushProperty name="width" value="0.035" units="cm"/>
      <inkml:brushProperty name="height" value="0.035" units="cm"/>
    </inkml:brush>
  </inkml:definitions>
  <inkml:trace contextRef="#ctx0" brushRef="#br0">1 210 24575,'0'-3'0,"0"-5"0,0-4 0,0-3 0,0-2 0,0-2 0,0-1 0,0 0 0,0 0 0,0 0 0,0 0 0,0 1 0,0 2-8191</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1.078"/>
    </inkml:context>
    <inkml:brush xml:id="br0">
      <inkml:brushProperty name="width" value="0.035" units="cm"/>
      <inkml:brushProperty name="height" value="0.035" units="cm"/>
    </inkml:brush>
  </inkml:definitions>
  <inkml:trace contextRef="#ctx0" brushRef="#br0">1 20 24575,'0'-3'0,"0"-5"0,0 0-8191</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1.446"/>
    </inkml:context>
    <inkml:brush xml:id="br0">
      <inkml:brushProperty name="width" value="0.035" units="cm"/>
      <inkml:brushProperty name="height" value="0.035" units="cm"/>
    </inkml:brush>
  </inkml:definitions>
  <inkml:trace contextRef="#ctx0" brushRef="#br0">16 156 24575,'0'-3'0,"0"-5"0,0-3 0,0-4 0,0-3 0,0-1 0,0-1 0,-4 4 0,0 0 0,0 0 0,0 3-8191</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1.830"/>
    </inkml:context>
    <inkml:brush xml:id="br0">
      <inkml:brushProperty name="width" value="0.035" units="cm"/>
      <inkml:brushProperty name="height" value="0.035" units="cm"/>
    </inkml:brush>
  </inkml:definitions>
  <inkml:trace contextRef="#ctx0" brushRef="#br0">35 96 24575,'-3'-3'0,"-2"-5"0,1-4 0,1-3 0,-2 1 0,-1-1 0,1 0 0,1 2-8191</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2.144"/>
    </inkml:context>
    <inkml:brush xml:id="br0">
      <inkml:brushProperty name="width" value="0.035" units="cm"/>
      <inkml:brushProperty name="height" value="0.035" units="cm"/>
    </inkml:brush>
  </inkml:definitions>
  <inkml:trace contextRef="#ctx0" brushRef="#br0">105 81 24575,'0'-3'0,"-4"-1"0,-3 0 0,-2-3 0,-2-3 0,-2 0 0,-3-1 0,-1 0 0,2 0 0,3 1-8191</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2.529"/>
    </inkml:context>
    <inkml:brush xml:id="br0">
      <inkml:brushProperty name="width" value="0.035" units="cm"/>
      <inkml:brushProperty name="height" value="0.035" units="cm"/>
    </inkml:brush>
  </inkml:definitions>
  <inkml:trace contextRef="#ctx0" brushRef="#br0">53 46 24575,'0'-3'0,"-3"-1"0,-5-4 0,-4-3 0,-3 1 0,1 1-8191</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2.865"/>
    </inkml:context>
    <inkml:brush xml:id="br0">
      <inkml:brushProperty name="width" value="0.035" units="cm"/>
      <inkml:brushProperty name="height" value="0.035" units="cm"/>
    </inkml:brush>
  </inkml:definitions>
  <inkml:trace contextRef="#ctx0" brushRef="#br0">228 46 24575,'-7'-3'0,"-5"-1"0,-4-1 0,-5 2 0,-7 0 0,-4-1 0,0-1 0,1 0 0,4-1 0,6-1-8191</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4.812"/>
    </inkml:context>
    <inkml:brush xml:id="br0">
      <inkml:brushProperty name="width" value="0.035" units="cm"/>
      <inkml:brushProperty name="height" value="0.035" units="cm"/>
    </inkml:brush>
  </inkml:definitions>
  <inkml:trace contextRef="#ctx0" brushRef="#br0">244 373 24575,'-4'-6'0,"0"1"0,1 0 0,0-1 0,0 0 0,0 1 0,0-1 0,-1-7 0,-12-22 0,-60-72 0,48 71 0,-24-42 0,15 23-1365,30 45-5461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02.168"/>
    </inkml:context>
    <inkml:brush xml:id="br0">
      <inkml:brushProperty name="width" value="0.05" units="cm"/>
      <inkml:brushProperty name="height" value="0.05" units="cm"/>
    </inkml:brush>
  </inkml:definitions>
  <inkml:trace contextRef="#ctx0" brushRef="#br0">0 0 24575,'0'3'0</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5.880"/>
    </inkml:context>
    <inkml:brush xml:id="br0">
      <inkml:brushProperty name="width" value="0.035" units="cm"/>
      <inkml:brushProperty name="height" value="0.035" units="cm"/>
    </inkml:brush>
  </inkml:definitions>
  <inkml:trace contextRef="#ctx0" brushRef="#br0">420 0 24575,'-1'13'0,"0"1"0,0-1 0,-1 0 0,-1 0 0,0 0 0,-1-1 0,0 1 0,-1-1 0,0 0 0,-1 0 0,-1 0 0,0-1 0,0 0 0,-1 0 0,0-1 0,-1 0 0,0 0 0,-21 15 0,17-13-85,-1-1 0,0 0-1,0-1 1,-1-1 0,0-1-1,-1 0 1,0-1 0,0 0-1,-1-1 1,1-1 0,-1-1-1,-1-1 1,1 0 0,0-1-1,-28 0 1,26-2-6741</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6.928"/>
    </inkml:context>
    <inkml:brush xml:id="br0">
      <inkml:brushProperty name="width" value="0.035" units="cm"/>
      <inkml:brushProperty name="height" value="0.035" units="cm"/>
    </inkml:brush>
  </inkml:definitions>
  <inkml:trace contextRef="#ctx0" brushRef="#br0">385 473 24575,'0'-29'0,"1"5"0,-2 0 0,-4-33 0,3 48 0,0 0 0,0 0 0,-1 0 0,0 1 0,-1-1 0,0 1 0,0 0 0,-1 0 0,-10-12 0,-2 0 0,0 0 0,-1 2 0,-1 0 0,-1 2 0,0 0 0,-1 1 0,-31-17 0,-80-45-1365,112 67-5461</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8.045"/>
    </inkml:context>
    <inkml:brush xml:id="br0">
      <inkml:brushProperty name="width" value="0.035" units="cm"/>
      <inkml:brushProperty name="height" value="0.035" units="cm"/>
    </inkml:brush>
  </inkml:definitions>
  <inkml:trace contextRef="#ctx0" brushRef="#br0">281 1 24575,'0'8'0,"0"1"0,0 0 0,-1-1 0,0 1 0,0-1 0,-1 1 0,0-1 0,-1 0 0,0 0 0,0 0 0,0 0 0,-1 0 0,0-1 0,-1 1 0,0-1 0,0 0 0,0-1 0,-1 1 0,0-1 0,-10 8 0,4-3-114,0-1 1,-1 0-1,0-1 0,-1 0 0,0-1 1,0 0-1,-1-2 0,0 1 0,0-2 1,0 0-1,-20 4 0,16-7-6712</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09.193"/>
    </inkml:context>
    <inkml:brush xml:id="br0">
      <inkml:brushProperty name="width" value="0.035" units="cm"/>
      <inkml:brushProperty name="height" value="0.035" units="cm"/>
    </inkml:brush>
  </inkml:definitions>
  <inkml:trace contextRef="#ctx0" brushRef="#br0">174 429 24575,'1'-55'0,"0"21"0,-4-55 0,2 79 0,-1 0 0,0-1 0,-1 1 0,0 0 0,0 1 0,-1-1 0,0 0 0,-1 1 0,-9-14 0,-2 1-273,-2 0 0,0 1 0,-1 1 0,-29-24 0,35 34-6553</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15.359"/>
    </inkml:context>
    <inkml:brush xml:id="br0">
      <inkml:brushProperty name="width" value="0.035" units="cm"/>
      <inkml:brushProperty name="height" value="0.035" units="cm"/>
    </inkml:brush>
  </inkml:definitions>
  <inkml:trace contextRef="#ctx0" brushRef="#br0">0 484 24575,'0'-4'0,"0"-6"0,7-7 0,2-2 0,2-8 0,7-7 0,9-6 0,7-4 0,4 0 0,0 3 0,-1 0 0,-4 3 0,-3 4 0,-8 6 0,-3 3 0,-6 4 0,-4 4-8191</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16.695"/>
    </inkml:context>
    <inkml:brush xml:id="br0">
      <inkml:brushProperty name="width" value="0.035" units="cm"/>
      <inkml:brushProperty name="height" value="0.035" units="cm"/>
    </inkml:brush>
  </inkml:definitions>
  <inkml:trace contextRef="#ctx0" brushRef="#br0">1 1 24575,'2'3'0,"0"0"0,1 0 0,-1 0 0,1 0 0,0-1 0,0 1 0,0-1 0,0 1 0,1-1 0,-1 0 0,0 0 0,7 2 0,-3-1 0,31 17 0,1-2 0,0-2 0,74 20 0,-104-34 7,-1 2 0,1-1 0,-1 1 1,0 0-1,0 1 0,0 0 0,0 0 0,-1 0 0,0 1 0,0 0 0,0 1 0,8 10 0,0 5-273,0 1-1,22 46 1,-24-44-392,-8-14-6168</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18.531"/>
    </inkml:context>
    <inkml:brush xml:id="br0">
      <inkml:brushProperty name="width" value="0.035" units="cm"/>
      <inkml:brushProperty name="height" value="0.035" units="cm"/>
    </inkml:brush>
  </inkml:definitions>
  <inkml:trace contextRef="#ctx0" brushRef="#br0">1256 964 24575,'-3'-1'0,"-1"0"0,1-1 0,0 1 0,0-1 0,0 0 0,0 0 0,0 0 0,0 0 0,1 0 0,-5-5 0,-9-6 0,-391-224 0,272 161 0,-63-29 0,170 92 0,0-3 0,1 0 0,1-1 0,1-2 0,0-1 0,1 0 0,2-2 0,-25-29 0,29 26 0,1-1 0,-14-30 0,0 1 0,5 16-682,-53-64-1,70 93-6143</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19.229"/>
    </inkml:context>
    <inkml:brush xml:id="br0">
      <inkml:brushProperty name="width" value="0.035" units="cm"/>
      <inkml:brushProperty name="height" value="0.035" units="cm"/>
    </inkml:brush>
  </inkml:definitions>
  <inkml:trace contextRef="#ctx0" brushRef="#br0">1 0 24575,'1'18'0,"1"0"0,0-1 0,2 1 0,0-1 0,1 0 0,13 32 0,55 94 0,-69-135 0,11 15-2,-12-18-225,1 0 0,-1 0-1,0 1 1,0-1 0,4 12 0,-5-4-6599</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20.595"/>
    </inkml:context>
    <inkml:brush xml:id="br0">
      <inkml:brushProperty name="width" value="0.035" units="cm"/>
      <inkml:brushProperty name="height" value="0.035" units="cm"/>
    </inkml:brush>
  </inkml:definitions>
  <inkml:trace contextRef="#ctx0" brushRef="#br0">13 100 24575,'-1'0'0,"1"0"0,-1 1 0,1-1 0,0 0 0,-1 0 0,1 0 0,-1 0 0,1 0 0,0 0 0,-1 0 0,1 0 0,0 0 0,-1 0 0,1-1 0,-1 1 0,1 0 0,0 0 0,-1 0 0,1 0 0,0-1 0,-1 1 0,1 0 0,0 0 0,-1 0 0,1-1 0,0 1 0,-1 0 0,1-1 0,0 1 0,0 0 0,-1-1 0,1 1 0,0 0 0,0-1 0,0 1 0,0 0 0,0-1 0,-1 1 0,1-1 0,0 1 0,0 0 0,0-1 0,0 1 0,0-1 0,0 1 0,0 0 0,0-1 0,0 1 0,0-1 0,1 1 0,-1 0 0,0-1 0,0 1 0,0 0 0,0-1 0,1 1 0,-1 0 0,0-1 0,0 1 0,1 0 0,-1-1 0,0 1 0,0 0 0,1 0 0,-1-1 0,21-19 0,-8 15 13,0 0 0,0 1 0,1 0 0,-1 1 0,1 1 1,0 0-1,0 1 0,24 1 0,-24 0-162,0 0 1,0-1 0,0 0 0,0-1-1,0 0 1,-1-2 0,1 1-1,-1-2 1,13-5 0,-9 1-6678</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23.496"/>
    </inkml:context>
    <inkml:brush xml:id="br0">
      <inkml:brushProperty name="width" value="0.035" units="cm"/>
      <inkml:brushProperty name="height" value="0.035" units="cm"/>
    </inkml:brush>
  </inkml:definitions>
  <inkml:trace contextRef="#ctx0" brushRef="#br0">1 468 24575,'4'-3'0,"-1"-1"0,1 1 0,-1-1 0,0 0 0,0 0 0,0 0 0,0 0 0,-1 0 0,0-1 0,4-7 0,-4 7 0,33-74 0,-22 48 0,1 1 0,24-40 0,7-14 0,-37 66 0,1 0 0,0 0 0,2 1 0,18-24 0,-28 40 0,-1 1 0,0 0 0,0-1 0,1 1 0,-1 0 0,0-1 0,1 1 0,-1 0 0,0-1 0,1 1 0,-1 0 0,0 0 0,1-1 0,-1 1 0,1 0 0,-1 0 0,1 0 0,-1 0 0,0-1 0,1 1 0,-1 0 0,1 0 0,-1 0 0,1 0 0,-1 0 0,1 0 0,-1 0 0,0 0 0,1 0 0,-1 1 0,1-1 0,-1 0 0,1 0 0,-1 0 0,0 0 0,1 1 0,-1-1 0,1 0 0,-1 0 0,1 1 0,11 22 0,-2 28 0,-6 29 0,-9 117 0,-5-129-1365,6-48-5461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03.329"/>
    </inkml:context>
    <inkml:brush xml:id="br0">
      <inkml:brushProperty name="width" value="0.05" units="cm"/>
      <inkml:brushProperty name="height" value="0.05" units="cm"/>
    </inkml:brush>
  </inkml:definitions>
  <inkml:trace contextRef="#ctx0" brushRef="#br0">0 1 24575</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6:24.541"/>
    </inkml:context>
    <inkml:brush xml:id="br0">
      <inkml:brushProperty name="width" value="0.035" units="cm"/>
      <inkml:brushProperty name="height" value="0.035" units="cm"/>
    </inkml:brush>
  </inkml:definitions>
  <inkml:trace contextRef="#ctx0" brushRef="#br0">1 0 24575,'3'0'0,"5"0"0,4 0 0,6 0 0,4 0 0,1 0 0,0 0 0,0 0 0,-2 0 0,-3 0-8191</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13:37:05.727"/>
    </inkml:context>
    <inkml:brush xml:id="br0">
      <inkml:brushProperty name="width" value="0.035" units="cm"/>
      <inkml:brushProperty name="height" value="0.035" units="cm"/>
    </inkml:brush>
  </inkml:definitions>
  <inkml:trace contextRef="#ctx0" brushRef="#br0">112 1 24575,'-2'0'0,"0"0"0,0 1 0,0-1 0,0 1 0,0 0 0,0 0 0,0 0 0,1 0 0,-1 0 0,0 0 0,1 0 0,-1 0 0,1 1 0,-1-1 0,1 0 0,-3 4 0,-21 31 0,16-22 0,3-5 0,0-2 0,1 0 0,0 0 0,1 0 0,0 0 0,0 1 0,0 0 0,-3 11 0,7-17 0,0 1 0,0 0 0,0-1 0,0 1 0,0 0 0,1 0 0,-1-1 0,1 1 0,-1-1 0,1 1 0,0-1 0,0 1 0,0-1 0,1 1 0,-1-1 0,1 0 0,-1 1 0,1-1 0,0 0 0,-1 0 0,1 0 0,0-1 0,0 1 0,1 0 0,-1-1 0,0 1 0,0-1 0,4 2 0,3 2 15,1 0 0,0-1 0,0 0 0,0 0 0,0-1 0,1 0 0,20 2 0,75-1-1500,-89-5-5341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4T13:15:31.504"/>
    </inkml:context>
    <inkml:brush xml:id="br0">
      <inkml:brushProperty name="width" value="0.05" units="cm"/>
      <inkml:brushProperty name="height" value="0.05" units="cm"/>
    </inkml:brush>
  </inkml:definitions>
  <inkml:trace contextRef="#ctx0" brushRef="#br0">1 375 24575,'350'-19'0,"-262"15"0,0-3 0,100-22 0,280-101 0,-135 31 0,-285 87-341,-1-1 0,-1-3-1,48-23 1,-82 33-6485</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05.162"/>
    </inkml:context>
    <inkml:brush xml:id="br0">
      <inkml:brushProperty name="width" value="0.05" units="cm"/>
      <inkml:brushProperty name="height" value="0.05" units="cm"/>
    </inkml:brush>
  </inkml:definitions>
  <inkml:trace contextRef="#ctx0" brushRef="#br0">0 0 24575,'0'0'-8191</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37.353"/>
    </inkml:context>
    <inkml:brush xml:id="br0">
      <inkml:brushProperty name="width" value="0.05" units="cm"/>
      <inkml:brushProperty name="height" value="0.05" units="cm"/>
    </inkml:brush>
  </inkml:definitions>
  <inkml:trace contextRef="#ctx0" brushRef="#br0">1 0 24575,'3'0'0,"0"1"0,0 0 0,-1 0 0,1-1 0,0 2 0,0-1 0,-1 0 0,1 0 0,0 1 0,-1 0 0,1-1 0,-1 1 0,0 0 0,0 0 0,0 0 0,0 1 0,0-1 0,0 0 0,0 1 0,-1-1 0,1 1 0,-1-1 0,0 1 0,0 0 0,0 0 0,0 0 0,0 0 0,0 5 0,4 12 0,-1 1 0,1 40 0,-4-51 0,2 492 0,-5-259 0,2-95-1365,0-132-5461</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39.538"/>
    </inkml:context>
    <inkml:brush xml:id="br0">
      <inkml:brushProperty name="width" value="0.05" units="cm"/>
      <inkml:brushProperty name="height" value="0.05" units="cm"/>
    </inkml:brush>
  </inkml:definitions>
  <inkml:trace contextRef="#ctx0" brushRef="#br0">1 132 24575,'13'-1'0,"-1"0"0,1-2 0,0 1 0,22-9 0,24-4 0,10 3 0,154-20 0,2 6 0,-145 13 0,136-3 0,227 18-1365,-427-2-5461</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40.507"/>
    </inkml:context>
    <inkml:brush xml:id="br0">
      <inkml:brushProperty name="width" value="0.05" units="cm"/>
      <inkml:brushProperty name="height" value="0.05" units="cm"/>
    </inkml:brush>
  </inkml:definitions>
  <inkml:trace contextRef="#ctx0" brushRef="#br0">0 0 24575,'0'0'-8191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44.920"/>
    </inkml:context>
    <inkml:brush xml:id="br0">
      <inkml:brushProperty name="width" value="0.05" units="cm"/>
      <inkml:brushProperty name="height" value="0.05" units="cm"/>
    </inkml:brush>
  </inkml:definitions>
  <inkml:trace contextRef="#ctx0" brushRef="#br0">1 1 24575,'0'3'0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51.115"/>
    </inkml:context>
    <inkml:brush xml:id="br0">
      <inkml:brushProperty name="width" value="0.05" units="cm"/>
      <inkml:brushProperty name="height" value="0.05" units="cm"/>
    </inkml:brush>
  </inkml:definitions>
  <inkml:trace contextRef="#ctx0" brushRef="#br0">212 4 24575,'-38'-2'0,"23"1"0,0 0 0,-1 1 0,1 1 0,-17 3 0,29-4 0,0 1 0,0 0 0,0 0 0,0 0 0,0 0 0,1 0 0,-1 0 0,0 1 0,0 0 0,1-1 0,-1 1 0,1 0 0,0 0 0,-1 1 0,1-1 0,0 0 0,0 1 0,0-1 0,1 1 0,-1 0 0,1-1 0,-1 1 0,1 0 0,-2 5 0,-4 17 0,-5 45 0,11-64 0,0 0 0,1 0 0,-1 0 0,1 0 0,1 0 0,-1 0 0,1 0 0,0 0 0,1 0 0,-1 0 0,1 0 0,1-1 0,3 10 0,-3-13 0,-1 1 0,1-1 0,0 1 0,0-1 0,0 0 0,0 0 0,0-1 0,0 1 0,0 0 0,0-1 0,1 0 0,-1 0 0,1 0 0,-1 0 0,1-1 0,-1 1 0,7-1 0,71-2 0,-49-1 0,-16 3 0,-10 0 0,1 0 0,-1 0 0,0 0 0,0-1 0,0 0 0,-1 0 0,8-3 0,-11 3 0,0 0 0,0-1 0,-1 1 0,1 0 0,0 0 0,-1-1 0,1 1 0,-1-1 0,0 0 0,1 1 0,-1-1 0,0 0 0,0 0 0,0 0 0,0 0 0,-1 0 0,1 0 0,0 0 0,-1 0 0,0 0 0,1 0 0,-1 0 0,0 0 0,0-4 0,0-4 0,2-8 0,-2 0 0,0-1 0,-4-29 0,3 44 0,0-1 0,-1 0 0,1 1 0,-1-1 0,1 1 0,-1-1 0,-1 1 0,1 0 0,-1 0 0,1 0 0,-1 0 0,0 0 0,-1 1 0,1-1 0,0 1 0,-1 0 0,0 0 0,-7-4 0,-1 0-1365,0 2-5461</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54.107"/>
    </inkml:context>
    <inkml:brush xml:id="br0">
      <inkml:brushProperty name="width" value="0.05" units="cm"/>
      <inkml:brushProperty name="height" value="0.05" units="cm"/>
    </inkml:brush>
  </inkml:definitions>
  <inkml:trace contextRef="#ctx0" brushRef="#br0">222 9 24575,'-8'-1'0,"-1"1"0,1 1 0,-1 0 0,1 0 0,0 0 0,-1 1 0,1 1 0,0-1 0,0 1 0,-8 5 0,10-5 0,1 1 0,0 1 0,-1-1 0,2 1 0,-1-1 0,0 1 0,1 1 0,0-1 0,0 1 0,1-1 0,0 1 0,0 0 0,-3 8 0,-11 23 0,9-21 0,1-1 0,1 1 0,0 1 0,1-1 0,-5 29 0,9-40 0,1 0 0,0-1 0,0 1 0,1-1 0,-1 1 0,1-1 0,0 1 0,0-1 0,1 1 0,-1-1 0,1 0 0,0 1 0,0-1 0,0 0 0,1 0 0,0-1 0,-1 1 0,1-1 0,0 1 0,1-1 0,-1 0 0,1 0 0,-1 0 0,1 0 0,0-1 0,6 3 0,6 5 0,2-1 0,-1-1 0,1 0 0,0-1 0,1-1 0,0-1 0,20 3 0,-28-7 0,0 0 0,-1-1 0,1 0 0,0-1 0,0 0 0,0 0 0,0-2 0,0 1 0,-1-1 0,1 0 0,-1-1 0,0-1 0,18-10 0,-18 9 0,6-3 0,0-1 0,-1-1 0,19-17 0,-31 25 0,1-1 0,0-1 0,-1 1 0,0 0 0,0-1 0,0 0 0,0 1 0,-1-1 0,0 0 0,0-1 0,0 1 0,0 0 0,-1 0 0,0-1 0,0-9 0,1-6 0,-2 0 0,-1 0 0,0 0 0,-6-28 0,5 42 0,0 0 0,0 1 0,0-1 0,-1 1 0,0 0 0,-1 0 0,1 0 0,-1 0 0,0 0 0,0 1 0,-1 0 0,1 0 0,-1 0 0,-1 0 0,1 1 0,-1 0 0,-6-4 0,1 1-1365,2 0-5461</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55.089"/>
    </inkml:context>
    <inkml:brush xml:id="br0">
      <inkml:brushProperty name="width" value="0.05" units="cm"/>
      <inkml:brushProperty name="height" value="0.05" units="cm"/>
    </inkml:brush>
  </inkml:definitions>
  <inkml:trace contextRef="#ctx0" brushRef="#br0">119 1 24575,'0'3'0,"-4"1"0,0 3 0,0 4 0,-3 0 0,-2 0 0,-1 3 0,-1 2 0,1 1 0,-1-3 0,2 1 0,1-1 0,0-1 0,1 0 0,-1-3 0,0 0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55.957"/>
    </inkml:context>
    <inkml:brush xml:id="br0">
      <inkml:brushProperty name="width" value="0.05" units="cm"/>
      <inkml:brushProperty name="height" value="0.05" units="cm"/>
    </inkml:brush>
  </inkml:definitions>
  <inkml:trace contextRef="#ctx0" brushRef="#br0">0 1 24575,'3'0'0,"5"0"0,0 3 0,3 1 0,-2 3 0,2 1 0,-1 1 0,1 0 0,1 1 0,2 3 0,-1 1 0,3-1 0,0 1 0,-1-3 0,1 0 0,-3-1-8191</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6T12:50:56.929"/>
    </inkml:context>
    <inkml:brush xml:id="br0">
      <inkml:brushProperty name="width" value="0.05" units="cm"/>
      <inkml:brushProperty name="height" value="0.05" units="cm"/>
    </inkml:brush>
  </inkml:definitions>
  <inkml:trace contextRef="#ctx0" brushRef="#br0">1 123 24575,'0'-3'0,"0"-5"0,0-3 0,3-4 0,4-2 0,5 2 0,-1 0 0,2-1 0,2 3 0,-3 3-8191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31C66D77-DD00-1169-B283-A024A0591BAE}"/>
            </a:ext>
          </a:extLst>
        </p:cNvPr>
        <p:cNvGrpSpPr/>
        <p:nvPr/>
      </p:nvGrpSpPr>
      <p:grpSpPr>
        <a:xfrm>
          <a:off x="0" y="0"/>
          <a:ext cx="0" cy="0"/>
          <a:chOff x="0" y="0"/>
          <a:chExt cx="0" cy="0"/>
        </a:xfrm>
      </p:grpSpPr>
      <p:sp>
        <p:nvSpPr>
          <p:cNvPr id="69" name="Google Shape;69;g275b2c1ed03615fd_5:notes">
            <a:extLst>
              <a:ext uri="{FF2B5EF4-FFF2-40B4-BE49-F238E27FC236}">
                <a16:creationId xmlns:a16="http://schemas.microsoft.com/office/drawing/2014/main" id="{21E51692-DF7D-A450-722B-122992843A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5b2c1ed03615fd_5:notes">
            <a:extLst>
              <a:ext uri="{FF2B5EF4-FFF2-40B4-BE49-F238E27FC236}">
                <a16:creationId xmlns:a16="http://schemas.microsoft.com/office/drawing/2014/main" id="{587EC340-D41B-564A-B5BB-6B3C847F2E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4803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135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5b2c1ed03615fd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5b2c1ed03615fd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586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011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1331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5BF08F0F-18CB-E011-C26D-0A63DC08EE78}"/>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E222666A-F313-59A0-DFAF-1A700B8C31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F400CC79-A397-B5A2-806D-CE4EC202DB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1815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5BF08F0F-18CB-E011-C26D-0A63DC08EE78}"/>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E222666A-F313-59A0-DFAF-1A700B8C31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F400CC79-A397-B5A2-806D-CE4EC202DB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1815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7A248942-7D04-7BB9-005E-E77E11A6514B}"/>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5A6B1287-58EA-E076-7CA9-9B78E7031E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A59BE85A-0C9B-6F39-C8CD-EA725D14AA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2592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983F0919-FBE9-DC50-2367-50530CBB8FCC}"/>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392E1449-C1EA-50D0-CA58-78DEC5EE6D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B2838A17-6025-0ADC-6407-8D0C58451D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4337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0155EF3-5A47-1C9A-FFE7-E94965D195AA}"/>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9AEB13E1-895B-17E6-6FEA-893B939DCCA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44F13953-AB85-F2D3-6523-F217E8F0C3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9186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5A95158A-1D40-AA9B-78A1-62D79DBA1F16}"/>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7839FD86-DC5E-65C6-E0F8-3F2FE0F900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E3D9A646-7766-AE38-C262-DFCE458CF0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9517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1356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4F90A7A0-9C81-CC26-B393-DF3417ECE768}"/>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65D2ACDA-B7F0-58FC-5B9D-E44C96A2D5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E4115C5D-32E6-4113-F800-E4AA534CF6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2431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5AAAD66-E581-5703-B412-72F5573E1CAF}"/>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B5F9B2BA-B2EB-8735-61B6-97F6A12796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E7654770-F211-FF95-F4A8-479842FAC9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5794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8B25CC4D-B7AF-B672-4FD9-4E16B896D047}"/>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315266AF-82BA-78A9-E47F-35F6FA2947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B7E8DAD4-5F1E-3DBF-33EA-56AFCF07F4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8252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DC80EDEE-0772-4A38-2FDA-43A10BF182AA}"/>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4599604A-31B0-6489-D64A-5501587736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7BBFFB53-5F4D-D966-CEC2-44D1F859EF2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0326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6047374A-EE8B-7D46-FCB3-6E1710B637BF}"/>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EDE33C84-87BC-0199-968F-46684C4FB9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D1370433-A7EA-985E-2820-9FFEE58E70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146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AD312E99-1759-DC6F-7514-8257330DB642}"/>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04305AAC-F659-D023-A6BB-64E44984C5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F2FE17A3-19B0-B9A1-2C50-AEC1D41F6DF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7665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153C3E5-3C2A-D4EF-74E3-E40E4426E44C}"/>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76A0F500-F356-2980-D082-63239C730E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8DD036B0-7611-1FA9-2DCD-A4D813190B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110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A11E3252-B134-FE7A-11F5-EB035A256A37}"/>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FE230ABD-8890-3E1E-1DA5-664796A93F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20F75578-BB61-11EC-FF53-B4130A3C890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53523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B85C2A7-BFDA-66DA-5194-2CD9F40626EB}"/>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DE5857B2-FD8F-68D3-EF3C-B1FE9285CD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A04BF0F0-2EBB-50F9-9DC6-54192C1BE4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727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62F28B77-542F-BC5B-BFA4-B811818785AD}"/>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A93B5053-B263-B45E-7767-EC8D0E6795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24AF481E-B277-5630-487C-1DE1CA2EAF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5315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2904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D252C980-B0BC-9BA2-FFDC-C79484A54EBC}"/>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223069CE-6012-1099-9D01-BC8F8B9CD8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EA2F1CC9-92D7-A532-2F39-1B4D423F0D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40127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6D78F42C-CB31-F48A-B3A8-E9B975C1EFBC}"/>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C849F937-7BC7-9B29-CEDD-7F86EA4ECB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F62505A5-1AD9-918F-1D42-CE2D2077BDC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16985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5b2c1ed03615fd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5b2c1ed03615fd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586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9C5B6C1A-237D-F8F8-7648-E9E976B7785E}"/>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000F4D3D-1860-2F0A-CDDD-469AC98883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2C58A9ED-92FF-96AF-EB20-C695368DAB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50722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09C587C4-F7CF-3791-CA28-52FB73D92798}"/>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922512A0-AF0E-3EE6-7C47-4422BAB162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AFD0D6BE-0293-89EB-88D6-0D83529FC7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44865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D08F84D-0F22-DD46-74A0-D20B1FE6B731}"/>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B4D002A9-1803-0081-D05B-D1DA9492F4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2A3EC38A-B622-897B-FE8E-CD4E9E645E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9641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A2F9FC2D-F1DD-860C-3B1A-DC875D2DF473}"/>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F0682B1C-ADAE-9315-C520-D9CF8FA00F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2E1855C4-33B6-153A-F702-1B085F5A4F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42098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2DBB350A-AE8A-61D9-29EE-8186AE60B8A2}"/>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38F67FEE-7CAE-30A1-6FCC-1BF81BACEC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34B359C6-D4B6-D1A7-A0BD-B1157F7611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16034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EA0E199-F93C-043B-0698-98F57E17FBB6}"/>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203FD321-57A7-44D0-A775-A90E7EC31F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424DB34B-C298-0C68-2E7E-AB14708915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81668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E021C79C-A164-605A-33CD-2E2A41764561}"/>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B2B030FB-2DD2-1499-9D70-1017862C4A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E8041484-2454-A9FC-C144-ED4A2B6BD19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256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5b2c1ed03615fd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5b2c1ed03615fd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5868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13319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B85C2A7-BFDA-66DA-5194-2CD9F40626EB}"/>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DE5857B2-FD8F-68D3-EF3C-B1FE9285CD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A04BF0F0-2EBB-50F9-9DC6-54192C1BE4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7277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a:extLst>
            <a:ext uri="{FF2B5EF4-FFF2-40B4-BE49-F238E27FC236}">
              <a16:creationId xmlns:a16="http://schemas.microsoft.com/office/drawing/2014/main" id="{F033FA74-53C8-252F-3A75-8A96C95756E1}"/>
            </a:ext>
          </a:extLst>
        </p:cNvPr>
        <p:cNvGrpSpPr/>
        <p:nvPr/>
      </p:nvGrpSpPr>
      <p:grpSpPr>
        <a:xfrm>
          <a:off x="0" y="0"/>
          <a:ext cx="0" cy="0"/>
          <a:chOff x="0" y="0"/>
          <a:chExt cx="0" cy="0"/>
        </a:xfrm>
      </p:grpSpPr>
      <p:sp>
        <p:nvSpPr>
          <p:cNvPr id="75" name="Google Shape;75;g275b2c1ed03615fd_15:notes">
            <a:extLst>
              <a:ext uri="{FF2B5EF4-FFF2-40B4-BE49-F238E27FC236}">
                <a16:creationId xmlns:a16="http://schemas.microsoft.com/office/drawing/2014/main" id="{8995DEB8-FD4F-3146-EC36-C94FD43151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a:extLst>
              <a:ext uri="{FF2B5EF4-FFF2-40B4-BE49-F238E27FC236}">
                <a16:creationId xmlns:a16="http://schemas.microsoft.com/office/drawing/2014/main" id="{3FCCBE4F-717C-1603-CF19-DDF646A00A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1471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75b2c1ed03615fd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75b2c1ed03615fd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135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2212db73ff9a59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2212db73ff9a59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5b2c1ed03615fd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5b2c1ed03615fd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586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75b2c1ed03615fd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75b2c1ed03615fd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0156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2212db73ff9a59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2212db73ff9a59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6.png"/><Relationship Id="rId18" Type="http://schemas.openxmlformats.org/officeDocument/2006/relationships/customXml" Target="../ink/ink8.xml"/><Relationship Id="rId26" Type="http://schemas.openxmlformats.org/officeDocument/2006/relationships/customXml" Target="../ink/ink12.xml"/><Relationship Id="rId39" Type="http://schemas.openxmlformats.org/officeDocument/2006/relationships/image" Target="../media/image19.png"/><Relationship Id="rId21" Type="http://schemas.openxmlformats.org/officeDocument/2006/relationships/image" Target="../media/image10.png"/><Relationship Id="rId34" Type="http://schemas.openxmlformats.org/officeDocument/2006/relationships/customXml" Target="../ink/ink16.xml"/><Relationship Id="rId42" Type="http://schemas.openxmlformats.org/officeDocument/2006/relationships/customXml" Target="../ink/ink20.xml"/><Relationship Id="rId47"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notesSlide" Target="../notesSlides/notesSlide1.xml"/><Relationship Id="rId16" Type="http://schemas.openxmlformats.org/officeDocument/2006/relationships/customXml" Target="../ink/ink7.xml"/><Relationship Id="rId29" Type="http://schemas.openxmlformats.org/officeDocument/2006/relationships/image" Target="../media/image14.png"/><Relationship Id="rId11" Type="http://schemas.openxmlformats.org/officeDocument/2006/relationships/image" Target="../media/image5.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18.png"/><Relationship Id="rId40" Type="http://schemas.openxmlformats.org/officeDocument/2006/relationships/customXml" Target="../ink/ink19.xml"/><Relationship Id="rId45" Type="http://schemas.openxmlformats.org/officeDocument/2006/relationships/image" Target="../media/image22.png"/><Relationship Id="rId5" Type="http://schemas.openxmlformats.org/officeDocument/2006/relationships/image" Target="../media/image2.png"/><Relationship Id="rId15" Type="http://schemas.openxmlformats.org/officeDocument/2006/relationships/image" Target="../media/image7.png"/><Relationship Id="rId23" Type="http://schemas.openxmlformats.org/officeDocument/2006/relationships/image" Target="../media/image11.png"/><Relationship Id="rId28" Type="http://schemas.openxmlformats.org/officeDocument/2006/relationships/customXml" Target="../ink/ink13.xml"/><Relationship Id="rId36" Type="http://schemas.openxmlformats.org/officeDocument/2006/relationships/customXml" Target="../ink/ink17.xml"/><Relationship Id="rId49" Type="http://schemas.openxmlformats.org/officeDocument/2006/relationships/image" Target="../media/image24.png"/><Relationship Id="rId10" Type="http://schemas.openxmlformats.org/officeDocument/2006/relationships/customXml" Target="../ink/ink4.xml"/><Relationship Id="rId19" Type="http://schemas.openxmlformats.org/officeDocument/2006/relationships/image" Target="../media/image9.png"/><Relationship Id="rId31" Type="http://schemas.openxmlformats.org/officeDocument/2006/relationships/image" Target="../media/image15.png"/><Relationship Id="rId44" Type="http://schemas.openxmlformats.org/officeDocument/2006/relationships/customXml" Target="../ink/ink21.xml"/><Relationship Id="rId4" Type="http://schemas.openxmlformats.org/officeDocument/2006/relationships/customXml" Target="../ink/ink1.xml"/><Relationship Id="rId9" Type="http://schemas.openxmlformats.org/officeDocument/2006/relationships/image" Target="../media/image4.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3.png"/><Relationship Id="rId30" Type="http://schemas.openxmlformats.org/officeDocument/2006/relationships/customXml" Target="../ink/ink14.xml"/><Relationship Id="rId35" Type="http://schemas.openxmlformats.org/officeDocument/2006/relationships/image" Target="../media/image17.png"/><Relationship Id="rId43" Type="http://schemas.openxmlformats.org/officeDocument/2006/relationships/image" Target="../media/image21.png"/><Relationship Id="rId48" Type="http://schemas.openxmlformats.org/officeDocument/2006/relationships/customXml" Target="../ink/ink23.xml"/><Relationship Id="rId8" Type="http://schemas.openxmlformats.org/officeDocument/2006/relationships/customXml" Target="../ink/ink3.xml"/><Relationship Id="rId3" Type="http://schemas.openxmlformats.org/officeDocument/2006/relationships/image" Target="../media/image1.png"/><Relationship Id="rId12" Type="http://schemas.openxmlformats.org/officeDocument/2006/relationships/customXml" Target="../ink/ink5.xml"/><Relationship Id="rId17" Type="http://schemas.openxmlformats.org/officeDocument/2006/relationships/image" Target="../media/image8.png"/><Relationship Id="rId25" Type="http://schemas.openxmlformats.org/officeDocument/2006/relationships/image" Target="../media/image12.png"/><Relationship Id="rId33" Type="http://schemas.openxmlformats.org/officeDocument/2006/relationships/image" Target="../media/image16.png"/><Relationship Id="rId38" Type="http://schemas.openxmlformats.org/officeDocument/2006/relationships/customXml" Target="../ink/ink18.xml"/><Relationship Id="rId46" Type="http://schemas.openxmlformats.org/officeDocument/2006/relationships/customXml" Target="../ink/ink22.xml"/><Relationship Id="rId20" Type="http://schemas.openxmlformats.org/officeDocument/2006/relationships/customXml" Target="../ink/ink9.xml"/><Relationship Id="rId41"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customXml" Target="../ink/ink2.xml"/></Relationships>
</file>

<file path=ppt/slides/_rels/slide10.xml.rels><?xml version="1.0" encoding="UTF-8" standalone="yes"?>
<Relationships xmlns="http://schemas.openxmlformats.org/package/2006/relationships"><Relationship Id="rId8" Type="http://schemas.openxmlformats.org/officeDocument/2006/relationships/customXml" Target="../ink/ink142.xml"/><Relationship Id="rId13" Type="http://schemas.openxmlformats.org/officeDocument/2006/relationships/image" Target="../media/image55.png"/><Relationship Id="rId18" Type="http://schemas.openxmlformats.org/officeDocument/2006/relationships/customXml" Target="../ink/ink147.xml"/><Relationship Id="rId3" Type="http://schemas.openxmlformats.org/officeDocument/2006/relationships/image" Target="../media/image25.png"/><Relationship Id="rId21" Type="http://schemas.openxmlformats.org/officeDocument/2006/relationships/image" Target="../media/image95.png"/><Relationship Id="rId7" Type="http://schemas.openxmlformats.org/officeDocument/2006/relationships/image" Target="../media/image52.png"/><Relationship Id="rId12" Type="http://schemas.openxmlformats.org/officeDocument/2006/relationships/customXml" Target="../ink/ink144.xml"/><Relationship Id="rId17" Type="http://schemas.openxmlformats.org/officeDocument/2006/relationships/image" Target="../media/image93.png"/><Relationship Id="rId25" Type="http://schemas.openxmlformats.org/officeDocument/2006/relationships/image" Target="../media/image97.png"/><Relationship Id="rId2" Type="http://schemas.openxmlformats.org/officeDocument/2006/relationships/notesSlide" Target="../notesSlides/notesSlide10.xml"/><Relationship Id="rId16" Type="http://schemas.openxmlformats.org/officeDocument/2006/relationships/customXml" Target="../ink/ink146.xml"/><Relationship Id="rId20" Type="http://schemas.openxmlformats.org/officeDocument/2006/relationships/customXml" Target="../ink/ink148.xml"/><Relationship Id="rId1" Type="http://schemas.openxmlformats.org/officeDocument/2006/relationships/slideLayout" Target="../slideLayouts/slideLayout1.xml"/><Relationship Id="rId6" Type="http://schemas.openxmlformats.org/officeDocument/2006/relationships/customXml" Target="../ink/ink141.xml"/><Relationship Id="rId11" Type="http://schemas.openxmlformats.org/officeDocument/2006/relationships/image" Target="../media/image54.png"/><Relationship Id="rId24" Type="http://schemas.openxmlformats.org/officeDocument/2006/relationships/customXml" Target="../ink/ink150.xml"/><Relationship Id="rId5" Type="http://schemas.openxmlformats.org/officeDocument/2006/relationships/image" Target="../media/image29.png"/><Relationship Id="rId15" Type="http://schemas.openxmlformats.org/officeDocument/2006/relationships/image" Target="../media/image92.png"/><Relationship Id="rId23" Type="http://schemas.openxmlformats.org/officeDocument/2006/relationships/image" Target="../media/image96.png"/><Relationship Id="rId10" Type="http://schemas.openxmlformats.org/officeDocument/2006/relationships/customXml" Target="../ink/ink143.xml"/><Relationship Id="rId19" Type="http://schemas.openxmlformats.org/officeDocument/2006/relationships/image" Target="../media/image94.png"/><Relationship Id="rId4" Type="http://schemas.openxmlformats.org/officeDocument/2006/relationships/customXml" Target="../ink/ink140.xml"/><Relationship Id="rId9" Type="http://schemas.openxmlformats.org/officeDocument/2006/relationships/image" Target="../media/image53.png"/><Relationship Id="rId14" Type="http://schemas.openxmlformats.org/officeDocument/2006/relationships/customXml" Target="../ink/ink145.xml"/><Relationship Id="rId22" Type="http://schemas.openxmlformats.org/officeDocument/2006/relationships/customXml" Target="../ink/ink149.xml"/></Relationships>
</file>

<file path=ppt/slides/_rels/slide11.xml.rels><?xml version="1.0" encoding="UTF-8" standalone="yes"?>
<Relationships xmlns="http://schemas.openxmlformats.org/package/2006/relationships"><Relationship Id="rId13" Type="http://schemas.openxmlformats.org/officeDocument/2006/relationships/image" Target="../media/image104.png"/><Relationship Id="rId18" Type="http://schemas.openxmlformats.org/officeDocument/2006/relationships/customXml" Target="../ink/ink158.xml"/><Relationship Id="rId26" Type="http://schemas.openxmlformats.org/officeDocument/2006/relationships/customXml" Target="../ink/ink162.xml"/><Relationship Id="rId39" Type="http://schemas.openxmlformats.org/officeDocument/2006/relationships/image" Target="../media/image119.png"/><Relationship Id="rId21" Type="http://schemas.openxmlformats.org/officeDocument/2006/relationships/image" Target="../media/image108.png"/><Relationship Id="rId34" Type="http://schemas.openxmlformats.org/officeDocument/2006/relationships/customXml" Target="../ink/ink166.xml"/><Relationship Id="rId42" Type="http://schemas.openxmlformats.org/officeDocument/2006/relationships/customXml" Target="../ink/ink170.xml"/><Relationship Id="rId47" Type="http://schemas.openxmlformats.org/officeDocument/2006/relationships/image" Target="../media/image125.png"/><Relationship Id="rId50" Type="http://schemas.openxmlformats.org/officeDocument/2006/relationships/customXml" Target="../ink/ink174.xml"/><Relationship Id="rId55" Type="http://schemas.openxmlformats.org/officeDocument/2006/relationships/image" Target="../media/image129.png"/><Relationship Id="rId63" Type="http://schemas.openxmlformats.org/officeDocument/2006/relationships/image" Target="../media/image135.png"/><Relationship Id="rId7" Type="http://schemas.openxmlformats.org/officeDocument/2006/relationships/image" Target="../media/image99.png"/><Relationship Id="rId2" Type="http://schemas.openxmlformats.org/officeDocument/2006/relationships/notesSlide" Target="../notesSlides/notesSlide11.xml"/><Relationship Id="rId16" Type="http://schemas.openxmlformats.org/officeDocument/2006/relationships/customXml" Target="../ink/ink157.xml"/><Relationship Id="rId29" Type="http://schemas.openxmlformats.org/officeDocument/2006/relationships/image" Target="../media/image114.png"/><Relationship Id="rId11" Type="http://schemas.openxmlformats.org/officeDocument/2006/relationships/image" Target="../media/image103.png"/><Relationship Id="rId24" Type="http://schemas.openxmlformats.org/officeDocument/2006/relationships/customXml" Target="../ink/ink161.xml"/><Relationship Id="rId32" Type="http://schemas.openxmlformats.org/officeDocument/2006/relationships/customXml" Target="../ink/ink165.xml"/><Relationship Id="rId37" Type="http://schemas.openxmlformats.org/officeDocument/2006/relationships/image" Target="../media/image118.png"/><Relationship Id="rId40" Type="http://schemas.openxmlformats.org/officeDocument/2006/relationships/customXml" Target="../ink/ink169.xml"/><Relationship Id="rId45" Type="http://schemas.openxmlformats.org/officeDocument/2006/relationships/image" Target="../media/image124.png"/><Relationship Id="rId53" Type="http://schemas.openxmlformats.org/officeDocument/2006/relationships/image" Target="../media/image128.png"/><Relationship Id="rId58" Type="http://schemas.openxmlformats.org/officeDocument/2006/relationships/customXml" Target="../ink/ink178.xml"/><Relationship Id="rId5" Type="http://schemas.openxmlformats.org/officeDocument/2006/relationships/image" Target="../media/image98.png"/><Relationship Id="rId61" Type="http://schemas.openxmlformats.org/officeDocument/2006/relationships/image" Target="../media/image134.png"/><Relationship Id="rId19" Type="http://schemas.openxmlformats.org/officeDocument/2006/relationships/image" Target="../media/image107.png"/><Relationship Id="rId14" Type="http://schemas.openxmlformats.org/officeDocument/2006/relationships/customXml" Target="../ink/ink156.xml"/><Relationship Id="rId22" Type="http://schemas.openxmlformats.org/officeDocument/2006/relationships/customXml" Target="../ink/ink160.xml"/><Relationship Id="rId27" Type="http://schemas.openxmlformats.org/officeDocument/2006/relationships/image" Target="../media/image113.png"/><Relationship Id="rId30" Type="http://schemas.openxmlformats.org/officeDocument/2006/relationships/customXml" Target="../ink/ink164.xml"/><Relationship Id="rId35" Type="http://schemas.openxmlformats.org/officeDocument/2006/relationships/image" Target="../media/image117.png"/><Relationship Id="rId43" Type="http://schemas.openxmlformats.org/officeDocument/2006/relationships/image" Target="../media/image123.png"/><Relationship Id="rId48" Type="http://schemas.openxmlformats.org/officeDocument/2006/relationships/customXml" Target="../ink/ink173.xml"/><Relationship Id="rId56" Type="http://schemas.openxmlformats.org/officeDocument/2006/relationships/customXml" Target="../ink/ink177.xml"/><Relationship Id="rId8" Type="http://schemas.openxmlformats.org/officeDocument/2006/relationships/customXml" Target="../ink/ink153.xml"/><Relationship Id="rId51" Type="http://schemas.openxmlformats.org/officeDocument/2006/relationships/image" Target="../media/image127.png"/><Relationship Id="rId3" Type="http://schemas.openxmlformats.org/officeDocument/2006/relationships/image" Target="../media/image1.png"/><Relationship Id="rId12" Type="http://schemas.openxmlformats.org/officeDocument/2006/relationships/customXml" Target="../ink/ink155.xml"/><Relationship Id="rId17" Type="http://schemas.openxmlformats.org/officeDocument/2006/relationships/image" Target="../media/image106.png"/><Relationship Id="rId25" Type="http://schemas.openxmlformats.org/officeDocument/2006/relationships/image" Target="../media/image112.png"/><Relationship Id="rId33" Type="http://schemas.openxmlformats.org/officeDocument/2006/relationships/image" Target="../media/image116.png"/><Relationship Id="rId38" Type="http://schemas.openxmlformats.org/officeDocument/2006/relationships/customXml" Target="../ink/ink168.xml"/><Relationship Id="rId46" Type="http://schemas.openxmlformats.org/officeDocument/2006/relationships/customXml" Target="../ink/ink172.xml"/><Relationship Id="rId59" Type="http://schemas.openxmlformats.org/officeDocument/2006/relationships/image" Target="../media/image133.png"/><Relationship Id="rId20" Type="http://schemas.openxmlformats.org/officeDocument/2006/relationships/customXml" Target="../ink/ink159.xml"/><Relationship Id="rId41" Type="http://schemas.openxmlformats.org/officeDocument/2006/relationships/image" Target="../media/image122.png"/><Relationship Id="rId54" Type="http://schemas.openxmlformats.org/officeDocument/2006/relationships/customXml" Target="../ink/ink176.xml"/><Relationship Id="rId62" Type="http://schemas.openxmlformats.org/officeDocument/2006/relationships/customXml" Target="../ink/ink180.xml"/><Relationship Id="rId1" Type="http://schemas.openxmlformats.org/officeDocument/2006/relationships/slideLayout" Target="../slideLayouts/slideLayout1.xml"/><Relationship Id="rId6" Type="http://schemas.openxmlformats.org/officeDocument/2006/relationships/customXml" Target="../ink/ink152.xml"/><Relationship Id="rId15" Type="http://schemas.openxmlformats.org/officeDocument/2006/relationships/image" Target="../media/image105.png"/><Relationship Id="rId23" Type="http://schemas.openxmlformats.org/officeDocument/2006/relationships/image" Target="../media/image109.png"/><Relationship Id="rId28" Type="http://schemas.openxmlformats.org/officeDocument/2006/relationships/customXml" Target="../ink/ink163.xml"/><Relationship Id="rId36" Type="http://schemas.openxmlformats.org/officeDocument/2006/relationships/customXml" Target="../ink/ink167.xml"/><Relationship Id="rId49" Type="http://schemas.openxmlformats.org/officeDocument/2006/relationships/image" Target="../media/image126.png"/><Relationship Id="rId57" Type="http://schemas.openxmlformats.org/officeDocument/2006/relationships/image" Target="../media/image132.png"/><Relationship Id="rId10" Type="http://schemas.openxmlformats.org/officeDocument/2006/relationships/customXml" Target="../ink/ink154.xml"/><Relationship Id="rId31" Type="http://schemas.openxmlformats.org/officeDocument/2006/relationships/image" Target="../media/image115.png"/><Relationship Id="rId44" Type="http://schemas.openxmlformats.org/officeDocument/2006/relationships/customXml" Target="../ink/ink171.xml"/><Relationship Id="rId52" Type="http://schemas.openxmlformats.org/officeDocument/2006/relationships/customXml" Target="../ink/ink175.xml"/><Relationship Id="rId60" Type="http://schemas.openxmlformats.org/officeDocument/2006/relationships/customXml" Target="../ink/ink179.xml"/><Relationship Id="rId4" Type="http://schemas.openxmlformats.org/officeDocument/2006/relationships/customXml" Target="../ink/ink151.xml"/><Relationship Id="rId9" Type="http://schemas.openxmlformats.org/officeDocument/2006/relationships/image" Target="../media/image102.png"/></Relationships>
</file>

<file path=ppt/slides/_rels/slide12.xml.rels><?xml version="1.0" encoding="UTF-8" standalone="yes"?>
<Relationships xmlns="http://schemas.openxmlformats.org/package/2006/relationships"><Relationship Id="rId13" Type="http://schemas.openxmlformats.org/officeDocument/2006/relationships/image" Target="../media/image142.png"/><Relationship Id="rId18" Type="http://schemas.openxmlformats.org/officeDocument/2006/relationships/customXml" Target="../ink/ink188.xml"/><Relationship Id="rId26" Type="http://schemas.openxmlformats.org/officeDocument/2006/relationships/customXml" Target="../ink/ink192.xml"/><Relationship Id="rId39" Type="http://schemas.openxmlformats.org/officeDocument/2006/relationships/image" Target="../media/image157.png"/><Relationship Id="rId21" Type="http://schemas.openxmlformats.org/officeDocument/2006/relationships/image" Target="../media/image146.png"/><Relationship Id="rId34" Type="http://schemas.openxmlformats.org/officeDocument/2006/relationships/customXml" Target="../ink/ink196.xml"/><Relationship Id="rId42" Type="http://schemas.openxmlformats.org/officeDocument/2006/relationships/customXml" Target="../ink/ink200.xml"/><Relationship Id="rId47" Type="http://schemas.openxmlformats.org/officeDocument/2006/relationships/image" Target="../media/image163.png"/><Relationship Id="rId50" Type="http://schemas.openxmlformats.org/officeDocument/2006/relationships/customXml" Target="../ink/ink204.xml"/><Relationship Id="rId55" Type="http://schemas.openxmlformats.org/officeDocument/2006/relationships/image" Target="../media/image167.png"/><Relationship Id="rId7" Type="http://schemas.openxmlformats.org/officeDocument/2006/relationships/image" Target="../media/image137.png"/><Relationship Id="rId2" Type="http://schemas.openxmlformats.org/officeDocument/2006/relationships/notesSlide" Target="../notesSlides/notesSlide12.xml"/><Relationship Id="rId16" Type="http://schemas.openxmlformats.org/officeDocument/2006/relationships/customXml" Target="../ink/ink187.xml"/><Relationship Id="rId29" Type="http://schemas.openxmlformats.org/officeDocument/2006/relationships/image" Target="../media/image152.png"/><Relationship Id="rId11" Type="http://schemas.openxmlformats.org/officeDocument/2006/relationships/image" Target="../media/image139.png"/><Relationship Id="rId24" Type="http://schemas.openxmlformats.org/officeDocument/2006/relationships/customXml" Target="../ink/ink191.xml"/><Relationship Id="rId32" Type="http://schemas.openxmlformats.org/officeDocument/2006/relationships/customXml" Target="../ink/ink195.xml"/><Relationship Id="rId37" Type="http://schemas.openxmlformats.org/officeDocument/2006/relationships/image" Target="../media/image156.png"/><Relationship Id="rId40" Type="http://schemas.openxmlformats.org/officeDocument/2006/relationships/customXml" Target="../ink/ink199.xml"/><Relationship Id="rId45" Type="http://schemas.openxmlformats.org/officeDocument/2006/relationships/image" Target="../media/image162.png"/><Relationship Id="rId53" Type="http://schemas.openxmlformats.org/officeDocument/2006/relationships/image" Target="../media/image166.png"/><Relationship Id="rId5" Type="http://schemas.openxmlformats.org/officeDocument/2006/relationships/image" Target="../media/image136.png"/><Relationship Id="rId19" Type="http://schemas.openxmlformats.org/officeDocument/2006/relationships/image" Target="../media/image145.png"/><Relationship Id="rId4" Type="http://schemas.openxmlformats.org/officeDocument/2006/relationships/customXml" Target="../ink/ink181.xml"/><Relationship Id="rId9" Type="http://schemas.openxmlformats.org/officeDocument/2006/relationships/image" Target="../media/image138.png"/><Relationship Id="rId14" Type="http://schemas.openxmlformats.org/officeDocument/2006/relationships/customXml" Target="../ink/ink186.xml"/><Relationship Id="rId22" Type="http://schemas.openxmlformats.org/officeDocument/2006/relationships/customXml" Target="../ink/ink190.xml"/><Relationship Id="rId27" Type="http://schemas.openxmlformats.org/officeDocument/2006/relationships/image" Target="../media/image149.png"/><Relationship Id="rId30" Type="http://schemas.openxmlformats.org/officeDocument/2006/relationships/customXml" Target="../ink/ink194.xml"/><Relationship Id="rId35" Type="http://schemas.openxmlformats.org/officeDocument/2006/relationships/image" Target="../media/image155.png"/><Relationship Id="rId43" Type="http://schemas.openxmlformats.org/officeDocument/2006/relationships/image" Target="../media/image159.png"/><Relationship Id="rId48" Type="http://schemas.openxmlformats.org/officeDocument/2006/relationships/customXml" Target="../ink/ink203.xml"/><Relationship Id="rId56" Type="http://schemas.openxmlformats.org/officeDocument/2006/relationships/customXml" Target="../ink/ink207.xml"/><Relationship Id="rId8" Type="http://schemas.openxmlformats.org/officeDocument/2006/relationships/customXml" Target="../ink/ink183.xml"/><Relationship Id="rId51" Type="http://schemas.openxmlformats.org/officeDocument/2006/relationships/image" Target="../media/image165.png"/><Relationship Id="rId3" Type="http://schemas.openxmlformats.org/officeDocument/2006/relationships/image" Target="../media/image1.png"/><Relationship Id="rId12" Type="http://schemas.openxmlformats.org/officeDocument/2006/relationships/customXml" Target="../ink/ink185.xml"/><Relationship Id="rId17" Type="http://schemas.openxmlformats.org/officeDocument/2006/relationships/image" Target="../media/image144.png"/><Relationship Id="rId25" Type="http://schemas.openxmlformats.org/officeDocument/2006/relationships/image" Target="../media/image148.png"/><Relationship Id="rId33" Type="http://schemas.openxmlformats.org/officeDocument/2006/relationships/image" Target="../media/image154.png"/><Relationship Id="rId38" Type="http://schemas.openxmlformats.org/officeDocument/2006/relationships/customXml" Target="../ink/ink198.xml"/><Relationship Id="rId46" Type="http://schemas.openxmlformats.org/officeDocument/2006/relationships/customXml" Target="../ink/ink202.xml"/><Relationship Id="rId20" Type="http://schemas.openxmlformats.org/officeDocument/2006/relationships/customXml" Target="../ink/ink189.xml"/><Relationship Id="rId41" Type="http://schemas.openxmlformats.org/officeDocument/2006/relationships/image" Target="../media/image158.png"/><Relationship Id="rId54" Type="http://schemas.openxmlformats.org/officeDocument/2006/relationships/customXml" Target="../ink/ink206.xml"/><Relationship Id="rId1" Type="http://schemas.openxmlformats.org/officeDocument/2006/relationships/slideLayout" Target="../slideLayouts/slideLayout1.xml"/><Relationship Id="rId6" Type="http://schemas.openxmlformats.org/officeDocument/2006/relationships/customXml" Target="../ink/ink182.xml"/><Relationship Id="rId15" Type="http://schemas.openxmlformats.org/officeDocument/2006/relationships/image" Target="../media/image143.png"/><Relationship Id="rId23" Type="http://schemas.openxmlformats.org/officeDocument/2006/relationships/image" Target="../media/image147.png"/><Relationship Id="rId28" Type="http://schemas.openxmlformats.org/officeDocument/2006/relationships/customXml" Target="../ink/ink193.xml"/><Relationship Id="rId36" Type="http://schemas.openxmlformats.org/officeDocument/2006/relationships/customXml" Target="../ink/ink197.xml"/><Relationship Id="rId49" Type="http://schemas.openxmlformats.org/officeDocument/2006/relationships/image" Target="../media/image164.png"/><Relationship Id="rId57" Type="http://schemas.openxmlformats.org/officeDocument/2006/relationships/image" Target="../media/image168.png"/><Relationship Id="rId10" Type="http://schemas.openxmlformats.org/officeDocument/2006/relationships/customXml" Target="../ink/ink184.xml"/><Relationship Id="rId31" Type="http://schemas.openxmlformats.org/officeDocument/2006/relationships/image" Target="../media/image153.png"/><Relationship Id="rId44" Type="http://schemas.openxmlformats.org/officeDocument/2006/relationships/customXml" Target="../ink/ink201.xml"/><Relationship Id="rId52" Type="http://schemas.openxmlformats.org/officeDocument/2006/relationships/customXml" Target="../ink/ink205.xml"/></Relationships>
</file>

<file path=ppt/slides/_rels/slide13.xml.rels><?xml version="1.0" encoding="UTF-8" standalone="yes"?>
<Relationships xmlns="http://schemas.openxmlformats.org/package/2006/relationships"><Relationship Id="rId13" Type="http://schemas.openxmlformats.org/officeDocument/2006/relationships/image" Target="../media/image175.png"/><Relationship Id="rId18" Type="http://schemas.openxmlformats.org/officeDocument/2006/relationships/customXml" Target="../ink/ink215.xml"/><Relationship Id="rId26" Type="http://schemas.openxmlformats.org/officeDocument/2006/relationships/customXml" Target="../ink/ink219.xml"/><Relationship Id="rId3" Type="http://schemas.openxmlformats.org/officeDocument/2006/relationships/image" Target="../media/image1.png"/><Relationship Id="rId21" Type="http://schemas.openxmlformats.org/officeDocument/2006/relationships/image" Target="../media/image179.png"/><Relationship Id="rId7" Type="http://schemas.openxmlformats.org/officeDocument/2006/relationships/image" Target="../media/image172.png"/><Relationship Id="rId12" Type="http://schemas.openxmlformats.org/officeDocument/2006/relationships/customXml" Target="../ink/ink212.xml"/><Relationship Id="rId17" Type="http://schemas.openxmlformats.org/officeDocument/2006/relationships/image" Target="../media/image177.png"/><Relationship Id="rId25" Type="http://schemas.openxmlformats.org/officeDocument/2006/relationships/image" Target="../media/image183.png"/><Relationship Id="rId33" Type="http://schemas.openxmlformats.org/officeDocument/2006/relationships/image" Target="../media/image187.png"/><Relationship Id="rId2" Type="http://schemas.openxmlformats.org/officeDocument/2006/relationships/notesSlide" Target="../notesSlides/notesSlide13.xml"/><Relationship Id="rId16" Type="http://schemas.openxmlformats.org/officeDocument/2006/relationships/customXml" Target="../ink/ink214.xml"/><Relationship Id="rId20" Type="http://schemas.openxmlformats.org/officeDocument/2006/relationships/customXml" Target="../ink/ink216.xml"/><Relationship Id="rId29" Type="http://schemas.openxmlformats.org/officeDocument/2006/relationships/image" Target="../media/image185.png"/><Relationship Id="rId1" Type="http://schemas.openxmlformats.org/officeDocument/2006/relationships/slideLayout" Target="../slideLayouts/slideLayout1.xml"/><Relationship Id="rId6" Type="http://schemas.openxmlformats.org/officeDocument/2006/relationships/customXml" Target="../ink/ink209.xml"/><Relationship Id="rId11" Type="http://schemas.openxmlformats.org/officeDocument/2006/relationships/image" Target="../media/image174.png"/><Relationship Id="rId24" Type="http://schemas.openxmlformats.org/officeDocument/2006/relationships/customXml" Target="../ink/ink218.xml"/><Relationship Id="rId32" Type="http://schemas.openxmlformats.org/officeDocument/2006/relationships/customXml" Target="../ink/ink222.xml"/><Relationship Id="rId5" Type="http://schemas.openxmlformats.org/officeDocument/2006/relationships/image" Target="../media/image169.png"/><Relationship Id="rId15" Type="http://schemas.openxmlformats.org/officeDocument/2006/relationships/image" Target="../media/image176.png"/><Relationship Id="rId23" Type="http://schemas.openxmlformats.org/officeDocument/2006/relationships/image" Target="../media/image182.png"/><Relationship Id="rId28" Type="http://schemas.openxmlformats.org/officeDocument/2006/relationships/customXml" Target="../ink/ink220.xml"/><Relationship Id="rId10" Type="http://schemas.openxmlformats.org/officeDocument/2006/relationships/customXml" Target="../ink/ink211.xml"/><Relationship Id="rId19" Type="http://schemas.openxmlformats.org/officeDocument/2006/relationships/image" Target="../media/image178.png"/><Relationship Id="rId31" Type="http://schemas.openxmlformats.org/officeDocument/2006/relationships/image" Target="../media/image186.png"/><Relationship Id="rId4" Type="http://schemas.openxmlformats.org/officeDocument/2006/relationships/customXml" Target="../ink/ink208.xml"/><Relationship Id="rId9" Type="http://schemas.openxmlformats.org/officeDocument/2006/relationships/image" Target="../media/image173.png"/><Relationship Id="rId14" Type="http://schemas.openxmlformats.org/officeDocument/2006/relationships/customXml" Target="../ink/ink213.xml"/><Relationship Id="rId22" Type="http://schemas.openxmlformats.org/officeDocument/2006/relationships/customXml" Target="../ink/ink217.xml"/><Relationship Id="rId27" Type="http://schemas.openxmlformats.org/officeDocument/2006/relationships/image" Target="../media/image184.png"/><Relationship Id="rId30" Type="http://schemas.openxmlformats.org/officeDocument/2006/relationships/customXml" Target="../ink/ink221.xml"/><Relationship Id="rId8" Type="http://schemas.openxmlformats.org/officeDocument/2006/relationships/customXml" Target="../ink/ink210.xml"/></Relationships>
</file>

<file path=ppt/slides/_rels/slide14.xml.rels><?xml version="1.0" encoding="UTF-8" standalone="yes"?>
<Relationships xmlns="http://schemas.openxmlformats.org/package/2006/relationships"><Relationship Id="rId13" Type="http://schemas.openxmlformats.org/officeDocument/2006/relationships/image" Target="../media/image194.png"/><Relationship Id="rId18" Type="http://schemas.openxmlformats.org/officeDocument/2006/relationships/customXml" Target="../ink/ink230.xml"/><Relationship Id="rId26" Type="http://schemas.openxmlformats.org/officeDocument/2006/relationships/customXml" Target="../ink/ink234.xml"/><Relationship Id="rId3" Type="http://schemas.openxmlformats.org/officeDocument/2006/relationships/image" Target="../media/image1.png"/><Relationship Id="rId21" Type="http://schemas.openxmlformats.org/officeDocument/2006/relationships/image" Target="../media/image198.png"/><Relationship Id="rId34" Type="http://schemas.openxmlformats.org/officeDocument/2006/relationships/customXml" Target="../ink/ink238.xml"/><Relationship Id="rId7" Type="http://schemas.openxmlformats.org/officeDocument/2006/relationships/image" Target="../media/image189.png"/><Relationship Id="rId12" Type="http://schemas.openxmlformats.org/officeDocument/2006/relationships/customXml" Target="../ink/ink227.xml"/><Relationship Id="rId17" Type="http://schemas.openxmlformats.org/officeDocument/2006/relationships/image" Target="../media/image196.png"/><Relationship Id="rId25" Type="http://schemas.openxmlformats.org/officeDocument/2006/relationships/image" Target="../media/image202.png"/><Relationship Id="rId33" Type="http://schemas.openxmlformats.org/officeDocument/2006/relationships/image" Target="../media/image206.png"/><Relationship Id="rId2" Type="http://schemas.openxmlformats.org/officeDocument/2006/relationships/notesSlide" Target="../notesSlides/notesSlide14.xml"/><Relationship Id="rId16" Type="http://schemas.openxmlformats.org/officeDocument/2006/relationships/customXml" Target="../ink/ink229.xml"/><Relationship Id="rId20" Type="http://schemas.openxmlformats.org/officeDocument/2006/relationships/customXml" Target="../ink/ink231.xml"/><Relationship Id="rId29" Type="http://schemas.openxmlformats.org/officeDocument/2006/relationships/image" Target="../media/image204.png"/><Relationship Id="rId1" Type="http://schemas.openxmlformats.org/officeDocument/2006/relationships/slideLayout" Target="../slideLayouts/slideLayout1.xml"/><Relationship Id="rId6" Type="http://schemas.openxmlformats.org/officeDocument/2006/relationships/customXml" Target="../ink/ink224.xml"/><Relationship Id="rId11" Type="http://schemas.openxmlformats.org/officeDocument/2006/relationships/image" Target="../media/image193.png"/><Relationship Id="rId24" Type="http://schemas.openxmlformats.org/officeDocument/2006/relationships/customXml" Target="../ink/ink233.xml"/><Relationship Id="rId32" Type="http://schemas.openxmlformats.org/officeDocument/2006/relationships/customXml" Target="../ink/ink237.xml"/><Relationship Id="rId5" Type="http://schemas.openxmlformats.org/officeDocument/2006/relationships/image" Target="../media/image188.png"/><Relationship Id="rId15" Type="http://schemas.openxmlformats.org/officeDocument/2006/relationships/image" Target="../media/image195.png"/><Relationship Id="rId23" Type="http://schemas.openxmlformats.org/officeDocument/2006/relationships/image" Target="../media/image199.png"/><Relationship Id="rId28" Type="http://schemas.openxmlformats.org/officeDocument/2006/relationships/customXml" Target="../ink/ink235.xml"/><Relationship Id="rId10" Type="http://schemas.openxmlformats.org/officeDocument/2006/relationships/customXml" Target="../ink/ink226.xml"/><Relationship Id="rId19" Type="http://schemas.openxmlformats.org/officeDocument/2006/relationships/image" Target="../media/image197.png"/><Relationship Id="rId31" Type="http://schemas.openxmlformats.org/officeDocument/2006/relationships/image" Target="../media/image205.png"/><Relationship Id="rId4" Type="http://schemas.openxmlformats.org/officeDocument/2006/relationships/customXml" Target="../ink/ink223.xml"/><Relationship Id="rId9" Type="http://schemas.openxmlformats.org/officeDocument/2006/relationships/image" Target="../media/image192.png"/><Relationship Id="rId14" Type="http://schemas.openxmlformats.org/officeDocument/2006/relationships/customXml" Target="../ink/ink228.xml"/><Relationship Id="rId22" Type="http://schemas.openxmlformats.org/officeDocument/2006/relationships/customXml" Target="../ink/ink232.xml"/><Relationship Id="rId27" Type="http://schemas.openxmlformats.org/officeDocument/2006/relationships/image" Target="../media/image203.png"/><Relationship Id="rId30" Type="http://schemas.openxmlformats.org/officeDocument/2006/relationships/customXml" Target="../ink/ink236.xml"/><Relationship Id="rId35" Type="http://schemas.openxmlformats.org/officeDocument/2006/relationships/image" Target="../media/image207.png"/><Relationship Id="rId8" Type="http://schemas.openxmlformats.org/officeDocument/2006/relationships/customXml" Target="../ink/ink225.xml"/></Relationships>
</file>

<file path=ppt/slides/_rels/slide15.xml.rels><?xml version="1.0" encoding="UTF-8" standalone="yes"?>
<Relationships xmlns="http://schemas.openxmlformats.org/package/2006/relationships"><Relationship Id="rId13" Type="http://schemas.openxmlformats.org/officeDocument/2006/relationships/image" Target="../media/image213.png"/><Relationship Id="rId18" Type="http://schemas.openxmlformats.org/officeDocument/2006/relationships/customXml" Target="../ink/ink246.xml"/><Relationship Id="rId26" Type="http://schemas.openxmlformats.org/officeDocument/2006/relationships/customXml" Target="../ink/ink250.xml"/><Relationship Id="rId39" Type="http://schemas.openxmlformats.org/officeDocument/2006/relationships/image" Target="../media/image227.png"/><Relationship Id="rId21" Type="http://schemas.openxmlformats.org/officeDocument/2006/relationships/image" Target="../media/image217.png"/><Relationship Id="rId34" Type="http://schemas.openxmlformats.org/officeDocument/2006/relationships/customXml" Target="../ink/ink254.xml"/><Relationship Id="rId42" Type="http://schemas.openxmlformats.org/officeDocument/2006/relationships/customXml" Target="../ink/ink258.xml"/><Relationship Id="rId47" Type="http://schemas.openxmlformats.org/officeDocument/2006/relationships/image" Target="../media/image233.png"/><Relationship Id="rId50" Type="http://schemas.openxmlformats.org/officeDocument/2006/relationships/customXml" Target="../ink/ink262.xml"/><Relationship Id="rId7" Type="http://schemas.openxmlformats.org/officeDocument/2006/relationships/image" Target="../media/image209.png"/><Relationship Id="rId2" Type="http://schemas.openxmlformats.org/officeDocument/2006/relationships/notesSlide" Target="../notesSlides/notesSlide15.xml"/><Relationship Id="rId16" Type="http://schemas.openxmlformats.org/officeDocument/2006/relationships/customXml" Target="../ink/ink245.xml"/><Relationship Id="rId29" Type="http://schemas.openxmlformats.org/officeDocument/2006/relationships/image" Target="../media/image222.png"/><Relationship Id="rId11" Type="http://schemas.openxmlformats.org/officeDocument/2006/relationships/image" Target="../media/image212.png"/><Relationship Id="rId24" Type="http://schemas.openxmlformats.org/officeDocument/2006/relationships/customXml" Target="../ink/ink249.xml"/><Relationship Id="rId32" Type="http://schemas.openxmlformats.org/officeDocument/2006/relationships/customXml" Target="../ink/ink253.xml"/><Relationship Id="rId37" Type="http://schemas.openxmlformats.org/officeDocument/2006/relationships/image" Target="../media/image226.png"/><Relationship Id="rId40" Type="http://schemas.openxmlformats.org/officeDocument/2006/relationships/customXml" Target="../ink/ink257.xml"/><Relationship Id="rId45" Type="http://schemas.openxmlformats.org/officeDocument/2006/relationships/image" Target="../media/image232.png"/><Relationship Id="rId5" Type="http://schemas.openxmlformats.org/officeDocument/2006/relationships/image" Target="../media/image208.png"/><Relationship Id="rId15" Type="http://schemas.openxmlformats.org/officeDocument/2006/relationships/image" Target="../media/image214.png"/><Relationship Id="rId23" Type="http://schemas.openxmlformats.org/officeDocument/2006/relationships/image" Target="../media/image218.png"/><Relationship Id="rId28" Type="http://schemas.openxmlformats.org/officeDocument/2006/relationships/customXml" Target="../ink/ink251.xml"/><Relationship Id="rId36" Type="http://schemas.openxmlformats.org/officeDocument/2006/relationships/customXml" Target="../ink/ink255.xml"/><Relationship Id="rId49" Type="http://schemas.openxmlformats.org/officeDocument/2006/relationships/image" Target="../media/image234.png"/><Relationship Id="rId10" Type="http://schemas.openxmlformats.org/officeDocument/2006/relationships/customXml" Target="../ink/ink242.xml"/><Relationship Id="rId19" Type="http://schemas.openxmlformats.org/officeDocument/2006/relationships/image" Target="../media/image216.png"/><Relationship Id="rId31" Type="http://schemas.openxmlformats.org/officeDocument/2006/relationships/image" Target="../media/image223.png"/><Relationship Id="rId44" Type="http://schemas.openxmlformats.org/officeDocument/2006/relationships/customXml" Target="../ink/ink259.xml"/><Relationship Id="rId4" Type="http://schemas.openxmlformats.org/officeDocument/2006/relationships/customXml" Target="../ink/ink239.xml"/><Relationship Id="rId9" Type="http://schemas.openxmlformats.org/officeDocument/2006/relationships/image" Target="../media/image211.png"/><Relationship Id="rId14" Type="http://schemas.openxmlformats.org/officeDocument/2006/relationships/customXml" Target="../ink/ink244.xml"/><Relationship Id="rId22" Type="http://schemas.openxmlformats.org/officeDocument/2006/relationships/customXml" Target="../ink/ink248.xml"/><Relationship Id="rId27" Type="http://schemas.openxmlformats.org/officeDocument/2006/relationships/image" Target="../media/image221.png"/><Relationship Id="rId30" Type="http://schemas.openxmlformats.org/officeDocument/2006/relationships/customXml" Target="../ink/ink252.xml"/><Relationship Id="rId35" Type="http://schemas.openxmlformats.org/officeDocument/2006/relationships/image" Target="../media/image225.png"/><Relationship Id="rId43" Type="http://schemas.openxmlformats.org/officeDocument/2006/relationships/image" Target="../media/image229.png"/><Relationship Id="rId48" Type="http://schemas.openxmlformats.org/officeDocument/2006/relationships/customXml" Target="../ink/ink261.xml"/><Relationship Id="rId8" Type="http://schemas.openxmlformats.org/officeDocument/2006/relationships/customXml" Target="../ink/ink241.xml"/><Relationship Id="rId51" Type="http://schemas.openxmlformats.org/officeDocument/2006/relationships/image" Target="../media/image235.png"/><Relationship Id="rId3" Type="http://schemas.openxmlformats.org/officeDocument/2006/relationships/image" Target="../media/image1.png"/><Relationship Id="rId12" Type="http://schemas.openxmlformats.org/officeDocument/2006/relationships/customXml" Target="../ink/ink243.xml"/><Relationship Id="rId17" Type="http://schemas.openxmlformats.org/officeDocument/2006/relationships/image" Target="../media/image215.png"/><Relationship Id="rId25" Type="http://schemas.openxmlformats.org/officeDocument/2006/relationships/image" Target="../media/image219.png"/><Relationship Id="rId33" Type="http://schemas.openxmlformats.org/officeDocument/2006/relationships/image" Target="../media/image224.png"/><Relationship Id="rId38" Type="http://schemas.openxmlformats.org/officeDocument/2006/relationships/customXml" Target="../ink/ink256.xml"/><Relationship Id="rId46" Type="http://schemas.openxmlformats.org/officeDocument/2006/relationships/customXml" Target="../ink/ink260.xml"/><Relationship Id="rId20" Type="http://schemas.openxmlformats.org/officeDocument/2006/relationships/customXml" Target="../ink/ink247.xml"/><Relationship Id="rId41" Type="http://schemas.openxmlformats.org/officeDocument/2006/relationships/image" Target="../media/image228.png"/><Relationship Id="rId1" Type="http://schemas.openxmlformats.org/officeDocument/2006/relationships/slideLayout" Target="../slideLayouts/slideLayout1.xml"/><Relationship Id="rId6" Type="http://schemas.openxmlformats.org/officeDocument/2006/relationships/customXml" Target="../ink/ink240.xml"/></Relationships>
</file>

<file path=ppt/slides/_rels/slide16.xml.rels><?xml version="1.0" encoding="UTF-8" standalone="yes"?>
<Relationships xmlns="http://schemas.openxmlformats.org/package/2006/relationships"><Relationship Id="rId26" Type="http://schemas.openxmlformats.org/officeDocument/2006/relationships/image" Target="../media/image247.png"/><Relationship Id="rId21" Type="http://schemas.openxmlformats.org/officeDocument/2006/relationships/image" Target="../media/image245.png"/><Relationship Id="rId42" Type="http://schemas.openxmlformats.org/officeDocument/2006/relationships/customXml" Target="../ink/ink283.xml"/><Relationship Id="rId47" Type="http://schemas.openxmlformats.org/officeDocument/2006/relationships/customXml" Target="../ink/ink286.xml"/><Relationship Id="rId63" Type="http://schemas.openxmlformats.org/officeDocument/2006/relationships/customXml" Target="../ink/ink294.xml"/><Relationship Id="rId68" Type="http://schemas.openxmlformats.org/officeDocument/2006/relationships/image" Target="../media/image268.png"/><Relationship Id="rId84" Type="http://schemas.openxmlformats.org/officeDocument/2006/relationships/image" Target="../media/image276.png"/><Relationship Id="rId89" Type="http://schemas.openxmlformats.org/officeDocument/2006/relationships/customXml" Target="../ink/ink307.xml"/><Relationship Id="rId16" Type="http://schemas.openxmlformats.org/officeDocument/2006/relationships/customXml" Target="../ink/ink269.xml"/><Relationship Id="rId11" Type="http://schemas.openxmlformats.org/officeDocument/2006/relationships/image" Target="../media/image239.png"/><Relationship Id="rId32" Type="http://schemas.openxmlformats.org/officeDocument/2006/relationships/image" Target="../media/image251.png"/><Relationship Id="rId37" Type="http://schemas.openxmlformats.org/officeDocument/2006/relationships/customXml" Target="../ink/ink280.xml"/><Relationship Id="rId53" Type="http://schemas.openxmlformats.org/officeDocument/2006/relationships/customXml" Target="../ink/ink289.xml"/><Relationship Id="rId58" Type="http://schemas.openxmlformats.org/officeDocument/2006/relationships/image" Target="../media/image263.png"/><Relationship Id="rId74" Type="http://schemas.openxmlformats.org/officeDocument/2006/relationships/image" Target="../media/image271.png"/><Relationship Id="rId79" Type="http://schemas.openxmlformats.org/officeDocument/2006/relationships/customXml" Target="../ink/ink302.xml"/><Relationship Id="rId5" Type="http://schemas.openxmlformats.org/officeDocument/2006/relationships/image" Target="../media/image236.png"/><Relationship Id="rId90" Type="http://schemas.openxmlformats.org/officeDocument/2006/relationships/image" Target="../media/image279.png"/><Relationship Id="rId14" Type="http://schemas.openxmlformats.org/officeDocument/2006/relationships/customXml" Target="../ink/ink268.xml"/><Relationship Id="rId22" Type="http://schemas.openxmlformats.org/officeDocument/2006/relationships/customXml" Target="../ink/ink272.xml"/><Relationship Id="rId27" Type="http://schemas.openxmlformats.org/officeDocument/2006/relationships/customXml" Target="../ink/ink275.xml"/><Relationship Id="rId30" Type="http://schemas.openxmlformats.org/officeDocument/2006/relationships/image" Target="../media/image249.png"/><Relationship Id="rId35" Type="http://schemas.openxmlformats.org/officeDocument/2006/relationships/customXml" Target="../ink/ink279.xml"/><Relationship Id="rId43" Type="http://schemas.openxmlformats.org/officeDocument/2006/relationships/image" Target="../media/image256.png"/><Relationship Id="rId48" Type="http://schemas.openxmlformats.org/officeDocument/2006/relationships/image" Target="../media/image258.png"/><Relationship Id="rId56" Type="http://schemas.openxmlformats.org/officeDocument/2006/relationships/image" Target="../media/image262.png"/><Relationship Id="rId64" Type="http://schemas.openxmlformats.org/officeDocument/2006/relationships/image" Target="../media/image266.png"/><Relationship Id="rId69" Type="http://schemas.openxmlformats.org/officeDocument/2006/relationships/customXml" Target="../ink/ink297.xml"/><Relationship Id="rId77" Type="http://schemas.openxmlformats.org/officeDocument/2006/relationships/customXml" Target="../ink/ink301.xml"/><Relationship Id="rId8" Type="http://schemas.openxmlformats.org/officeDocument/2006/relationships/customXml" Target="../ink/ink265.xml"/><Relationship Id="rId51" Type="http://schemas.openxmlformats.org/officeDocument/2006/relationships/customXml" Target="../ink/ink288.xml"/><Relationship Id="rId72" Type="http://schemas.openxmlformats.org/officeDocument/2006/relationships/image" Target="../media/image270.png"/><Relationship Id="rId80" Type="http://schemas.openxmlformats.org/officeDocument/2006/relationships/image" Target="../media/image274.png"/><Relationship Id="rId85" Type="http://schemas.openxmlformats.org/officeDocument/2006/relationships/customXml" Target="../ink/ink305.xml"/><Relationship Id="rId3" Type="http://schemas.openxmlformats.org/officeDocument/2006/relationships/image" Target="../media/image1.png"/><Relationship Id="rId12" Type="http://schemas.openxmlformats.org/officeDocument/2006/relationships/customXml" Target="../ink/ink267.xml"/><Relationship Id="rId17" Type="http://schemas.openxmlformats.org/officeDocument/2006/relationships/image" Target="../media/image243.png"/><Relationship Id="rId25" Type="http://schemas.openxmlformats.org/officeDocument/2006/relationships/customXml" Target="../ink/ink274.xml"/><Relationship Id="rId33" Type="http://schemas.openxmlformats.org/officeDocument/2006/relationships/customXml" Target="../ink/ink278.xml"/><Relationship Id="rId38" Type="http://schemas.openxmlformats.org/officeDocument/2006/relationships/image" Target="../media/image254.png"/><Relationship Id="rId46" Type="http://schemas.openxmlformats.org/officeDocument/2006/relationships/image" Target="../media/image257.png"/><Relationship Id="rId59" Type="http://schemas.openxmlformats.org/officeDocument/2006/relationships/customXml" Target="../ink/ink292.xml"/><Relationship Id="rId67" Type="http://schemas.openxmlformats.org/officeDocument/2006/relationships/customXml" Target="../ink/ink296.xml"/><Relationship Id="rId20" Type="http://schemas.openxmlformats.org/officeDocument/2006/relationships/customXml" Target="../ink/ink271.xml"/><Relationship Id="rId41" Type="http://schemas.openxmlformats.org/officeDocument/2006/relationships/customXml" Target="../ink/ink282.xml"/><Relationship Id="rId54" Type="http://schemas.openxmlformats.org/officeDocument/2006/relationships/image" Target="../media/image261.png"/><Relationship Id="rId62" Type="http://schemas.openxmlformats.org/officeDocument/2006/relationships/image" Target="../media/image265.png"/><Relationship Id="rId70" Type="http://schemas.openxmlformats.org/officeDocument/2006/relationships/image" Target="../media/image269.png"/><Relationship Id="rId75" Type="http://schemas.openxmlformats.org/officeDocument/2006/relationships/customXml" Target="../ink/ink300.xml"/><Relationship Id="rId83" Type="http://schemas.openxmlformats.org/officeDocument/2006/relationships/customXml" Target="../ink/ink304.xml"/><Relationship Id="rId88" Type="http://schemas.openxmlformats.org/officeDocument/2006/relationships/image" Target="../media/image278.png"/><Relationship Id="rId1" Type="http://schemas.openxmlformats.org/officeDocument/2006/relationships/slideLayout" Target="../slideLayouts/slideLayout1.xml"/><Relationship Id="rId6" Type="http://schemas.openxmlformats.org/officeDocument/2006/relationships/customXml" Target="../ink/ink264.xml"/><Relationship Id="rId15" Type="http://schemas.openxmlformats.org/officeDocument/2006/relationships/image" Target="../media/image242.png"/><Relationship Id="rId23" Type="http://schemas.openxmlformats.org/officeDocument/2006/relationships/image" Target="../media/image246.png"/><Relationship Id="rId28" Type="http://schemas.openxmlformats.org/officeDocument/2006/relationships/image" Target="../media/image248.png"/><Relationship Id="rId36" Type="http://schemas.openxmlformats.org/officeDocument/2006/relationships/image" Target="../media/image253.png"/><Relationship Id="rId49" Type="http://schemas.openxmlformats.org/officeDocument/2006/relationships/customXml" Target="../ink/ink287.xml"/><Relationship Id="rId57" Type="http://schemas.openxmlformats.org/officeDocument/2006/relationships/customXml" Target="../ink/ink291.xml"/><Relationship Id="rId10" Type="http://schemas.openxmlformats.org/officeDocument/2006/relationships/customXml" Target="../ink/ink266.xml"/><Relationship Id="rId31" Type="http://schemas.openxmlformats.org/officeDocument/2006/relationships/customXml" Target="../ink/ink277.xml"/><Relationship Id="rId44" Type="http://schemas.openxmlformats.org/officeDocument/2006/relationships/customXml" Target="../ink/ink284.xml"/><Relationship Id="rId52" Type="http://schemas.openxmlformats.org/officeDocument/2006/relationships/image" Target="../media/image260.png"/><Relationship Id="rId60" Type="http://schemas.openxmlformats.org/officeDocument/2006/relationships/image" Target="../media/image264.png"/><Relationship Id="rId65" Type="http://schemas.openxmlformats.org/officeDocument/2006/relationships/customXml" Target="../ink/ink295.xml"/><Relationship Id="rId73" Type="http://schemas.openxmlformats.org/officeDocument/2006/relationships/customXml" Target="../ink/ink299.xml"/><Relationship Id="rId78" Type="http://schemas.openxmlformats.org/officeDocument/2006/relationships/image" Target="../media/image273.png"/><Relationship Id="rId81" Type="http://schemas.openxmlformats.org/officeDocument/2006/relationships/customXml" Target="../ink/ink303.xml"/><Relationship Id="rId86" Type="http://schemas.openxmlformats.org/officeDocument/2006/relationships/image" Target="../media/image277.png"/><Relationship Id="rId4" Type="http://schemas.openxmlformats.org/officeDocument/2006/relationships/customXml" Target="../ink/ink263.xml"/><Relationship Id="rId9" Type="http://schemas.openxmlformats.org/officeDocument/2006/relationships/image" Target="../media/image238.png"/><Relationship Id="rId13" Type="http://schemas.openxmlformats.org/officeDocument/2006/relationships/image" Target="../media/image241.png"/><Relationship Id="rId18" Type="http://schemas.openxmlformats.org/officeDocument/2006/relationships/customXml" Target="../ink/ink270.xml"/><Relationship Id="rId39" Type="http://schemas.openxmlformats.org/officeDocument/2006/relationships/customXml" Target="../ink/ink281.xml"/><Relationship Id="rId34" Type="http://schemas.openxmlformats.org/officeDocument/2006/relationships/image" Target="../media/image252.png"/><Relationship Id="rId50" Type="http://schemas.openxmlformats.org/officeDocument/2006/relationships/image" Target="../media/image259.png"/><Relationship Id="rId55" Type="http://schemas.openxmlformats.org/officeDocument/2006/relationships/customXml" Target="../ink/ink290.xml"/><Relationship Id="rId76" Type="http://schemas.openxmlformats.org/officeDocument/2006/relationships/image" Target="../media/image272.png"/><Relationship Id="rId7" Type="http://schemas.openxmlformats.org/officeDocument/2006/relationships/image" Target="../media/image237.png"/><Relationship Id="rId71" Type="http://schemas.openxmlformats.org/officeDocument/2006/relationships/customXml" Target="../ink/ink298.xml"/><Relationship Id="rId2" Type="http://schemas.openxmlformats.org/officeDocument/2006/relationships/notesSlide" Target="../notesSlides/notesSlide16.xml"/><Relationship Id="rId29" Type="http://schemas.openxmlformats.org/officeDocument/2006/relationships/customXml" Target="../ink/ink276.xml"/><Relationship Id="rId24" Type="http://schemas.openxmlformats.org/officeDocument/2006/relationships/customXml" Target="../ink/ink273.xml"/><Relationship Id="rId40" Type="http://schemas.openxmlformats.org/officeDocument/2006/relationships/image" Target="../media/image255.png"/><Relationship Id="rId45" Type="http://schemas.openxmlformats.org/officeDocument/2006/relationships/customXml" Target="../ink/ink285.xml"/><Relationship Id="rId66" Type="http://schemas.openxmlformats.org/officeDocument/2006/relationships/image" Target="../media/image267.png"/><Relationship Id="rId87" Type="http://schemas.openxmlformats.org/officeDocument/2006/relationships/customXml" Target="../ink/ink306.xml"/><Relationship Id="rId61" Type="http://schemas.openxmlformats.org/officeDocument/2006/relationships/customXml" Target="../ink/ink293.xml"/><Relationship Id="rId82" Type="http://schemas.openxmlformats.org/officeDocument/2006/relationships/image" Target="../media/image275.png"/><Relationship Id="rId19" Type="http://schemas.openxmlformats.org/officeDocument/2006/relationships/image" Target="../media/image244.png"/></Relationships>
</file>

<file path=ppt/slides/_rels/slide17.xml.rels><?xml version="1.0" encoding="UTF-8" standalone="yes"?>
<Relationships xmlns="http://schemas.openxmlformats.org/package/2006/relationships"><Relationship Id="rId8" Type="http://schemas.openxmlformats.org/officeDocument/2006/relationships/customXml" Target="../ink/ink310.xml"/><Relationship Id="rId13" Type="http://schemas.openxmlformats.org/officeDocument/2006/relationships/image" Target="../media/image284.png"/><Relationship Id="rId18" Type="http://schemas.openxmlformats.org/officeDocument/2006/relationships/customXml" Target="../ink/ink315.xml"/><Relationship Id="rId3" Type="http://schemas.openxmlformats.org/officeDocument/2006/relationships/image" Target="../media/image25.png"/><Relationship Id="rId21" Type="http://schemas.openxmlformats.org/officeDocument/2006/relationships/image" Target="../media/image288.png"/><Relationship Id="rId7" Type="http://schemas.openxmlformats.org/officeDocument/2006/relationships/image" Target="../media/image281.png"/><Relationship Id="rId12" Type="http://schemas.openxmlformats.org/officeDocument/2006/relationships/customXml" Target="../ink/ink312.xml"/><Relationship Id="rId17" Type="http://schemas.openxmlformats.org/officeDocument/2006/relationships/image" Target="../media/image286.png"/><Relationship Id="rId25" Type="http://schemas.openxmlformats.org/officeDocument/2006/relationships/image" Target="../media/image290.png"/><Relationship Id="rId2" Type="http://schemas.openxmlformats.org/officeDocument/2006/relationships/notesSlide" Target="../notesSlides/notesSlide17.xml"/><Relationship Id="rId16" Type="http://schemas.openxmlformats.org/officeDocument/2006/relationships/customXml" Target="../ink/ink314.xml"/><Relationship Id="rId20" Type="http://schemas.openxmlformats.org/officeDocument/2006/relationships/customXml" Target="../ink/ink316.xml"/><Relationship Id="rId1" Type="http://schemas.openxmlformats.org/officeDocument/2006/relationships/slideLayout" Target="../slideLayouts/slideLayout1.xml"/><Relationship Id="rId6" Type="http://schemas.openxmlformats.org/officeDocument/2006/relationships/customXml" Target="../ink/ink309.xml"/><Relationship Id="rId11" Type="http://schemas.openxmlformats.org/officeDocument/2006/relationships/image" Target="../media/image283.png"/><Relationship Id="rId24" Type="http://schemas.openxmlformats.org/officeDocument/2006/relationships/customXml" Target="../ink/ink318.xml"/><Relationship Id="rId5" Type="http://schemas.openxmlformats.org/officeDocument/2006/relationships/image" Target="../media/image280.png"/><Relationship Id="rId15" Type="http://schemas.openxmlformats.org/officeDocument/2006/relationships/image" Target="../media/image285.png"/><Relationship Id="rId23" Type="http://schemas.openxmlformats.org/officeDocument/2006/relationships/image" Target="../media/image289.png"/><Relationship Id="rId10" Type="http://schemas.openxmlformats.org/officeDocument/2006/relationships/customXml" Target="../ink/ink311.xml"/><Relationship Id="rId19" Type="http://schemas.openxmlformats.org/officeDocument/2006/relationships/image" Target="../media/image287.png"/><Relationship Id="rId4" Type="http://schemas.openxmlformats.org/officeDocument/2006/relationships/customXml" Target="../ink/ink308.xml"/><Relationship Id="rId9" Type="http://schemas.openxmlformats.org/officeDocument/2006/relationships/image" Target="../media/image282.png"/><Relationship Id="rId14" Type="http://schemas.openxmlformats.org/officeDocument/2006/relationships/customXml" Target="../ink/ink313.xml"/><Relationship Id="rId22" Type="http://schemas.openxmlformats.org/officeDocument/2006/relationships/customXml" Target="../ink/ink31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6" Type="http://schemas.openxmlformats.org/officeDocument/2006/relationships/customXml" Target="../ink/ink330.xml"/><Relationship Id="rId21" Type="http://schemas.openxmlformats.org/officeDocument/2006/relationships/image" Target="../media/image299.png"/><Relationship Id="rId42" Type="http://schemas.openxmlformats.org/officeDocument/2006/relationships/customXml" Target="../ink/ink338.xml"/><Relationship Id="rId47" Type="http://schemas.openxmlformats.org/officeDocument/2006/relationships/image" Target="../media/image313.png"/><Relationship Id="rId63" Type="http://schemas.openxmlformats.org/officeDocument/2006/relationships/image" Target="../media/image321.png"/><Relationship Id="rId68" Type="http://schemas.openxmlformats.org/officeDocument/2006/relationships/customXml" Target="../ink/ink351.xml"/><Relationship Id="rId84" Type="http://schemas.openxmlformats.org/officeDocument/2006/relationships/customXml" Target="../ink/ink359.xml"/><Relationship Id="rId89" Type="http://schemas.openxmlformats.org/officeDocument/2006/relationships/image" Target="../media/image334.png"/><Relationship Id="rId16" Type="http://schemas.openxmlformats.org/officeDocument/2006/relationships/customXml" Target="../ink/ink325.xml"/><Relationship Id="rId107" Type="http://schemas.openxmlformats.org/officeDocument/2006/relationships/image" Target="../media/image343.png"/><Relationship Id="rId11" Type="http://schemas.openxmlformats.org/officeDocument/2006/relationships/image" Target="../media/image294.png"/><Relationship Id="rId32" Type="http://schemas.openxmlformats.org/officeDocument/2006/relationships/customXml" Target="../ink/ink333.xml"/><Relationship Id="rId37" Type="http://schemas.openxmlformats.org/officeDocument/2006/relationships/image" Target="../media/image308.png"/><Relationship Id="rId53" Type="http://schemas.openxmlformats.org/officeDocument/2006/relationships/image" Target="../media/image316.png"/><Relationship Id="rId58" Type="http://schemas.openxmlformats.org/officeDocument/2006/relationships/customXml" Target="../ink/ink346.xml"/><Relationship Id="rId74" Type="http://schemas.openxmlformats.org/officeDocument/2006/relationships/customXml" Target="../ink/ink354.xml"/><Relationship Id="rId79" Type="http://schemas.openxmlformats.org/officeDocument/2006/relationships/image" Target="../media/image329.png"/><Relationship Id="rId102" Type="http://schemas.openxmlformats.org/officeDocument/2006/relationships/customXml" Target="../ink/ink368.xml"/><Relationship Id="rId5" Type="http://schemas.openxmlformats.org/officeDocument/2006/relationships/image" Target="../media/image291.png"/><Relationship Id="rId90" Type="http://schemas.openxmlformats.org/officeDocument/2006/relationships/customXml" Target="../ink/ink362.xml"/><Relationship Id="rId95" Type="http://schemas.openxmlformats.org/officeDocument/2006/relationships/image" Target="../media/image337.png"/><Relationship Id="rId22" Type="http://schemas.openxmlformats.org/officeDocument/2006/relationships/customXml" Target="../ink/ink328.xml"/><Relationship Id="rId27" Type="http://schemas.openxmlformats.org/officeDocument/2006/relationships/image" Target="../media/image303.png"/><Relationship Id="rId43" Type="http://schemas.openxmlformats.org/officeDocument/2006/relationships/image" Target="../media/image311.png"/><Relationship Id="rId48" Type="http://schemas.openxmlformats.org/officeDocument/2006/relationships/customXml" Target="../ink/ink341.xml"/><Relationship Id="rId64" Type="http://schemas.openxmlformats.org/officeDocument/2006/relationships/customXml" Target="../ink/ink349.xml"/><Relationship Id="rId69" Type="http://schemas.openxmlformats.org/officeDocument/2006/relationships/image" Target="../media/image324.png"/><Relationship Id="rId80" Type="http://schemas.openxmlformats.org/officeDocument/2006/relationships/customXml" Target="../ink/ink357.xml"/><Relationship Id="rId85" Type="http://schemas.openxmlformats.org/officeDocument/2006/relationships/image" Target="../media/image332.png"/><Relationship Id="rId12" Type="http://schemas.openxmlformats.org/officeDocument/2006/relationships/customXml" Target="../ink/ink323.xml"/><Relationship Id="rId17" Type="http://schemas.openxmlformats.org/officeDocument/2006/relationships/image" Target="../media/image297.png"/><Relationship Id="rId33" Type="http://schemas.openxmlformats.org/officeDocument/2006/relationships/image" Target="../media/image306.png"/><Relationship Id="rId38" Type="http://schemas.openxmlformats.org/officeDocument/2006/relationships/customXml" Target="../ink/ink336.xml"/><Relationship Id="rId59" Type="http://schemas.openxmlformats.org/officeDocument/2006/relationships/image" Target="../media/image319.png"/><Relationship Id="rId103" Type="http://schemas.openxmlformats.org/officeDocument/2006/relationships/image" Target="../media/image341.png"/><Relationship Id="rId108" Type="http://schemas.openxmlformats.org/officeDocument/2006/relationships/customXml" Target="../ink/ink371.xml"/><Relationship Id="rId54" Type="http://schemas.openxmlformats.org/officeDocument/2006/relationships/customXml" Target="../ink/ink344.xml"/><Relationship Id="rId70" Type="http://schemas.openxmlformats.org/officeDocument/2006/relationships/customXml" Target="../ink/ink352.xml"/><Relationship Id="rId75" Type="http://schemas.openxmlformats.org/officeDocument/2006/relationships/image" Target="../media/image327.png"/><Relationship Id="rId91" Type="http://schemas.openxmlformats.org/officeDocument/2006/relationships/image" Target="../media/image335.png"/><Relationship Id="rId96" Type="http://schemas.openxmlformats.org/officeDocument/2006/relationships/customXml" Target="../ink/ink365.xml"/><Relationship Id="rId1" Type="http://schemas.openxmlformats.org/officeDocument/2006/relationships/slideLayout" Target="../slideLayouts/slideLayout1.xml"/><Relationship Id="rId6" Type="http://schemas.openxmlformats.org/officeDocument/2006/relationships/customXml" Target="../ink/ink320.xml"/><Relationship Id="rId15" Type="http://schemas.openxmlformats.org/officeDocument/2006/relationships/image" Target="../media/image296.png"/><Relationship Id="rId23" Type="http://schemas.openxmlformats.org/officeDocument/2006/relationships/image" Target="../media/image301.png"/><Relationship Id="rId28" Type="http://schemas.openxmlformats.org/officeDocument/2006/relationships/customXml" Target="../ink/ink331.xml"/><Relationship Id="rId36" Type="http://schemas.openxmlformats.org/officeDocument/2006/relationships/customXml" Target="../ink/ink335.xml"/><Relationship Id="rId49" Type="http://schemas.openxmlformats.org/officeDocument/2006/relationships/image" Target="../media/image314.png"/><Relationship Id="rId57" Type="http://schemas.openxmlformats.org/officeDocument/2006/relationships/image" Target="../media/image318.png"/><Relationship Id="rId106" Type="http://schemas.openxmlformats.org/officeDocument/2006/relationships/customXml" Target="../ink/ink370.xml"/><Relationship Id="rId10" Type="http://schemas.openxmlformats.org/officeDocument/2006/relationships/customXml" Target="../ink/ink322.xml"/><Relationship Id="rId31" Type="http://schemas.openxmlformats.org/officeDocument/2006/relationships/image" Target="../media/image305.png"/><Relationship Id="rId44" Type="http://schemas.openxmlformats.org/officeDocument/2006/relationships/customXml" Target="../ink/ink339.xml"/><Relationship Id="rId52" Type="http://schemas.openxmlformats.org/officeDocument/2006/relationships/customXml" Target="../ink/ink343.xml"/><Relationship Id="rId60" Type="http://schemas.openxmlformats.org/officeDocument/2006/relationships/customXml" Target="../ink/ink347.xml"/><Relationship Id="rId65" Type="http://schemas.openxmlformats.org/officeDocument/2006/relationships/image" Target="../media/image322.png"/><Relationship Id="rId73" Type="http://schemas.openxmlformats.org/officeDocument/2006/relationships/image" Target="../media/image326.png"/><Relationship Id="rId78" Type="http://schemas.openxmlformats.org/officeDocument/2006/relationships/customXml" Target="../ink/ink356.xml"/><Relationship Id="rId81" Type="http://schemas.openxmlformats.org/officeDocument/2006/relationships/image" Target="../media/image330.png"/><Relationship Id="rId86" Type="http://schemas.openxmlformats.org/officeDocument/2006/relationships/customXml" Target="../ink/ink360.xml"/><Relationship Id="rId94" Type="http://schemas.openxmlformats.org/officeDocument/2006/relationships/customXml" Target="../ink/ink364.xml"/><Relationship Id="rId99" Type="http://schemas.openxmlformats.org/officeDocument/2006/relationships/image" Target="../media/image339.png"/><Relationship Id="rId101" Type="http://schemas.openxmlformats.org/officeDocument/2006/relationships/image" Target="../media/image340.png"/><Relationship Id="rId4" Type="http://schemas.openxmlformats.org/officeDocument/2006/relationships/customXml" Target="../ink/ink319.xml"/><Relationship Id="rId9" Type="http://schemas.openxmlformats.org/officeDocument/2006/relationships/image" Target="../media/image293.png"/><Relationship Id="rId13" Type="http://schemas.openxmlformats.org/officeDocument/2006/relationships/image" Target="../media/image295.png"/><Relationship Id="rId18" Type="http://schemas.openxmlformats.org/officeDocument/2006/relationships/customXml" Target="../ink/ink326.xml"/><Relationship Id="rId39" Type="http://schemas.openxmlformats.org/officeDocument/2006/relationships/image" Target="../media/image309.png"/><Relationship Id="rId109" Type="http://schemas.openxmlformats.org/officeDocument/2006/relationships/image" Target="../media/image344.png"/><Relationship Id="rId34" Type="http://schemas.openxmlformats.org/officeDocument/2006/relationships/customXml" Target="../ink/ink334.xml"/><Relationship Id="rId50" Type="http://schemas.openxmlformats.org/officeDocument/2006/relationships/customXml" Target="../ink/ink342.xml"/><Relationship Id="rId55" Type="http://schemas.openxmlformats.org/officeDocument/2006/relationships/image" Target="../media/image317.png"/><Relationship Id="rId76" Type="http://schemas.openxmlformats.org/officeDocument/2006/relationships/customXml" Target="../ink/ink355.xml"/><Relationship Id="rId97" Type="http://schemas.openxmlformats.org/officeDocument/2006/relationships/image" Target="../media/image338.png"/><Relationship Id="rId104" Type="http://schemas.openxmlformats.org/officeDocument/2006/relationships/customXml" Target="../ink/ink369.xml"/><Relationship Id="rId7" Type="http://schemas.openxmlformats.org/officeDocument/2006/relationships/image" Target="../media/image292.png"/><Relationship Id="rId71" Type="http://schemas.openxmlformats.org/officeDocument/2006/relationships/image" Target="../media/image325.png"/><Relationship Id="rId92" Type="http://schemas.openxmlformats.org/officeDocument/2006/relationships/customXml" Target="../ink/ink363.xml"/><Relationship Id="rId2" Type="http://schemas.openxmlformats.org/officeDocument/2006/relationships/notesSlide" Target="../notesSlides/notesSlide19.xml"/><Relationship Id="rId29" Type="http://schemas.openxmlformats.org/officeDocument/2006/relationships/image" Target="../media/image304.png"/><Relationship Id="rId24" Type="http://schemas.openxmlformats.org/officeDocument/2006/relationships/customXml" Target="../ink/ink329.xml"/><Relationship Id="rId40" Type="http://schemas.openxmlformats.org/officeDocument/2006/relationships/customXml" Target="../ink/ink337.xml"/><Relationship Id="rId45" Type="http://schemas.openxmlformats.org/officeDocument/2006/relationships/image" Target="../media/image312.png"/><Relationship Id="rId66" Type="http://schemas.openxmlformats.org/officeDocument/2006/relationships/customXml" Target="../ink/ink350.xml"/><Relationship Id="rId87" Type="http://schemas.openxmlformats.org/officeDocument/2006/relationships/image" Target="../media/image333.png"/><Relationship Id="rId61" Type="http://schemas.openxmlformats.org/officeDocument/2006/relationships/image" Target="../media/image320.png"/><Relationship Id="rId82" Type="http://schemas.openxmlformats.org/officeDocument/2006/relationships/customXml" Target="../ink/ink358.xml"/><Relationship Id="rId19" Type="http://schemas.openxmlformats.org/officeDocument/2006/relationships/image" Target="../media/image298.png"/><Relationship Id="rId14" Type="http://schemas.openxmlformats.org/officeDocument/2006/relationships/customXml" Target="../ink/ink324.xml"/><Relationship Id="rId30" Type="http://schemas.openxmlformats.org/officeDocument/2006/relationships/customXml" Target="../ink/ink332.xml"/><Relationship Id="rId35" Type="http://schemas.openxmlformats.org/officeDocument/2006/relationships/image" Target="../media/image307.png"/><Relationship Id="rId56" Type="http://schemas.openxmlformats.org/officeDocument/2006/relationships/customXml" Target="../ink/ink345.xml"/><Relationship Id="rId77" Type="http://schemas.openxmlformats.org/officeDocument/2006/relationships/image" Target="../media/image328.png"/><Relationship Id="rId100" Type="http://schemas.openxmlformats.org/officeDocument/2006/relationships/customXml" Target="../ink/ink367.xml"/><Relationship Id="rId105" Type="http://schemas.openxmlformats.org/officeDocument/2006/relationships/image" Target="../media/image342.png"/><Relationship Id="rId8" Type="http://schemas.openxmlformats.org/officeDocument/2006/relationships/customXml" Target="../ink/ink321.xml"/><Relationship Id="rId51" Type="http://schemas.openxmlformats.org/officeDocument/2006/relationships/image" Target="../media/image315.png"/><Relationship Id="rId72" Type="http://schemas.openxmlformats.org/officeDocument/2006/relationships/customXml" Target="../ink/ink353.xml"/><Relationship Id="rId93" Type="http://schemas.openxmlformats.org/officeDocument/2006/relationships/image" Target="../media/image336.png"/><Relationship Id="rId98" Type="http://schemas.openxmlformats.org/officeDocument/2006/relationships/customXml" Target="../ink/ink366.xml"/><Relationship Id="rId3" Type="http://schemas.openxmlformats.org/officeDocument/2006/relationships/image" Target="../media/image1.png"/><Relationship Id="rId25" Type="http://schemas.openxmlformats.org/officeDocument/2006/relationships/image" Target="../media/image302.png"/><Relationship Id="rId46" Type="http://schemas.openxmlformats.org/officeDocument/2006/relationships/customXml" Target="../ink/ink340.xml"/><Relationship Id="rId67" Type="http://schemas.openxmlformats.org/officeDocument/2006/relationships/image" Target="../media/image323.png"/><Relationship Id="rId20" Type="http://schemas.openxmlformats.org/officeDocument/2006/relationships/customXml" Target="../ink/ink327.xml"/><Relationship Id="rId41" Type="http://schemas.openxmlformats.org/officeDocument/2006/relationships/image" Target="../media/image310.png"/><Relationship Id="rId62" Type="http://schemas.openxmlformats.org/officeDocument/2006/relationships/customXml" Target="../ink/ink348.xml"/><Relationship Id="rId83" Type="http://schemas.openxmlformats.org/officeDocument/2006/relationships/image" Target="../media/image331.png"/><Relationship Id="rId88" Type="http://schemas.openxmlformats.org/officeDocument/2006/relationships/customXml" Target="../ink/ink36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6" Type="http://schemas.openxmlformats.org/officeDocument/2006/relationships/customXml" Target="../ink/ink383.xml"/><Relationship Id="rId21" Type="http://schemas.openxmlformats.org/officeDocument/2006/relationships/image" Target="../media/image353.png"/><Relationship Id="rId42" Type="http://schemas.openxmlformats.org/officeDocument/2006/relationships/customXml" Target="../ink/ink392.xml"/><Relationship Id="rId47" Type="http://schemas.openxmlformats.org/officeDocument/2006/relationships/customXml" Target="../ink/ink395.xml"/><Relationship Id="rId63" Type="http://schemas.openxmlformats.org/officeDocument/2006/relationships/customXml" Target="../ink/ink404.xml"/><Relationship Id="rId68" Type="http://schemas.openxmlformats.org/officeDocument/2006/relationships/image" Target="../media/image374.png"/><Relationship Id="rId16" Type="http://schemas.openxmlformats.org/officeDocument/2006/relationships/customXml" Target="../ink/ink378.xml"/><Relationship Id="rId11" Type="http://schemas.openxmlformats.org/officeDocument/2006/relationships/image" Target="../media/image348.png"/><Relationship Id="rId24" Type="http://schemas.openxmlformats.org/officeDocument/2006/relationships/customXml" Target="../ink/ink382.xml"/><Relationship Id="rId32" Type="http://schemas.openxmlformats.org/officeDocument/2006/relationships/customXml" Target="../ink/ink386.xml"/><Relationship Id="rId37" Type="http://schemas.openxmlformats.org/officeDocument/2006/relationships/customXml" Target="../ink/ink389.xml"/><Relationship Id="rId40" Type="http://schemas.openxmlformats.org/officeDocument/2006/relationships/customXml" Target="../ink/ink391.xml"/><Relationship Id="rId45" Type="http://schemas.openxmlformats.org/officeDocument/2006/relationships/customXml" Target="../ink/ink394.xml"/><Relationship Id="rId53" Type="http://schemas.openxmlformats.org/officeDocument/2006/relationships/customXml" Target="../ink/ink399.xml"/><Relationship Id="rId58" Type="http://schemas.openxmlformats.org/officeDocument/2006/relationships/image" Target="../media/image369.png"/><Relationship Id="rId66" Type="http://schemas.openxmlformats.org/officeDocument/2006/relationships/image" Target="../media/image373.png"/><Relationship Id="rId74" Type="http://schemas.openxmlformats.org/officeDocument/2006/relationships/image" Target="../media/image377.png"/><Relationship Id="rId5" Type="http://schemas.openxmlformats.org/officeDocument/2006/relationships/image" Target="../media/image345.png"/><Relationship Id="rId61" Type="http://schemas.openxmlformats.org/officeDocument/2006/relationships/customXml" Target="../ink/ink403.xml"/><Relationship Id="rId19" Type="http://schemas.openxmlformats.org/officeDocument/2006/relationships/image" Target="../media/image352.png"/><Relationship Id="rId14" Type="http://schemas.openxmlformats.org/officeDocument/2006/relationships/customXml" Target="../ink/ink377.xml"/><Relationship Id="rId22" Type="http://schemas.openxmlformats.org/officeDocument/2006/relationships/customXml" Target="../ink/ink381.xml"/><Relationship Id="rId27" Type="http://schemas.openxmlformats.org/officeDocument/2006/relationships/image" Target="../media/image356.png"/><Relationship Id="rId30" Type="http://schemas.openxmlformats.org/officeDocument/2006/relationships/customXml" Target="../ink/ink385.xml"/><Relationship Id="rId35" Type="http://schemas.openxmlformats.org/officeDocument/2006/relationships/customXml" Target="../ink/ink388.xml"/><Relationship Id="rId43" Type="http://schemas.openxmlformats.org/officeDocument/2006/relationships/customXml" Target="../ink/ink393.xml"/><Relationship Id="rId48" Type="http://schemas.openxmlformats.org/officeDocument/2006/relationships/customXml" Target="../ink/ink396.xml"/><Relationship Id="rId56" Type="http://schemas.openxmlformats.org/officeDocument/2006/relationships/image" Target="../media/image368.png"/><Relationship Id="rId64" Type="http://schemas.openxmlformats.org/officeDocument/2006/relationships/image" Target="../media/image372.png"/><Relationship Id="rId69" Type="http://schemas.openxmlformats.org/officeDocument/2006/relationships/customXml" Target="../ink/ink407.xml"/><Relationship Id="rId77" Type="http://schemas.openxmlformats.org/officeDocument/2006/relationships/customXml" Target="../ink/ink411.xml"/><Relationship Id="rId8" Type="http://schemas.openxmlformats.org/officeDocument/2006/relationships/customXml" Target="../ink/ink374.xml"/><Relationship Id="rId51" Type="http://schemas.openxmlformats.org/officeDocument/2006/relationships/customXml" Target="../ink/ink398.xml"/><Relationship Id="rId72" Type="http://schemas.openxmlformats.org/officeDocument/2006/relationships/image" Target="../media/image376.png"/><Relationship Id="rId3" Type="http://schemas.openxmlformats.org/officeDocument/2006/relationships/image" Target="../media/image1.png"/><Relationship Id="rId12" Type="http://schemas.openxmlformats.org/officeDocument/2006/relationships/customXml" Target="../ink/ink376.xml"/><Relationship Id="rId17" Type="http://schemas.openxmlformats.org/officeDocument/2006/relationships/image" Target="../media/image351.png"/><Relationship Id="rId25" Type="http://schemas.openxmlformats.org/officeDocument/2006/relationships/image" Target="../media/image355.png"/><Relationship Id="rId33" Type="http://schemas.openxmlformats.org/officeDocument/2006/relationships/image" Target="../media/image359.png"/><Relationship Id="rId38" Type="http://schemas.openxmlformats.org/officeDocument/2006/relationships/image" Target="../media/image361.png"/><Relationship Id="rId46" Type="http://schemas.openxmlformats.org/officeDocument/2006/relationships/image" Target="../media/image364.png"/><Relationship Id="rId59" Type="http://schemas.openxmlformats.org/officeDocument/2006/relationships/customXml" Target="../ink/ink402.xml"/><Relationship Id="rId67" Type="http://schemas.openxmlformats.org/officeDocument/2006/relationships/customXml" Target="../ink/ink406.xml"/><Relationship Id="rId20" Type="http://schemas.openxmlformats.org/officeDocument/2006/relationships/customXml" Target="../ink/ink380.xml"/><Relationship Id="rId41" Type="http://schemas.openxmlformats.org/officeDocument/2006/relationships/image" Target="../media/image362.png"/><Relationship Id="rId54" Type="http://schemas.openxmlformats.org/officeDocument/2006/relationships/image" Target="../media/image367.png"/><Relationship Id="rId62" Type="http://schemas.openxmlformats.org/officeDocument/2006/relationships/image" Target="../media/image371.png"/><Relationship Id="rId70" Type="http://schemas.openxmlformats.org/officeDocument/2006/relationships/image" Target="../media/image375.png"/><Relationship Id="rId75" Type="http://schemas.openxmlformats.org/officeDocument/2006/relationships/customXml" Target="../ink/ink410.xml"/><Relationship Id="rId1" Type="http://schemas.openxmlformats.org/officeDocument/2006/relationships/slideLayout" Target="../slideLayouts/slideLayout1.xml"/><Relationship Id="rId6" Type="http://schemas.openxmlformats.org/officeDocument/2006/relationships/customXml" Target="../ink/ink373.xml"/><Relationship Id="rId15" Type="http://schemas.openxmlformats.org/officeDocument/2006/relationships/image" Target="../media/image350.png"/><Relationship Id="rId23" Type="http://schemas.openxmlformats.org/officeDocument/2006/relationships/image" Target="../media/image354.png"/><Relationship Id="rId28" Type="http://schemas.openxmlformats.org/officeDocument/2006/relationships/customXml" Target="../ink/ink384.xml"/><Relationship Id="rId36" Type="http://schemas.openxmlformats.org/officeDocument/2006/relationships/image" Target="../media/image360.png"/><Relationship Id="rId49" Type="http://schemas.openxmlformats.org/officeDocument/2006/relationships/image" Target="../media/image365.png"/><Relationship Id="rId57" Type="http://schemas.openxmlformats.org/officeDocument/2006/relationships/customXml" Target="../ink/ink401.xml"/><Relationship Id="rId10" Type="http://schemas.openxmlformats.org/officeDocument/2006/relationships/customXml" Target="../ink/ink375.xml"/><Relationship Id="rId31" Type="http://schemas.openxmlformats.org/officeDocument/2006/relationships/image" Target="../media/image358.png"/><Relationship Id="rId44" Type="http://schemas.openxmlformats.org/officeDocument/2006/relationships/image" Target="../media/image363.png"/><Relationship Id="rId52" Type="http://schemas.openxmlformats.org/officeDocument/2006/relationships/image" Target="../media/image366.png"/><Relationship Id="rId60" Type="http://schemas.openxmlformats.org/officeDocument/2006/relationships/image" Target="../media/image370.png"/><Relationship Id="rId65" Type="http://schemas.openxmlformats.org/officeDocument/2006/relationships/customXml" Target="../ink/ink405.xml"/><Relationship Id="rId73" Type="http://schemas.openxmlformats.org/officeDocument/2006/relationships/customXml" Target="../ink/ink409.xml"/><Relationship Id="rId78" Type="http://schemas.openxmlformats.org/officeDocument/2006/relationships/image" Target="../media/image379.png"/><Relationship Id="rId4" Type="http://schemas.openxmlformats.org/officeDocument/2006/relationships/customXml" Target="../ink/ink372.xml"/><Relationship Id="rId9" Type="http://schemas.openxmlformats.org/officeDocument/2006/relationships/image" Target="../media/image347.png"/><Relationship Id="rId13" Type="http://schemas.openxmlformats.org/officeDocument/2006/relationships/image" Target="../media/image349.png"/><Relationship Id="rId18" Type="http://schemas.openxmlformats.org/officeDocument/2006/relationships/customXml" Target="../ink/ink379.xml"/><Relationship Id="rId39" Type="http://schemas.openxmlformats.org/officeDocument/2006/relationships/customXml" Target="../ink/ink390.xml"/><Relationship Id="rId34" Type="http://schemas.openxmlformats.org/officeDocument/2006/relationships/customXml" Target="../ink/ink387.xml"/><Relationship Id="rId50" Type="http://schemas.openxmlformats.org/officeDocument/2006/relationships/customXml" Target="../ink/ink397.xml"/><Relationship Id="rId55" Type="http://schemas.openxmlformats.org/officeDocument/2006/relationships/customXml" Target="../ink/ink400.xml"/><Relationship Id="rId76" Type="http://schemas.openxmlformats.org/officeDocument/2006/relationships/image" Target="../media/image378.png"/><Relationship Id="rId7" Type="http://schemas.openxmlformats.org/officeDocument/2006/relationships/image" Target="../media/image346.png"/><Relationship Id="rId71" Type="http://schemas.openxmlformats.org/officeDocument/2006/relationships/customXml" Target="../ink/ink408.xml"/><Relationship Id="rId2" Type="http://schemas.openxmlformats.org/officeDocument/2006/relationships/notesSlide" Target="../notesSlides/notesSlide20.xml"/><Relationship Id="rId29" Type="http://schemas.openxmlformats.org/officeDocument/2006/relationships/image" Target="../media/image357.png"/></Relationships>
</file>

<file path=ppt/slides/_rels/slide21.xml.rels><?xml version="1.0" encoding="UTF-8" standalone="yes"?>
<Relationships xmlns="http://schemas.openxmlformats.org/package/2006/relationships"><Relationship Id="rId26" Type="http://schemas.openxmlformats.org/officeDocument/2006/relationships/customXml" Target="../ink/ink423.xml"/><Relationship Id="rId21" Type="http://schemas.openxmlformats.org/officeDocument/2006/relationships/image" Target="../media/image388.png"/><Relationship Id="rId42" Type="http://schemas.openxmlformats.org/officeDocument/2006/relationships/customXml" Target="../ink/ink431.xml"/><Relationship Id="rId47" Type="http://schemas.openxmlformats.org/officeDocument/2006/relationships/image" Target="../media/image401.png"/><Relationship Id="rId63" Type="http://schemas.openxmlformats.org/officeDocument/2006/relationships/image" Target="../media/image409.png"/><Relationship Id="rId68" Type="http://schemas.openxmlformats.org/officeDocument/2006/relationships/image" Target="../media/image412.png"/><Relationship Id="rId84" Type="http://schemas.openxmlformats.org/officeDocument/2006/relationships/image" Target="../media/image420.png"/><Relationship Id="rId89" Type="http://schemas.openxmlformats.org/officeDocument/2006/relationships/customXml" Target="../ink/ink455.xml"/><Relationship Id="rId16" Type="http://schemas.openxmlformats.org/officeDocument/2006/relationships/customXml" Target="../ink/ink418.xml"/><Relationship Id="rId11" Type="http://schemas.openxmlformats.org/officeDocument/2006/relationships/image" Target="../media/image383.png"/><Relationship Id="rId32" Type="http://schemas.openxmlformats.org/officeDocument/2006/relationships/customXml" Target="../ink/ink426.xml"/><Relationship Id="rId37" Type="http://schemas.openxmlformats.org/officeDocument/2006/relationships/image" Target="../media/image396.png"/><Relationship Id="rId53" Type="http://schemas.openxmlformats.org/officeDocument/2006/relationships/image" Target="../media/image404.png"/><Relationship Id="rId58" Type="http://schemas.openxmlformats.org/officeDocument/2006/relationships/customXml" Target="../ink/ink439.xml"/><Relationship Id="rId74" Type="http://schemas.openxmlformats.org/officeDocument/2006/relationships/image" Target="../media/image415.png"/><Relationship Id="rId79" Type="http://schemas.openxmlformats.org/officeDocument/2006/relationships/customXml" Target="../ink/ink450.xml"/><Relationship Id="rId102" Type="http://schemas.openxmlformats.org/officeDocument/2006/relationships/image" Target="../media/image429.png"/><Relationship Id="rId5" Type="http://schemas.openxmlformats.org/officeDocument/2006/relationships/image" Target="../media/image380.png"/><Relationship Id="rId90" Type="http://schemas.openxmlformats.org/officeDocument/2006/relationships/image" Target="../media/image423.png"/><Relationship Id="rId95" Type="http://schemas.openxmlformats.org/officeDocument/2006/relationships/customXml" Target="../ink/ink458.xml"/><Relationship Id="rId22" Type="http://schemas.openxmlformats.org/officeDocument/2006/relationships/customXml" Target="../ink/ink421.xml"/><Relationship Id="rId27" Type="http://schemas.openxmlformats.org/officeDocument/2006/relationships/image" Target="../media/image391.png"/><Relationship Id="rId43" Type="http://schemas.openxmlformats.org/officeDocument/2006/relationships/image" Target="../media/image398.png"/><Relationship Id="rId48" Type="http://schemas.openxmlformats.org/officeDocument/2006/relationships/customXml" Target="../ink/ink434.xml"/><Relationship Id="rId64" Type="http://schemas.openxmlformats.org/officeDocument/2006/relationships/customXml" Target="../ink/ink442.xml"/><Relationship Id="rId69" Type="http://schemas.openxmlformats.org/officeDocument/2006/relationships/customXml" Target="../ink/ink445.xml"/><Relationship Id="rId80" Type="http://schemas.openxmlformats.org/officeDocument/2006/relationships/image" Target="../media/image418.png"/><Relationship Id="rId85" Type="http://schemas.openxmlformats.org/officeDocument/2006/relationships/customXml" Target="../ink/ink453.xml"/><Relationship Id="rId12" Type="http://schemas.openxmlformats.org/officeDocument/2006/relationships/customXml" Target="../ink/ink416.xml"/><Relationship Id="rId17" Type="http://schemas.openxmlformats.org/officeDocument/2006/relationships/image" Target="../media/image386.png"/><Relationship Id="rId25" Type="http://schemas.openxmlformats.org/officeDocument/2006/relationships/image" Target="../media/image390.png"/><Relationship Id="rId33" Type="http://schemas.openxmlformats.org/officeDocument/2006/relationships/image" Target="../media/image394.png"/><Relationship Id="rId38" Type="http://schemas.openxmlformats.org/officeDocument/2006/relationships/customXml" Target="../ink/ink429.xml"/><Relationship Id="rId46" Type="http://schemas.openxmlformats.org/officeDocument/2006/relationships/customXml" Target="../ink/ink433.xml"/><Relationship Id="rId59" Type="http://schemas.openxmlformats.org/officeDocument/2006/relationships/image" Target="../media/image407.png"/><Relationship Id="rId67" Type="http://schemas.openxmlformats.org/officeDocument/2006/relationships/customXml" Target="../ink/ink444.xml"/><Relationship Id="rId103" Type="http://schemas.openxmlformats.org/officeDocument/2006/relationships/customXml" Target="../ink/ink462.xml"/><Relationship Id="rId20" Type="http://schemas.openxmlformats.org/officeDocument/2006/relationships/customXml" Target="../ink/ink420.xml"/><Relationship Id="rId41" Type="http://schemas.openxmlformats.org/officeDocument/2006/relationships/image" Target="../media/image397.png"/><Relationship Id="rId54" Type="http://schemas.openxmlformats.org/officeDocument/2006/relationships/customXml" Target="../ink/ink437.xml"/><Relationship Id="rId62" Type="http://schemas.openxmlformats.org/officeDocument/2006/relationships/customXml" Target="../ink/ink441.xml"/><Relationship Id="rId70" Type="http://schemas.openxmlformats.org/officeDocument/2006/relationships/image" Target="../media/image413.png"/><Relationship Id="rId75" Type="http://schemas.openxmlformats.org/officeDocument/2006/relationships/customXml" Target="../ink/ink448.xml"/><Relationship Id="rId83" Type="http://schemas.openxmlformats.org/officeDocument/2006/relationships/customXml" Target="../ink/ink452.xml"/><Relationship Id="rId88" Type="http://schemas.openxmlformats.org/officeDocument/2006/relationships/image" Target="../media/image422.png"/><Relationship Id="rId91" Type="http://schemas.openxmlformats.org/officeDocument/2006/relationships/customXml" Target="../ink/ink456.xml"/><Relationship Id="rId96" Type="http://schemas.openxmlformats.org/officeDocument/2006/relationships/image" Target="../media/image426.png"/><Relationship Id="rId1" Type="http://schemas.openxmlformats.org/officeDocument/2006/relationships/slideLayout" Target="../slideLayouts/slideLayout1.xml"/><Relationship Id="rId6" Type="http://schemas.openxmlformats.org/officeDocument/2006/relationships/customXml" Target="../ink/ink413.xml"/><Relationship Id="rId15" Type="http://schemas.openxmlformats.org/officeDocument/2006/relationships/image" Target="../media/image385.png"/><Relationship Id="rId23" Type="http://schemas.openxmlformats.org/officeDocument/2006/relationships/image" Target="../media/image389.png"/><Relationship Id="rId28" Type="http://schemas.openxmlformats.org/officeDocument/2006/relationships/customXml" Target="../ink/ink424.xml"/><Relationship Id="rId36" Type="http://schemas.openxmlformats.org/officeDocument/2006/relationships/customXml" Target="../ink/ink428.xml"/><Relationship Id="rId49" Type="http://schemas.openxmlformats.org/officeDocument/2006/relationships/image" Target="../media/image402.png"/><Relationship Id="rId57" Type="http://schemas.openxmlformats.org/officeDocument/2006/relationships/image" Target="../media/image406.png"/><Relationship Id="rId10" Type="http://schemas.openxmlformats.org/officeDocument/2006/relationships/customXml" Target="../ink/ink415.xml"/><Relationship Id="rId31" Type="http://schemas.openxmlformats.org/officeDocument/2006/relationships/image" Target="../media/image393.png"/><Relationship Id="rId44" Type="http://schemas.openxmlformats.org/officeDocument/2006/relationships/customXml" Target="../ink/ink432.xml"/><Relationship Id="rId52" Type="http://schemas.openxmlformats.org/officeDocument/2006/relationships/customXml" Target="../ink/ink436.xml"/><Relationship Id="rId60" Type="http://schemas.openxmlformats.org/officeDocument/2006/relationships/customXml" Target="../ink/ink440.xml"/><Relationship Id="rId65" Type="http://schemas.openxmlformats.org/officeDocument/2006/relationships/customXml" Target="../ink/ink443.xml"/><Relationship Id="rId73" Type="http://schemas.openxmlformats.org/officeDocument/2006/relationships/customXml" Target="../ink/ink447.xml"/><Relationship Id="rId78" Type="http://schemas.openxmlformats.org/officeDocument/2006/relationships/image" Target="../media/image417.png"/><Relationship Id="rId81" Type="http://schemas.openxmlformats.org/officeDocument/2006/relationships/customXml" Target="../ink/ink451.xml"/><Relationship Id="rId86" Type="http://schemas.openxmlformats.org/officeDocument/2006/relationships/image" Target="../media/image421.png"/><Relationship Id="rId94" Type="http://schemas.openxmlformats.org/officeDocument/2006/relationships/image" Target="../media/image425.png"/><Relationship Id="rId99" Type="http://schemas.openxmlformats.org/officeDocument/2006/relationships/customXml" Target="../ink/ink460.xml"/><Relationship Id="rId101" Type="http://schemas.openxmlformats.org/officeDocument/2006/relationships/customXml" Target="../ink/ink461.xml"/><Relationship Id="rId4" Type="http://schemas.openxmlformats.org/officeDocument/2006/relationships/customXml" Target="../ink/ink412.xml"/><Relationship Id="rId9" Type="http://schemas.openxmlformats.org/officeDocument/2006/relationships/image" Target="../media/image382.png"/><Relationship Id="rId13" Type="http://schemas.openxmlformats.org/officeDocument/2006/relationships/image" Target="../media/image384.png"/><Relationship Id="rId18" Type="http://schemas.openxmlformats.org/officeDocument/2006/relationships/customXml" Target="../ink/ink419.xml"/><Relationship Id="rId39" Type="http://schemas.openxmlformats.org/officeDocument/2006/relationships/image" Target="../media/image359.png"/><Relationship Id="rId34" Type="http://schemas.openxmlformats.org/officeDocument/2006/relationships/customXml" Target="../ink/ink427.xml"/><Relationship Id="rId50" Type="http://schemas.openxmlformats.org/officeDocument/2006/relationships/customXml" Target="../ink/ink435.xml"/><Relationship Id="rId55" Type="http://schemas.openxmlformats.org/officeDocument/2006/relationships/image" Target="../media/image405.png"/><Relationship Id="rId76" Type="http://schemas.openxmlformats.org/officeDocument/2006/relationships/image" Target="../media/image416.png"/><Relationship Id="rId97" Type="http://schemas.openxmlformats.org/officeDocument/2006/relationships/customXml" Target="../ink/ink459.xml"/><Relationship Id="rId104" Type="http://schemas.openxmlformats.org/officeDocument/2006/relationships/image" Target="../media/image430.png"/><Relationship Id="rId7" Type="http://schemas.openxmlformats.org/officeDocument/2006/relationships/image" Target="../media/image381.png"/><Relationship Id="rId71" Type="http://schemas.openxmlformats.org/officeDocument/2006/relationships/customXml" Target="../ink/ink446.xml"/><Relationship Id="rId92" Type="http://schemas.openxmlformats.org/officeDocument/2006/relationships/image" Target="../media/image424.png"/><Relationship Id="rId2" Type="http://schemas.openxmlformats.org/officeDocument/2006/relationships/notesSlide" Target="../notesSlides/notesSlide21.xml"/><Relationship Id="rId29" Type="http://schemas.openxmlformats.org/officeDocument/2006/relationships/image" Target="../media/image392.png"/><Relationship Id="rId24" Type="http://schemas.openxmlformats.org/officeDocument/2006/relationships/customXml" Target="../ink/ink422.xml"/><Relationship Id="rId40" Type="http://schemas.openxmlformats.org/officeDocument/2006/relationships/customXml" Target="../ink/ink430.xml"/><Relationship Id="rId45" Type="http://schemas.openxmlformats.org/officeDocument/2006/relationships/image" Target="../media/image399.png"/><Relationship Id="rId66" Type="http://schemas.openxmlformats.org/officeDocument/2006/relationships/image" Target="../media/image411.png"/><Relationship Id="rId87" Type="http://schemas.openxmlformats.org/officeDocument/2006/relationships/customXml" Target="../ink/ink454.xml"/><Relationship Id="rId61" Type="http://schemas.openxmlformats.org/officeDocument/2006/relationships/image" Target="../media/image408.png"/><Relationship Id="rId82" Type="http://schemas.openxmlformats.org/officeDocument/2006/relationships/image" Target="../media/image419.png"/><Relationship Id="rId19" Type="http://schemas.openxmlformats.org/officeDocument/2006/relationships/image" Target="../media/image387.png"/><Relationship Id="rId14" Type="http://schemas.openxmlformats.org/officeDocument/2006/relationships/customXml" Target="../ink/ink417.xml"/><Relationship Id="rId30" Type="http://schemas.openxmlformats.org/officeDocument/2006/relationships/customXml" Target="../ink/ink425.xml"/><Relationship Id="rId35" Type="http://schemas.openxmlformats.org/officeDocument/2006/relationships/image" Target="../media/image395.png"/><Relationship Id="rId56" Type="http://schemas.openxmlformats.org/officeDocument/2006/relationships/customXml" Target="../ink/ink438.xml"/><Relationship Id="rId77" Type="http://schemas.openxmlformats.org/officeDocument/2006/relationships/customXml" Target="../ink/ink449.xml"/><Relationship Id="rId100" Type="http://schemas.openxmlformats.org/officeDocument/2006/relationships/image" Target="../media/image428.png"/><Relationship Id="rId8" Type="http://schemas.openxmlformats.org/officeDocument/2006/relationships/customXml" Target="../ink/ink414.xml"/><Relationship Id="rId51" Type="http://schemas.openxmlformats.org/officeDocument/2006/relationships/image" Target="../media/image403.png"/><Relationship Id="rId72" Type="http://schemas.openxmlformats.org/officeDocument/2006/relationships/image" Target="../media/image414.png"/><Relationship Id="rId93" Type="http://schemas.openxmlformats.org/officeDocument/2006/relationships/customXml" Target="../ink/ink457.xml"/><Relationship Id="rId98" Type="http://schemas.openxmlformats.org/officeDocument/2006/relationships/image" Target="../media/image427.png"/><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26" Type="http://schemas.openxmlformats.org/officeDocument/2006/relationships/customXml" Target="../ink/ink474.xml"/><Relationship Id="rId21" Type="http://schemas.openxmlformats.org/officeDocument/2006/relationships/image" Target="../media/image439.png"/><Relationship Id="rId42" Type="http://schemas.openxmlformats.org/officeDocument/2006/relationships/customXml" Target="../ink/ink482.xml"/><Relationship Id="rId47" Type="http://schemas.openxmlformats.org/officeDocument/2006/relationships/image" Target="../media/image452.png"/><Relationship Id="rId63" Type="http://schemas.openxmlformats.org/officeDocument/2006/relationships/image" Target="../media/image460.png"/><Relationship Id="rId68" Type="http://schemas.openxmlformats.org/officeDocument/2006/relationships/customXml" Target="../ink/ink495.xml"/><Relationship Id="rId16" Type="http://schemas.openxmlformats.org/officeDocument/2006/relationships/customXml" Target="../ink/ink469.xml"/><Relationship Id="rId11" Type="http://schemas.openxmlformats.org/officeDocument/2006/relationships/image" Target="../media/image434.png"/><Relationship Id="rId32" Type="http://schemas.openxmlformats.org/officeDocument/2006/relationships/customXml" Target="../ink/ink477.xml"/><Relationship Id="rId37" Type="http://schemas.openxmlformats.org/officeDocument/2006/relationships/image" Target="../media/image447.png"/><Relationship Id="rId53" Type="http://schemas.openxmlformats.org/officeDocument/2006/relationships/image" Target="../media/image455.png"/><Relationship Id="rId58" Type="http://schemas.openxmlformats.org/officeDocument/2006/relationships/customXml" Target="../ink/ink490.xml"/><Relationship Id="rId74" Type="http://schemas.openxmlformats.org/officeDocument/2006/relationships/customXml" Target="../ink/ink498.xml"/><Relationship Id="rId79" Type="http://schemas.openxmlformats.org/officeDocument/2006/relationships/image" Target="../media/image468.png"/><Relationship Id="rId5" Type="http://schemas.openxmlformats.org/officeDocument/2006/relationships/image" Target="../media/image431.png"/><Relationship Id="rId61" Type="http://schemas.openxmlformats.org/officeDocument/2006/relationships/image" Target="../media/image459.png"/><Relationship Id="rId19" Type="http://schemas.openxmlformats.org/officeDocument/2006/relationships/image" Target="../media/image438.png"/><Relationship Id="rId14" Type="http://schemas.openxmlformats.org/officeDocument/2006/relationships/customXml" Target="../ink/ink468.xml"/><Relationship Id="rId22" Type="http://schemas.openxmlformats.org/officeDocument/2006/relationships/customXml" Target="../ink/ink472.xml"/><Relationship Id="rId27" Type="http://schemas.openxmlformats.org/officeDocument/2006/relationships/image" Target="../media/image442.png"/><Relationship Id="rId30" Type="http://schemas.openxmlformats.org/officeDocument/2006/relationships/customXml" Target="../ink/ink476.xml"/><Relationship Id="rId35" Type="http://schemas.openxmlformats.org/officeDocument/2006/relationships/image" Target="../media/image446.png"/><Relationship Id="rId43" Type="http://schemas.openxmlformats.org/officeDocument/2006/relationships/image" Target="../media/image450.png"/><Relationship Id="rId48" Type="http://schemas.openxmlformats.org/officeDocument/2006/relationships/customXml" Target="../ink/ink485.xml"/><Relationship Id="rId56" Type="http://schemas.openxmlformats.org/officeDocument/2006/relationships/customXml" Target="../ink/ink489.xml"/><Relationship Id="rId64" Type="http://schemas.openxmlformats.org/officeDocument/2006/relationships/customXml" Target="../ink/ink493.xml"/><Relationship Id="rId69" Type="http://schemas.openxmlformats.org/officeDocument/2006/relationships/image" Target="../media/image463.png"/><Relationship Id="rId77" Type="http://schemas.openxmlformats.org/officeDocument/2006/relationships/image" Target="../media/image467.png"/><Relationship Id="rId8" Type="http://schemas.openxmlformats.org/officeDocument/2006/relationships/customXml" Target="../ink/ink465.xml"/><Relationship Id="rId51" Type="http://schemas.openxmlformats.org/officeDocument/2006/relationships/image" Target="../media/image454.png"/><Relationship Id="rId72" Type="http://schemas.openxmlformats.org/officeDocument/2006/relationships/customXml" Target="../ink/ink497.xml"/><Relationship Id="rId80" Type="http://schemas.openxmlformats.org/officeDocument/2006/relationships/customXml" Target="../ink/ink501.xml"/><Relationship Id="rId3" Type="http://schemas.openxmlformats.org/officeDocument/2006/relationships/image" Target="../media/image1.png"/><Relationship Id="rId12" Type="http://schemas.openxmlformats.org/officeDocument/2006/relationships/customXml" Target="../ink/ink467.xml"/><Relationship Id="rId17" Type="http://schemas.openxmlformats.org/officeDocument/2006/relationships/image" Target="../media/image437.png"/><Relationship Id="rId25" Type="http://schemas.openxmlformats.org/officeDocument/2006/relationships/image" Target="../media/image441.png"/><Relationship Id="rId33" Type="http://schemas.openxmlformats.org/officeDocument/2006/relationships/image" Target="../media/image445.png"/><Relationship Id="rId38" Type="http://schemas.openxmlformats.org/officeDocument/2006/relationships/customXml" Target="../ink/ink480.xml"/><Relationship Id="rId46" Type="http://schemas.openxmlformats.org/officeDocument/2006/relationships/customXml" Target="../ink/ink484.xml"/><Relationship Id="rId59" Type="http://schemas.openxmlformats.org/officeDocument/2006/relationships/image" Target="../media/image458.png"/><Relationship Id="rId67" Type="http://schemas.openxmlformats.org/officeDocument/2006/relationships/image" Target="../media/image462.png"/><Relationship Id="rId20" Type="http://schemas.openxmlformats.org/officeDocument/2006/relationships/customXml" Target="../ink/ink471.xml"/><Relationship Id="rId41" Type="http://schemas.openxmlformats.org/officeDocument/2006/relationships/image" Target="../media/image449.png"/><Relationship Id="rId54" Type="http://schemas.openxmlformats.org/officeDocument/2006/relationships/customXml" Target="../ink/ink488.xml"/><Relationship Id="rId62" Type="http://schemas.openxmlformats.org/officeDocument/2006/relationships/customXml" Target="../ink/ink492.xml"/><Relationship Id="rId70" Type="http://schemas.openxmlformats.org/officeDocument/2006/relationships/customXml" Target="../ink/ink496.xml"/><Relationship Id="rId75" Type="http://schemas.openxmlformats.org/officeDocument/2006/relationships/image" Target="../media/image466.png"/><Relationship Id="rId1" Type="http://schemas.openxmlformats.org/officeDocument/2006/relationships/slideLayout" Target="../slideLayouts/slideLayout1.xml"/><Relationship Id="rId6" Type="http://schemas.openxmlformats.org/officeDocument/2006/relationships/customXml" Target="../ink/ink464.xml"/><Relationship Id="rId15" Type="http://schemas.openxmlformats.org/officeDocument/2006/relationships/image" Target="../media/image436.png"/><Relationship Id="rId23" Type="http://schemas.openxmlformats.org/officeDocument/2006/relationships/image" Target="../media/image440.png"/><Relationship Id="rId28" Type="http://schemas.openxmlformats.org/officeDocument/2006/relationships/customXml" Target="../ink/ink475.xml"/><Relationship Id="rId36" Type="http://schemas.openxmlformats.org/officeDocument/2006/relationships/customXml" Target="../ink/ink479.xml"/><Relationship Id="rId49" Type="http://schemas.openxmlformats.org/officeDocument/2006/relationships/image" Target="../media/image453.png"/><Relationship Id="rId57" Type="http://schemas.openxmlformats.org/officeDocument/2006/relationships/image" Target="../media/image457.png"/><Relationship Id="rId10" Type="http://schemas.openxmlformats.org/officeDocument/2006/relationships/customXml" Target="../ink/ink466.xml"/><Relationship Id="rId31" Type="http://schemas.openxmlformats.org/officeDocument/2006/relationships/image" Target="../media/image444.png"/><Relationship Id="rId44" Type="http://schemas.openxmlformats.org/officeDocument/2006/relationships/customXml" Target="../ink/ink483.xml"/><Relationship Id="rId52" Type="http://schemas.openxmlformats.org/officeDocument/2006/relationships/customXml" Target="../ink/ink487.xml"/><Relationship Id="rId60" Type="http://schemas.openxmlformats.org/officeDocument/2006/relationships/customXml" Target="../ink/ink491.xml"/><Relationship Id="rId65" Type="http://schemas.openxmlformats.org/officeDocument/2006/relationships/image" Target="../media/image461.png"/><Relationship Id="rId73" Type="http://schemas.openxmlformats.org/officeDocument/2006/relationships/image" Target="../media/image465.png"/><Relationship Id="rId78" Type="http://schemas.openxmlformats.org/officeDocument/2006/relationships/customXml" Target="../ink/ink500.xml"/><Relationship Id="rId81" Type="http://schemas.openxmlformats.org/officeDocument/2006/relationships/image" Target="../media/image469.png"/><Relationship Id="rId4" Type="http://schemas.openxmlformats.org/officeDocument/2006/relationships/customXml" Target="../ink/ink463.xml"/><Relationship Id="rId9" Type="http://schemas.openxmlformats.org/officeDocument/2006/relationships/image" Target="../media/image433.png"/><Relationship Id="rId13" Type="http://schemas.openxmlformats.org/officeDocument/2006/relationships/image" Target="../media/image435.png"/><Relationship Id="rId18" Type="http://schemas.openxmlformats.org/officeDocument/2006/relationships/customXml" Target="../ink/ink470.xml"/><Relationship Id="rId39" Type="http://schemas.openxmlformats.org/officeDocument/2006/relationships/image" Target="../media/image448.png"/><Relationship Id="rId34" Type="http://schemas.openxmlformats.org/officeDocument/2006/relationships/customXml" Target="../ink/ink478.xml"/><Relationship Id="rId50" Type="http://schemas.openxmlformats.org/officeDocument/2006/relationships/customXml" Target="../ink/ink486.xml"/><Relationship Id="rId55" Type="http://schemas.openxmlformats.org/officeDocument/2006/relationships/image" Target="../media/image456.png"/><Relationship Id="rId76" Type="http://schemas.openxmlformats.org/officeDocument/2006/relationships/customXml" Target="../ink/ink499.xml"/><Relationship Id="rId7" Type="http://schemas.openxmlformats.org/officeDocument/2006/relationships/image" Target="../media/image432.png"/><Relationship Id="rId71" Type="http://schemas.openxmlformats.org/officeDocument/2006/relationships/image" Target="../media/image464.png"/><Relationship Id="rId2" Type="http://schemas.openxmlformats.org/officeDocument/2006/relationships/notesSlide" Target="../notesSlides/notesSlide22.xml"/><Relationship Id="rId29" Type="http://schemas.openxmlformats.org/officeDocument/2006/relationships/image" Target="../media/image443.png"/><Relationship Id="rId24" Type="http://schemas.openxmlformats.org/officeDocument/2006/relationships/customXml" Target="../ink/ink473.xml"/><Relationship Id="rId40" Type="http://schemas.openxmlformats.org/officeDocument/2006/relationships/customXml" Target="../ink/ink481.xml"/><Relationship Id="rId45" Type="http://schemas.openxmlformats.org/officeDocument/2006/relationships/image" Target="../media/image451.png"/><Relationship Id="rId66" Type="http://schemas.openxmlformats.org/officeDocument/2006/relationships/customXml" Target="../ink/ink494.xml"/></Relationships>
</file>

<file path=ppt/slides/_rels/slide23.xml.rels><?xml version="1.0" encoding="UTF-8" standalone="yes"?>
<Relationships xmlns="http://schemas.openxmlformats.org/package/2006/relationships"><Relationship Id="rId13" Type="http://schemas.openxmlformats.org/officeDocument/2006/relationships/image" Target="../media/image474.png"/><Relationship Id="rId18" Type="http://schemas.openxmlformats.org/officeDocument/2006/relationships/customXml" Target="../ink/ink509.xml"/><Relationship Id="rId26" Type="http://schemas.openxmlformats.org/officeDocument/2006/relationships/customXml" Target="../ink/ink513.xml"/><Relationship Id="rId39" Type="http://schemas.openxmlformats.org/officeDocument/2006/relationships/image" Target="../media/image487.png"/><Relationship Id="rId21" Type="http://schemas.openxmlformats.org/officeDocument/2006/relationships/image" Target="../media/image478.png"/><Relationship Id="rId34" Type="http://schemas.openxmlformats.org/officeDocument/2006/relationships/customXml" Target="../ink/ink517.xml"/><Relationship Id="rId42" Type="http://schemas.openxmlformats.org/officeDocument/2006/relationships/customXml" Target="../ink/ink521.xml"/><Relationship Id="rId7" Type="http://schemas.openxmlformats.org/officeDocument/2006/relationships/image" Target="../media/image471.png"/><Relationship Id="rId2" Type="http://schemas.openxmlformats.org/officeDocument/2006/relationships/notesSlide" Target="../notesSlides/notesSlide23.xml"/><Relationship Id="rId16" Type="http://schemas.openxmlformats.org/officeDocument/2006/relationships/customXml" Target="../ink/ink508.xml"/><Relationship Id="rId29" Type="http://schemas.openxmlformats.org/officeDocument/2006/relationships/image" Target="../media/image482.png"/><Relationship Id="rId1" Type="http://schemas.openxmlformats.org/officeDocument/2006/relationships/slideLayout" Target="../slideLayouts/slideLayout1.xml"/><Relationship Id="rId6" Type="http://schemas.openxmlformats.org/officeDocument/2006/relationships/customXml" Target="../ink/ink503.xml"/><Relationship Id="rId11" Type="http://schemas.openxmlformats.org/officeDocument/2006/relationships/image" Target="../media/image473.png"/><Relationship Id="rId24" Type="http://schemas.openxmlformats.org/officeDocument/2006/relationships/customXml" Target="../ink/ink512.xml"/><Relationship Id="rId32" Type="http://schemas.openxmlformats.org/officeDocument/2006/relationships/customXml" Target="../ink/ink516.xml"/><Relationship Id="rId37" Type="http://schemas.openxmlformats.org/officeDocument/2006/relationships/image" Target="../media/image486.png"/><Relationship Id="rId40" Type="http://schemas.openxmlformats.org/officeDocument/2006/relationships/customXml" Target="../ink/ink520.xml"/><Relationship Id="rId45" Type="http://schemas.openxmlformats.org/officeDocument/2006/relationships/image" Target="../media/image490.png"/><Relationship Id="rId5" Type="http://schemas.openxmlformats.org/officeDocument/2006/relationships/image" Target="../media/image470.png"/><Relationship Id="rId15" Type="http://schemas.openxmlformats.org/officeDocument/2006/relationships/image" Target="../media/image475.png"/><Relationship Id="rId23" Type="http://schemas.openxmlformats.org/officeDocument/2006/relationships/image" Target="../media/image479.png"/><Relationship Id="rId28" Type="http://schemas.openxmlformats.org/officeDocument/2006/relationships/customXml" Target="../ink/ink514.xml"/><Relationship Id="rId36" Type="http://schemas.openxmlformats.org/officeDocument/2006/relationships/customXml" Target="../ink/ink518.xml"/><Relationship Id="rId10" Type="http://schemas.openxmlformats.org/officeDocument/2006/relationships/customXml" Target="../ink/ink505.xml"/><Relationship Id="rId19" Type="http://schemas.openxmlformats.org/officeDocument/2006/relationships/image" Target="../media/image477.png"/><Relationship Id="rId31" Type="http://schemas.openxmlformats.org/officeDocument/2006/relationships/image" Target="../media/image483.png"/><Relationship Id="rId44" Type="http://schemas.openxmlformats.org/officeDocument/2006/relationships/customXml" Target="../ink/ink522.xml"/><Relationship Id="rId4" Type="http://schemas.openxmlformats.org/officeDocument/2006/relationships/customXml" Target="../ink/ink502.xml"/><Relationship Id="rId9" Type="http://schemas.openxmlformats.org/officeDocument/2006/relationships/image" Target="../media/image472.png"/><Relationship Id="rId14" Type="http://schemas.openxmlformats.org/officeDocument/2006/relationships/customXml" Target="../ink/ink507.xml"/><Relationship Id="rId22" Type="http://schemas.openxmlformats.org/officeDocument/2006/relationships/customXml" Target="../ink/ink511.xml"/><Relationship Id="rId27" Type="http://schemas.openxmlformats.org/officeDocument/2006/relationships/image" Target="../media/image481.png"/><Relationship Id="rId30" Type="http://schemas.openxmlformats.org/officeDocument/2006/relationships/customXml" Target="../ink/ink515.xml"/><Relationship Id="rId35" Type="http://schemas.openxmlformats.org/officeDocument/2006/relationships/image" Target="../media/image485.png"/><Relationship Id="rId43" Type="http://schemas.openxmlformats.org/officeDocument/2006/relationships/image" Target="../media/image489.png"/><Relationship Id="rId8" Type="http://schemas.openxmlformats.org/officeDocument/2006/relationships/customXml" Target="../ink/ink504.xml"/><Relationship Id="rId3" Type="http://schemas.openxmlformats.org/officeDocument/2006/relationships/image" Target="../media/image1.png"/><Relationship Id="rId12" Type="http://schemas.openxmlformats.org/officeDocument/2006/relationships/customXml" Target="../ink/ink506.xml"/><Relationship Id="rId17" Type="http://schemas.openxmlformats.org/officeDocument/2006/relationships/image" Target="../media/image476.png"/><Relationship Id="rId25" Type="http://schemas.openxmlformats.org/officeDocument/2006/relationships/image" Target="../media/image480.png"/><Relationship Id="rId33" Type="http://schemas.openxmlformats.org/officeDocument/2006/relationships/image" Target="../media/image484.png"/><Relationship Id="rId38" Type="http://schemas.openxmlformats.org/officeDocument/2006/relationships/customXml" Target="../ink/ink519.xml"/><Relationship Id="rId20" Type="http://schemas.openxmlformats.org/officeDocument/2006/relationships/customXml" Target="../ink/ink510.xml"/><Relationship Id="rId41" Type="http://schemas.openxmlformats.org/officeDocument/2006/relationships/image" Target="../media/image488.png"/></Relationships>
</file>

<file path=ppt/slides/_rels/slide24.xml.rels><?xml version="1.0" encoding="UTF-8" standalone="yes"?>
<Relationships xmlns="http://schemas.openxmlformats.org/package/2006/relationships"><Relationship Id="rId13" Type="http://schemas.openxmlformats.org/officeDocument/2006/relationships/image" Target="../media/image495.png"/><Relationship Id="rId18" Type="http://schemas.openxmlformats.org/officeDocument/2006/relationships/image" Target="../media/image497.png"/><Relationship Id="rId26" Type="http://schemas.openxmlformats.org/officeDocument/2006/relationships/image" Target="../media/image502.png"/><Relationship Id="rId39" Type="http://schemas.openxmlformats.org/officeDocument/2006/relationships/customXml" Target="../ink/ink541.xml"/><Relationship Id="rId21" Type="http://schemas.openxmlformats.org/officeDocument/2006/relationships/customXml" Target="../ink/ink532.xml"/><Relationship Id="rId34" Type="http://schemas.openxmlformats.org/officeDocument/2006/relationships/image" Target="../media/image506.png"/><Relationship Id="rId42" Type="http://schemas.openxmlformats.org/officeDocument/2006/relationships/image" Target="../media/image510.png"/><Relationship Id="rId47" Type="http://schemas.openxmlformats.org/officeDocument/2006/relationships/customXml" Target="../ink/ink545.xml"/><Relationship Id="rId50" Type="http://schemas.openxmlformats.org/officeDocument/2006/relationships/image" Target="../media/image514.png"/><Relationship Id="rId55" Type="http://schemas.openxmlformats.org/officeDocument/2006/relationships/image" Target="../media/image516.png"/><Relationship Id="rId7" Type="http://schemas.openxmlformats.org/officeDocument/2006/relationships/image" Target="../media/image492.png"/><Relationship Id="rId2" Type="http://schemas.openxmlformats.org/officeDocument/2006/relationships/notesSlide" Target="../notesSlides/notesSlide24.xml"/><Relationship Id="rId16" Type="http://schemas.openxmlformats.org/officeDocument/2006/relationships/image" Target="../media/image496.png"/><Relationship Id="rId29" Type="http://schemas.openxmlformats.org/officeDocument/2006/relationships/customXml" Target="../ink/ink536.xml"/><Relationship Id="rId11" Type="http://schemas.openxmlformats.org/officeDocument/2006/relationships/image" Target="../media/image494.png"/><Relationship Id="rId24" Type="http://schemas.openxmlformats.org/officeDocument/2006/relationships/image" Target="../media/image501.png"/><Relationship Id="rId32" Type="http://schemas.openxmlformats.org/officeDocument/2006/relationships/image" Target="../media/image505.png"/><Relationship Id="rId37" Type="http://schemas.openxmlformats.org/officeDocument/2006/relationships/customXml" Target="../ink/ink540.xml"/><Relationship Id="rId40" Type="http://schemas.openxmlformats.org/officeDocument/2006/relationships/image" Target="../media/image509.png"/><Relationship Id="rId45" Type="http://schemas.openxmlformats.org/officeDocument/2006/relationships/customXml" Target="../ink/ink544.xml"/><Relationship Id="rId53" Type="http://schemas.openxmlformats.org/officeDocument/2006/relationships/image" Target="../media/image515.png"/><Relationship Id="rId5" Type="http://schemas.openxmlformats.org/officeDocument/2006/relationships/image" Target="../media/image491.png"/><Relationship Id="rId10" Type="http://schemas.openxmlformats.org/officeDocument/2006/relationships/customXml" Target="../ink/ink526.xml"/><Relationship Id="rId19" Type="http://schemas.openxmlformats.org/officeDocument/2006/relationships/customXml" Target="../ink/ink531.xml"/><Relationship Id="rId31" Type="http://schemas.openxmlformats.org/officeDocument/2006/relationships/customXml" Target="../ink/ink537.xml"/><Relationship Id="rId44" Type="http://schemas.openxmlformats.org/officeDocument/2006/relationships/image" Target="../media/image511.png"/><Relationship Id="rId52" Type="http://schemas.openxmlformats.org/officeDocument/2006/relationships/customXml" Target="../ink/ink548.xml"/><Relationship Id="rId4" Type="http://schemas.openxmlformats.org/officeDocument/2006/relationships/customXml" Target="../ink/ink523.xml"/><Relationship Id="rId9" Type="http://schemas.openxmlformats.org/officeDocument/2006/relationships/image" Target="../media/image493.png"/><Relationship Id="rId14" Type="http://schemas.openxmlformats.org/officeDocument/2006/relationships/customXml" Target="../ink/ink528.xml"/><Relationship Id="rId22" Type="http://schemas.openxmlformats.org/officeDocument/2006/relationships/image" Target="../media/image499.png"/><Relationship Id="rId27" Type="http://schemas.openxmlformats.org/officeDocument/2006/relationships/customXml" Target="../ink/ink535.xml"/><Relationship Id="rId30" Type="http://schemas.openxmlformats.org/officeDocument/2006/relationships/image" Target="../media/image504.png"/><Relationship Id="rId35" Type="http://schemas.openxmlformats.org/officeDocument/2006/relationships/customXml" Target="../ink/ink539.xml"/><Relationship Id="rId43" Type="http://schemas.openxmlformats.org/officeDocument/2006/relationships/customXml" Target="../ink/ink543.xml"/><Relationship Id="rId48" Type="http://schemas.openxmlformats.org/officeDocument/2006/relationships/image" Target="../media/image513.png"/><Relationship Id="rId8" Type="http://schemas.openxmlformats.org/officeDocument/2006/relationships/customXml" Target="../ink/ink525.xml"/><Relationship Id="rId51" Type="http://schemas.openxmlformats.org/officeDocument/2006/relationships/customXml" Target="../ink/ink547.xml"/><Relationship Id="rId3" Type="http://schemas.openxmlformats.org/officeDocument/2006/relationships/image" Target="../media/image1.png"/><Relationship Id="rId12" Type="http://schemas.openxmlformats.org/officeDocument/2006/relationships/customXml" Target="../ink/ink527.xml"/><Relationship Id="rId17" Type="http://schemas.openxmlformats.org/officeDocument/2006/relationships/customXml" Target="../ink/ink530.xml"/><Relationship Id="rId25" Type="http://schemas.openxmlformats.org/officeDocument/2006/relationships/customXml" Target="../ink/ink534.xml"/><Relationship Id="rId33" Type="http://schemas.openxmlformats.org/officeDocument/2006/relationships/customXml" Target="../ink/ink538.xml"/><Relationship Id="rId38" Type="http://schemas.openxmlformats.org/officeDocument/2006/relationships/image" Target="../media/image508.png"/><Relationship Id="rId46" Type="http://schemas.openxmlformats.org/officeDocument/2006/relationships/image" Target="../media/image512.png"/><Relationship Id="rId20" Type="http://schemas.openxmlformats.org/officeDocument/2006/relationships/image" Target="../media/image498.png"/><Relationship Id="rId41" Type="http://schemas.openxmlformats.org/officeDocument/2006/relationships/customXml" Target="../ink/ink542.xml"/><Relationship Id="rId54" Type="http://schemas.openxmlformats.org/officeDocument/2006/relationships/customXml" Target="../ink/ink549.xml"/><Relationship Id="rId1" Type="http://schemas.openxmlformats.org/officeDocument/2006/relationships/slideLayout" Target="../slideLayouts/slideLayout1.xml"/><Relationship Id="rId6" Type="http://schemas.openxmlformats.org/officeDocument/2006/relationships/customXml" Target="../ink/ink524.xml"/><Relationship Id="rId15" Type="http://schemas.openxmlformats.org/officeDocument/2006/relationships/customXml" Target="../ink/ink529.xml"/><Relationship Id="rId23" Type="http://schemas.openxmlformats.org/officeDocument/2006/relationships/customXml" Target="../ink/ink533.xml"/><Relationship Id="rId28" Type="http://schemas.openxmlformats.org/officeDocument/2006/relationships/image" Target="../media/image503.png"/><Relationship Id="rId36" Type="http://schemas.openxmlformats.org/officeDocument/2006/relationships/image" Target="../media/image507.png"/><Relationship Id="rId49" Type="http://schemas.openxmlformats.org/officeDocument/2006/relationships/customXml" Target="../ink/ink546.xml"/></Relationships>
</file>

<file path=ppt/slides/_rels/slide25.xml.rels><?xml version="1.0" encoding="UTF-8" standalone="yes"?>
<Relationships xmlns="http://schemas.openxmlformats.org/package/2006/relationships"><Relationship Id="rId3" Type="http://schemas.openxmlformats.org/officeDocument/2006/relationships/image" Target="../media/image51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1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1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6" Type="http://schemas.openxmlformats.org/officeDocument/2006/relationships/customXml" Target="../ink/ink561.xml"/><Relationship Id="rId21" Type="http://schemas.openxmlformats.org/officeDocument/2006/relationships/image" Target="../media/image528.png"/><Relationship Id="rId34" Type="http://schemas.openxmlformats.org/officeDocument/2006/relationships/customXml" Target="../ink/ink565.xml"/><Relationship Id="rId42" Type="http://schemas.openxmlformats.org/officeDocument/2006/relationships/customXml" Target="../ink/ink569.xml"/><Relationship Id="rId47" Type="http://schemas.openxmlformats.org/officeDocument/2006/relationships/image" Target="../media/image541.png"/><Relationship Id="rId50" Type="http://schemas.openxmlformats.org/officeDocument/2006/relationships/customXml" Target="../ink/ink573.xml"/><Relationship Id="rId55" Type="http://schemas.openxmlformats.org/officeDocument/2006/relationships/image" Target="../media/image545.png"/><Relationship Id="rId63" Type="http://schemas.openxmlformats.org/officeDocument/2006/relationships/image" Target="../media/image549.png"/><Relationship Id="rId7" Type="http://schemas.openxmlformats.org/officeDocument/2006/relationships/image" Target="../media/image521.png"/><Relationship Id="rId2" Type="http://schemas.openxmlformats.org/officeDocument/2006/relationships/notesSlide" Target="../notesSlides/notesSlide28.xml"/><Relationship Id="rId16" Type="http://schemas.openxmlformats.org/officeDocument/2006/relationships/customXml" Target="../ink/ink556.xml"/><Relationship Id="rId29" Type="http://schemas.openxmlformats.org/officeDocument/2006/relationships/image" Target="../media/image532.png"/><Relationship Id="rId11" Type="http://schemas.openxmlformats.org/officeDocument/2006/relationships/image" Target="../media/image523.png"/><Relationship Id="rId24" Type="http://schemas.openxmlformats.org/officeDocument/2006/relationships/customXml" Target="../ink/ink560.xml"/><Relationship Id="rId32" Type="http://schemas.openxmlformats.org/officeDocument/2006/relationships/customXml" Target="../ink/ink564.xml"/><Relationship Id="rId37" Type="http://schemas.openxmlformats.org/officeDocument/2006/relationships/image" Target="../media/image536.png"/><Relationship Id="rId40" Type="http://schemas.openxmlformats.org/officeDocument/2006/relationships/customXml" Target="../ink/ink568.xml"/><Relationship Id="rId45" Type="http://schemas.openxmlformats.org/officeDocument/2006/relationships/image" Target="../media/image540.png"/><Relationship Id="rId53" Type="http://schemas.openxmlformats.org/officeDocument/2006/relationships/image" Target="../media/image544.png"/><Relationship Id="rId58" Type="http://schemas.openxmlformats.org/officeDocument/2006/relationships/customXml" Target="../ink/ink577.xml"/><Relationship Id="rId66" Type="http://schemas.openxmlformats.org/officeDocument/2006/relationships/customXml" Target="../ink/ink581.xml"/><Relationship Id="rId5" Type="http://schemas.openxmlformats.org/officeDocument/2006/relationships/image" Target="../media/image520.png"/><Relationship Id="rId61" Type="http://schemas.openxmlformats.org/officeDocument/2006/relationships/image" Target="../media/image548.png"/><Relationship Id="rId19" Type="http://schemas.openxmlformats.org/officeDocument/2006/relationships/image" Target="../media/image527.png"/><Relationship Id="rId14" Type="http://schemas.openxmlformats.org/officeDocument/2006/relationships/customXml" Target="../ink/ink555.xml"/><Relationship Id="rId22" Type="http://schemas.openxmlformats.org/officeDocument/2006/relationships/customXml" Target="../ink/ink559.xml"/><Relationship Id="rId27" Type="http://schemas.openxmlformats.org/officeDocument/2006/relationships/image" Target="../media/image531.png"/><Relationship Id="rId30" Type="http://schemas.openxmlformats.org/officeDocument/2006/relationships/customXml" Target="../ink/ink563.xml"/><Relationship Id="rId35" Type="http://schemas.openxmlformats.org/officeDocument/2006/relationships/image" Target="../media/image535.png"/><Relationship Id="rId43" Type="http://schemas.openxmlformats.org/officeDocument/2006/relationships/image" Target="../media/image539.png"/><Relationship Id="rId48" Type="http://schemas.openxmlformats.org/officeDocument/2006/relationships/customXml" Target="../ink/ink572.xml"/><Relationship Id="rId56" Type="http://schemas.openxmlformats.org/officeDocument/2006/relationships/customXml" Target="../ink/ink576.xml"/><Relationship Id="rId64" Type="http://schemas.openxmlformats.org/officeDocument/2006/relationships/customXml" Target="../ink/ink580.xml"/><Relationship Id="rId8" Type="http://schemas.openxmlformats.org/officeDocument/2006/relationships/customXml" Target="../ink/ink552.xml"/><Relationship Id="rId51" Type="http://schemas.openxmlformats.org/officeDocument/2006/relationships/image" Target="../media/image543.png"/><Relationship Id="rId3" Type="http://schemas.openxmlformats.org/officeDocument/2006/relationships/image" Target="../media/image1.png"/><Relationship Id="rId12" Type="http://schemas.openxmlformats.org/officeDocument/2006/relationships/customXml" Target="../ink/ink554.xml"/><Relationship Id="rId17" Type="http://schemas.openxmlformats.org/officeDocument/2006/relationships/image" Target="../media/image526.png"/><Relationship Id="rId25" Type="http://schemas.openxmlformats.org/officeDocument/2006/relationships/image" Target="../media/image530.png"/><Relationship Id="rId33" Type="http://schemas.openxmlformats.org/officeDocument/2006/relationships/image" Target="../media/image534.png"/><Relationship Id="rId38" Type="http://schemas.openxmlformats.org/officeDocument/2006/relationships/customXml" Target="../ink/ink567.xml"/><Relationship Id="rId46" Type="http://schemas.openxmlformats.org/officeDocument/2006/relationships/customXml" Target="../ink/ink571.xml"/><Relationship Id="rId59" Type="http://schemas.openxmlformats.org/officeDocument/2006/relationships/image" Target="../media/image547.png"/><Relationship Id="rId67" Type="http://schemas.openxmlformats.org/officeDocument/2006/relationships/image" Target="../media/image551.png"/><Relationship Id="rId20" Type="http://schemas.openxmlformats.org/officeDocument/2006/relationships/customXml" Target="../ink/ink558.xml"/><Relationship Id="rId41" Type="http://schemas.openxmlformats.org/officeDocument/2006/relationships/image" Target="../media/image538.png"/><Relationship Id="rId54" Type="http://schemas.openxmlformats.org/officeDocument/2006/relationships/customXml" Target="../ink/ink575.xml"/><Relationship Id="rId62" Type="http://schemas.openxmlformats.org/officeDocument/2006/relationships/customXml" Target="../ink/ink579.xml"/><Relationship Id="rId1" Type="http://schemas.openxmlformats.org/officeDocument/2006/relationships/slideLayout" Target="../slideLayouts/slideLayout1.xml"/><Relationship Id="rId6" Type="http://schemas.openxmlformats.org/officeDocument/2006/relationships/customXml" Target="../ink/ink551.xml"/><Relationship Id="rId15" Type="http://schemas.openxmlformats.org/officeDocument/2006/relationships/image" Target="../media/image525.png"/><Relationship Id="rId23" Type="http://schemas.openxmlformats.org/officeDocument/2006/relationships/image" Target="../media/image529.png"/><Relationship Id="rId28" Type="http://schemas.openxmlformats.org/officeDocument/2006/relationships/customXml" Target="../ink/ink562.xml"/><Relationship Id="rId36" Type="http://schemas.openxmlformats.org/officeDocument/2006/relationships/customXml" Target="../ink/ink566.xml"/><Relationship Id="rId49" Type="http://schemas.openxmlformats.org/officeDocument/2006/relationships/image" Target="../media/image542.png"/><Relationship Id="rId57" Type="http://schemas.openxmlformats.org/officeDocument/2006/relationships/image" Target="../media/image546.png"/><Relationship Id="rId10" Type="http://schemas.openxmlformats.org/officeDocument/2006/relationships/customXml" Target="../ink/ink553.xml"/><Relationship Id="rId31" Type="http://schemas.openxmlformats.org/officeDocument/2006/relationships/image" Target="../media/image533.png"/><Relationship Id="rId44" Type="http://schemas.openxmlformats.org/officeDocument/2006/relationships/customXml" Target="../ink/ink570.xml"/><Relationship Id="rId52" Type="http://schemas.openxmlformats.org/officeDocument/2006/relationships/customXml" Target="../ink/ink574.xml"/><Relationship Id="rId60" Type="http://schemas.openxmlformats.org/officeDocument/2006/relationships/customXml" Target="../ink/ink578.xml"/><Relationship Id="rId65" Type="http://schemas.openxmlformats.org/officeDocument/2006/relationships/image" Target="../media/image550.png"/><Relationship Id="rId4" Type="http://schemas.openxmlformats.org/officeDocument/2006/relationships/customXml" Target="../ink/ink550.xml"/><Relationship Id="rId9" Type="http://schemas.openxmlformats.org/officeDocument/2006/relationships/image" Target="../media/image522.png"/><Relationship Id="rId13" Type="http://schemas.openxmlformats.org/officeDocument/2006/relationships/image" Target="../media/image524.png"/><Relationship Id="rId18" Type="http://schemas.openxmlformats.org/officeDocument/2006/relationships/customXml" Target="../ink/ink557.xml"/><Relationship Id="rId39" Type="http://schemas.openxmlformats.org/officeDocument/2006/relationships/image" Target="../media/image537.png"/></Relationships>
</file>

<file path=ppt/slides/_rels/slide29.xml.rels><?xml version="1.0" encoding="UTF-8" standalone="yes"?>
<Relationships xmlns="http://schemas.openxmlformats.org/package/2006/relationships"><Relationship Id="rId13" Type="http://schemas.openxmlformats.org/officeDocument/2006/relationships/image" Target="../media/image556.png"/><Relationship Id="rId18" Type="http://schemas.openxmlformats.org/officeDocument/2006/relationships/customXml" Target="../ink/ink589.xml"/><Relationship Id="rId26" Type="http://schemas.openxmlformats.org/officeDocument/2006/relationships/customXml" Target="../ink/ink593.xml"/><Relationship Id="rId39" Type="http://schemas.openxmlformats.org/officeDocument/2006/relationships/image" Target="../media/image569.png"/><Relationship Id="rId21" Type="http://schemas.openxmlformats.org/officeDocument/2006/relationships/image" Target="../media/image560.png"/><Relationship Id="rId34" Type="http://schemas.openxmlformats.org/officeDocument/2006/relationships/customXml" Target="../ink/ink597.xml"/><Relationship Id="rId7" Type="http://schemas.openxmlformats.org/officeDocument/2006/relationships/image" Target="../media/image553.png"/><Relationship Id="rId2" Type="http://schemas.openxmlformats.org/officeDocument/2006/relationships/notesSlide" Target="../notesSlides/notesSlide29.xml"/><Relationship Id="rId16" Type="http://schemas.openxmlformats.org/officeDocument/2006/relationships/customXml" Target="../ink/ink588.xml"/><Relationship Id="rId20" Type="http://schemas.openxmlformats.org/officeDocument/2006/relationships/customXml" Target="../ink/ink590.xml"/><Relationship Id="rId29" Type="http://schemas.openxmlformats.org/officeDocument/2006/relationships/image" Target="../media/image564.png"/><Relationship Id="rId41" Type="http://schemas.openxmlformats.org/officeDocument/2006/relationships/image" Target="../media/image570.png"/><Relationship Id="rId1" Type="http://schemas.openxmlformats.org/officeDocument/2006/relationships/slideLayout" Target="../slideLayouts/slideLayout1.xml"/><Relationship Id="rId6" Type="http://schemas.openxmlformats.org/officeDocument/2006/relationships/customXml" Target="../ink/ink583.xml"/><Relationship Id="rId11" Type="http://schemas.openxmlformats.org/officeDocument/2006/relationships/image" Target="../media/image555.png"/><Relationship Id="rId24" Type="http://schemas.openxmlformats.org/officeDocument/2006/relationships/customXml" Target="../ink/ink592.xml"/><Relationship Id="rId32" Type="http://schemas.openxmlformats.org/officeDocument/2006/relationships/customXml" Target="../ink/ink596.xml"/><Relationship Id="rId37" Type="http://schemas.openxmlformats.org/officeDocument/2006/relationships/image" Target="../media/image568.png"/><Relationship Id="rId40" Type="http://schemas.openxmlformats.org/officeDocument/2006/relationships/customXml" Target="../ink/ink600.xml"/><Relationship Id="rId5" Type="http://schemas.openxmlformats.org/officeDocument/2006/relationships/image" Target="../media/image552.png"/><Relationship Id="rId15" Type="http://schemas.openxmlformats.org/officeDocument/2006/relationships/image" Target="../media/image557.png"/><Relationship Id="rId23" Type="http://schemas.openxmlformats.org/officeDocument/2006/relationships/image" Target="../media/image561.png"/><Relationship Id="rId28" Type="http://schemas.openxmlformats.org/officeDocument/2006/relationships/customXml" Target="../ink/ink594.xml"/><Relationship Id="rId36" Type="http://schemas.openxmlformats.org/officeDocument/2006/relationships/customXml" Target="../ink/ink598.xml"/><Relationship Id="rId10" Type="http://schemas.openxmlformats.org/officeDocument/2006/relationships/customXml" Target="../ink/ink585.xml"/><Relationship Id="rId19" Type="http://schemas.openxmlformats.org/officeDocument/2006/relationships/image" Target="../media/image559.png"/><Relationship Id="rId31" Type="http://schemas.openxmlformats.org/officeDocument/2006/relationships/image" Target="../media/image565.png"/><Relationship Id="rId4" Type="http://schemas.openxmlformats.org/officeDocument/2006/relationships/customXml" Target="../ink/ink582.xml"/><Relationship Id="rId9" Type="http://schemas.openxmlformats.org/officeDocument/2006/relationships/image" Target="../media/image554.png"/><Relationship Id="rId14" Type="http://schemas.openxmlformats.org/officeDocument/2006/relationships/customXml" Target="../ink/ink587.xml"/><Relationship Id="rId22" Type="http://schemas.openxmlformats.org/officeDocument/2006/relationships/customXml" Target="../ink/ink591.xml"/><Relationship Id="rId27" Type="http://schemas.openxmlformats.org/officeDocument/2006/relationships/image" Target="../media/image563.png"/><Relationship Id="rId30" Type="http://schemas.openxmlformats.org/officeDocument/2006/relationships/customXml" Target="../ink/ink595.xml"/><Relationship Id="rId35" Type="http://schemas.openxmlformats.org/officeDocument/2006/relationships/image" Target="../media/image567.png"/><Relationship Id="rId8" Type="http://schemas.openxmlformats.org/officeDocument/2006/relationships/customXml" Target="../ink/ink584.xml"/><Relationship Id="rId3" Type="http://schemas.openxmlformats.org/officeDocument/2006/relationships/image" Target="../media/image1.png"/><Relationship Id="rId12" Type="http://schemas.openxmlformats.org/officeDocument/2006/relationships/customXml" Target="../ink/ink586.xml"/><Relationship Id="rId17" Type="http://schemas.openxmlformats.org/officeDocument/2006/relationships/image" Target="../media/image558.png"/><Relationship Id="rId25" Type="http://schemas.openxmlformats.org/officeDocument/2006/relationships/image" Target="../media/image562.png"/><Relationship Id="rId33" Type="http://schemas.openxmlformats.org/officeDocument/2006/relationships/image" Target="../media/image566.png"/><Relationship Id="rId38" Type="http://schemas.openxmlformats.org/officeDocument/2006/relationships/customXml" Target="../ink/ink59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17" Type="http://schemas.openxmlformats.org/officeDocument/2006/relationships/customXml" Target="../ink/ink658.xml"/><Relationship Id="rId21" Type="http://schemas.openxmlformats.org/officeDocument/2006/relationships/image" Target="../media/image579.png"/><Relationship Id="rId42" Type="http://schemas.openxmlformats.org/officeDocument/2006/relationships/customXml" Target="../ink/ink620.xml"/><Relationship Id="rId63" Type="http://schemas.openxmlformats.org/officeDocument/2006/relationships/image" Target="../media/image601.png"/><Relationship Id="rId84" Type="http://schemas.openxmlformats.org/officeDocument/2006/relationships/customXml" Target="../ink/ink641.xml"/><Relationship Id="rId138" Type="http://schemas.openxmlformats.org/officeDocument/2006/relationships/image" Target="../media/image639.png"/><Relationship Id="rId159" Type="http://schemas.openxmlformats.org/officeDocument/2006/relationships/customXml" Target="../ink/ink679.xml"/><Relationship Id="rId170" Type="http://schemas.openxmlformats.org/officeDocument/2006/relationships/image" Target="../media/image655.png"/><Relationship Id="rId107" Type="http://schemas.openxmlformats.org/officeDocument/2006/relationships/customXml" Target="../ink/ink653.xml"/><Relationship Id="rId11" Type="http://schemas.openxmlformats.org/officeDocument/2006/relationships/image" Target="../media/image574.png"/><Relationship Id="rId32" Type="http://schemas.openxmlformats.org/officeDocument/2006/relationships/customXml" Target="../ink/ink615.xml"/><Relationship Id="rId53" Type="http://schemas.openxmlformats.org/officeDocument/2006/relationships/image" Target="../media/image595.png"/><Relationship Id="rId74" Type="http://schemas.openxmlformats.org/officeDocument/2006/relationships/customXml" Target="../ink/ink636.xml"/><Relationship Id="rId128" Type="http://schemas.openxmlformats.org/officeDocument/2006/relationships/image" Target="../media/image634.png"/><Relationship Id="rId149" Type="http://schemas.openxmlformats.org/officeDocument/2006/relationships/customXml" Target="../ink/ink674.xml"/><Relationship Id="rId5" Type="http://schemas.openxmlformats.org/officeDocument/2006/relationships/image" Target="../media/image571.png"/><Relationship Id="rId95" Type="http://schemas.openxmlformats.org/officeDocument/2006/relationships/image" Target="../media/image618.png"/><Relationship Id="rId160" Type="http://schemas.openxmlformats.org/officeDocument/2006/relationships/image" Target="../media/image650.png"/><Relationship Id="rId181" Type="http://schemas.openxmlformats.org/officeDocument/2006/relationships/customXml" Target="../ink/ink690.xml"/><Relationship Id="rId22" Type="http://schemas.openxmlformats.org/officeDocument/2006/relationships/customXml" Target="../ink/ink610.xml"/><Relationship Id="rId43" Type="http://schemas.openxmlformats.org/officeDocument/2006/relationships/image" Target="../media/image590.png"/><Relationship Id="rId64" Type="http://schemas.openxmlformats.org/officeDocument/2006/relationships/customXml" Target="../ink/ink631.xml"/><Relationship Id="rId118" Type="http://schemas.openxmlformats.org/officeDocument/2006/relationships/image" Target="../media/image629.png"/><Relationship Id="rId139" Type="http://schemas.openxmlformats.org/officeDocument/2006/relationships/customXml" Target="../ink/ink669.xml"/><Relationship Id="rId85" Type="http://schemas.openxmlformats.org/officeDocument/2006/relationships/image" Target="../media/image613.png"/><Relationship Id="rId150" Type="http://schemas.openxmlformats.org/officeDocument/2006/relationships/image" Target="../media/image645.png"/><Relationship Id="rId171" Type="http://schemas.openxmlformats.org/officeDocument/2006/relationships/customXml" Target="../ink/ink685.xml"/><Relationship Id="rId12" Type="http://schemas.openxmlformats.org/officeDocument/2006/relationships/customXml" Target="../ink/ink605.xml"/><Relationship Id="rId33" Type="http://schemas.openxmlformats.org/officeDocument/2006/relationships/image" Target="../media/image585.png"/><Relationship Id="rId108" Type="http://schemas.openxmlformats.org/officeDocument/2006/relationships/image" Target="../media/image624.png"/><Relationship Id="rId129" Type="http://schemas.openxmlformats.org/officeDocument/2006/relationships/customXml" Target="../ink/ink664.xml"/><Relationship Id="rId54" Type="http://schemas.openxmlformats.org/officeDocument/2006/relationships/customXml" Target="../ink/ink626.xml"/><Relationship Id="rId75" Type="http://schemas.openxmlformats.org/officeDocument/2006/relationships/image" Target="../media/image607.png"/><Relationship Id="rId96" Type="http://schemas.openxmlformats.org/officeDocument/2006/relationships/customXml" Target="../ink/ink647.xml"/><Relationship Id="rId140" Type="http://schemas.openxmlformats.org/officeDocument/2006/relationships/image" Target="../media/image640.png"/><Relationship Id="rId161" Type="http://schemas.openxmlformats.org/officeDocument/2006/relationships/customXml" Target="../ink/ink680.xml"/><Relationship Id="rId182" Type="http://schemas.openxmlformats.org/officeDocument/2006/relationships/image" Target="../media/image661.png"/><Relationship Id="rId6" Type="http://schemas.openxmlformats.org/officeDocument/2006/relationships/customXml" Target="../ink/ink602.xml"/><Relationship Id="rId23" Type="http://schemas.openxmlformats.org/officeDocument/2006/relationships/image" Target="../media/image580.png"/><Relationship Id="rId119" Type="http://schemas.openxmlformats.org/officeDocument/2006/relationships/customXml" Target="../ink/ink659.xml"/><Relationship Id="rId44" Type="http://schemas.openxmlformats.org/officeDocument/2006/relationships/customXml" Target="../ink/ink621.xml"/><Relationship Id="rId65" Type="http://schemas.openxmlformats.org/officeDocument/2006/relationships/image" Target="../media/image602.png"/><Relationship Id="rId86" Type="http://schemas.openxmlformats.org/officeDocument/2006/relationships/customXml" Target="../ink/ink642.xml"/><Relationship Id="rId130" Type="http://schemas.openxmlformats.org/officeDocument/2006/relationships/image" Target="../media/image635.png"/><Relationship Id="rId151" Type="http://schemas.openxmlformats.org/officeDocument/2006/relationships/customXml" Target="../ink/ink675.xml"/><Relationship Id="rId172" Type="http://schemas.openxmlformats.org/officeDocument/2006/relationships/image" Target="../media/image656.png"/><Relationship Id="rId13" Type="http://schemas.openxmlformats.org/officeDocument/2006/relationships/image" Target="../media/image575.png"/><Relationship Id="rId18" Type="http://schemas.openxmlformats.org/officeDocument/2006/relationships/customXml" Target="../ink/ink608.xml"/><Relationship Id="rId39" Type="http://schemas.openxmlformats.org/officeDocument/2006/relationships/image" Target="../media/image588.png"/><Relationship Id="rId109" Type="http://schemas.openxmlformats.org/officeDocument/2006/relationships/customXml" Target="../ink/ink654.xml"/><Relationship Id="rId34" Type="http://schemas.openxmlformats.org/officeDocument/2006/relationships/customXml" Target="../ink/ink616.xml"/><Relationship Id="rId50" Type="http://schemas.openxmlformats.org/officeDocument/2006/relationships/customXml" Target="../ink/ink624.xml"/><Relationship Id="rId55" Type="http://schemas.openxmlformats.org/officeDocument/2006/relationships/image" Target="../media/image596.png"/><Relationship Id="rId76" Type="http://schemas.openxmlformats.org/officeDocument/2006/relationships/customXml" Target="../ink/ink637.xml"/><Relationship Id="rId97" Type="http://schemas.openxmlformats.org/officeDocument/2006/relationships/image" Target="../media/image619.png"/><Relationship Id="rId104" Type="http://schemas.openxmlformats.org/officeDocument/2006/relationships/customXml" Target="../ink/ink651.xml"/><Relationship Id="rId120" Type="http://schemas.openxmlformats.org/officeDocument/2006/relationships/image" Target="../media/image630.png"/><Relationship Id="rId125" Type="http://schemas.openxmlformats.org/officeDocument/2006/relationships/customXml" Target="../ink/ink662.xml"/><Relationship Id="rId141" Type="http://schemas.openxmlformats.org/officeDocument/2006/relationships/customXml" Target="../ink/ink670.xml"/><Relationship Id="rId146" Type="http://schemas.openxmlformats.org/officeDocument/2006/relationships/image" Target="../media/image643.png"/><Relationship Id="rId167" Type="http://schemas.openxmlformats.org/officeDocument/2006/relationships/customXml" Target="../ink/ink683.xml"/><Relationship Id="rId188" Type="http://schemas.openxmlformats.org/officeDocument/2006/relationships/image" Target="../media/image664.png"/><Relationship Id="rId7" Type="http://schemas.openxmlformats.org/officeDocument/2006/relationships/image" Target="../media/image572.png"/><Relationship Id="rId71" Type="http://schemas.openxmlformats.org/officeDocument/2006/relationships/image" Target="../media/image605.png"/><Relationship Id="rId92" Type="http://schemas.openxmlformats.org/officeDocument/2006/relationships/customXml" Target="../ink/ink645.xml"/><Relationship Id="rId162" Type="http://schemas.openxmlformats.org/officeDocument/2006/relationships/image" Target="../media/image651.png"/><Relationship Id="rId183" Type="http://schemas.openxmlformats.org/officeDocument/2006/relationships/customXml" Target="../ink/ink691.xml"/><Relationship Id="rId2" Type="http://schemas.openxmlformats.org/officeDocument/2006/relationships/notesSlide" Target="../notesSlides/notesSlide30.xml"/><Relationship Id="rId29" Type="http://schemas.openxmlformats.org/officeDocument/2006/relationships/image" Target="../media/image583.png"/><Relationship Id="rId24" Type="http://schemas.openxmlformats.org/officeDocument/2006/relationships/customXml" Target="../ink/ink611.xml"/><Relationship Id="rId40" Type="http://schemas.openxmlformats.org/officeDocument/2006/relationships/customXml" Target="../ink/ink619.xml"/><Relationship Id="rId45" Type="http://schemas.openxmlformats.org/officeDocument/2006/relationships/image" Target="../media/image591.png"/><Relationship Id="rId66" Type="http://schemas.openxmlformats.org/officeDocument/2006/relationships/customXml" Target="../ink/ink632.xml"/><Relationship Id="rId87" Type="http://schemas.openxmlformats.org/officeDocument/2006/relationships/image" Target="../media/image614.png"/><Relationship Id="rId110" Type="http://schemas.openxmlformats.org/officeDocument/2006/relationships/image" Target="../media/image625.png"/><Relationship Id="rId115" Type="http://schemas.openxmlformats.org/officeDocument/2006/relationships/customXml" Target="../ink/ink657.xml"/><Relationship Id="rId131" Type="http://schemas.openxmlformats.org/officeDocument/2006/relationships/customXml" Target="../ink/ink665.xml"/><Relationship Id="rId136" Type="http://schemas.openxmlformats.org/officeDocument/2006/relationships/image" Target="../media/image638.png"/><Relationship Id="rId157" Type="http://schemas.openxmlformats.org/officeDocument/2006/relationships/customXml" Target="../ink/ink678.xml"/><Relationship Id="rId178" Type="http://schemas.openxmlformats.org/officeDocument/2006/relationships/image" Target="../media/image659.png"/><Relationship Id="rId61" Type="http://schemas.openxmlformats.org/officeDocument/2006/relationships/image" Target="../media/image599.png"/><Relationship Id="rId82" Type="http://schemas.openxmlformats.org/officeDocument/2006/relationships/customXml" Target="../ink/ink640.xml"/><Relationship Id="rId152" Type="http://schemas.openxmlformats.org/officeDocument/2006/relationships/image" Target="../media/image646.png"/><Relationship Id="rId173" Type="http://schemas.openxmlformats.org/officeDocument/2006/relationships/customXml" Target="../ink/ink686.xml"/><Relationship Id="rId19" Type="http://schemas.openxmlformats.org/officeDocument/2006/relationships/image" Target="../media/image578.png"/><Relationship Id="rId14" Type="http://schemas.openxmlformats.org/officeDocument/2006/relationships/customXml" Target="../ink/ink606.xml"/><Relationship Id="rId30" Type="http://schemas.openxmlformats.org/officeDocument/2006/relationships/customXml" Target="../ink/ink614.xml"/><Relationship Id="rId35" Type="http://schemas.openxmlformats.org/officeDocument/2006/relationships/image" Target="../media/image586.png"/><Relationship Id="rId56" Type="http://schemas.openxmlformats.org/officeDocument/2006/relationships/customXml" Target="../ink/ink627.xml"/><Relationship Id="rId77" Type="http://schemas.openxmlformats.org/officeDocument/2006/relationships/image" Target="../media/image608.png"/><Relationship Id="rId100" Type="http://schemas.openxmlformats.org/officeDocument/2006/relationships/customXml" Target="../ink/ink649.xml"/><Relationship Id="rId105" Type="http://schemas.openxmlformats.org/officeDocument/2006/relationships/customXml" Target="../ink/ink652.xml"/><Relationship Id="rId126" Type="http://schemas.openxmlformats.org/officeDocument/2006/relationships/image" Target="../media/image633.png"/><Relationship Id="rId147" Type="http://schemas.openxmlformats.org/officeDocument/2006/relationships/customXml" Target="../ink/ink673.xml"/><Relationship Id="rId168" Type="http://schemas.openxmlformats.org/officeDocument/2006/relationships/image" Target="../media/image654.png"/><Relationship Id="rId8" Type="http://schemas.openxmlformats.org/officeDocument/2006/relationships/customXml" Target="../ink/ink603.xml"/><Relationship Id="rId51" Type="http://schemas.openxmlformats.org/officeDocument/2006/relationships/image" Target="../media/image594.png"/><Relationship Id="rId72" Type="http://schemas.openxmlformats.org/officeDocument/2006/relationships/customXml" Target="../ink/ink635.xml"/><Relationship Id="rId93" Type="http://schemas.openxmlformats.org/officeDocument/2006/relationships/image" Target="../media/image617.png"/><Relationship Id="rId98" Type="http://schemas.openxmlformats.org/officeDocument/2006/relationships/customXml" Target="../ink/ink648.xml"/><Relationship Id="rId121" Type="http://schemas.openxmlformats.org/officeDocument/2006/relationships/customXml" Target="../ink/ink660.xml"/><Relationship Id="rId142" Type="http://schemas.openxmlformats.org/officeDocument/2006/relationships/image" Target="../media/image641.png"/><Relationship Id="rId163" Type="http://schemas.openxmlformats.org/officeDocument/2006/relationships/customXml" Target="../ink/ink681.xml"/><Relationship Id="rId184" Type="http://schemas.openxmlformats.org/officeDocument/2006/relationships/image" Target="../media/image662.png"/><Relationship Id="rId189" Type="http://schemas.openxmlformats.org/officeDocument/2006/relationships/customXml" Target="../ink/ink694.xml"/><Relationship Id="rId3" Type="http://schemas.openxmlformats.org/officeDocument/2006/relationships/image" Target="../media/image1.png"/><Relationship Id="rId25" Type="http://schemas.openxmlformats.org/officeDocument/2006/relationships/image" Target="../media/image581.png"/><Relationship Id="rId46" Type="http://schemas.openxmlformats.org/officeDocument/2006/relationships/customXml" Target="../ink/ink622.xml"/><Relationship Id="rId67" Type="http://schemas.openxmlformats.org/officeDocument/2006/relationships/image" Target="../media/image603.png"/><Relationship Id="rId116" Type="http://schemas.openxmlformats.org/officeDocument/2006/relationships/image" Target="../media/image628.png"/><Relationship Id="rId137" Type="http://schemas.openxmlformats.org/officeDocument/2006/relationships/customXml" Target="../ink/ink668.xml"/><Relationship Id="rId158" Type="http://schemas.openxmlformats.org/officeDocument/2006/relationships/image" Target="../media/image649.png"/><Relationship Id="rId20" Type="http://schemas.openxmlformats.org/officeDocument/2006/relationships/customXml" Target="../ink/ink609.xml"/><Relationship Id="rId41" Type="http://schemas.openxmlformats.org/officeDocument/2006/relationships/image" Target="../media/image589.png"/><Relationship Id="rId62" Type="http://schemas.openxmlformats.org/officeDocument/2006/relationships/customXml" Target="../ink/ink630.xml"/><Relationship Id="rId83" Type="http://schemas.openxmlformats.org/officeDocument/2006/relationships/image" Target="../media/image612.png"/><Relationship Id="rId88" Type="http://schemas.openxmlformats.org/officeDocument/2006/relationships/customXml" Target="../ink/ink643.xml"/><Relationship Id="rId111" Type="http://schemas.openxmlformats.org/officeDocument/2006/relationships/customXml" Target="../ink/ink655.xml"/><Relationship Id="rId132" Type="http://schemas.openxmlformats.org/officeDocument/2006/relationships/image" Target="../media/image636.png"/><Relationship Id="rId153" Type="http://schemas.openxmlformats.org/officeDocument/2006/relationships/customXml" Target="../ink/ink676.xml"/><Relationship Id="rId174" Type="http://schemas.openxmlformats.org/officeDocument/2006/relationships/image" Target="../media/image657.png"/><Relationship Id="rId179" Type="http://schemas.openxmlformats.org/officeDocument/2006/relationships/customXml" Target="../ink/ink689.xml"/><Relationship Id="rId190" Type="http://schemas.openxmlformats.org/officeDocument/2006/relationships/image" Target="../media/image665.png"/><Relationship Id="rId15" Type="http://schemas.openxmlformats.org/officeDocument/2006/relationships/image" Target="../media/image576.png"/><Relationship Id="rId36" Type="http://schemas.openxmlformats.org/officeDocument/2006/relationships/customXml" Target="../ink/ink617.xml"/><Relationship Id="rId57" Type="http://schemas.openxmlformats.org/officeDocument/2006/relationships/image" Target="../media/image597.png"/><Relationship Id="rId106" Type="http://schemas.openxmlformats.org/officeDocument/2006/relationships/image" Target="../media/image623.png"/><Relationship Id="rId127" Type="http://schemas.openxmlformats.org/officeDocument/2006/relationships/customXml" Target="../ink/ink663.xml"/><Relationship Id="rId10" Type="http://schemas.openxmlformats.org/officeDocument/2006/relationships/customXml" Target="../ink/ink604.xml"/><Relationship Id="rId31" Type="http://schemas.openxmlformats.org/officeDocument/2006/relationships/image" Target="../media/image584.png"/><Relationship Id="rId52" Type="http://schemas.openxmlformats.org/officeDocument/2006/relationships/customXml" Target="../ink/ink625.xml"/><Relationship Id="rId73" Type="http://schemas.openxmlformats.org/officeDocument/2006/relationships/image" Target="../media/image606.png"/><Relationship Id="rId78" Type="http://schemas.openxmlformats.org/officeDocument/2006/relationships/customXml" Target="../ink/ink638.xml"/><Relationship Id="rId94" Type="http://schemas.openxmlformats.org/officeDocument/2006/relationships/customXml" Target="../ink/ink646.xml"/><Relationship Id="rId99" Type="http://schemas.openxmlformats.org/officeDocument/2006/relationships/image" Target="../media/image620.png"/><Relationship Id="rId101" Type="http://schemas.openxmlformats.org/officeDocument/2006/relationships/image" Target="../media/image621.png"/><Relationship Id="rId122" Type="http://schemas.openxmlformats.org/officeDocument/2006/relationships/image" Target="../media/image631.png"/><Relationship Id="rId143" Type="http://schemas.openxmlformats.org/officeDocument/2006/relationships/customXml" Target="../ink/ink671.xml"/><Relationship Id="rId148" Type="http://schemas.openxmlformats.org/officeDocument/2006/relationships/image" Target="../media/image644.png"/><Relationship Id="rId164" Type="http://schemas.openxmlformats.org/officeDocument/2006/relationships/image" Target="../media/image652.png"/><Relationship Id="rId169" Type="http://schemas.openxmlformats.org/officeDocument/2006/relationships/customXml" Target="../ink/ink684.xml"/><Relationship Id="rId185" Type="http://schemas.openxmlformats.org/officeDocument/2006/relationships/customXml" Target="../ink/ink692.xml"/><Relationship Id="rId4" Type="http://schemas.openxmlformats.org/officeDocument/2006/relationships/customXml" Target="../ink/ink601.xml"/><Relationship Id="rId9" Type="http://schemas.openxmlformats.org/officeDocument/2006/relationships/image" Target="../media/image573.png"/><Relationship Id="rId180" Type="http://schemas.openxmlformats.org/officeDocument/2006/relationships/image" Target="../media/image660.png"/><Relationship Id="rId26" Type="http://schemas.openxmlformats.org/officeDocument/2006/relationships/customXml" Target="../ink/ink612.xml"/><Relationship Id="rId47" Type="http://schemas.openxmlformats.org/officeDocument/2006/relationships/image" Target="../media/image592.png"/><Relationship Id="rId68" Type="http://schemas.openxmlformats.org/officeDocument/2006/relationships/customXml" Target="../ink/ink633.xml"/><Relationship Id="rId89" Type="http://schemas.openxmlformats.org/officeDocument/2006/relationships/image" Target="../media/image615.png"/><Relationship Id="rId112" Type="http://schemas.openxmlformats.org/officeDocument/2006/relationships/image" Target="../media/image626.png"/><Relationship Id="rId133" Type="http://schemas.openxmlformats.org/officeDocument/2006/relationships/customXml" Target="../ink/ink666.xml"/><Relationship Id="rId154" Type="http://schemas.openxmlformats.org/officeDocument/2006/relationships/image" Target="../media/image647.png"/><Relationship Id="rId175" Type="http://schemas.openxmlformats.org/officeDocument/2006/relationships/customXml" Target="../ink/ink687.xml"/><Relationship Id="rId16" Type="http://schemas.openxmlformats.org/officeDocument/2006/relationships/customXml" Target="../ink/ink607.xml"/><Relationship Id="rId37" Type="http://schemas.openxmlformats.org/officeDocument/2006/relationships/image" Target="../media/image587.png"/><Relationship Id="rId58" Type="http://schemas.openxmlformats.org/officeDocument/2006/relationships/customXml" Target="../ink/ink628.xml"/><Relationship Id="rId79" Type="http://schemas.openxmlformats.org/officeDocument/2006/relationships/image" Target="../media/image609.png"/><Relationship Id="rId102" Type="http://schemas.openxmlformats.org/officeDocument/2006/relationships/customXml" Target="../ink/ink650.xml"/><Relationship Id="rId123" Type="http://schemas.openxmlformats.org/officeDocument/2006/relationships/customXml" Target="../ink/ink661.xml"/><Relationship Id="rId144" Type="http://schemas.openxmlformats.org/officeDocument/2006/relationships/image" Target="../media/image642.png"/><Relationship Id="rId90" Type="http://schemas.openxmlformats.org/officeDocument/2006/relationships/customXml" Target="../ink/ink644.xml"/><Relationship Id="rId165" Type="http://schemas.openxmlformats.org/officeDocument/2006/relationships/customXml" Target="../ink/ink682.xml"/><Relationship Id="rId186" Type="http://schemas.openxmlformats.org/officeDocument/2006/relationships/image" Target="../media/image663.png"/><Relationship Id="rId27" Type="http://schemas.openxmlformats.org/officeDocument/2006/relationships/image" Target="../media/image582.png"/><Relationship Id="rId48" Type="http://schemas.openxmlformats.org/officeDocument/2006/relationships/customXml" Target="../ink/ink623.xml"/><Relationship Id="rId69" Type="http://schemas.openxmlformats.org/officeDocument/2006/relationships/image" Target="../media/image604.png"/><Relationship Id="rId113" Type="http://schemas.openxmlformats.org/officeDocument/2006/relationships/customXml" Target="../ink/ink656.xml"/><Relationship Id="rId134" Type="http://schemas.openxmlformats.org/officeDocument/2006/relationships/image" Target="../media/image637.png"/><Relationship Id="rId80" Type="http://schemas.openxmlformats.org/officeDocument/2006/relationships/customXml" Target="../ink/ink639.xml"/><Relationship Id="rId155" Type="http://schemas.openxmlformats.org/officeDocument/2006/relationships/customXml" Target="../ink/ink677.xml"/><Relationship Id="rId176" Type="http://schemas.openxmlformats.org/officeDocument/2006/relationships/image" Target="../media/image658.png"/><Relationship Id="rId17" Type="http://schemas.openxmlformats.org/officeDocument/2006/relationships/image" Target="../media/image577.png"/><Relationship Id="rId38" Type="http://schemas.openxmlformats.org/officeDocument/2006/relationships/customXml" Target="../ink/ink618.xml"/><Relationship Id="rId59" Type="http://schemas.openxmlformats.org/officeDocument/2006/relationships/image" Target="../media/image598.png"/><Relationship Id="rId103" Type="http://schemas.openxmlformats.org/officeDocument/2006/relationships/image" Target="../media/image622.png"/><Relationship Id="rId124" Type="http://schemas.openxmlformats.org/officeDocument/2006/relationships/image" Target="../media/image632.png"/><Relationship Id="rId70" Type="http://schemas.openxmlformats.org/officeDocument/2006/relationships/customXml" Target="../ink/ink634.xml"/><Relationship Id="rId91" Type="http://schemas.openxmlformats.org/officeDocument/2006/relationships/image" Target="../media/image616.png"/><Relationship Id="rId145" Type="http://schemas.openxmlformats.org/officeDocument/2006/relationships/customXml" Target="../ink/ink672.xml"/><Relationship Id="rId166" Type="http://schemas.openxmlformats.org/officeDocument/2006/relationships/image" Target="../media/image653.png"/><Relationship Id="rId187" Type="http://schemas.openxmlformats.org/officeDocument/2006/relationships/customXml" Target="../ink/ink693.xml"/><Relationship Id="rId1" Type="http://schemas.openxmlformats.org/officeDocument/2006/relationships/slideLayout" Target="../slideLayouts/slideLayout1.xml"/><Relationship Id="rId28" Type="http://schemas.openxmlformats.org/officeDocument/2006/relationships/customXml" Target="../ink/ink613.xml"/><Relationship Id="rId49" Type="http://schemas.openxmlformats.org/officeDocument/2006/relationships/image" Target="../media/image593.png"/><Relationship Id="rId114" Type="http://schemas.openxmlformats.org/officeDocument/2006/relationships/image" Target="../media/image627.png"/><Relationship Id="rId60" Type="http://schemas.openxmlformats.org/officeDocument/2006/relationships/customXml" Target="../ink/ink629.xml"/><Relationship Id="rId81" Type="http://schemas.openxmlformats.org/officeDocument/2006/relationships/image" Target="../media/image611.png"/><Relationship Id="rId135" Type="http://schemas.openxmlformats.org/officeDocument/2006/relationships/customXml" Target="../ink/ink667.xml"/><Relationship Id="rId156" Type="http://schemas.openxmlformats.org/officeDocument/2006/relationships/image" Target="../media/image648.png"/><Relationship Id="rId177" Type="http://schemas.openxmlformats.org/officeDocument/2006/relationships/customXml" Target="../ink/ink688.xml"/></Relationships>
</file>

<file path=ppt/slides/_rels/slide31.xml.rels><?xml version="1.0" encoding="UTF-8" standalone="yes"?>
<Relationships xmlns="http://schemas.openxmlformats.org/package/2006/relationships"><Relationship Id="rId13" Type="http://schemas.openxmlformats.org/officeDocument/2006/relationships/image" Target="../media/image670.png"/><Relationship Id="rId18" Type="http://schemas.openxmlformats.org/officeDocument/2006/relationships/customXml" Target="../ink/ink702.xml"/><Relationship Id="rId26" Type="http://schemas.openxmlformats.org/officeDocument/2006/relationships/customXml" Target="../ink/ink706.xml"/><Relationship Id="rId3" Type="http://schemas.openxmlformats.org/officeDocument/2006/relationships/image" Target="../media/image1.png"/><Relationship Id="rId21" Type="http://schemas.openxmlformats.org/officeDocument/2006/relationships/image" Target="../media/image674.png"/><Relationship Id="rId34" Type="http://schemas.openxmlformats.org/officeDocument/2006/relationships/customXml" Target="../ink/ink710.xml"/><Relationship Id="rId7" Type="http://schemas.openxmlformats.org/officeDocument/2006/relationships/image" Target="../media/image667.png"/><Relationship Id="rId12" Type="http://schemas.openxmlformats.org/officeDocument/2006/relationships/customXml" Target="../ink/ink699.xml"/><Relationship Id="rId17" Type="http://schemas.openxmlformats.org/officeDocument/2006/relationships/image" Target="../media/image672.png"/><Relationship Id="rId25" Type="http://schemas.openxmlformats.org/officeDocument/2006/relationships/image" Target="../media/image676.png"/><Relationship Id="rId33" Type="http://schemas.openxmlformats.org/officeDocument/2006/relationships/image" Target="../media/image680.png"/><Relationship Id="rId2" Type="http://schemas.openxmlformats.org/officeDocument/2006/relationships/notesSlide" Target="../notesSlides/notesSlide31.xml"/><Relationship Id="rId16" Type="http://schemas.openxmlformats.org/officeDocument/2006/relationships/customXml" Target="../ink/ink701.xml"/><Relationship Id="rId20" Type="http://schemas.openxmlformats.org/officeDocument/2006/relationships/customXml" Target="../ink/ink703.xml"/><Relationship Id="rId29" Type="http://schemas.openxmlformats.org/officeDocument/2006/relationships/image" Target="../media/image678.png"/><Relationship Id="rId1" Type="http://schemas.openxmlformats.org/officeDocument/2006/relationships/slideLayout" Target="../slideLayouts/slideLayout1.xml"/><Relationship Id="rId6" Type="http://schemas.openxmlformats.org/officeDocument/2006/relationships/customXml" Target="../ink/ink696.xml"/><Relationship Id="rId11" Type="http://schemas.openxmlformats.org/officeDocument/2006/relationships/image" Target="../media/image669.png"/><Relationship Id="rId24" Type="http://schemas.openxmlformats.org/officeDocument/2006/relationships/customXml" Target="../ink/ink705.xml"/><Relationship Id="rId32" Type="http://schemas.openxmlformats.org/officeDocument/2006/relationships/customXml" Target="../ink/ink709.xml"/><Relationship Id="rId5" Type="http://schemas.openxmlformats.org/officeDocument/2006/relationships/image" Target="../media/image666.png"/><Relationship Id="rId15" Type="http://schemas.openxmlformats.org/officeDocument/2006/relationships/image" Target="../media/image671.png"/><Relationship Id="rId23" Type="http://schemas.openxmlformats.org/officeDocument/2006/relationships/image" Target="../media/image675.png"/><Relationship Id="rId28" Type="http://schemas.openxmlformats.org/officeDocument/2006/relationships/customXml" Target="../ink/ink707.xml"/><Relationship Id="rId10" Type="http://schemas.openxmlformats.org/officeDocument/2006/relationships/customXml" Target="../ink/ink698.xml"/><Relationship Id="rId19" Type="http://schemas.openxmlformats.org/officeDocument/2006/relationships/image" Target="../media/image673.png"/><Relationship Id="rId31" Type="http://schemas.openxmlformats.org/officeDocument/2006/relationships/image" Target="../media/image679.png"/><Relationship Id="rId4" Type="http://schemas.openxmlformats.org/officeDocument/2006/relationships/customXml" Target="../ink/ink695.xml"/><Relationship Id="rId9" Type="http://schemas.openxmlformats.org/officeDocument/2006/relationships/image" Target="../media/image668.png"/><Relationship Id="rId14" Type="http://schemas.openxmlformats.org/officeDocument/2006/relationships/customXml" Target="../ink/ink700.xml"/><Relationship Id="rId22" Type="http://schemas.openxmlformats.org/officeDocument/2006/relationships/customXml" Target="../ink/ink704.xml"/><Relationship Id="rId27" Type="http://schemas.openxmlformats.org/officeDocument/2006/relationships/image" Target="../media/image677.png"/><Relationship Id="rId30" Type="http://schemas.openxmlformats.org/officeDocument/2006/relationships/customXml" Target="../ink/ink708.xml"/><Relationship Id="rId35" Type="http://schemas.openxmlformats.org/officeDocument/2006/relationships/image" Target="../media/image681.png"/><Relationship Id="rId8" Type="http://schemas.openxmlformats.org/officeDocument/2006/relationships/customXml" Target="../ink/ink697.xml"/></Relationships>
</file>

<file path=ppt/slides/_rels/slide32.xml.rels><?xml version="1.0" encoding="UTF-8" standalone="yes"?>
<Relationships xmlns="http://schemas.openxmlformats.org/package/2006/relationships"><Relationship Id="rId26" Type="http://schemas.openxmlformats.org/officeDocument/2006/relationships/customXml" Target="../ink/ink722.xml"/><Relationship Id="rId21" Type="http://schemas.openxmlformats.org/officeDocument/2006/relationships/image" Target="../media/image690.png"/><Relationship Id="rId42" Type="http://schemas.openxmlformats.org/officeDocument/2006/relationships/customXml" Target="../ink/ink730.xml"/><Relationship Id="rId47" Type="http://schemas.openxmlformats.org/officeDocument/2006/relationships/image" Target="../media/image704.png"/><Relationship Id="rId63" Type="http://schemas.openxmlformats.org/officeDocument/2006/relationships/customXml" Target="../ink/ink741.xml"/><Relationship Id="rId68" Type="http://schemas.openxmlformats.org/officeDocument/2006/relationships/image" Target="../media/image715.png"/><Relationship Id="rId84" Type="http://schemas.openxmlformats.org/officeDocument/2006/relationships/customXml" Target="../ink/ink752.xml"/><Relationship Id="rId16" Type="http://schemas.openxmlformats.org/officeDocument/2006/relationships/customXml" Target="../ink/ink717.xml"/><Relationship Id="rId11" Type="http://schemas.openxmlformats.org/officeDocument/2006/relationships/image" Target="../media/image685.png"/><Relationship Id="rId32" Type="http://schemas.openxmlformats.org/officeDocument/2006/relationships/customXml" Target="../ink/ink725.xml"/><Relationship Id="rId37" Type="http://schemas.openxmlformats.org/officeDocument/2006/relationships/image" Target="../media/image698.png"/><Relationship Id="rId53" Type="http://schemas.openxmlformats.org/officeDocument/2006/relationships/image" Target="../media/image707.png"/><Relationship Id="rId58" Type="http://schemas.openxmlformats.org/officeDocument/2006/relationships/customXml" Target="../ink/ink738.xml"/><Relationship Id="rId74" Type="http://schemas.openxmlformats.org/officeDocument/2006/relationships/customXml" Target="../ink/ink747.xml"/><Relationship Id="rId79" Type="http://schemas.openxmlformats.org/officeDocument/2006/relationships/image" Target="../media/image720.png"/><Relationship Id="rId5" Type="http://schemas.openxmlformats.org/officeDocument/2006/relationships/image" Target="../media/image682.png"/><Relationship Id="rId19" Type="http://schemas.openxmlformats.org/officeDocument/2006/relationships/image" Target="../media/image689.png"/><Relationship Id="rId14" Type="http://schemas.openxmlformats.org/officeDocument/2006/relationships/customXml" Target="../ink/ink716.xml"/><Relationship Id="rId22" Type="http://schemas.openxmlformats.org/officeDocument/2006/relationships/customXml" Target="../ink/ink720.xml"/><Relationship Id="rId27" Type="http://schemas.openxmlformats.org/officeDocument/2006/relationships/image" Target="../media/image693.png"/><Relationship Id="rId30" Type="http://schemas.openxmlformats.org/officeDocument/2006/relationships/customXml" Target="../ink/ink724.xml"/><Relationship Id="rId35" Type="http://schemas.openxmlformats.org/officeDocument/2006/relationships/image" Target="../media/image697.png"/><Relationship Id="rId43" Type="http://schemas.openxmlformats.org/officeDocument/2006/relationships/image" Target="../media/image702.png"/><Relationship Id="rId48" Type="http://schemas.openxmlformats.org/officeDocument/2006/relationships/customXml" Target="../ink/ink733.xml"/><Relationship Id="rId56" Type="http://schemas.openxmlformats.org/officeDocument/2006/relationships/customXml" Target="../ink/ink737.xml"/><Relationship Id="rId64" Type="http://schemas.openxmlformats.org/officeDocument/2006/relationships/image" Target="../media/image713.png"/><Relationship Id="rId69" Type="http://schemas.openxmlformats.org/officeDocument/2006/relationships/customXml" Target="../ink/ink744.xml"/><Relationship Id="rId77" Type="http://schemas.openxmlformats.org/officeDocument/2006/relationships/image" Target="../media/image719.png"/><Relationship Id="rId8" Type="http://schemas.openxmlformats.org/officeDocument/2006/relationships/customXml" Target="../ink/ink713.xml"/><Relationship Id="rId51" Type="http://schemas.openxmlformats.org/officeDocument/2006/relationships/image" Target="../media/image706.png"/><Relationship Id="rId72" Type="http://schemas.openxmlformats.org/officeDocument/2006/relationships/customXml" Target="../ink/ink746.xml"/><Relationship Id="rId80" Type="http://schemas.openxmlformats.org/officeDocument/2006/relationships/customXml" Target="../ink/ink750.xml"/><Relationship Id="rId85" Type="http://schemas.openxmlformats.org/officeDocument/2006/relationships/image" Target="../media/image723.png"/><Relationship Id="rId3" Type="http://schemas.openxmlformats.org/officeDocument/2006/relationships/image" Target="../media/image1.png"/><Relationship Id="rId12" Type="http://schemas.openxmlformats.org/officeDocument/2006/relationships/customXml" Target="../ink/ink715.xml"/><Relationship Id="rId17" Type="http://schemas.openxmlformats.org/officeDocument/2006/relationships/image" Target="../media/image688.png"/><Relationship Id="rId25" Type="http://schemas.openxmlformats.org/officeDocument/2006/relationships/image" Target="../media/image692.png"/><Relationship Id="rId33" Type="http://schemas.openxmlformats.org/officeDocument/2006/relationships/image" Target="../media/image696.png"/><Relationship Id="rId38" Type="http://schemas.openxmlformats.org/officeDocument/2006/relationships/customXml" Target="../ink/ink728.xml"/><Relationship Id="rId46" Type="http://schemas.openxmlformats.org/officeDocument/2006/relationships/customXml" Target="../ink/ink732.xml"/><Relationship Id="rId59" Type="http://schemas.openxmlformats.org/officeDocument/2006/relationships/image" Target="../media/image711.png"/><Relationship Id="rId67" Type="http://schemas.openxmlformats.org/officeDocument/2006/relationships/customXml" Target="../ink/ink743.xml"/><Relationship Id="rId20" Type="http://schemas.openxmlformats.org/officeDocument/2006/relationships/customXml" Target="../ink/ink719.xml"/><Relationship Id="rId41" Type="http://schemas.openxmlformats.org/officeDocument/2006/relationships/image" Target="../media/image701.png"/><Relationship Id="rId54" Type="http://schemas.openxmlformats.org/officeDocument/2006/relationships/customXml" Target="../ink/ink736.xml"/><Relationship Id="rId62" Type="http://schemas.openxmlformats.org/officeDocument/2006/relationships/image" Target="../media/image712.png"/><Relationship Id="rId70" Type="http://schemas.openxmlformats.org/officeDocument/2006/relationships/image" Target="../media/image716.png"/><Relationship Id="rId75" Type="http://schemas.openxmlformats.org/officeDocument/2006/relationships/image" Target="../media/image718.png"/><Relationship Id="rId83" Type="http://schemas.openxmlformats.org/officeDocument/2006/relationships/image" Target="../media/image722.png"/><Relationship Id="rId1" Type="http://schemas.openxmlformats.org/officeDocument/2006/relationships/slideLayout" Target="../slideLayouts/slideLayout1.xml"/><Relationship Id="rId6" Type="http://schemas.openxmlformats.org/officeDocument/2006/relationships/customXml" Target="../ink/ink712.xml"/><Relationship Id="rId15" Type="http://schemas.openxmlformats.org/officeDocument/2006/relationships/image" Target="../media/image687.png"/><Relationship Id="rId23" Type="http://schemas.openxmlformats.org/officeDocument/2006/relationships/image" Target="../media/image691.png"/><Relationship Id="rId28" Type="http://schemas.openxmlformats.org/officeDocument/2006/relationships/customXml" Target="../ink/ink723.xml"/><Relationship Id="rId36" Type="http://schemas.openxmlformats.org/officeDocument/2006/relationships/customXml" Target="../ink/ink727.xml"/><Relationship Id="rId49" Type="http://schemas.openxmlformats.org/officeDocument/2006/relationships/image" Target="../media/image705.png"/><Relationship Id="rId57" Type="http://schemas.openxmlformats.org/officeDocument/2006/relationships/image" Target="../media/image709.png"/><Relationship Id="rId10" Type="http://schemas.openxmlformats.org/officeDocument/2006/relationships/customXml" Target="../ink/ink714.xml"/><Relationship Id="rId31" Type="http://schemas.openxmlformats.org/officeDocument/2006/relationships/image" Target="../media/image695.png"/><Relationship Id="rId44" Type="http://schemas.openxmlformats.org/officeDocument/2006/relationships/customXml" Target="../ink/ink731.xml"/><Relationship Id="rId52" Type="http://schemas.openxmlformats.org/officeDocument/2006/relationships/customXml" Target="../ink/ink735.xml"/><Relationship Id="rId60" Type="http://schemas.openxmlformats.org/officeDocument/2006/relationships/customXml" Target="../ink/ink739.xml"/><Relationship Id="rId65" Type="http://schemas.openxmlformats.org/officeDocument/2006/relationships/customXml" Target="../ink/ink742.xml"/><Relationship Id="rId73" Type="http://schemas.openxmlformats.org/officeDocument/2006/relationships/image" Target="../media/image717.png"/><Relationship Id="rId78" Type="http://schemas.openxmlformats.org/officeDocument/2006/relationships/customXml" Target="../ink/ink749.xml"/><Relationship Id="rId81" Type="http://schemas.openxmlformats.org/officeDocument/2006/relationships/image" Target="../media/image721.png"/><Relationship Id="rId4" Type="http://schemas.openxmlformats.org/officeDocument/2006/relationships/customXml" Target="../ink/ink711.xml"/><Relationship Id="rId9" Type="http://schemas.openxmlformats.org/officeDocument/2006/relationships/image" Target="../media/image684.png"/><Relationship Id="rId13" Type="http://schemas.openxmlformats.org/officeDocument/2006/relationships/image" Target="../media/image686.png"/><Relationship Id="rId18" Type="http://schemas.openxmlformats.org/officeDocument/2006/relationships/customXml" Target="../ink/ink718.xml"/><Relationship Id="rId39" Type="http://schemas.openxmlformats.org/officeDocument/2006/relationships/image" Target="../media/image699.png"/><Relationship Id="rId34" Type="http://schemas.openxmlformats.org/officeDocument/2006/relationships/customXml" Target="../ink/ink726.xml"/><Relationship Id="rId50" Type="http://schemas.openxmlformats.org/officeDocument/2006/relationships/customXml" Target="../ink/ink734.xml"/><Relationship Id="rId55" Type="http://schemas.openxmlformats.org/officeDocument/2006/relationships/image" Target="../media/image708.png"/><Relationship Id="rId76" Type="http://schemas.openxmlformats.org/officeDocument/2006/relationships/customXml" Target="../ink/ink748.xml"/><Relationship Id="rId7" Type="http://schemas.openxmlformats.org/officeDocument/2006/relationships/image" Target="../media/image683.png"/><Relationship Id="rId71" Type="http://schemas.openxmlformats.org/officeDocument/2006/relationships/customXml" Target="../ink/ink745.xml"/><Relationship Id="rId2" Type="http://schemas.openxmlformats.org/officeDocument/2006/relationships/notesSlide" Target="../notesSlides/notesSlide32.xml"/><Relationship Id="rId29" Type="http://schemas.openxmlformats.org/officeDocument/2006/relationships/image" Target="../media/image694.png"/><Relationship Id="rId24" Type="http://schemas.openxmlformats.org/officeDocument/2006/relationships/customXml" Target="../ink/ink721.xml"/><Relationship Id="rId40" Type="http://schemas.openxmlformats.org/officeDocument/2006/relationships/customXml" Target="../ink/ink729.xml"/><Relationship Id="rId45" Type="http://schemas.openxmlformats.org/officeDocument/2006/relationships/image" Target="../media/image703.png"/><Relationship Id="rId66" Type="http://schemas.openxmlformats.org/officeDocument/2006/relationships/image" Target="../media/image714.png"/><Relationship Id="rId61" Type="http://schemas.openxmlformats.org/officeDocument/2006/relationships/customXml" Target="../ink/ink740.xml"/><Relationship Id="rId82" Type="http://schemas.openxmlformats.org/officeDocument/2006/relationships/customXml" Target="../ink/ink751.xml"/></Relationships>
</file>

<file path=ppt/slides/_rels/slide33.xml.rels><?xml version="1.0" encoding="UTF-8" standalone="yes"?>
<Relationships xmlns="http://schemas.openxmlformats.org/package/2006/relationships"><Relationship Id="rId8" Type="http://schemas.openxmlformats.org/officeDocument/2006/relationships/customXml" Target="../ink/ink755.xml"/><Relationship Id="rId13" Type="http://schemas.openxmlformats.org/officeDocument/2006/relationships/image" Target="../media/image728.png"/><Relationship Id="rId18" Type="http://schemas.openxmlformats.org/officeDocument/2006/relationships/customXml" Target="../ink/ink760.xml"/><Relationship Id="rId3" Type="http://schemas.openxmlformats.org/officeDocument/2006/relationships/image" Target="../media/image1.png"/><Relationship Id="rId21" Type="http://schemas.openxmlformats.org/officeDocument/2006/relationships/image" Target="../media/image732.png"/><Relationship Id="rId7" Type="http://schemas.openxmlformats.org/officeDocument/2006/relationships/image" Target="../media/image725.png"/><Relationship Id="rId12" Type="http://schemas.openxmlformats.org/officeDocument/2006/relationships/customXml" Target="../ink/ink757.xml"/><Relationship Id="rId17" Type="http://schemas.openxmlformats.org/officeDocument/2006/relationships/image" Target="../media/image730.png"/><Relationship Id="rId25" Type="http://schemas.openxmlformats.org/officeDocument/2006/relationships/image" Target="../media/image734.png"/><Relationship Id="rId2" Type="http://schemas.openxmlformats.org/officeDocument/2006/relationships/notesSlide" Target="../notesSlides/notesSlide33.xml"/><Relationship Id="rId16" Type="http://schemas.openxmlformats.org/officeDocument/2006/relationships/customXml" Target="../ink/ink759.xml"/><Relationship Id="rId20" Type="http://schemas.openxmlformats.org/officeDocument/2006/relationships/customXml" Target="../ink/ink761.xml"/><Relationship Id="rId1" Type="http://schemas.openxmlformats.org/officeDocument/2006/relationships/slideLayout" Target="../slideLayouts/slideLayout1.xml"/><Relationship Id="rId6" Type="http://schemas.openxmlformats.org/officeDocument/2006/relationships/customXml" Target="../ink/ink754.xml"/><Relationship Id="rId11" Type="http://schemas.openxmlformats.org/officeDocument/2006/relationships/image" Target="../media/image727.png"/><Relationship Id="rId24" Type="http://schemas.openxmlformats.org/officeDocument/2006/relationships/customXml" Target="../ink/ink763.xml"/><Relationship Id="rId5" Type="http://schemas.openxmlformats.org/officeDocument/2006/relationships/image" Target="../media/image724.png"/><Relationship Id="rId15" Type="http://schemas.openxmlformats.org/officeDocument/2006/relationships/image" Target="../media/image729.png"/><Relationship Id="rId23" Type="http://schemas.openxmlformats.org/officeDocument/2006/relationships/image" Target="../media/image733.png"/><Relationship Id="rId10" Type="http://schemas.openxmlformats.org/officeDocument/2006/relationships/customXml" Target="../ink/ink756.xml"/><Relationship Id="rId19" Type="http://schemas.openxmlformats.org/officeDocument/2006/relationships/image" Target="../media/image731.png"/><Relationship Id="rId4" Type="http://schemas.openxmlformats.org/officeDocument/2006/relationships/customXml" Target="../ink/ink753.xml"/><Relationship Id="rId9" Type="http://schemas.openxmlformats.org/officeDocument/2006/relationships/image" Target="../media/image726.png"/><Relationship Id="rId14" Type="http://schemas.openxmlformats.org/officeDocument/2006/relationships/customXml" Target="../ink/ink758.xml"/><Relationship Id="rId22" Type="http://schemas.openxmlformats.org/officeDocument/2006/relationships/customXml" Target="../ink/ink762.xml"/></Relationships>
</file>

<file path=ppt/slides/_rels/slide34.xml.rels><?xml version="1.0" encoding="UTF-8" standalone="yes"?>
<Relationships xmlns="http://schemas.openxmlformats.org/package/2006/relationships"><Relationship Id="rId26" Type="http://schemas.openxmlformats.org/officeDocument/2006/relationships/customXml" Target="../ink/ink775.xml"/><Relationship Id="rId21" Type="http://schemas.openxmlformats.org/officeDocument/2006/relationships/image" Target="../media/image744.png"/><Relationship Id="rId42" Type="http://schemas.openxmlformats.org/officeDocument/2006/relationships/customXml" Target="../ink/ink783.xml"/><Relationship Id="rId47" Type="http://schemas.openxmlformats.org/officeDocument/2006/relationships/image" Target="../media/image757.png"/><Relationship Id="rId63" Type="http://schemas.openxmlformats.org/officeDocument/2006/relationships/image" Target="../media/image765.png"/><Relationship Id="rId68" Type="http://schemas.openxmlformats.org/officeDocument/2006/relationships/customXml" Target="../ink/ink796.xml"/><Relationship Id="rId2" Type="http://schemas.openxmlformats.org/officeDocument/2006/relationships/notesSlide" Target="../notesSlides/notesSlide34.xml"/><Relationship Id="rId16" Type="http://schemas.openxmlformats.org/officeDocument/2006/relationships/customXml" Target="../ink/ink770.xml"/><Relationship Id="rId29" Type="http://schemas.openxmlformats.org/officeDocument/2006/relationships/image" Target="../media/image748.png"/><Relationship Id="rId11" Type="http://schemas.openxmlformats.org/officeDocument/2006/relationships/image" Target="../media/image739.png"/><Relationship Id="rId24" Type="http://schemas.openxmlformats.org/officeDocument/2006/relationships/customXml" Target="../ink/ink774.xml"/><Relationship Id="rId32" Type="http://schemas.openxmlformats.org/officeDocument/2006/relationships/customXml" Target="../ink/ink778.xml"/><Relationship Id="rId37" Type="http://schemas.openxmlformats.org/officeDocument/2006/relationships/image" Target="../media/image752.png"/><Relationship Id="rId40" Type="http://schemas.openxmlformats.org/officeDocument/2006/relationships/customXml" Target="../ink/ink782.xml"/><Relationship Id="rId45" Type="http://schemas.openxmlformats.org/officeDocument/2006/relationships/image" Target="../media/image756.png"/><Relationship Id="rId53" Type="http://schemas.openxmlformats.org/officeDocument/2006/relationships/image" Target="../media/image760.png"/><Relationship Id="rId58" Type="http://schemas.openxmlformats.org/officeDocument/2006/relationships/customXml" Target="../ink/ink791.xml"/><Relationship Id="rId66" Type="http://schemas.openxmlformats.org/officeDocument/2006/relationships/customXml" Target="../ink/ink795.xml"/><Relationship Id="rId5" Type="http://schemas.openxmlformats.org/officeDocument/2006/relationships/image" Target="../media/image736.png"/><Relationship Id="rId61" Type="http://schemas.openxmlformats.org/officeDocument/2006/relationships/image" Target="../media/image764.png"/><Relationship Id="rId19" Type="http://schemas.openxmlformats.org/officeDocument/2006/relationships/image" Target="../media/image743.png"/><Relationship Id="rId14" Type="http://schemas.openxmlformats.org/officeDocument/2006/relationships/customXml" Target="../ink/ink769.xml"/><Relationship Id="rId22" Type="http://schemas.openxmlformats.org/officeDocument/2006/relationships/customXml" Target="../ink/ink773.xml"/><Relationship Id="rId27" Type="http://schemas.openxmlformats.org/officeDocument/2006/relationships/image" Target="../media/image747.png"/><Relationship Id="rId30" Type="http://schemas.openxmlformats.org/officeDocument/2006/relationships/customXml" Target="../ink/ink777.xml"/><Relationship Id="rId35" Type="http://schemas.openxmlformats.org/officeDocument/2006/relationships/image" Target="../media/image751.png"/><Relationship Id="rId43" Type="http://schemas.openxmlformats.org/officeDocument/2006/relationships/image" Target="../media/image755.png"/><Relationship Id="rId48" Type="http://schemas.openxmlformats.org/officeDocument/2006/relationships/customXml" Target="../ink/ink786.xml"/><Relationship Id="rId56" Type="http://schemas.openxmlformats.org/officeDocument/2006/relationships/customXml" Target="../ink/ink790.xml"/><Relationship Id="rId64" Type="http://schemas.openxmlformats.org/officeDocument/2006/relationships/customXml" Target="../ink/ink794.xml"/><Relationship Id="rId69" Type="http://schemas.openxmlformats.org/officeDocument/2006/relationships/image" Target="../media/image768.png"/><Relationship Id="rId8" Type="http://schemas.openxmlformats.org/officeDocument/2006/relationships/customXml" Target="../ink/ink766.xml"/><Relationship Id="rId51" Type="http://schemas.openxmlformats.org/officeDocument/2006/relationships/image" Target="../media/image759.png"/><Relationship Id="rId72" Type="http://schemas.openxmlformats.org/officeDocument/2006/relationships/customXml" Target="../ink/ink798.xml"/><Relationship Id="rId3" Type="http://schemas.openxmlformats.org/officeDocument/2006/relationships/image" Target="../media/image1.png"/><Relationship Id="rId12" Type="http://schemas.openxmlformats.org/officeDocument/2006/relationships/customXml" Target="../ink/ink768.xml"/><Relationship Id="rId17" Type="http://schemas.openxmlformats.org/officeDocument/2006/relationships/image" Target="../media/image742.png"/><Relationship Id="rId25" Type="http://schemas.openxmlformats.org/officeDocument/2006/relationships/image" Target="../media/image746.png"/><Relationship Id="rId33" Type="http://schemas.openxmlformats.org/officeDocument/2006/relationships/image" Target="../media/image750.png"/><Relationship Id="rId38" Type="http://schemas.openxmlformats.org/officeDocument/2006/relationships/customXml" Target="../ink/ink781.xml"/><Relationship Id="rId46" Type="http://schemas.openxmlformats.org/officeDocument/2006/relationships/customXml" Target="../ink/ink785.xml"/><Relationship Id="rId59" Type="http://schemas.openxmlformats.org/officeDocument/2006/relationships/image" Target="../media/image763.png"/><Relationship Id="rId67" Type="http://schemas.openxmlformats.org/officeDocument/2006/relationships/image" Target="../media/image767.png"/><Relationship Id="rId20" Type="http://schemas.openxmlformats.org/officeDocument/2006/relationships/customXml" Target="../ink/ink772.xml"/><Relationship Id="rId41" Type="http://schemas.openxmlformats.org/officeDocument/2006/relationships/image" Target="../media/image754.png"/><Relationship Id="rId54" Type="http://schemas.openxmlformats.org/officeDocument/2006/relationships/customXml" Target="../ink/ink789.xml"/><Relationship Id="rId62" Type="http://schemas.openxmlformats.org/officeDocument/2006/relationships/customXml" Target="../ink/ink793.xml"/><Relationship Id="rId70" Type="http://schemas.openxmlformats.org/officeDocument/2006/relationships/customXml" Target="../ink/ink797.xml"/><Relationship Id="rId1" Type="http://schemas.openxmlformats.org/officeDocument/2006/relationships/slideLayout" Target="../slideLayouts/slideLayout1.xml"/><Relationship Id="rId6" Type="http://schemas.openxmlformats.org/officeDocument/2006/relationships/customXml" Target="../ink/ink765.xml"/><Relationship Id="rId15" Type="http://schemas.openxmlformats.org/officeDocument/2006/relationships/image" Target="../media/image741.png"/><Relationship Id="rId23" Type="http://schemas.openxmlformats.org/officeDocument/2006/relationships/image" Target="../media/image745.png"/><Relationship Id="rId28" Type="http://schemas.openxmlformats.org/officeDocument/2006/relationships/customXml" Target="../ink/ink776.xml"/><Relationship Id="rId36" Type="http://schemas.openxmlformats.org/officeDocument/2006/relationships/customXml" Target="../ink/ink780.xml"/><Relationship Id="rId49" Type="http://schemas.openxmlformats.org/officeDocument/2006/relationships/image" Target="../media/image758.png"/><Relationship Id="rId57" Type="http://schemas.openxmlformats.org/officeDocument/2006/relationships/image" Target="../media/image762.png"/><Relationship Id="rId10" Type="http://schemas.openxmlformats.org/officeDocument/2006/relationships/customXml" Target="../ink/ink767.xml"/><Relationship Id="rId31" Type="http://schemas.openxmlformats.org/officeDocument/2006/relationships/image" Target="../media/image749.png"/><Relationship Id="rId44" Type="http://schemas.openxmlformats.org/officeDocument/2006/relationships/customXml" Target="../ink/ink784.xml"/><Relationship Id="rId52" Type="http://schemas.openxmlformats.org/officeDocument/2006/relationships/customXml" Target="../ink/ink788.xml"/><Relationship Id="rId60" Type="http://schemas.openxmlformats.org/officeDocument/2006/relationships/customXml" Target="../ink/ink792.xml"/><Relationship Id="rId65" Type="http://schemas.openxmlformats.org/officeDocument/2006/relationships/image" Target="../media/image766.png"/><Relationship Id="rId73" Type="http://schemas.openxmlformats.org/officeDocument/2006/relationships/image" Target="../media/image770.png"/><Relationship Id="rId4" Type="http://schemas.openxmlformats.org/officeDocument/2006/relationships/customXml" Target="../ink/ink764.xml"/><Relationship Id="rId9" Type="http://schemas.openxmlformats.org/officeDocument/2006/relationships/image" Target="../media/image738.png"/><Relationship Id="rId13" Type="http://schemas.openxmlformats.org/officeDocument/2006/relationships/image" Target="../media/image740.png"/><Relationship Id="rId18" Type="http://schemas.openxmlformats.org/officeDocument/2006/relationships/customXml" Target="../ink/ink771.xml"/><Relationship Id="rId39" Type="http://schemas.openxmlformats.org/officeDocument/2006/relationships/image" Target="../media/image753.png"/><Relationship Id="rId34" Type="http://schemas.openxmlformats.org/officeDocument/2006/relationships/customXml" Target="../ink/ink779.xml"/><Relationship Id="rId50" Type="http://schemas.openxmlformats.org/officeDocument/2006/relationships/customXml" Target="../ink/ink787.xml"/><Relationship Id="rId55" Type="http://schemas.openxmlformats.org/officeDocument/2006/relationships/image" Target="../media/image761.png"/><Relationship Id="rId7" Type="http://schemas.openxmlformats.org/officeDocument/2006/relationships/image" Target="../media/image737.png"/><Relationship Id="rId71" Type="http://schemas.openxmlformats.org/officeDocument/2006/relationships/image" Target="../media/image769.png"/></Relationships>
</file>

<file path=ppt/slides/_rels/slide35.xml.rels><?xml version="1.0" encoding="UTF-8" standalone="yes"?>
<Relationships xmlns="http://schemas.openxmlformats.org/package/2006/relationships"><Relationship Id="rId26" Type="http://schemas.openxmlformats.org/officeDocument/2006/relationships/customXml" Target="../ink/ink810.xml"/><Relationship Id="rId21" Type="http://schemas.openxmlformats.org/officeDocument/2006/relationships/image" Target="../media/image779.png"/><Relationship Id="rId42" Type="http://schemas.openxmlformats.org/officeDocument/2006/relationships/customXml" Target="../ink/ink818.xml"/><Relationship Id="rId47" Type="http://schemas.openxmlformats.org/officeDocument/2006/relationships/image" Target="../media/image792.png"/><Relationship Id="rId63" Type="http://schemas.openxmlformats.org/officeDocument/2006/relationships/image" Target="../media/image801.png"/><Relationship Id="rId68" Type="http://schemas.openxmlformats.org/officeDocument/2006/relationships/customXml" Target="../ink/ink831.xml"/><Relationship Id="rId84" Type="http://schemas.openxmlformats.org/officeDocument/2006/relationships/customXml" Target="../ink/ink840.xml"/><Relationship Id="rId16" Type="http://schemas.openxmlformats.org/officeDocument/2006/relationships/customXml" Target="../ink/ink805.xml"/><Relationship Id="rId11" Type="http://schemas.openxmlformats.org/officeDocument/2006/relationships/image" Target="../media/image774.png"/><Relationship Id="rId32" Type="http://schemas.openxmlformats.org/officeDocument/2006/relationships/customXml" Target="../ink/ink813.xml"/><Relationship Id="rId37" Type="http://schemas.openxmlformats.org/officeDocument/2006/relationships/image" Target="../media/image787.png"/><Relationship Id="rId53" Type="http://schemas.openxmlformats.org/officeDocument/2006/relationships/image" Target="../media/image795.png"/><Relationship Id="rId58" Type="http://schemas.openxmlformats.org/officeDocument/2006/relationships/customXml" Target="../ink/ink826.xml"/><Relationship Id="rId74" Type="http://schemas.openxmlformats.org/officeDocument/2006/relationships/image" Target="../media/image806.png"/><Relationship Id="rId79" Type="http://schemas.openxmlformats.org/officeDocument/2006/relationships/image" Target="../media/image808.png"/><Relationship Id="rId5" Type="http://schemas.openxmlformats.org/officeDocument/2006/relationships/image" Target="../media/image771.png"/><Relationship Id="rId19" Type="http://schemas.openxmlformats.org/officeDocument/2006/relationships/image" Target="../media/image778.png"/><Relationship Id="rId14" Type="http://schemas.openxmlformats.org/officeDocument/2006/relationships/customXml" Target="../ink/ink804.xml"/><Relationship Id="rId22" Type="http://schemas.openxmlformats.org/officeDocument/2006/relationships/customXml" Target="../ink/ink808.xml"/><Relationship Id="rId27" Type="http://schemas.openxmlformats.org/officeDocument/2006/relationships/image" Target="../media/image782.png"/><Relationship Id="rId30" Type="http://schemas.openxmlformats.org/officeDocument/2006/relationships/customXml" Target="../ink/ink812.xml"/><Relationship Id="rId35" Type="http://schemas.openxmlformats.org/officeDocument/2006/relationships/image" Target="../media/image786.png"/><Relationship Id="rId43" Type="http://schemas.openxmlformats.org/officeDocument/2006/relationships/image" Target="../media/image790.png"/><Relationship Id="rId48" Type="http://schemas.openxmlformats.org/officeDocument/2006/relationships/customXml" Target="../ink/ink821.xml"/><Relationship Id="rId56" Type="http://schemas.openxmlformats.org/officeDocument/2006/relationships/customXml" Target="../ink/ink825.xml"/><Relationship Id="rId64" Type="http://schemas.openxmlformats.org/officeDocument/2006/relationships/customXml" Target="../ink/ink829.xml"/><Relationship Id="rId69" Type="http://schemas.openxmlformats.org/officeDocument/2006/relationships/image" Target="../media/image804.png"/><Relationship Id="rId77" Type="http://schemas.openxmlformats.org/officeDocument/2006/relationships/customXml" Target="../ink/ink836.xml"/><Relationship Id="rId8" Type="http://schemas.openxmlformats.org/officeDocument/2006/relationships/customXml" Target="../ink/ink801.xml"/><Relationship Id="rId51" Type="http://schemas.openxmlformats.org/officeDocument/2006/relationships/image" Target="../media/image794.png"/><Relationship Id="rId72" Type="http://schemas.openxmlformats.org/officeDocument/2006/relationships/customXml" Target="../ink/ink833.xml"/><Relationship Id="rId80" Type="http://schemas.openxmlformats.org/officeDocument/2006/relationships/customXml" Target="../ink/ink838.xml"/><Relationship Id="rId85" Type="http://schemas.openxmlformats.org/officeDocument/2006/relationships/image" Target="../media/image812.png"/><Relationship Id="rId3" Type="http://schemas.openxmlformats.org/officeDocument/2006/relationships/image" Target="../media/image1.png"/><Relationship Id="rId12" Type="http://schemas.openxmlformats.org/officeDocument/2006/relationships/customXml" Target="../ink/ink803.xml"/><Relationship Id="rId17" Type="http://schemas.openxmlformats.org/officeDocument/2006/relationships/image" Target="../media/image777.png"/><Relationship Id="rId25" Type="http://schemas.openxmlformats.org/officeDocument/2006/relationships/image" Target="../media/image781.png"/><Relationship Id="rId33" Type="http://schemas.openxmlformats.org/officeDocument/2006/relationships/image" Target="../media/image785.png"/><Relationship Id="rId38" Type="http://schemas.openxmlformats.org/officeDocument/2006/relationships/customXml" Target="../ink/ink816.xml"/><Relationship Id="rId46" Type="http://schemas.openxmlformats.org/officeDocument/2006/relationships/customXml" Target="../ink/ink820.xml"/><Relationship Id="rId59" Type="http://schemas.openxmlformats.org/officeDocument/2006/relationships/image" Target="../media/image798.png"/><Relationship Id="rId67" Type="http://schemas.openxmlformats.org/officeDocument/2006/relationships/image" Target="../media/image803.png"/><Relationship Id="rId20" Type="http://schemas.openxmlformats.org/officeDocument/2006/relationships/customXml" Target="../ink/ink807.xml"/><Relationship Id="rId41" Type="http://schemas.openxmlformats.org/officeDocument/2006/relationships/image" Target="../media/image789.png"/><Relationship Id="rId54" Type="http://schemas.openxmlformats.org/officeDocument/2006/relationships/customXml" Target="../ink/ink824.xml"/><Relationship Id="rId62" Type="http://schemas.openxmlformats.org/officeDocument/2006/relationships/customXml" Target="../ink/ink828.xml"/><Relationship Id="rId70" Type="http://schemas.openxmlformats.org/officeDocument/2006/relationships/customXml" Target="../ink/ink832.xml"/><Relationship Id="rId75" Type="http://schemas.openxmlformats.org/officeDocument/2006/relationships/customXml" Target="../ink/ink835.xml"/><Relationship Id="rId83" Type="http://schemas.openxmlformats.org/officeDocument/2006/relationships/image" Target="../media/image811.png"/><Relationship Id="rId1" Type="http://schemas.openxmlformats.org/officeDocument/2006/relationships/slideLayout" Target="../slideLayouts/slideLayout1.xml"/><Relationship Id="rId6" Type="http://schemas.openxmlformats.org/officeDocument/2006/relationships/customXml" Target="../ink/ink800.xml"/><Relationship Id="rId15" Type="http://schemas.openxmlformats.org/officeDocument/2006/relationships/image" Target="../media/image776.png"/><Relationship Id="rId23" Type="http://schemas.openxmlformats.org/officeDocument/2006/relationships/image" Target="../media/image780.png"/><Relationship Id="rId28" Type="http://schemas.openxmlformats.org/officeDocument/2006/relationships/customXml" Target="../ink/ink811.xml"/><Relationship Id="rId36" Type="http://schemas.openxmlformats.org/officeDocument/2006/relationships/customXml" Target="../ink/ink815.xml"/><Relationship Id="rId49" Type="http://schemas.openxmlformats.org/officeDocument/2006/relationships/image" Target="../media/image793.png"/><Relationship Id="rId57" Type="http://schemas.openxmlformats.org/officeDocument/2006/relationships/image" Target="../media/image797.png"/><Relationship Id="rId10" Type="http://schemas.openxmlformats.org/officeDocument/2006/relationships/customXml" Target="../ink/ink802.xml"/><Relationship Id="rId31" Type="http://schemas.openxmlformats.org/officeDocument/2006/relationships/image" Target="../media/image784.png"/><Relationship Id="rId44" Type="http://schemas.openxmlformats.org/officeDocument/2006/relationships/customXml" Target="../ink/ink819.xml"/><Relationship Id="rId52" Type="http://schemas.openxmlformats.org/officeDocument/2006/relationships/customXml" Target="../ink/ink823.xml"/><Relationship Id="rId60" Type="http://schemas.openxmlformats.org/officeDocument/2006/relationships/customXml" Target="../ink/ink827.xml"/><Relationship Id="rId65" Type="http://schemas.openxmlformats.org/officeDocument/2006/relationships/image" Target="../media/image802.png"/><Relationship Id="rId73" Type="http://schemas.openxmlformats.org/officeDocument/2006/relationships/customXml" Target="../ink/ink834.xml"/><Relationship Id="rId78" Type="http://schemas.openxmlformats.org/officeDocument/2006/relationships/customXml" Target="../ink/ink837.xml"/><Relationship Id="rId81" Type="http://schemas.openxmlformats.org/officeDocument/2006/relationships/image" Target="../media/image809.png"/><Relationship Id="rId86" Type="http://schemas.openxmlformats.org/officeDocument/2006/relationships/customXml" Target="../ink/ink841.xml"/><Relationship Id="rId4" Type="http://schemas.openxmlformats.org/officeDocument/2006/relationships/customXml" Target="../ink/ink799.xml"/><Relationship Id="rId9" Type="http://schemas.openxmlformats.org/officeDocument/2006/relationships/image" Target="../media/image773.png"/><Relationship Id="rId13" Type="http://schemas.openxmlformats.org/officeDocument/2006/relationships/image" Target="../media/image775.png"/><Relationship Id="rId18" Type="http://schemas.openxmlformats.org/officeDocument/2006/relationships/customXml" Target="../ink/ink806.xml"/><Relationship Id="rId39" Type="http://schemas.openxmlformats.org/officeDocument/2006/relationships/image" Target="../media/image788.png"/><Relationship Id="rId34" Type="http://schemas.openxmlformats.org/officeDocument/2006/relationships/customXml" Target="../ink/ink814.xml"/><Relationship Id="rId50" Type="http://schemas.openxmlformats.org/officeDocument/2006/relationships/customXml" Target="../ink/ink822.xml"/><Relationship Id="rId55" Type="http://schemas.openxmlformats.org/officeDocument/2006/relationships/image" Target="../media/image796.png"/><Relationship Id="rId76" Type="http://schemas.openxmlformats.org/officeDocument/2006/relationships/image" Target="../media/image807.png"/><Relationship Id="rId7" Type="http://schemas.openxmlformats.org/officeDocument/2006/relationships/image" Target="../media/image772.png"/><Relationship Id="rId71" Type="http://schemas.openxmlformats.org/officeDocument/2006/relationships/image" Target="../media/image805.png"/><Relationship Id="rId2" Type="http://schemas.openxmlformats.org/officeDocument/2006/relationships/notesSlide" Target="../notesSlides/notesSlide35.xml"/><Relationship Id="rId29" Type="http://schemas.openxmlformats.org/officeDocument/2006/relationships/image" Target="../media/image783.png"/><Relationship Id="rId24" Type="http://schemas.openxmlformats.org/officeDocument/2006/relationships/customXml" Target="../ink/ink809.xml"/><Relationship Id="rId40" Type="http://schemas.openxmlformats.org/officeDocument/2006/relationships/customXml" Target="../ink/ink817.xml"/><Relationship Id="rId45" Type="http://schemas.openxmlformats.org/officeDocument/2006/relationships/image" Target="../media/image791.png"/><Relationship Id="rId66" Type="http://schemas.openxmlformats.org/officeDocument/2006/relationships/customXml" Target="../ink/ink830.xml"/><Relationship Id="rId87" Type="http://schemas.openxmlformats.org/officeDocument/2006/relationships/image" Target="../media/image813.png"/><Relationship Id="rId61" Type="http://schemas.openxmlformats.org/officeDocument/2006/relationships/image" Target="../media/image799.png"/><Relationship Id="rId82" Type="http://schemas.openxmlformats.org/officeDocument/2006/relationships/customXml" Target="../ink/ink839.xml"/></Relationships>
</file>

<file path=ppt/slides/_rels/slide36.xml.rels><?xml version="1.0" encoding="UTF-8" standalone="yes"?>
<Relationships xmlns="http://schemas.openxmlformats.org/package/2006/relationships"><Relationship Id="rId26" Type="http://schemas.openxmlformats.org/officeDocument/2006/relationships/customXml" Target="../ink/ink853.xml"/><Relationship Id="rId21" Type="http://schemas.openxmlformats.org/officeDocument/2006/relationships/image" Target="../media/image822.png"/><Relationship Id="rId42" Type="http://schemas.openxmlformats.org/officeDocument/2006/relationships/customXml" Target="../ink/ink862.xml"/><Relationship Id="rId47" Type="http://schemas.openxmlformats.org/officeDocument/2006/relationships/image" Target="../media/image834.png"/><Relationship Id="rId63" Type="http://schemas.openxmlformats.org/officeDocument/2006/relationships/image" Target="../media/image842.png"/><Relationship Id="rId68" Type="http://schemas.openxmlformats.org/officeDocument/2006/relationships/customXml" Target="../ink/ink875.xml"/><Relationship Id="rId84" Type="http://schemas.openxmlformats.org/officeDocument/2006/relationships/customXml" Target="../ink/ink883.xml"/><Relationship Id="rId89" Type="http://schemas.openxmlformats.org/officeDocument/2006/relationships/image" Target="../media/image855.png"/><Relationship Id="rId16" Type="http://schemas.openxmlformats.org/officeDocument/2006/relationships/customXml" Target="../ink/ink848.xml"/><Relationship Id="rId11" Type="http://schemas.openxmlformats.org/officeDocument/2006/relationships/image" Target="../media/image817.png"/><Relationship Id="rId32" Type="http://schemas.openxmlformats.org/officeDocument/2006/relationships/customXml" Target="../ink/ink857.xml"/><Relationship Id="rId37" Type="http://schemas.openxmlformats.org/officeDocument/2006/relationships/image" Target="../media/image829.png"/><Relationship Id="rId53" Type="http://schemas.openxmlformats.org/officeDocument/2006/relationships/image" Target="../media/image837.png"/><Relationship Id="rId58" Type="http://schemas.openxmlformats.org/officeDocument/2006/relationships/customXml" Target="../ink/ink870.xml"/><Relationship Id="rId74" Type="http://schemas.openxmlformats.org/officeDocument/2006/relationships/customXml" Target="../ink/ink878.xml"/><Relationship Id="rId79" Type="http://schemas.openxmlformats.org/officeDocument/2006/relationships/image" Target="../media/image850.png"/><Relationship Id="rId5" Type="http://schemas.openxmlformats.org/officeDocument/2006/relationships/image" Target="../media/image814.png"/><Relationship Id="rId90" Type="http://schemas.openxmlformats.org/officeDocument/2006/relationships/customXml" Target="../ink/ink886.xml"/><Relationship Id="rId95" Type="http://schemas.openxmlformats.org/officeDocument/2006/relationships/image" Target="../media/image858.png"/><Relationship Id="rId22" Type="http://schemas.openxmlformats.org/officeDocument/2006/relationships/customXml" Target="../ink/ink851.xml"/><Relationship Id="rId27" Type="http://schemas.openxmlformats.org/officeDocument/2006/relationships/customXml" Target="../ink/ink854.xml"/><Relationship Id="rId43" Type="http://schemas.openxmlformats.org/officeDocument/2006/relationships/image" Target="../media/image832.png"/><Relationship Id="rId48" Type="http://schemas.openxmlformats.org/officeDocument/2006/relationships/customXml" Target="../ink/ink865.xml"/><Relationship Id="rId64" Type="http://schemas.openxmlformats.org/officeDocument/2006/relationships/customXml" Target="../ink/ink873.xml"/><Relationship Id="rId69" Type="http://schemas.openxmlformats.org/officeDocument/2006/relationships/image" Target="../media/image845.png"/><Relationship Id="rId80" Type="http://schemas.openxmlformats.org/officeDocument/2006/relationships/customXml" Target="../ink/ink881.xml"/><Relationship Id="rId85" Type="http://schemas.openxmlformats.org/officeDocument/2006/relationships/image" Target="../media/image853.png"/><Relationship Id="rId12" Type="http://schemas.openxmlformats.org/officeDocument/2006/relationships/customXml" Target="../ink/ink846.xml"/><Relationship Id="rId17" Type="http://schemas.openxmlformats.org/officeDocument/2006/relationships/image" Target="../media/image820.png"/><Relationship Id="rId25" Type="http://schemas.openxmlformats.org/officeDocument/2006/relationships/image" Target="../media/image824.png"/><Relationship Id="rId33" Type="http://schemas.openxmlformats.org/officeDocument/2006/relationships/image" Target="../media/image827.png"/><Relationship Id="rId38" Type="http://schemas.openxmlformats.org/officeDocument/2006/relationships/customXml" Target="../ink/ink860.xml"/><Relationship Id="rId46" Type="http://schemas.openxmlformats.org/officeDocument/2006/relationships/customXml" Target="../ink/ink864.xml"/><Relationship Id="rId59" Type="http://schemas.openxmlformats.org/officeDocument/2006/relationships/image" Target="../media/image840.png"/><Relationship Id="rId67" Type="http://schemas.openxmlformats.org/officeDocument/2006/relationships/image" Target="../media/image844.png"/><Relationship Id="rId20" Type="http://schemas.openxmlformats.org/officeDocument/2006/relationships/customXml" Target="../ink/ink850.xml"/><Relationship Id="rId41" Type="http://schemas.openxmlformats.org/officeDocument/2006/relationships/image" Target="../media/image831.png"/><Relationship Id="rId54" Type="http://schemas.openxmlformats.org/officeDocument/2006/relationships/customXml" Target="../ink/ink868.xml"/><Relationship Id="rId62" Type="http://schemas.openxmlformats.org/officeDocument/2006/relationships/customXml" Target="../ink/ink872.xml"/><Relationship Id="rId70" Type="http://schemas.openxmlformats.org/officeDocument/2006/relationships/customXml" Target="../ink/ink876.xml"/><Relationship Id="rId75" Type="http://schemas.openxmlformats.org/officeDocument/2006/relationships/image" Target="../media/image848.png"/><Relationship Id="rId83" Type="http://schemas.openxmlformats.org/officeDocument/2006/relationships/image" Target="../media/image852.png"/><Relationship Id="rId88" Type="http://schemas.openxmlformats.org/officeDocument/2006/relationships/customXml" Target="../ink/ink885.xml"/><Relationship Id="rId91" Type="http://schemas.openxmlformats.org/officeDocument/2006/relationships/image" Target="../media/image856.png"/><Relationship Id="rId96" Type="http://schemas.openxmlformats.org/officeDocument/2006/relationships/customXml" Target="../ink/ink889.xml"/><Relationship Id="rId1" Type="http://schemas.openxmlformats.org/officeDocument/2006/relationships/slideLayout" Target="../slideLayouts/slideLayout1.xml"/><Relationship Id="rId6" Type="http://schemas.openxmlformats.org/officeDocument/2006/relationships/customXml" Target="../ink/ink843.xml"/><Relationship Id="rId15" Type="http://schemas.openxmlformats.org/officeDocument/2006/relationships/image" Target="../media/image819.png"/><Relationship Id="rId23" Type="http://schemas.openxmlformats.org/officeDocument/2006/relationships/image" Target="../media/image823.png"/><Relationship Id="rId28" Type="http://schemas.openxmlformats.org/officeDocument/2006/relationships/image" Target="../media/image825.png"/><Relationship Id="rId36" Type="http://schemas.openxmlformats.org/officeDocument/2006/relationships/customXml" Target="../ink/ink859.xml"/><Relationship Id="rId49" Type="http://schemas.openxmlformats.org/officeDocument/2006/relationships/image" Target="../media/image835.png"/><Relationship Id="rId57" Type="http://schemas.openxmlformats.org/officeDocument/2006/relationships/image" Target="../media/image839.png"/><Relationship Id="rId10" Type="http://schemas.openxmlformats.org/officeDocument/2006/relationships/customXml" Target="../ink/ink845.xml"/><Relationship Id="rId31" Type="http://schemas.openxmlformats.org/officeDocument/2006/relationships/customXml" Target="../ink/ink856.xml"/><Relationship Id="rId44" Type="http://schemas.openxmlformats.org/officeDocument/2006/relationships/customXml" Target="../ink/ink863.xml"/><Relationship Id="rId52" Type="http://schemas.openxmlformats.org/officeDocument/2006/relationships/customXml" Target="../ink/ink867.xml"/><Relationship Id="rId60" Type="http://schemas.openxmlformats.org/officeDocument/2006/relationships/customXml" Target="../ink/ink871.xml"/><Relationship Id="rId65" Type="http://schemas.openxmlformats.org/officeDocument/2006/relationships/image" Target="../media/image843.png"/><Relationship Id="rId73" Type="http://schemas.openxmlformats.org/officeDocument/2006/relationships/image" Target="../media/image847.png"/><Relationship Id="rId78" Type="http://schemas.openxmlformats.org/officeDocument/2006/relationships/customXml" Target="../ink/ink880.xml"/><Relationship Id="rId81" Type="http://schemas.openxmlformats.org/officeDocument/2006/relationships/image" Target="../media/image851.png"/><Relationship Id="rId86" Type="http://schemas.openxmlformats.org/officeDocument/2006/relationships/customXml" Target="../ink/ink884.xml"/><Relationship Id="rId94" Type="http://schemas.openxmlformats.org/officeDocument/2006/relationships/customXml" Target="../ink/ink888.xml"/><Relationship Id="rId99" Type="http://schemas.openxmlformats.org/officeDocument/2006/relationships/image" Target="../media/image860.png"/><Relationship Id="rId101" Type="http://schemas.openxmlformats.org/officeDocument/2006/relationships/image" Target="../media/image861.png"/><Relationship Id="rId4" Type="http://schemas.openxmlformats.org/officeDocument/2006/relationships/customXml" Target="../ink/ink842.xml"/><Relationship Id="rId9" Type="http://schemas.openxmlformats.org/officeDocument/2006/relationships/image" Target="../media/image816.png"/><Relationship Id="rId13" Type="http://schemas.openxmlformats.org/officeDocument/2006/relationships/image" Target="../media/image818.png"/><Relationship Id="rId18" Type="http://schemas.openxmlformats.org/officeDocument/2006/relationships/customXml" Target="../ink/ink849.xml"/><Relationship Id="rId39" Type="http://schemas.openxmlformats.org/officeDocument/2006/relationships/image" Target="../media/image830.png"/><Relationship Id="rId34" Type="http://schemas.openxmlformats.org/officeDocument/2006/relationships/customXml" Target="../ink/ink858.xml"/><Relationship Id="rId50" Type="http://schemas.openxmlformats.org/officeDocument/2006/relationships/customXml" Target="../ink/ink866.xml"/><Relationship Id="rId55" Type="http://schemas.openxmlformats.org/officeDocument/2006/relationships/image" Target="../media/image838.png"/><Relationship Id="rId76" Type="http://schemas.openxmlformats.org/officeDocument/2006/relationships/customXml" Target="../ink/ink879.xml"/><Relationship Id="rId97" Type="http://schemas.openxmlformats.org/officeDocument/2006/relationships/image" Target="../media/image859.png"/><Relationship Id="rId7" Type="http://schemas.openxmlformats.org/officeDocument/2006/relationships/image" Target="../media/image815.png"/><Relationship Id="rId71" Type="http://schemas.openxmlformats.org/officeDocument/2006/relationships/image" Target="../media/image846.png"/><Relationship Id="rId92" Type="http://schemas.openxmlformats.org/officeDocument/2006/relationships/customXml" Target="../ink/ink887.xml"/><Relationship Id="rId2" Type="http://schemas.openxmlformats.org/officeDocument/2006/relationships/notesSlide" Target="../notesSlides/notesSlide36.xml"/><Relationship Id="rId29" Type="http://schemas.openxmlformats.org/officeDocument/2006/relationships/customXml" Target="../ink/ink855.xml"/><Relationship Id="rId24" Type="http://schemas.openxmlformats.org/officeDocument/2006/relationships/customXml" Target="../ink/ink852.xml"/><Relationship Id="rId40" Type="http://schemas.openxmlformats.org/officeDocument/2006/relationships/customXml" Target="../ink/ink861.xml"/><Relationship Id="rId45" Type="http://schemas.openxmlformats.org/officeDocument/2006/relationships/image" Target="../media/image833.png"/><Relationship Id="rId66" Type="http://schemas.openxmlformats.org/officeDocument/2006/relationships/customXml" Target="../ink/ink874.xml"/><Relationship Id="rId87" Type="http://schemas.openxmlformats.org/officeDocument/2006/relationships/image" Target="../media/image854.png"/><Relationship Id="rId61" Type="http://schemas.openxmlformats.org/officeDocument/2006/relationships/image" Target="../media/image841.png"/><Relationship Id="rId82" Type="http://schemas.openxmlformats.org/officeDocument/2006/relationships/customXml" Target="../ink/ink882.xml"/><Relationship Id="rId19" Type="http://schemas.openxmlformats.org/officeDocument/2006/relationships/image" Target="../media/image821.png"/><Relationship Id="rId14" Type="http://schemas.openxmlformats.org/officeDocument/2006/relationships/customXml" Target="../ink/ink847.xml"/><Relationship Id="rId30" Type="http://schemas.openxmlformats.org/officeDocument/2006/relationships/image" Target="../media/image826.png"/><Relationship Id="rId35" Type="http://schemas.openxmlformats.org/officeDocument/2006/relationships/image" Target="../media/image828.png"/><Relationship Id="rId56" Type="http://schemas.openxmlformats.org/officeDocument/2006/relationships/customXml" Target="../ink/ink869.xml"/><Relationship Id="rId77" Type="http://schemas.openxmlformats.org/officeDocument/2006/relationships/image" Target="../media/image849.png"/><Relationship Id="rId100" Type="http://schemas.openxmlformats.org/officeDocument/2006/relationships/customXml" Target="../ink/ink891.xml"/><Relationship Id="rId8" Type="http://schemas.openxmlformats.org/officeDocument/2006/relationships/customXml" Target="../ink/ink844.xml"/><Relationship Id="rId51" Type="http://schemas.openxmlformats.org/officeDocument/2006/relationships/image" Target="../media/image836.png"/><Relationship Id="rId72" Type="http://schemas.openxmlformats.org/officeDocument/2006/relationships/customXml" Target="../ink/ink877.xml"/><Relationship Id="rId93" Type="http://schemas.openxmlformats.org/officeDocument/2006/relationships/image" Target="../media/image857.png"/><Relationship Id="rId98" Type="http://schemas.openxmlformats.org/officeDocument/2006/relationships/customXml" Target="../ink/ink890.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735.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862.png"/></Relationships>
</file>

<file path=ppt/slides/_rels/slide38.xml.rels><?xml version="1.0" encoding="UTF-8" standalone="yes"?>
<Relationships xmlns="http://schemas.openxmlformats.org/package/2006/relationships"><Relationship Id="rId3" Type="http://schemas.openxmlformats.org/officeDocument/2006/relationships/image" Target="../media/image863.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864.png"/></Relationships>
</file>

<file path=ppt/slides/_rels/slide39.xml.rels><?xml version="1.0" encoding="UTF-8" standalone="yes"?>
<Relationships xmlns="http://schemas.openxmlformats.org/package/2006/relationships"><Relationship Id="rId3" Type="http://schemas.openxmlformats.org/officeDocument/2006/relationships/image" Target="../media/image865.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866.png"/></Relationships>
</file>

<file path=ppt/slides/_rels/slide4.xml.rels><?xml version="1.0" encoding="UTF-8" standalone="yes"?>
<Relationships xmlns="http://schemas.openxmlformats.org/package/2006/relationships"><Relationship Id="rId26" Type="http://schemas.openxmlformats.org/officeDocument/2006/relationships/image" Target="../media/image67.png"/><Relationship Id="rId21" Type="http://schemas.openxmlformats.org/officeDocument/2006/relationships/customXml" Target="../ink/ink33.xml"/><Relationship Id="rId42" Type="http://schemas.openxmlformats.org/officeDocument/2006/relationships/image" Target="../media/image75.png"/><Relationship Id="rId47" Type="http://schemas.openxmlformats.org/officeDocument/2006/relationships/customXml" Target="../ink/ink46.xml"/><Relationship Id="rId63" Type="http://schemas.openxmlformats.org/officeDocument/2006/relationships/customXml" Target="../ink/ink54.xml"/><Relationship Id="rId68" Type="http://schemas.openxmlformats.org/officeDocument/2006/relationships/image" Target="../media/image88.png"/><Relationship Id="rId7" Type="http://schemas.openxmlformats.org/officeDocument/2006/relationships/customXml" Target="../ink/ink26.xml"/><Relationship Id="rId2" Type="http://schemas.openxmlformats.org/officeDocument/2006/relationships/notesSlide" Target="../notesSlides/notesSlide4.xml"/><Relationship Id="rId16" Type="http://schemas.openxmlformats.org/officeDocument/2006/relationships/image" Target="../media/image62.png"/><Relationship Id="rId29" Type="http://schemas.openxmlformats.org/officeDocument/2006/relationships/customXml" Target="../ink/ink37.xml"/><Relationship Id="rId11" Type="http://schemas.openxmlformats.org/officeDocument/2006/relationships/customXml" Target="../ink/ink28.xml"/><Relationship Id="rId24" Type="http://schemas.openxmlformats.org/officeDocument/2006/relationships/image" Target="../media/image66.png"/><Relationship Id="rId32" Type="http://schemas.openxmlformats.org/officeDocument/2006/relationships/image" Target="../media/image70.png"/><Relationship Id="rId37" Type="http://schemas.openxmlformats.org/officeDocument/2006/relationships/customXml" Target="../ink/ink41.xml"/><Relationship Id="rId40" Type="http://schemas.openxmlformats.org/officeDocument/2006/relationships/image" Target="../media/image74.png"/><Relationship Id="rId45" Type="http://schemas.openxmlformats.org/officeDocument/2006/relationships/customXml" Target="../ink/ink45.xml"/><Relationship Id="rId53" Type="http://schemas.openxmlformats.org/officeDocument/2006/relationships/customXml" Target="../ink/ink49.xml"/><Relationship Id="rId58" Type="http://schemas.openxmlformats.org/officeDocument/2006/relationships/image" Target="../media/image83.png"/><Relationship Id="rId66" Type="http://schemas.openxmlformats.org/officeDocument/2006/relationships/image" Target="../media/image87.png"/><Relationship Id="rId5" Type="http://schemas.openxmlformats.org/officeDocument/2006/relationships/customXml" Target="../ink/ink25.xml"/><Relationship Id="rId61" Type="http://schemas.openxmlformats.org/officeDocument/2006/relationships/customXml" Target="../ink/ink53.xml"/><Relationship Id="rId19" Type="http://schemas.openxmlformats.org/officeDocument/2006/relationships/customXml" Target="../ink/ink32.xml"/><Relationship Id="rId14" Type="http://schemas.openxmlformats.org/officeDocument/2006/relationships/image" Target="../media/image61.png"/><Relationship Id="rId22" Type="http://schemas.openxmlformats.org/officeDocument/2006/relationships/image" Target="../media/image65.png"/><Relationship Id="rId27" Type="http://schemas.openxmlformats.org/officeDocument/2006/relationships/customXml" Target="../ink/ink36.xml"/><Relationship Id="rId30" Type="http://schemas.openxmlformats.org/officeDocument/2006/relationships/image" Target="../media/image69.png"/><Relationship Id="rId35" Type="http://schemas.openxmlformats.org/officeDocument/2006/relationships/customXml" Target="../ink/ink40.xml"/><Relationship Id="rId43" Type="http://schemas.openxmlformats.org/officeDocument/2006/relationships/customXml" Target="../ink/ink44.xml"/><Relationship Id="rId48" Type="http://schemas.openxmlformats.org/officeDocument/2006/relationships/image" Target="../media/image78.png"/><Relationship Id="rId56" Type="http://schemas.openxmlformats.org/officeDocument/2006/relationships/image" Target="../media/image82.png"/><Relationship Id="rId64" Type="http://schemas.openxmlformats.org/officeDocument/2006/relationships/image" Target="../media/image86.png"/><Relationship Id="rId69" Type="http://schemas.openxmlformats.org/officeDocument/2006/relationships/customXml" Target="../ink/ink57.xml"/><Relationship Id="rId8" Type="http://schemas.openxmlformats.org/officeDocument/2006/relationships/image" Target="../media/image58.png"/><Relationship Id="rId51" Type="http://schemas.openxmlformats.org/officeDocument/2006/relationships/customXml" Target="../ink/ink48.xml"/><Relationship Id="rId3" Type="http://schemas.openxmlformats.org/officeDocument/2006/relationships/customXml" Target="../ink/ink24.xml"/><Relationship Id="rId12" Type="http://schemas.openxmlformats.org/officeDocument/2006/relationships/image" Target="../media/image60.png"/><Relationship Id="rId17" Type="http://schemas.openxmlformats.org/officeDocument/2006/relationships/customXml" Target="../ink/ink31.xml"/><Relationship Id="rId25" Type="http://schemas.openxmlformats.org/officeDocument/2006/relationships/customXml" Target="../ink/ink35.xml"/><Relationship Id="rId33" Type="http://schemas.openxmlformats.org/officeDocument/2006/relationships/customXml" Target="../ink/ink39.xml"/><Relationship Id="rId38" Type="http://schemas.openxmlformats.org/officeDocument/2006/relationships/image" Target="../media/image73.png"/><Relationship Id="rId46" Type="http://schemas.openxmlformats.org/officeDocument/2006/relationships/image" Target="../media/image77.png"/><Relationship Id="rId59" Type="http://schemas.openxmlformats.org/officeDocument/2006/relationships/customXml" Target="../ink/ink52.xml"/><Relationship Id="rId67" Type="http://schemas.openxmlformats.org/officeDocument/2006/relationships/customXml" Target="../ink/ink56.xml"/><Relationship Id="rId20" Type="http://schemas.openxmlformats.org/officeDocument/2006/relationships/image" Target="../media/image64.png"/><Relationship Id="rId41" Type="http://schemas.openxmlformats.org/officeDocument/2006/relationships/customXml" Target="../ink/ink43.xml"/><Relationship Id="rId54" Type="http://schemas.openxmlformats.org/officeDocument/2006/relationships/image" Target="../media/image81.png"/><Relationship Id="rId62" Type="http://schemas.openxmlformats.org/officeDocument/2006/relationships/image" Target="../media/image85.png"/><Relationship Id="rId70" Type="http://schemas.openxmlformats.org/officeDocument/2006/relationships/image" Target="../media/image89.png"/><Relationship Id="rId1" Type="http://schemas.openxmlformats.org/officeDocument/2006/relationships/slideLayout" Target="../slideLayouts/slideLayout1.xml"/><Relationship Id="rId6" Type="http://schemas.openxmlformats.org/officeDocument/2006/relationships/image" Target="../media/image57.png"/><Relationship Id="rId15" Type="http://schemas.openxmlformats.org/officeDocument/2006/relationships/customXml" Target="../ink/ink30.xml"/><Relationship Id="rId23" Type="http://schemas.openxmlformats.org/officeDocument/2006/relationships/customXml" Target="../ink/ink34.xml"/><Relationship Id="rId28" Type="http://schemas.openxmlformats.org/officeDocument/2006/relationships/image" Target="../media/image68.png"/><Relationship Id="rId36" Type="http://schemas.openxmlformats.org/officeDocument/2006/relationships/image" Target="../media/image72.png"/><Relationship Id="rId49" Type="http://schemas.openxmlformats.org/officeDocument/2006/relationships/customXml" Target="../ink/ink47.xml"/><Relationship Id="rId57" Type="http://schemas.openxmlformats.org/officeDocument/2006/relationships/customXml" Target="../ink/ink51.xml"/><Relationship Id="rId10" Type="http://schemas.openxmlformats.org/officeDocument/2006/relationships/image" Target="../media/image59.png"/><Relationship Id="rId31" Type="http://schemas.openxmlformats.org/officeDocument/2006/relationships/customXml" Target="../ink/ink38.xml"/><Relationship Id="rId44" Type="http://schemas.openxmlformats.org/officeDocument/2006/relationships/image" Target="../media/image76.png"/><Relationship Id="rId52" Type="http://schemas.openxmlformats.org/officeDocument/2006/relationships/image" Target="../media/image80.png"/><Relationship Id="rId60" Type="http://schemas.openxmlformats.org/officeDocument/2006/relationships/image" Target="../media/image84.png"/><Relationship Id="rId65" Type="http://schemas.openxmlformats.org/officeDocument/2006/relationships/customXml" Target="../ink/ink55.xml"/><Relationship Id="rId4" Type="http://schemas.openxmlformats.org/officeDocument/2006/relationships/image" Target="../media/image56.png"/><Relationship Id="rId9" Type="http://schemas.openxmlformats.org/officeDocument/2006/relationships/customXml" Target="../ink/ink27.xml"/><Relationship Id="rId13" Type="http://schemas.openxmlformats.org/officeDocument/2006/relationships/customXml" Target="../ink/ink29.xml"/><Relationship Id="rId18" Type="http://schemas.openxmlformats.org/officeDocument/2006/relationships/image" Target="../media/image63.png"/><Relationship Id="rId39" Type="http://schemas.openxmlformats.org/officeDocument/2006/relationships/customXml" Target="../ink/ink42.xml"/><Relationship Id="rId34" Type="http://schemas.openxmlformats.org/officeDocument/2006/relationships/image" Target="../media/image71.png"/><Relationship Id="rId50" Type="http://schemas.openxmlformats.org/officeDocument/2006/relationships/image" Target="../media/image79.png"/><Relationship Id="rId55" Type="http://schemas.openxmlformats.org/officeDocument/2006/relationships/customXml" Target="../ink/ink50.xml"/></Relationships>
</file>

<file path=ppt/slides/_rels/slide40.xml.rels><?xml version="1.0" encoding="UTF-8" standalone="yes"?>
<Relationships xmlns="http://schemas.openxmlformats.org/package/2006/relationships"><Relationship Id="rId3" Type="http://schemas.openxmlformats.org/officeDocument/2006/relationships/image" Target="../media/image867.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68.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3" Type="http://schemas.openxmlformats.org/officeDocument/2006/relationships/image" Target="../media/image610.png"/><Relationship Id="rId18" Type="http://schemas.openxmlformats.org/officeDocument/2006/relationships/customXml" Target="../ink/ink65.xml"/><Relationship Id="rId26" Type="http://schemas.openxmlformats.org/officeDocument/2006/relationships/customXml" Target="../ink/ink69.xml"/><Relationship Id="rId39" Type="http://schemas.openxmlformats.org/officeDocument/2006/relationships/image" Target="../media/image191.png"/><Relationship Id="rId21" Type="http://schemas.openxmlformats.org/officeDocument/2006/relationships/image" Target="../media/image101.png"/><Relationship Id="rId34" Type="http://schemas.openxmlformats.org/officeDocument/2006/relationships/customXml" Target="../ink/ink73.xml"/><Relationship Id="rId42" Type="http://schemas.openxmlformats.org/officeDocument/2006/relationships/customXml" Target="../ink/ink77.xml"/><Relationship Id="rId47" Type="http://schemas.openxmlformats.org/officeDocument/2006/relationships/image" Target="../media/image231.png"/><Relationship Id="rId50" Type="http://schemas.openxmlformats.org/officeDocument/2006/relationships/customXml" Target="../ink/ink81.xml"/><Relationship Id="rId55"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6.xml"/><Relationship Id="rId16" Type="http://schemas.openxmlformats.org/officeDocument/2006/relationships/customXml" Target="../ink/ink64.xml"/><Relationship Id="rId29" Type="http://schemas.openxmlformats.org/officeDocument/2006/relationships/image" Target="../media/image141.png"/><Relationship Id="rId11" Type="http://schemas.openxmlformats.org/officeDocument/2006/relationships/image" Target="../media/image51.png"/><Relationship Id="rId24" Type="http://schemas.openxmlformats.org/officeDocument/2006/relationships/customXml" Target="../ink/ink68.xml"/><Relationship Id="rId32" Type="http://schemas.openxmlformats.org/officeDocument/2006/relationships/customXml" Target="../ink/ink72.xml"/><Relationship Id="rId37" Type="http://schemas.openxmlformats.org/officeDocument/2006/relationships/image" Target="../media/image181.png"/><Relationship Id="rId40" Type="http://schemas.openxmlformats.org/officeDocument/2006/relationships/customXml" Target="../ink/ink76.xml"/><Relationship Id="rId45" Type="http://schemas.openxmlformats.org/officeDocument/2006/relationships/image" Target="../media/image220.png"/><Relationship Id="rId53" Type="http://schemas.openxmlformats.org/officeDocument/2006/relationships/image" Target="../media/image26.png"/><Relationship Id="rId5" Type="http://schemas.openxmlformats.org/officeDocument/2006/relationships/image" Target="../media/image28.png"/><Relationship Id="rId10" Type="http://schemas.openxmlformats.org/officeDocument/2006/relationships/customXml" Target="../ink/ink61.xml"/><Relationship Id="rId19" Type="http://schemas.openxmlformats.org/officeDocument/2006/relationships/image" Target="../media/image91.png"/><Relationship Id="rId31" Type="http://schemas.openxmlformats.org/officeDocument/2006/relationships/image" Target="../media/image151.png"/><Relationship Id="rId44" Type="http://schemas.openxmlformats.org/officeDocument/2006/relationships/customXml" Target="../ink/ink78.xml"/><Relationship Id="rId52" Type="http://schemas.openxmlformats.org/officeDocument/2006/relationships/customXml" Target="../ink/ink82.xml"/><Relationship Id="rId4" Type="http://schemas.openxmlformats.org/officeDocument/2006/relationships/customXml" Target="../ink/ink58.xml"/><Relationship Id="rId9" Type="http://schemas.openxmlformats.org/officeDocument/2006/relationships/image" Target="../media/image410.png"/><Relationship Id="rId14" Type="http://schemas.openxmlformats.org/officeDocument/2006/relationships/customXml" Target="../ink/ink63.xml"/><Relationship Id="rId22" Type="http://schemas.openxmlformats.org/officeDocument/2006/relationships/customXml" Target="../ink/ink67.xml"/><Relationship Id="rId27" Type="http://schemas.openxmlformats.org/officeDocument/2006/relationships/image" Target="../media/image131.png"/><Relationship Id="rId30" Type="http://schemas.openxmlformats.org/officeDocument/2006/relationships/customXml" Target="../ink/ink71.xml"/><Relationship Id="rId35" Type="http://schemas.openxmlformats.org/officeDocument/2006/relationships/image" Target="../media/image171.png"/><Relationship Id="rId43" Type="http://schemas.openxmlformats.org/officeDocument/2006/relationships/image" Target="../media/image210.png"/><Relationship Id="rId48" Type="http://schemas.openxmlformats.org/officeDocument/2006/relationships/customXml" Target="../ink/ink80.xml"/><Relationship Id="rId8" Type="http://schemas.openxmlformats.org/officeDocument/2006/relationships/customXml" Target="../ink/ink60.xml"/><Relationship Id="rId51" Type="http://schemas.openxmlformats.org/officeDocument/2006/relationships/image" Target="../media/image250.png"/><Relationship Id="rId3" Type="http://schemas.openxmlformats.org/officeDocument/2006/relationships/image" Target="../media/image25.png"/><Relationship Id="rId12" Type="http://schemas.openxmlformats.org/officeDocument/2006/relationships/customXml" Target="../ink/ink62.xml"/><Relationship Id="rId17" Type="http://schemas.openxmlformats.org/officeDocument/2006/relationships/image" Target="../media/image810.png"/><Relationship Id="rId25" Type="http://schemas.openxmlformats.org/officeDocument/2006/relationships/image" Target="../media/image121.png"/><Relationship Id="rId33" Type="http://schemas.openxmlformats.org/officeDocument/2006/relationships/image" Target="../media/image161.png"/><Relationship Id="rId38" Type="http://schemas.openxmlformats.org/officeDocument/2006/relationships/customXml" Target="../ink/ink75.xml"/><Relationship Id="rId46" Type="http://schemas.openxmlformats.org/officeDocument/2006/relationships/customXml" Target="../ink/ink79.xml"/><Relationship Id="rId20" Type="http://schemas.openxmlformats.org/officeDocument/2006/relationships/customXml" Target="../ink/ink66.xml"/><Relationship Id="rId41" Type="http://schemas.openxmlformats.org/officeDocument/2006/relationships/image" Target="../media/image201.png"/><Relationship Id="rId54" Type="http://schemas.openxmlformats.org/officeDocument/2006/relationships/customXml" Target="../ink/ink83.xml"/><Relationship Id="rId1" Type="http://schemas.openxmlformats.org/officeDocument/2006/relationships/slideLayout" Target="../slideLayouts/slideLayout1.xml"/><Relationship Id="rId6" Type="http://schemas.openxmlformats.org/officeDocument/2006/relationships/customXml" Target="../ink/ink59.xml"/><Relationship Id="rId15" Type="http://schemas.openxmlformats.org/officeDocument/2006/relationships/image" Target="../media/image710.png"/><Relationship Id="rId23" Type="http://schemas.openxmlformats.org/officeDocument/2006/relationships/image" Target="../media/image111.png"/><Relationship Id="rId28" Type="http://schemas.openxmlformats.org/officeDocument/2006/relationships/customXml" Target="../ink/ink70.xml"/><Relationship Id="rId36" Type="http://schemas.openxmlformats.org/officeDocument/2006/relationships/customXml" Target="../ink/ink74.xml"/><Relationship Id="rId49" Type="http://schemas.openxmlformats.org/officeDocument/2006/relationships/image" Target="../media/image240.png"/></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3" Type="http://schemas.openxmlformats.org/officeDocument/2006/relationships/customXml" Target="../ink/ink91.xml"/><Relationship Id="rId18" Type="http://schemas.openxmlformats.org/officeDocument/2006/relationships/customXml" Target="../ink/ink94.xml"/><Relationship Id="rId26" Type="http://schemas.openxmlformats.org/officeDocument/2006/relationships/image" Target="../media/image38.png"/><Relationship Id="rId39" Type="http://schemas.openxmlformats.org/officeDocument/2006/relationships/customXml" Target="../ink/ink109.xml"/><Relationship Id="rId21" Type="http://schemas.openxmlformats.org/officeDocument/2006/relationships/customXml" Target="../ink/ink96.xml"/><Relationship Id="rId34" Type="http://schemas.openxmlformats.org/officeDocument/2006/relationships/customXml" Target="../ink/ink104.xml"/><Relationship Id="rId42" Type="http://schemas.openxmlformats.org/officeDocument/2006/relationships/image" Target="../media/image41.png"/><Relationship Id="rId47" Type="http://schemas.openxmlformats.org/officeDocument/2006/relationships/customXml" Target="../ink/ink114.xml"/><Relationship Id="rId50" Type="http://schemas.openxmlformats.org/officeDocument/2006/relationships/image" Target="../media/image45.png"/><Relationship Id="rId55" Type="http://schemas.openxmlformats.org/officeDocument/2006/relationships/customXml" Target="../ink/ink118.xml"/><Relationship Id="rId7" Type="http://schemas.openxmlformats.org/officeDocument/2006/relationships/image" Target="../media/image32.png"/><Relationship Id="rId2" Type="http://schemas.openxmlformats.org/officeDocument/2006/relationships/notesSlide" Target="../notesSlides/notesSlide8.xml"/><Relationship Id="rId16" Type="http://schemas.openxmlformats.org/officeDocument/2006/relationships/image" Target="../media/image34.png"/><Relationship Id="rId29" Type="http://schemas.openxmlformats.org/officeDocument/2006/relationships/customXml" Target="../ink/ink100.xml"/><Relationship Id="rId11" Type="http://schemas.openxmlformats.org/officeDocument/2006/relationships/customXml" Target="../ink/ink89.xml"/><Relationship Id="rId24" Type="http://schemas.openxmlformats.org/officeDocument/2006/relationships/image" Target="../media/image37.png"/><Relationship Id="rId32" Type="http://schemas.openxmlformats.org/officeDocument/2006/relationships/customXml" Target="../ink/ink102.xml"/><Relationship Id="rId37" Type="http://schemas.openxmlformats.org/officeDocument/2006/relationships/customXml" Target="../ink/ink107.xml"/><Relationship Id="rId40" Type="http://schemas.openxmlformats.org/officeDocument/2006/relationships/customXml" Target="../ink/ink110.xml"/><Relationship Id="rId45" Type="http://schemas.openxmlformats.org/officeDocument/2006/relationships/customXml" Target="../ink/ink113.xml"/><Relationship Id="rId53" Type="http://schemas.openxmlformats.org/officeDocument/2006/relationships/customXml" Target="../ink/ink117.xml"/><Relationship Id="rId58" Type="http://schemas.openxmlformats.org/officeDocument/2006/relationships/image" Target="../media/image49.png"/><Relationship Id="rId5" Type="http://schemas.openxmlformats.org/officeDocument/2006/relationships/image" Target="../media/image31.png"/><Relationship Id="rId19" Type="http://schemas.openxmlformats.org/officeDocument/2006/relationships/customXml" Target="../ink/ink95.xml"/><Relationship Id="rId4" Type="http://schemas.openxmlformats.org/officeDocument/2006/relationships/customXml" Target="../ink/ink84.xml"/><Relationship Id="rId9" Type="http://schemas.openxmlformats.org/officeDocument/2006/relationships/customXml" Target="../ink/ink87.xml"/><Relationship Id="rId14" Type="http://schemas.openxmlformats.org/officeDocument/2006/relationships/image" Target="../media/image33.png"/><Relationship Id="rId22" Type="http://schemas.openxmlformats.org/officeDocument/2006/relationships/image" Target="../media/image36.png"/><Relationship Id="rId27" Type="http://schemas.openxmlformats.org/officeDocument/2006/relationships/customXml" Target="../ink/ink99.xml"/><Relationship Id="rId30" Type="http://schemas.openxmlformats.org/officeDocument/2006/relationships/image" Target="../media/image40.png"/><Relationship Id="rId35" Type="http://schemas.openxmlformats.org/officeDocument/2006/relationships/customXml" Target="../ink/ink105.xml"/><Relationship Id="rId43" Type="http://schemas.openxmlformats.org/officeDocument/2006/relationships/customXml" Target="../ink/ink112.xml"/><Relationship Id="rId48" Type="http://schemas.openxmlformats.org/officeDocument/2006/relationships/image" Target="../media/image44.png"/><Relationship Id="rId56" Type="http://schemas.openxmlformats.org/officeDocument/2006/relationships/image" Target="../media/image48.png"/><Relationship Id="rId8" Type="http://schemas.openxmlformats.org/officeDocument/2006/relationships/customXml" Target="../ink/ink86.xml"/><Relationship Id="rId51" Type="http://schemas.openxmlformats.org/officeDocument/2006/relationships/customXml" Target="../ink/ink116.xml"/><Relationship Id="rId3" Type="http://schemas.openxmlformats.org/officeDocument/2006/relationships/image" Target="../media/image25.png"/><Relationship Id="rId12" Type="http://schemas.openxmlformats.org/officeDocument/2006/relationships/customXml" Target="../ink/ink90.xml"/><Relationship Id="rId17" Type="http://schemas.openxmlformats.org/officeDocument/2006/relationships/customXml" Target="../ink/ink93.xml"/><Relationship Id="rId25" Type="http://schemas.openxmlformats.org/officeDocument/2006/relationships/customXml" Target="../ink/ink98.xml"/><Relationship Id="rId33" Type="http://schemas.openxmlformats.org/officeDocument/2006/relationships/customXml" Target="../ink/ink103.xml"/><Relationship Id="rId38" Type="http://schemas.openxmlformats.org/officeDocument/2006/relationships/customXml" Target="../ink/ink108.xml"/><Relationship Id="rId46" Type="http://schemas.openxmlformats.org/officeDocument/2006/relationships/image" Target="../media/image43.png"/><Relationship Id="rId59" Type="http://schemas.openxmlformats.org/officeDocument/2006/relationships/customXml" Target="../ink/ink120.xml"/><Relationship Id="rId20" Type="http://schemas.openxmlformats.org/officeDocument/2006/relationships/image" Target="../media/image35.png"/><Relationship Id="rId41" Type="http://schemas.openxmlformats.org/officeDocument/2006/relationships/customXml" Target="../ink/ink111.xml"/><Relationship Id="rId54"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customXml" Target="../ink/ink85.xml"/><Relationship Id="rId15" Type="http://schemas.openxmlformats.org/officeDocument/2006/relationships/customXml" Target="../ink/ink92.xml"/><Relationship Id="rId23" Type="http://schemas.openxmlformats.org/officeDocument/2006/relationships/customXml" Target="../ink/ink97.xml"/><Relationship Id="rId28" Type="http://schemas.openxmlformats.org/officeDocument/2006/relationships/image" Target="../media/image39.png"/><Relationship Id="rId36" Type="http://schemas.openxmlformats.org/officeDocument/2006/relationships/customXml" Target="../ink/ink106.xml"/><Relationship Id="rId49" Type="http://schemas.openxmlformats.org/officeDocument/2006/relationships/customXml" Target="../ink/ink115.xml"/><Relationship Id="rId57" Type="http://schemas.openxmlformats.org/officeDocument/2006/relationships/customXml" Target="../ink/ink119.xml"/><Relationship Id="rId10" Type="http://schemas.openxmlformats.org/officeDocument/2006/relationships/customXml" Target="../ink/ink88.xml"/><Relationship Id="rId31" Type="http://schemas.openxmlformats.org/officeDocument/2006/relationships/customXml" Target="../ink/ink101.xml"/><Relationship Id="rId44" Type="http://schemas.openxmlformats.org/officeDocument/2006/relationships/image" Target="../media/image42.png"/><Relationship Id="rId52" Type="http://schemas.openxmlformats.org/officeDocument/2006/relationships/image" Target="../media/image46.png"/><Relationship Id="rId60" Type="http://schemas.openxmlformats.org/officeDocument/2006/relationships/image" Target="../media/image50.png"/></Relationships>
</file>

<file path=ppt/slides/_rels/slide9.xml.rels><?xml version="1.0" encoding="UTF-8" standalone="yes"?>
<Relationships xmlns="http://schemas.openxmlformats.org/package/2006/relationships"><Relationship Id="rId13" Type="http://schemas.openxmlformats.org/officeDocument/2006/relationships/image" Target="../media/image600.png"/><Relationship Id="rId18" Type="http://schemas.openxmlformats.org/officeDocument/2006/relationships/customXml" Target="../ink/ink128.xml"/><Relationship Id="rId26" Type="http://schemas.openxmlformats.org/officeDocument/2006/relationships/customXml" Target="../ink/ink132.xml"/><Relationship Id="rId39" Type="http://schemas.openxmlformats.org/officeDocument/2006/relationships/image" Target="../media/image190.png"/><Relationship Id="rId21" Type="http://schemas.openxmlformats.org/officeDocument/2006/relationships/image" Target="../media/image100.png"/><Relationship Id="rId34" Type="http://schemas.openxmlformats.org/officeDocument/2006/relationships/customXml" Target="../ink/ink136.xml"/><Relationship Id="rId7" Type="http://schemas.openxmlformats.org/officeDocument/2006/relationships/image" Target="../media/image300.png"/><Relationship Id="rId2" Type="http://schemas.openxmlformats.org/officeDocument/2006/relationships/notesSlide" Target="../notesSlides/notesSlide9.xml"/><Relationship Id="rId16" Type="http://schemas.openxmlformats.org/officeDocument/2006/relationships/customXml" Target="../ink/ink127.xml"/><Relationship Id="rId20" Type="http://schemas.openxmlformats.org/officeDocument/2006/relationships/customXml" Target="../ink/ink129.xml"/><Relationship Id="rId29" Type="http://schemas.openxmlformats.org/officeDocument/2006/relationships/image" Target="../media/image140.png"/><Relationship Id="rId41" Type="http://schemas.openxmlformats.org/officeDocument/2006/relationships/image" Target="../media/image200.png"/><Relationship Id="rId1" Type="http://schemas.openxmlformats.org/officeDocument/2006/relationships/slideLayout" Target="../slideLayouts/slideLayout1.xml"/><Relationship Id="rId6" Type="http://schemas.openxmlformats.org/officeDocument/2006/relationships/customXml" Target="../ink/ink122.xml"/><Relationship Id="rId11" Type="http://schemas.openxmlformats.org/officeDocument/2006/relationships/image" Target="../media/image500.png"/><Relationship Id="rId24" Type="http://schemas.openxmlformats.org/officeDocument/2006/relationships/customXml" Target="../ink/ink131.xml"/><Relationship Id="rId32" Type="http://schemas.openxmlformats.org/officeDocument/2006/relationships/customXml" Target="../ink/ink135.xml"/><Relationship Id="rId37" Type="http://schemas.openxmlformats.org/officeDocument/2006/relationships/image" Target="../media/image180.png"/><Relationship Id="rId40" Type="http://schemas.openxmlformats.org/officeDocument/2006/relationships/customXml" Target="../ink/ink139.xml"/><Relationship Id="rId5" Type="http://schemas.openxmlformats.org/officeDocument/2006/relationships/image" Target="../media/image230.png"/><Relationship Id="rId15" Type="http://schemas.openxmlformats.org/officeDocument/2006/relationships/image" Target="../media/image700.png"/><Relationship Id="rId23" Type="http://schemas.openxmlformats.org/officeDocument/2006/relationships/image" Target="../media/image110.png"/><Relationship Id="rId28" Type="http://schemas.openxmlformats.org/officeDocument/2006/relationships/customXml" Target="../ink/ink133.xml"/><Relationship Id="rId36" Type="http://schemas.openxmlformats.org/officeDocument/2006/relationships/customXml" Target="../ink/ink137.xml"/><Relationship Id="rId10" Type="http://schemas.openxmlformats.org/officeDocument/2006/relationships/customXml" Target="../ink/ink124.xml"/><Relationship Id="rId19" Type="http://schemas.openxmlformats.org/officeDocument/2006/relationships/image" Target="../media/image90.png"/><Relationship Id="rId31" Type="http://schemas.openxmlformats.org/officeDocument/2006/relationships/image" Target="../media/image150.png"/><Relationship Id="rId4" Type="http://schemas.openxmlformats.org/officeDocument/2006/relationships/customXml" Target="../ink/ink121.xml"/><Relationship Id="rId9" Type="http://schemas.openxmlformats.org/officeDocument/2006/relationships/image" Target="../media/image400.png"/><Relationship Id="rId14" Type="http://schemas.openxmlformats.org/officeDocument/2006/relationships/customXml" Target="../ink/ink126.xml"/><Relationship Id="rId22" Type="http://schemas.openxmlformats.org/officeDocument/2006/relationships/customXml" Target="../ink/ink130.xml"/><Relationship Id="rId27" Type="http://schemas.openxmlformats.org/officeDocument/2006/relationships/image" Target="../media/image130.png"/><Relationship Id="rId30" Type="http://schemas.openxmlformats.org/officeDocument/2006/relationships/customXml" Target="../ink/ink134.xml"/><Relationship Id="rId35" Type="http://schemas.openxmlformats.org/officeDocument/2006/relationships/image" Target="../media/image170.png"/><Relationship Id="rId8" Type="http://schemas.openxmlformats.org/officeDocument/2006/relationships/customXml" Target="../ink/ink123.xml"/><Relationship Id="rId3" Type="http://schemas.openxmlformats.org/officeDocument/2006/relationships/image" Target="../media/image25.png"/><Relationship Id="rId12" Type="http://schemas.openxmlformats.org/officeDocument/2006/relationships/customXml" Target="../ink/ink125.xml"/><Relationship Id="rId17" Type="http://schemas.openxmlformats.org/officeDocument/2006/relationships/image" Target="../media/image800.png"/><Relationship Id="rId25" Type="http://schemas.openxmlformats.org/officeDocument/2006/relationships/image" Target="../media/image120.png"/><Relationship Id="rId33" Type="http://schemas.openxmlformats.org/officeDocument/2006/relationships/image" Target="../media/image160.png"/><Relationship Id="rId38" Type="http://schemas.openxmlformats.org/officeDocument/2006/relationships/customXml" Target="../ink/ink1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4AA3D3B0-85A5-B779-AE08-914B936596C7}"/>
            </a:ext>
          </a:extLst>
        </p:cNvPr>
        <p:cNvGrpSpPr/>
        <p:nvPr/>
      </p:nvGrpSpPr>
      <p:grpSpPr>
        <a:xfrm>
          <a:off x="0" y="0"/>
          <a:ext cx="0" cy="0"/>
          <a:chOff x="0" y="0"/>
          <a:chExt cx="0" cy="0"/>
        </a:xfrm>
      </p:grpSpPr>
      <p:sp>
        <p:nvSpPr>
          <p:cNvPr id="72" name="Google Shape;72;p16">
            <a:extLst>
              <a:ext uri="{FF2B5EF4-FFF2-40B4-BE49-F238E27FC236}">
                <a16:creationId xmlns:a16="http://schemas.microsoft.com/office/drawing/2014/main" id="{C8717B8A-3B4C-4810-07AD-F983CDFC4FD1}"/>
              </a:ext>
            </a:extLst>
          </p:cNvPr>
          <p:cNvSpPr txBox="1">
            <a:spLocks noGrp="1"/>
          </p:cNvSpPr>
          <p:nvPr>
            <p:ph type="ctrTitle"/>
          </p:nvPr>
        </p:nvSpPr>
        <p:spPr>
          <a:xfrm>
            <a:off x="311700" y="286041"/>
            <a:ext cx="8520600" cy="580233"/>
          </a:xfrm>
          <a:prstGeom prst="rect">
            <a:avLst/>
          </a:prstGeom>
        </p:spPr>
        <p:txBody>
          <a:bodyPr spcFirstLastPara="1" wrap="square" lIns="91425" tIns="91425" rIns="91425" bIns="91425" anchor="b" anchorCtr="0">
            <a:normAutofit fontScale="90000"/>
          </a:bodyPr>
          <a:lstStyle/>
          <a:p>
            <a:r>
              <a:rPr lang="sv" sz="3000" dirty="0"/>
              <a:t>Övning 1</a:t>
            </a:r>
          </a:p>
        </p:txBody>
      </p:sp>
      <p:sp>
        <p:nvSpPr>
          <p:cNvPr id="73" name="Google Shape;73;p16">
            <a:extLst>
              <a:ext uri="{FF2B5EF4-FFF2-40B4-BE49-F238E27FC236}">
                <a16:creationId xmlns:a16="http://schemas.microsoft.com/office/drawing/2014/main" id="{5614CE4C-BD72-0E3D-87D4-140C05C29F3C}"/>
              </a:ext>
            </a:extLst>
          </p:cNvPr>
          <p:cNvSpPr txBox="1">
            <a:spLocks noGrp="1"/>
          </p:cNvSpPr>
          <p:nvPr>
            <p:ph type="subTitle" idx="1"/>
          </p:nvPr>
        </p:nvSpPr>
        <p:spPr>
          <a:xfrm>
            <a:off x="311700" y="866274"/>
            <a:ext cx="8520600" cy="4125876"/>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1855-1910</a:t>
            </a:r>
            <a:endParaRPr sz="2400" dirty="0"/>
          </a:p>
          <a:p>
            <a:pPr indent="-381000" algn="l">
              <a:buSzPts val="2400"/>
              <a:buChar char="●"/>
            </a:pPr>
            <a:r>
              <a:rPr lang="sv" sz="1400" dirty="0"/>
              <a:t>Hörnledet(A) passar till B som passar tillbaka. B springer baklänges mot mitten och väntar på pass från A som springer till B:s startplats och passar in till A</a:t>
            </a:r>
          </a:p>
          <a:p>
            <a:pPr indent="-381000" algn="l">
              <a:buSzPts val="2400"/>
              <a:buChar char="●"/>
            </a:pPr>
            <a:r>
              <a:rPr lang="sv" sz="1400" dirty="0"/>
              <a:t>Fokus på alla passningar och om möjligt skall direktskott testas mot målvakt</a:t>
            </a:r>
          </a:p>
          <a:p>
            <a:pPr marL="457200" lvl="0" indent="-381000" algn="l" rtl="0">
              <a:spcBef>
                <a:spcPts val="0"/>
              </a:spcBef>
              <a:spcAft>
                <a:spcPts val="0"/>
              </a:spcAft>
              <a:buSzPts val="2400"/>
              <a:buChar char="●"/>
            </a:pPr>
            <a:endParaRPr sz="2400" dirty="0"/>
          </a:p>
        </p:txBody>
      </p:sp>
      <p:pic>
        <p:nvPicPr>
          <p:cNvPr id="37" name="Picture 36" descr="A blue rectangular object with a black border&#10;&#10;Description automatically generated">
            <a:extLst>
              <a:ext uri="{FF2B5EF4-FFF2-40B4-BE49-F238E27FC236}">
                <a16:creationId xmlns:a16="http://schemas.microsoft.com/office/drawing/2014/main" id="{C2197001-9252-E7C9-8B5D-6398A26BB407}"/>
              </a:ext>
            </a:extLst>
          </p:cNvPr>
          <p:cNvPicPr>
            <a:picLocks noChangeAspect="1"/>
          </p:cNvPicPr>
          <p:nvPr/>
        </p:nvPicPr>
        <p:blipFill>
          <a:blip r:embed="rId3"/>
          <a:stretch>
            <a:fillRect/>
          </a:stretch>
        </p:blipFill>
        <p:spPr>
          <a:xfrm>
            <a:off x="1705047" y="2152196"/>
            <a:ext cx="5575776" cy="2839954"/>
          </a:xfrm>
          <a:prstGeom prst="rect">
            <a:avLst/>
          </a:prstGeom>
        </p:spPr>
      </p:pic>
      <p:grpSp>
        <p:nvGrpSpPr>
          <p:cNvPr id="40" name="Group 39">
            <a:extLst>
              <a:ext uri="{FF2B5EF4-FFF2-40B4-BE49-F238E27FC236}">
                <a16:creationId xmlns:a16="http://schemas.microsoft.com/office/drawing/2014/main" id="{DBBDB5EA-5F78-BBFD-15A1-CC1CAB67AAE9}"/>
              </a:ext>
            </a:extLst>
          </p:cNvPr>
          <p:cNvGrpSpPr/>
          <p:nvPr/>
        </p:nvGrpSpPr>
        <p:grpSpPr>
          <a:xfrm>
            <a:off x="6730525" y="2364821"/>
            <a:ext cx="266040" cy="208080"/>
            <a:chOff x="6730525" y="2364821"/>
            <a:chExt cx="266040" cy="208080"/>
          </a:xfrm>
        </p:grpSpPr>
        <mc:AlternateContent xmlns:mc="http://schemas.openxmlformats.org/markup-compatibility/2006" xmlns:p14="http://schemas.microsoft.com/office/powerpoint/2010/main">
          <mc:Choice Requires="p14">
            <p:contentPart p14:bwMode="auto" r:id="rId4">
              <p14:nvContentPartPr>
                <p14:cNvPr id="38" name="Ink 37">
                  <a:extLst>
                    <a:ext uri="{FF2B5EF4-FFF2-40B4-BE49-F238E27FC236}">
                      <a16:creationId xmlns:a16="http://schemas.microsoft.com/office/drawing/2014/main" id="{82CF3E14-5EE7-51D2-BFEF-00038E08118B}"/>
                    </a:ext>
                  </a:extLst>
                </p14:cNvPr>
                <p14:cNvContentPartPr/>
                <p14:nvPr/>
              </p14:nvContentPartPr>
              <p14:xfrm>
                <a:off x="6730525" y="2364821"/>
                <a:ext cx="266040" cy="208080"/>
              </p14:xfrm>
            </p:contentPart>
          </mc:Choice>
          <mc:Fallback xmlns="">
            <p:pic>
              <p:nvPicPr>
                <p:cNvPr id="38" name="Ink 37">
                  <a:extLst>
                    <a:ext uri="{FF2B5EF4-FFF2-40B4-BE49-F238E27FC236}">
                      <a16:creationId xmlns:a16="http://schemas.microsoft.com/office/drawing/2014/main" id="{4AA26501-7682-1C52-A360-A24D733A86BD}"/>
                    </a:ext>
                  </a:extLst>
                </p:cNvPr>
                <p:cNvPicPr/>
                <p:nvPr/>
              </p:nvPicPr>
              <p:blipFill>
                <a:blip r:embed="rId5"/>
                <a:stretch>
                  <a:fillRect/>
                </a:stretch>
              </p:blipFill>
              <p:spPr>
                <a:xfrm>
                  <a:off x="6721525" y="2355821"/>
                  <a:ext cx="28368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9" name="Ink 38">
                  <a:extLst>
                    <a:ext uri="{FF2B5EF4-FFF2-40B4-BE49-F238E27FC236}">
                      <a16:creationId xmlns:a16="http://schemas.microsoft.com/office/drawing/2014/main" id="{B220F5F3-5168-2767-185D-166B714C7FAB}"/>
                    </a:ext>
                  </a:extLst>
                </p14:cNvPr>
                <p14:cNvContentPartPr/>
                <p14:nvPr/>
              </p14:nvContentPartPr>
              <p14:xfrm>
                <a:off x="6767605" y="2385341"/>
                <a:ext cx="190440" cy="174240"/>
              </p14:xfrm>
            </p:contentPart>
          </mc:Choice>
          <mc:Fallback xmlns="">
            <p:pic>
              <p:nvPicPr>
                <p:cNvPr id="39" name="Ink 38">
                  <a:extLst>
                    <a:ext uri="{FF2B5EF4-FFF2-40B4-BE49-F238E27FC236}">
                      <a16:creationId xmlns:a16="http://schemas.microsoft.com/office/drawing/2014/main" id="{39F29384-821A-4BA8-4EAD-AD13D95E385C}"/>
                    </a:ext>
                  </a:extLst>
                </p:cNvPr>
                <p:cNvPicPr/>
                <p:nvPr/>
              </p:nvPicPr>
              <p:blipFill>
                <a:blip r:embed="rId7"/>
                <a:stretch>
                  <a:fillRect/>
                </a:stretch>
              </p:blipFill>
              <p:spPr>
                <a:xfrm>
                  <a:off x="6758605" y="2376701"/>
                  <a:ext cx="208080" cy="191880"/>
                </a:xfrm>
                <a:prstGeom prst="rect">
                  <a:avLst/>
                </a:prstGeom>
              </p:spPr>
            </p:pic>
          </mc:Fallback>
        </mc:AlternateContent>
      </p:grpSp>
      <p:grpSp>
        <p:nvGrpSpPr>
          <p:cNvPr id="43" name="Group 42">
            <a:extLst>
              <a:ext uri="{FF2B5EF4-FFF2-40B4-BE49-F238E27FC236}">
                <a16:creationId xmlns:a16="http://schemas.microsoft.com/office/drawing/2014/main" id="{C25F8F26-7EB6-5C02-E283-4068B8F10E3F}"/>
              </a:ext>
            </a:extLst>
          </p:cNvPr>
          <p:cNvGrpSpPr/>
          <p:nvPr/>
        </p:nvGrpSpPr>
        <p:grpSpPr>
          <a:xfrm>
            <a:off x="5163085" y="2440421"/>
            <a:ext cx="388080" cy="176760"/>
            <a:chOff x="5163085" y="2440421"/>
            <a:chExt cx="388080" cy="176760"/>
          </a:xfrm>
        </p:grpSpPr>
        <mc:AlternateContent xmlns:mc="http://schemas.openxmlformats.org/markup-compatibility/2006" xmlns:p14="http://schemas.microsoft.com/office/powerpoint/2010/main">
          <mc:Choice Requires="p14">
            <p:contentPart p14:bwMode="auto" r:id="rId8">
              <p14:nvContentPartPr>
                <p14:cNvPr id="41" name="Ink 40">
                  <a:extLst>
                    <a:ext uri="{FF2B5EF4-FFF2-40B4-BE49-F238E27FC236}">
                      <a16:creationId xmlns:a16="http://schemas.microsoft.com/office/drawing/2014/main" id="{E1A39ED2-4395-8E66-34D0-D234AD39E4DA}"/>
                    </a:ext>
                  </a:extLst>
                </p14:cNvPr>
                <p14:cNvContentPartPr/>
                <p14:nvPr/>
              </p14:nvContentPartPr>
              <p14:xfrm>
                <a:off x="5163085" y="2440421"/>
                <a:ext cx="388080" cy="176760"/>
              </p14:xfrm>
            </p:contentPart>
          </mc:Choice>
          <mc:Fallback xmlns="">
            <p:pic>
              <p:nvPicPr>
                <p:cNvPr id="41" name="Ink 40">
                  <a:extLst>
                    <a:ext uri="{FF2B5EF4-FFF2-40B4-BE49-F238E27FC236}">
                      <a16:creationId xmlns:a16="http://schemas.microsoft.com/office/drawing/2014/main" id="{09EBD143-B043-FEB8-3DD2-3FDF81D664EE}"/>
                    </a:ext>
                  </a:extLst>
                </p:cNvPr>
                <p:cNvPicPr/>
                <p:nvPr/>
              </p:nvPicPr>
              <p:blipFill>
                <a:blip r:embed="rId9"/>
                <a:stretch>
                  <a:fillRect/>
                </a:stretch>
              </p:blipFill>
              <p:spPr>
                <a:xfrm>
                  <a:off x="5154085" y="2431421"/>
                  <a:ext cx="40572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2" name="Ink 41">
                  <a:extLst>
                    <a:ext uri="{FF2B5EF4-FFF2-40B4-BE49-F238E27FC236}">
                      <a16:creationId xmlns:a16="http://schemas.microsoft.com/office/drawing/2014/main" id="{A5EF80FB-671E-15D2-E706-9DE3A803817E}"/>
                    </a:ext>
                  </a:extLst>
                </p14:cNvPr>
                <p14:cNvContentPartPr/>
                <p14:nvPr/>
              </p14:nvContentPartPr>
              <p14:xfrm>
                <a:off x="5266405" y="2440421"/>
                <a:ext cx="192600" cy="151560"/>
              </p14:xfrm>
            </p:contentPart>
          </mc:Choice>
          <mc:Fallback xmlns="">
            <p:pic>
              <p:nvPicPr>
                <p:cNvPr id="42" name="Ink 41">
                  <a:extLst>
                    <a:ext uri="{FF2B5EF4-FFF2-40B4-BE49-F238E27FC236}">
                      <a16:creationId xmlns:a16="http://schemas.microsoft.com/office/drawing/2014/main" id="{80090661-7E52-6E64-1526-A7FB8870904A}"/>
                    </a:ext>
                  </a:extLst>
                </p:cNvPr>
                <p:cNvPicPr/>
                <p:nvPr/>
              </p:nvPicPr>
              <p:blipFill>
                <a:blip r:embed="rId11"/>
                <a:stretch>
                  <a:fillRect/>
                </a:stretch>
              </p:blipFill>
              <p:spPr>
                <a:xfrm>
                  <a:off x="5257765" y="2431421"/>
                  <a:ext cx="210240" cy="169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44" name="Ink 43">
                <a:extLst>
                  <a:ext uri="{FF2B5EF4-FFF2-40B4-BE49-F238E27FC236}">
                    <a16:creationId xmlns:a16="http://schemas.microsoft.com/office/drawing/2014/main" id="{69D14EA7-0138-C0AC-8503-45180EE932DD}"/>
                  </a:ext>
                </a:extLst>
              </p14:cNvPr>
              <p14:cNvContentPartPr/>
              <p14:nvPr/>
            </p14:nvContentPartPr>
            <p14:xfrm>
              <a:off x="4967605" y="2502341"/>
              <a:ext cx="127080" cy="153720"/>
            </p14:xfrm>
          </p:contentPart>
        </mc:Choice>
        <mc:Fallback xmlns="">
          <p:pic>
            <p:nvPicPr>
              <p:cNvPr id="44" name="Ink 43">
                <a:extLst>
                  <a:ext uri="{FF2B5EF4-FFF2-40B4-BE49-F238E27FC236}">
                    <a16:creationId xmlns:a16="http://schemas.microsoft.com/office/drawing/2014/main" id="{4751563B-277D-14BD-C5A6-8CAA4DE12660}"/>
                  </a:ext>
                </a:extLst>
              </p:cNvPr>
              <p:cNvPicPr/>
              <p:nvPr/>
            </p:nvPicPr>
            <p:blipFill>
              <a:blip r:embed="rId13"/>
              <a:stretch>
                <a:fillRect/>
              </a:stretch>
            </p:blipFill>
            <p:spPr>
              <a:xfrm>
                <a:off x="4958605" y="2493701"/>
                <a:ext cx="14472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5" name="Ink 44">
                <a:extLst>
                  <a:ext uri="{FF2B5EF4-FFF2-40B4-BE49-F238E27FC236}">
                    <a16:creationId xmlns:a16="http://schemas.microsoft.com/office/drawing/2014/main" id="{8F3699EE-F69B-8D27-42D4-FECECD2E8A26}"/>
                  </a:ext>
                </a:extLst>
              </p14:cNvPr>
              <p14:cNvContentPartPr/>
              <p14:nvPr/>
            </p14:nvContentPartPr>
            <p14:xfrm>
              <a:off x="5121685" y="2770181"/>
              <a:ext cx="140760" cy="199440"/>
            </p14:xfrm>
          </p:contentPart>
        </mc:Choice>
        <mc:Fallback xmlns="">
          <p:pic>
            <p:nvPicPr>
              <p:cNvPr id="45" name="Ink 44">
                <a:extLst>
                  <a:ext uri="{FF2B5EF4-FFF2-40B4-BE49-F238E27FC236}">
                    <a16:creationId xmlns:a16="http://schemas.microsoft.com/office/drawing/2014/main" id="{0DA2203B-BCD3-8749-E227-F54540224302}"/>
                  </a:ext>
                </a:extLst>
              </p:cNvPr>
              <p:cNvPicPr/>
              <p:nvPr/>
            </p:nvPicPr>
            <p:blipFill>
              <a:blip r:embed="rId15"/>
              <a:stretch>
                <a:fillRect/>
              </a:stretch>
            </p:blipFill>
            <p:spPr>
              <a:xfrm>
                <a:off x="5112685" y="2761541"/>
                <a:ext cx="158400" cy="217080"/>
              </a:xfrm>
              <a:prstGeom prst="rect">
                <a:avLst/>
              </a:prstGeom>
            </p:spPr>
          </p:pic>
        </mc:Fallback>
      </mc:AlternateContent>
      <p:grpSp>
        <p:nvGrpSpPr>
          <p:cNvPr id="52" name="Group 51">
            <a:extLst>
              <a:ext uri="{FF2B5EF4-FFF2-40B4-BE49-F238E27FC236}">
                <a16:creationId xmlns:a16="http://schemas.microsoft.com/office/drawing/2014/main" id="{3FFC921A-23EC-1CAC-D2AB-4721DDD3DD63}"/>
              </a:ext>
            </a:extLst>
          </p:cNvPr>
          <p:cNvGrpSpPr/>
          <p:nvPr/>
        </p:nvGrpSpPr>
        <p:grpSpPr>
          <a:xfrm>
            <a:off x="4911445" y="3155381"/>
            <a:ext cx="1089360" cy="974160"/>
            <a:chOff x="4911445" y="3155381"/>
            <a:chExt cx="1089360" cy="974160"/>
          </a:xfrm>
        </p:grpSpPr>
        <mc:AlternateContent xmlns:mc="http://schemas.openxmlformats.org/markup-compatibility/2006" xmlns:p14="http://schemas.microsoft.com/office/powerpoint/2010/main">
          <mc:Choice Requires="p14">
            <p:contentPart p14:bwMode="auto" r:id="rId16">
              <p14:nvContentPartPr>
                <p14:cNvPr id="46" name="Ink 45">
                  <a:extLst>
                    <a:ext uri="{FF2B5EF4-FFF2-40B4-BE49-F238E27FC236}">
                      <a16:creationId xmlns:a16="http://schemas.microsoft.com/office/drawing/2014/main" id="{407AEAA2-50AB-C98A-56BF-DBB9AF09992C}"/>
                    </a:ext>
                  </a:extLst>
                </p14:cNvPr>
                <p14:cNvContentPartPr/>
                <p14:nvPr/>
              </p14:nvContentPartPr>
              <p14:xfrm>
                <a:off x="4911445" y="3155381"/>
                <a:ext cx="107280" cy="145800"/>
              </p14:xfrm>
            </p:contentPart>
          </mc:Choice>
          <mc:Fallback xmlns="">
            <p:pic>
              <p:nvPicPr>
                <p:cNvPr id="46" name="Ink 45">
                  <a:extLst>
                    <a:ext uri="{FF2B5EF4-FFF2-40B4-BE49-F238E27FC236}">
                      <a16:creationId xmlns:a16="http://schemas.microsoft.com/office/drawing/2014/main" id="{69255544-4BDD-66D1-8C51-D91BFFF4064C}"/>
                    </a:ext>
                  </a:extLst>
                </p:cNvPr>
                <p:cNvPicPr/>
                <p:nvPr/>
              </p:nvPicPr>
              <p:blipFill>
                <a:blip r:embed="rId17"/>
                <a:stretch>
                  <a:fillRect/>
                </a:stretch>
              </p:blipFill>
              <p:spPr>
                <a:xfrm>
                  <a:off x="4902805" y="3146381"/>
                  <a:ext cx="12492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7" name="Ink 46">
                  <a:extLst>
                    <a:ext uri="{FF2B5EF4-FFF2-40B4-BE49-F238E27FC236}">
                      <a16:creationId xmlns:a16="http://schemas.microsoft.com/office/drawing/2014/main" id="{3BEEFF5D-5DC1-C489-77A2-0C6A55CE2638}"/>
                    </a:ext>
                  </a:extLst>
                </p14:cNvPr>
                <p14:cNvContentPartPr/>
                <p14:nvPr/>
              </p14:nvContentPartPr>
              <p14:xfrm>
                <a:off x="5073445" y="3389381"/>
                <a:ext cx="128520" cy="195120"/>
              </p14:xfrm>
            </p:contentPart>
          </mc:Choice>
          <mc:Fallback xmlns="">
            <p:pic>
              <p:nvPicPr>
                <p:cNvPr id="47" name="Ink 46">
                  <a:extLst>
                    <a:ext uri="{FF2B5EF4-FFF2-40B4-BE49-F238E27FC236}">
                      <a16:creationId xmlns:a16="http://schemas.microsoft.com/office/drawing/2014/main" id="{9E153B85-2210-807C-85CF-06DC0FC8D447}"/>
                    </a:ext>
                  </a:extLst>
                </p:cNvPr>
                <p:cNvPicPr/>
                <p:nvPr/>
              </p:nvPicPr>
              <p:blipFill>
                <a:blip r:embed="rId19"/>
                <a:stretch>
                  <a:fillRect/>
                </a:stretch>
              </p:blipFill>
              <p:spPr>
                <a:xfrm>
                  <a:off x="5064805" y="3380381"/>
                  <a:ext cx="14616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8" name="Ink 47">
                  <a:extLst>
                    <a:ext uri="{FF2B5EF4-FFF2-40B4-BE49-F238E27FC236}">
                      <a16:creationId xmlns:a16="http://schemas.microsoft.com/office/drawing/2014/main" id="{F6F0465E-53F3-6926-3E3B-343353BB3026}"/>
                    </a:ext>
                  </a:extLst>
                </p14:cNvPr>
                <p14:cNvContentPartPr/>
                <p14:nvPr/>
              </p14:nvContentPartPr>
              <p14:xfrm>
                <a:off x="5093965" y="3769901"/>
                <a:ext cx="634680" cy="135360"/>
              </p14:xfrm>
            </p:contentPart>
          </mc:Choice>
          <mc:Fallback xmlns="">
            <p:pic>
              <p:nvPicPr>
                <p:cNvPr id="48" name="Ink 47">
                  <a:extLst>
                    <a:ext uri="{FF2B5EF4-FFF2-40B4-BE49-F238E27FC236}">
                      <a16:creationId xmlns:a16="http://schemas.microsoft.com/office/drawing/2014/main" id="{98908352-BFC8-68A7-39A3-9D9EDDE9751C}"/>
                    </a:ext>
                  </a:extLst>
                </p:cNvPr>
                <p:cNvPicPr/>
                <p:nvPr/>
              </p:nvPicPr>
              <p:blipFill>
                <a:blip r:embed="rId21"/>
                <a:stretch>
                  <a:fillRect/>
                </a:stretch>
              </p:blipFill>
              <p:spPr>
                <a:xfrm>
                  <a:off x="5085325" y="3761261"/>
                  <a:ext cx="6523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0" name="Ink 49">
                  <a:extLst>
                    <a:ext uri="{FF2B5EF4-FFF2-40B4-BE49-F238E27FC236}">
                      <a16:creationId xmlns:a16="http://schemas.microsoft.com/office/drawing/2014/main" id="{C271E0ED-F76E-1212-70F2-BAAE60CC7128}"/>
                    </a:ext>
                  </a:extLst>
                </p14:cNvPr>
                <p14:cNvContentPartPr/>
                <p14:nvPr/>
              </p14:nvContentPartPr>
              <p14:xfrm>
                <a:off x="5149045" y="3898061"/>
                <a:ext cx="633240" cy="165240"/>
              </p14:xfrm>
            </p:contentPart>
          </mc:Choice>
          <mc:Fallback xmlns="">
            <p:pic>
              <p:nvPicPr>
                <p:cNvPr id="50" name="Ink 49">
                  <a:extLst>
                    <a:ext uri="{FF2B5EF4-FFF2-40B4-BE49-F238E27FC236}">
                      <a16:creationId xmlns:a16="http://schemas.microsoft.com/office/drawing/2014/main" id="{83D2690D-5327-750D-DADA-CE6C95640172}"/>
                    </a:ext>
                  </a:extLst>
                </p:cNvPr>
                <p:cNvPicPr/>
                <p:nvPr/>
              </p:nvPicPr>
              <p:blipFill>
                <a:blip r:embed="rId23"/>
                <a:stretch>
                  <a:fillRect/>
                </a:stretch>
              </p:blipFill>
              <p:spPr>
                <a:xfrm>
                  <a:off x="5140405" y="3889421"/>
                  <a:ext cx="65088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51" name="Ink 50">
                  <a:extLst>
                    <a:ext uri="{FF2B5EF4-FFF2-40B4-BE49-F238E27FC236}">
                      <a16:creationId xmlns:a16="http://schemas.microsoft.com/office/drawing/2014/main" id="{42FD50AD-085F-4C18-7339-DA9EE0A00719}"/>
                    </a:ext>
                  </a:extLst>
                </p14:cNvPr>
                <p14:cNvContentPartPr/>
                <p14:nvPr/>
              </p14:nvContentPartPr>
              <p14:xfrm>
                <a:off x="5506885" y="3670901"/>
                <a:ext cx="493920" cy="458640"/>
              </p14:xfrm>
            </p:contentPart>
          </mc:Choice>
          <mc:Fallback xmlns="">
            <p:pic>
              <p:nvPicPr>
                <p:cNvPr id="51" name="Ink 50">
                  <a:extLst>
                    <a:ext uri="{FF2B5EF4-FFF2-40B4-BE49-F238E27FC236}">
                      <a16:creationId xmlns:a16="http://schemas.microsoft.com/office/drawing/2014/main" id="{0EB21D73-1FEE-96F8-6CB6-BE03487719CD}"/>
                    </a:ext>
                  </a:extLst>
                </p:cNvPr>
                <p:cNvPicPr/>
                <p:nvPr/>
              </p:nvPicPr>
              <p:blipFill>
                <a:blip r:embed="rId25"/>
                <a:stretch>
                  <a:fillRect/>
                </a:stretch>
              </p:blipFill>
              <p:spPr>
                <a:xfrm>
                  <a:off x="5497885" y="3662261"/>
                  <a:ext cx="511560" cy="476280"/>
                </a:xfrm>
                <a:prstGeom prst="rect">
                  <a:avLst/>
                </a:prstGeom>
              </p:spPr>
            </p:pic>
          </mc:Fallback>
        </mc:AlternateContent>
      </p:grpSp>
      <p:grpSp>
        <p:nvGrpSpPr>
          <p:cNvPr id="63" name="Group 62">
            <a:extLst>
              <a:ext uri="{FF2B5EF4-FFF2-40B4-BE49-F238E27FC236}">
                <a16:creationId xmlns:a16="http://schemas.microsoft.com/office/drawing/2014/main" id="{73C0801A-7575-8E76-5FD4-02E007C0D5DF}"/>
              </a:ext>
            </a:extLst>
          </p:cNvPr>
          <p:cNvGrpSpPr/>
          <p:nvPr/>
        </p:nvGrpSpPr>
        <p:grpSpPr>
          <a:xfrm>
            <a:off x="5479165" y="2289221"/>
            <a:ext cx="1230840" cy="268560"/>
            <a:chOff x="5479165" y="2289221"/>
            <a:chExt cx="1230840" cy="268560"/>
          </a:xfrm>
        </p:grpSpPr>
        <mc:AlternateContent xmlns:mc="http://schemas.openxmlformats.org/markup-compatibility/2006" xmlns:p14="http://schemas.microsoft.com/office/powerpoint/2010/main">
          <mc:Choice Requires="p14">
            <p:contentPart p14:bwMode="auto" r:id="rId26">
              <p14:nvContentPartPr>
                <p14:cNvPr id="53" name="Ink 52">
                  <a:extLst>
                    <a:ext uri="{FF2B5EF4-FFF2-40B4-BE49-F238E27FC236}">
                      <a16:creationId xmlns:a16="http://schemas.microsoft.com/office/drawing/2014/main" id="{CCBD8457-9DF0-11A1-2EFD-4BF68989B7F9}"/>
                    </a:ext>
                  </a:extLst>
                </p14:cNvPr>
                <p14:cNvContentPartPr/>
                <p14:nvPr/>
              </p14:nvContentPartPr>
              <p14:xfrm>
                <a:off x="6382045" y="2467781"/>
                <a:ext cx="327960" cy="27720"/>
              </p14:xfrm>
            </p:contentPart>
          </mc:Choice>
          <mc:Fallback xmlns="">
            <p:pic>
              <p:nvPicPr>
                <p:cNvPr id="53" name="Ink 52">
                  <a:extLst>
                    <a:ext uri="{FF2B5EF4-FFF2-40B4-BE49-F238E27FC236}">
                      <a16:creationId xmlns:a16="http://schemas.microsoft.com/office/drawing/2014/main" id="{CAD5A080-BF2F-F6A2-92D0-73B47627D444}"/>
                    </a:ext>
                  </a:extLst>
                </p:cNvPr>
                <p:cNvPicPr/>
                <p:nvPr/>
              </p:nvPicPr>
              <p:blipFill>
                <a:blip r:embed="rId27"/>
                <a:stretch>
                  <a:fillRect/>
                </a:stretch>
              </p:blipFill>
              <p:spPr>
                <a:xfrm>
                  <a:off x="6373405" y="2459141"/>
                  <a:ext cx="34560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54" name="Ink 53">
                  <a:extLst>
                    <a:ext uri="{FF2B5EF4-FFF2-40B4-BE49-F238E27FC236}">
                      <a16:creationId xmlns:a16="http://schemas.microsoft.com/office/drawing/2014/main" id="{8ACD4718-E664-6611-5DF4-941E6D13F592}"/>
                    </a:ext>
                  </a:extLst>
                </p14:cNvPr>
                <p14:cNvContentPartPr/>
                <p14:nvPr/>
              </p14:nvContentPartPr>
              <p14:xfrm>
                <a:off x="6006565" y="2474621"/>
                <a:ext cx="160560" cy="7200"/>
              </p14:xfrm>
            </p:contentPart>
          </mc:Choice>
          <mc:Fallback xmlns="">
            <p:pic>
              <p:nvPicPr>
                <p:cNvPr id="54" name="Ink 53">
                  <a:extLst>
                    <a:ext uri="{FF2B5EF4-FFF2-40B4-BE49-F238E27FC236}">
                      <a16:creationId xmlns:a16="http://schemas.microsoft.com/office/drawing/2014/main" id="{4ED83C8F-0C0A-2A54-E873-AC5E4C1FB5FD}"/>
                    </a:ext>
                  </a:extLst>
                </p:cNvPr>
                <p:cNvPicPr/>
                <p:nvPr/>
              </p:nvPicPr>
              <p:blipFill>
                <a:blip r:embed="rId29"/>
                <a:stretch>
                  <a:fillRect/>
                </a:stretch>
              </p:blipFill>
              <p:spPr>
                <a:xfrm>
                  <a:off x="5997925" y="2465981"/>
                  <a:ext cx="17820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5" name="Ink 54">
                  <a:extLst>
                    <a:ext uri="{FF2B5EF4-FFF2-40B4-BE49-F238E27FC236}">
                      <a16:creationId xmlns:a16="http://schemas.microsoft.com/office/drawing/2014/main" id="{E0D1A7C0-9258-45D3-9AEA-EABDD064A3AE}"/>
                    </a:ext>
                  </a:extLst>
                </p14:cNvPr>
                <p14:cNvContentPartPr/>
                <p14:nvPr/>
              </p14:nvContentPartPr>
              <p14:xfrm>
                <a:off x="5778685" y="2467421"/>
                <a:ext cx="106560" cy="7560"/>
              </p14:xfrm>
            </p:contentPart>
          </mc:Choice>
          <mc:Fallback xmlns="">
            <p:pic>
              <p:nvPicPr>
                <p:cNvPr id="55" name="Ink 54">
                  <a:extLst>
                    <a:ext uri="{FF2B5EF4-FFF2-40B4-BE49-F238E27FC236}">
                      <a16:creationId xmlns:a16="http://schemas.microsoft.com/office/drawing/2014/main" id="{F45B1FA7-8A90-A693-2472-0C202ABE337F}"/>
                    </a:ext>
                  </a:extLst>
                </p:cNvPr>
                <p:cNvPicPr/>
                <p:nvPr/>
              </p:nvPicPr>
              <p:blipFill>
                <a:blip r:embed="rId31"/>
                <a:stretch>
                  <a:fillRect/>
                </a:stretch>
              </p:blipFill>
              <p:spPr>
                <a:xfrm>
                  <a:off x="5770045" y="2458781"/>
                  <a:ext cx="12420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7" name="Ink 56">
                  <a:extLst>
                    <a:ext uri="{FF2B5EF4-FFF2-40B4-BE49-F238E27FC236}">
                      <a16:creationId xmlns:a16="http://schemas.microsoft.com/office/drawing/2014/main" id="{69E3FC5D-5B37-F883-419F-18528C5E8407}"/>
                    </a:ext>
                  </a:extLst>
                </p14:cNvPr>
                <p14:cNvContentPartPr/>
                <p14:nvPr/>
              </p14:nvContentPartPr>
              <p14:xfrm>
                <a:off x="5692285" y="2410901"/>
                <a:ext cx="115560" cy="57240"/>
              </p14:xfrm>
            </p:contentPart>
          </mc:Choice>
          <mc:Fallback xmlns="">
            <p:pic>
              <p:nvPicPr>
                <p:cNvPr id="57" name="Ink 56">
                  <a:extLst>
                    <a:ext uri="{FF2B5EF4-FFF2-40B4-BE49-F238E27FC236}">
                      <a16:creationId xmlns:a16="http://schemas.microsoft.com/office/drawing/2014/main" id="{0EEA1D42-B198-38DF-4067-2C7A36A7B268}"/>
                    </a:ext>
                  </a:extLst>
                </p:cNvPr>
                <p:cNvPicPr/>
                <p:nvPr/>
              </p:nvPicPr>
              <p:blipFill>
                <a:blip r:embed="rId33"/>
                <a:stretch>
                  <a:fillRect/>
                </a:stretch>
              </p:blipFill>
              <p:spPr>
                <a:xfrm>
                  <a:off x="5683645" y="2401901"/>
                  <a:ext cx="13320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58" name="Ink 57">
                  <a:extLst>
                    <a:ext uri="{FF2B5EF4-FFF2-40B4-BE49-F238E27FC236}">
                      <a16:creationId xmlns:a16="http://schemas.microsoft.com/office/drawing/2014/main" id="{0915F1D1-EFFB-C69B-AFF0-94544EF4029B}"/>
                    </a:ext>
                  </a:extLst>
                </p14:cNvPr>
                <p14:cNvContentPartPr/>
                <p14:nvPr/>
              </p14:nvContentPartPr>
              <p14:xfrm>
                <a:off x="5726845" y="2488661"/>
                <a:ext cx="77040" cy="69120"/>
              </p14:xfrm>
            </p:contentPart>
          </mc:Choice>
          <mc:Fallback xmlns="">
            <p:pic>
              <p:nvPicPr>
                <p:cNvPr id="58" name="Ink 57">
                  <a:extLst>
                    <a:ext uri="{FF2B5EF4-FFF2-40B4-BE49-F238E27FC236}">
                      <a16:creationId xmlns:a16="http://schemas.microsoft.com/office/drawing/2014/main" id="{52B276BF-B36D-673F-54D7-2796087F66E2}"/>
                    </a:ext>
                  </a:extLst>
                </p:cNvPr>
                <p:cNvPicPr/>
                <p:nvPr/>
              </p:nvPicPr>
              <p:blipFill>
                <a:blip r:embed="rId35"/>
                <a:stretch>
                  <a:fillRect/>
                </a:stretch>
              </p:blipFill>
              <p:spPr>
                <a:xfrm>
                  <a:off x="5718205" y="2479661"/>
                  <a:ext cx="9468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60" name="Ink 59">
                  <a:extLst>
                    <a:ext uri="{FF2B5EF4-FFF2-40B4-BE49-F238E27FC236}">
                      <a16:creationId xmlns:a16="http://schemas.microsoft.com/office/drawing/2014/main" id="{B9799C02-5BFC-10B0-6AEB-7BC11FC8F0B4}"/>
                    </a:ext>
                  </a:extLst>
                </p14:cNvPr>
                <p14:cNvContentPartPr/>
                <p14:nvPr/>
              </p14:nvContentPartPr>
              <p14:xfrm>
                <a:off x="5479165" y="2337461"/>
                <a:ext cx="405720" cy="360"/>
              </p14:xfrm>
            </p:contentPart>
          </mc:Choice>
          <mc:Fallback xmlns="">
            <p:pic>
              <p:nvPicPr>
                <p:cNvPr id="60" name="Ink 59">
                  <a:extLst>
                    <a:ext uri="{FF2B5EF4-FFF2-40B4-BE49-F238E27FC236}">
                      <a16:creationId xmlns:a16="http://schemas.microsoft.com/office/drawing/2014/main" id="{30B7977F-50BB-CF52-A9C1-97BC1586FBAC}"/>
                    </a:ext>
                  </a:extLst>
                </p:cNvPr>
                <p:cNvPicPr/>
                <p:nvPr/>
              </p:nvPicPr>
              <p:blipFill>
                <a:blip r:embed="rId37"/>
                <a:stretch>
                  <a:fillRect/>
                </a:stretch>
              </p:blipFill>
              <p:spPr>
                <a:xfrm>
                  <a:off x="5470525" y="2328461"/>
                  <a:ext cx="4233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61" name="Ink 60">
                  <a:extLst>
                    <a:ext uri="{FF2B5EF4-FFF2-40B4-BE49-F238E27FC236}">
                      <a16:creationId xmlns:a16="http://schemas.microsoft.com/office/drawing/2014/main" id="{3748767F-0C0B-E01F-B642-66F8A46D2222}"/>
                    </a:ext>
                  </a:extLst>
                </p14:cNvPr>
                <p14:cNvContentPartPr/>
                <p14:nvPr/>
              </p14:nvContentPartPr>
              <p14:xfrm>
                <a:off x="6104845" y="2302901"/>
                <a:ext cx="295200" cy="48960"/>
              </p14:xfrm>
            </p:contentPart>
          </mc:Choice>
          <mc:Fallback xmlns="">
            <p:pic>
              <p:nvPicPr>
                <p:cNvPr id="61" name="Ink 60">
                  <a:extLst>
                    <a:ext uri="{FF2B5EF4-FFF2-40B4-BE49-F238E27FC236}">
                      <a16:creationId xmlns:a16="http://schemas.microsoft.com/office/drawing/2014/main" id="{87AB1B22-0950-91F9-9303-69BB050D4D38}"/>
                    </a:ext>
                  </a:extLst>
                </p:cNvPr>
                <p:cNvPicPr/>
                <p:nvPr/>
              </p:nvPicPr>
              <p:blipFill>
                <a:blip r:embed="rId39"/>
                <a:stretch>
                  <a:fillRect/>
                </a:stretch>
              </p:blipFill>
              <p:spPr>
                <a:xfrm>
                  <a:off x="6096205" y="2293901"/>
                  <a:ext cx="31284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62" name="Ink 61">
                  <a:extLst>
                    <a:ext uri="{FF2B5EF4-FFF2-40B4-BE49-F238E27FC236}">
                      <a16:creationId xmlns:a16="http://schemas.microsoft.com/office/drawing/2014/main" id="{A1F81B15-573E-1DAF-CA59-243D02BA715B}"/>
                    </a:ext>
                  </a:extLst>
                </p14:cNvPr>
                <p14:cNvContentPartPr/>
                <p14:nvPr/>
              </p14:nvContentPartPr>
              <p14:xfrm>
                <a:off x="6304645" y="2289221"/>
                <a:ext cx="129240" cy="110160"/>
              </p14:xfrm>
            </p:contentPart>
          </mc:Choice>
          <mc:Fallback xmlns="">
            <p:pic>
              <p:nvPicPr>
                <p:cNvPr id="62" name="Ink 61">
                  <a:extLst>
                    <a:ext uri="{FF2B5EF4-FFF2-40B4-BE49-F238E27FC236}">
                      <a16:creationId xmlns:a16="http://schemas.microsoft.com/office/drawing/2014/main" id="{2B898EEE-289B-23D8-CE94-8892C76E54E5}"/>
                    </a:ext>
                  </a:extLst>
                </p:cNvPr>
                <p:cNvPicPr/>
                <p:nvPr/>
              </p:nvPicPr>
              <p:blipFill>
                <a:blip r:embed="rId41"/>
                <a:stretch>
                  <a:fillRect/>
                </a:stretch>
              </p:blipFill>
              <p:spPr>
                <a:xfrm>
                  <a:off x="6295645" y="2280221"/>
                  <a:ext cx="146880" cy="127800"/>
                </a:xfrm>
                <a:prstGeom prst="rect">
                  <a:avLst/>
                </a:prstGeom>
              </p:spPr>
            </p:pic>
          </mc:Fallback>
        </mc:AlternateContent>
      </p:grpSp>
      <p:grpSp>
        <p:nvGrpSpPr>
          <p:cNvPr id="66" name="Group 65">
            <a:extLst>
              <a:ext uri="{FF2B5EF4-FFF2-40B4-BE49-F238E27FC236}">
                <a16:creationId xmlns:a16="http://schemas.microsoft.com/office/drawing/2014/main" id="{F49E6E17-1BB4-127D-8FED-9B5A34C19634}"/>
              </a:ext>
            </a:extLst>
          </p:cNvPr>
          <p:cNvGrpSpPr/>
          <p:nvPr/>
        </p:nvGrpSpPr>
        <p:grpSpPr>
          <a:xfrm>
            <a:off x="6936805" y="2665421"/>
            <a:ext cx="172440" cy="180360"/>
            <a:chOff x="6936805" y="2665421"/>
            <a:chExt cx="172440" cy="180360"/>
          </a:xfrm>
        </p:grpSpPr>
        <mc:AlternateContent xmlns:mc="http://schemas.openxmlformats.org/markup-compatibility/2006" xmlns:p14="http://schemas.microsoft.com/office/powerpoint/2010/main">
          <mc:Choice Requires="p14">
            <p:contentPart p14:bwMode="auto" r:id="rId42">
              <p14:nvContentPartPr>
                <p14:cNvPr id="64" name="Ink 63">
                  <a:extLst>
                    <a:ext uri="{FF2B5EF4-FFF2-40B4-BE49-F238E27FC236}">
                      <a16:creationId xmlns:a16="http://schemas.microsoft.com/office/drawing/2014/main" id="{FBA39366-A10F-DC52-CA3A-50511FE4157C}"/>
                    </a:ext>
                  </a:extLst>
                </p14:cNvPr>
                <p14:cNvContentPartPr/>
                <p14:nvPr/>
              </p14:nvContentPartPr>
              <p14:xfrm>
                <a:off x="6936805" y="2665421"/>
                <a:ext cx="172440" cy="180360"/>
              </p14:xfrm>
            </p:contentPart>
          </mc:Choice>
          <mc:Fallback xmlns="">
            <p:pic>
              <p:nvPicPr>
                <p:cNvPr id="64" name="Ink 63">
                  <a:extLst>
                    <a:ext uri="{FF2B5EF4-FFF2-40B4-BE49-F238E27FC236}">
                      <a16:creationId xmlns:a16="http://schemas.microsoft.com/office/drawing/2014/main" id="{A0A5123A-D554-E661-FB10-C62D7AC32B97}"/>
                    </a:ext>
                  </a:extLst>
                </p:cNvPr>
                <p:cNvPicPr/>
                <p:nvPr/>
              </p:nvPicPr>
              <p:blipFill>
                <a:blip r:embed="rId43"/>
                <a:stretch>
                  <a:fillRect/>
                </a:stretch>
              </p:blipFill>
              <p:spPr>
                <a:xfrm>
                  <a:off x="6927805" y="2656421"/>
                  <a:ext cx="19008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5" name="Ink 64">
                  <a:extLst>
                    <a:ext uri="{FF2B5EF4-FFF2-40B4-BE49-F238E27FC236}">
                      <a16:creationId xmlns:a16="http://schemas.microsoft.com/office/drawing/2014/main" id="{A9716B8F-9324-9F88-8DD2-10F2B1BFD68A}"/>
                    </a:ext>
                  </a:extLst>
                </p14:cNvPr>
                <p14:cNvContentPartPr/>
                <p14:nvPr/>
              </p14:nvContentPartPr>
              <p14:xfrm>
                <a:off x="7026085" y="2735981"/>
                <a:ext cx="82800" cy="15840"/>
              </p14:xfrm>
            </p:contentPart>
          </mc:Choice>
          <mc:Fallback xmlns="">
            <p:pic>
              <p:nvPicPr>
                <p:cNvPr id="65" name="Ink 64">
                  <a:extLst>
                    <a:ext uri="{FF2B5EF4-FFF2-40B4-BE49-F238E27FC236}">
                      <a16:creationId xmlns:a16="http://schemas.microsoft.com/office/drawing/2014/main" id="{F1B72E8D-DABF-A884-F0A2-CE422C411F7E}"/>
                    </a:ext>
                  </a:extLst>
                </p:cNvPr>
                <p:cNvPicPr/>
                <p:nvPr/>
              </p:nvPicPr>
              <p:blipFill>
                <a:blip r:embed="rId45"/>
                <a:stretch>
                  <a:fillRect/>
                </a:stretch>
              </p:blipFill>
              <p:spPr>
                <a:xfrm>
                  <a:off x="7017445" y="2727341"/>
                  <a:ext cx="100440" cy="33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
            <p14:nvContentPartPr>
              <p14:cNvPr id="67" name="Ink 66">
                <a:extLst>
                  <a:ext uri="{FF2B5EF4-FFF2-40B4-BE49-F238E27FC236}">
                    <a16:creationId xmlns:a16="http://schemas.microsoft.com/office/drawing/2014/main" id="{CE3BEC0F-738A-D8F0-FBA9-B7A8A0A7821D}"/>
                  </a:ext>
                </a:extLst>
              </p14:cNvPr>
              <p14:cNvContentPartPr/>
              <p14:nvPr/>
            </p14:nvContentPartPr>
            <p14:xfrm>
              <a:off x="4812445" y="2282381"/>
              <a:ext cx="360" cy="157680"/>
            </p14:xfrm>
          </p:contentPart>
        </mc:Choice>
        <mc:Fallback xmlns="">
          <p:pic>
            <p:nvPicPr>
              <p:cNvPr id="67" name="Ink 66">
                <a:extLst>
                  <a:ext uri="{FF2B5EF4-FFF2-40B4-BE49-F238E27FC236}">
                    <a16:creationId xmlns:a16="http://schemas.microsoft.com/office/drawing/2014/main" id="{3E9E621E-0939-E21F-45F4-911B6ABD1AAE}"/>
                  </a:ext>
                </a:extLst>
              </p:cNvPr>
              <p:cNvPicPr/>
              <p:nvPr/>
            </p:nvPicPr>
            <p:blipFill>
              <a:blip r:embed="rId47"/>
              <a:stretch>
                <a:fillRect/>
              </a:stretch>
            </p:blipFill>
            <p:spPr>
              <a:xfrm>
                <a:off x="4803445" y="2273381"/>
                <a:ext cx="1800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68" name="Ink 67">
                <a:extLst>
                  <a:ext uri="{FF2B5EF4-FFF2-40B4-BE49-F238E27FC236}">
                    <a16:creationId xmlns:a16="http://schemas.microsoft.com/office/drawing/2014/main" id="{E292A29C-B302-D595-0B98-E3086C0AF398}"/>
                  </a:ext>
                </a:extLst>
              </p14:cNvPr>
              <p14:cNvContentPartPr/>
              <p14:nvPr/>
            </p14:nvContentPartPr>
            <p14:xfrm>
              <a:off x="4815685" y="2287781"/>
              <a:ext cx="115920" cy="168840"/>
            </p14:xfrm>
          </p:contentPart>
        </mc:Choice>
        <mc:Fallback xmlns="">
          <p:pic>
            <p:nvPicPr>
              <p:cNvPr id="68" name="Ink 67">
                <a:extLst>
                  <a:ext uri="{FF2B5EF4-FFF2-40B4-BE49-F238E27FC236}">
                    <a16:creationId xmlns:a16="http://schemas.microsoft.com/office/drawing/2014/main" id="{2815A0C1-CC51-0D19-4D68-86994C7305CF}"/>
                  </a:ext>
                </a:extLst>
              </p:cNvPr>
              <p:cNvPicPr/>
              <p:nvPr/>
            </p:nvPicPr>
            <p:blipFill>
              <a:blip r:embed="rId49"/>
              <a:stretch>
                <a:fillRect/>
              </a:stretch>
            </p:blipFill>
            <p:spPr>
              <a:xfrm>
                <a:off x="4807045" y="2279141"/>
                <a:ext cx="133560" cy="186480"/>
              </a:xfrm>
              <a:prstGeom prst="rect">
                <a:avLst/>
              </a:prstGeom>
            </p:spPr>
          </p:pic>
        </mc:Fallback>
      </mc:AlternateContent>
    </p:spTree>
    <p:extLst>
      <p:ext uri="{BB962C8B-B14F-4D97-AF65-F5344CB8AC3E}">
        <p14:creationId xmlns:p14="http://schemas.microsoft.com/office/powerpoint/2010/main" val="2471725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SE" sz="3000" dirty="0"/>
              <a:t>Övning 10; 1/2 plan: 2-2-1 </a:t>
            </a:r>
            <a:r>
              <a:rPr lang="sv-SE" sz="3000" dirty="0" err="1"/>
              <a:t>point</a:t>
            </a:r>
            <a:endParaRPr lang="sv-SE" sz="3000" dirty="0"/>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1830-1850</a:t>
            </a:r>
            <a:endParaRPr sz="2400" dirty="0"/>
          </a:p>
          <a:p>
            <a:pPr marL="342900" lvl="0" algn="l" rtl="0">
              <a:spcBef>
                <a:spcPts val="0"/>
              </a:spcBef>
              <a:spcAft>
                <a:spcPts val="0"/>
              </a:spcAft>
              <a:buFont typeface="Arial" panose="020B0604020202020204" pitchFamily="34" charset="0"/>
              <a:buChar char="•"/>
            </a:pPr>
            <a:r>
              <a:rPr lang="sv-SE" sz="1800" dirty="0"/>
              <a:t>Övning med försvar men 2-2-1 som Point</a:t>
            </a:r>
          </a:p>
          <a:p>
            <a:pPr marL="342900" lvl="0" algn="l" rtl="0">
              <a:spcBef>
                <a:spcPts val="0"/>
              </a:spcBef>
              <a:spcAft>
                <a:spcPts val="0"/>
              </a:spcAft>
              <a:buFont typeface="Arial" panose="020B0604020202020204" pitchFamily="34" charset="0"/>
              <a:buChar char="•"/>
            </a:pPr>
            <a:r>
              <a:rPr lang="sv-SE" sz="1800" dirty="0"/>
              <a:t>Point skall pressa backarna till pass</a:t>
            </a:r>
          </a:p>
          <a:p>
            <a:pPr marL="342900" lvl="0" algn="l" rtl="0">
              <a:spcBef>
                <a:spcPts val="0"/>
              </a:spcBef>
              <a:spcAft>
                <a:spcPts val="0"/>
              </a:spcAft>
              <a:buFont typeface="Arial" panose="020B0604020202020204" pitchFamily="34" charset="0"/>
              <a:buChar char="•"/>
            </a:pPr>
            <a:r>
              <a:rPr lang="sv-SE" sz="1800" dirty="0"/>
              <a:t>B+B+VF+C skall gemensamt stoppa</a:t>
            </a:r>
            <a:br>
              <a:rPr lang="sv-SE" sz="1800" dirty="0"/>
            </a:br>
            <a:r>
              <a:rPr lang="sv-SE" sz="1800" dirty="0"/>
              <a:t>passmöjlighet till spelare i mitten.</a:t>
            </a:r>
          </a:p>
          <a:p>
            <a:pPr marL="342900" lvl="0" algn="l" rtl="0">
              <a:spcBef>
                <a:spcPts val="0"/>
              </a:spcBef>
              <a:spcAft>
                <a:spcPts val="0"/>
              </a:spcAft>
              <a:buFont typeface="Arial" panose="020B0604020202020204" pitchFamily="34" charset="0"/>
              <a:buChar char="•"/>
            </a:pPr>
            <a:r>
              <a:rPr lang="sv-SE" sz="1800" dirty="0"/>
              <a:t>Försvarande spelare har fokus på </a:t>
            </a:r>
            <a:br>
              <a:rPr lang="sv-SE" sz="1800" dirty="0"/>
            </a:br>
            <a:r>
              <a:rPr lang="sv-SE" sz="1800" dirty="0"/>
              <a:t>försvar och position inte brytande.</a:t>
            </a:r>
          </a:p>
          <a:p>
            <a:pPr marL="342900" lvl="0" algn="l" rtl="0">
              <a:spcBef>
                <a:spcPts val="0"/>
              </a:spcBef>
              <a:spcAft>
                <a:spcPts val="0"/>
              </a:spcAft>
              <a:buFont typeface="Arial" panose="020B0604020202020204" pitchFamily="34" charset="0"/>
              <a:buChar char="•"/>
            </a:pPr>
            <a:r>
              <a:rPr lang="sv-SE" sz="1800" dirty="0"/>
              <a:t>Anfallare skall hitta pass i mitten eller</a:t>
            </a:r>
            <a:br>
              <a:rPr lang="sv-SE" sz="1800" dirty="0"/>
            </a:br>
            <a:r>
              <a:rPr lang="sv-SE" sz="1800" dirty="0"/>
              <a:t>göra mål på annat sätt.</a:t>
            </a:r>
          </a:p>
          <a:p>
            <a:pPr marL="342900" lvl="0" algn="l" rtl="0">
              <a:spcBef>
                <a:spcPts val="0"/>
              </a:spcBef>
              <a:spcAft>
                <a:spcPts val="0"/>
              </a:spcAft>
              <a:buFont typeface="Arial" panose="020B0604020202020204" pitchFamily="34" charset="0"/>
              <a:buChar char="•"/>
            </a:pPr>
            <a:r>
              <a:rPr lang="sv-SE" sz="1800" dirty="0"/>
              <a:t>Målvakt skall sitta lågt och följa spelet från</a:t>
            </a:r>
            <a:br>
              <a:rPr lang="sv-SE" sz="1800" dirty="0"/>
            </a:br>
            <a:r>
              <a:rPr lang="sv-SE" sz="1800" dirty="0"/>
              <a:t> sida till sida</a:t>
            </a:r>
            <a:endParaRPr sz="1800" dirty="0"/>
          </a:p>
          <a:p>
            <a:pPr marL="457200" lvl="0" indent="0" algn="l" rtl="0">
              <a:spcBef>
                <a:spcPts val="0"/>
              </a:spcBef>
              <a:spcAft>
                <a:spcPts val="0"/>
              </a:spcAft>
              <a:buNone/>
            </a:pPr>
            <a:endParaRPr sz="2400" dirty="0"/>
          </a:p>
        </p:txBody>
      </p:sp>
      <p:pic>
        <p:nvPicPr>
          <p:cNvPr id="3" name="Picture 2" descr="A black and white square with a square and a basketball hoop&#10;&#10;Description automatically generated">
            <a:extLst>
              <a:ext uri="{FF2B5EF4-FFF2-40B4-BE49-F238E27FC236}">
                <a16:creationId xmlns:a16="http://schemas.microsoft.com/office/drawing/2014/main" id="{CACB1B4D-0F83-93B4-CA17-58CB3C46E2B7}"/>
              </a:ext>
            </a:extLst>
          </p:cNvPr>
          <p:cNvPicPr>
            <a:picLocks noChangeAspect="1"/>
          </p:cNvPicPr>
          <p:nvPr/>
        </p:nvPicPr>
        <p:blipFill>
          <a:blip r:embed="rId3"/>
          <a:stretch>
            <a:fillRect/>
          </a:stretch>
        </p:blipFill>
        <p:spPr>
          <a:xfrm>
            <a:off x="5811119" y="2047192"/>
            <a:ext cx="2953162" cy="2810267"/>
          </a:xfrm>
          <a:prstGeom prst="rect">
            <a:avLst/>
          </a:prstGeom>
        </p:spPr>
      </p:pic>
      <p:sp>
        <p:nvSpPr>
          <p:cNvPr id="4" name="TextBox 3">
            <a:extLst>
              <a:ext uri="{FF2B5EF4-FFF2-40B4-BE49-F238E27FC236}">
                <a16:creationId xmlns:a16="http://schemas.microsoft.com/office/drawing/2014/main" id="{A6A6A321-7859-E6F1-8F23-9E3F5335CCA9}"/>
              </a:ext>
            </a:extLst>
          </p:cNvPr>
          <p:cNvSpPr txBox="1"/>
          <p:nvPr/>
        </p:nvSpPr>
        <p:spPr>
          <a:xfrm>
            <a:off x="6684048" y="3757073"/>
            <a:ext cx="288758" cy="2616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B</a:t>
            </a:r>
          </a:p>
        </p:txBody>
      </p:sp>
      <p:sp>
        <p:nvSpPr>
          <p:cNvPr id="5" name="TextBox 4">
            <a:extLst>
              <a:ext uri="{FF2B5EF4-FFF2-40B4-BE49-F238E27FC236}">
                <a16:creationId xmlns:a16="http://schemas.microsoft.com/office/drawing/2014/main" id="{40103816-AB78-63B0-07C2-99037DEAD23C}"/>
              </a:ext>
            </a:extLst>
          </p:cNvPr>
          <p:cNvSpPr txBox="1"/>
          <p:nvPr/>
        </p:nvSpPr>
        <p:spPr>
          <a:xfrm>
            <a:off x="7579785" y="3757073"/>
            <a:ext cx="288758" cy="2616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B</a:t>
            </a:r>
          </a:p>
        </p:txBody>
      </p:sp>
      <p:sp>
        <p:nvSpPr>
          <p:cNvPr id="6" name="TextBox 5">
            <a:extLst>
              <a:ext uri="{FF2B5EF4-FFF2-40B4-BE49-F238E27FC236}">
                <a16:creationId xmlns:a16="http://schemas.microsoft.com/office/drawing/2014/main" id="{F7A27481-1DD7-A697-AAB0-13562C0BB2A6}"/>
              </a:ext>
            </a:extLst>
          </p:cNvPr>
          <p:cNvSpPr txBox="1"/>
          <p:nvPr/>
        </p:nvSpPr>
        <p:spPr>
          <a:xfrm>
            <a:off x="6580701" y="3144548"/>
            <a:ext cx="392105"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VF</a:t>
            </a:r>
          </a:p>
        </p:txBody>
      </p:sp>
      <p:sp>
        <p:nvSpPr>
          <p:cNvPr id="7" name="TextBox 6">
            <a:extLst>
              <a:ext uri="{FF2B5EF4-FFF2-40B4-BE49-F238E27FC236}">
                <a16:creationId xmlns:a16="http://schemas.microsoft.com/office/drawing/2014/main" id="{A9830618-3D61-503A-210B-ACF472F01C85}"/>
              </a:ext>
            </a:extLst>
          </p:cNvPr>
          <p:cNvSpPr txBox="1"/>
          <p:nvPr/>
        </p:nvSpPr>
        <p:spPr>
          <a:xfrm>
            <a:off x="7583112" y="3131722"/>
            <a:ext cx="392105"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C</a:t>
            </a:r>
          </a:p>
        </p:txBody>
      </p:sp>
      <p:sp>
        <p:nvSpPr>
          <p:cNvPr id="8" name="TextBox 7">
            <a:extLst>
              <a:ext uri="{FF2B5EF4-FFF2-40B4-BE49-F238E27FC236}">
                <a16:creationId xmlns:a16="http://schemas.microsoft.com/office/drawing/2014/main" id="{0541055E-9A3B-FAE9-7300-F129F792778A}"/>
              </a:ext>
            </a:extLst>
          </p:cNvPr>
          <p:cNvSpPr txBox="1"/>
          <p:nvPr/>
        </p:nvSpPr>
        <p:spPr>
          <a:xfrm>
            <a:off x="7143320" y="2571750"/>
            <a:ext cx="371259"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HF</a:t>
            </a:r>
          </a:p>
        </p:txBody>
      </p:sp>
      <p:grpSp>
        <p:nvGrpSpPr>
          <p:cNvPr id="11" name="Group 10">
            <a:extLst>
              <a:ext uri="{FF2B5EF4-FFF2-40B4-BE49-F238E27FC236}">
                <a16:creationId xmlns:a16="http://schemas.microsoft.com/office/drawing/2014/main" id="{E5AC4258-488E-94B2-9156-9C3525DF075F}"/>
              </a:ext>
            </a:extLst>
          </p:cNvPr>
          <p:cNvGrpSpPr/>
          <p:nvPr/>
        </p:nvGrpSpPr>
        <p:grpSpPr>
          <a:xfrm>
            <a:off x="6063805" y="2233781"/>
            <a:ext cx="261360" cy="147600"/>
            <a:chOff x="6063805" y="2233781"/>
            <a:chExt cx="261360" cy="147600"/>
          </a:xfrm>
        </p:grpSpPr>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6C122142-0598-C454-3E9F-81AA5F4A8C81}"/>
                    </a:ext>
                  </a:extLst>
                </p14:cNvPr>
                <p14:cNvContentPartPr/>
                <p14:nvPr/>
              </p14:nvContentPartPr>
              <p14:xfrm>
                <a:off x="6132565" y="2233781"/>
                <a:ext cx="182880" cy="147600"/>
              </p14:xfrm>
            </p:contentPart>
          </mc:Choice>
          <mc:Fallback xmlns="">
            <p:pic>
              <p:nvPicPr>
                <p:cNvPr id="9" name="Ink 8">
                  <a:extLst>
                    <a:ext uri="{FF2B5EF4-FFF2-40B4-BE49-F238E27FC236}">
                      <a16:creationId xmlns:a16="http://schemas.microsoft.com/office/drawing/2014/main" id="{6C122142-0598-C454-3E9F-81AA5F4A8C81}"/>
                    </a:ext>
                  </a:extLst>
                </p:cNvPr>
                <p:cNvPicPr/>
                <p:nvPr/>
              </p:nvPicPr>
              <p:blipFill>
                <a:blip r:embed="rId5"/>
                <a:stretch>
                  <a:fillRect/>
                </a:stretch>
              </p:blipFill>
              <p:spPr>
                <a:xfrm>
                  <a:off x="6123565" y="2225141"/>
                  <a:ext cx="20052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469256CA-801D-DB37-349F-28BE8FBC819D}"/>
                    </a:ext>
                  </a:extLst>
                </p14:cNvPr>
                <p14:cNvContentPartPr/>
                <p14:nvPr/>
              </p14:nvContentPartPr>
              <p14:xfrm>
                <a:off x="6063805" y="2240981"/>
                <a:ext cx="261360" cy="130680"/>
              </p14:xfrm>
            </p:contentPart>
          </mc:Choice>
          <mc:Fallback xmlns="">
            <p:pic>
              <p:nvPicPr>
                <p:cNvPr id="10" name="Ink 9">
                  <a:extLst>
                    <a:ext uri="{FF2B5EF4-FFF2-40B4-BE49-F238E27FC236}">
                      <a16:creationId xmlns:a16="http://schemas.microsoft.com/office/drawing/2014/main" id="{469256CA-801D-DB37-349F-28BE8FBC819D}"/>
                    </a:ext>
                  </a:extLst>
                </p:cNvPr>
                <p:cNvPicPr/>
                <p:nvPr/>
              </p:nvPicPr>
              <p:blipFill>
                <a:blip r:embed="rId7"/>
                <a:stretch>
                  <a:fillRect/>
                </a:stretch>
              </p:blipFill>
              <p:spPr>
                <a:xfrm>
                  <a:off x="6054805" y="2231981"/>
                  <a:ext cx="279000" cy="148320"/>
                </a:xfrm>
                <a:prstGeom prst="rect">
                  <a:avLst/>
                </a:prstGeom>
              </p:spPr>
            </p:pic>
          </mc:Fallback>
        </mc:AlternateContent>
      </p:grpSp>
      <p:grpSp>
        <p:nvGrpSpPr>
          <p:cNvPr id="14" name="Group 13">
            <a:extLst>
              <a:ext uri="{FF2B5EF4-FFF2-40B4-BE49-F238E27FC236}">
                <a16:creationId xmlns:a16="http://schemas.microsoft.com/office/drawing/2014/main" id="{524BD1D2-566C-CC77-FED3-3F49A1B1BCA5}"/>
              </a:ext>
            </a:extLst>
          </p:cNvPr>
          <p:cNvGrpSpPr/>
          <p:nvPr/>
        </p:nvGrpSpPr>
        <p:grpSpPr>
          <a:xfrm>
            <a:off x="8029765" y="2288861"/>
            <a:ext cx="337680" cy="232920"/>
            <a:chOff x="8029765" y="2288861"/>
            <a:chExt cx="337680" cy="232920"/>
          </a:xfrm>
        </p:grpSpPr>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FCDC2E6D-3DBD-E6BF-82A1-A554B8FC55CC}"/>
                    </a:ext>
                  </a:extLst>
                </p14:cNvPr>
                <p14:cNvContentPartPr/>
                <p14:nvPr/>
              </p14:nvContentPartPr>
              <p14:xfrm>
                <a:off x="8029765" y="2288861"/>
                <a:ext cx="337680" cy="181080"/>
              </p14:xfrm>
            </p:contentPart>
          </mc:Choice>
          <mc:Fallback xmlns="">
            <p:pic>
              <p:nvPicPr>
                <p:cNvPr id="12" name="Ink 11">
                  <a:extLst>
                    <a:ext uri="{FF2B5EF4-FFF2-40B4-BE49-F238E27FC236}">
                      <a16:creationId xmlns:a16="http://schemas.microsoft.com/office/drawing/2014/main" id="{FCDC2E6D-3DBD-E6BF-82A1-A554B8FC55CC}"/>
                    </a:ext>
                  </a:extLst>
                </p:cNvPr>
                <p:cNvPicPr/>
                <p:nvPr/>
              </p:nvPicPr>
              <p:blipFill>
                <a:blip r:embed="rId9"/>
                <a:stretch>
                  <a:fillRect/>
                </a:stretch>
              </p:blipFill>
              <p:spPr>
                <a:xfrm>
                  <a:off x="8021125" y="2280221"/>
                  <a:ext cx="35532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E9107183-9AE8-096B-F9C5-2FA91D5736AC}"/>
                    </a:ext>
                  </a:extLst>
                </p14:cNvPr>
                <p14:cNvContentPartPr/>
                <p14:nvPr/>
              </p14:nvContentPartPr>
              <p14:xfrm>
                <a:off x="8057845" y="2337101"/>
                <a:ext cx="274680" cy="184680"/>
              </p14:xfrm>
            </p:contentPart>
          </mc:Choice>
          <mc:Fallback xmlns="">
            <p:pic>
              <p:nvPicPr>
                <p:cNvPr id="13" name="Ink 12">
                  <a:extLst>
                    <a:ext uri="{FF2B5EF4-FFF2-40B4-BE49-F238E27FC236}">
                      <a16:creationId xmlns:a16="http://schemas.microsoft.com/office/drawing/2014/main" id="{E9107183-9AE8-096B-F9C5-2FA91D5736AC}"/>
                    </a:ext>
                  </a:extLst>
                </p:cNvPr>
                <p:cNvPicPr/>
                <p:nvPr/>
              </p:nvPicPr>
              <p:blipFill>
                <a:blip r:embed="rId11"/>
                <a:stretch>
                  <a:fillRect/>
                </a:stretch>
              </p:blipFill>
              <p:spPr>
                <a:xfrm>
                  <a:off x="8049205" y="2328461"/>
                  <a:ext cx="292320" cy="202320"/>
                </a:xfrm>
                <a:prstGeom prst="rect">
                  <a:avLst/>
                </a:prstGeom>
              </p:spPr>
            </p:pic>
          </mc:Fallback>
        </mc:AlternateContent>
      </p:grpSp>
      <p:grpSp>
        <p:nvGrpSpPr>
          <p:cNvPr id="17" name="Group 16">
            <a:extLst>
              <a:ext uri="{FF2B5EF4-FFF2-40B4-BE49-F238E27FC236}">
                <a16:creationId xmlns:a16="http://schemas.microsoft.com/office/drawing/2014/main" id="{55B7E4DB-B719-B0FE-5683-9B288F87FA73}"/>
              </a:ext>
            </a:extLst>
          </p:cNvPr>
          <p:cNvGrpSpPr/>
          <p:nvPr/>
        </p:nvGrpSpPr>
        <p:grpSpPr>
          <a:xfrm>
            <a:off x="7199245" y="3224141"/>
            <a:ext cx="246600" cy="182160"/>
            <a:chOff x="7199245" y="3224141"/>
            <a:chExt cx="246600" cy="182160"/>
          </a:xfrm>
        </p:grpSpPr>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B545BCD1-2C15-0169-AA6C-72614A8C5937}"/>
                    </a:ext>
                  </a:extLst>
                </p14:cNvPr>
                <p14:cNvContentPartPr/>
                <p14:nvPr/>
              </p14:nvContentPartPr>
              <p14:xfrm>
                <a:off x="7204645" y="3238181"/>
                <a:ext cx="219240" cy="168120"/>
              </p14:xfrm>
            </p:contentPart>
          </mc:Choice>
          <mc:Fallback xmlns="">
            <p:pic>
              <p:nvPicPr>
                <p:cNvPr id="15" name="Ink 14">
                  <a:extLst>
                    <a:ext uri="{FF2B5EF4-FFF2-40B4-BE49-F238E27FC236}">
                      <a16:creationId xmlns:a16="http://schemas.microsoft.com/office/drawing/2014/main" id="{B545BCD1-2C15-0169-AA6C-72614A8C5937}"/>
                    </a:ext>
                  </a:extLst>
                </p:cNvPr>
                <p:cNvPicPr/>
                <p:nvPr/>
              </p:nvPicPr>
              <p:blipFill>
                <a:blip r:embed="rId13"/>
                <a:stretch>
                  <a:fillRect/>
                </a:stretch>
              </p:blipFill>
              <p:spPr>
                <a:xfrm>
                  <a:off x="7196005" y="3229181"/>
                  <a:ext cx="23688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A84B218A-1581-4C40-4007-39DBC212C8F6}"/>
                    </a:ext>
                  </a:extLst>
                </p14:cNvPr>
                <p14:cNvContentPartPr/>
                <p14:nvPr/>
              </p14:nvContentPartPr>
              <p14:xfrm>
                <a:off x="7199245" y="3224141"/>
                <a:ext cx="246600" cy="162720"/>
              </p14:xfrm>
            </p:contentPart>
          </mc:Choice>
          <mc:Fallback xmlns="">
            <p:pic>
              <p:nvPicPr>
                <p:cNvPr id="16" name="Ink 15">
                  <a:extLst>
                    <a:ext uri="{FF2B5EF4-FFF2-40B4-BE49-F238E27FC236}">
                      <a16:creationId xmlns:a16="http://schemas.microsoft.com/office/drawing/2014/main" id="{A84B218A-1581-4C40-4007-39DBC212C8F6}"/>
                    </a:ext>
                  </a:extLst>
                </p:cNvPr>
                <p:cNvPicPr/>
                <p:nvPr/>
              </p:nvPicPr>
              <p:blipFill>
                <a:blip r:embed="rId15"/>
                <a:stretch>
                  <a:fillRect/>
                </a:stretch>
              </p:blipFill>
              <p:spPr>
                <a:xfrm>
                  <a:off x="7190245" y="3215141"/>
                  <a:ext cx="264240" cy="180360"/>
                </a:xfrm>
                <a:prstGeom prst="rect">
                  <a:avLst/>
                </a:prstGeom>
              </p:spPr>
            </p:pic>
          </mc:Fallback>
        </mc:AlternateContent>
      </p:grpSp>
      <p:grpSp>
        <p:nvGrpSpPr>
          <p:cNvPr id="20" name="Group 19">
            <a:extLst>
              <a:ext uri="{FF2B5EF4-FFF2-40B4-BE49-F238E27FC236}">
                <a16:creationId xmlns:a16="http://schemas.microsoft.com/office/drawing/2014/main" id="{EC492E77-493C-C1FC-A718-C3F2444278E9}"/>
              </a:ext>
            </a:extLst>
          </p:cNvPr>
          <p:cNvGrpSpPr/>
          <p:nvPr/>
        </p:nvGrpSpPr>
        <p:grpSpPr>
          <a:xfrm>
            <a:off x="5984605" y="3684581"/>
            <a:ext cx="251280" cy="169200"/>
            <a:chOff x="5984605" y="3684581"/>
            <a:chExt cx="251280" cy="169200"/>
          </a:xfrm>
        </p:grpSpPr>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97D78009-1D68-6505-28C3-38215BD4AD22}"/>
                    </a:ext>
                  </a:extLst>
                </p14:cNvPr>
                <p14:cNvContentPartPr/>
                <p14:nvPr/>
              </p14:nvContentPartPr>
              <p14:xfrm>
                <a:off x="6056965" y="3684581"/>
                <a:ext cx="113040" cy="169200"/>
              </p14:xfrm>
            </p:contentPart>
          </mc:Choice>
          <mc:Fallback xmlns="">
            <p:pic>
              <p:nvPicPr>
                <p:cNvPr id="18" name="Ink 17">
                  <a:extLst>
                    <a:ext uri="{FF2B5EF4-FFF2-40B4-BE49-F238E27FC236}">
                      <a16:creationId xmlns:a16="http://schemas.microsoft.com/office/drawing/2014/main" id="{97D78009-1D68-6505-28C3-38215BD4AD22}"/>
                    </a:ext>
                  </a:extLst>
                </p:cNvPr>
                <p:cNvPicPr/>
                <p:nvPr/>
              </p:nvPicPr>
              <p:blipFill>
                <a:blip r:embed="rId17"/>
                <a:stretch>
                  <a:fillRect/>
                </a:stretch>
              </p:blipFill>
              <p:spPr>
                <a:xfrm>
                  <a:off x="6047965" y="3675941"/>
                  <a:ext cx="13068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482A2089-E549-BAD5-1686-F84AF6316F7E}"/>
                    </a:ext>
                  </a:extLst>
                </p14:cNvPr>
                <p14:cNvContentPartPr/>
                <p14:nvPr/>
              </p14:nvContentPartPr>
              <p14:xfrm>
                <a:off x="5984605" y="3684581"/>
                <a:ext cx="251280" cy="145800"/>
              </p14:xfrm>
            </p:contentPart>
          </mc:Choice>
          <mc:Fallback xmlns="">
            <p:pic>
              <p:nvPicPr>
                <p:cNvPr id="19" name="Ink 18">
                  <a:extLst>
                    <a:ext uri="{FF2B5EF4-FFF2-40B4-BE49-F238E27FC236}">
                      <a16:creationId xmlns:a16="http://schemas.microsoft.com/office/drawing/2014/main" id="{482A2089-E549-BAD5-1686-F84AF6316F7E}"/>
                    </a:ext>
                  </a:extLst>
                </p:cNvPr>
                <p:cNvPicPr/>
                <p:nvPr/>
              </p:nvPicPr>
              <p:blipFill>
                <a:blip r:embed="rId19"/>
                <a:stretch>
                  <a:fillRect/>
                </a:stretch>
              </p:blipFill>
              <p:spPr>
                <a:xfrm>
                  <a:off x="5975605" y="3675941"/>
                  <a:ext cx="268920" cy="163440"/>
                </a:xfrm>
                <a:prstGeom prst="rect">
                  <a:avLst/>
                </a:prstGeom>
              </p:spPr>
            </p:pic>
          </mc:Fallback>
        </mc:AlternateContent>
      </p:grpSp>
      <p:grpSp>
        <p:nvGrpSpPr>
          <p:cNvPr id="24" name="Group 23">
            <a:extLst>
              <a:ext uri="{FF2B5EF4-FFF2-40B4-BE49-F238E27FC236}">
                <a16:creationId xmlns:a16="http://schemas.microsoft.com/office/drawing/2014/main" id="{EE401617-2997-55DA-05E0-689C076F48D6}"/>
              </a:ext>
            </a:extLst>
          </p:cNvPr>
          <p:cNvGrpSpPr/>
          <p:nvPr/>
        </p:nvGrpSpPr>
        <p:grpSpPr>
          <a:xfrm>
            <a:off x="8038405" y="4530581"/>
            <a:ext cx="248040" cy="198720"/>
            <a:chOff x="8038405" y="4530581"/>
            <a:chExt cx="248040" cy="198720"/>
          </a:xfrm>
        </p:grpSpPr>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7C2E86C0-CDCE-2827-0B73-480662037FBD}"/>
                    </a:ext>
                  </a:extLst>
                </p14:cNvPr>
                <p14:cNvContentPartPr/>
                <p14:nvPr/>
              </p14:nvContentPartPr>
              <p14:xfrm>
                <a:off x="8112565" y="4578461"/>
                <a:ext cx="173880" cy="142920"/>
              </p14:xfrm>
            </p:contentPart>
          </mc:Choice>
          <mc:Fallback xmlns="">
            <p:pic>
              <p:nvPicPr>
                <p:cNvPr id="21" name="Ink 20">
                  <a:extLst>
                    <a:ext uri="{FF2B5EF4-FFF2-40B4-BE49-F238E27FC236}">
                      <a16:creationId xmlns:a16="http://schemas.microsoft.com/office/drawing/2014/main" id="{7C2E86C0-CDCE-2827-0B73-480662037FBD}"/>
                    </a:ext>
                  </a:extLst>
                </p:cNvPr>
                <p:cNvPicPr/>
                <p:nvPr/>
              </p:nvPicPr>
              <p:blipFill>
                <a:blip r:embed="rId21"/>
                <a:stretch>
                  <a:fillRect/>
                </a:stretch>
              </p:blipFill>
              <p:spPr>
                <a:xfrm>
                  <a:off x="8103565" y="4569461"/>
                  <a:ext cx="19152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50982E12-5267-B1F3-1332-C6988BB94B4B}"/>
                    </a:ext>
                  </a:extLst>
                </p14:cNvPr>
                <p14:cNvContentPartPr/>
                <p14:nvPr/>
              </p14:nvContentPartPr>
              <p14:xfrm>
                <a:off x="8038405" y="4530581"/>
                <a:ext cx="246600" cy="198720"/>
              </p14:xfrm>
            </p:contentPart>
          </mc:Choice>
          <mc:Fallback xmlns="">
            <p:pic>
              <p:nvPicPr>
                <p:cNvPr id="22" name="Ink 21">
                  <a:extLst>
                    <a:ext uri="{FF2B5EF4-FFF2-40B4-BE49-F238E27FC236}">
                      <a16:creationId xmlns:a16="http://schemas.microsoft.com/office/drawing/2014/main" id="{50982E12-5267-B1F3-1332-C6988BB94B4B}"/>
                    </a:ext>
                  </a:extLst>
                </p:cNvPr>
                <p:cNvPicPr/>
                <p:nvPr/>
              </p:nvPicPr>
              <p:blipFill>
                <a:blip r:embed="rId23"/>
                <a:stretch>
                  <a:fillRect/>
                </a:stretch>
              </p:blipFill>
              <p:spPr>
                <a:xfrm>
                  <a:off x="8029405" y="4521581"/>
                  <a:ext cx="26424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454CE81F-D991-508D-7093-75A5EA7936F6}"/>
                    </a:ext>
                  </a:extLst>
                </p14:cNvPr>
                <p14:cNvContentPartPr/>
                <p14:nvPr/>
              </p14:nvContentPartPr>
              <p14:xfrm>
                <a:off x="8071525" y="4544261"/>
                <a:ext cx="92160" cy="106560"/>
              </p14:xfrm>
            </p:contentPart>
          </mc:Choice>
          <mc:Fallback xmlns="">
            <p:pic>
              <p:nvPicPr>
                <p:cNvPr id="23" name="Ink 22">
                  <a:extLst>
                    <a:ext uri="{FF2B5EF4-FFF2-40B4-BE49-F238E27FC236}">
                      <a16:creationId xmlns:a16="http://schemas.microsoft.com/office/drawing/2014/main" id="{454CE81F-D991-508D-7093-75A5EA7936F6}"/>
                    </a:ext>
                  </a:extLst>
                </p:cNvPr>
                <p:cNvPicPr/>
                <p:nvPr/>
              </p:nvPicPr>
              <p:blipFill>
                <a:blip r:embed="rId25"/>
                <a:stretch>
                  <a:fillRect/>
                </a:stretch>
              </p:blipFill>
              <p:spPr>
                <a:xfrm>
                  <a:off x="8062885" y="4535261"/>
                  <a:ext cx="109800" cy="124200"/>
                </a:xfrm>
                <a:prstGeom prst="rect">
                  <a:avLst/>
                </a:prstGeom>
              </p:spPr>
            </p:pic>
          </mc:Fallback>
        </mc:AlternateContent>
      </p:grpSp>
    </p:spTree>
    <p:extLst>
      <p:ext uri="{BB962C8B-B14F-4D97-AF65-F5344CB8AC3E}">
        <p14:creationId xmlns:p14="http://schemas.microsoft.com/office/powerpoint/2010/main" val="3716449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311700" y="286041"/>
            <a:ext cx="8520600" cy="580233"/>
          </a:xfrm>
          <a:prstGeom prst="rect">
            <a:avLst/>
          </a:prstGeom>
        </p:spPr>
        <p:txBody>
          <a:bodyPr spcFirstLastPara="1" wrap="square" lIns="91425" tIns="91425" rIns="91425" bIns="91425" anchor="b" anchorCtr="0">
            <a:normAutofit fontScale="90000"/>
          </a:bodyPr>
          <a:lstStyle/>
          <a:p>
            <a:r>
              <a:rPr lang="sv" sz="3000" dirty="0"/>
              <a:t>Övning 11; 3 mot 3 med hemjobb</a:t>
            </a:r>
          </a:p>
        </p:txBody>
      </p:sp>
      <p:sp>
        <p:nvSpPr>
          <p:cNvPr id="73" name="Google Shape;73;p16"/>
          <p:cNvSpPr txBox="1">
            <a:spLocks noGrp="1"/>
          </p:cNvSpPr>
          <p:nvPr>
            <p:ph type="subTitle" idx="1"/>
          </p:nvPr>
        </p:nvSpPr>
        <p:spPr>
          <a:xfrm>
            <a:off x="311700" y="866274"/>
            <a:ext cx="8520600" cy="4125876"/>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1855-1910</a:t>
            </a:r>
            <a:endParaRPr sz="2400" dirty="0"/>
          </a:p>
          <a:p>
            <a:pPr indent="-381000" algn="l">
              <a:buSzPts val="2400"/>
              <a:buChar char="●"/>
            </a:pPr>
            <a:r>
              <a:rPr lang="sv" sz="1400" dirty="0"/>
              <a:t>Planen skall vara ca 25meter så målen flyttas upp mot mitten.</a:t>
            </a:r>
          </a:p>
          <a:p>
            <a:pPr indent="-381000" algn="l">
              <a:buSzPts val="2400"/>
              <a:buChar char="●"/>
            </a:pPr>
            <a:r>
              <a:rPr lang="sv" sz="1400" dirty="0"/>
              <a:t>3 led på varje sida och starten är 2 mot 3 i första uppställningen. </a:t>
            </a:r>
          </a:p>
          <a:p>
            <a:pPr indent="-381000" algn="l">
              <a:buSzPts val="2400"/>
              <a:buChar char="●"/>
            </a:pPr>
            <a:r>
              <a:rPr lang="sv" sz="1400" dirty="0"/>
              <a:t>I nedan uppställning anfaller röd mot svart och anfallet skall gå fort så snabbt avslut med max 2-3 pass i laget. Den som avslutar springer runt målet och är med och försvarar.</a:t>
            </a:r>
          </a:p>
          <a:p>
            <a:pPr indent="-381000" algn="l">
              <a:buSzPts val="2400"/>
              <a:buChar char="●"/>
            </a:pPr>
            <a:r>
              <a:rPr lang="sv-SE" sz="1400" dirty="0"/>
              <a:t>Målvakt rullar fort ut boll så</a:t>
            </a:r>
            <a:br>
              <a:rPr lang="sv-SE" sz="1400" dirty="0"/>
            </a:br>
            <a:r>
              <a:rPr lang="sv-SE" sz="1400" dirty="0"/>
              <a:t>att svart får övertag medans </a:t>
            </a:r>
            <a:br>
              <a:rPr lang="sv-SE" sz="1400" dirty="0"/>
            </a:br>
            <a:r>
              <a:rPr lang="sv-SE" sz="1400" dirty="0"/>
              <a:t>röd springer runt målet.</a:t>
            </a:r>
            <a:endParaRPr sz="1400" dirty="0"/>
          </a:p>
        </p:txBody>
      </p:sp>
      <p:pic>
        <p:nvPicPr>
          <p:cNvPr id="37" name="Picture 36" descr="A blue rectangular object with a black border&#10;&#10;Description automatically generated">
            <a:extLst>
              <a:ext uri="{FF2B5EF4-FFF2-40B4-BE49-F238E27FC236}">
                <a16:creationId xmlns:a16="http://schemas.microsoft.com/office/drawing/2014/main" id="{72A60136-2901-0E1A-68D3-327D6D40AA30}"/>
              </a:ext>
            </a:extLst>
          </p:cNvPr>
          <p:cNvPicPr>
            <a:picLocks noChangeAspect="1"/>
          </p:cNvPicPr>
          <p:nvPr/>
        </p:nvPicPr>
        <p:blipFill>
          <a:blip r:embed="rId3"/>
          <a:stretch>
            <a:fillRect/>
          </a:stretch>
        </p:blipFill>
        <p:spPr>
          <a:xfrm>
            <a:off x="3256524" y="2167944"/>
            <a:ext cx="5575776" cy="2839954"/>
          </a:xfrm>
          <a:prstGeom prst="rect">
            <a:avLst/>
          </a:prstGeom>
        </p:spPr>
      </p:pic>
      <p:grpSp>
        <p:nvGrpSpPr>
          <p:cNvPr id="78" name="Group 77">
            <a:extLst>
              <a:ext uri="{FF2B5EF4-FFF2-40B4-BE49-F238E27FC236}">
                <a16:creationId xmlns:a16="http://schemas.microsoft.com/office/drawing/2014/main" id="{E139BE64-4515-DD43-49D5-B2888FD54080}"/>
              </a:ext>
            </a:extLst>
          </p:cNvPr>
          <p:cNvGrpSpPr/>
          <p:nvPr/>
        </p:nvGrpSpPr>
        <p:grpSpPr>
          <a:xfrm>
            <a:off x="4894373" y="2292641"/>
            <a:ext cx="2628000" cy="2590560"/>
            <a:chOff x="3306205" y="2346101"/>
            <a:chExt cx="2628000" cy="2590560"/>
          </a:xfrm>
        </p:grpSpPr>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8DD1ACA-4EFC-A6ED-6E94-A6B34C614965}"/>
                    </a:ext>
                  </a:extLst>
                </p14:cNvPr>
                <p14:cNvContentPartPr/>
                <p14:nvPr/>
              </p14:nvContentPartPr>
              <p14:xfrm>
                <a:off x="3408445" y="3340061"/>
                <a:ext cx="221400" cy="495720"/>
              </p14:xfrm>
            </p:contentPart>
          </mc:Choice>
          <mc:Fallback xmlns="">
            <p:pic>
              <p:nvPicPr>
                <p:cNvPr id="2" name="Ink 1">
                  <a:extLst>
                    <a:ext uri="{FF2B5EF4-FFF2-40B4-BE49-F238E27FC236}">
                      <a16:creationId xmlns:a16="http://schemas.microsoft.com/office/drawing/2014/main" id="{E8DD1ACA-4EFC-A6ED-6E94-A6B34C614965}"/>
                    </a:ext>
                  </a:extLst>
                </p:cNvPr>
                <p:cNvPicPr/>
                <p:nvPr/>
              </p:nvPicPr>
              <p:blipFill>
                <a:blip r:embed="rId5"/>
                <a:stretch>
                  <a:fillRect/>
                </a:stretch>
              </p:blipFill>
              <p:spPr>
                <a:xfrm>
                  <a:off x="3399805" y="3331061"/>
                  <a:ext cx="239040" cy="513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5E291E64-6705-87AF-3797-D6DA917F36A4}"/>
                    </a:ext>
                  </a:extLst>
                </p14:cNvPr>
                <p14:cNvContentPartPr/>
                <p14:nvPr/>
              </p14:nvContentPartPr>
              <p14:xfrm>
                <a:off x="5678965" y="3306581"/>
                <a:ext cx="255240" cy="456120"/>
              </p14:xfrm>
            </p:contentPart>
          </mc:Choice>
          <mc:Fallback xmlns="">
            <p:pic>
              <p:nvPicPr>
                <p:cNvPr id="3" name="Ink 2">
                  <a:extLst>
                    <a:ext uri="{FF2B5EF4-FFF2-40B4-BE49-F238E27FC236}">
                      <a16:creationId xmlns:a16="http://schemas.microsoft.com/office/drawing/2014/main" id="{5E291E64-6705-87AF-3797-D6DA917F36A4}"/>
                    </a:ext>
                  </a:extLst>
                </p:cNvPr>
                <p:cNvPicPr/>
                <p:nvPr/>
              </p:nvPicPr>
              <p:blipFill>
                <a:blip r:embed="rId7"/>
                <a:stretch>
                  <a:fillRect/>
                </a:stretch>
              </p:blipFill>
              <p:spPr>
                <a:xfrm>
                  <a:off x="5670325" y="3297941"/>
                  <a:ext cx="272880" cy="473760"/>
                </a:xfrm>
                <a:prstGeom prst="rect">
                  <a:avLst/>
                </a:prstGeom>
              </p:spPr>
            </p:pic>
          </mc:Fallback>
        </mc:AlternateContent>
        <p:grpSp>
          <p:nvGrpSpPr>
            <p:cNvPr id="27" name="Group 26">
              <a:extLst>
                <a:ext uri="{FF2B5EF4-FFF2-40B4-BE49-F238E27FC236}">
                  <a16:creationId xmlns:a16="http://schemas.microsoft.com/office/drawing/2014/main" id="{CF55B7AA-7CC5-51F7-F934-5E4D8B5AC14A}"/>
                </a:ext>
              </a:extLst>
            </p:cNvPr>
            <p:cNvGrpSpPr/>
            <p:nvPr/>
          </p:nvGrpSpPr>
          <p:grpSpPr>
            <a:xfrm>
              <a:off x="4076965" y="2990501"/>
              <a:ext cx="130680" cy="143640"/>
              <a:chOff x="4076965" y="2990501"/>
              <a:chExt cx="130680" cy="143640"/>
            </a:xfrm>
          </p:grpSpPr>
          <mc:AlternateContent xmlns:mc="http://schemas.openxmlformats.org/markup-compatibility/2006" xmlns:p14="http://schemas.microsoft.com/office/powerpoint/2010/main">
            <mc:Choice Requires="p14">
              <p:contentPart p14:bwMode="auto" r:id="rId8">
                <p14:nvContentPartPr>
                  <p14:cNvPr id="22" name="Ink 21">
                    <a:extLst>
                      <a:ext uri="{FF2B5EF4-FFF2-40B4-BE49-F238E27FC236}">
                        <a16:creationId xmlns:a16="http://schemas.microsoft.com/office/drawing/2014/main" id="{BBAFF469-5959-EC3A-9249-C040EC095FAC}"/>
                      </a:ext>
                    </a:extLst>
                  </p14:cNvPr>
                  <p14:cNvContentPartPr/>
                  <p14:nvPr/>
                </p14:nvContentPartPr>
                <p14:xfrm>
                  <a:off x="4076965" y="2990501"/>
                  <a:ext cx="120240" cy="127800"/>
                </p14:xfrm>
              </p:contentPart>
            </mc:Choice>
            <mc:Fallback xmlns="">
              <p:pic>
                <p:nvPicPr>
                  <p:cNvPr id="22" name="Ink 21">
                    <a:extLst>
                      <a:ext uri="{FF2B5EF4-FFF2-40B4-BE49-F238E27FC236}">
                        <a16:creationId xmlns:a16="http://schemas.microsoft.com/office/drawing/2014/main" id="{BBAFF469-5959-EC3A-9249-C040EC095FAC}"/>
                      </a:ext>
                    </a:extLst>
                  </p:cNvPr>
                  <p:cNvPicPr/>
                  <p:nvPr/>
                </p:nvPicPr>
                <p:blipFill>
                  <a:blip r:embed="rId9"/>
                  <a:stretch>
                    <a:fillRect/>
                  </a:stretch>
                </p:blipFill>
                <p:spPr>
                  <a:xfrm>
                    <a:off x="4067965" y="2981861"/>
                    <a:ext cx="13788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8558DAC5-4762-EECA-3B2C-0379EEA6637E}"/>
                      </a:ext>
                    </a:extLst>
                  </p14:cNvPr>
                  <p14:cNvContentPartPr/>
                  <p14:nvPr/>
                </p14:nvContentPartPr>
                <p14:xfrm>
                  <a:off x="4090645" y="3010661"/>
                  <a:ext cx="117000" cy="123480"/>
                </p14:xfrm>
              </p:contentPart>
            </mc:Choice>
            <mc:Fallback xmlns="">
              <p:pic>
                <p:nvPicPr>
                  <p:cNvPr id="23" name="Ink 22">
                    <a:extLst>
                      <a:ext uri="{FF2B5EF4-FFF2-40B4-BE49-F238E27FC236}">
                        <a16:creationId xmlns:a16="http://schemas.microsoft.com/office/drawing/2014/main" id="{8558DAC5-4762-EECA-3B2C-0379EEA6637E}"/>
                      </a:ext>
                    </a:extLst>
                  </p:cNvPr>
                  <p:cNvPicPr/>
                  <p:nvPr/>
                </p:nvPicPr>
                <p:blipFill>
                  <a:blip r:embed="rId11"/>
                  <a:stretch>
                    <a:fillRect/>
                  </a:stretch>
                </p:blipFill>
                <p:spPr>
                  <a:xfrm>
                    <a:off x="4082005" y="3002021"/>
                    <a:ext cx="134640" cy="141120"/>
                  </a:xfrm>
                  <a:prstGeom prst="rect">
                    <a:avLst/>
                  </a:prstGeom>
                </p:spPr>
              </p:pic>
            </mc:Fallback>
          </mc:AlternateContent>
        </p:grpSp>
        <p:grpSp>
          <p:nvGrpSpPr>
            <p:cNvPr id="26" name="Group 25">
              <a:extLst>
                <a:ext uri="{FF2B5EF4-FFF2-40B4-BE49-F238E27FC236}">
                  <a16:creationId xmlns:a16="http://schemas.microsoft.com/office/drawing/2014/main" id="{C60AE95B-CC2A-0C98-5D68-8F79B9946099}"/>
                </a:ext>
              </a:extLst>
            </p:cNvPr>
            <p:cNvGrpSpPr/>
            <p:nvPr/>
          </p:nvGrpSpPr>
          <p:grpSpPr>
            <a:xfrm>
              <a:off x="4138525" y="3684581"/>
              <a:ext cx="154800" cy="146160"/>
              <a:chOff x="4138525" y="3684581"/>
              <a:chExt cx="154800" cy="146160"/>
            </a:xfrm>
          </p:grpSpPr>
          <mc:AlternateContent xmlns:mc="http://schemas.openxmlformats.org/markup-compatibility/2006" xmlns:p14="http://schemas.microsoft.com/office/powerpoint/2010/main">
            <mc:Choice Requires="p14">
              <p:contentPart p14:bwMode="auto" r:id="rId12">
                <p14:nvContentPartPr>
                  <p14:cNvPr id="24" name="Ink 23">
                    <a:extLst>
                      <a:ext uri="{FF2B5EF4-FFF2-40B4-BE49-F238E27FC236}">
                        <a16:creationId xmlns:a16="http://schemas.microsoft.com/office/drawing/2014/main" id="{0C172B21-F55E-CF10-9E33-E0CB0FD518A8}"/>
                      </a:ext>
                    </a:extLst>
                  </p14:cNvPr>
                  <p14:cNvContentPartPr/>
                  <p14:nvPr/>
                </p14:nvContentPartPr>
                <p14:xfrm>
                  <a:off x="4138525" y="3684581"/>
                  <a:ext cx="154800" cy="146160"/>
                </p14:xfrm>
              </p:contentPart>
            </mc:Choice>
            <mc:Fallback xmlns="">
              <p:pic>
                <p:nvPicPr>
                  <p:cNvPr id="24" name="Ink 23">
                    <a:extLst>
                      <a:ext uri="{FF2B5EF4-FFF2-40B4-BE49-F238E27FC236}">
                        <a16:creationId xmlns:a16="http://schemas.microsoft.com/office/drawing/2014/main" id="{0C172B21-F55E-CF10-9E33-E0CB0FD518A8}"/>
                      </a:ext>
                    </a:extLst>
                  </p:cNvPr>
                  <p:cNvPicPr/>
                  <p:nvPr/>
                </p:nvPicPr>
                <p:blipFill>
                  <a:blip r:embed="rId13"/>
                  <a:stretch>
                    <a:fillRect/>
                  </a:stretch>
                </p:blipFill>
                <p:spPr>
                  <a:xfrm>
                    <a:off x="4129525" y="3675941"/>
                    <a:ext cx="17244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Ink 24">
                    <a:extLst>
                      <a:ext uri="{FF2B5EF4-FFF2-40B4-BE49-F238E27FC236}">
                        <a16:creationId xmlns:a16="http://schemas.microsoft.com/office/drawing/2014/main" id="{FC17F99F-A512-6D6C-22F6-D9988F95EC5D}"/>
                      </a:ext>
                    </a:extLst>
                  </p14:cNvPr>
                  <p14:cNvContentPartPr/>
                  <p14:nvPr/>
                </p14:nvContentPartPr>
                <p14:xfrm>
                  <a:off x="4184245" y="3705461"/>
                  <a:ext cx="91800" cy="101520"/>
                </p14:xfrm>
              </p:contentPart>
            </mc:Choice>
            <mc:Fallback xmlns="">
              <p:pic>
                <p:nvPicPr>
                  <p:cNvPr id="25" name="Ink 24">
                    <a:extLst>
                      <a:ext uri="{FF2B5EF4-FFF2-40B4-BE49-F238E27FC236}">
                        <a16:creationId xmlns:a16="http://schemas.microsoft.com/office/drawing/2014/main" id="{FC17F99F-A512-6D6C-22F6-D9988F95EC5D}"/>
                      </a:ext>
                    </a:extLst>
                  </p:cNvPr>
                  <p:cNvPicPr/>
                  <p:nvPr/>
                </p:nvPicPr>
                <p:blipFill>
                  <a:blip r:embed="rId15"/>
                  <a:stretch>
                    <a:fillRect/>
                  </a:stretch>
                </p:blipFill>
                <p:spPr>
                  <a:xfrm>
                    <a:off x="4175605" y="3696461"/>
                    <a:ext cx="109440" cy="119160"/>
                  </a:xfrm>
                  <a:prstGeom prst="rect">
                    <a:avLst/>
                  </a:prstGeom>
                </p:spPr>
              </p:pic>
            </mc:Fallback>
          </mc:AlternateContent>
        </p:grpSp>
        <p:grpSp>
          <p:nvGrpSpPr>
            <p:cNvPr id="33" name="Group 32">
              <a:extLst>
                <a:ext uri="{FF2B5EF4-FFF2-40B4-BE49-F238E27FC236}">
                  <a16:creationId xmlns:a16="http://schemas.microsoft.com/office/drawing/2014/main" id="{3FCDA27C-01A0-6A6C-26E7-6BF81C750E86}"/>
                </a:ext>
              </a:extLst>
            </p:cNvPr>
            <p:cNvGrpSpPr/>
            <p:nvPr/>
          </p:nvGrpSpPr>
          <p:grpSpPr>
            <a:xfrm>
              <a:off x="4832965" y="2845781"/>
              <a:ext cx="165240" cy="134280"/>
              <a:chOff x="4832965" y="2845781"/>
              <a:chExt cx="165240" cy="134280"/>
            </a:xfrm>
          </p:grpSpPr>
          <mc:AlternateContent xmlns:mc="http://schemas.openxmlformats.org/markup-compatibility/2006" xmlns:p14="http://schemas.microsoft.com/office/powerpoint/2010/main">
            <mc:Choice Requires="p14">
              <p:contentPart p14:bwMode="auto" r:id="rId16">
                <p14:nvContentPartPr>
                  <p14:cNvPr id="28" name="Ink 27">
                    <a:extLst>
                      <a:ext uri="{FF2B5EF4-FFF2-40B4-BE49-F238E27FC236}">
                        <a16:creationId xmlns:a16="http://schemas.microsoft.com/office/drawing/2014/main" id="{C6784C4B-45D1-A3F1-7228-1098D2E3D257}"/>
                      </a:ext>
                    </a:extLst>
                  </p14:cNvPr>
                  <p14:cNvContentPartPr/>
                  <p14:nvPr/>
                </p14:nvContentPartPr>
                <p14:xfrm>
                  <a:off x="4832965" y="2845781"/>
                  <a:ext cx="155160" cy="134280"/>
                </p14:xfrm>
              </p:contentPart>
            </mc:Choice>
            <mc:Fallback xmlns="">
              <p:pic>
                <p:nvPicPr>
                  <p:cNvPr id="28" name="Ink 27">
                    <a:extLst>
                      <a:ext uri="{FF2B5EF4-FFF2-40B4-BE49-F238E27FC236}">
                        <a16:creationId xmlns:a16="http://schemas.microsoft.com/office/drawing/2014/main" id="{C6784C4B-45D1-A3F1-7228-1098D2E3D257}"/>
                      </a:ext>
                    </a:extLst>
                  </p:cNvPr>
                  <p:cNvPicPr/>
                  <p:nvPr/>
                </p:nvPicPr>
                <p:blipFill>
                  <a:blip r:embed="rId17"/>
                  <a:stretch>
                    <a:fillRect/>
                  </a:stretch>
                </p:blipFill>
                <p:spPr>
                  <a:xfrm>
                    <a:off x="4824325" y="2837141"/>
                    <a:ext cx="1728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9" name="Ink 28">
                    <a:extLst>
                      <a:ext uri="{FF2B5EF4-FFF2-40B4-BE49-F238E27FC236}">
                        <a16:creationId xmlns:a16="http://schemas.microsoft.com/office/drawing/2014/main" id="{224C9754-03B0-282C-1898-BE66E3670E73}"/>
                      </a:ext>
                    </a:extLst>
                  </p14:cNvPr>
                  <p14:cNvContentPartPr/>
                  <p14:nvPr/>
                </p14:nvContentPartPr>
                <p14:xfrm>
                  <a:off x="4883365" y="2852981"/>
                  <a:ext cx="114840" cy="118800"/>
                </p14:xfrm>
              </p:contentPart>
            </mc:Choice>
            <mc:Fallback xmlns="">
              <p:pic>
                <p:nvPicPr>
                  <p:cNvPr id="29" name="Ink 28">
                    <a:extLst>
                      <a:ext uri="{FF2B5EF4-FFF2-40B4-BE49-F238E27FC236}">
                        <a16:creationId xmlns:a16="http://schemas.microsoft.com/office/drawing/2014/main" id="{224C9754-03B0-282C-1898-BE66E3670E73}"/>
                      </a:ext>
                    </a:extLst>
                  </p:cNvPr>
                  <p:cNvPicPr/>
                  <p:nvPr/>
                </p:nvPicPr>
                <p:blipFill>
                  <a:blip r:embed="rId19"/>
                  <a:stretch>
                    <a:fillRect/>
                  </a:stretch>
                </p:blipFill>
                <p:spPr>
                  <a:xfrm>
                    <a:off x="4874365" y="2843981"/>
                    <a:ext cx="132480" cy="136440"/>
                  </a:xfrm>
                  <a:prstGeom prst="rect">
                    <a:avLst/>
                  </a:prstGeom>
                </p:spPr>
              </p:pic>
            </mc:Fallback>
          </mc:AlternateContent>
        </p:grpSp>
        <p:grpSp>
          <p:nvGrpSpPr>
            <p:cNvPr id="32" name="Group 31">
              <a:extLst>
                <a:ext uri="{FF2B5EF4-FFF2-40B4-BE49-F238E27FC236}">
                  <a16:creationId xmlns:a16="http://schemas.microsoft.com/office/drawing/2014/main" id="{32D60610-A282-C0B7-50C6-F6CD64F66DA3}"/>
                </a:ext>
              </a:extLst>
            </p:cNvPr>
            <p:cNvGrpSpPr/>
            <p:nvPr/>
          </p:nvGrpSpPr>
          <p:grpSpPr>
            <a:xfrm>
              <a:off x="4835485" y="3375341"/>
              <a:ext cx="128160" cy="146880"/>
              <a:chOff x="4835485" y="3375341"/>
              <a:chExt cx="128160" cy="146880"/>
            </a:xfrm>
          </p:grpSpPr>
          <mc:AlternateContent xmlns:mc="http://schemas.openxmlformats.org/markup-compatibility/2006" xmlns:p14="http://schemas.microsoft.com/office/powerpoint/2010/main">
            <mc:Choice Requires="p14">
              <p:contentPart p14:bwMode="auto" r:id="rId20">
                <p14:nvContentPartPr>
                  <p14:cNvPr id="30" name="Ink 29">
                    <a:extLst>
                      <a:ext uri="{FF2B5EF4-FFF2-40B4-BE49-F238E27FC236}">
                        <a16:creationId xmlns:a16="http://schemas.microsoft.com/office/drawing/2014/main" id="{1CC22083-18F2-F76A-95A7-A07A0DC713C9}"/>
                      </a:ext>
                    </a:extLst>
                  </p14:cNvPr>
                  <p14:cNvContentPartPr/>
                  <p14:nvPr/>
                </p14:nvContentPartPr>
                <p14:xfrm>
                  <a:off x="4860325" y="3375341"/>
                  <a:ext cx="73440" cy="146880"/>
                </p14:xfrm>
              </p:contentPart>
            </mc:Choice>
            <mc:Fallback xmlns="">
              <p:pic>
                <p:nvPicPr>
                  <p:cNvPr id="30" name="Ink 29">
                    <a:extLst>
                      <a:ext uri="{FF2B5EF4-FFF2-40B4-BE49-F238E27FC236}">
                        <a16:creationId xmlns:a16="http://schemas.microsoft.com/office/drawing/2014/main" id="{1CC22083-18F2-F76A-95A7-A07A0DC713C9}"/>
                      </a:ext>
                    </a:extLst>
                  </p:cNvPr>
                  <p:cNvPicPr/>
                  <p:nvPr/>
                </p:nvPicPr>
                <p:blipFill>
                  <a:blip r:embed="rId21"/>
                  <a:stretch>
                    <a:fillRect/>
                  </a:stretch>
                </p:blipFill>
                <p:spPr>
                  <a:xfrm>
                    <a:off x="4851325" y="3366341"/>
                    <a:ext cx="9108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1" name="Ink 30">
                    <a:extLst>
                      <a:ext uri="{FF2B5EF4-FFF2-40B4-BE49-F238E27FC236}">
                        <a16:creationId xmlns:a16="http://schemas.microsoft.com/office/drawing/2014/main" id="{AB17BB15-5654-13B0-48C3-C45DF09EEBAD}"/>
                      </a:ext>
                    </a:extLst>
                  </p14:cNvPr>
                  <p14:cNvContentPartPr/>
                  <p14:nvPr/>
                </p14:nvContentPartPr>
                <p14:xfrm>
                  <a:off x="4835485" y="3416381"/>
                  <a:ext cx="128160" cy="92880"/>
                </p14:xfrm>
              </p:contentPart>
            </mc:Choice>
            <mc:Fallback xmlns="">
              <p:pic>
                <p:nvPicPr>
                  <p:cNvPr id="31" name="Ink 30">
                    <a:extLst>
                      <a:ext uri="{FF2B5EF4-FFF2-40B4-BE49-F238E27FC236}">
                        <a16:creationId xmlns:a16="http://schemas.microsoft.com/office/drawing/2014/main" id="{AB17BB15-5654-13B0-48C3-C45DF09EEBAD}"/>
                      </a:ext>
                    </a:extLst>
                  </p:cNvPr>
                  <p:cNvPicPr/>
                  <p:nvPr/>
                </p:nvPicPr>
                <p:blipFill>
                  <a:blip r:embed="rId23"/>
                  <a:stretch>
                    <a:fillRect/>
                  </a:stretch>
                </p:blipFill>
                <p:spPr>
                  <a:xfrm>
                    <a:off x="4826845" y="3407741"/>
                    <a:ext cx="145800" cy="110520"/>
                  </a:xfrm>
                  <a:prstGeom prst="rect">
                    <a:avLst/>
                  </a:prstGeom>
                </p:spPr>
              </p:pic>
            </mc:Fallback>
          </mc:AlternateContent>
        </p:grpSp>
        <p:grpSp>
          <p:nvGrpSpPr>
            <p:cNvPr id="36" name="Group 35">
              <a:extLst>
                <a:ext uri="{FF2B5EF4-FFF2-40B4-BE49-F238E27FC236}">
                  <a16:creationId xmlns:a16="http://schemas.microsoft.com/office/drawing/2014/main" id="{D593088D-8C9F-BEF0-A8DB-0F1BF44EDF56}"/>
                </a:ext>
              </a:extLst>
            </p:cNvPr>
            <p:cNvGrpSpPr/>
            <p:nvPr/>
          </p:nvGrpSpPr>
          <p:grpSpPr>
            <a:xfrm>
              <a:off x="4853485" y="4111181"/>
              <a:ext cx="151920" cy="118440"/>
              <a:chOff x="4853485" y="4111181"/>
              <a:chExt cx="151920" cy="118440"/>
            </a:xfrm>
          </p:grpSpPr>
          <mc:AlternateContent xmlns:mc="http://schemas.openxmlformats.org/markup-compatibility/2006" xmlns:p14="http://schemas.microsoft.com/office/powerpoint/2010/main">
            <mc:Choice Requires="p14">
              <p:contentPart p14:bwMode="auto" r:id="rId24">
                <p14:nvContentPartPr>
                  <p14:cNvPr id="34" name="Ink 33">
                    <a:extLst>
                      <a:ext uri="{FF2B5EF4-FFF2-40B4-BE49-F238E27FC236}">
                        <a16:creationId xmlns:a16="http://schemas.microsoft.com/office/drawing/2014/main" id="{67810155-AF51-EB04-E4BC-066DC3B17730}"/>
                      </a:ext>
                    </a:extLst>
                  </p14:cNvPr>
                  <p14:cNvContentPartPr/>
                  <p14:nvPr/>
                </p14:nvContentPartPr>
                <p14:xfrm>
                  <a:off x="4853485" y="4131701"/>
                  <a:ext cx="99720" cy="97920"/>
                </p14:xfrm>
              </p:contentPart>
            </mc:Choice>
            <mc:Fallback xmlns="">
              <p:pic>
                <p:nvPicPr>
                  <p:cNvPr id="34" name="Ink 33">
                    <a:extLst>
                      <a:ext uri="{FF2B5EF4-FFF2-40B4-BE49-F238E27FC236}">
                        <a16:creationId xmlns:a16="http://schemas.microsoft.com/office/drawing/2014/main" id="{67810155-AF51-EB04-E4BC-066DC3B17730}"/>
                      </a:ext>
                    </a:extLst>
                  </p:cNvPr>
                  <p:cNvPicPr/>
                  <p:nvPr/>
                </p:nvPicPr>
                <p:blipFill>
                  <a:blip r:embed="rId25"/>
                  <a:stretch>
                    <a:fillRect/>
                  </a:stretch>
                </p:blipFill>
                <p:spPr>
                  <a:xfrm>
                    <a:off x="4844845" y="4123061"/>
                    <a:ext cx="11736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5" name="Ink 34">
                    <a:extLst>
                      <a:ext uri="{FF2B5EF4-FFF2-40B4-BE49-F238E27FC236}">
                        <a16:creationId xmlns:a16="http://schemas.microsoft.com/office/drawing/2014/main" id="{18469F11-427F-783B-29BC-1838BBF0FF29}"/>
                      </a:ext>
                    </a:extLst>
                  </p14:cNvPr>
                  <p14:cNvContentPartPr/>
                  <p14:nvPr/>
                </p14:nvContentPartPr>
                <p14:xfrm>
                  <a:off x="4871125" y="4111181"/>
                  <a:ext cx="134280" cy="112320"/>
                </p14:xfrm>
              </p:contentPart>
            </mc:Choice>
            <mc:Fallback xmlns="">
              <p:pic>
                <p:nvPicPr>
                  <p:cNvPr id="35" name="Ink 34">
                    <a:extLst>
                      <a:ext uri="{FF2B5EF4-FFF2-40B4-BE49-F238E27FC236}">
                        <a16:creationId xmlns:a16="http://schemas.microsoft.com/office/drawing/2014/main" id="{18469F11-427F-783B-29BC-1838BBF0FF29}"/>
                      </a:ext>
                    </a:extLst>
                  </p:cNvPr>
                  <p:cNvPicPr/>
                  <p:nvPr/>
                </p:nvPicPr>
                <p:blipFill>
                  <a:blip r:embed="rId27"/>
                  <a:stretch>
                    <a:fillRect/>
                  </a:stretch>
                </p:blipFill>
                <p:spPr>
                  <a:xfrm>
                    <a:off x="4862125" y="4102181"/>
                    <a:ext cx="151920" cy="129960"/>
                  </a:xfrm>
                  <a:prstGeom prst="rect">
                    <a:avLst/>
                  </a:prstGeom>
                </p:spPr>
              </p:pic>
            </mc:Fallback>
          </mc:AlternateContent>
        </p:grpSp>
        <p:grpSp>
          <p:nvGrpSpPr>
            <p:cNvPr id="56" name="Group 55">
              <a:extLst>
                <a:ext uri="{FF2B5EF4-FFF2-40B4-BE49-F238E27FC236}">
                  <a16:creationId xmlns:a16="http://schemas.microsoft.com/office/drawing/2014/main" id="{7DB72331-F8F7-CF3D-719F-F40C6A15210E}"/>
                </a:ext>
              </a:extLst>
            </p:cNvPr>
            <p:cNvGrpSpPr/>
            <p:nvPr/>
          </p:nvGrpSpPr>
          <p:grpSpPr>
            <a:xfrm>
              <a:off x="3306205" y="2346101"/>
              <a:ext cx="338400" cy="343800"/>
              <a:chOff x="3306205" y="2346101"/>
              <a:chExt cx="338400" cy="343800"/>
            </a:xfrm>
          </p:grpSpPr>
          <mc:AlternateContent xmlns:mc="http://schemas.openxmlformats.org/markup-compatibility/2006" xmlns:p14="http://schemas.microsoft.com/office/powerpoint/2010/main">
            <mc:Choice Requires="p14">
              <p:contentPart p14:bwMode="auto" r:id="rId28">
                <p14:nvContentPartPr>
                  <p14:cNvPr id="13" name="Ink 12">
                    <a:extLst>
                      <a:ext uri="{FF2B5EF4-FFF2-40B4-BE49-F238E27FC236}">
                        <a16:creationId xmlns:a16="http://schemas.microsoft.com/office/drawing/2014/main" id="{F6416091-DB04-503C-C1CD-99F1A5B3D45D}"/>
                      </a:ext>
                    </a:extLst>
                  </p14:cNvPr>
                  <p14:cNvContentPartPr/>
                  <p14:nvPr/>
                </p14:nvContentPartPr>
                <p14:xfrm>
                  <a:off x="3457765" y="2440061"/>
                  <a:ext cx="99720" cy="162000"/>
                </p14:xfrm>
              </p:contentPart>
            </mc:Choice>
            <mc:Fallback xmlns="">
              <p:pic>
                <p:nvPicPr>
                  <p:cNvPr id="13" name="Ink 12">
                    <a:extLst>
                      <a:ext uri="{FF2B5EF4-FFF2-40B4-BE49-F238E27FC236}">
                        <a16:creationId xmlns:a16="http://schemas.microsoft.com/office/drawing/2014/main" id="{F6416091-DB04-503C-C1CD-99F1A5B3D45D}"/>
                      </a:ext>
                    </a:extLst>
                  </p:cNvPr>
                  <p:cNvPicPr/>
                  <p:nvPr/>
                </p:nvPicPr>
                <p:blipFill>
                  <a:blip r:embed="rId29"/>
                  <a:stretch>
                    <a:fillRect/>
                  </a:stretch>
                </p:blipFill>
                <p:spPr>
                  <a:xfrm>
                    <a:off x="3449125" y="2431421"/>
                    <a:ext cx="11736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4" name="Ink 13">
                    <a:extLst>
                      <a:ext uri="{FF2B5EF4-FFF2-40B4-BE49-F238E27FC236}">
                        <a16:creationId xmlns:a16="http://schemas.microsoft.com/office/drawing/2014/main" id="{01A28587-D2F8-C517-5FAD-50245BF52C19}"/>
                      </a:ext>
                    </a:extLst>
                  </p14:cNvPr>
                  <p14:cNvContentPartPr/>
                  <p14:nvPr/>
                </p14:nvContentPartPr>
                <p14:xfrm>
                  <a:off x="3408085" y="2467781"/>
                  <a:ext cx="174240" cy="128520"/>
                </p14:xfrm>
              </p:contentPart>
            </mc:Choice>
            <mc:Fallback xmlns="">
              <p:pic>
                <p:nvPicPr>
                  <p:cNvPr id="14" name="Ink 13">
                    <a:extLst>
                      <a:ext uri="{FF2B5EF4-FFF2-40B4-BE49-F238E27FC236}">
                        <a16:creationId xmlns:a16="http://schemas.microsoft.com/office/drawing/2014/main" id="{01A28587-D2F8-C517-5FAD-50245BF52C19}"/>
                      </a:ext>
                    </a:extLst>
                  </p:cNvPr>
                  <p:cNvPicPr/>
                  <p:nvPr/>
                </p:nvPicPr>
                <p:blipFill>
                  <a:blip r:embed="rId31"/>
                  <a:stretch>
                    <a:fillRect/>
                  </a:stretch>
                </p:blipFill>
                <p:spPr>
                  <a:xfrm>
                    <a:off x="3399085" y="2459141"/>
                    <a:ext cx="19188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9" name="Ink 48">
                    <a:extLst>
                      <a:ext uri="{FF2B5EF4-FFF2-40B4-BE49-F238E27FC236}">
                        <a16:creationId xmlns:a16="http://schemas.microsoft.com/office/drawing/2014/main" id="{4B3ED475-42C2-3E5A-228D-0494F456A557}"/>
                      </a:ext>
                    </a:extLst>
                  </p14:cNvPr>
                  <p14:cNvContentPartPr/>
                  <p14:nvPr/>
                </p14:nvContentPartPr>
                <p14:xfrm>
                  <a:off x="3306205" y="2346101"/>
                  <a:ext cx="338400" cy="343800"/>
                </p14:xfrm>
              </p:contentPart>
            </mc:Choice>
            <mc:Fallback xmlns="">
              <p:pic>
                <p:nvPicPr>
                  <p:cNvPr id="49" name="Ink 48">
                    <a:extLst>
                      <a:ext uri="{FF2B5EF4-FFF2-40B4-BE49-F238E27FC236}">
                        <a16:creationId xmlns:a16="http://schemas.microsoft.com/office/drawing/2014/main" id="{4B3ED475-42C2-3E5A-228D-0494F456A557}"/>
                      </a:ext>
                    </a:extLst>
                  </p:cNvPr>
                  <p:cNvPicPr/>
                  <p:nvPr/>
                </p:nvPicPr>
                <p:blipFill>
                  <a:blip r:embed="rId33"/>
                  <a:stretch>
                    <a:fillRect/>
                  </a:stretch>
                </p:blipFill>
                <p:spPr>
                  <a:xfrm>
                    <a:off x="3297205" y="2337101"/>
                    <a:ext cx="356040" cy="361440"/>
                  </a:xfrm>
                  <a:prstGeom prst="rect">
                    <a:avLst/>
                  </a:prstGeom>
                </p:spPr>
              </p:pic>
            </mc:Fallback>
          </mc:AlternateContent>
        </p:grpSp>
        <p:grpSp>
          <p:nvGrpSpPr>
            <p:cNvPr id="70" name="Group 69">
              <a:extLst>
                <a:ext uri="{FF2B5EF4-FFF2-40B4-BE49-F238E27FC236}">
                  <a16:creationId xmlns:a16="http://schemas.microsoft.com/office/drawing/2014/main" id="{C962F42F-6149-01D4-BA13-4B28E00CC5D3}"/>
                </a:ext>
              </a:extLst>
            </p:cNvPr>
            <p:cNvGrpSpPr/>
            <p:nvPr/>
          </p:nvGrpSpPr>
          <p:grpSpPr>
            <a:xfrm>
              <a:off x="3325645" y="4289741"/>
              <a:ext cx="340200" cy="646920"/>
              <a:chOff x="3325645" y="4289741"/>
              <a:chExt cx="340200" cy="646920"/>
            </a:xfrm>
          </p:grpSpPr>
          <mc:AlternateContent xmlns:mc="http://schemas.openxmlformats.org/markup-compatibility/2006" xmlns:p14="http://schemas.microsoft.com/office/powerpoint/2010/main">
            <mc:Choice Requires="p14">
              <p:contentPart p14:bwMode="auto" r:id="rId34">
                <p14:nvContentPartPr>
                  <p14:cNvPr id="16" name="Ink 15">
                    <a:extLst>
                      <a:ext uri="{FF2B5EF4-FFF2-40B4-BE49-F238E27FC236}">
                        <a16:creationId xmlns:a16="http://schemas.microsoft.com/office/drawing/2014/main" id="{1B6CFAE2-2220-580C-7E0A-1137F33ECD4F}"/>
                      </a:ext>
                    </a:extLst>
                  </p14:cNvPr>
                  <p14:cNvContentPartPr/>
                  <p14:nvPr/>
                </p14:nvContentPartPr>
                <p14:xfrm>
                  <a:off x="3424285" y="4358501"/>
                  <a:ext cx="159480" cy="101160"/>
                </p14:xfrm>
              </p:contentPart>
            </mc:Choice>
            <mc:Fallback xmlns="">
              <p:pic>
                <p:nvPicPr>
                  <p:cNvPr id="16" name="Ink 15">
                    <a:extLst>
                      <a:ext uri="{FF2B5EF4-FFF2-40B4-BE49-F238E27FC236}">
                        <a16:creationId xmlns:a16="http://schemas.microsoft.com/office/drawing/2014/main" id="{1B6CFAE2-2220-580C-7E0A-1137F33ECD4F}"/>
                      </a:ext>
                    </a:extLst>
                  </p:cNvPr>
                  <p:cNvPicPr/>
                  <p:nvPr/>
                </p:nvPicPr>
                <p:blipFill>
                  <a:blip r:embed="rId35"/>
                  <a:stretch>
                    <a:fillRect/>
                  </a:stretch>
                </p:blipFill>
                <p:spPr>
                  <a:xfrm>
                    <a:off x="3415645" y="4349501"/>
                    <a:ext cx="1771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7" name="Ink 16">
                    <a:extLst>
                      <a:ext uri="{FF2B5EF4-FFF2-40B4-BE49-F238E27FC236}">
                        <a16:creationId xmlns:a16="http://schemas.microsoft.com/office/drawing/2014/main" id="{B34B5DF2-2F7E-1B57-0944-58EDBFD0B833}"/>
                      </a:ext>
                    </a:extLst>
                  </p14:cNvPr>
                  <p14:cNvContentPartPr/>
                  <p14:nvPr/>
                </p14:nvContentPartPr>
                <p14:xfrm>
                  <a:off x="3416365" y="4358501"/>
                  <a:ext cx="165240" cy="152280"/>
                </p14:xfrm>
              </p:contentPart>
            </mc:Choice>
            <mc:Fallback xmlns="">
              <p:pic>
                <p:nvPicPr>
                  <p:cNvPr id="17" name="Ink 16">
                    <a:extLst>
                      <a:ext uri="{FF2B5EF4-FFF2-40B4-BE49-F238E27FC236}">
                        <a16:creationId xmlns:a16="http://schemas.microsoft.com/office/drawing/2014/main" id="{B34B5DF2-2F7E-1B57-0944-58EDBFD0B833}"/>
                      </a:ext>
                    </a:extLst>
                  </p:cNvPr>
                  <p:cNvPicPr/>
                  <p:nvPr/>
                </p:nvPicPr>
                <p:blipFill>
                  <a:blip r:embed="rId37"/>
                  <a:stretch>
                    <a:fillRect/>
                  </a:stretch>
                </p:blipFill>
                <p:spPr>
                  <a:xfrm>
                    <a:off x="3407725" y="4349861"/>
                    <a:ext cx="18288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9" name="Ink 18">
                    <a:extLst>
                      <a:ext uri="{FF2B5EF4-FFF2-40B4-BE49-F238E27FC236}">
                        <a16:creationId xmlns:a16="http://schemas.microsoft.com/office/drawing/2014/main" id="{FEDE2D37-0E21-4B2B-83AD-835EEF710248}"/>
                      </a:ext>
                    </a:extLst>
                  </p14:cNvPr>
                  <p14:cNvContentPartPr/>
                  <p14:nvPr/>
                </p14:nvContentPartPr>
                <p14:xfrm>
                  <a:off x="3408805" y="4709141"/>
                  <a:ext cx="166320" cy="123480"/>
                </p14:xfrm>
              </p:contentPart>
            </mc:Choice>
            <mc:Fallback xmlns="">
              <p:pic>
                <p:nvPicPr>
                  <p:cNvPr id="19" name="Ink 18">
                    <a:extLst>
                      <a:ext uri="{FF2B5EF4-FFF2-40B4-BE49-F238E27FC236}">
                        <a16:creationId xmlns:a16="http://schemas.microsoft.com/office/drawing/2014/main" id="{FEDE2D37-0E21-4B2B-83AD-835EEF710248}"/>
                      </a:ext>
                    </a:extLst>
                  </p:cNvPr>
                  <p:cNvPicPr/>
                  <p:nvPr/>
                </p:nvPicPr>
                <p:blipFill>
                  <a:blip r:embed="rId39"/>
                  <a:stretch>
                    <a:fillRect/>
                  </a:stretch>
                </p:blipFill>
                <p:spPr>
                  <a:xfrm>
                    <a:off x="3400165" y="4700141"/>
                    <a:ext cx="1839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0" name="Ink 19">
                    <a:extLst>
                      <a:ext uri="{FF2B5EF4-FFF2-40B4-BE49-F238E27FC236}">
                        <a16:creationId xmlns:a16="http://schemas.microsoft.com/office/drawing/2014/main" id="{1A9BC104-95CE-D3C4-018D-E81D41729B01}"/>
                      </a:ext>
                    </a:extLst>
                  </p14:cNvPr>
                  <p14:cNvContentPartPr/>
                  <p14:nvPr/>
                </p14:nvContentPartPr>
                <p14:xfrm>
                  <a:off x="3437245" y="4702301"/>
                  <a:ext cx="126360" cy="145080"/>
                </p14:xfrm>
              </p:contentPart>
            </mc:Choice>
            <mc:Fallback xmlns="">
              <p:pic>
                <p:nvPicPr>
                  <p:cNvPr id="20" name="Ink 19">
                    <a:extLst>
                      <a:ext uri="{FF2B5EF4-FFF2-40B4-BE49-F238E27FC236}">
                        <a16:creationId xmlns:a16="http://schemas.microsoft.com/office/drawing/2014/main" id="{1A9BC104-95CE-D3C4-018D-E81D41729B01}"/>
                      </a:ext>
                    </a:extLst>
                  </p:cNvPr>
                  <p:cNvPicPr/>
                  <p:nvPr/>
                </p:nvPicPr>
                <p:blipFill>
                  <a:blip r:embed="rId41"/>
                  <a:stretch>
                    <a:fillRect/>
                  </a:stretch>
                </p:blipFill>
                <p:spPr>
                  <a:xfrm>
                    <a:off x="3428245" y="4693661"/>
                    <a:ext cx="14400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9" name="Ink 58">
                    <a:extLst>
                      <a:ext uri="{FF2B5EF4-FFF2-40B4-BE49-F238E27FC236}">
                        <a16:creationId xmlns:a16="http://schemas.microsoft.com/office/drawing/2014/main" id="{5148A2AB-4274-72E1-AE01-FE1D704EA82E}"/>
                      </a:ext>
                    </a:extLst>
                  </p14:cNvPr>
                  <p14:cNvContentPartPr/>
                  <p14:nvPr/>
                </p14:nvContentPartPr>
                <p14:xfrm>
                  <a:off x="3325645" y="4289741"/>
                  <a:ext cx="340200" cy="262800"/>
                </p14:xfrm>
              </p:contentPart>
            </mc:Choice>
            <mc:Fallback xmlns="">
              <p:pic>
                <p:nvPicPr>
                  <p:cNvPr id="59" name="Ink 58">
                    <a:extLst>
                      <a:ext uri="{FF2B5EF4-FFF2-40B4-BE49-F238E27FC236}">
                        <a16:creationId xmlns:a16="http://schemas.microsoft.com/office/drawing/2014/main" id="{5148A2AB-4274-72E1-AE01-FE1D704EA82E}"/>
                      </a:ext>
                    </a:extLst>
                  </p:cNvPr>
                  <p:cNvPicPr/>
                  <p:nvPr/>
                </p:nvPicPr>
                <p:blipFill>
                  <a:blip r:embed="rId43"/>
                  <a:stretch>
                    <a:fillRect/>
                  </a:stretch>
                </p:blipFill>
                <p:spPr>
                  <a:xfrm>
                    <a:off x="3317005" y="4280741"/>
                    <a:ext cx="35784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9" name="Ink 68">
                    <a:extLst>
                      <a:ext uri="{FF2B5EF4-FFF2-40B4-BE49-F238E27FC236}">
                        <a16:creationId xmlns:a16="http://schemas.microsoft.com/office/drawing/2014/main" id="{95BEA439-9D3E-CFE3-DB72-AB70F33EFA5F}"/>
                      </a:ext>
                    </a:extLst>
                  </p14:cNvPr>
                  <p14:cNvContentPartPr/>
                  <p14:nvPr/>
                </p14:nvContentPartPr>
                <p14:xfrm>
                  <a:off x="3381445" y="4625621"/>
                  <a:ext cx="250560" cy="311040"/>
                </p14:xfrm>
              </p:contentPart>
            </mc:Choice>
            <mc:Fallback xmlns="">
              <p:pic>
                <p:nvPicPr>
                  <p:cNvPr id="69" name="Ink 68">
                    <a:extLst>
                      <a:ext uri="{FF2B5EF4-FFF2-40B4-BE49-F238E27FC236}">
                        <a16:creationId xmlns:a16="http://schemas.microsoft.com/office/drawing/2014/main" id="{95BEA439-9D3E-CFE3-DB72-AB70F33EFA5F}"/>
                      </a:ext>
                    </a:extLst>
                  </p:cNvPr>
                  <p:cNvPicPr/>
                  <p:nvPr/>
                </p:nvPicPr>
                <p:blipFill>
                  <a:blip r:embed="rId45"/>
                  <a:stretch>
                    <a:fillRect/>
                  </a:stretch>
                </p:blipFill>
                <p:spPr>
                  <a:xfrm>
                    <a:off x="3372445" y="4616621"/>
                    <a:ext cx="268200" cy="328680"/>
                  </a:xfrm>
                  <a:prstGeom prst="rect">
                    <a:avLst/>
                  </a:prstGeom>
                </p:spPr>
              </p:pic>
            </mc:Fallback>
          </mc:AlternateContent>
        </p:grpSp>
        <p:grpSp>
          <p:nvGrpSpPr>
            <p:cNvPr id="77" name="Group 76">
              <a:extLst>
                <a:ext uri="{FF2B5EF4-FFF2-40B4-BE49-F238E27FC236}">
                  <a16:creationId xmlns:a16="http://schemas.microsoft.com/office/drawing/2014/main" id="{09B68E40-1E21-CC88-75A8-18F4466510E4}"/>
                </a:ext>
              </a:extLst>
            </p:cNvPr>
            <p:cNvGrpSpPr/>
            <p:nvPr/>
          </p:nvGrpSpPr>
          <p:grpSpPr>
            <a:xfrm>
              <a:off x="5532805" y="2356181"/>
              <a:ext cx="387720" cy="313200"/>
              <a:chOff x="5532805" y="2356181"/>
              <a:chExt cx="387720" cy="313200"/>
            </a:xfrm>
          </p:grpSpPr>
          <mc:AlternateContent xmlns:mc="http://schemas.openxmlformats.org/markup-compatibility/2006" xmlns:p14="http://schemas.microsoft.com/office/powerpoint/2010/main">
            <mc:Choice Requires="p14">
              <p:contentPart p14:bwMode="auto" r:id="rId46">
                <p14:nvContentPartPr>
                  <p14:cNvPr id="4" name="Ink 3">
                    <a:extLst>
                      <a:ext uri="{FF2B5EF4-FFF2-40B4-BE49-F238E27FC236}">
                        <a16:creationId xmlns:a16="http://schemas.microsoft.com/office/drawing/2014/main" id="{FF3C64EC-A19F-F680-B33F-AE9A59B332DD}"/>
                      </a:ext>
                    </a:extLst>
                  </p14:cNvPr>
                  <p14:cNvContentPartPr/>
                  <p14:nvPr/>
                </p14:nvContentPartPr>
                <p14:xfrm>
                  <a:off x="5678245" y="2399381"/>
                  <a:ext cx="141480" cy="170640"/>
                </p14:xfrm>
              </p:contentPart>
            </mc:Choice>
            <mc:Fallback xmlns="">
              <p:pic>
                <p:nvPicPr>
                  <p:cNvPr id="4" name="Ink 3">
                    <a:extLst>
                      <a:ext uri="{FF2B5EF4-FFF2-40B4-BE49-F238E27FC236}">
                        <a16:creationId xmlns:a16="http://schemas.microsoft.com/office/drawing/2014/main" id="{FF3C64EC-A19F-F680-B33F-AE9A59B332DD}"/>
                      </a:ext>
                    </a:extLst>
                  </p:cNvPr>
                  <p:cNvPicPr/>
                  <p:nvPr/>
                </p:nvPicPr>
                <p:blipFill>
                  <a:blip r:embed="rId47"/>
                  <a:stretch>
                    <a:fillRect/>
                  </a:stretch>
                </p:blipFill>
                <p:spPr>
                  <a:xfrm>
                    <a:off x="5669605" y="2390381"/>
                    <a:ext cx="15912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 name="Ink 4">
                    <a:extLst>
                      <a:ext uri="{FF2B5EF4-FFF2-40B4-BE49-F238E27FC236}">
                        <a16:creationId xmlns:a16="http://schemas.microsoft.com/office/drawing/2014/main" id="{7CD07B9F-2A4D-0F27-43CD-15DF74FE5AF6}"/>
                      </a:ext>
                    </a:extLst>
                  </p14:cNvPr>
                  <p14:cNvContentPartPr/>
                  <p14:nvPr/>
                </p14:nvContentPartPr>
                <p14:xfrm>
                  <a:off x="5689765" y="2419901"/>
                  <a:ext cx="140400" cy="183600"/>
                </p14:xfrm>
              </p:contentPart>
            </mc:Choice>
            <mc:Fallback xmlns="">
              <p:pic>
                <p:nvPicPr>
                  <p:cNvPr id="5" name="Ink 4">
                    <a:extLst>
                      <a:ext uri="{FF2B5EF4-FFF2-40B4-BE49-F238E27FC236}">
                        <a16:creationId xmlns:a16="http://schemas.microsoft.com/office/drawing/2014/main" id="{7CD07B9F-2A4D-0F27-43CD-15DF74FE5AF6}"/>
                      </a:ext>
                    </a:extLst>
                  </p:cNvPr>
                  <p:cNvPicPr/>
                  <p:nvPr/>
                </p:nvPicPr>
                <p:blipFill>
                  <a:blip r:embed="rId49"/>
                  <a:stretch>
                    <a:fillRect/>
                  </a:stretch>
                </p:blipFill>
                <p:spPr>
                  <a:xfrm>
                    <a:off x="5680765" y="2410901"/>
                    <a:ext cx="1580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71" name="Ink 70">
                    <a:extLst>
                      <a:ext uri="{FF2B5EF4-FFF2-40B4-BE49-F238E27FC236}">
                        <a16:creationId xmlns:a16="http://schemas.microsoft.com/office/drawing/2014/main" id="{689554D8-A0C4-9932-773F-B0E14D6D0AE0}"/>
                      </a:ext>
                    </a:extLst>
                  </p14:cNvPr>
                  <p14:cNvContentPartPr/>
                  <p14:nvPr/>
                </p14:nvContentPartPr>
                <p14:xfrm>
                  <a:off x="5532805" y="2356181"/>
                  <a:ext cx="387720" cy="313200"/>
                </p14:xfrm>
              </p:contentPart>
            </mc:Choice>
            <mc:Fallback xmlns="">
              <p:pic>
                <p:nvPicPr>
                  <p:cNvPr id="71" name="Ink 70">
                    <a:extLst>
                      <a:ext uri="{FF2B5EF4-FFF2-40B4-BE49-F238E27FC236}">
                        <a16:creationId xmlns:a16="http://schemas.microsoft.com/office/drawing/2014/main" id="{689554D8-A0C4-9932-773F-B0E14D6D0AE0}"/>
                      </a:ext>
                    </a:extLst>
                  </p:cNvPr>
                  <p:cNvPicPr/>
                  <p:nvPr/>
                </p:nvPicPr>
                <p:blipFill>
                  <a:blip r:embed="rId51"/>
                  <a:stretch>
                    <a:fillRect/>
                  </a:stretch>
                </p:blipFill>
                <p:spPr>
                  <a:xfrm>
                    <a:off x="5524165" y="2347541"/>
                    <a:ext cx="405360" cy="330840"/>
                  </a:xfrm>
                  <a:prstGeom prst="rect">
                    <a:avLst/>
                  </a:prstGeom>
                </p:spPr>
              </p:pic>
            </mc:Fallback>
          </mc:AlternateContent>
        </p:grpSp>
        <p:grpSp>
          <p:nvGrpSpPr>
            <p:cNvPr id="76" name="Group 75">
              <a:extLst>
                <a:ext uri="{FF2B5EF4-FFF2-40B4-BE49-F238E27FC236}">
                  <a16:creationId xmlns:a16="http://schemas.microsoft.com/office/drawing/2014/main" id="{8BD8918E-7C5D-3033-46A3-1855DA7BAAE9}"/>
                </a:ext>
              </a:extLst>
            </p:cNvPr>
            <p:cNvGrpSpPr/>
            <p:nvPr/>
          </p:nvGrpSpPr>
          <p:grpSpPr>
            <a:xfrm>
              <a:off x="5690845" y="4317461"/>
              <a:ext cx="237600" cy="531360"/>
              <a:chOff x="5690845" y="4317461"/>
              <a:chExt cx="237600" cy="531360"/>
            </a:xfrm>
          </p:grpSpPr>
          <mc:AlternateContent xmlns:mc="http://schemas.openxmlformats.org/markup-compatibility/2006" xmlns:p14="http://schemas.microsoft.com/office/powerpoint/2010/main">
            <mc:Choice Requires="p14">
              <p:contentPart p14:bwMode="auto" r:id="rId52">
                <p14:nvContentPartPr>
                  <p14:cNvPr id="7" name="Ink 6">
                    <a:extLst>
                      <a:ext uri="{FF2B5EF4-FFF2-40B4-BE49-F238E27FC236}">
                        <a16:creationId xmlns:a16="http://schemas.microsoft.com/office/drawing/2014/main" id="{AEAAABDE-3FFA-7CF8-7A10-D6EC6831136D}"/>
                      </a:ext>
                    </a:extLst>
                  </p14:cNvPr>
                  <p14:cNvContentPartPr/>
                  <p14:nvPr/>
                </p14:nvContentPartPr>
                <p14:xfrm>
                  <a:off x="5753845" y="4372181"/>
                  <a:ext cx="135720" cy="119160"/>
                </p14:xfrm>
              </p:contentPart>
            </mc:Choice>
            <mc:Fallback xmlns="">
              <p:pic>
                <p:nvPicPr>
                  <p:cNvPr id="7" name="Ink 6">
                    <a:extLst>
                      <a:ext uri="{FF2B5EF4-FFF2-40B4-BE49-F238E27FC236}">
                        <a16:creationId xmlns:a16="http://schemas.microsoft.com/office/drawing/2014/main" id="{AEAAABDE-3FFA-7CF8-7A10-D6EC6831136D}"/>
                      </a:ext>
                    </a:extLst>
                  </p:cNvPr>
                  <p:cNvPicPr/>
                  <p:nvPr/>
                </p:nvPicPr>
                <p:blipFill>
                  <a:blip r:embed="rId53"/>
                  <a:stretch>
                    <a:fillRect/>
                  </a:stretch>
                </p:blipFill>
                <p:spPr>
                  <a:xfrm>
                    <a:off x="5745205" y="4363541"/>
                    <a:ext cx="15336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8" name="Ink 7">
                    <a:extLst>
                      <a:ext uri="{FF2B5EF4-FFF2-40B4-BE49-F238E27FC236}">
                        <a16:creationId xmlns:a16="http://schemas.microsoft.com/office/drawing/2014/main" id="{15D45FEC-4F72-24FE-D640-9A5BCE1768E3}"/>
                      </a:ext>
                    </a:extLst>
                  </p14:cNvPr>
                  <p14:cNvContentPartPr/>
                  <p14:nvPr/>
                </p14:nvContentPartPr>
                <p14:xfrm>
                  <a:off x="5755285" y="4365341"/>
                  <a:ext cx="109440" cy="131400"/>
                </p14:xfrm>
              </p:contentPart>
            </mc:Choice>
            <mc:Fallback xmlns="">
              <p:pic>
                <p:nvPicPr>
                  <p:cNvPr id="8" name="Ink 7">
                    <a:extLst>
                      <a:ext uri="{FF2B5EF4-FFF2-40B4-BE49-F238E27FC236}">
                        <a16:creationId xmlns:a16="http://schemas.microsoft.com/office/drawing/2014/main" id="{15D45FEC-4F72-24FE-D640-9A5BCE1768E3}"/>
                      </a:ext>
                    </a:extLst>
                  </p:cNvPr>
                  <p:cNvPicPr/>
                  <p:nvPr/>
                </p:nvPicPr>
                <p:blipFill>
                  <a:blip r:embed="rId55"/>
                  <a:stretch>
                    <a:fillRect/>
                  </a:stretch>
                </p:blipFill>
                <p:spPr>
                  <a:xfrm>
                    <a:off x="5746285" y="4356341"/>
                    <a:ext cx="1270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0" name="Ink 9">
                    <a:extLst>
                      <a:ext uri="{FF2B5EF4-FFF2-40B4-BE49-F238E27FC236}">
                        <a16:creationId xmlns:a16="http://schemas.microsoft.com/office/drawing/2014/main" id="{4CEAE1F2-5DE4-437A-406F-A9E7774C1B46}"/>
                      </a:ext>
                    </a:extLst>
                  </p14:cNvPr>
                  <p14:cNvContentPartPr/>
                  <p14:nvPr/>
                </p14:nvContentPartPr>
                <p14:xfrm>
                  <a:off x="5761045" y="4626701"/>
                  <a:ext cx="100800" cy="173880"/>
                </p14:xfrm>
              </p:contentPart>
            </mc:Choice>
            <mc:Fallback xmlns="">
              <p:pic>
                <p:nvPicPr>
                  <p:cNvPr id="10" name="Ink 9">
                    <a:extLst>
                      <a:ext uri="{FF2B5EF4-FFF2-40B4-BE49-F238E27FC236}">
                        <a16:creationId xmlns:a16="http://schemas.microsoft.com/office/drawing/2014/main" id="{4CEAE1F2-5DE4-437A-406F-A9E7774C1B46}"/>
                      </a:ext>
                    </a:extLst>
                  </p:cNvPr>
                  <p:cNvPicPr/>
                  <p:nvPr/>
                </p:nvPicPr>
                <p:blipFill>
                  <a:blip r:embed="rId57"/>
                  <a:stretch>
                    <a:fillRect/>
                  </a:stretch>
                </p:blipFill>
                <p:spPr>
                  <a:xfrm>
                    <a:off x="5752045" y="4618061"/>
                    <a:ext cx="11844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1" name="Ink 10">
                    <a:extLst>
                      <a:ext uri="{FF2B5EF4-FFF2-40B4-BE49-F238E27FC236}">
                        <a16:creationId xmlns:a16="http://schemas.microsoft.com/office/drawing/2014/main" id="{74B842BB-C4F0-424E-2F30-9EF31900A4AB}"/>
                      </a:ext>
                    </a:extLst>
                  </p14:cNvPr>
                  <p14:cNvContentPartPr/>
                  <p14:nvPr/>
                </p14:nvContentPartPr>
                <p14:xfrm>
                  <a:off x="5745205" y="4681781"/>
                  <a:ext cx="105480" cy="100440"/>
                </p14:xfrm>
              </p:contentPart>
            </mc:Choice>
            <mc:Fallback xmlns="">
              <p:pic>
                <p:nvPicPr>
                  <p:cNvPr id="11" name="Ink 10">
                    <a:extLst>
                      <a:ext uri="{FF2B5EF4-FFF2-40B4-BE49-F238E27FC236}">
                        <a16:creationId xmlns:a16="http://schemas.microsoft.com/office/drawing/2014/main" id="{74B842BB-C4F0-424E-2F30-9EF31900A4AB}"/>
                      </a:ext>
                    </a:extLst>
                  </p:cNvPr>
                  <p:cNvPicPr/>
                  <p:nvPr/>
                </p:nvPicPr>
                <p:blipFill>
                  <a:blip r:embed="rId59"/>
                  <a:stretch>
                    <a:fillRect/>
                  </a:stretch>
                </p:blipFill>
                <p:spPr>
                  <a:xfrm>
                    <a:off x="5736205" y="4672781"/>
                    <a:ext cx="1231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74" name="Ink 73">
                    <a:extLst>
                      <a:ext uri="{FF2B5EF4-FFF2-40B4-BE49-F238E27FC236}">
                        <a16:creationId xmlns:a16="http://schemas.microsoft.com/office/drawing/2014/main" id="{A4139ECD-8637-FC6F-7B92-C6D5DFCC9B69}"/>
                      </a:ext>
                    </a:extLst>
                  </p14:cNvPr>
                  <p14:cNvContentPartPr/>
                  <p14:nvPr/>
                </p14:nvContentPartPr>
                <p14:xfrm>
                  <a:off x="5690845" y="4317461"/>
                  <a:ext cx="237600" cy="208080"/>
                </p14:xfrm>
              </p:contentPart>
            </mc:Choice>
            <mc:Fallback xmlns="">
              <p:pic>
                <p:nvPicPr>
                  <p:cNvPr id="74" name="Ink 73">
                    <a:extLst>
                      <a:ext uri="{FF2B5EF4-FFF2-40B4-BE49-F238E27FC236}">
                        <a16:creationId xmlns:a16="http://schemas.microsoft.com/office/drawing/2014/main" id="{A4139ECD-8637-FC6F-7B92-C6D5DFCC9B69}"/>
                      </a:ext>
                    </a:extLst>
                  </p:cNvPr>
                  <p:cNvPicPr/>
                  <p:nvPr/>
                </p:nvPicPr>
                <p:blipFill>
                  <a:blip r:embed="rId61"/>
                  <a:stretch>
                    <a:fillRect/>
                  </a:stretch>
                </p:blipFill>
                <p:spPr>
                  <a:xfrm>
                    <a:off x="5681845" y="4308821"/>
                    <a:ext cx="2552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75" name="Ink 74">
                    <a:extLst>
                      <a:ext uri="{FF2B5EF4-FFF2-40B4-BE49-F238E27FC236}">
                        <a16:creationId xmlns:a16="http://schemas.microsoft.com/office/drawing/2014/main" id="{B890A245-AA22-5469-045E-18622F2ACBC8}"/>
                      </a:ext>
                    </a:extLst>
                  </p14:cNvPr>
                  <p14:cNvContentPartPr/>
                  <p14:nvPr/>
                </p14:nvContentPartPr>
                <p14:xfrm>
                  <a:off x="5708485" y="4625621"/>
                  <a:ext cx="204480" cy="223200"/>
                </p14:xfrm>
              </p:contentPart>
            </mc:Choice>
            <mc:Fallback xmlns="">
              <p:pic>
                <p:nvPicPr>
                  <p:cNvPr id="75" name="Ink 74">
                    <a:extLst>
                      <a:ext uri="{FF2B5EF4-FFF2-40B4-BE49-F238E27FC236}">
                        <a16:creationId xmlns:a16="http://schemas.microsoft.com/office/drawing/2014/main" id="{B890A245-AA22-5469-045E-18622F2ACBC8}"/>
                      </a:ext>
                    </a:extLst>
                  </p:cNvPr>
                  <p:cNvPicPr/>
                  <p:nvPr/>
                </p:nvPicPr>
                <p:blipFill>
                  <a:blip r:embed="rId63"/>
                  <a:stretch>
                    <a:fillRect/>
                  </a:stretch>
                </p:blipFill>
                <p:spPr>
                  <a:xfrm>
                    <a:off x="5699845" y="4616621"/>
                    <a:ext cx="222120" cy="240840"/>
                  </a:xfrm>
                  <a:prstGeom prst="rect">
                    <a:avLst/>
                  </a:prstGeom>
                </p:spPr>
              </p:pic>
            </mc:Fallback>
          </mc:AlternateContent>
        </p:grpSp>
      </p:grpSp>
    </p:spTree>
    <p:extLst>
      <p:ext uri="{BB962C8B-B14F-4D97-AF65-F5344CB8AC3E}">
        <p14:creationId xmlns:p14="http://schemas.microsoft.com/office/powerpoint/2010/main" val="69841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12: Skott och skott +pass mot mål</a:t>
            </a:r>
            <a:endParaRPr sz="3000" dirty="0"/>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1830-1850</a:t>
            </a:r>
          </a:p>
          <a:p>
            <a:pPr marL="0" lvl="0" indent="0" algn="l" rtl="0">
              <a:spcBef>
                <a:spcPts val="0"/>
              </a:spcBef>
              <a:spcAft>
                <a:spcPts val="0"/>
              </a:spcAft>
              <a:buNone/>
            </a:pPr>
            <a:r>
              <a:rPr lang="sv-SE" sz="2400" dirty="0"/>
              <a:t>3 olika skottövningar utan målvakt. Träffa mål!</a:t>
            </a:r>
            <a:endParaRPr sz="2400" dirty="0"/>
          </a:p>
          <a:p>
            <a:pPr marL="0" lvl="0" indent="0" algn="l" rtl="0">
              <a:spcBef>
                <a:spcPts val="0"/>
              </a:spcBef>
              <a:spcAft>
                <a:spcPts val="0"/>
              </a:spcAft>
              <a:buNone/>
            </a:pPr>
            <a:endParaRPr sz="2400" dirty="0"/>
          </a:p>
          <a:p>
            <a:pPr marL="457200" lvl="0" indent="0" algn="l" rtl="0">
              <a:spcBef>
                <a:spcPts val="0"/>
              </a:spcBef>
              <a:spcAft>
                <a:spcPts val="0"/>
              </a:spcAft>
              <a:buNone/>
            </a:pPr>
            <a:endParaRPr sz="2400" dirty="0"/>
          </a:p>
        </p:txBody>
      </p:sp>
      <p:grpSp>
        <p:nvGrpSpPr>
          <p:cNvPr id="40" name="Group 39">
            <a:extLst>
              <a:ext uri="{FF2B5EF4-FFF2-40B4-BE49-F238E27FC236}">
                <a16:creationId xmlns:a16="http://schemas.microsoft.com/office/drawing/2014/main" id="{A3322AE5-CCF7-89C7-2B44-7A508D2E257B}"/>
              </a:ext>
            </a:extLst>
          </p:cNvPr>
          <p:cNvGrpSpPr/>
          <p:nvPr/>
        </p:nvGrpSpPr>
        <p:grpSpPr>
          <a:xfrm>
            <a:off x="1577437" y="1857084"/>
            <a:ext cx="5575776" cy="2839954"/>
            <a:chOff x="1577437" y="1857084"/>
            <a:chExt cx="5575776" cy="2839954"/>
          </a:xfrm>
        </p:grpSpPr>
        <p:pic>
          <p:nvPicPr>
            <p:cNvPr id="2" name="Picture 1" descr="A blue rectangular object with a black border&#10;&#10;Description automatically generated">
              <a:extLst>
                <a:ext uri="{FF2B5EF4-FFF2-40B4-BE49-F238E27FC236}">
                  <a16:creationId xmlns:a16="http://schemas.microsoft.com/office/drawing/2014/main" id="{1F76BD87-FFD8-80D3-A2E7-17DA59964A5C}"/>
                </a:ext>
              </a:extLst>
            </p:cNvPr>
            <p:cNvPicPr>
              <a:picLocks noChangeAspect="1"/>
            </p:cNvPicPr>
            <p:nvPr/>
          </p:nvPicPr>
          <p:blipFill>
            <a:blip r:embed="rId3"/>
            <a:stretch>
              <a:fillRect/>
            </a:stretch>
          </p:blipFill>
          <p:spPr>
            <a:xfrm>
              <a:off x="1577437" y="1857084"/>
              <a:ext cx="5575776" cy="2839954"/>
            </a:xfrm>
            <a:prstGeom prst="rect">
              <a:avLst/>
            </a:prstGeom>
          </p:spPr>
        </p:pic>
        <p:grpSp>
          <p:nvGrpSpPr>
            <p:cNvPr id="5" name="Group 4">
              <a:extLst>
                <a:ext uri="{FF2B5EF4-FFF2-40B4-BE49-F238E27FC236}">
                  <a16:creationId xmlns:a16="http://schemas.microsoft.com/office/drawing/2014/main" id="{1B4E55F9-1825-2714-5535-87C4CA67BF51}"/>
                </a:ext>
              </a:extLst>
            </p:cNvPr>
            <p:cNvGrpSpPr/>
            <p:nvPr/>
          </p:nvGrpSpPr>
          <p:grpSpPr>
            <a:xfrm>
              <a:off x="4393045" y="1938581"/>
              <a:ext cx="263160" cy="234720"/>
              <a:chOff x="4393045" y="1938581"/>
              <a:chExt cx="263160" cy="23472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8722546-DCF7-1525-F20E-601272F971B2}"/>
                      </a:ext>
                    </a:extLst>
                  </p14:cNvPr>
                  <p14:cNvContentPartPr/>
                  <p14:nvPr/>
                </p14:nvContentPartPr>
                <p14:xfrm>
                  <a:off x="4393045" y="1938581"/>
                  <a:ext cx="263160" cy="226080"/>
                </p14:xfrm>
              </p:contentPart>
            </mc:Choice>
            <mc:Fallback xmlns="">
              <p:pic>
                <p:nvPicPr>
                  <p:cNvPr id="3" name="Ink 2">
                    <a:extLst>
                      <a:ext uri="{FF2B5EF4-FFF2-40B4-BE49-F238E27FC236}">
                        <a16:creationId xmlns:a16="http://schemas.microsoft.com/office/drawing/2014/main" id="{E8722546-DCF7-1525-F20E-601272F971B2}"/>
                      </a:ext>
                    </a:extLst>
                  </p:cNvPr>
                  <p:cNvPicPr/>
                  <p:nvPr/>
                </p:nvPicPr>
                <p:blipFill>
                  <a:blip r:embed="rId5"/>
                  <a:stretch>
                    <a:fillRect/>
                  </a:stretch>
                </p:blipFill>
                <p:spPr>
                  <a:xfrm>
                    <a:off x="4384045" y="1929581"/>
                    <a:ext cx="28080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C865C557-5214-2829-9849-3C5773F9A646}"/>
                      </a:ext>
                    </a:extLst>
                  </p14:cNvPr>
                  <p14:cNvContentPartPr/>
                  <p14:nvPr/>
                </p14:nvContentPartPr>
                <p14:xfrm>
                  <a:off x="4462885" y="1952261"/>
                  <a:ext cx="157680" cy="221040"/>
                </p14:xfrm>
              </p:contentPart>
            </mc:Choice>
            <mc:Fallback xmlns="">
              <p:pic>
                <p:nvPicPr>
                  <p:cNvPr id="4" name="Ink 3">
                    <a:extLst>
                      <a:ext uri="{FF2B5EF4-FFF2-40B4-BE49-F238E27FC236}">
                        <a16:creationId xmlns:a16="http://schemas.microsoft.com/office/drawing/2014/main" id="{C865C557-5214-2829-9849-3C5773F9A646}"/>
                      </a:ext>
                    </a:extLst>
                  </p:cNvPr>
                  <p:cNvPicPr/>
                  <p:nvPr/>
                </p:nvPicPr>
                <p:blipFill>
                  <a:blip r:embed="rId7"/>
                  <a:stretch>
                    <a:fillRect/>
                  </a:stretch>
                </p:blipFill>
                <p:spPr>
                  <a:xfrm>
                    <a:off x="4453885" y="1943621"/>
                    <a:ext cx="175320" cy="238680"/>
                  </a:xfrm>
                  <a:prstGeom prst="rect">
                    <a:avLst/>
                  </a:prstGeom>
                </p:spPr>
              </p:pic>
            </mc:Fallback>
          </mc:AlternateContent>
        </p:grpSp>
        <p:grpSp>
          <p:nvGrpSpPr>
            <p:cNvPr id="8" name="Group 7">
              <a:extLst>
                <a:ext uri="{FF2B5EF4-FFF2-40B4-BE49-F238E27FC236}">
                  <a16:creationId xmlns:a16="http://schemas.microsoft.com/office/drawing/2014/main" id="{8E97B6B7-B177-D196-D3F2-5F17FC1EEDAB}"/>
                </a:ext>
              </a:extLst>
            </p:cNvPr>
            <p:cNvGrpSpPr/>
            <p:nvPr/>
          </p:nvGrpSpPr>
          <p:grpSpPr>
            <a:xfrm>
              <a:off x="4447765" y="4393061"/>
              <a:ext cx="245520" cy="180360"/>
              <a:chOff x="4447765" y="4393061"/>
              <a:chExt cx="245520" cy="180360"/>
            </a:xfrm>
          </p:grpSpPr>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2A96C901-0590-5172-886E-F8DF38EFEB7C}"/>
                      </a:ext>
                    </a:extLst>
                  </p14:cNvPr>
                  <p14:cNvContentPartPr/>
                  <p14:nvPr/>
                </p14:nvContentPartPr>
                <p14:xfrm>
                  <a:off x="4447765" y="4420421"/>
                  <a:ext cx="245520" cy="153000"/>
                </p14:xfrm>
              </p:contentPart>
            </mc:Choice>
            <mc:Fallback xmlns="">
              <p:pic>
                <p:nvPicPr>
                  <p:cNvPr id="6" name="Ink 5">
                    <a:extLst>
                      <a:ext uri="{FF2B5EF4-FFF2-40B4-BE49-F238E27FC236}">
                        <a16:creationId xmlns:a16="http://schemas.microsoft.com/office/drawing/2014/main" id="{2A96C901-0590-5172-886E-F8DF38EFEB7C}"/>
                      </a:ext>
                    </a:extLst>
                  </p:cNvPr>
                  <p:cNvPicPr/>
                  <p:nvPr/>
                </p:nvPicPr>
                <p:blipFill>
                  <a:blip r:embed="rId9"/>
                  <a:stretch>
                    <a:fillRect/>
                  </a:stretch>
                </p:blipFill>
                <p:spPr>
                  <a:xfrm>
                    <a:off x="4439125" y="4411421"/>
                    <a:ext cx="26316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4525157E-1EF4-D4BA-2556-E35DC5B4EC22}"/>
                      </a:ext>
                    </a:extLst>
                  </p14:cNvPr>
                  <p14:cNvContentPartPr/>
                  <p14:nvPr/>
                </p14:nvContentPartPr>
                <p14:xfrm>
                  <a:off x="4490605" y="4393061"/>
                  <a:ext cx="164160" cy="157680"/>
                </p14:xfrm>
              </p:contentPart>
            </mc:Choice>
            <mc:Fallback xmlns="">
              <p:pic>
                <p:nvPicPr>
                  <p:cNvPr id="7" name="Ink 6">
                    <a:extLst>
                      <a:ext uri="{FF2B5EF4-FFF2-40B4-BE49-F238E27FC236}">
                        <a16:creationId xmlns:a16="http://schemas.microsoft.com/office/drawing/2014/main" id="{4525157E-1EF4-D4BA-2556-E35DC5B4EC22}"/>
                      </a:ext>
                    </a:extLst>
                  </p:cNvPr>
                  <p:cNvPicPr/>
                  <p:nvPr/>
                </p:nvPicPr>
                <p:blipFill>
                  <a:blip r:embed="rId11"/>
                  <a:stretch>
                    <a:fillRect/>
                  </a:stretch>
                </p:blipFill>
                <p:spPr>
                  <a:xfrm>
                    <a:off x="4481605" y="4384061"/>
                    <a:ext cx="181800" cy="175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A63D499C-FCBF-5A3A-3643-AD2AA744FC76}"/>
                    </a:ext>
                  </a:extLst>
                </p14:cNvPr>
                <p14:cNvContentPartPr/>
                <p14:nvPr/>
              </p14:nvContentPartPr>
              <p14:xfrm>
                <a:off x="4487725" y="3308021"/>
                <a:ext cx="960120" cy="1085400"/>
              </p14:xfrm>
            </p:contentPart>
          </mc:Choice>
          <mc:Fallback xmlns="">
            <p:pic>
              <p:nvPicPr>
                <p:cNvPr id="10" name="Ink 9">
                  <a:extLst>
                    <a:ext uri="{FF2B5EF4-FFF2-40B4-BE49-F238E27FC236}">
                      <a16:creationId xmlns:a16="http://schemas.microsoft.com/office/drawing/2014/main" id="{A63D499C-FCBF-5A3A-3643-AD2AA744FC76}"/>
                    </a:ext>
                  </a:extLst>
                </p:cNvPr>
                <p:cNvPicPr/>
                <p:nvPr/>
              </p:nvPicPr>
              <p:blipFill>
                <a:blip r:embed="rId13"/>
                <a:stretch>
                  <a:fillRect/>
                </a:stretch>
              </p:blipFill>
              <p:spPr>
                <a:xfrm>
                  <a:off x="4479085" y="3299381"/>
                  <a:ext cx="977760" cy="1103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C33D88E7-0C33-05FA-6D73-87F44CFAB7DA}"/>
                    </a:ext>
                  </a:extLst>
                </p14:cNvPr>
                <p14:cNvContentPartPr/>
                <p14:nvPr/>
              </p14:nvContentPartPr>
              <p14:xfrm>
                <a:off x="4549285" y="2220461"/>
                <a:ext cx="121320" cy="671400"/>
              </p14:xfrm>
            </p:contentPart>
          </mc:Choice>
          <mc:Fallback xmlns="">
            <p:pic>
              <p:nvPicPr>
                <p:cNvPr id="11" name="Ink 10">
                  <a:extLst>
                    <a:ext uri="{FF2B5EF4-FFF2-40B4-BE49-F238E27FC236}">
                      <a16:creationId xmlns:a16="http://schemas.microsoft.com/office/drawing/2014/main" id="{C33D88E7-0C33-05FA-6D73-87F44CFAB7DA}"/>
                    </a:ext>
                  </a:extLst>
                </p:cNvPr>
                <p:cNvPicPr/>
                <p:nvPr/>
              </p:nvPicPr>
              <p:blipFill>
                <a:blip r:embed="rId15"/>
                <a:stretch>
                  <a:fillRect/>
                </a:stretch>
              </p:blipFill>
              <p:spPr>
                <a:xfrm>
                  <a:off x="4540645" y="2211461"/>
                  <a:ext cx="138960" cy="689040"/>
                </a:xfrm>
                <a:prstGeom prst="rect">
                  <a:avLst/>
                </a:prstGeom>
              </p:spPr>
            </p:pic>
          </mc:Fallback>
        </mc:AlternateContent>
        <p:grpSp>
          <p:nvGrpSpPr>
            <p:cNvPr id="17" name="Group 16">
              <a:extLst>
                <a:ext uri="{FF2B5EF4-FFF2-40B4-BE49-F238E27FC236}">
                  <a16:creationId xmlns:a16="http://schemas.microsoft.com/office/drawing/2014/main" id="{13EEA33A-C167-5A6D-700A-7D15DA058D26}"/>
                </a:ext>
              </a:extLst>
            </p:cNvPr>
            <p:cNvGrpSpPr/>
            <p:nvPr/>
          </p:nvGrpSpPr>
          <p:grpSpPr>
            <a:xfrm>
              <a:off x="4606525" y="3507101"/>
              <a:ext cx="27360" cy="858960"/>
              <a:chOff x="4606525" y="3507101"/>
              <a:chExt cx="27360" cy="858960"/>
            </a:xfrm>
          </p:grpSpPr>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9334FBE6-A186-6BB6-91BF-934421B252BF}"/>
                      </a:ext>
                    </a:extLst>
                  </p14:cNvPr>
                  <p14:cNvContentPartPr/>
                  <p14:nvPr/>
                </p14:nvContentPartPr>
                <p14:xfrm>
                  <a:off x="4606525" y="4181381"/>
                  <a:ext cx="27360" cy="184680"/>
                </p14:xfrm>
              </p:contentPart>
            </mc:Choice>
            <mc:Fallback xmlns="">
              <p:pic>
                <p:nvPicPr>
                  <p:cNvPr id="12" name="Ink 11">
                    <a:extLst>
                      <a:ext uri="{FF2B5EF4-FFF2-40B4-BE49-F238E27FC236}">
                        <a16:creationId xmlns:a16="http://schemas.microsoft.com/office/drawing/2014/main" id="{9334FBE6-A186-6BB6-91BF-934421B252BF}"/>
                      </a:ext>
                    </a:extLst>
                  </p:cNvPr>
                  <p:cNvPicPr/>
                  <p:nvPr/>
                </p:nvPicPr>
                <p:blipFill>
                  <a:blip r:embed="rId17"/>
                  <a:stretch>
                    <a:fillRect/>
                  </a:stretch>
                </p:blipFill>
                <p:spPr>
                  <a:xfrm>
                    <a:off x="4597525" y="4172381"/>
                    <a:ext cx="4500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34CD22AB-3BED-ED9F-EAE8-5B048A8CC63A}"/>
                      </a:ext>
                    </a:extLst>
                  </p14:cNvPr>
                  <p14:cNvContentPartPr/>
                  <p14:nvPr/>
                </p14:nvContentPartPr>
                <p14:xfrm>
                  <a:off x="4612645" y="3953501"/>
                  <a:ext cx="14400" cy="150840"/>
                </p14:xfrm>
              </p:contentPart>
            </mc:Choice>
            <mc:Fallback xmlns="">
              <p:pic>
                <p:nvPicPr>
                  <p:cNvPr id="13" name="Ink 12">
                    <a:extLst>
                      <a:ext uri="{FF2B5EF4-FFF2-40B4-BE49-F238E27FC236}">
                        <a16:creationId xmlns:a16="http://schemas.microsoft.com/office/drawing/2014/main" id="{34CD22AB-3BED-ED9F-EAE8-5B048A8CC63A}"/>
                      </a:ext>
                    </a:extLst>
                  </p:cNvPr>
                  <p:cNvPicPr/>
                  <p:nvPr/>
                </p:nvPicPr>
                <p:blipFill>
                  <a:blip r:embed="rId19"/>
                  <a:stretch>
                    <a:fillRect/>
                  </a:stretch>
                </p:blipFill>
                <p:spPr>
                  <a:xfrm>
                    <a:off x="4604005" y="3944861"/>
                    <a:ext cx="3204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2237FBAC-D969-E1D7-28B3-4A7868554C6F}"/>
                      </a:ext>
                    </a:extLst>
                  </p14:cNvPr>
                  <p14:cNvContentPartPr/>
                  <p14:nvPr/>
                </p14:nvContentPartPr>
                <p14:xfrm>
                  <a:off x="4626685" y="3685661"/>
                  <a:ext cx="360" cy="157680"/>
                </p14:xfrm>
              </p:contentPart>
            </mc:Choice>
            <mc:Fallback xmlns="">
              <p:pic>
                <p:nvPicPr>
                  <p:cNvPr id="14" name="Ink 13">
                    <a:extLst>
                      <a:ext uri="{FF2B5EF4-FFF2-40B4-BE49-F238E27FC236}">
                        <a16:creationId xmlns:a16="http://schemas.microsoft.com/office/drawing/2014/main" id="{2237FBAC-D969-E1D7-28B3-4A7868554C6F}"/>
                      </a:ext>
                    </a:extLst>
                  </p:cNvPr>
                  <p:cNvPicPr/>
                  <p:nvPr/>
                </p:nvPicPr>
                <p:blipFill>
                  <a:blip r:embed="rId21"/>
                  <a:stretch>
                    <a:fillRect/>
                  </a:stretch>
                </p:blipFill>
                <p:spPr>
                  <a:xfrm>
                    <a:off x="4617685" y="3676661"/>
                    <a:ext cx="1800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4C7AF963-DB51-39A9-FCEB-9ED0716A0600}"/>
                      </a:ext>
                    </a:extLst>
                  </p14:cNvPr>
                  <p14:cNvContentPartPr/>
                  <p14:nvPr/>
                </p14:nvContentPartPr>
                <p14:xfrm>
                  <a:off x="4633525" y="3507101"/>
                  <a:ext cx="360" cy="61560"/>
                </p14:xfrm>
              </p:contentPart>
            </mc:Choice>
            <mc:Fallback xmlns="">
              <p:pic>
                <p:nvPicPr>
                  <p:cNvPr id="15" name="Ink 14">
                    <a:extLst>
                      <a:ext uri="{FF2B5EF4-FFF2-40B4-BE49-F238E27FC236}">
                        <a16:creationId xmlns:a16="http://schemas.microsoft.com/office/drawing/2014/main" id="{4C7AF963-DB51-39A9-FCEB-9ED0716A0600}"/>
                      </a:ext>
                    </a:extLst>
                  </p:cNvPr>
                  <p:cNvPicPr/>
                  <p:nvPr/>
                </p:nvPicPr>
                <p:blipFill>
                  <a:blip r:embed="rId23"/>
                  <a:stretch>
                    <a:fillRect/>
                  </a:stretch>
                </p:blipFill>
                <p:spPr>
                  <a:xfrm>
                    <a:off x="4624885" y="3498101"/>
                    <a:ext cx="18000" cy="79200"/>
                  </a:xfrm>
                  <a:prstGeom prst="rect">
                    <a:avLst/>
                  </a:prstGeom>
                </p:spPr>
              </p:pic>
            </mc:Fallback>
          </mc:AlternateContent>
        </p:grpSp>
        <p:grpSp>
          <p:nvGrpSpPr>
            <p:cNvPr id="21" name="Group 20">
              <a:extLst>
                <a:ext uri="{FF2B5EF4-FFF2-40B4-BE49-F238E27FC236}">
                  <a16:creationId xmlns:a16="http://schemas.microsoft.com/office/drawing/2014/main" id="{863BA746-F7CE-4DB0-2D70-14D7AA16911F}"/>
                </a:ext>
              </a:extLst>
            </p:cNvPr>
            <p:cNvGrpSpPr/>
            <p:nvPr/>
          </p:nvGrpSpPr>
          <p:grpSpPr>
            <a:xfrm>
              <a:off x="4613005" y="2942261"/>
              <a:ext cx="855000" cy="371880"/>
              <a:chOff x="4613005" y="2942261"/>
              <a:chExt cx="855000" cy="371880"/>
            </a:xfrm>
          </p:grpSpPr>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33B6777D-366A-D2B0-14B4-A66730632617}"/>
                      </a:ext>
                    </a:extLst>
                  </p14:cNvPr>
                  <p14:cNvContentPartPr/>
                  <p14:nvPr/>
                </p14:nvContentPartPr>
                <p14:xfrm>
                  <a:off x="4627405" y="3135581"/>
                  <a:ext cx="7560" cy="178560"/>
                </p14:xfrm>
              </p:contentPart>
            </mc:Choice>
            <mc:Fallback xmlns="">
              <p:pic>
                <p:nvPicPr>
                  <p:cNvPr id="16" name="Ink 15">
                    <a:extLst>
                      <a:ext uri="{FF2B5EF4-FFF2-40B4-BE49-F238E27FC236}">
                        <a16:creationId xmlns:a16="http://schemas.microsoft.com/office/drawing/2014/main" id="{33B6777D-366A-D2B0-14B4-A66730632617}"/>
                      </a:ext>
                    </a:extLst>
                  </p:cNvPr>
                  <p:cNvPicPr/>
                  <p:nvPr/>
                </p:nvPicPr>
                <p:blipFill>
                  <a:blip r:embed="rId25"/>
                  <a:stretch>
                    <a:fillRect/>
                  </a:stretch>
                </p:blipFill>
                <p:spPr>
                  <a:xfrm>
                    <a:off x="4618405" y="3126581"/>
                    <a:ext cx="2520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BF9E2554-0D3A-94AC-CC83-75879BA45334}"/>
                      </a:ext>
                    </a:extLst>
                  </p14:cNvPr>
                  <p14:cNvContentPartPr/>
                  <p14:nvPr/>
                </p14:nvContentPartPr>
                <p14:xfrm>
                  <a:off x="4626685" y="3023621"/>
                  <a:ext cx="360" cy="1440"/>
                </p14:xfrm>
              </p:contentPart>
            </mc:Choice>
            <mc:Fallback xmlns="">
              <p:pic>
                <p:nvPicPr>
                  <p:cNvPr id="18" name="Ink 17">
                    <a:extLst>
                      <a:ext uri="{FF2B5EF4-FFF2-40B4-BE49-F238E27FC236}">
                        <a16:creationId xmlns:a16="http://schemas.microsoft.com/office/drawing/2014/main" id="{BF9E2554-0D3A-94AC-CC83-75879BA45334}"/>
                      </a:ext>
                    </a:extLst>
                  </p:cNvPr>
                  <p:cNvPicPr/>
                  <p:nvPr/>
                </p:nvPicPr>
                <p:blipFill>
                  <a:blip r:embed="rId27"/>
                  <a:stretch>
                    <a:fillRect/>
                  </a:stretch>
                </p:blipFill>
                <p:spPr>
                  <a:xfrm>
                    <a:off x="4617685" y="3014621"/>
                    <a:ext cx="1800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AD3D48F1-7203-7324-9731-D7F8853DCD86}"/>
                      </a:ext>
                    </a:extLst>
                  </p14:cNvPr>
                  <p14:cNvContentPartPr/>
                  <p14:nvPr/>
                </p14:nvContentPartPr>
                <p14:xfrm>
                  <a:off x="4613005" y="2943701"/>
                  <a:ext cx="7200" cy="47160"/>
                </p14:xfrm>
              </p:contentPart>
            </mc:Choice>
            <mc:Fallback xmlns="">
              <p:pic>
                <p:nvPicPr>
                  <p:cNvPr id="19" name="Ink 18">
                    <a:extLst>
                      <a:ext uri="{FF2B5EF4-FFF2-40B4-BE49-F238E27FC236}">
                        <a16:creationId xmlns:a16="http://schemas.microsoft.com/office/drawing/2014/main" id="{AD3D48F1-7203-7324-9731-D7F8853DCD86}"/>
                      </a:ext>
                    </a:extLst>
                  </p:cNvPr>
                  <p:cNvPicPr/>
                  <p:nvPr/>
                </p:nvPicPr>
                <p:blipFill>
                  <a:blip r:embed="rId29"/>
                  <a:stretch>
                    <a:fillRect/>
                  </a:stretch>
                </p:blipFill>
                <p:spPr>
                  <a:xfrm>
                    <a:off x="4604005" y="2934701"/>
                    <a:ext cx="2484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0" name="Ink 19">
                    <a:extLst>
                      <a:ext uri="{FF2B5EF4-FFF2-40B4-BE49-F238E27FC236}">
                        <a16:creationId xmlns:a16="http://schemas.microsoft.com/office/drawing/2014/main" id="{2C3A113A-18A5-A319-3302-31C4B17AC8CA}"/>
                      </a:ext>
                    </a:extLst>
                  </p14:cNvPr>
                  <p14:cNvContentPartPr/>
                  <p14:nvPr/>
                </p14:nvContentPartPr>
                <p14:xfrm>
                  <a:off x="4660885" y="2942261"/>
                  <a:ext cx="807120" cy="163080"/>
                </p14:xfrm>
              </p:contentPart>
            </mc:Choice>
            <mc:Fallback xmlns="">
              <p:pic>
                <p:nvPicPr>
                  <p:cNvPr id="20" name="Ink 19">
                    <a:extLst>
                      <a:ext uri="{FF2B5EF4-FFF2-40B4-BE49-F238E27FC236}">
                        <a16:creationId xmlns:a16="http://schemas.microsoft.com/office/drawing/2014/main" id="{2C3A113A-18A5-A319-3302-31C4B17AC8CA}"/>
                      </a:ext>
                    </a:extLst>
                  </p:cNvPr>
                  <p:cNvPicPr/>
                  <p:nvPr/>
                </p:nvPicPr>
                <p:blipFill>
                  <a:blip r:embed="rId31"/>
                  <a:stretch>
                    <a:fillRect/>
                  </a:stretch>
                </p:blipFill>
                <p:spPr>
                  <a:xfrm>
                    <a:off x="4652245" y="2933621"/>
                    <a:ext cx="824760" cy="180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2">
              <p14:nvContentPartPr>
                <p14:cNvPr id="26" name="Ink 25">
                  <a:extLst>
                    <a:ext uri="{FF2B5EF4-FFF2-40B4-BE49-F238E27FC236}">
                      <a16:creationId xmlns:a16="http://schemas.microsoft.com/office/drawing/2014/main" id="{4E0A5A1F-1351-1C6F-9FEA-59DC9817DEA9}"/>
                    </a:ext>
                  </a:extLst>
                </p14:cNvPr>
                <p14:cNvContentPartPr/>
                <p14:nvPr/>
              </p14:nvContentPartPr>
              <p14:xfrm>
                <a:off x="4406725" y="2708981"/>
                <a:ext cx="360" cy="226800"/>
              </p14:xfrm>
            </p:contentPart>
          </mc:Choice>
          <mc:Fallback xmlns="">
            <p:pic>
              <p:nvPicPr>
                <p:cNvPr id="26" name="Ink 25">
                  <a:extLst>
                    <a:ext uri="{FF2B5EF4-FFF2-40B4-BE49-F238E27FC236}">
                      <a16:creationId xmlns:a16="http://schemas.microsoft.com/office/drawing/2014/main" id="{4E0A5A1F-1351-1C6F-9FEA-59DC9817DEA9}"/>
                    </a:ext>
                  </a:extLst>
                </p:cNvPr>
                <p:cNvPicPr/>
                <p:nvPr/>
              </p:nvPicPr>
              <p:blipFill>
                <a:blip r:embed="rId33"/>
                <a:stretch>
                  <a:fillRect/>
                </a:stretch>
              </p:blipFill>
              <p:spPr>
                <a:xfrm>
                  <a:off x="4398085" y="2699981"/>
                  <a:ext cx="1800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7" name="Ink 26">
                  <a:extLst>
                    <a:ext uri="{FF2B5EF4-FFF2-40B4-BE49-F238E27FC236}">
                      <a16:creationId xmlns:a16="http://schemas.microsoft.com/office/drawing/2014/main" id="{B51C289B-0CC3-0DC4-042E-E95DDC7E7F06}"/>
                    </a:ext>
                  </a:extLst>
                </p14:cNvPr>
                <p14:cNvContentPartPr/>
                <p14:nvPr/>
              </p14:nvContentPartPr>
              <p14:xfrm>
                <a:off x="4417525" y="2312981"/>
                <a:ext cx="3960" cy="258120"/>
              </p14:xfrm>
            </p:contentPart>
          </mc:Choice>
          <mc:Fallback xmlns="">
            <p:pic>
              <p:nvPicPr>
                <p:cNvPr id="27" name="Ink 26">
                  <a:extLst>
                    <a:ext uri="{FF2B5EF4-FFF2-40B4-BE49-F238E27FC236}">
                      <a16:creationId xmlns:a16="http://schemas.microsoft.com/office/drawing/2014/main" id="{B51C289B-0CC3-0DC4-042E-E95DDC7E7F06}"/>
                    </a:ext>
                  </a:extLst>
                </p:cNvPr>
                <p:cNvPicPr/>
                <p:nvPr/>
              </p:nvPicPr>
              <p:blipFill>
                <a:blip r:embed="rId35"/>
                <a:stretch>
                  <a:fillRect/>
                </a:stretch>
              </p:blipFill>
              <p:spPr>
                <a:xfrm>
                  <a:off x="4408885" y="2304341"/>
                  <a:ext cx="2160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9" name="Ink 28">
                  <a:extLst>
                    <a:ext uri="{FF2B5EF4-FFF2-40B4-BE49-F238E27FC236}">
                      <a16:creationId xmlns:a16="http://schemas.microsoft.com/office/drawing/2014/main" id="{AA21643B-1A2F-B1F2-3505-EEC1FFED7353}"/>
                    </a:ext>
                  </a:extLst>
                </p14:cNvPr>
                <p14:cNvContentPartPr/>
                <p14:nvPr/>
              </p14:nvContentPartPr>
              <p14:xfrm>
                <a:off x="4420405" y="2152421"/>
                <a:ext cx="360" cy="61200"/>
              </p14:xfrm>
            </p:contentPart>
          </mc:Choice>
          <mc:Fallback xmlns="">
            <p:pic>
              <p:nvPicPr>
                <p:cNvPr id="29" name="Ink 28">
                  <a:extLst>
                    <a:ext uri="{FF2B5EF4-FFF2-40B4-BE49-F238E27FC236}">
                      <a16:creationId xmlns:a16="http://schemas.microsoft.com/office/drawing/2014/main" id="{AA21643B-1A2F-B1F2-3505-EEC1FFED7353}"/>
                    </a:ext>
                  </a:extLst>
                </p:cNvPr>
                <p:cNvPicPr/>
                <p:nvPr/>
              </p:nvPicPr>
              <p:blipFill>
                <a:blip r:embed="rId37"/>
                <a:stretch>
                  <a:fillRect/>
                </a:stretch>
              </p:blipFill>
              <p:spPr>
                <a:xfrm>
                  <a:off x="4411405" y="2143781"/>
                  <a:ext cx="1800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1" name="Ink 30">
                  <a:extLst>
                    <a:ext uri="{FF2B5EF4-FFF2-40B4-BE49-F238E27FC236}">
                      <a16:creationId xmlns:a16="http://schemas.microsoft.com/office/drawing/2014/main" id="{532393F6-2913-4E3E-DCF7-DC26EFF3B22A}"/>
                    </a:ext>
                  </a:extLst>
                </p14:cNvPr>
                <p14:cNvContentPartPr/>
                <p14:nvPr/>
              </p14:nvContentPartPr>
              <p14:xfrm>
                <a:off x="4468645" y="2240981"/>
                <a:ext cx="21240" cy="116640"/>
              </p14:xfrm>
            </p:contentPart>
          </mc:Choice>
          <mc:Fallback xmlns="">
            <p:pic>
              <p:nvPicPr>
                <p:cNvPr id="31" name="Ink 30">
                  <a:extLst>
                    <a:ext uri="{FF2B5EF4-FFF2-40B4-BE49-F238E27FC236}">
                      <a16:creationId xmlns:a16="http://schemas.microsoft.com/office/drawing/2014/main" id="{532393F6-2913-4E3E-DCF7-DC26EFF3B22A}"/>
                    </a:ext>
                  </a:extLst>
                </p:cNvPr>
                <p:cNvPicPr/>
                <p:nvPr/>
              </p:nvPicPr>
              <p:blipFill>
                <a:blip r:embed="rId39"/>
                <a:stretch>
                  <a:fillRect/>
                </a:stretch>
              </p:blipFill>
              <p:spPr>
                <a:xfrm>
                  <a:off x="4459645" y="2231981"/>
                  <a:ext cx="388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3" name="Ink 32">
                  <a:extLst>
                    <a:ext uri="{FF2B5EF4-FFF2-40B4-BE49-F238E27FC236}">
                      <a16:creationId xmlns:a16="http://schemas.microsoft.com/office/drawing/2014/main" id="{3320D299-2A4F-688C-C000-9F1A4C126EA4}"/>
                    </a:ext>
                  </a:extLst>
                </p14:cNvPr>
                <p14:cNvContentPartPr/>
                <p14:nvPr/>
              </p14:nvContentPartPr>
              <p14:xfrm>
                <a:off x="4481245" y="2509181"/>
                <a:ext cx="15120" cy="157680"/>
              </p14:xfrm>
            </p:contentPart>
          </mc:Choice>
          <mc:Fallback xmlns="">
            <p:pic>
              <p:nvPicPr>
                <p:cNvPr id="33" name="Ink 32">
                  <a:extLst>
                    <a:ext uri="{FF2B5EF4-FFF2-40B4-BE49-F238E27FC236}">
                      <a16:creationId xmlns:a16="http://schemas.microsoft.com/office/drawing/2014/main" id="{3320D299-2A4F-688C-C000-9F1A4C126EA4}"/>
                    </a:ext>
                  </a:extLst>
                </p:cNvPr>
                <p:cNvPicPr/>
                <p:nvPr/>
              </p:nvPicPr>
              <p:blipFill>
                <a:blip r:embed="rId41"/>
                <a:stretch>
                  <a:fillRect/>
                </a:stretch>
              </p:blipFill>
              <p:spPr>
                <a:xfrm>
                  <a:off x="4472605" y="2500181"/>
                  <a:ext cx="327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4" name="Ink 33">
                  <a:extLst>
                    <a:ext uri="{FF2B5EF4-FFF2-40B4-BE49-F238E27FC236}">
                      <a16:creationId xmlns:a16="http://schemas.microsoft.com/office/drawing/2014/main" id="{02476AC2-87D4-3FFF-E0B9-6D523D8F03DB}"/>
                    </a:ext>
                  </a:extLst>
                </p14:cNvPr>
                <p14:cNvContentPartPr/>
                <p14:nvPr/>
              </p14:nvContentPartPr>
              <p14:xfrm>
                <a:off x="4482325" y="2804741"/>
                <a:ext cx="360" cy="116280"/>
              </p14:xfrm>
            </p:contentPart>
          </mc:Choice>
          <mc:Fallback xmlns="">
            <p:pic>
              <p:nvPicPr>
                <p:cNvPr id="34" name="Ink 33">
                  <a:extLst>
                    <a:ext uri="{FF2B5EF4-FFF2-40B4-BE49-F238E27FC236}">
                      <a16:creationId xmlns:a16="http://schemas.microsoft.com/office/drawing/2014/main" id="{02476AC2-87D4-3FFF-E0B9-6D523D8F03DB}"/>
                    </a:ext>
                  </a:extLst>
                </p:cNvPr>
                <p:cNvPicPr/>
                <p:nvPr/>
              </p:nvPicPr>
              <p:blipFill>
                <a:blip r:embed="rId43"/>
                <a:stretch>
                  <a:fillRect/>
                </a:stretch>
              </p:blipFill>
              <p:spPr>
                <a:xfrm>
                  <a:off x="4473685" y="2796101"/>
                  <a:ext cx="180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5" name="Ink 34">
                  <a:extLst>
                    <a:ext uri="{FF2B5EF4-FFF2-40B4-BE49-F238E27FC236}">
                      <a16:creationId xmlns:a16="http://schemas.microsoft.com/office/drawing/2014/main" id="{7E2EAD72-6EC2-F2BB-0A5A-FE76C6400019}"/>
                    </a:ext>
                  </a:extLst>
                </p14:cNvPr>
                <p14:cNvContentPartPr/>
                <p14:nvPr/>
              </p14:nvContentPartPr>
              <p14:xfrm>
                <a:off x="4486645" y="3017861"/>
                <a:ext cx="2880" cy="79200"/>
              </p14:xfrm>
            </p:contentPart>
          </mc:Choice>
          <mc:Fallback xmlns="">
            <p:pic>
              <p:nvPicPr>
                <p:cNvPr id="35" name="Ink 34">
                  <a:extLst>
                    <a:ext uri="{FF2B5EF4-FFF2-40B4-BE49-F238E27FC236}">
                      <a16:creationId xmlns:a16="http://schemas.microsoft.com/office/drawing/2014/main" id="{7E2EAD72-6EC2-F2BB-0A5A-FE76C6400019}"/>
                    </a:ext>
                  </a:extLst>
                </p:cNvPr>
                <p:cNvPicPr/>
                <p:nvPr/>
              </p:nvPicPr>
              <p:blipFill>
                <a:blip r:embed="rId45"/>
                <a:stretch>
                  <a:fillRect/>
                </a:stretch>
              </p:blipFill>
              <p:spPr>
                <a:xfrm>
                  <a:off x="4477645" y="3009221"/>
                  <a:ext cx="20520" cy="96840"/>
                </a:xfrm>
                <a:prstGeom prst="rect">
                  <a:avLst/>
                </a:prstGeom>
              </p:spPr>
            </p:pic>
          </mc:Fallback>
        </mc:AlternateContent>
        <p:grpSp>
          <p:nvGrpSpPr>
            <p:cNvPr id="38" name="Group 37">
              <a:extLst>
                <a:ext uri="{FF2B5EF4-FFF2-40B4-BE49-F238E27FC236}">
                  <a16:creationId xmlns:a16="http://schemas.microsoft.com/office/drawing/2014/main" id="{D5DB5B10-7F59-7ED3-60AE-2C338FAA0EB1}"/>
                </a:ext>
              </a:extLst>
            </p:cNvPr>
            <p:cNvGrpSpPr/>
            <p:nvPr/>
          </p:nvGrpSpPr>
          <p:grpSpPr>
            <a:xfrm>
              <a:off x="4365325" y="3148541"/>
              <a:ext cx="211320" cy="1189440"/>
              <a:chOff x="4365325" y="3148541"/>
              <a:chExt cx="211320" cy="1189440"/>
            </a:xfrm>
          </p:grpSpPr>
          <mc:AlternateContent xmlns:mc="http://schemas.openxmlformats.org/markup-compatibility/2006" xmlns:p14="http://schemas.microsoft.com/office/powerpoint/2010/main">
            <mc:Choice Requires="p14">
              <p:contentPart p14:bwMode="auto" r:id="rId46">
                <p14:nvContentPartPr>
                  <p14:cNvPr id="22" name="Ink 21">
                    <a:extLst>
                      <a:ext uri="{FF2B5EF4-FFF2-40B4-BE49-F238E27FC236}">
                        <a16:creationId xmlns:a16="http://schemas.microsoft.com/office/drawing/2014/main" id="{6A0CC0F9-3328-11FD-784B-65A1F7125B05}"/>
                      </a:ext>
                    </a:extLst>
                  </p14:cNvPr>
                  <p14:cNvContentPartPr/>
                  <p14:nvPr/>
                </p14:nvContentPartPr>
                <p14:xfrm>
                  <a:off x="4365325" y="4131341"/>
                  <a:ext cx="41760" cy="200160"/>
                </p14:xfrm>
              </p:contentPart>
            </mc:Choice>
            <mc:Fallback xmlns="">
              <p:pic>
                <p:nvPicPr>
                  <p:cNvPr id="22" name="Ink 21">
                    <a:extLst>
                      <a:ext uri="{FF2B5EF4-FFF2-40B4-BE49-F238E27FC236}">
                        <a16:creationId xmlns:a16="http://schemas.microsoft.com/office/drawing/2014/main" id="{6A0CC0F9-3328-11FD-784B-65A1F7125B05}"/>
                      </a:ext>
                    </a:extLst>
                  </p:cNvPr>
                  <p:cNvPicPr/>
                  <p:nvPr/>
                </p:nvPicPr>
                <p:blipFill>
                  <a:blip r:embed="rId47"/>
                  <a:stretch>
                    <a:fillRect/>
                  </a:stretch>
                </p:blipFill>
                <p:spPr>
                  <a:xfrm>
                    <a:off x="4356325" y="4122341"/>
                    <a:ext cx="5940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3" name="Ink 22">
                    <a:extLst>
                      <a:ext uri="{FF2B5EF4-FFF2-40B4-BE49-F238E27FC236}">
                        <a16:creationId xmlns:a16="http://schemas.microsoft.com/office/drawing/2014/main" id="{48F835E4-5D7B-19AD-973E-F7B60F42512E}"/>
                      </a:ext>
                    </a:extLst>
                  </p14:cNvPr>
                  <p14:cNvContentPartPr/>
                  <p14:nvPr/>
                </p14:nvContentPartPr>
                <p14:xfrm>
                  <a:off x="4406725" y="3844781"/>
                  <a:ext cx="7560" cy="183960"/>
                </p14:xfrm>
              </p:contentPart>
            </mc:Choice>
            <mc:Fallback xmlns="">
              <p:pic>
                <p:nvPicPr>
                  <p:cNvPr id="23" name="Ink 22">
                    <a:extLst>
                      <a:ext uri="{FF2B5EF4-FFF2-40B4-BE49-F238E27FC236}">
                        <a16:creationId xmlns:a16="http://schemas.microsoft.com/office/drawing/2014/main" id="{48F835E4-5D7B-19AD-973E-F7B60F42512E}"/>
                      </a:ext>
                    </a:extLst>
                  </p:cNvPr>
                  <p:cNvPicPr/>
                  <p:nvPr/>
                </p:nvPicPr>
                <p:blipFill>
                  <a:blip r:embed="rId49"/>
                  <a:stretch>
                    <a:fillRect/>
                  </a:stretch>
                </p:blipFill>
                <p:spPr>
                  <a:xfrm>
                    <a:off x="4398085" y="3836141"/>
                    <a:ext cx="2520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4" name="Ink 23">
                    <a:extLst>
                      <a:ext uri="{FF2B5EF4-FFF2-40B4-BE49-F238E27FC236}">
                        <a16:creationId xmlns:a16="http://schemas.microsoft.com/office/drawing/2014/main" id="{B51AE2B7-9AFE-BA86-E107-BE5BA1AC9DCB}"/>
                      </a:ext>
                    </a:extLst>
                  </p14:cNvPr>
                  <p14:cNvContentPartPr/>
                  <p14:nvPr/>
                </p14:nvContentPartPr>
                <p14:xfrm>
                  <a:off x="4400245" y="3498821"/>
                  <a:ext cx="13680" cy="192960"/>
                </p14:xfrm>
              </p:contentPart>
            </mc:Choice>
            <mc:Fallback xmlns="">
              <p:pic>
                <p:nvPicPr>
                  <p:cNvPr id="24" name="Ink 23">
                    <a:extLst>
                      <a:ext uri="{FF2B5EF4-FFF2-40B4-BE49-F238E27FC236}">
                        <a16:creationId xmlns:a16="http://schemas.microsoft.com/office/drawing/2014/main" id="{B51AE2B7-9AFE-BA86-E107-BE5BA1AC9DCB}"/>
                      </a:ext>
                    </a:extLst>
                  </p:cNvPr>
                  <p:cNvPicPr/>
                  <p:nvPr/>
                </p:nvPicPr>
                <p:blipFill>
                  <a:blip r:embed="rId51"/>
                  <a:stretch>
                    <a:fillRect/>
                  </a:stretch>
                </p:blipFill>
                <p:spPr>
                  <a:xfrm>
                    <a:off x="4391605" y="3490181"/>
                    <a:ext cx="3132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5" name="Ink 24">
                    <a:extLst>
                      <a:ext uri="{FF2B5EF4-FFF2-40B4-BE49-F238E27FC236}">
                        <a16:creationId xmlns:a16="http://schemas.microsoft.com/office/drawing/2014/main" id="{26689FC1-51A3-47C5-D61F-FCFEB6252590}"/>
                      </a:ext>
                    </a:extLst>
                  </p14:cNvPr>
                  <p14:cNvContentPartPr/>
                  <p14:nvPr/>
                </p14:nvContentPartPr>
                <p14:xfrm>
                  <a:off x="4393045" y="3148541"/>
                  <a:ext cx="15120" cy="206640"/>
                </p14:xfrm>
              </p:contentPart>
            </mc:Choice>
            <mc:Fallback xmlns="">
              <p:pic>
                <p:nvPicPr>
                  <p:cNvPr id="25" name="Ink 24">
                    <a:extLst>
                      <a:ext uri="{FF2B5EF4-FFF2-40B4-BE49-F238E27FC236}">
                        <a16:creationId xmlns:a16="http://schemas.microsoft.com/office/drawing/2014/main" id="{26689FC1-51A3-47C5-D61F-FCFEB6252590}"/>
                      </a:ext>
                    </a:extLst>
                  </p:cNvPr>
                  <p:cNvPicPr/>
                  <p:nvPr/>
                </p:nvPicPr>
                <p:blipFill>
                  <a:blip r:embed="rId53"/>
                  <a:stretch>
                    <a:fillRect/>
                  </a:stretch>
                </p:blipFill>
                <p:spPr>
                  <a:xfrm>
                    <a:off x="4384045" y="3139901"/>
                    <a:ext cx="3276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7" name="Ink 36">
                    <a:extLst>
                      <a:ext uri="{FF2B5EF4-FFF2-40B4-BE49-F238E27FC236}">
                        <a16:creationId xmlns:a16="http://schemas.microsoft.com/office/drawing/2014/main" id="{7BEC8321-93C2-1028-C835-0C1BB941E710}"/>
                      </a:ext>
                    </a:extLst>
                  </p14:cNvPr>
                  <p14:cNvContentPartPr/>
                  <p14:nvPr/>
                </p14:nvContentPartPr>
                <p14:xfrm>
                  <a:off x="4441285" y="3198581"/>
                  <a:ext cx="135360" cy="1139400"/>
                </p14:xfrm>
              </p:contentPart>
            </mc:Choice>
            <mc:Fallback xmlns="">
              <p:pic>
                <p:nvPicPr>
                  <p:cNvPr id="37" name="Ink 36">
                    <a:extLst>
                      <a:ext uri="{FF2B5EF4-FFF2-40B4-BE49-F238E27FC236}">
                        <a16:creationId xmlns:a16="http://schemas.microsoft.com/office/drawing/2014/main" id="{7BEC8321-93C2-1028-C835-0C1BB941E710}"/>
                      </a:ext>
                    </a:extLst>
                  </p:cNvPr>
                  <p:cNvPicPr/>
                  <p:nvPr/>
                </p:nvPicPr>
                <p:blipFill>
                  <a:blip r:embed="rId55"/>
                  <a:stretch>
                    <a:fillRect/>
                  </a:stretch>
                </p:blipFill>
                <p:spPr>
                  <a:xfrm>
                    <a:off x="4432285" y="3189941"/>
                    <a:ext cx="153000" cy="1157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39" name="Ink 38">
                  <a:extLst>
                    <a:ext uri="{FF2B5EF4-FFF2-40B4-BE49-F238E27FC236}">
                      <a16:creationId xmlns:a16="http://schemas.microsoft.com/office/drawing/2014/main" id="{10EF709E-FF15-5B0C-0870-8A3BA7D41EEC}"/>
                    </a:ext>
                  </a:extLst>
                </p14:cNvPr>
                <p14:cNvContentPartPr/>
                <p14:nvPr/>
              </p14:nvContentPartPr>
              <p14:xfrm>
                <a:off x="4544245" y="3130541"/>
                <a:ext cx="878760" cy="146520"/>
              </p14:xfrm>
            </p:contentPart>
          </mc:Choice>
          <mc:Fallback xmlns="">
            <p:pic>
              <p:nvPicPr>
                <p:cNvPr id="39" name="Ink 38">
                  <a:extLst>
                    <a:ext uri="{FF2B5EF4-FFF2-40B4-BE49-F238E27FC236}">
                      <a16:creationId xmlns:a16="http://schemas.microsoft.com/office/drawing/2014/main" id="{10EF709E-FF15-5B0C-0870-8A3BA7D41EEC}"/>
                    </a:ext>
                  </a:extLst>
                </p:cNvPr>
                <p:cNvPicPr/>
                <p:nvPr/>
              </p:nvPicPr>
              <p:blipFill>
                <a:blip r:embed="rId57"/>
                <a:stretch>
                  <a:fillRect/>
                </a:stretch>
              </p:blipFill>
              <p:spPr>
                <a:xfrm>
                  <a:off x="4535245" y="3121901"/>
                  <a:ext cx="896400" cy="164160"/>
                </a:xfrm>
                <a:prstGeom prst="rect">
                  <a:avLst/>
                </a:prstGeom>
              </p:spPr>
            </p:pic>
          </mc:Fallback>
        </mc:AlternateContent>
      </p:grpSp>
    </p:spTree>
    <p:extLst>
      <p:ext uri="{BB962C8B-B14F-4D97-AF65-F5344CB8AC3E}">
        <p14:creationId xmlns:p14="http://schemas.microsoft.com/office/powerpoint/2010/main" val="4248013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13, Avansera längs sarg</a:t>
            </a:r>
            <a:endParaRPr sz="3000" dirty="0"/>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1830-1850</a:t>
            </a:r>
          </a:p>
          <a:p>
            <a:pPr marL="0" lvl="0" indent="0" algn="l" rtl="0">
              <a:spcBef>
                <a:spcPts val="0"/>
              </a:spcBef>
              <a:spcAft>
                <a:spcPts val="0"/>
              </a:spcAft>
              <a:buNone/>
            </a:pPr>
            <a:r>
              <a:rPr lang="sv-SE" sz="2400" dirty="0"/>
              <a:t>Pass från hörn(ledare) till forward som tar emot och går längs sarg mot mål.</a:t>
            </a:r>
          </a:p>
          <a:p>
            <a:pPr marL="0" lvl="0" indent="0" algn="l" rtl="0">
              <a:spcBef>
                <a:spcPts val="0"/>
              </a:spcBef>
              <a:spcAft>
                <a:spcPts val="0"/>
              </a:spcAft>
              <a:buNone/>
            </a:pPr>
            <a:r>
              <a:rPr lang="sv-SE" sz="2400" dirty="0"/>
              <a:t>Back skall trycka och</a:t>
            </a:r>
          </a:p>
          <a:p>
            <a:pPr marL="0" lvl="0" indent="0" algn="l" rtl="0">
              <a:spcBef>
                <a:spcPts val="0"/>
              </a:spcBef>
              <a:spcAft>
                <a:spcPts val="0"/>
              </a:spcAft>
              <a:buNone/>
            </a:pPr>
            <a:r>
              <a:rPr lang="sv-SE" sz="2400" dirty="0"/>
              <a:t>stoppa anfallet</a:t>
            </a:r>
            <a:endParaRPr sz="2400" dirty="0"/>
          </a:p>
          <a:p>
            <a:pPr marL="0" lvl="0" indent="0" algn="l" rtl="0">
              <a:spcBef>
                <a:spcPts val="0"/>
              </a:spcBef>
              <a:spcAft>
                <a:spcPts val="0"/>
              </a:spcAft>
              <a:buNone/>
            </a:pPr>
            <a:r>
              <a:rPr lang="sv-SE" sz="2400" dirty="0"/>
              <a:t>Använd båda sidor</a:t>
            </a:r>
          </a:p>
          <a:p>
            <a:pPr marL="0" lvl="0" indent="0" algn="l" rtl="0">
              <a:spcBef>
                <a:spcPts val="0"/>
              </a:spcBef>
              <a:spcAft>
                <a:spcPts val="0"/>
              </a:spcAft>
              <a:buNone/>
            </a:pPr>
            <a:r>
              <a:rPr lang="sv-SE" sz="2400" dirty="0"/>
              <a:t>Växla back/forward</a:t>
            </a:r>
            <a:endParaRPr sz="24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9F1C08B6-1F1D-3E99-3AFD-1FBE1428F962}"/>
              </a:ext>
            </a:extLst>
          </p:cNvPr>
          <p:cNvPicPr>
            <a:picLocks noChangeAspect="1"/>
          </p:cNvPicPr>
          <p:nvPr/>
        </p:nvPicPr>
        <p:blipFill>
          <a:blip r:embed="rId3"/>
          <a:stretch>
            <a:fillRect/>
          </a:stretch>
        </p:blipFill>
        <p:spPr>
          <a:xfrm>
            <a:off x="3256524" y="2152196"/>
            <a:ext cx="5575776" cy="2839954"/>
          </a:xfrm>
          <a:prstGeom prst="rect">
            <a:avLst/>
          </a:prstGeom>
        </p:spPr>
      </p:pic>
      <mc:AlternateContent xmlns:mc="http://schemas.openxmlformats.org/markup-compatibility/2006" xmlns:p14="http://schemas.microsoft.com/office/powerpoint/2010/main">
        <mc:Choice Requires="p14">
          <p:contentPart p14:bwMode="auto" r:id="rId4">
            <p14:nvContentPartPr>
              <p14:cNvPr id="19" name="Ink 18">
                <a:extLst>
                  <a:ext uri="{FF2B5EF4-FFF2-40B4-BE49-F238E27FC236}">
                    <a16:creationId xmlns:a16="http://schemas.microsoft.com/office/drawing/2014/main" id="{9506A14C-AE31-48EE-4E2E-F3B453EF97BD}"/>
                  </a:ext>
                </a:extLst>
              </p14:cNvPr>
              <p14:cNvContentPartPr/>
              <p14:nvPr/>
            </p14:nvContentPartPr>
            <p14:xfrm>
              <a:off x="4901725" y="2321621"/>
              <a:ext cx="1817280" cy="567720"/>
            </p14:xfrm>
          </p:contentPart>
        </mc:Choice>
        <mc:Fallback xmlns="">
          <p:pic>
            <p:nvPicPr>
              <p:cNvPr id="19" name="Ink 18">
                <a:extLst>
                  <a:ext uri="{FF2B5EF4-FFF2-40B4-BE49-F238E27FC236}">
                    <a16:creationId xmlns:a16="http://schemas.microsoft.com/office/drawing/2014/main" id="{9506A14C-AE31-48EE-4E2E-F3B453EF97BD}"/>
                  </a:ext>
                </a:extLst>
              </p:cNvPr>
              <p:cNvPicPr/>
              <p:nvPr/>
            </p:nvPicPr>
            <p:blipFill>
              <a:blip r:embed="rId5"/>
              <a:stretch>
                <a:fillRect/>
              </a:stretch>
            </p:blipFill>
            <p:spPr>
              <a:xfrm>
                <a:off x="4893085" y="2312981"/>
                <a:ext cx="1834920" cy="585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2BE4BDFB-FA0D-9095-A1BB-924D6EAD9A50}"/>
                  </a:ext>
                </a:extLst>
              </p14:cNvPr>
              <p14:cNvContentPartPr/>
              <p14:nvPr/>
            </p14:nvContentPartPr>
            <p14:xfrm>
              <a:off x="5836645" y="2726981"/>
              <a:ext cx="517680" cy="180360"/>
            </p14:xfrm>
          </p:contentPart>
        </mc:Choice>
        <mc:Fallback xmlns="">
          <p:pic>
            <p:nvPicPr>
              <p:cNvPr id="21" name="Ink 20">
                <a:extLst>
                  <a:ext uri="{FF2B5EF4-FFF2-40B4-BE49-F238E27FC236}">
                    <a16:creationId xmlns:a16="http://schemas.microsoft.com/office/drawing/2014/main" id="{2BE4BDFB-FA0D-9095-A1BB-924D6EAD9A50}"/>
                  </a:ext>
                </a:extLst>
              </p:cNvPr>
              <p:cNvPicPr/>
              <p:nvPr/>
            </p:nvPicPr>
            <p:blipFill>
              <a:blip r:embed="rId7"/>
              <a:stretch>
                <a:fillRect/>
              </a:stretch>
            </p:blipFill>
            <p:spPr>
              <a:xfrm>
                <a:off x="5828005" y="2718341"/>
                <a:ext cx="535320" cy="198000"/>
              </a:xfrm>
              <a:prstGeom prst="rect">
                <a:avLst/>
              </a:prstGeom>
            </p:spPr>
          </p:pic>
        </mc:Fallback>
      </mc:AlternateContent>
      <p:grpSp>
        <p:nvGrpSpPr>
          <p:cNvPr id="24" name="Group 23">
            <a:extLst>
              <a:ext uri="{FF2B5EF4-FFF2-40B4-BE49-F238E27FC236}">
                <a16:creationId xmlns:a16="http://schemas.microsoft.com/office/drawing/2014/main" id="{B96A9D78-CF30-F694-70C5-8D40FBE21C5D}"/>
              </a:ext>
            </a:extLst>
          </p:cNvPr>
          <p:cNvGrpSpPr/>
          <p:nvPr/>
        </p:nvGrpSpPr>
        <p:grpSpPr>
          <a:xfrm>
            <a:off x="4996765" y="2357981"/>
            <a:ext cx="3632760" cy="785160"/>
            <a:chOff x="4996765" y="2357981"/>
            <a:chExt cx="3632760" cy="785160"/>
          </a:xfrm>
        </p:grpSpPr>
        <mc:AlternateContent xmlns:mc="http://schemas.openxmlformats.org/markup-compatibility/2006" xmlns:p14="http://schemas.microsoft.com/office/powerpoint/2010/main">
          <mc:Choice Requires="p14">
            <p:contentPart p14:bwMode="auto" r:id="rId8">
              <p14:nvContentPartPr>
                <p14:cNvPr id="3" name="Ink 2">
                  <a:extLst>
                    <a:ext uri="{FF2B5EF4-FFF2-40B4-BE49-F238E27FC236}">
                      <a16:creationId xmlns:a16="http://schemas.microsoft.com/office/drawing/2014/main" id="{B9DFD8D5-B657-4A96-19A5-F840F9262B9A}"/>
                    </a:ext>
                  </a:extLst>
                </p14:cNvPr>
                <p14:cNvContentPartPr/>
                <p14:nvPr/>
              </p14:nvContentPartPr>
              <p14:xfrm>
                <a:off x="5705965" y="2735981"/>
                <a:ext cx="121320" cy="146880"/>
              </p14:xfrm>
            </p:contentPart>
          </mc:Choice>
          <mc:Fallback xmlns="">
            <p:pic>
              <p:nvPicPr>
                <p:cNvPr id="3" name="Ink 2">
                  <a:extLst>
                    <a:ext uri="{FF2B5EF4-FFF2-40B4-BE49-F238E27FC236}">
                      <a16:creationId xmlns:a16="http://schemas.microsoft.com/office/drawing/2014/main" id="{B9DFD8D5-B657-4A96-19A5-F840F9262B9A}"/>
                    </a:ext>
                  </a:extLst>
                </p:cNvPr>
                <p:cNvPicPr/>
                <p:nvPr/>
              </p:nvPicPr>
              <p:blipFill>
                <a:blip r:embed="rId9"/>
                <a:stretch>
                  <a:fillRect/>
                </a:stretch>
              </p:blipFill>
              <p:spPr>
                <a:xfrm>
                  <a:off x="5697325" y="2727341"/>
                  <a:ext cx="1389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 name="Ink 3">
                  <a:extLst>
                    <a:ext uri="{FF2B5EF4-FFF2-40B4-BE49-F238E27FC236}">
                      <a16:creationId xmlns:a16="http://schemas.microsoft.com/office/drawing/2014/main" id="{E93645AE-2935-CC86-7A9A-26858726E824}"/>
                    </a:ext>
                  </a:extLst>
                </p14:cNvPr>
                <p14:cNvContentPartPr/>
                <p14:nvPr/>
              </p14:nvContentPartPr>
              <p14:xfrm>
                <a:off x="5673925" y="2742821"/>
                <a:ext cx="163080" cy="112320"/>
              </p14:xfrm>
            </p:contentPart>
          </mc:Choice>
          <mc:Fallback xmlns="">
            <p:pic>
              <p:nvPicPr>
                <p:cNvPr id="4" name="Ink 3">
                  <a:extLst>
                    <a:ext uri="{FF2B5EF4-FFF2-40B4-BE49-F238E27FC236}">
                      <a16:creationId xmlns:a16="http://schemas.microsoft.com/office/drawing/2014/main" id="{E93645AE-2935-CC86-7A9A-26858726E824}"/>
                    </a:ext>
                  </a:extLst>
                </p:cNvPr>
                <p:cNvPicPr/>
                <p:nvPr/>
              </p:nvPicPr>
              <p:blipFill>
                <a:blip r:embed="rId11"/>
                <a:stretch>
                  <a:fillRect/>
                </a:stretch>
              </p:blipFill>
              <p:spPr>
                <a:xfrm>
                  <a:off x="5665285" y="2734181"/>
                  <a:ext cx="18072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9AA2F5AD-B1AB-3CFA-34C9-F07D6AC25BC6}"/>
                    </a:ext>
                  </a:extLst>
                </p14:cNvPr>
                <p14:cNvContentPartPr/>
                <p14:nvPr/>
              </p14:nvContentPartPr>
              <p14:xfrm>
                <a:off x="6469165" y="2763701"/>
                <a:ext cx="200520" cy="168480"/>
              </p14:xfrm>
            </p:contentPart>
          </mc:Choice>
          <mc:Fallback xmlns="">
            <p:pic>
              <p:nvPicPr>
                <p:cNvPr id="7" name="Ink 6">
                  <a:extLst>
                    <a:ext uri="{FF2B5EF4-FFF2-40B4-BE49-F238E27FC236}">
                      <a16:creationId xmlns:a16="http://schemas.microsoft.com/office/drawing/2014/main" id="{9AA2F5AD-B1AB-3CFA-34C9-F07D6AC25BC6}"/>
                    </a:ext>
                  </a:extLst>
                </p:cNvPr>
                <p:cNvPicPr/>
                <p:nvPr/>
              </p:nvPicPr>
              <p:blipFill>
                <a:blip r:embed="rId13"/>
                <a:stretch>
                  <a:fillRect/>
                </a:stretch>
              </p:blipFill>
              <p:spPr>
                <a:xfrm>
                  <a:off x="6460525" y="2754701"/>
                  <a:ext cx="21816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a:extLst>
                    <a:ext uri="{FF2B5EF4-FFF2-40B4-BE49-F238E27FC236}">
                      <a16:creationId xmlns:a16="http://schemas.microsoft.com/office/drawing/2014/main" id="{8187D703-022D-20D3-BE40-1521655BD38A}"/>
                    </a:ext>
                  </a:extLst>
                </p14:cNvPr>
                <p14:cNvContentPartPr/>
                <p14:nvPr/>
              </p14:nvContentPartPr>
              <p14:xfrm>
                <a:off x="6462685" y="2791061"/>
                <a:ext cx="185760" cy="104040"/>
              </p14:xfrm>
            </p:contentPart>
          </mc:Choice>
          <mc:Fallback xmlns="">
            <p:pic>
              <p:nvPicPr>
                <p:cNvPr id="8" name="Ink 7">
                  <a:extLst>
                    <a:ext uri="{FF2B5EF4-FFF2-40B4-BE49-F238E27FC236}">
                      <a16:creationId xmlns:a16="http://schemas.microsoft.com/office/drawing/2014/main" id="{8187D703-022D-20D3-BE40-1521655BD38A}"/>
                    </a:ext>
                  </a:extLst>
                </p:cNvPr>
                <p:cNvPicPr/>
                <p:nvPr/>
              </p:nvPicPr>
              <p:blipFill>
                <a:blip r:embed="rId15"/>
                <a:stretch>
                  <a:fillRect/>
                </a:stretch>
              </p:blipFill>
              <p:spPr>
                <a:xfrm>
                  <a:off x="6453685" y="2782421"/>
                  <a:ext cx="20340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CD3F5100-864E-B1CD-CAA3-E39AB65414E8}"/>
                    </a:ext>
                  </a:extLst>
                </p14:cNvPr>
                <p14:cNvContentPartPr/>
                <p14:nvPr/>
              </p14:nvContentPartPr>
              <p14:xfrm>
                <a:off x="8394085" y="2378501"/>
                <a:ext cx="235440" cy="115200"/>
              </p14:xfrm>
            </p:contentPart>
          </mc:Choice>
          <mc:Fallback xmlns="">
            <p:pic>
              <p:nvPicPr>
                <p:cNvPr id="10" name="Ink 9">
                  <a:extLst>
                    <a:ext uri="{FF2B5EF4-FFF2-40B4-BE49-F238E27FC236}">
                      <a16:creationId xmlns:a16="http://schemas.microsoft.com/office/drawing/2014/main" id="{CD3F5100-864E-B1CD-CAA3-E39AB65414E8}"/>
                    </a:ext>
                  </a:extLst>
                </p:cNvPr>
                <p:cNvPicPr/>
                <p:nvPr/>
              </p:nvPicPr>
              <p:blipFill>
                <a:blip r:embed="rId17"/>
                <a:stretch>
                  <a:fillRect/>
                </a:stretch>
              </p:blipFill>
              <p:spPr>
                <a:xfrm>
                  <a:off x="8385445" y="2369501"/>
                  <a:ext cx="25308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7DDCF713-B12B-066A-00C8-776513D530B3}"/>
                    </a:ext>
                  </a:extLst>
                </p14:cNvPr>
                <p14:cNvContentPartPr/>
                <p14:nvPr/>
              </p14:nvContentPartPr>
              <p14:xfrm>
                <a:off x="8431165" y="2357981"/>
                <a:ext cx="169560" cy="150480"/>
              </p14:xfrm>
            </p:contentPart>
          </mc:Choice>
          <mc:Fallback xmlns="">
            <p:pic>
              <p:nvPicPr>
                <p:cNvPr id="11" name="Ink 10">
                  <a:extLst>
                    <a:ext uri="{FF2B5EF4-FFF2-40B4-BE49-F238E27FC236}">
                      <a16:creationId xmlns:a16="http://schemas.microsoft.com/office/drawing/2014/main" id="{7DDCF713-B12B-066A-00C8-776513D530B3}"/>
                    </a:ext>
                  </a:extLst>
                </p:cNvPr>
                <p:cNvPicPr/>
                <p:nvPr/>
              </p:nvPicPr>
              <p:blipFill>
                <a:blip r:embed="rId19"/>
                <a:stretch>
                  <a:fillRect/>
                </a:stretch>
              </p:blipFill>
              <p:spPr>
                <a:xfrm>
                  <a:off x="8422525" y="2348981"/>
                  <a:ext cx="1872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k 12">
                  <a:extLst>
                    <a:ext uri="{FF2B5EF4-FFF2-40B4-BE49-F238E27FC236}">
                      <a16:creationId xmlns:a16="http://schemas.microsoft.com/office/drawing/2014/main" id="{201231A3-04B1-96C9-C4DE-82CB9CB541A4}"/>
                    </a:ext>
                  </a:extLst>
                </p14:cNvPr>
                <p14:cNvContentPartPr/>
                <p14:nvPr/>
              </p14:nvContentPartPr>
              <p14:xfrm>
                <a:off x="8068645" y="2467781"/>
                <a:ext cx="229680" cy="52920"/>
              </p14:xfrm>
            </p:contentPart>
          </mc:Choice>
          <mc:Fallback xmlns="">
            <p:pic>
              <p:nvPicPr>
                <p:cNvPr id="13" name="Ink 12">
                  <a:extLst>
                    <a:ext uri="{FF2B5EF4-FFF2-40B4-BE49-F238E27FC236}">
                      <a16:creationId xmlns:a16="http://schemas.microsoft.com/office/drawing/2014/main" id="{201231A3-04B1-96C9-C4DE-82CB9CB541A4}"/>
                    </a:ext>
                  </a:extLst>
                </p:cNvPr>
                <p:cNvPicPr/>
                <p:nvPr/>
              </p:nvPicPr>
              <p:blipFill>
                <a:blip r:embed="rId21"/>
                <a:stretch>
                  <a:fillRect/>
                </a:stretch>
              </p:blipFill>
              <p:spPr>
                <a:xfrm>
                  <a:off x="8059645" y="2459141"/>
                  <a:ext cx="24732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5F2D3527-9964-228B-8A14-2DE762207874}"/>
                    </a:ext>
                  </a:extLst>
                </p14:cNvPr>
                <p14:cNvContentPartPr/>
                <p14:nvPr/>
              </p14:nvContentPartPr>
              <p14:xfrm>
                <a:off x="7873165" y="2536541"/>
                <a:ext cx="88200" cy="19800"/>
              </p14:xfrm>
            </p:contentPart>
          </mc:Choice>
          <mc:Fallback xmlns="">
            <p:pic>
              <p:nvPicPr>
                <p:cNvPr id="14" name="Ink 13">
                  <a:extLst>
                    <a:ext uri="{FF2B5EF4-FFF2-40B4-BE49-F238E27FC236}">
                      <a16:creationId xmlns:a16="http://schemas.microsoft.com/office/drawing/2014/main" id="{5F2D3527-9964-228B-8A14-2DE762207874}"/>
                    </a:ext>
                  </a:extLst>
                </p:cNvPr>
                <p:cNvPicPr/>
                <p:nvPr/>
              </p:nvPicPr>
              <p:blipFill>
                <a:blip r:embed="rId23"/>
                <a:stretch>
                  <a:fillRect/>
                </a:stretch>
              </p:blipFill>
              <p:spPr>
                <a:xfrm>
                  <a:off x="7864165" y="2527901"/>
                  <a:ext cx="1058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5EFEF934-9828-3E35-335D-2B046950CC9E}"/>
                    </a:ext>
                  </a:extLst>
                </p14:cNvPr>
                <p14:cNvContentPartPr/>
                <p14:nvPr/>
              </p14:nvContentPartPr>
              <p14:xfrm>
                <a:off x="7493005" y="2618981"/>
                <a:ext cx="214200" cy="35280"/>
              </p14:xfrm>
            </p:contentPart>
          </mc:Choice>
          <mc:Fallback xmlns="">
            <p:pic>
              <p:nvPicPr>
                <p:cNvPr id="15" name="Ink 14">
                  <a:extLst>
                    <a:ext uri="{FF2B5EF4-FFF2-40B4-BE49-F238E27FC236}">
                      <a16:creationId xmlns:a16="http://schemas.microsoft.com/office/drawing/2014/main" id="{5EFEF934-9828-3E35-335D-2B046950CC9E}"/>
                    </a:ext>
                  </a:extLst>
                </p:cNvPr>
                <p:cNvPicPr/>
                <p:nvPr/>
              </p:nvPicPr>
              <p:blipFill>
                <a:blip r:embed="rId25"/>
                <a:stretch>
                  <a:fillRect/>
                </a:stretch>
              </p:blipFill>
              <p:spPr>
                <a:xfrm>
                  <a:off x="7484365" y="2610341"/>
                  <a:ext cx="23184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9B51E3F6-5672-D9AD-22F9-11F925F515C7}"/>
                    </a:ext>
                  </a:extLst>
                </p14:cNvPr>
                <p14:cNvContentPartPr/>
                <p14:nvPr/>
              </p14:nvContentPartPr>
              <p14:xfrm>
                <a:off x="7262605" y="2674061"/>
                <a:ext cx="176400" cy="45000"/>
              </p14:xfrm>
            </p:contentPart>
          </mc:Choice>
          <mc:Fallback xmlns="">
            <p:pic>
              <p:nvPicPr>
                <p:cNvPr id="16" name="Ink 15">
                  <a:extLst>
                    <a:ext uri="{FF2B5EF4-FFF2-40B4-BE49-F238E27FC236}">
                      <a16:creationId xmlns:a16="http://schemas.microsoft.com/office/drawing/2014/main" id="{9B51E3F6-5672-D9AD-22F9-11F925F515C7}"/>
                    </a:ext>
                  </a:extLst>
                </p:cNvPr>
                <p:cNvPicPr/>
                <p:nvPr/>
              </p:nvPicPr>
              <p:blipFill>
                <a:blip r:embed="rId27"/>
                <a:stretch>
                  <a:fillRect/>
                </a:stretch>
              </p:blipFill>
              <p:spPr>
                <a:xfrm>
                  <a:off x="7253605" y="2665421"/>
                  <a:ext cx="19404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D4B1FA27-4AE6-5535-FE49-ED0C25D1682F}"/>
                    </a:ext>
                  </a:extLst>
                </p14:cNvPr>
                <p14:cNvContentPartPr/>
                <p14:nvPr/>
              </p14:nvContentPartPr>
              <p14:xfrm>
                <a:off x="6948685" y="2749661"/>
                <a:ext cx="132840" cy="21240"/>
              </p14:xfrm>
            </p:contentPart>
          </mc:Choice>
          <mc:Fallback xmlns="">
            <p:pic>
              <p:nvPicPr>
                <p:cNvPr id="17" name="Ink 16">
                  <a:extLst>
                    <a:ext uri="{FF2B5EF4-FFF2-40B4-BE49-F238E27FC236}">
                      <a16:creationId xmlns:a16="http://schemas.microsoft.com/office/drawing/2014/main" id="{D4B1FA27-4AE6-5535-FE49-ED0C25D1682F}"/>
                    </a:ext>
                  </a:extLst>
                </p:cNvPr>
                <p:cNvPicPr/>
                <p:nvPr/>
              </p:nvPicPr>
              <p:blipFill>
                <a:blip r:embed="rId29"/>
                <a:stretch>
                  <a:fillRect/>
                </a:stretch>
              </p:blipFill>
              <p:spPr>
                <a:xfrm>
                  <a:off x="6939685" y="2741021"/>
                  <a:ext cx="15048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63BD682C-101E-03C5-3A98-93B298EA7147}"/>
                    </a:ext>
                  </a:extLst>
                </p14:cNvPr>
                <p14:cNvContentPartPr/>
                <p14:nvPr/>
              </p14:nvContentPartPr>
              <p14:xfrm>
                <a:off x="6863365" y="2694581"/>
                <a:ext cx="222840" cy="174240"/>
              </p14:xfrm>
            </p:contentPart>
          </mc:Choice>
          <mc:Fallback xmlns="">
            <p:pic>
              <p:nvPicPr>
                <p:cNvPr id="18" name="Ink 17">
                  <a:extLst>
                    <a:ext uri="{FF2B5EF4-FFF2-40B4-BE49-F238E27FC236}">
                      <a16:creationId xmlns:a16="http://schemas.microsoft.com/office/drawing/2014/main" id="{63BD682C-101E-03C5-3A98-93B298EA7147}"/>
                    </a:ext>
                  </a:extLst>
                </p:cNvPr>
                <p:cNvPicPr/>
                <p:nvPr/>
              </p:nvPicPr>
              <p:blipFill>
                <a:blip r:embed="rId31"/>
                <a:stretch>
                  <a:fillRect/>
                </a:stretch>
              </p:blipFill>
              <p:spPr>
                <a:xfrm>
                  <a:off x="6854365" y="2685941"/>
                  <a:ext cx="2404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 name="Ink 22">
                  <a:extLst>
                    <a:ext uri="{FF2B5EF4-FFF2-40B4-BE49-F238E27FC236}">
                      <a16:creationId xmlns:a16="http://schemas.microsoft.com/office/drawing/2014/main" id="{BBA62BAE-EAE7-E68A-6AC6-DE3DAEF276A9}"/>
                    </a:ext>
                  </a:extLst>
                </p14:cNvPr>
                <p14:cNvContentPartPr/>
                <p14:nvPr/>
              </p14:nvContentPartPr>
              <p14:xfrm>
                <a:off x="4996765" y="2495141"/>
                <a:ext cx="1515240" cy="648000"/>
              </p14:xfrm>
            </p:contentPart>
          </mc:Choice>
          <mc:Fallback xmlns="">
            <p:pic>
              <p:nvPicPr>
                <p:cNvPr id="23" name="Ink 22">
                  <a:extLst>
                    <a:ext uri="{FF2B5EF4-FFF2-40B4-BE49-F238E27FC236}">
                      <a16:creationId xmlns:a16="http://schemas.microsoft.com/office/drawing/2014/main" id="{BBA62BAE-EAE7-E68A-6AC6-DE3DAEF276A9}"/>
                    </a:ext>
                  </a:extLst>
                </p:cNvPr>
                <p:cNvPicPr/>
                <p:nvPr/>
              </p:nvPicPr>
              <p:blipFill>
                <a:blip r:embed="rId33"/>
                <a:stretch>
                  <a:fillRect/>
                </a:stretch>
              </p:blipFill>
              <p:spPr>
                <a:xfrm>
                  <a:off x="4988125" y="2486141"/>
                  <a:ext cx="1532880" cy="665640"/>
                </a:xfrm>
                <a:prstGeom prst="rect">
                  <a:avLst/>
                </a:prstGeom>
              </p:spPr>
            </p:pic>
          </mc:Fallback>
        </mc:AlternateContent>
      </p:grpSp>
    </p:spTree>
    <p:extLst>
      <p:ext uri="{BB962C8B-B14F-4D97-AF65-F5344CB8AC3E}">
        <p14:creationId xmlns:p14="http://schemas.microsoft.com/office/powerpoint/2010/main" val="2967192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4E8D209-B7B0-0BC8-0CE9-471A36B26481}"/>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BA525CB9-C4C5-AC7D-7AD1-254E04B31EA3}"/>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14, diagonal offensiv pass</a:t>
            </a:r>
            <a:endParaRPr sz="3000" dirty="0"/>
          </a:p>
        </p:txBody>
      </p:sp>
      <p:sp>
        <p:nvSpPr>
          <p:cNvPr id="79" name="Google Shape;79;p17">
            <a:extLst>
              <a:ext uri="{FF2B5EF4-FFF2-40B4-BE49-F238E27FC236}">
                <a16:creationId xmlns:a16="http://schemas.microsoft.com/office/drawing/2014/main" id="{C4AE525D-2C31-2A55-0159-3E67E63C67D4}"/>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0" lvl="0" indent="0" algn="l" rtl="0">
              <a:spcBef>
                <a:spcPts val="0"/>
              </a:spcBef>
              <a:spcAft>
                <a:spcPts val="0"/>
              </a:spcAft>
              <a:buNone/>
            </a:pPr>
            <a:r>
              <a:rPr lang="sv-SE" sz="2400" dirty="0"/>
              <a:t>Full fart mot mål och passen skall komma hårt och efter backen med direktavslut</a:t>
            </a:r>
          </a:p>
          <a:p>
            <a:pPr marL="0" lvl="0" indent="0" algn="l" rtl="0">
              <a:spcBef>
                <a:spcPts val="0"/>
              </a:spcBef>
              <a:spcAft>
                <a:spcPts val="0"/>
              </a:spcAft>
              <a:buNone/>
            </a:pPr>
            <a:r>
              <a:rPr lang="sv-SE" sz="2400" dirty="0"/>
              <a:t>Varannan sida gör</a:t>
            </a:r>
            <a:br>
              <a:rPr lang="sv-SE" sz="2400" dirty="0"/>
            </a:br>
            <a:r>
              <a:rPr lang="sv-SE" sz="2400" dirty="0"/>
              <a:t>avslutet.</a:t>
            </a:r>
            <a:endParaRPr sz="24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ABCF7E0E-A3F6-F216-FF39-931FBFFF6E02}"/>
              </a:ext>
            </a:extLst>
          </p:cNvPr>
          <p:cNvPicPr>
            <a:picLocks noChangeAspect="1"/>
          </p:cNvPicPr>
          <p:nvPr/>
        </p:nvPicPr>
        <p:blipFill>
          <a:blip r:embed="rId3"/>
          <a:stretch>
            <a:fillRect/>
          </a:stretch>
        </p:blipFill>
        <p:spPr>
          <a:xfrm>
            <a:off x="3396342" y="2223410"/>
            <a:ext cx="5435957" cy="2768739"/>
          </a:xfrm>
          <a:prstGeom prst="rect">
            <a:avLst/>
          </a:prstGeom>
        </p:spPr>
      </p:pic>
      <p:grpSp>
        <p:nvGrpSpPr>
          <p:cNvPr id="29" name="Group 28">
            <a:extLst>
              <a:ext uri="{FF2B5EF4-FFF2-40B4-BE49-F238E27FC236}">
                <a16:creationId xmlns:a16="http://schemas.microsoft.com/office/drawing/2014/main" id="{01967C1F-410A-F9B0-222A-4B0C8B4DC40B}"/>
              </a:ext>
            </a:extLst>
          </p:cNvPr>
          <p:cNvGrpSpPr/>
          <p:nvPr/>
        </p:nvGrpSpPr>
        <p:grpSpPr>
          <a:xfrm>
            <a:off x="4681765" y="4090301"/>
            <a:ext cx="1217160" cy="781920"/>
            <a:chOff x="4681765" y="4090301"/>
            <a:chExt cx="1217160" cy="781920"/>
          </a:xfrm>
        </p:grpSpPr>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0280F1DD-D874-45BB-1EA5-B312D4E64B0D}"/>
                    </a:ext>
                  </a:extLst>
                </p14:cNvPr>
                <p14:cNvContentPartPr/>
                <p14:nvPr/>
              </p14:nvContentPartPr>
              <p14:xfrm>
                <a:off x="5767885" y="4736861"/>
                <a:ext cx="120240" cy="135360"/>
              </p14:xfrm>
            </p:contentPart>
          </mc:Choice>
          <mc:Fallback xmlns="">
            <p:pic>
              <p:nvPicPr>
                <p:cNvPr id="12" name="Ink 11">
                  <a:extLst>
                    <a:ext uri="{FF2B5EF4-FFF2-40B4-BE49-F238E27FC236}">
                      <a16:creationId xmlns:a16="http://schemas.microsoft.com/office/drawing/2014/main" id="{0280F1DD-D874-45BB-1EA5-B312D4E64B0D}"/>
                    </a:ext>
                  </a:extLst>
                </p:cNvPr>
                <p:cNvPicPr/>
                <p:nvPr/>
              </p:nvPicPr>
              <p:blipFill>
                <a:blip r:embed="rId5"/>
                <a:stretch>
                  <a:fillRect/>
                </a:stretch>
              </p:blipFill>
              <p:spPr>
                <a:xfrm>
                  <a:off x="5759245" y="4727861"/>
                  <a:ext cx="13788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8CBF03E8-363A-DD98-C076-48FB6B18BD66}"/>
                    </a:ext>
                  </a:extLst>
                </p14:cNvPr>
                <p14:cNvContentPartPr/>
                <p14:nvPr/>
              </p14:nvContentPartPr>
              <p14:xfrm>
                <a:off x="5702365" y="4729661"/>
                <a:ext cx="196560" cy="119520"/>
              </p14:xfrm>
            </p:contentPart>
          </mc:Choice>
          <mc:Fallback xmlns="">
            <p:pic>
              <p:nvPicPr>
                <p:cNvPr id="20" name="Ink 19">
                  <a:extLst>
                    <a:ext uri="{FF2B5EF4-FFF2-40B4-BE49-F238E27FC236}">
                      <a16:creationId xmlns:a16="http://schemas.microsoft.com/office/drawing/2014/main" id="{8CBF03E8-363A-DD98-C076-48FB6B18BD66}"/>
                    </a:ext>
                  </a:extLst>
                </p:cNvPr>
                <p:cNvPicPr/>
                <p:nvPr/>
              </p:nvPicPr>
              <p:blipFill>
                <a:blip r:embed="rId7"/>
                <a:stretch>
                  <a:fillRect/>
                </a:stretch>
              </p:blipFill>
              <p:spPr>
                <a:xfrm>
                  <a:off x="5693725" y="4721021"/>
                  <a:ext cx="21420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232CF315-F991-9C49-5651-0EB86DC6EA4B}"/>
                    </a:ext>
                  </a:extLst>
                </p14:cNvPr>
                <p14:cNvContentPartPr/>
                <p14:nvPr/>
              </p14:nvContentPartPr>
              <p14:xfrm>
                <a:off x="4719565" y="4121981"/>
                <a:ext cx="945720" cy="601560"/>
              </p14:xfrm>
            </p:contentPart>
          </mc:Choice>
          <mc:Fallback xmlns="">
            <p:pic>
              <p:nvPicPr>
                <p:cNvPr id="25" name="Ink 24">
                  <a:extLst>
                    <a:ext uri="{FF2B5EF4-FFF2-40B4-BE49-F238E27FC236}">
                      <a16:creationId xmlns:a16="http://schemas.microsoft.com/office/drawing/2014/main" id="{232CF315-F991-9C49-5651-0EB86DC6EA4B}"/>
                    </a:ext>
                  </a:extLst>
                </p:cNvPr>
                <p:cNvPicPr/>
                <p:nvPr/>
              </p:nvPicPr>
              <p:blipFill>
                <a:blip r:embed="rId9"/>
                <a:stretch>
                  <a:fillRect/>
                </a:stretch>
              </p:blipFill>
              <p:spPr>
                <a:xfrm>
                  <a:off x="4710565" y="4113341"/>
                  <a:ext cx="963360" cy="619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Ink 25">
                  <a:extLst>
                    <a:ext uri="{FF2B5EF4-FFF2-40B4-BE49-F238E27FC236}">
                      <a16:creationId xmlns:a16="http://schemas.microsoft.com/office/drawing/2014/main" id="{C836EE01-C9DB-53DB-03E0-916B5D20C2D9}"/>
                    </a:ext>
                  </a:extLst>
                </p14:cNvPr>
                <p14:cNvContentPartPr/>
                <p14:nvPr/>
              </p14:nvContentPartPr>
              <p14:xfrm>
                <a:off x="4681765" y="4090301"/>
                <a:ext cx="40320" cy="150480"/>
              </p14:xfrm>
            </p:contentPart>
          </mc:Choice>
          <mc:Fallback xmlns="">
            <p:pic>
              <p:nvPicPr>
                <p:cNvPr id="26" name="Ink 25">
                  <a:extLst>
                    <a:ext uri="{FF2B5EF4-FFF2-40B4-BE49-F238E27FC236}">
                      <a16:creationId xmlns:a16="http://schemas.microsoft.com/office/drawing/2014/main" id="{C836EE01-C9DB-53DB-03E0-916B5D20C2D9}"/>
                    </a:ext>
                  </a:extLst>
                </p:cNvPr>
                <p:cNvPicPr/>
                <p:nvPr/>
              </p:nvPicPr>
              <p:blipFill>
                <a:blip r:embed="rId11"/>
                <a:stretch>
                  <a:fillRect/>
                </a:stretch>
              </p:blipFill>
              <p:spPr>
                <a:xfrm>
                  <a:off x="4672765" y="4081661"/>
                  <a:ext cx="5796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8" name="Ink 27">
                  <a:extLst>
                    <a:ext uri="{FF2B5EF4-FFF2-40B4-BE49-F238E27FC236}">
                      <a16:creationId xmlns:a16="http://schemas.microsoft.com/office/drawing/2014/main" id="{9BE51169-160E-FE52-5C1F-9343D55D2FDF}"/>
                    </a:ext>
                  </a:extLst>
                </p14:cNvPr>
                <p14:cNvContentPartPr/>
                <p14:nvPr/>
              </p14:nvContentPartPr>
              <p14:xfrm>
                <a:off x="4736845" y="4097501"/>
                <a:ext cx="184680" cy="360"/>
              </p14:xfrm>
            </p:contentPart>
          </mc:Choice>
          <mc:Fallback xmlns="">
            <p:pic>
              <p:nvPicPr>
                <p:cNvPr id="28" name="Ink 27">
                  <a:extLst>
                    <a:ext uri="{FF2B5EF4-FFF2-40B4-BE49-F238E27FC236}">
                      <a16:creationId xmlns:a16="http://schemas.microsoft.com/office/drawing/2014/main" id="{9BE51169-160E-FE52-5C1F-9343D55D2FDF}"/>
                    </a:ext>
                  </a:extLst>
                </p:cNvPr>
                <p:cNvPicPr/>
                <p:nvPr/>
              </p:nvPicPr>
              <p:blipFill>
                <a:blip r:embed="rId13"/>
                <a:stretch>
                  <a:fillRect/>
                </a:stretch>
              </p:blipFill>
              <p:spPr>
                <a:xfrm>
                  <a:off x="4727845" y="4088501"/>
                  <a:ext cx="202320" cy="18000"/>
                </a:xfrm>
                <a:prstGeom prst="rect">
                  <a:avLst/>
                </a:prstGeom>
              </p:spPr>
            </p:pic>
          </mc:Fallback>
        </mc:AlternateContent>
      </p:grpSp>
      <p:grpSp>
        <p:nvGrpSpPr>
          <p:cNvPr id="37" name="Group 36">
            <a:extLst>
              <a:ext uri="{FF2B5EF4-FFF2-40B4-BE49-F238E27FC236}">
                <a16:creationId xmlns:a16="http://schemas.microsoft.com/office/drawing/2014/main" id="{5AF536B8-2BBF-108D-2684-9D0B0CE8FD57}"/>
              </a:ext>
            </a:extLst>
          </p:cNvPr>
          <p:cNvGrpSpPr/>
          <p:nvPr/>
        </p:nvGrpSpPr>
        <p:grpSpPr>
          <a:xfrm>
            <a:off x="5698405" y="2296061"/>
            <a:ext cx="248760" cy="343080"/>
            <a:chOff x="5698405" y="2296061"/>
            <a:chExt cx="248760" cy="343080"/>
          </a:xfrm>
        </p:grpSpPr>
        <mc:AlternateContent xmlns:mc="http://schemas.openxmlformats.org/markup-compatibility/2006" xmlns:p14="http://schemas.microsoft.com/office/powerpoint/2010/main">
          <mc:Choice Requires="p14">
            <p:contentPart p14:bwMode="auto" r:id="rId14">
              <p14:nvContentPartPr>
                <p14:cNvPr id="5" name="Ink 4">
                  <a:extLst>
                    <a:ext uri="{FF2B5EF4-FFF2-40B4-BE49-F238E27FC236}">
                      <a16:creationId xmlns:a16="http://schemas.microsoft.com/office/drawing/2014/main" id="{DFF55E96-BB17-69BF-BB4A-A7ECB3EDE0BB}"/>
                    </a:ext>
                  </a:extLst>
                </p14:cNvPr>
                <p14:cNvContentPartPr/>
                <p14:nvPr/>
              </p14:nvContentPartPr>
              <p14:xfrm>
                <a:off x="5740525" y="2296061"/>
                <a:ext cx="195120" cy="169560"/>
              </p14:xfrm>
            </p:contentPart>
          </mc:Choice>
          <mc:Fallback xmlns="">
            <p:pic>
              <p:nvPicPr>
                <p:cNvPr id="5" name="Ink 4">
                  <a:extLst>
                    <a:ext uri="{FF2B5EF4-FFF2-40B4-BE49-F238E27FC236}">
                      <a16:creationId xmlns:a16="http://schemas.microsoft.com/office/drawing/2014/main" id="{DFF55E96-BB17-69BF-BB4A-A7ECB3EDE0BB}"/>
                    </a:ext>
                  </a:extLst>
                </p:cNvPr>
                <p:cNvPicPr/>
                <p:nvPr/>
              </p:nvPicPr>
              <p:blipFill>
                <a:blip r:embed="rId15"/>
                <a:stretch>
                  <a:fillRect/>
                </a:stretch>
              </p:blipFill>
              <p:spPr>
                <a:xfrm>
                  <a:off x="5731525" y="2287061"/>
                  <a:ext cx="21276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 name="Ink 5">
                  <a:extLst>
                    <a:ext uri="{FF2B5EF4-FFF2-40B4-BE49-F238E27FC236}">
                      <a16:creationId xmlns:a16="http://schemas.microsoft.com/office/drawing/2014/main" id="{D467ECB6-8096-BFEE-02AC-DBD40AD72EB6}"/>
                    </a:ext>
                  </a:extLst>
                </p14:cNvPr>
                <p14:cNvContentPartPr/>
                <p14:nvPr/>
              </p14:nvContentPartPr>
              <p14:xfrm>
                <a:off x="5813965" y="2302901"/>
                <a:ext cx="133200" cy="190440"/>
              </p14:xfrm>
            </p:contentPart>
          </mc:Choice>
          <mc:Fallback xmlns="">
            <p:pic>
              <p:nvPicPr>
                <p:cNvPr id="6" name="Ink 5">
                  <a:extLst>
                    <a:ext uri="{FF2B5EF4-FFF2-40B4-BE49-F238E27FC236}">
                      <a16:creationId xmlns:a16="http://schemas.microsoft.com/office/drawing/2014/main" id="{D467ECB6-8096-BFEE-02AC-DBD40AD72EB6}"/>
                    </a:ext>
                  </a:extLst>
                </p:cNvPr>
                <p:cNvPicPr/>
                <p:nvPr/>
              </p:nvPicPr>
              <p:blipFill>
                <a:blip r:embed="rId17"/>
                <a:stretch>
                  <a:fillRect/>
                </a:stretch>
              </p:blipFill>
              <p:spPr>
                <a:xfrm>
                  <a:off x="5804965" y="2293901"/>
                  <a:ext cx="15084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0" name="Ink 29">
                  <a:extLst>
                    <a:ext uri="{FF2B5EF4-FFF2-40B4-BE49-F238E27FC236}">
                      <a16:creationId xmlns:a16="http://schemas.microsoft.com/office/drawing/2014/main" id="{73C96132-49DA-21B0-F2B2-32B234BC3C91}"/>
                    </a:ext>
                  </a:extLst>
                </p14:cNvPr>
                <p14:cNvContentPartPr/>
                <p14:nvPr/>
              </p14:nvContentPartPr>
              <p14:xfrm>
                <a:off x="5698405" y="2557061"/>
                <a:ext cx="63000" cy="82080"/>
              </p14:xfrm>
            </p:contentPart>
          </mc:Choice>
          <mc:Fallback xmlns="">
            <p:pic>
              <p:nvPicPr>
                <p:cNvPr id="30" name="Ink 29">
                  <a:extLst>
                    <a:ext uri="{FF2B5EF4-FFF2-40B4-BE49-F238E27FC236}">
                      <a16:creationId xmlns:a16="http://schemas.microsoft.com/office/drawing/2014/main" id="{73C96132-49DA-21B0-F2B2-32B234BC3C91}"/>
                    </a:ext>
                  </a:extLst>
                </p:cNvPr>
                <p:cNvPicPr/>
                <p:nvPr/>
              </p:nvPicPr>
              <p:blipFill>
                <a:blip r:embed="rId19"/>
                <a:stretch>
                  <a:fillRect/>
                </a:stretch>
              </p:blipFill>
              <p:spPr>
                <a:xfrm>
                  <a:off x="5689405" y="2548421"/>
                  <a:ext cx="80640" cy="99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31" name="Ink 30">
                <a:extLst>
                  <a:ext uri="{FF2B5EF4-FFF2-40B4-BE49-F238E27FC236}">
                    <a16:creationId xmlns:a16="http://schemas.microsoft.com/office/drawing/2014/main" id="{8BE7D953-8B37-57F0-66AA-73213534E648}"/>
                  </a:ext>
                </a:extLst>
              </p14:cNvPr>
              <p14:cNvContentPartPr/>
              <p14:nvPr/>
            </p14:nvContentPartPr>
            <p14:xfrm>
              <a:off x="5558725" y="2763701"/>
              <a:ext cx="79200" cy="84960"/>
            </p14:xfrm>
          </p:contentPart>
        </mc:Choice>
        <mc:Fallback xmlns="">
          <p:pic>
            <p:nvPicPr>
              <p:cNvPr id="31" name="Ink 30">
                <a:extLst>
                  <a:ext uri="{FF2B5EF4-FFF2-40B4-BE49-F238E27FC236}">
                    <a16:creationId xmlns:a16="http://schemas.microsoft.com/office/drawing/2014/main" id="{8BE7D953-8B37-57F0-66AA-73213534E648}"/>
                  </a:ext>
                </a:extLst>
              </p:cNvPr>
              <p:cNvPicPr/>
              <p:nvPr/>
            </p:nvPicPr>
            <p:blipFill>
              <a:blip r:embed="rId21"/>
              <a:stretch>
                <a:fillRect/>
              </a:stretch>
            </p:blipFill>
            <p:spPr>
              <a:xfrm>
                <a:off x="5549725" y="2754701"/>
                <a:ext cx="9684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2" name="Ink 31">
                <a:extLst>
                  <a:ext uri="{FF2B5EF4-FFF2-40B4-BE49-F238E27FC236}">
                    <a16:creationId xmlns:a16="http://schemas.microsoft.com/office/drawing/2014/main" id="{566294A9-6A5C-C220-4D8E-1DA1536857AC}"/>
                  </a:ext>
                </a:extLst>
              </p14:cNvPr>
              <p14:cNvContentPartPr/>
              <p14:nvPr/>
            </p14:nvContentPartPr>
            <p14:xfrm>
              <a:off x="5386645" y="3017861"/>
              <a:ext cx="86040" cy="87120"/>
            </p14:xfrm>
          </p:contentPart>
        </mc:Choice>
        <mc:Fallback xmlns="">
          <p:pic>
            <p:nvPicPr>
              <p:cNvPr id="32" name="Ink 31">
                <a:extLst>
                  <a:ext uri="{FF2B5EF4-FFF2-40B4-BE49-F238E27FC236}">
                    <a16:creationId xmlns:a16="http://schemas.microsoft.com/office/drawing/2014/main" id="{566294A9-6A5C-C220-4D8E-1DA1536857AC}"/>
                  </a:ext>
                </a:extLst>
              </p:cNvPr>
              <p:cNvPicPr/>
              <p:nvPr/>
            </p:nvPicPr>
            <p:blipFill>
              <a:blip r:embed="rId23"/>
              <a:stretch>
                <a:fillRect/>
              </a:stretch>
            </p:blipFill>
            <p:spPr>
              <a:xfrm>
                <a:off x="5378005" y="3009221"/>
                <a:ext cx="10368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3" name="Ink 32">
                <a:extLst>
                  <a:ext uri="{FF2B5EF4-FFF2-40B4-BE49-F238E27FC236}">
                    <a16:creationId xmlns:a16="http://schemas.microsoft.com/office/drawing/2014/main" id="{0F1ACD11-A612-FF68-7494-9C3D9E6A64B5}"/>
                  </a:ext>
                </a:extLst>
              </p14:cNvPr>
              <p14:cNvContentPartPr/>
              <p14:nvPr/>
            </p14:nvContentPartPr>
            <p14:xfrm>
              <a:off x="5220685" y="3230981"/>
              <a:ext cx="108000" cy="105480"/>
            </p14:xfrm>
          </p:contentPart>
        </mc:Choice>
        <mc:Fallback xmlns="">
          <p:pic>
            <p:nvPicPr>
              <p:cNvPr id="33" name="Ink 32">
                <a:extLst>
                  <a:ext uri="{FF2B5EF4-FFF2-40B4-BE49-F238E27FC236}">
                    <a16:creationId xmlns:a16="http://schemas.microsoft.com/office/drawing/2014/main" id="{0F1ACD11-A612-FF68-7494-9C3D9E6A64B5}"/>
                  </a:ext>
                </a:extLst>
              </p:cNvPr>
              <p:cNvPicPr/>
              <p:nvPr/>
            </p:nvPicPr>
            <p:blipFill>
              <a:blip r:embed="rId25"/>
              <a:stretch>
                <a:fillRect/>
              </a:stretch>
            </p:blipFill>
            <p:spPr>
              <a:xfrm>
                <a:off x="5211685" y="3222341"/>
                <a:ext cx="12564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4" name="Ink 33">
                <a:extLst>
                  <a:ext uri="{FF2B5EF4-FFF2-40B4-BE49-F238E27FC236}">
                    <a16:creationId xmlns:a16="http://schemas.microsoft.com/office/drawing/2014/main" id="{AF5E4815-F58A-D2E9-CE8B-EB2084A90A59}"/>
                  </a:ext>
                </a:extLst>
              </p14:cNvPr>
              <p14:cNvContentPartPr/>
              <p14:nvPr/>
            </p14:nvContentPartPr>
            <p14:xfrm>
              <a:off x="5108365" y="3437261"/>
              <a:ext cx="55080" cy="60840"/>
            </p14:xfrm>
          </p:contentPart>
        </mc:Choice>
        <mc:Fallback xmlns="">
          <p:pic>
            <p:nvPicPr>
              <p:cNvPr id="34" name="Ink 33">
                <a:extLst>
                  <a:ext uri="{FF2B5EF4-FFF2-40B4-BE49-F238E27FC236}">
                    <a16:creationId xmlns:a16="http://schemas.microsoft.com/office/drawing/2014/main" id="{AF5E4815-F58A-D2E9-CE8B-EB2084A90A59}"/>
                  </a:ext>
                </a:extLst>
              </p:cNvPr>
              <p:cNvPicPr/>
              <p:nvPr/>
            </p:nvPicPr>
            <p:blipFill>
              <a:blip r:embed="rId27"/>
              <a:stretch>
                <a:fillRect/>
              </a:stretch>
            </p:blipFill>
            <p:spPr>
              <a:xfrm>
                <a:off x="5099365" y="3428621"/>
                <a:ext cx="7272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5" name="Ink 34">
                <a:extLst>
                  <a:ext uri="{FF2B5EF4-FFF2-40B4-BE49-F238E27FC236}">
                    <a16:creationId xmlns:a16="http://schemas.microsoft.com/office/drawing/2014/main" id="{8361A876-D2DE-0EF0-4A77-1677EFCB902D}"/>
                  </a:ext>
                </a:extLst>
              </p14:cNvPr>
              <p14:cNvContentPartPr/>
              <p14:nvPr/>
            </p14:nvContentPartPr>
            <p14:xfrm>
              <a:off x="4875805" y="3670901"/>
              <a:ext cx="129240" cy="112320"/>
            </p14:xfrm>
          </p:contentPart>
        </mc:Choice>
        <mc:Fallback xmlns="">
          <p:pic>
            <p:nvPicPr>
              <p:cNvPr id="35" name="Ink 34">
                <a:extLst>
                  <a:ext uri="{FF2B5EF4-FFF2-40B4-BE49-F238E27FC236}">
                    <a16:creationId xmlns:a16="http://schemas.microsoft.com/office/drawing/2014/main" id="{8361A876-D2DE-0EF0-4A77-1677EFCB902D}"/>
                  </a:ext>
                </a:extLst>
              </p:cNvPr>
              <p:cNvPicPr/>
              <p:nvPr/>
            </p:nvPicPr>
            <p:blipFill>
              <a:blip r:embed="rId29"/>
              <a:stretch>
                <a:fillRect/>
              </a:stretch>
            </p:blipFill>
            <p:spPr>
              <a:xfrm>
                <a:off x="4866805" y="3662261"/>
                <a:ext cx="146880" cy="129960"/>
              </a:xfrm>
              <a:prstGeom prst="rect">
                <a:avLst/>
              </a:prstGeom>
            </p:spPr>
          </p:pic>
        </mc:Fallback>
      </mc:AlternateContent>
      <p:grpSp>
        <p:nvGrpSpPr>
          <p:cNvPr id="40" name="Group 39">
            <a:extLst>
              <a:ext uri="{FF2B5EF4-FFF2-40B4-BE49-F238E27FC236}">
                <a16:creationId xmlns:a16="http://schemas.microsoft.com/office/drawing/2014/main" id="{96F3D9CA-3483-32E1-F88C-2C09C85F11B5}"/>
              </a:ext>
            </a:extLst>
          </p:cNvPr>
          <p:cNvGrpSpPr/>
          <p:nvPr/>
        </p:nvGrpSpPr>
        <p:grpSpPr>
          <a:xfrm>
            <a:off x="4715965" y="3890861"/>
            <a:ext cx="83160" cy="69480"/>
            <a:chOff x="4715965" y="3890861"/>
            <a:chExt cx="83160" cy="69480"/>
          </a:xfrm>
        </p:grpSpPr>
        <mc:AlternateContent xmlns:mc="http://schemas.openxmlformats.org/markup-compatibility/2006" xmlns:p14="http://schemas.microsoft.com/office/powerpoint/2010/main">
          <mc:Choice Requires="p14">
            <p:contentPart p14:bwMode="auto" r:id="rId30">
              <p14:nvContentPartPr>
                <p14:cNvPr id="36" name="Ink 35">
                  <a:extLst>
                    <a:ext uri="{FF2B5EF4-FFF2-40B4-BE49-F238E27FC236}">
                      <a16:creationId xmlns:a16="http://schemas.microsoft.com/office/drawing/2014/main" id="{BB99AA3C-1F4E-CBF4-BED1-AF619E7106EA}"/>
                    </a:ext>
                  </a:extLst>
                </p14:cNvPr>
                <p14:cNvContentPartPr/>
                <p14:nvPr/>
              </p14:nvContentPartPr>
              <p14:xfrm>
                <a:off x="4762405" y="3890861"/>
                <a:ext cx="36720" cy="30600"/>
              </p14:xfrm>
            </p:contentPart>
          </mc:Choice>
          <mc:Fallback xmlns="">
            <p:pic>
              <p:nvPicPr>
                <p:cNvPr id="36" name="Ink 35">
                  <a:extLst>
                    <a:ext uri="{FF2B5EF4-FFF2-40B4-BE49-F238E27FC236}">
                      <a16:creationId xmlns:a16="http://schemas.microsoft.com/office/drawing/2014/main" id="{BB99AA3C-1F4E-CBF4-BED1-AF619E7106EA}"/>
                    </a:ext>
                  </a:extLst>
                </p:cNvPr>
                <p:cNvPicPr/>
                <p:nvPr/>
              </p:nvPicPr>
              <p:blipFill>
                <a:blip r:embed="rId31"/>
                <a:stretch>
                  <a:fillRect/>
                </a:stretch>
              </p:blipFill>
              <p:spPr>
                <a:xfrm>
                  <a:off x="4753405" y="3882221"/>
                  <a:ext cx="5436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8" name="Ink 37">
                  <a:extLst>
                    <a:ext uri="{FF2B5EF4-FFF2-40B4-BE49-F238E27FC236}">
                      <a16:creationId xmlns:a16="http://schemas.microsoft.com/office/drawing/2014/main" id="{CA8790D7-F935-A01D-9023-7BC8D1E4CC32}"/>
                    </a:ext>
                  </a:extLst>
                </p14:cNvPr>
                <p14:cNvContentPartPr/>
                <p14:nvPr/>
              </p14:nvContentPartPr>
              <p14:xfrm>
                <a:off x="4723165" y="3925421"/>
                <a:ext cx="27720" cy="28080"/>
              </p14:xfrm>
            </p:contentPart>
          </mc:Choice>
          <mc:Fallback xmlns="">
            <p:pic>
              <p:nvPicPr>
                <p:cNvPr id="38" name="Ink 37">
                  <a:extLst>
                    <a:ext uri="{FF2B5EF4-FFF2-40B4-BE49-F238E27FC236}">
                      <a16:creationId xmlns:a16="http://schemas.microsoft.com/office/drawing/2014/main" id="{CA8790D7-F935-A01D-9023-7BC8D1E4CC32}"/>
                    </a:ext>
                  </a:extLst>
                </p:cNvPr>
                <p:cNvPicPr/>
                <p:nvPr/>
              </p:nvPicPr>
              <p:blipFill>
                <a:blip r:embed="rId33"/>
                <a:stretch>
                  <a:fillRect/>
                </a:stretch>
              </p:blipFill>
              <p:spPr>
                <a:xfrm>
                  <a:off x="4714165" y="3916421"/>
                  <a:ext cx="45360"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9" name="Ink 38">
                  <a:extLst>
                    <a:ext uri="{FF2B5EF4-FFF2-40B4-BE49-F238E27FC236}">
                      <a16:creationId xmlns:a16="http://schemas.microsoft.com/office/drawing/2014/main" id="{E1DEBAD8-6E1F-245D-E19E-98856788B76F}"/>
                    </a:ext>
                  </a:extLst>
                </p14:cNvPr>
                <p14:cNvContentPartPr/>
                <p14:nvPr/>
              </p14:nvContentPartPr>
              <p14:xfrm>
                <a:off x="4715965" y="3959981"/>
                <a:ext cx="360" cy="360"/>
              </p14:xfrm>
            </p:contentPart>
          </mc:Choice>
          <mc:Fallback xmlns="">
            <p:pic>
              <p:nvPicPr>
                <p:cNvPr id="39" name="Ink 38">
                  <a:extLst>
                    <a:ext uri="{FF2B5EF4-FFF2-40B4-BE49-F238E27FC236}">
                      <a16:creationId xmlns:a16="http://schemas.microsoft.com/office/drawing/2014/main" id="{E1DEBAD8-6E1F-245D-E19E-98856788B76F}"/>
                    </a:ext>
                  </a:extLst>
                </p:cNvPr>
                <p:cNvPicPr/>
                <p:nvPr/>
              </p:nvPicPr>
              <p:blipFill>
                <a:blip r:embed="rId35"/>
                <a:stretch>
                  <a:fillRect/>
                </a:stretch>
              </p:blipFill>
              <p:spPr>
                <a:xfrm>
                  <a:off x="4707325" y="3950981"/>
                  <a:ext cx="18000" cy="18000"/>
                </a:xfrm>
                <a:prstGeom prst="rect">
                  <a:avLst/>
                </a:prstGeom>
              </p:spPr>
            </p:pic>
          </mc:Fallback>
        </mc:AlternateContent>
      </p:grpSp>
    </p:spTree>
    <p:extLst>
      <p:ext uri="{BB962C8B-B14F-4D97-AF65-F5344CB8AC3E}">
        <p14:creationId xmlns:p14="http://schemas.microsoft.com/office/powerpoint/2010/main" val="3826590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4E8D209-B7B0-0BC8-0CE9-471A36B26481}"/>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BA525CB9-C4C5-AC7D-7AD1-254E04B31EA3}"/>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15, 2 mot 1</a:t>
            </a:r>
            <a:endParaRPr sz="3000" dirty="0"/>
          </a:p>
        </p:txBody>
      </p:sp>
      <p:sp>
        <p:nvSpPr>
          <p:cNvPr id="79" name="Google Shape;79;p17">
            <a:extLst>
              <a:ext uri="{FF2B5EF4-FFF2-40B4-BE49-F238E27FC236}">
                <a16:creationId xmlns:a16="http://schemas.microsoft.com/office/drawing/2014/main" id="{C4AE525D-2C31-2A55-0159-3E67E63C67D4}"/>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1800-1815</a:t>
            </a:r>
          </a:p>
          <a:p>
            <a:pPr marL="0" lvl="0" indent="0" algn="l" rtl="0">
              <a:spcBef>
                <a:spcPts val="0"/>
              </a:spcBef>
              <a:spcAft>
                <a:spcPts val="0"/>
              </a:spcAft>
              <a:buNone/>
            </a:pPr>
            <a:r>
              <a:rPr lang="sv-SE" sz="2400" dirty="0"/>
              <a:t>Back passar hårt i sarg upp till forward(orange X). Backen springer sedan in i mitten och försvarar 2 mot 1</a:t>
            </a:r>
          </a:p>
          <a:p>
            <a:pPr marL="0" lvl="0" indent="0" algn="l" rtl="0">
              <a:spcBef>
                <a:spcPts val="0"/>
              </a:spcBef>
              <a:spcAft>
                <a:spcPts val="0"/>
              </a:spcAft>
              <a:buNone/>
            </a:pPr>
            <a:r>
              <a:rPr lang="sv-SE" sz="2400" dirty="0"/>
              <a:t>Forwards skall</a:t>
            </a:r>
          </a:p>
          <a:p>
            <a:pPr marL="0" lvl="0" indent="0" algn="l" rtl="0">
              <a:spcBef>
                <a:spcPts val="0"/>
              </a:spcBef>
              <a:spcAft>
                <a:spcPts val="0"/>
              </a:spcAft>
              <a:buNone/>
            </a:pPr>
            <a:r>
              <a:rPr lang="sv-SE" sz="2400" dirty="0"/>
              <a:t>Utmana och göra</a:t>
            </a:r>
          </a:p>
          <a:p>
            <a:pPr marL="0" lvl="0" indent="0" algn="l" rtl="0">
              <a:spcBef>
                <a:spcPts val="0"/>
              </a:spcBef>
              <a:spcAft>
                <a:spcPts val="0"/>
              </a:spcAft>
              <a:buNone/>
            </a:pPr>
            <a:r>
              <a:rPr lang="sv-SE" sz="2400" dirty="0"/>
              <a:t>Mål.</a:t>
            </a:r>
            <a:endParaRPr sz="24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ABCF7E0E-A3F6-F216-FF39-931FBFFF6E02}"/>
              </a:ext>
            </a:extLst>
          </p:cNvPr>
          <p:cNvPicPr>
            <a:picLocks noChangeAspect="1"/>
          </p:cNvPicPr>
          <p:nvPr/>
        </p:nvPicPr>
        <p:blipFill>
          <a:blip r:embed="rId3"/>
          <a:stretch>
            <a:fillRect/>
          </a:stretch>
        </p:blipFill>
        <p:spPr>
          <a:xfrm>
            <a:off x="3176335" y="2223411"/>
            <a:ext cx="5435957" cy="2768739"/>
          </a:xfrm>
          <a:prstGeom prst="rect">
            <a:avLst/>
          </a:prstGeom>
        </p:spPr>
      </p:pic>
      <p:grpSp>
        <p:nvGrpSpPr>
          <p:cNvPr id="7" name="Group 6">
            <a:extLst>
              <a:ext uri="{FF2B5EF4-FFF2-40B4-BE49-F238E27FC236}">
                <a16:creationId xmlns:a16="http://schemas.microsoft.com/office/drawing/2014/main" id="{B10043B7-CFE5-7910-E495-7D7D46AAE0F9}"/>
              </a:ext>
            </a:extLst>
          </p:cNvPr>
          <p:cNvGrpSpPr/>
          <p:nvPr/>
        </p:nvGrpSpPr>
        <p:grpSpPr>
          <a:xfrm>
            <a:off x="5538205" y="2591621"/>
            <a:ext cx="216360" cy="220680"/>
            <a:chOff x="5538205" y="2591621"/>
            <a:chExt cx="216360" cy="22068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5793835-8005-C7E5-AB86-CCB5A5E587B1}"/>
                    </a:ext>
                  </a:extLst>
                </p14:cNvPr>
                <p14:cNvContentPartPr/>
                <p14:nvPr/>
              </p14:nvContentPartPr>
              <p14:xfrm>
                <a:off x="5554765" y="2591621"/>
                <a:ext cx="159480" cy="220680"/>
              </p14:xfrm>
            </p:contentPart>
          </mc:Choice>
          <mc:Fallback xmlns="">
            <p:pic>
              <p:nvPicPr>
                <p:cNvPr id="3" name="Ink 2">
                  <a:extLst>
                    <a:ext uri="{FF2B5EF4-FFF2-40B4-BE49-F238E27FC236}">
                      <a16:creationId xmlns:a16="http://schemas.microsoft.com/office/drawing/2014/main" id="{E5793835-8005-C7E5-AB86-CCB5A5E587B1}"/>
                    </a:ext>
                  </a:extLst>
                </p:cNvPr>
                <p:cNvPicPr/>
                <p:nvPr/>
              </p:nvPicPr>
              <p:blipFill>
                <a:blip r:embed="rId5"/>
                <a:stretch>
                  <a:fillRect/>
                </a:stretch>
              </p:blipFill>
              <p:spPr>
                <a:xfrm>
                  <a:off x="5546125" y="2582981"/>
                  <a:ext cx="17712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B4D14F2-6766-6B21-BE6D-814D9D75B473}"/>
                    </a:ext>
                  </a:extLst>
                </p14:cNvPr>
                <p14:cNvContentPartPr/>
                <p14:nvPr/>
              </p14:nvContentPartPr>
              <p14:xfrm>
                <a:off x="5538205" y="2626181"/>
                <a:ext cx="216360" cy="132480"/>
              </p14:xfrm>
            </p:contentPart>
          </mc:Choice>
          <mc:Fallback xmlns="">
            <p:pic>
              <p:nvPicPr>
                <p:cNvPr id="4" name="Ink 3">
                  <a:extLst>
                    <a:ext uri="{FF2B5EF4-FFF2-40B4-BE49-F238E27FC236}">
                      <a16:creationId xmlns:a16="http://schemas.microsoft.com/office/drawing/2014/main" id="{8B4D14F2-6766-6B21-BE6D-814D9D75B473}"/>
                    </a:ext>
                  </a:extLst>
                </p:cNvPr>
                <p:cNvPicPr/>
                <p:nvPr/>
              </p:nvPicPr>
              <p:blipFill>
                <a:blip r:embed="rId7"/>
                <a:stretch>
                  <a:fillRect/>
                </a:stretch>
              </p:blipFill>
              <p:spPr>
                <a:xfrm>
                  <a:off x="5529205" y="2617181"/>
                  <a:ext cx="234000" cy="150120"/>
                </a:xfrm>
                <a:prstGeom prst="rect">
                  <a:avLst/>
                </a:prstGeom>
              </p:spPr>
            </p:pic>
          </mc:Fallback>
        </mc:AlternateContent>
      </p:grpSp>
      <p:grpSp>
        <p:nvGrpSpPr>
          <p:cNvPr id="14" name="Group 13">
            <a:extLst>
              <a:ext uri="{FF2B5EF4-FFF2-40B4-BE49-F238E27FC236}">
                <a16:creationId xmlns:a16="http://schemas.microsoft.com/office/drawing/2014/main" id="{FBEF1E7E-75CD-B2CE-26E9-45551F6D59D4}"/>
              </a:ext>
            </a:extLst>
          </p:cNvPr>
          <p:cNvGrpSpPr/>
          <p:nvPr/>
        </p:nvGrpSpPr>
        <p:grpSpPr>
          <a:xfrm>
            <a:off x="4330405" y="3471461"/>
            <a:ext cx="227880" cy="260280"/>
            <a:chOff x="4330405" y="3471461"/>
            <a:chExt cx="227880" cy="260280"/>
          </a:xfrm>
        </p:grpSpPr>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E6E5DB9C-D6A4-B44F-06B8-007DD6422EC4}"/>
                    </a:ext>
                  </a:extLst>
                </p14:cNvPr>
                <p14:cNvContentPartPr/>
                <p14:nvPr/>
              </p14:nvContentPartPr>
              <p14:xfrm>
                <a:off x="4344805" y="3492341"/>
                <a:ext cx="211680" cy="239400"/>
              </p14:xfrm>
            </p:contentPart>
          </mc:Choice>
          <mc:Fallback xmlns="">
            <p:pic>
              <p:nvPicPr>
                <p:cNvPr id="11" name="Ink 10">
                  <a:extLst>
                    <a:ext uri="{FF2B5EF4-FFF2-40B4-BE49-F238E27FC236}">
                      <a16:creationId xmlns:a16="http://schemas.microsoft.com/office/drawing/2014/main" id="{E6E5DB9C-D6A4-B44F-06B8-007DD6422EC4}"/>
                    </a:ext>
                  </a:extLst>
                </p:cNvPr>
                <p:cNvPicPr/>
                <p:nvPr/>
              </p:nvPicPr>
              <p:blipFill>
                <a:blip r:embed="rId9"/>
                <a:stretch>
                  <a:fillRect/>
                </a:stretch>
              </p:blipFill>
              <p:spPr>
                <a:xfrm>
                  <a:off x="4335805" y="3483701"/>
                  <a:ext cx="22932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C2258AE3-AB15-2ACE-4D7C-1807A3A8BB9B}"/>
                    </a:ext>
                  </a:extLst>
                </p14:cNvPr>
                <p14:cNvContentPartPr/>
                <p14:nvPr/>
              </p14:nvContentPartPr>
              <p14:xfrm>
                <a:off x="4330405" y="3471461"/>
                <a:ext cx="227880" cy="235800"/>
              </p14:xfrm>
            </p:contentPart>
          </mc:Choice>
          <mc:Fallback xmlns="">
            <p:pic>
              <p:nvPicPr>
                <p:cNvPr id="13" name="Ink 12">
                  <a:extLst>
                    <a:ext uri="{FF2B5EF4-FFF2-40B4-BE49-F238E27FC236}">
                      <a16:creationId xmlns:a16="http://schemas.microsoft.com/office/drawing/2014/main" id="{C2258AE3-AB15-2ACE-4D7C-1807A3A8BB9B}"/>
                    </a:ext>
                  </a:extLst>
                </p:cNvPr>
                <p:cNvPicPr/>
                <p:nvPr/>
              </p:nvPicPr>
              <p:blipFill>
                <a:blip r:embed="rId11"/>
                <a:stretch>
                  <a:fillRect/>
                </a:stretch>
              </p:blipFill>
              <p:spPr>
                <a:xfrm>
                  <a:off x="4321405" y="3462821"/>
                  <a:ext cx="245520" cy="253440"/>
                </a:xfrm>
                <a:prstGeom prst="rect">
                  <a:avLst/>
                </a:prstGeom>
              </p:spPr>
            </p:pic>
          </mc:Fallback>
        </mc:AlternateContent>
      </p:grpSp>
      <p:grpSp>
        <p:nvGrpSpPr>
          <p:cNvPr id="46" name="Group 45">
            <a:extLst>
              <a:ext uri="{FF2B5EF4-FFF2-40B4-BE49-F238E27FC236}">
                <a16:creationId xmlns:a16="http://schemas.microsoft.com/office/drawing/2014/main" id="{4782C747-E497-FEFA-2A7D-6605AF86E874}"/>
              </a:ext>
            </a:extLst>
          </p:cNvPr>
          <p:cNvGrpSpPr/>
          <p:nvPr/>
        </p:nvGrpSpPr>
        <p:grpSpPr>
          <a:xfrm>
            <a:off x="3502405" y="2495501"/>
            <a:ext cx="434520" cy="209880"/>
            <a:chOff x="3502405" y="2495501"/>
            <a:chExt cx="434520" cy="209880"/>
          </a:xfrm>
        </p:grpSpPr>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9B7AD7BA-5CEA-6B20-C69A-BFEEC2B3A3A3}"/>
                    </a:ext>
                  </a:extLst>
                </p14:cNvPr>
                <p14:cNvContentPartPr/>
                <p14:nvPr/>
              </p14:nvContentPartPr>
              <p14:xfrm>
                <a:off x="3519685" y="2543381"/>
                <a:ext cx="148680" cy="113040"/>
              </p14:xfrm>
            </p:contentPart>
          </mc:Choice>
          <mc:Fallback xmlns="">
            <p:pic>
              <p:nvPicPr>
                <p:cNvPr id="16" name="Ink 15">
                  <a:extLst>
                    <a:ext uri="{FF2B5EF4-FFF2-40B4-BE49-F238E27FC236}">
                      <a16:creationId xmlns:a16="http://schemas.microsoft.com/office/drawing/2014/main" id="{9B7AD7BA-5CEA-6B20-C69A-BFEEC2B3A3A3}"/>
                    </a:ext>
                  </a:extLst>
                </p:cNvPr>
                <p:cNvPicPr/>
                <p:nvPr/>
              </p:nvPicPr>
              <p:blipFill>
                <a:blip r:embed="rId13"/>
                <a:stretch>
                  <a:fillRect/>
                </a:stretch>
              </p:blipFill>
              <p:spPr>
                <a:xfrm>
                  <a:off x="3511045" y="2534741"/>
                  <a:ext cx="16632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D8C23FC6-5E11-B810-4D69-E1BFA6B9F38F}"/>
                    </a:ext>
                  </a:extLst>
                </p14:cNvPr>
                <p14:cNvContentPartPr/>
                <p14:nvPr/>
              </p14:nvContentPartPr>
              <p14:xfrm>
                <a:off x="3502405" y="2495501"/>
                <a:ext cx="189720" cy="209880"/>
              </p14:xfrm>
            </p:contentPart>
          </mc:Choice>
          <mc:Fallback xmlns="">
            <p:pic>
              <p:nvPicPr>
                <p:cNvPr id="17" name="Ink 16">
                  <a:extLst>
                    <a:ext uri="{FF2B5EF4-FFF2-40B4-BE49-F238E27FC236}">
                      <a16:creationId xmlns:a16="http://schemas.microsoft.com/office/drawing/2014/main" id="{D8C23FC6-5E11-B810-4D69-E1BFA6B9F38F}"/>
                    </a:ext>
                  </a:extLst>
                </p:cNvPr>
                <p:cNvPicPr/>
                <p:nvPr/>
              </p:nvPicPr>
              <p:blipFill>
                <a:blip r:embed="rId15"/>
                <a:stretch>
                  <a:fillRect/>
                </a:stretch>
              </p:blipFill>
              <p:spPr>
                <a:xfrm>
                  <a:off x="3493765" y="2486501"/>
                  <a:ext cx="20736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11873D32-08DF-4363-D86F-3AF67360E8F5}"/>
                    </a:ext>
                  </a:extLst>
                </p14:cNvPr>
                <p14:cNvContentPartPr/>
                <p14:nvPr/>
              </p14:nvContentPartPr>
              <p14:xfrm>
                <a:off x="3822445" y="2540501"/>
                <a:ext cx="114480" cy="16920"/>
              </p14:xfrm>
            </p:contentPart>
          </mc:Choice>
          <mc:Fallback xmlns="">
            <p:pic>
              <p:nvPicPr>
                <p:cNvPr id="19" name="Ink 18">
                  <a:extLst>
                    <a:ext uri="{FF2B5EF4-FFF2-40B4-BE49-F238E27FC236}">
                      <a16:creationId xmlns:a16="http://schemas.microsoft.com/office/drawing/2014/main" id="{11873D32-08DF-4363-D86F-3AF67360E8F5}"/>
                    </a:ext>
                  </a:extLst>
                </p:cNvPr>
                <p:cNvPicPr/>
                <p:nvPr/>
              </p:nvPicPr>
              <p:blipFill>
                <a:blip r:embed="rId17"/>
                <a:stretch>
                  <a:fillRect/>
                </a:stretch>
              </p:blipFill>
              <p:spPr>
                <a:xfrm>
                  <a:off x="3813445" y="2531861"/>
                  <a:ext cx="132120" cy="34560"/>
                </a:xfrm>
                <a:prstGeom prst="rect">
                  <a:avLst/>
                </a:prstGeom>
              </p:spPr>
            </p:pic>
          </mc:Fallback>
        </mc:AlternateContent>
      </p:grpSp>
      <p:grpSp>
        <p:nvGrpSpPr>
          <p:cNvPr id="45" name="Group 44">
            <a:extLst>
              <a:ext uri="{FF2B5EF4-FFF2-40B4-BE49-F238E27FC236}">
                <a16:creationId xmlns:a16="http://schemas.microsoft.com/office/drawing/2014/main" id="{A2DD65B7-4332-21A5-3BAD-A909F165D4C7}"/>
              </a:ext>
            </a:extLst>
          </p:cNvPr>
          <p:cNvGrpSpPr/>
          <p:nvPr/>
        </p:nvGrpSpPr>
        <p:grpSpPr>
          <a:xfrm>
            <a:off x="4131685" y="2479301"/>
            <a:ext cx="77040" cy="50760"/>
            <a:chOff x="4131685" y="2479301"/>
            <a:chExt cx="77040" cy="50760"/>
          </a:xfrm>
        </p:grpSpPr>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A069A57D-35B7-4BDF-9A31-C975A3C83825}"/>
                    </a:ext>
                  </a:extLst>
                </p14:cNvPr>
                <p14:cNvContentPartPr/>
                <p14:nvPr/>
              </p14:nvContentPartPr>
              <p14:xfrm>
                <a:off x="4131685" y="2501261"/>
                <a:ext cx="30240" cy="28800"/>
              </p14:xfrm>
            </p:contentPart>
          </mc:Choice>
          <mc:Fallback xmlns="">
            <p:pic>
              <p:nvPicPr>
                <p:cNvPr id="21" name="Ink 20">
                  <a:extLst>
                    <a:ext uri="{FF2B5EF4-FFF2-40B4-BE49-F238E27FC236}">
                      <a16:creationId xmlns:a16="http://schemas.microsoft.com/office/drawing/2014/main" id="{A069A57D-35B7-4BDF-9A31-C975A3C83825}"/>
                    </a:ext>
                  </a:extLst>
                </p:cNvPr>
                <p:cNvPicPr/>
                <p:nvPr/>
              </p:nvPicPr>
              <p:blipFill>
                <a:blip r:embed="rId19"/>
                <a:stretch>
                  <a:fillRect/>
                </a:stretch>
              </p:blipFill>
              <p:spPr>
                <a:xfrm>
                  <a:off x="4122685" y="2492261"/>
                  <a:ext cx="4788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CDC3FF70-99EE-5FF6-6705-96ED63F07C91}"/>
                    </a:ext>
                  </a:extLst>
                </p14:cNvPr>
                <p14:cNvContentPartPr/>
                <p14:nvPr/>
              </p14:nvContentPartPr>
              <p14:xfrm>
                <a:off x="4165885" y="2479301"/>
                <a:ext cx="42840" cy="16560"/>
              </p14:xfrm>
            </p:contentPart>
          </mc:Choice>
          <mc:Fallback xmlns="">
            <p:pic>
              <p:nvPicPr>
                <p:cNvPr id="22" name="Ink 21">
                  <a:extLst>
                    <a:ext uri="{FF2B5EF4-FFF2-40B4-BE49-F238E27FC236}">
                      <a16:creationId xmlns:a16="http://schemas.microsoft.com/office/drawing/2014/main" id="{CDC3FF70-99EE-5FF6-6705-96ED63F07C91}"/>
                    </a:ext>
                  </a:extLst>
                </p:cNvPr>
                <p:cNvPicPr/>
                <p:nvPr/>
              </p:nvPicPr>
              <p:blipFill>
                <a:blip r:embed="rId21"/>
                <a:stretch>
                  <a:fillRect/>
                </a:stretch>
              </p:blipFill>
              <p:spPr>
                <a:xfrm>
                  <a:off x="4157245" y="2470301"/>
                  <a:ext cx="60480" cy="34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23" name="Ink 22">
                <a:extLst>
                  <a:ext uri="{FF2B5EF4-FFF2-40B4-BE49-F238E27FC236}">
                    <a16:creationId xmlns:a16="http://schemas.microsoft.com/office/drawing/2014/main" id="{812DD6C5-3411-D156-459B-1BAE6D7FA311}"/>
                  </a:ext>
                </a:extLst>
              </p14:cNvPr>
              <p14:cNvContentPartPr/>
              <p14:nvPr/>
            </p14:nvContentPartPr>
            <p14:xfrm>
              <a:off x="4509685" y="2414501"/>
              <a:ext cx="48960" cy="33120"/>
            </p14:xfrm>
          </p:contentPart>
        </mc:Choice>
        <mc:Fallback xmlns="">
          <p:pic>
            <p:nvPicPr>
              <p:cNvPr id="23" name="Ink 22">
                <a:extLst>
                  <a:ext uri="{FF2B5EF4-FFF2-40B4-BE49-F238E27FC236}">
                    <a16:creationId xmlns:a16="http://schemas.microsoft.com/office/drawing/2014/main" id="{812DD6C5-3411-D156-459B-1BAE6D7FA311}"/>
                  </a:ext>
                </a:extLst>
              </p:cNvPr>
              <p:cNvPicPr/>
              <p:nvPr/>
            </p:nvPicPr>
            <p:blipFill>
              <a:blip r:embed="rId23"/>
              <a:stretch>
                <a:fillRect/>
              </a:stretch>
            </p:blipFill>
            <p:spPr>
              <a:xfrm>
                <a:off x="4501045" y="2405861"/>
                <a:ext cx="66600" cy="50760"/>
              </a:xfrm>
              <a:prstGeom prst="rect">
                <a:avLst/>
              </a:prstGeom>
            </p:spPr>
          </p:pic>
        </mc:Fallback>
      </mc:AlternateContent>
      <p:grpSp>
        <p:nvGrpSpPr>
          <p:cNvPr id="44" name="Group 43">
            <a:extLst>
              <a:ext uri="{FF2B5EF4-FFF2-40B4-BE49-F238E27FC236}">
                <a16:creationId xmlns:a16="http://schemas.microsoft.com/office/drawing/2014/main" id="{06F4422B-D273-F8D0-FEBB-043A1A099DF5}"/>
              </a:ext>
            </a:extLst>
          </p:cNvPr>
          <p:cNvGrpSpPr/>
          <p:nvPr/>
        </p:nvGrpSpPr>
        <p:grpSpPr>
          <a:xfrm>
            <a:off x="4791565" y="2349341"/>
            <a:ext cx="667440" cy="540000"/>
            <a:chOff x="4791565" y="2349341"/>
            <a:chExt cx="667440" cy="540000"/>
          </a:xfrm>
        </p:grpSpPr>
        <mc:AlternateContent xmlns:mc="http://schemas.openxmlformats.org/markup-compatibility/2006" xmlns:p14="http://schemas.microsoft.com/office/powerpoint/2010/main">
          <mc:Choice Requires="p14">
            <p:contentPart p14:bwMode="auto" r:id="rId24">
              <p14:nvContentPartPr>
                <p14:cNvPr id="24" name="Ink 23">
                  <a:extLst>
                    <a:ext uri="{FF2B5EF4-FFF2-40B4-BE49-F238E27FC236}">
                      <a16:creationId xmlns:a16="http://schemas.microsoft.com/office/drawing/2014/main" id="{D2953D85-46DF-70EE-C5BD-3F857254102D}"/>
                    </a:ext>
                  </a:extLst>
                </p14:cNvPr>
                <p14:cNvContentPartPr/>
                <p14:nvPr/>
              </p14:nvContentPartPr>
              <p14:xfrm>
                <a:off x="4791565" y="2349341"/>
                <a:ext cx="114120" cy="64080"/>
              </p14:xfrm>
            </p:contentPart>
          </mc:Choice>
          <mc:Fallback xmlns="">
            <p:pic>
              <p:nvPicPr>
                <p:cNvPr id="24" name="Ink 23">
                  <a:extLst>
                    <a:ext uri="{FF2B5EF4-FFF2-40B4-BE49-F238E27FC236}">
                      <a16:creationId xmlns:a16="http://schemas.microsoft.com/office/drawing/2014/main" id="{D2953D85-46DF-70EE-C5BD-3F857254102D}"/>
                    </a:ext>
                  </a:extLst>
                </p:cNvPr>
                <p:cNvPicPr/>
                <p:nvPr/>
              </p:nvPicPr>
              <p:blipFill>
                <a:blip r:embed="rId25"/>
                <a:stretch>
                  <a:fillRect/>
                </a:stretch>
              </p:blipFill>
              <p:spPr>
                <a:xfrm>
                  <a:off x="4782925" y="2340341"/>
                  <a:ext cx="13176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Ink 26">
                  <a:extLst>
                    <a:ext uri="{FF2B5EF4-FFF2-40B4-BE49-F238E27FC236}">
                      <a16:creationId xmlns:a16="http://schemas.microsoft.com/office/drawing/2014/main" id="{3FC46A03-BC0F-027E-B56A-E9D4340328D1}"/>
                    </a:ext>
                  </a:extLst>
                </p14:cNvPr>
                <p14:cNvContentPartPr/>
                <p14:nvPr/>
              </p14:nvContentPartPr>
              <p14:xfrm>
                <a:off x="5011885" y="2447261"/>
                <a:ext cx="54720" cy="110880"/>
              </p14:xfrm>
            </p:contentPart>
          </mc:Choice>
          <mc:Fallback xmlns="">
            <p:pic>
              <p:nvPicPr>
                <p:cNvPr id="27" name="Ink 26">
                  <a:extLst>
                    <a:ext uri="{FF2B5EF4-FFF2-40B4-BE49-F238E27FC236}">
                      <a16:creationId xmlns:a16="http://schemas.microsoft.com/office/drawing/2014/main" id="{3FC46A03-BC0F-027E-B56A-E9D4340328D1}"/>
                    </a:ext>
                  </a:extLst>
                </p:cNvPr>
                <p:cNvPicPr/>
                <p:nvPr/>
              </p:nvPicPr>
              <p:blipFill>
                <a:blip r:embed="rId27"/>
                <a:stretch>
                  <a:fillRect/>
                </a:stretch>
              </p:blipFill>
              <p:spPr>
                <a:xfrm>
                  <a:off x="5002885" y="2438621"/>
                  <a:ext cx="7236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1" name="Ink 40">
                  <a:extLst>
                    <a:ext uri="{FF2B5EF4-FFF2-40B4-BE49-F238E27FC236}">
                      <a16:creationId xmlns:a16="http://schemas.microsoft.com/office/drawing/2014/main" id="{D918951F-7862-BB58-5B4C-BE9990FDCB67}"/>
                    </a:ext>
                  </a:extLst>
                </p14:cNvPr>
                <p14:cNvContentPartPr/>
                <p14:nvPr/>
              </p14:nvContentPartPr>
              <p14:xfrm>
                <a:off x="5176765" y="2626181"/>
                <a:ext cx="61920" cy="89280"/>
              </p14:xfrm>
            </p:contentPart>
          </mc:Choice>
          <mc:Fallback xmlns="">
            <p:pic>
              <p:nvPicPr>
                <p:cNvPr id="41" name="Ink 40">
                  <a:extLst>
                    <a:ext uri="{FF2B5EF4-FFF2-40B4-BE49-F238E27FC236}">
                      <a16:creationId xmlns:a16="http://schemas.microsoft.com/office/drawing/2014/main" id="{D918951F-7862-BB58-5B4C-BE9990FDCB67}"/>
                    </a:ext>
                  </a:extLst>
                </p:cNvPr>
                <p:cNvPicPr/>
                <p:nvPr/>
              </p:nvPicPr>
              <p:blipFill>
                <a:blip r:embed="rId29"/>
                <a:stretch>
                  <a:fillRect/>
                </a:stretch>
              </p:blipFill>
              <p:spPr>
                <a:xfrm>
                  <a:off x="5167765" y="2617181"/>
                  <a:ext cx="7956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2" name="Ink 41">
                  <a:extLst>
                    <a:ext uri="{FF2B5EF4-FFF2-40B4-BE49-F238E27FC236}">
                      <a16:creationId xmlns:a16="http://schemas.microsoft.com/office/drawing/2014/main" id="{71D53E32-229C-9DD2-BA28-1562110B6299}"/>
                    </a:ext>
                  </a:extLst>
                </p14:cNvPr>
                <p14:cNvContentPartPr/>
                <p14:nvPr/>
              </p14:nvContentPartPr>
              <p14:xfrm>
                <a:off x="5383045" y="2804741"/>
                <a:ext cx="19800" cy="27360"/>
              </p14:xfrm>
            </p:contentPart>
          </mc:Choice>
          <mc:Fallback xmlns="">
            <p:pic>
              <p:nvPicPr>
                <p:cNvPr id="42" name="Ink 41">
                  <a:extLst>
                    <a:ext uri="{FF2B5EF4-FFF2-40B4-BE49-F238E27FC236}">
                      <a16:creationId xmlns:a16="http://schemas.microsoft.com/office/drawing/2014/main" id="{71D53E32-229C-9DD2-BA28-1562110B6299}"/>
                    </a:ext>
                  </a:extLst>
                </p:cNvPr>
                <p:cNvPicPr/>
                <p:nvPr/>
              </p:nvPicPr>
              <p:blipFill>
                <a:blip r:embed="rId31"/>
                <a:stretch>
                  <a:fillRect/>
                </a:stretch>
              </p:blipFill>
              <p:spPr>
                <a:xfrm>
                  <a:off x="5374405" y="2796101"/>
                  <a:ext cx="3744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3" name="Ink 42">
                  <a:extLst>
                    <a:ext uri="{FF2B5EF4-FFF2-40B4-BE49-F238E27FC236}">
                      <a16:creationId xmlns:a16="http://schemas.microsoft.com/office/drawing/2014/main" id="{FBA282C4-FED3-618D-28D3-72F884E80442}"/>
                    </a:ext>
                  </a:extLst>
                </p14:cNvPr>
                <p14:cNvContentPartPr/>
                <p14:nvPr/>
              </p14:nvContentPartPr>
              <p14:xfrm>
                <a:off x="5397805" y="2791061"/>
                <a:ext cx="61200" cy="98280"/>
              </p14:xfrm>
            </p:contentPart>
          </mc:Choice>
          <mc:Fallback xmlns="">
            <p:pic>
              <p:nvPicPr>
                <p:cNvPr id="43" name="Ink 42">
                  <a:extLst>
                    <a:ext uri="{FF2B5EF4-FFF2-40B4-BE49-F238E27FC236}">
                      <a16:creationId xmlns:a16="http://schemas.microsoft.com/office/drawing/2014/main" id="{FBA282C4-FED3-618D-28D3-72F884E80442}"/>
                    </a:ext>
                  </a:extLst>
                </p:cNvPr>
                <p:cNvPicPr/>
                <p:nvPr/>
              </p:nvPicPr>
              <p:blipFill>
                <a:blip r:embed="rId33"/>
                <a:stretch>
                  <a:fillRect/>
                </a:stretch>
              </p:blipFill>
              <p:spPr>
                <a:xfrm>
                  <a:off x="5389165" y="2782421"/>
                  <a:ext cx="78840" cy="115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
            <p14:nvContentPartPr>
              <p14:cNvPr id="47" name="Ink 46">
                <a:extLst>
                  <a:ext uri="{FF2B5EF4-FFF2-40B4-BE49-F238E27FC236}">
                    <a16:creationId xmlns:a16="http://schemas.microsoft.com/office/drawing/2014/main" id="{459E7F59-508B-60DA-D777-16A326E2847A}"/>
                  </a:ext>
                </a:extLst>
              </p14:cNvPr>
              <p14:cNvContentPartPr/>
              <p14:nvPr/>
            </p14:nvContentPartPr>
            <p14:xfrm>
              <a:off x="3664045" y="2756861"/>
              <a:ext cx="126720" cy="87480"/>
            </p14:xfrm>
          </p:contentPart>
        </mc:Choice>
        <mc:Fallback xmlns="">
          <p:pic>
            <p:nvPicPr>
              <p:cNvPr id="47" name="Ink 46">
                <a:extLst>
                  <a:ext uri="{FF2B5EF4-FFF2-40B4-BE49-F238E27FC236}">
                    <a16:creationId xmlns:a16="http://schemas.microsoft.com/office/drawing/2014/main" id="{459E7F59-508B-60DA-D777-16A326E2847A}"/>
                  </a:ext>
                </a:extLst>
              </p:cNvPr>
              <p:cNvPicPr/>
              <p:nvPr/>
            </p:nvPicPr>
            <p:blipFill>
              <a:blip r:embed="rId35"/>
              <a:stretch>
                <a:fillRect/>
              </a:stretch>
            </p:blipFill>
            <p:spPr>
              <a:xfrm>
                <a:off x="3655405" y="2747861"/>
                <a:ext cx="14436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8" name="Ink 47">
                <a:extLst>
                  <a:ext uri="{FF2B5EF4-FFF2-40B4-BE49-F238E27FC236}">
                    <a16:creationId xmlns:a16="http://schemas.microsoft.com/office/drawing/2014/main" id="{B1BC2123-D8B1-D721-5ABF-07B3C60E713A}"/>
                  </a:ext>
                </a:extLst>
              </p14:cNvPr>
              <p14:cNvContentPartPr/>
              <p14:nvPr/>
            </p14:nvContentPartPr>
            <p14:xfrm>
              <a:off x="3911725" y="2962781"/>
              <a:ext cx="122760" cy="110520"/>
            </p14:xfrm>
          </p:contentPart>
        </mc:Choice>
        <mc:Fallback xmlns="">
          <p:pic>
            <p:nvPicPr>
              <p:cNvPr id="48" name="Ink 47">
                <a:extLst>
                  <a:ext uri="{FF2B5EF4-FFF2-40B4-BE49-F238E27FC236}">
                    <a16:creationId xmlns:a16="http://schemas.microsoft.com/office/drawing/2014/main" id="{B1BC2123-D8B1-D721-5ABF-07B3C60E713A}"/>
                  </a:ext>
                </a:extLst>
              </p:cNvPr>
              <p:cNvPicPr/>
              <p:nvPr/>
            </p:nvPicPr>
            <p:blipFill>
              <a:blip r:embed="rId37"/>
              <a:stretch>
                <a:fillRect/>
              </a:stretch>
            </p:blipFill>
            <p:spPr>
              <a:xfrm>
                <a:off x="3903085" y="2954141"/>
                <a:ext cx="14040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9" name="Ink 48">
                <a:extLst>
                  <a:ext uri="{FF2B5EF4-FFF2-40B4-BE49-F238E27FC236}">
                    <a16:creationId xmlns:a16="http://schemas.microsoft.com/office/drawing/2014/main" id="{35A05FE2-0068-D090-471A-73B285DDD00C}"/>
                  </a:ext>
                </a:extLst>
              </p14:cNvPr>
              <p14:cNvContentPartPr/>
              <p14:nvPr/>
            </p14:nvContentPartPr>
            <p14:xfrm>
              <a:off x="4173085" y="3175901"/>
              <a:ext cx="132840" cy="203040"/>
            </p14:xfrm>
          </p:contentPart>
        </mc:Choice>
        <mc:Fallback xmlns="">
          <p:pic>
            <p:nvPicPr>
              <p:cNvPr id="49" name="Ink 48">
                <a:extLst>
                  <a:ext uri="{FF2B5EF4-FFF2-40B4-BE49-F238E27FC236}">
                    <a16:creationId xmlns:a16="http://schemas.microsoft.com/office/drawing/2014/main" id="{35A05FE2-0068-D090-471A-73B285DDD00C}"/>
                  </a:ext>
                </a:extLst>
              </p:cNvPr>
              <p:cNvPicPr/>
              <p:nvPr/>
            </p:nvPicPr>
            <p:blipFill>
              <a:blip r:embed="rId39"/>
              <a:stretch>
                <a:fillRect/>
              </a:stretch>
            </p:blipFill>
            <p:spPr>
              <a:xfrm>
                <a:off x="4164085" y="3167261"/>
                <a:ext cx="150480" cy="220680"/>
              </a:xfrm>
              <a:prstGeom prst="rect">
                <a:avLst/>
              </a:prstGeom>
            </p:spPr>
          </p:pic>
        </mc:Fallback>
      </mc:AlternateContent>
      <p:grpSp>
        <p:nvGrpSpPr>
          <p:cNvPr id="56" name="Group 55">
            <a:extLst>
              <a:ext uri="{FF2B5EF4-FFF2-40B4-BE49-F238E27FC236}">
                <a16:creationId xmlns:a16="http://schemas.microsoft.com/office/drawing/2014/main" id="{94D5C332-EAA4-9E2A-EA08-46F38AF3580E}"/>
              </a:ext>
            </a:extLst>
          </p:cNvPr>
          <p:cNvGrpSpPr/>
          <p:nvPr/>
        </p:nvGrpSpPr>
        <p:grpSpPr>
          <a:xfrm>
            <a:off x="4997845" y="2852981"/>
            <a:ext cx="646560" cy="523080"/>
            <a:chOff x="4997845" y="2852981"/>
            <a:chExt cx="646560" cy="523080"/>
          </a:xfrm>
        </p:grpSpPr>
        <mc:AlternateContent xmlns:mc="http://schemas.openxmlformats.org/markup-compatibility/2006" xmlns:p14="http://schemas.microsoft.com/office/powerpoint/2010/main">
          <mc:Choice Requires="p14">
            <p:contentPart p14:bwMode="auto" r:id="rId40">
              <p14:nvContentPartPr>
                <p14:cNvPr id="50" name="Ink 49">
                  <a:extLst>
                    <a:ext uri="{FF2B5EF4-FFF2-40B4-BE49-F238E27FC236}">
                      <a16:creationId xmlns:a16="http://schemas.microsoft.com/office/drawing/2014/main" id="{C97BE3AC-267E-076F-BBB9-9E6A245EF446}"/>
                    </a:ext>
                  </a:extLst>
                </p14:cNvPr>
                <p14:cNvContentPartPr/>
                <p14:nvPr/>
              </p14:nvContentPartPr>
              <p14:xfrm>
                <a:off x="5039965" y="2852981"/>
                <a:ext cx="604440" cy="268920"/>
              </p14:xfrm>
            </p:contentPart>
          </mc:Choice>
          <mc:Fallback xmlns="">
            <p:pic>
              <p:nvPicPr>
                <p:cNvPr id="50" name="Ink 49">
                  <a:extLst>
                    <a:ext uri="{FF2B5EF4-FFF2-40B4-BE49-F238E27FC236}">
                      <a16:creationId xmlns:a16="http://schemas.microsoft.com/office/drawing/2014/main" id="{C97BE3AC-267E-076F-BBB9-9E6A245EF446}"/>
                    </a:ext>
                  </a:extLst>
                </p:cNvPr>
                <p:cNvPicPr/>
                <p:nvPr/>
              </p:nvPicPr>
              <p:blipFill>
                <a:blip r:embed="rId41"/>
                <a:stretch>
                  <a:fillRect/>
                </a:stretch>
              </p:blipFill>
              <p:spPr>
                <a:xfrm>
                  <a:off x="5031325" y="2843981"/>
                  <a:ext cx="62208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1" name="Ink 50">
                  <a:extLst>
                    <a:ext uri="{FF2B5EF4-FFF2-40B4-BE49-F238E27FC236}">
                      <a16:creationId xmlns:a16="http://schemas.microsoft.com/office/drawing/2014/main" id="{58AC9707-F8D5-C49E-7719-7BD9994DD612}"/>
                    </a:ext>
                  </a:extLst>
                </p14:cNvPr>
                <p14:cNvContentPartPr/>
                <p14:nvPr/>
              </p14:nvContentPartPr>
              <p14:xfrm>
                <a:off x="4997845" y="2977901"/>
                <a:ext cx="222480" cy="138240"/>
              </p14:xfrm>
            </p:contentPart>
          </mc:Choice>
          <mc:Fallback xmlns="">
            <p:pic>
              <p:nvPicPr>
                <p:cNvPr id="51" name="Ink 50">
                  <a:extLst>
                    <a:ext uri="{FF2B5EF4-FFF2-40B4-BE49-F238E27FC236}">
                      <a16:creationId xmlns:a16="http://schemas.microsoft.com/office/drawing/2014/main" id="{58AC9707-F8D5-C49E-7719-7BD9994DD612}"/>
                    </a:ext>
                  </a:extLst>
                </p:cNvPr>
                <p:cNvPicPr/>
                <p:nvPr/>
              </p:nvPicPr>
              <p:blipFill>
                <a:blip r:embed="rId43"/>
                <a:stretch>
                  <a:fillRect/>
                </a:stretch>
              </p:blipFill>
              <p:spPr>
                <a:xfrm>
                  <a:off x="4989205" y="2969261"/>
                  <a:ext cx="24012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3" name="Ink 52">
                  <a:extLst>
                    <a:ext uri="{FF2B5EF4-FFF2-40B4-BE49-F238E27FC236}">
                      <a16:creationId xmlns:a16="http://schemas.microsoft.com/office/drawing/2014/main" id="{678A2F02-599B-1562-488E-DCB95DE9ED21}"/>
                    </a:ext>
                  </a:extLst>
                </p14:cNvPr>
                <p14:cNvContentPartPr/>
                <p14:nvPr/>
              </p14:nvContentPartPr>
              <p14:xfrm>
                <a:off x="5025565" y="3141701"/>
                <a:ext cx="189000" cy="234360"/>
              </p14:xfrm>
            </p:contentPart>
          </mc:Choice>
          <mc:Fallback xmlns="">
            <p:pic>
              <p:nvPicPr>
                <p:cNvPr id="53" name="Ink 52">
                  <a:extLst>
                    <a:ext uri="{FF2B5EF4-FFF2-40B4-BE49-F238E27FC236}">
                      <a16:creationId xmlns:a16="http://schemas.microsoft.com/office/drawing/2014/main" id="{678A2F02-599B-1562-488E-DCB95DE9ED21}"/>
                    </a:ext>
                  </a:extLst>
                </p:cNvPr>
                <p:cNvPicPr/>
                <p:nvPr/>
              </p:nvPicPr>
              <p:blipFill>
                <a:blip r:embed="rId45"/>
                <a:stretch>
                  <a:fillRect/>
                </a:stretch>
              </p:blipFill>
              <p:spPr>
                <a:xfrm>
                  <a:off x="5016565" y="3132701"/>
                  <a:ext cx="206640" cy="252000"/>
                </a:xfrm>
                <a:prstGeom prst="rect">
                  <a:avLst/>
                </a:prstGeom>
              </p:spPr>
            </p:pic>
          </mc:Fallback>
        </mc:AlternateContent>
      </p:grpSp>
      <p:grpSp>
        <p:nvGrpSpPr>
          <p:cNvPr id="55" name="Group 54">
            <a:extLst>
              <a:ext uri="{FF2B5EF4-FFF2-40B4-BE49-F238E27FC236}">
                <a16:creationId xmlns:a16="http://schemas.microsoft.com/office/drawing/2014/main" id="{3AE28005-89C3-774D-5BC6-573E5E303564}"/>
              </a:ext>
            </a:extLst>
          </p:cNvPr>
          <p:cNvGrpSpPr/>
          <p:nvPr/>
        </p:nvGrpSpPr>
        <p:grpSpPr>
          <a:xfrm>
            <a:off x="4424725" y="4193261"/>
            <a:ext cx="1338480" cy="657000"/>
            <a:chOff x="4424725" y="4193261"/>
            <a:chExt cx="1338480" cy="657000"/>
          </a:xfrm>
        </p:grpSpPr>
        <mc:AlternateContent xmlns:mc="http://schemas.openxmlformats.org/markup-compatibility/2006" xmlns:p14="http://schemas.microsoft.com/office/powerpoint/2010/main">
          <mc:Choice Requires="p14">
            <p:contentPart p14:bwMode="auto" r:id="rId46">
              <p14:nvContentPartPr>
                <p14:cNvPr id="8" name="Ink 7">
                  <a:extLst>
                    <a:ext uri="{FF2B5EF4-FFF2-40B4-BE49-F238E27FC236}">
                      <a16:creationId xmlns:a16="http://schemas.microsoft.com/office/drawing/2014/main" id="{73D761DF-6A69-6662-FF89-EB3E3D0C88A9}"/>
                    </a:ext>
                  </a:extLst>
                </p14:cNvPr>
                <p14:cNvContentPartPr/>
                <p14:nvPr/>
              </p14:nvContentPartPr>
              <p14:xfrm>
                <a:off x="5574565" y="4647581"/>
                <a:ext cx="188640" cy="202680"/>
              </p14:xfrm>
            </p:contentPart>
          </mc:Choice>
          <mc:Fallback xmlns="">
            <p:pic>
              <p:nvPicPr>
                <p:cNvPr id="8" name="Ink 7">
                  <a:extLst>
                    <a:ext uri="{FF2B5EF4-FFF2-40B4-BE49-F238E27FC236}">
                      <a16:creationId xmlns:a16="http://schemas.microsoft.com/office/drawing/2014/main" id="{73D761DF-6A69-6662-FF89-EB3E3D0C88A9}"/>
                    </a:ext>
                  </a:extLst>
                </p:cNvPr>
                <p:cNvPicPr/>
                <p:nvPr/>
              </p:nvPicPr>
              <p:blipFill>
                <a:blip r:embed="rId47"/>
                <a:stretch>
                  <a:fillRect/>
                </a:stretch>
              </p:blipFill>
              <p:spPr>
                <a:xfrm>
                  <a:off x="5565925" y="4638581"/>
                  <a:ext cx="20628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9" name="Ink 8">
                  <a:extLst>
                    <a:ext uri="{FF2B5EF4-FFF2-40B4-BE49-F238E27FC236}">
                      <a16:creationId xmlns:a16="http://schemas.microsoft.com/office/drawing/2014/main" id="{B37B0C35-0992-6340-FD22-83306E60D37A}"/>
                    </a:ext>
                  </a:extLst>
                </p14:cNvPr>
                <p14:cNvContentPartPr/>
                <p14:nvPr/>
              </p14:nvContentPartPr>
              <p14:xfrm>
                <a:off x="5531005" y="4647581"/>
                <a:ext cx="209880" cy="193320"/>
              </p14:xfrm>
            </p:contentPart>
          </mc:Choice>
          <mc:Fallback xmlns="">
            <p:pic>
              <p:nvPicPr>
                <p:cNvPr id="9" name="Ink 8">
                  <a:extLst>
                    <a:ext uri="{FF2B5EF4-FFF2-40B4-BE49-F238E27FC236}">
                      <a16:creationId xmlns:a16="http://schemas.microsoft.com/office/drawing/2014/main" id="{B37B0C35-0992-6340-FD22-83306E60D37A}"/>
                    </a:ext>
                  </a:extLst>
                </p:cNvPr>
                <p:cNvPicPr/>
                <p:nvPr/>
              </p:nvPicPr>
              <p:blipFill>
                <a:blip r:embed="rId49"/>
                <a:stretch>
                  <a:fillRect/>
                </a:stretch>
              </p:blipFill>
              <p:spPr>
                <a:xfrm>
                  <a:off x="5522005" y="4638581"/>
                  <a:ext cx="22752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4" name="Ink 53">
                  <a:extLst>
                    <a:ext uri="{FF2B5EF4-FFF2-40B4-BE49-F238E27FC236}">
                      <a16:creationId xmlns:a16="http://schemas.microsoft.com/office/drawing/2014/main" id="{4E988F9F-3480-0E29-E3A1-40EA017D611F}"/>
                    </a:ext>
                  </a:extLst>
                </p14:cNvPr>
                <p14:cNvContentPartPr/>
                <p14:nvPr/>
              </p14:nvContentPartPr>
              <p14:xfrm>
                <a:off x="4424725" y="4193261"/>
                <a:ext cx="1013760" cy="509400"/>
              </p14:xfrm>
            </p:contentPart>
          </mc:Choice>
          <mc:Fallback xmlns="">
            <p:pic>
              <p:nvPicPr>
                <p:cNvPr id="54" name="Ink 53">
                  <a:extLst>
                    <a:ext uri="{FF2B5EF4-FFF2-40B4-BE49-F238E27FC236}">
                      <a16:creationId xmlns:a16="http://schemas.microsoft.com/office/drawing/2014/main" id="{4E988F9F-3480-0E29-E3A1-40EA017D611F}"/>
                    </a:ext>
                  </a:extLst>
                </p:cNvPr>
                <p:cNvPicPr/>
                <p:nvPr/>
              </p:nvPicPr>
              <p:blipFill>
                <a:blip r:embed="rId51"/>
                <a:stretch>
                  <a:fillRect/>
                </a:stretch>
              </p:blipFill>
              <p:spPr>
                <a:xfrm>
                  <a:off x="4415725" y="4184261"/>
                  <a:ext cx="1031400" cy="527040"/>
                </a:xfrm>
                <a:prstGeom prst="rect">
                  <a:avLst/>
                </a:prstGeom>
              </p:spPr>
            </p:pic>
          </mc:Fallback>
        </mc:AlternateContent>
      </p:grpSp>
    </p:spTree>
    <p:extLst>
      <p:ext uri="{BB962C8B-B14F-4D97-AF65-F5344CB8AC3E}">
        <p14:creationId xmlns:p14="http://schemas.microsoft.com/office/powerpoint/2010/main" val="654127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FEC1AE4E-C30C-AC75-9BA3-5B716F459DF8}"/>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003EEB1E-9386-3EA5-97D1-5A7D27378523}"/>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16 passning</a:t>
            </a:r>
            <a:endParaRPr sz="3000" dirty="0"/>
          </a:p>
        </p:txBody>
      </p:sp>
      <p:sp>
        <p:nvSpPr>
          <p:cNvPr id="79" name="Google Shape;79;p17">
            <a:extLst>
              <a:ext uri="{FF2B5EF4-FFF2-40B4-BE49-F238E27FC236}">
                <a16:creationId xmlns:a16="http://schemas.microsoft.com/office/drawing/2014/main" id="{74E0FD84-E52A-CBB9-38B8-AC8C7E957A8D}"/>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1800-1815</a:t>
            </a:r>
          </a:p>
          <a:p>
            <a:pPr marL="457200" lvl="0" indent="0" algn="l" rtl="0">
              <a:spcBef>
                <a:spcPts val="0"/>
              </a:spcBef>
              <a:spcAft>
                <a:spcPts val="0"/>
              </a:spcAft>
              <a:buNone/>
            </a:pPr>
            <a:r>
              <a:rPr lang="sv-SE" sz="2400" dirty="0"/>
              <a:t>Passningsövning med passning efter marken</a:t>
            </a:r>
          </a:p>
          <a:p>
            <a:pPr marL="457200" lvl="0" indent="0" algn="l" rtl="0">
              <a:spcBef>
                <a:spcPts val="0"/>
              </a:spcBef>
              <a:spcAft>
                <a:spcPts val="0"/>
              </a:spcAft>
              <a:buNone/>
            </a:pPr>
            <a:r>
              <a:rPr lang="sv-SE" sz="2400" dirty="0"/>
              <a:t>Passningsövning med hög pass</a:t>
            </a:r>
          </a:p>
          <a:p>
            <a:pPr marL="457200" lvl="0" indent="0" algn="l" rtl="0">
              <a:spcBef>
                <a:spcPts val="0"/>
              </a:spcBef>
              <a:spcAft>
                <a:spcPts val="0"/>
              </a:spcAft>
              <a:buNone/>
            </a:pPr>
            <a:r>
              <a:rPr lang="sv-SE" sz="2400" dirty="0"/>
              <a:t>Passningsövning med forehand/backhand</a:t>
            </a: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D5F5465D-BD2E-D2B5-7397-36007E8BC63B}"/>
              </a:ext>
            </a:extLst>
          </p:cNvPr>
          <p:cNvPicPr>
            <a:picLocks noChangeAspect="1"/>
          </p:cNvPicPr>
          <p:nvPr/>
        </p:nvPicPr>
        <p:blipFill>
          <a:blip r:embed="rId3"/>
          <a:stretch>
            <a:fillRect/>
          </a:stretch>
        </p:blipFill>
        <p:spPr>
          <a:xfrm>
            <a:off x="2598820" y="2794178"/>
            <a:ext cx="4193867" cy="2136095"/>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302DBF5-FF44-E83F-48C9-F2A9B350C585}"/>
                  </a:ext>
                </a:extLst>
              </p14:cNvPr>
              <p14:cNvContentPartPr/>
              <p14:nvPr/>
            </p14:nvContentPartPr>
            <p14:xfrm>
              <a:off x="3004165" y="2983661"/>
              <a:ext cx="133200" cy="85680"/>
            </p14:xfrm>
          </p:contentPart>
        </mc:Choice>
        <mc:Fallback xmlns="">
          <p:pic>
            <p:nvPicPr>
              <p:cNvPr id="5" name="Ink 4">
                <a:extLst>
                  <a:ext uri="{FF2B5EF4-FFF2-40B4-BE49-F238E27FC236}">
                    <a16:creationId xmlns:a16="http://schemas.microsoft.com/office/drawing/2014/main" id="{1302DBF5-FF44-E83F-48C9-F2A9B350C585}"/>
                  </a:ext>
                </a:extLst>
              </p:cNvPr>
              <p:cNvPicPr/>
              <p:nvPr/>
            </p:nvPicPr>
            <p:blipFill>
              <a:blip r:embed="rId5"/>
              <a:stretch>
                <a:fillRect/>
              </a:stretch>
            </p:blipFill>
            <p:spPr>
              <a:xfrm>
                <a:off x="2995165" y="2974661"/>
                <a:ext cx="15084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80E77609-5775-08DA-279C-08217A7F9646}"/>
                  </a:ext>
                </a:extLst>
              </p14:cNvPr>
              <p14:cNvContentPartPr/>
              <p14:nvPr/>
            </p14:nvContentPartPr>
            <p14:xfrm>
              <a:off x="2961325" y="2997341"/>
              <a:ext cx="165960" cy="104760"/>
            </p14:xfrm>
          </p:contentPart>
        </mc:Choice>
        <mc:Fallback xmlns="">
          <p:pic>
            <p:nvPicPr>
              <p:cNvPr id="6" name="Ink 5">
                <a:extLst>
                  <a:ext uri="{FF2B5EF4-FFF2-40B4-BE49-F238E27FC236}">
                    <a16:creationId xmlns:a16="http://schemas.microsoft.com/office/drawing/2014/main" id="{80E77609-5775-08DA-279C-08217A7F9646}"/>
                  </a:ext>
                </a:extLst>
              </p:cNvPr>
              <p:cNvPicPr/>
              <p:nvPr/>
            </p:nvPicPr>
            <p:blipFill>
              <a:blip r:embed="rId7"/>
              <a:stretch>
                <a:fillRect/>
              </a:stretch>
            </p:blipFill>
            <p:spPr>
              <a:xfrm>
                <a:off x="2952685" y="2988701"/>
                <a:ext cx="18360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ADEBD5AA-3D53-5EEB-CDA9-F97CE498E310}"/>
                  </a:ext>
                </a:extLst>
              </p14:cNvPr>
              <p14:cNvContentPartPr/>
              <p14:nvPr/>
            </p14:nvContentPartPr>
            <p14:xfrm>
              <a:off x="3541285" y="2976461"/>
              <a:ext cx="191520" cy="138960"/>
            </p14:xfrm>
          </p:contentPart>
        </mc:Choice>
        <mc:Fallback xmlns="">
          <p:pic>
            <p:nvPicPr>
              <p:cNvPr id="10" name="Ink 9">
                <a:extLst>
                  <a:ext uri="{FF2B5EF4-FFF2-40B4-BE49-F238E27FC236}">
                    <a16:creationId xmlns:a16="http://schemas.microsoft.com/office/drawing/2014/main" id="{ADEBD5AA-3D53-5EEB-CDA9-F97CE498E310}"/>
                  </a:ext>
                </a:extLst>
              </p:cNvPr>
              <p:cNvPicPr/>
              <p:nvPr/>
            </p:nvPicPr>
            <p:blipFill>
              <a:blip r:embed="rId9"/>
              <a:stretch>
                <a:fillRect/>
              </a:stretch>
            </p:blipFill>
            <p:spPr>
              <a:xfrm>
                <a:off x="3532285" y="2967821"/>
                <a:ext cx="20916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5B153D1C-6811-9CC8-9706-AC981D3B6BD1}"/>
                  </a:ext>
                </a:extLst>
              </p14:cNvPr>
              <p14:cNvContentPartPr/>
              <p14:nvPr/>
            </p14:nvContentPartPr>
            <p14:xfrm>
              <a:off x="2880325" y="4678541"/>
              <a:ext cx="194040" cy="155880"/>
            </p14:xfrm>
          </p:contentPart>
        </mc:Choice>
        <mc:Fallback xmlns="">
          <p:pic>
            <p:nvPicPr>
              <p:cNvPr id="12" name="Ink 11">
                <a:extLst>
                  <a:ext uri="{FF2B5EF4-FFF2-40B4-BE49-F238E27FC236}">
                    <a16:creationId xmlns:a16="http://schemas.microsoft.com/office/drawing/2014/main" id="{5B153D1C-6811-9CC8-9706-AC981D3B6BD1}"/>
                  </a:ext>
                </a:extLst>
              </p:cNvPr>
              <p:cNvPicPr/>
              <p:nvPr/>
            </p:nvPicPr>
            <p:blipFill>
              <a:blip r:embed="rId11"/>
              <a:stretch>
                <a:fillRect/>
              </a:stretch>
            </p:blipFill>
            <p:spPr>
              <a:xfrm>
                <a:off x="2871325" y="4669901"/>
                <a:ext cx="2116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2136CE7E-639B-71FD-1621-5FE576BA8F5C}"/>
                  </a:ext>
                </a:extLst>
              </p14:cNvPr>
              <p14:cNvContentPartPr/>
              <p14:nvPr/>
            </p14:nvContentPartPr>
            <p14:xfrm>
              <a:off x="3340765" y="4709141"/>
              <a:ext cx="360" cy="360"/>
            </p14:xfrm>
          </p:contentPart>
        </mc:Choice>
        <mc:Fallback xmlns="">
          <p:pic>
            <p:nvPicPr>
              <p:cNvPr id="15" name="Ink 14">
                <a:extLst>
                  <a:ext uri="{FF2B5EF4-FFF2-40B4-BE49-F238E27FC236}">
                    <a16:creationId xmlns:a16="http://schemas.microsoft.com/office/drawing/2014/main" id="{2136CE7E-639B-71FD-1621-5FE576BA8F5C}"/>
                  </a:ext>
                </a:extLst>
              </p:cNvPr>
              <p:cNvPicPr/>
              <p:nvPr/>
            </p:nvPicPr>
            <p:blipFill>
              <a:blip r:embed="rId13"/>
              <a:stretch>
                <a:fillRect/>
              </a:stretch>
            </p:blipFill>
            <p:spPr>
              <a:xfrm>
                <a:off x="3332125" y="470050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499DFCC6-CF78-0CAB-0471-AC609D3D0B1E}"/>
                  </a:ext>
                </a:extLst>
              </p14:cNvPr>
              <p14:cNvContentPartPr/>
              <p14:nvPr/>
            </p14:nvContentPartPr>
            <p14:xfrm>
              <a:off x="3409885" y="4688621"/>
              <a:ext cx="172800" cy="131760"/>
            </p14:xfrm>
          </p:contentPart>
        </mc:Choice>
        <mc:Fallback xmlns="">
          <p:pic>
            <p:nvPicPr>
              <p:cNvPr id="18" name="Ink 17">
                <a:extLst>
                  <a:ext uri="{FF2B5EF4-FFF2-40B4-BE49-F238E27FC236}">
                    <a16:creationId xmlns:a16="http://schemas.microsoft.com/office/drawing/2014/main" id="{499DFCC6-CF78-0CAB-0471-AC609D3D0B1E}"/>
                  </a:ext>
                </a:extLst>
              </p:cNvPr>
              <p:cNvPicPr/>
              <p:nvPr/>
            </p:nvPicPr>
            <p:blipFill>
              <a:blip r:embed="rId15"/>
              <a:stretch>
                <a:fillRect/>
              </a:stretch>
            </p:blipFill>
            <p:spPr>
              <a:xfrm>
                <a:off x="3400885" y="4679621"/>
                <a:ext cx="19044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2" name="Ink 71">
                <a:extLst>
                  <a:ext uri="{FF2B5EF4-FFF2-40B4-BE49-F238E27FC236}">
                    <a16:creationId xmlns:a16="http://schemas.microsoft.com/office/drawing/2014/main" id="{62E8FC4E-0C0C-CB4E-3B33-10C81A0AF36D}"/>
                  </a:ext>
                </a:extLst>
              </p14:cNvPr>
              <p14:cNvContentPartPr/>
              <p14:nvPr/>
            </p14:nvContentPartPr>
            <p14:xfrm>
              <a:off x="3858805" y="4784381"/>
              <a:ext cx="25920" cy="14760"/>
            </p14:xfrm>
          </p:contentPart>
        </mc:Choice>
        <mc:Fallback xmlns="">
          <p:pic>
            <p:nvPicPr>
              <p:cNvPr id="72" name="Ink 71">
                <a:extLst>
                  <a:ext uri="{FF2B5EF4-FFF2-40B4-BE49-F238E27FC236}">
                    <a16:creationId xmlns:a16="http://schemas.microsoft.com/office/drawing/2014/main" id="{62E8FC4E-0C0C-CB4E-3B33-10C81A0AF36D}"/>
                  </a:ext>
                </a:extLst>
              </p:cNvPr>
              <p:cNvPicPr/>
              <p:nvPr/>
            </p:nvPicPr>
            <p:blipFill>
              <a:blip r:embed="rId17"/>
              <a:stretch>
                <a:fillRect/>
              </a:stretch>
            </p:blipFill>
            <p:spPr>
              <a:xfrm>
                <a:off x="3849805" y="4775741"/>
                <a:ext cx="4356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82" name="Ink 81">
                <a:extLst>
                  <a:ext uri="{FF2B5EF4-FFF2-40B4-BE49-F238E27FC236}">
                    <a16:creationId xmlns:a16="http://schemas.microsoft.com/office/drawing/2014/main" id="{6F339D09-8ABE-1BE4-EC57-F8650D48BD22}"/>
                  </a:ext>
                </a:extLst>
              </p14:cNvPr>
              <p14:cNvContentPartPr/>
              <p14:nvPr/>
            </p14:nvContentPartPr>
            <p14:xfrm>
              <a:off x="3183445" y="2950541"/>
              <a:ext cx="13680" cy="5760"/>
            </p14:xfrm>
          </p:contentPart>
        </mc:Choice>
        <mc:Fallback xmlns="">
          <p:pic>
            <p:nvPicPr>
              <p:cNvPr id="82" name="Ink 81">
                <a:extLst>
                  <a:ext uri="{FF2B5EF4-FFF2-40B4-BE49-F238E27FC236}">
                    <a16:creationId xmlns:a16="http://schemas.microsoft.com/office/drawing/2014/main" id="{6F339D09-8ABE-1BE4-EC57-F8650D48BD22}"/>
                  </a:ext>
                </a:extLst>
              </p:cNvPr>
              <p:cNvPicPr/>
              <p:nvPr/>
            </p:nvPicPr>
            <p:blipFill>
              <a:blip r:embed="rId19"/>
              <a:stretch>
                <a:fillRect/>
              </a:stretch>
            </p:blipFill>
            <p:spPr>
              <a:xfrm>
                <a:off x="3174445" y="2941901"/>
                <a:ext cx="31320" cy="23400"/>
              </a:xfrm>
              <a:prstGeom prst="rect">
                <a:avLst/>
              </a:prstGeom>
            </p:spPr>
          </p:pic>
        </mc:Fallback>
      </mc:AlternateContent>
      <p:grpSp>
        <p:nvGrpSpPr>
          <p:cNvPr id="91" name="Group 90">
            <a:extLst>
              <a:ext uri="{FF2B5EF4-FFF2-40B4-BE49-F238E27FC236}">
                <a16:creationId xmlns:a16="http://schemas.microsoft.com/office/drawing/2014/main" id="{F6CAC8E1-FA59-62E4-B7C5-0726A9882447}"/>
              </a:ext>
            </a:extLst>
          </p:cNvPr>
          <p:cNvGrpSpPr/>
          <p:nvPr/>
        </p:nvGrpSpPr>
        <p:grpSpPr>
          <a:xfrm>
            <a:off x="2693485" y="2900501"/>
            <a:ext cx="1337040" cy="2036880"/>
            <a:chOff x="2693485" y="2900501"/>
            <a:chExt cx="1337040" cy="2036880"/>
          </a:xfrm>
        </p:grpSpPr>
        <mc:AlternateContent xmlns:mc="http://schemas.openxmlformats.org/markup-compatibility/2006" xmlns:p14="http://schemas.microsoft.com/office/powerpoint/2010/main">
          <mc:Choice Requires="p14">
            <p:contentPart p14:bwMode="auto" r:id="rId20">
              <p14:nvContentPartPr>
                <p14:cNvPr id="31" name="Ink 30">
                  <a:extLst>
                    <a:ext uri="{FF2B5EF4-FFF2-40B4-BE49-F238E27FC236}">
                      <a16:creationId xmlns:a16="http://schemas.microsoft.com/office/drawing/2014/main" id="{1923C4C0-C791-9198-C813-01395AB2198E}"/>
                    </a:ext>
                  </a:extLst>
                </p14:cNvPr>
                <p14:cNvContentPartPr/>
                <p14:nvPr/>
              </p14:nvContentPartPr>
              <p14:xfrm>
                <a:off x="3299725" y="4579181"/>
                <a:ext cx="21240" cy="164880"/>
              </p14:xfrm>
            </p:contentPart>
          </mc:Choice>
          <mc:Fallback xmlns="">
            <p:pic>
              <p:nvPicPr>
                <p:cNvPr id="31" name="Ink 30">
                  <a:extLst>
                    <a:ext uri="{FF2B5EF4-FFF2-40B4-BE49-F238E27FC236}">
                      <a16:creationId xmlns:a16="http://schemas.microsoft.com/office/drawing/2014/main" id="{1923C4C0-C791-9198-C813-01395AB2198E}"/>
                    </a:ext>
                  </a:extLst>
                </p:cNvPr>
                <p:cNvPicPr/>
                <p:nvPr/>
              </p:nvPicPr>
              <p:blipFill>
                <a:blip r:embed="rId21"/>
                <a:stretch>
                  <a:fillRect/>
                </a:stretch>
              </p:blipFill>
              <p:spPr>
                <a:xfrm>
                  <a:off x="3290725" y="4570181"/>
                  <a:ext cx="3888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2" name="Ink 31">
                  <a:extLst>
                    <a:ext uri="{FF2B5EF4-FFF2-40B4-BE49-F238E27FC236}">
                      <a16:creationId xmlns:a16="http://schemas.microsoft.com/office/drawing/2014/main" id="{637BA34A-4726-48B4-7A05-302F41C03769}"/>
                    </a:ext>
                  </a:extLst>
                </p14:cNvPr>
                <p14:cNvContentPartPr/>
                <p14:nvPr/>
              </p14:nvContentPartPr>
              <p14:xfrm>
                <a:off x="3299725" y="4331141"/>
                <a:ext cx="360" cy="137880"/>
              </p14:xfrm>
            </p:contentPart>
          </mc:Choice>
          <mc:Fallback xmlns="">
            <p:pic>
              <p:nvPicPr>
                <p:cNvPr id="32" name="Ink 31">
                  <a:extLst>
                    <a:ext uri="{FF2B5EF4-FFF2-40B4-BE49-F238E27FC236}">
                      <a16:creationId xmlns:a16="http://schemas.microsoft.com/office/drawing/2014/main" id="{637BA34A-4726-48B4-7A05-302F41C03769}"/>
                    </a:ext>
                  </a:extLst>
                </p:cNvPr>
                <p:cNvPicPr/>
                <p:nvPr/>
              </p:nvPicPr>
              <p:blipFill>
                <a:blip r:embed="rId23"/>
                <a:stretch>
                  <a:fillRect/>
                </a:stretch>
              </p:blipFill>
              <p:spPr>
                <a:xfrm>
                  <a:off x="3291085" y="4322501"/>
                  <a:ext cx="180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3" name="Ink 32">
                  <a:extLst>
                    <a:ext uri="{FF2B5EF4-FFF2-40B4-BE49-F238E27FC236}">
                      <a16:creationId xmlns:a16="http://schemas.microsoft.com/office/drawing/2014/main" id="{CD17B658-4F87-862F-18FC-68BC40428581}"/>
                    </a:ext>
                  </a:extLst>
                </p14:cNvPr>
                <p14:cNvContentPartPr/>
                <p14:nvPr/>
              </p14:nvContentPartPr>
              <p14:xfrm>
                <a:off x="3313765" y="4032341"/>
                <a:ext cx="360" cy="134280"/>
              </p14:xfrm>
            </p:contentPart>
          </mc:Choice>
          <mc:Fallback xmlns="">
            <p:pic>
              <p:nvPicPr>
                <p:cNvPr id="33" name="Ink 32">
                  <a:extLst>
                    <a:ext uri="{FF2B5EF4-FFF2-40B4-BE49-F238E27FC236}">
                      <a16:creationId xmlns:a16="http://schemas.microsoft.com/office/drawing/2014/main" id="{CD17B658-4F87-862F-18FC-68BC40428581}"/>
                    </a:ext>
                  </a:extLst>
                </p:cNvPr>
                <p:cNvPicPr/>
                <p:nvPr/>
              </p:nvPicPr>
              <p:blipFill>
                <a:blip r:embed="rId23"/>
                <a:stretch>
                  <a:fillRect/>
                </a:stretch>
              </p:blipFill>
              <p:spPr>
                <a:xfrm>
                  <a:off x="3304765" y="4023341"/>
                  <a:ext cx="180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4" name="Ink 33">
                  <a:extLst>
                    <a:ext uri="{FF2B5EF4-FFF2-40B4-BE49-F238E27FC236}">
                      <a16:creationId xmlns:a16="http://schemas.microsoft.com/office/drawing/2014/main" id="{66562F9F-A419-FC98-275E-E50DB77FE3DF}"/>
                    </a:ext>
                  </a:extLst>
                </p14:cNvPr>
                <p14:cNvContentPartPr/>
                <p14:nvPr/>
              </p14:nvContentPartPr>
              <p14:xfrm>
                <a:off x="3303685" y="3794741"/>
                <a:ext cx="10440" cy="82800"/>
              </p14:xfrm>
            </p:contentPart>
          </mc:Choice>
          <mc:Fallback xmlns="">
            <p:pic>
              <p:nvPicPr>
                <p:cNvPr id="34" name="Ink 33">
                  <a:extLst>
                    <a:ext uri="{FF2B5EF4-FFF2-40B4-BE49-F238E27FC236}">
                      <a16:creationId xmlns:a16="http://schemas.microsoft.com/office/drawing/2014/main" id="{66562F9F-A419-FC98-275E-E50DB77FE3DF}"/>
                    </a:ext>
                  </a:extLst>
                </p:cNvPr>
                <p:cNvPicPr/>
                <p:nvPr/>
              </p:nvPicPr>
              <p:blipFill>
                <a:blip r:embed="rId26"/>
                <a:stretch>
                  <a:fillRect/>
                </a:stretch>
              </p:blipFill>
              <p:spPr>
                <a:xfrm>
                  <a:off x="3294685" y="3786101"/>
                  <a:ext cx="2808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5" name="Ink 34">
                  <a:extLst>
                    <a:ext uri="{FF2B5EF4-FFF2-40B4-BE49-F238E27FC236}">
                      <a16:creationId xmlns:a16="http://schemas.microsoft.com/office/drawing/2014/main" id="{833F02E2-4A6F-1D28-88E8-099F29286A30}"/>
                    </a:ext>
                  </a:extLst>
                </p14:cNvPr>
                <p14:cNvContentPartPr/>
                <p14:nvPr/>
              </p14:nvContentPartPr>
              <p14:xfrm>
                <a:off x="3292525" y="3575861"/>
                <a:ext cx="7560" cy="61200"/>
              </p14:xfrm>
            </p:contentPart>
          </mc:Choice>
          <mc:Fallback xmlns="">
            <p:pic>
              <p:nvPicPr>
                <p:cNvPr id="35" name="Ink 34">
                  <a:extLst>
                    <a:ext uri="{FF2B5EF4-FFF2-40B4-BE49-F238E27FC236}">
                      <a16:creationId xmlns:a16="http://schemas.microsoft.com/office/drawing/2014/main" id="{833F02E2-4A6F-1D28-88E8-099F29286A30}"/>
                    </a:ext>
                  </a:extLst>
                </p:cNvPr>
                <p:cNvPicPr/>
                <p:nvPr/>
              </p:nvPicPr>
              <p:blipFill>
                <a:blip r:embed="rId28"/>
                <a:stretch>
                  <a:fillRect/>
                </a:stretch>
              </p:blipFill>
              <p:spPr>
                <a:xfrm>
                  <a:off x="3283885" y="3566861"/>
                  <a:ext cx="2520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6" name="Ink 35">
                  <a:extLst>
                    <a:ext uri="{FF2B5EF4-FFF2-40B4-BE49-F238E27FC236}">
                      <a16:creationId xmlns:a16="http://schemas.microsoft.com/office/drawing/2014/main" id="{FA995884-4D01-F37E-33E0-EA9DD308BDFE}"/>
                    </a:ext>
                  </a:extLst>
                </p14:cNvPr>
                <p14:cNvContentPartPr/>
                <p14:nvPr/>
              </p14:nvContentPartPr>
              <p14:xfrm>
                <a:off x="3292885" y="3433301"/>
                <a:ext cx="360" cy="66240"/>
              </p14:xfrm>
            </p:contentPart>
          </mc:Choice>
          <mc:Fallback xmlns="">
            <p:pic>
              <p:nvPicPr>
                <p:cNvPr id="36" name="Ink 35">
                  <a:extLst>
                    <a:ext uri="{FF2B5EF4-FFF2-40B4-BE49-F238E27FC236}">
                      <a16:creationId xmlns:a16="http://schemas.microsoft.com/office/drawing/2014/main" id="{FA995884-4D01-F37E-33E0-EA9DD308BDFE}"/>
                    </a:ext>
                  </a:extLst>
                </p:cNvPr>
                <p:cNvPicPr/>
                <p:nvPr/>
              </p:nvPicPr>
              <p:blipFill>
                <a:blip r:embed="rId30"/>
                <a:stretch>
                  <a:fillRect/>
                </a:stretch>
              </p:blipFill>
              <p:spPr>
                <a:xfrm>
                  <a:off x="3283885" y="3424661"/>
                  <a:ext cx="1800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7" name="Ink 36">
                  <a:extLst>
                    <a:ext uri="{FF2B5EF4-FFF2-40B4-BE49-F238E27FC236}">
                      <a16:creationId xmlns:a16="http://schemas.microsoft.com/office/drawing/2014/main" id="{412EC5BA-27CC-031E-9323-9D406E66FA88}"/>
                    </a:ext>
                  </a:extLst>
                </p14:cNvPr>
                <p14:cNvContentPartPr/>
                <p14:nvPr/>
              </p14:nvContentPartPr>
              <p14:xfrm>
                <a:off x="3299725" y="3128381"/>
                <a:ext cx="7200" cy="150840"/>
              </p14:xfrm>
            </p:contentPart>
          </mc:Choice>
          <mc:Fallback xmlns="">
            <p:pic>
              <p:nvPicPr>
                <p:cNvPr id="37" name="Ink 36">
                  <a:extLst>
                    <a:ext uri="{FF2B5EF4-FFF2-40B4-BE49-F238E27FC236}">
                      <a16:creationId xmlns:a16="http://schemas.microsoft.com/office/drawing/2014/main" id="{412EC5BA-27CC-031E-9323-9D406E66FA88}"/>
                    </a:ext>
                  </a:extLst>
                </p:cNvPr>
                <p:cNvPicPr/>
                <p:nvPr/>
              </p:nvPicPr>
              <p:blipFill>
                <a:blip r:embed="rId32"/>
                <a:stretch>
                  <a:fillRect/>
                </a:stretch>
              </p:blipFill>
              <p:spPr>
                <a:xfrm>
                  <a:off x="3290725" y="3119741"/>
                  <a:ext cx="2484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9" name="Ink 38">
                  <a:extLst>
                    <a:ext uri="{FF2B5EF4-FFF2-40B4-BE49-F238E27FC236}">
                      <a16:creationId xmlns:a16="http://schemas.microsoft.com/office/drawing/2014/main" id="{5CEF8988-8CE2-8E88-B735-56E2EEEB25ED}"/>
                    </a:ext>
                  </a:extLst>
                </p14:cNvPr>
                <p14:cNvContentPartPr/>
                <p14:nvPr/>
              </p14:nvContentPartPr>
              <p14:xfrm>
                <a:off x="3457765" y="2900501"/>
                <a:ext cx="507600" cy="219600"/>
              </p14:xfrm>
            </p:contentPart>
          </mc:Choice>
          <mc:Fallback xmlns="">
            <p:pic>
              <p:nvPicPr>
                <p:cNvPr id="39" name="Ink 38">
                  <a:extLst>
                    <a:ext uri="{FF2B5EF4-FFF2-40B4-BE49-F238E27FC236}">
                      <a16:creationId xmlns:a16="http://schemas.microsoft.com/office/drawing/2014/main" id="{5CEF8988-8CE2-8E88-B735-56E2EEEB25ED}"/>
                    </a:ext>
                  </a:extLst>
                </p:cNvPr>
                <p:cNvPicPr/>
                <p:nvPr/>
              </p:nvPicPr>
              <p:blipFill>
                <a:blip r:embed="rId34"/>
                <a:stretch>
                  <a:fillRect/>
                </a:stretch>
              </p:blipFill>
              <p:spPr>
                <a:xfrm>
                  <a:off x="3449125" y="2891501"/>
                  <a:ext cx="52524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0" name="Ink 39">
                  <a:extLst>
                    <a:ext uri="{FF2B5EF4-FFF2-40B4-BE49-F238E27FC236}">
                      <a16:creationId xmlns:a16="http://schemas.microsoft.com/office/drawing/2014/main" id="{B007A3A6-E756-7E90-6E53-8DDD5676640E}"/>
                    </a:ext>
                  </a:extLst>
                </p14:cNvPr>
                <p14:cNvContentPartPr/>
                <p14:nvPr/>
              </p14:nvContentPartPr>
              <p14:xfrm>
                <a:off x="3904885" y="3265181"/>
                <a:ext cx="360" cy="68040"/>
              </p14:xfrm>
            </p:contentPart>
          </mc:Choice>
          <mc:Fallback xmlns="">
            <p:pic>
              <p:nvPicPr>
                <p:cNvPr id="40" name="Ink 39">
                  <a:extLst>
                    <a:ext uri="{FF2B5EF4-FFF2-40B4-BE49-F238E27FC236}">
                      <a16:creationId xmlns:a16="http://schemas.microsoft.com/office/drawing/2014/main" id="{B007A3A6-E756-7E90-6E53-8DDD5676640E}"/>
                    </a:ext>
                  </a:extLst>
                </p:cNvPr>
                <p:cNvPicPr/>
                <p:nvPr/>
              </p:nvPicPr>
              <p:blipFill>
                <a:blip r:embed="rId36"/>
                <a:stretch>
                  <a:fillRect/>
                </a:stretch>
              </p:blipFill>
              <p:spPr>
                <a:xfrm>
                  <a:off x="3895885" y="3256541"/>
                  <a:ext cx="1800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52" name="Ink 51">
                  <a:extLst>
                    <a:ext uri="{FF2B5EF4-FFF2-40B4-BE49-F238E27FC236}">
                      <a16:creationId xmlns:a16="http://schemas.microsoft.com/office/drawing/2014/main" id="{2086204A-C357-B0EA-04CA-68F8D3CEC3A2}"/>
                    </a:ext>
                  </a:extLst>
                </p14:cNvPr>
                <p14:cNvContentPartPr/>
                <p14:nvPr/>
              </p14:nvContentPartPr>
              <p14:xfrm>
                <a:off x="3904885" y="3444101"/>
                <a:ext cx="7200" cy="110160"/>
              </p14:xfrm>
            </p:contentPart>
          </mc:Choice>
          <mc:Fallback xmlns="">
            <p:pic>
              <p:nvPicPr>
                <p:cNvPr id="52" name="Ink 51">
                  <a:extLst>
                    <a:ext uri="{FF2B5EF4-FFF2-40B4-BE49-F238E27FC236}">
                      <a16:creationId xmlns:a16="http://schemas.microsoft.com/office/drawing/2014/main" id="{2086204A-C357-B0EA-04CA-68F8D3CEC3A2}"/>
                    </a:ext>
                  </a:extLst>
                </p:cNvPr>
                <p:cNvPicPr/>
                <p:nvPr/>
              </p:nvPicPr>
              <p:blipFill>
                <a:blip r:embed="rId38"/>
                <a:stretch>
                  <a:fillRect/>
                </a:stretch>
              </p:blipFill>
              <p:spPr>
                <a:xfrm>
                  <a:off x="3895885" y="3435101"/>
                  <a:ext cx="2484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7" name="Ink 56">
                  <a:extLst>
                    <a:ext uri="{FF2B5EF4-FFF2-40B4-BE49-F238E27FC236}">
                      <a16:creationId xmlns:a16="http://schemas.microsoft.com/office/drawing/2014/main" id="{F72D71F3-A381-BEC9-19DB-B18C5173DB29}"/>
                    </a:ext>
                  </a:extLst>
                </p14:cNvPr>
                <p14:cNvContentPartPr/>
                <p14:nvPr/>
              </p14:nvContentPartPr>
              <p14:xfrm>
                <a:off x="3918565" y="3698621"/>
                <a:ext cx="6480" cy="109440"/>
              </p14:xfrm>
            </p:contentPart>
          </mc:Choice>
          <mc:Fallback xmlns="">
            <p:pic>
              <p:nvPicPr>
                <p:cNvPr id="57" name="Ink 56">
                  <a:extLst>
                    <a:ext uri="{FF2B5EF4-FFF2-40B4-BE49-F238E27FC236}">
                      <a16:creationId xmlns:a16="http://schemas.microsoft.com/office/drawing/2014/main" id="{F72D71F3-A381-BEC9-19DB-B18C5173DB29}"/>
                    </a:ext>
                  </a:extLst>
                </p:cNvPr>
                <p:cNvPicPr/>
                <p:nvPr/>
              </p:nvPicPr>
              <p:blipFill>
                <a:blip r:embed="rId40"/>
                <a:stretch>
                  <a:fillRect/>
                </a:stretch>
              </p:blipFill>
              <p:spPr>
                <a:xfrm>
                  <a:off x="3909565" y="3689621"/>
                  <a:ext cx="2412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8" name="Ink 57">
                  <a:extLst>
                    <a:ext uri="{FF2B5EF4-FFF2-40B4-BE49-F238E27FC236}">
                      <a16:creationId xmlns:a16="http://schemas.microsoft.com/office/drawing/2014/main" id="{0128F846-C526-0615-F0C4-775A5725B8EB}"/>
                    </a:ext>
                  </a:extLst>
                </p14:cNvPr>
                <p14:cNvContentPartPr/>
                <p14:nvPr/>
              </p14:nvContentPartPr>
              <p14:xfrm>
                <a:off x="3945925" y="3987341"/>
                <a:ext cx="360" cy="68400"/>
              </p14:xfrm>
            </p:contentPart>
          </mc:Choice>
          <mc:Fallback xmlns="">
            <p:pic>
              <p:nvPicPr>
                <p:cNvPr id="58" name="Ink 57">
                  <a:extLst>
                    <a:ext uri="{FF2B5EF4-FFF2-40B4-BE49-F238E27FC236}">
                      <a16:creationId xmlns:a16="http://schemas.microsoft.com/office/drawing/2014/main" id="{0128F846-C526-0615-F0C4-775A5725B8EB}"/>
                    </a:ext>
                  </a:extLst>
                </p:cNvPr>
                <p:cNvPicPr/>
                <p:nvPr/>
              </p:nvPicPr>
              <p:blipFill>
                <a:blip r:embed="rId36"/>
                <a:stretch>
                  <a:fillRect/>
                </a:stretch>
              </p:blipFill>
              <p:spPr>
                <a:xfrm>
                  <a:off x="3937285" y="3978701"/>
                  <a:ext cx="1800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9" name="Ink 58">
                  <a:extLst>
                    <a:ext uri="{FF2B5EF4-FFF2-40B4-BE49-F238E27FC236}">
                      <a16:creationId xmlns:a16="http://schemas.microsoft.com/office/drawing/2014/main" id="{E10188EF-F5FD-2A4C-72A8-5632F48BC7C9}"/>
                    </a:ext>
                  </a:extLst>
                </p14:cNvPr>
                <p14:cNvContentPartPr/>
                <p14:nvPr/>
              </p14:nvContentPartPr>
              <p14:xfrm>
                <a:off x="3945925" y="4179581"/>
                <a:ext cx="360" cy="82800"/>
              </p14:xfrm>
            </p:contentPart>
          </mc:Choice>
          <mc:Fallback xmlns="">
            <p:pic>
              <p:nvPicPr>
                <p:cNvPr id="59" name="Ink 58">
                  <a:extLst>
                    <a:ext uri="{FF2B5EF4-FFF2-40B4-BE49-F238E27FC236}">
                      <a16:creationId xmlns:a16="http://schemas.microsoft.com/office/drawing/2014/main" id="{E10188EF-F5FD-2A4C-72A8-5632F48BC7C9}"/>
                    </a:ext>
                  </a:extLst>
                </p:cNvPr>
                <p:cNvPicPr/>
                <p:nvPr/>
              </p:nvPicPr>
              <p:blipFill>
                <a:blip r:embed="rId43"/>
                <a:stretch>
                  <a:fillRect/>
                </a:stretch>
              </p:blipFill>
              <p:spPr>
                <a:xfrm>
                  <a:off x="3937285" y="4170941"/>
                  <a:ext cx="1800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0" name="Ink 59">
                  <a:extLst>
                    <a:ext uri="{FF2B5EF4-FFF2-40B4-BE49-F238E27FC236}">
                      <a16:creationId xmlns:a16="http://schemas.microsoft.com/office/drawing/2014/main" id="{4D3030C6-87B0-FA75-5725-C21086233542}"/>
                    </a:ext>
                  </a:extLst>
                </p14:cNvPr>
                <p14:cNvContentPartPr/>
                <p14:nvPr/>
              </p14:nvContentPartPr>
              <p14:xfrm>
                <a:off x="3945925" y="4399901"/>
                <a:ext cx="360" cy="82080"/>
              </p14:xfrm>
            </p:contentPart>
          </mc:Choice>
          <mc:Fallback xmlns="">
            <p:pic>
              <p:nvPicPr>
                <p:cNvPr id="60" name="Ink 59">
                  <a:extLst>
                    <a:ext uri="{FF2B5EF4-FFF2-40B4-BE49-F238E27FC236}">
                      <a16:creationId xmlns:a16="http://schemas.microsoft.com/office/drawing/2014/main" id="{4D3030C6-87B0-FA75-5725-C21086233542}"/>
                    </a:ext>
                  </a:extLst>
                </p:cNvPr>
                <p:cNvPicPr/>
                <p:nvPr/>
              </p:nvPicPr>
              <p:blipFill>
                <a:blip r:embed="rId43"/>
                <a:stretch>
                  <a:fillRect/>
                </a:stretch>
              </p:blipFill>
              <p:spPr>
                <a:xfrm>
                  <a:off x="3937285" y="4390901"/>
                  <a:ext cx="1800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71" name="Ink 70">
                  <a:extLst>
                    <a:ext uri="{FF2B5EF4-FFF2-40B4-BE49-F238E27FC236}">
                      <a16:creationId xmlns:a16="http://schemas.microsoft.com/office/drawing/2014/main" id="{85750733-1771-91E2-3442-12C8D0FBEE0D}"/>
                    </a:ext>
                  </a:extLst>
                </p14:cNvPr>
                <p14:cNvContentPartPr/>
                <p14:nvPr/>
              </p14:nvContentPartPr>
              <p14:xfrm>
                <a:off x="3932245" y="4557941"/>
                <a:ext cx="360" cy="109440"/>
              </p14:xfrm>
            </p:contentPart>
          </mc:Choice>
          <mc:Fallback xmlns="">
            <p:pic>
              <p:nvPicPr>
                <p:cNvPr id="71" name="Ink 70">
                  <a:extLst>
                    <a:ext uri="{FF2B5EF4-FFF2-40B4-BE49-F238E27FC236}">
                      <a16:creationId xmlns:a16="http://schemas.microsoft.com/office/drawing/2014/main" id="{85750733-1771-91E2-3442-12C8D0FBEE0D}"/>
                    </a:ext>
                  </a:extLst>
                </p:cNvPr>
                <p:cNvPicPr/>
                <p:nvPr/>
              </p:nvPicPr>
              <p:blipFill>
                <a:blip r:embed="rId46"/>
                <a:stretch>
                  <a:fillRect/>
                </a:stretch>
              </p:blipFill>
              <p:spPr>
                <a:xfrm>
                  <a:off x="3923605" y="4549301"/>
                  <a:ext cx="1800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0" name="Ink 19">
                  <a:extLst>
                    <a:ext uri="{FF2B5EF4-FFF2-40B4-BE49-F238E27FC236}">
                      <a16:creationId xmlns:a16="http://schemas.microsoft.com/office/drawing/2014/main" id="{00EED2E4-71AC-2A0F-9FC6-DD3F4B9FEDEC}"/>
                    </a:ext>
                  </a:extLst>
                </p14:cNvPr>
                <p14:cNvContentPartPr/>
                <p14:nvPr/>
              </p14:nvContentPartPr>
              <p14:xfrm>
                <a:off x="3251845" y="4819301"/>
                <a:ext cx="90000" cy="71280"/>
              </p14:xfrm>
            </p:contentPart>
          </mc:Choice>
          <mc:Fallback xmlns="">
            <p:pic>
              <p:nvPicPr>
                <p:cNvPr id="20" name="Ink 19">
                  <a:extLst>
                    <a:ext uri="{FF2B5EF4-FFF2-40B4-BE49-F238E27FC236}">
                      <a16:creationId xmlns:a16="http://schemas.microsoft.com/office/drawing/2014/main" id="{00EED2E4-71AC-2A0F-9FC6-DD3F4B9FEDEC}"/>
                    </a:ext>
                  </a:extLst>
                </p:cNvPr>
                <p:cNvPicPr/>
                <p:nvPr/>
              </p:nvPicPr>
              <p:blipFill>
                <a:blip r:embed="rId48"/>
                <a:stretch>
                  <a:fillRect/>
                </a:stretch>
              </p:blipFill>
              <p:spPr>
                <a:xfrm>
                  <a:off x="3242845" y="4810301"/>
                  <a:ext cx="10764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5" name="Ink 24">
                  <a:extLst>
                    <a:ext uri="{FF2B5EF4-FFF2-40B4-BE49-F238E27FC236}">
                      <a16:creationId xmlns:a16="http://schemas.microsoft.com/office/drawing/2014/main" id="{8A65C02B-2E32-17E5-888E-47838CD22345}"/>
                    </a:ext>
                  </a:extLst>
                </p14:cNvPr>
                <p14:cNvContentPartPr/>
                <p14:nvPr/>
              </p14:nvContentPartPr>
              <p14:xfrm>
                <a:off x="3261205" y="4819301"/>
                <a:ext cx="87120" cy="36720"/>
              </p14:xfrm>
            </p:contentPart>
          </mc:Choice>
          <mc:Fallback xmlns="">
            <p:pic>
              <p:nvPicPr>
                <p:cNvPr id="25" name="Ink 24">
                  <a:extLst>
                    <a:ext uri="{FF2B5EF4-FFF2-40B4-BE49-F238E27FC236}">
                      <a16:creationId xmlns:a16="http://schemas.microsoft.com/office/drawing/2014/main" id="{8A65C02B-2E32-17E5-888E-47838CD22345}"/>
                    </a:ext>
                  </a:extLst>
                </p:cNvPr>
                <p:cNvPicPr/>
                <p:nvPr/>
              </p:nvPicPr>
              <p:blipFill>
                <a:blip r:embed="rId50"/>
                <a:stretch>
                  <a:fillRect/>
                </a:stretch>
              </p:blipFill>
              <p:spPr>
                <a:xfrm>
                  <a:off x="3252205" y="4810301"/>
                  <a:ext cx="10476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5" name="Ink 64">
                  <a:extLst>
                    <a:ext uri="{FF2B5EF4-FFF2-40B4-BE49-F238E27FC236}">
                      <a16:creationId xmlns:a16="http://schemas.microsoft.com/office/drawing/2014/main" id="{691AA40C-73B7-4A19-71BC-3C30E0D0931D}"/>
                    </a:ext>
                  </a:extLst>
                </p14:cNvPr>
                <p14:cNvContentPartPr/>
                <p14:nvPr/>
              </p14:nvContentPartPr>
              <p14:xfrm>
                <a:off x="3904885" y="4819301"/>
                <a:ext cx="125640" cy="54360"/>
              </p14:xfrm>
            </p:contentPart>
          </mc:Choice>
          <mc:Fallback xmlns="">
            <p:pic>
              <p:nvPicPr>
                <p:cNvPr id="65" name="Ink 64">
                  <a:extLst>
                    <a:ext uri="{FF2B5EF4-FFF2-40B4-BE49-F238E27FC236}">
                      <a16:creationId xmlns:a16="http://schemas.microsoft.com/office/drawing/2014/main" id="{691AA40C-73B7-4A19-71BC-3C30E0D0931D}"/>
                    </a:ext>
                  </a:extLst>
                </p:cNvPr>
                <p:cNvPicPr/>
                <p:nvPr/>
              </p:nvPicPr>
              <p:blipFill>
                <a:blip r:embed="rId52"/>
                <a:stretch>
                  <a:fillRect/>
                </a:stretch>
              </p:blipFill>
              <p:spPr>
                <a:xfrm>
                  <a:off x="3895885" y="4810301"/>
                  <a:ext cx="1432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6" name="Ink 65">
                  <a:extLst>
                    <a:ext uri="{FF2B5EF4-FFF2-40B4-BE49-F238E27FC236}">
                      <a16:creationId xmlns:a16="http://schemas.microsoft.com/office/drawing/2014/main" id="{3D064243-BB9C-88B4-1E71-18C89AB42612}"/>
                    </a:ext>
                  </a:extLst>
                </p14:cNvPr>
                <p14:cNvContentPartPr/>
                <p14:nvPr/>
              </p14:nvContentPartPr>
              <p14:xfrm>
                <a:off x="3913885" y="4750181"/>
                <a:ext cx="60120" cy="118800"/>
              </p14:xfrm>
            </p:contentPart>
          </mc:Choice>
          <mc:Fallback xmlns="">
            <p:pic>
              <p:nvPicPr>
                <p:cNvPr id="66" name="Ink 65">
                  <a:extLst>
                    <a:ext uri="{FF2B5EF4-FFF2-40B4-BE49-F238E27FC236}">
                      <a16:creationId xmlns:a16="http://schemas.microsoft.com/office/drawing/2014/main" id="{3D064243-BB9C-88B4-1E71-18C89AB42612}"/>
                    </a:ext>
                  </a:extLst>
                </p:cNvPr>
                <p:cNvPicPr/>
                <p:nvPr/>
              </p:nvPicPr>
              <p:blipFill>
                <a:blip r:embed="rId54"/>
                <a:stretch>
                  <a:fillRect/>
                </a:stretch>
              </p:blipFill>
              <p:spPr>
                <a:xfrm>
                  <a:off x="3905245" y="4741541"/>
                  <a:ext cx="7776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7" name="Ink 66">
                  <a:extLst>
                    <a:ext uri="{FF2B5EF4-FFF2-40B4-BE49-F238E27FC236}">
                      <a16:creationId xmlns:a16="http://schemas.microsoft.com/office/drawing/2014/main" id="{898C74B4-145A-FC2D-F332-41655581D63B}"/>
                    </a:ext>
                  </a:extLst>
                </p14:cNvPr>
                <p14:cNvContentPartPr/>
                <p14:nvPr/>
              </p14:nvContentPartPr>
              <p14:xfrm>
                <a:off x="3430405" y="4829741"/>
                <a:ext cx="237960" cy="17280"/>
              </p14:xfrm>
            </p:contentPart>
          </mc:Choice>
          <mc:Fallback xmlns="">
            <p:pic>
              <p:nvPicPr>
                <p:cNvPr id="67" name="Ink 66">
                  <a:extLst>
                    <a:ext uri="{FF2B5EF4-FFF2-40B4-BE49-F238E27FC236}">
                      <a16:creationId xmlns:a16="http://schemas.microsoft.com/office/drawing/2014/main" id="{898C74B4-145A-FC2D-F332-41655581D63B}"/>
                    </a:ext>
                  </a:extLst>
                </p:cNvPr>
                <p:cNvPicPr/>
                <p:nvPr/>
              </p:nvPicPr>
              <p:blipFill>
                <a:blip r:embed="rId56"/>
                <a:stretch>
                  <a:fillRect/>
                </a:stretch>
              </p:blipFill>
              <p:spPr>
                <a:xfrm>
                  <a:off x="3421405" y="4821101"/>
                  <a:ext cx="25560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8" name="Ink 67">
                  <a:extLst>
                    <a:ext uri="{FF2B5EF4-FFF2-40B4-BE49-F238E27FC236}">
                      <a16:creationId xmlns:a16="http://schemas.microsoft.com/office/drawing/2014/main" id="{DBDEC949-9372-0FF6-67CD-638D4159C714}"/>
                    </a:ext>
                  </a:extLst>
                </p14:cNvPr>
                <p14:cNvContentPartPr/>
                <p14:nvPr/>
              </p14:nvContentPartPr>
              <p14:xfrm>
                <a:off x="3691765" y="4809581"/>
                <a:ext cx="86400" cy="10080"/>
              </p14:xfrm>
            </p:contentPart>
          </mc:Choice>
          <mc:Fallback xmlns="">
            <p:pic>
              <p:nvPicPr>
                <p:cNvPr id="68" name="Ink 67">
                  <a:extLst>
                    <a:ext uri="{FF2B5EF4-FFF2-40B4-BE49-F238E27FC236}">
                      <a16:creationId xmlns:a16="http://schemas.microsoft.com/office/drawing/2014/main" id="{DBDEC949-9372-0FF6-67CD-638D4159C714}"/>
                    </a:ext>
                  </a:extLst>
                </p:cNvPr>
                <p:cNvPicPr/>
                <p:nvPr/>
              </p:nvPicPr>
              <p:blipFill>
                <a:blip r:embed="rId58"/>
                <a:stretch>
                  <a:fillRect/>
                </a:stretch>
              </p:blipFill>
              <p:spPr>
                <a:xfrm>
                  <a:off x="3682765" y="4800581"/>
                  <a:ext cx="10404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69" name="Ink 68">
                  <a:extLst>
                    <a:ext uri="{FF2B5EF4-FFF2-40B4-BE49-F238E27FC236}">
                      <a16:creationId xmlns:a16="http://schemas.microsoft.com/office/drawing/2014/main" id="{64E0C322-5A2A-D05E-3E34-C8ED2D0F5316}"/>
                    </a:ext>
                  </a:extLst>
                </p14:cNvPr>
                <p14:cNvContentPartPr/>
                <p14:nvPr/>
              </p14:nvContentPartPr>
              <p14:xfrm>
                <a:off x="3794725" y="4798781"/>
                <a:ext cx="19080" cy="360"/>
              </p14:xfrm>
            </p:contentPart>
          </mc:Choice>
          <mc:Fallback xmlns="">
            <p:pic>
              <p:nvPicPr>
                <p:cNvPr id="69" name="Ink 68">
                  <a:extLst>
                    <a:ext uri="{FF2B5EF4-FFF2-40B4-BE49-F238E27FC236}">
                      <a16:creationId xmlns:a16="http://schemas.microsoft.com/office/drawing/2014/main" id="{64E0C322-5A2A-D05E-3E34-C8ED2D0F5316}"/>
                    </a:ext>
                  </a:extLst>
                </p:cNvPr>
                <p:cNvPicPr/>
                <p:nvPr/>
              </p:nvPicPr>
              <p:blipFill>
                <a:blip r:embed="rId60"/>
                <a:stretch>
                  <a:fillRect/>
                </a:stretch>
              </p:blipFill>
              <p:spPr>
                <a:xfrm>
                  <a:off x="3786085" y="4789781"/>
                  <a:ext cx="367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74" name="Ink 73">
                  <a:extLst>
                    <a:ext uri="{FF2B5EF4-FFF2-40B4-BE49-F238E27FC236}">
                      <a16:creationId xmlns:a16="http://schemas.microsoft.com/office/drawing/2014/main" id="{6CB3FBC9-A574-3E35-C7A2-6AE8ECC02715}"/>
                    </a:ext>
                  </a:extLst>
                </p14:cNvPr>
                <p14:cNvContentPartPr/>
                <p14:nvPr/>
              </p14:nvContentPartPr>
              <p14:xfrm>
                <a:off x="2770165" y="4819301"/>
                <a:ext cx="46080" cy="84600"/>
              </p14:xfrm>
            </p:contentPart>
          </mc:Choice>
          <mc:Fallback xmlns="">
            <p:pic>
              <p:nvPicPr>
                <p:cNvPr id="74" name="Ink 73">
                  <a:extLst>
                    <a:ext uri="{FF2B5EF4-FFF2-40B4-BE49-F238E27FC236}">
                      <a16:creationId xmlns:a16="http://schemas.microsoft.com/office/drawing/2014/main" id="{6CB3FBC9-A574-3E35-C7A2-6AE8ECC02715}"/>
                    </a:ext>
                  </a:extLst>
                </p:cNvPr>
                <p:cNvPicPr/>
                <p:nvPr/>
              </p:nvPicPr>
              <p:blipFill>
                <a:blip r:embed="rId62"/>
                <a:stretch>
                  <a:fillRect/>
                </a:stretch>
              </p:blipFill>
              <p:spPr>
                <a:xfrm>
                  <a:off x="2761525" y="4810301"/>
                  <a:ext cx="637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5" name="Ink 74">
                  <a:extLst>
                    <a:ext uri="{FF2B5EF4-FFF2-40B4-BE49-F238E27FC236}">
                      <a16:creationId xmlns:a16="http://schemas.microsoft.com/office/drawing/2014/main" id="{5E6B67D9-A9E8-7F16-0A4C-5442D3EB79F0}"/>
                    </a:ext>
                  </a:extLst>
                </p14:cNvPr>
                <p14:cNvContentPartPr/>
                <p14:nvPr/>
              </p14:nvContentPartPr>
              <p14:xfrm>
                <a:off x="2714725" y="4839821"/>
                <a:ext cx="131760" cy="42480"/>
              </p14:xfrm>
            </p:contentPart>
          </mc:Choice>
          <mc:Fallback xmlns="">
            <p:pic>
              <p:nvPicPr>
                <p:cNvPr id="75" name="Ink 74">
                  <a:extLst>
                    <a:ext uri="{FF2B5EF4-FFF2-40B4-BE49-F238E27FC236}">
                      <a16:creationId xmlns:a16="http://schemas.microsoft.com/office/drawing/2014/main" id="{5E6B67D9-A9E8-7F16-0A4C-5442D3EB79F0}"/>
                    </a:ext>
                  </a:extLst>
                </p:cNvPr>
                <p:cNvPicPr/>
                <p:nvPr/>
              </p:nvPicPr>
              <p:blipFill>
                <a:blip r:embed="rId64"/>
                <a:stretch>
                  <a:fillRect/>
                </a:stretch>
              </p:blipFill>
              <p:spPr>
                <a:xfrm>
                  <a:off x="2705725" y="4830821"/>
                  <a:ext cx="14940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77" name="Ink 76">
                  <a:extLst>
                    <a:ext uri="{FF2B5EF4-FFF2-40B4-BE49-F238E27FC236}">
                      <a16:creationId xmlns:a16="http://schemas.microsoft.com/office/drawing/2014/main" id="{9F6E83FB-3E02-E296-0BA0-4A673BD221A2}"/>
                    </a:ext>
                  </a:extLst>
                </p14:cNvPr>
                <p14:cNvContentPartPr/>
                <p14:nvPr/>
              </p14:nvContentPartPr>
              <p14:xfrm>
                <a:off x="2804725" y="2921741"/>
                <a:ext cx="70920" cy="87120"/>
              </p14:xfrm>
            </p:contentPart>
          </mc:Choice>
          <mc:Fallback xmlns="">
            <p:pic>
              <p:nvPicPr>
                <p:cNvPr id="77" name="Ink 76">
                  <a:extLst>
                    <a:ext uri="{FF2B5EF4-FFF2-40B4-BE49-F238E27FC236}">
                      <a16:creationId xmlns:a16="http://schemas.microsoft.com/office/drawing/2014/main" id="{9F6E83FB-3E02-E296-0BA0-4A673BD221A2}"/>
                    </a:ext>
                  </a:extLst>
                </p:cNvPr>
                <p:cNvPicPr/>
                <p:nvPr/>
              </p:nvPicPr>
              <p:blipFill>
                <a:blip r:embed="rId66"/>
                <a:stretch>
                  <a:fillRect/>
                </a:stretch>
              </p:blipFill>
              <p:spPr>
                <a:xfrm>
                  <a:off x="2796085" y="2913101"/>
                  <a:ext cx="885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80" name="Ink 79">
                  <a:extLst>
                    <a:ext uri="{FF2B5EF4-FFF2-40B4-BE49-F238E27FC236}">
                      <a16:creationId xmlns:a16="http://schemas.microsoft.com/office/drawing/2014/main" id="{2420ABCE-7BBE-5095-0179-A21F2CBA08E8}"/>
                    </a:ext>
                  </a:extLst>
                </p14:cNvPr>
                <p14:cNvContentPartPr/>
                <p14:nvPr/>
              </p14:nvContentPartPr>
              <p14:xfrm>
                <a:off x="2773045" y="2962781"/>
                <a:ext cx="114480" cy="71640"/>
              </p14:xfrm>
            </p:contentPart>
          </mc:Choice>
          <mc:Fallback xmlns="">
            <p:pic>
              <p:nvPicPr>
                <p:cNvPr id="80" name="Ink 79">
                  <a:extLst>
                    <a:ext uri="{FF2B5EF4-FFF2-40B4-BE49-F238E27FC236}">
                      <a16:creationId xmlns:a16="http://schemas.microsoft.com/office/drawing/2014/main" id="{2420ABCE-7BBE-5095-0179-A21F2CBA08E8}"/>
                    </a:ext>
                  </a:extLst>
                </p:cNvPr>
                <p:cNvPicPr/>
                <p:nvPr/>
              </p:nvPicPr>
              <p:blipFill>
                <a:blip r:embed="rId68"/>
                <a:stretch>
                  <a:fillRect/>
                </a:stretch>
              </p:blipFill>
              <p:spPr>
                <a:xfrm>
                  <a:off x="2764405" y="2954141"/>
                  <a:ext cx="13212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28" name="Ink 27">
                  <a:extLst>
                    <a:ext uri="{FF2B5EF4-FFF2-40B4-BE49-F238E27FC236}">
                      <a16:creationId xmlns:a16="http://schemas.microsoft.com/office/drawing/2014/main" id="{E7E61B9E-5812-5BFC-B553-16D099292AE4}"/>
                    </a:ext>
                  </a:extLst>
                </p14:cNvPr>
                <p14:cNvContentPartPr/>
                <p14:nvPr/>
              </p14:nvContentPartPr>
              <p14:xfrm>
                <a:off x="3279205" y="2955941"/>
                <a:ext cx="80640" cy="125640"/>
              </p14:xfrm>
            </p:contentPart>
          </mc:Choice>
          <mc:Fallback xmlns="">
            <p:pic>
              <p:nvPicPr>
                <p:cNvPr id="28" name="Ink 27">
                  <a:extLst>
                    <a:ext uri="{FF2B5EF4-FFF2-40B4-BE49-F238E27FC236}">
                      <a16:creationId xmlns:a16="http://schemas.microsoft.com/office/drawing/2014/main" id="{E7E61B9E-5812-5BFC-B553-16D099292AE4}"/>
                    </a:ext>
                  </a:extLst>
                </p:cNvPr>
                <p:cNvPicPr/>
                <p:nvPr/>
              </p:nvPicPr>
              <p:blipFill>
                <a:blip r:embed="rId70"/>
                <a:stretch>
                  <a:fillRect/>
                </a:stretch>
              </p:blipFill>
              <p:spPr>
                <a:xfrm>
                  <a:off x="3270205" y="2947301"/>
                  <a:ext cx="9828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29" name="Ink 28">
                  <a:extLst>
                    <a:ext uri="{FF2B5EF4-FFF2-40B4-BE49-F238E27FC236}">
                      <a16:creationId xmlns:a16="http://schemas.microsoft.com/office/drawing/2014/main" id="{05F3FA9E-3C01-157F-91FA-BABE6C108F34}"/>
                    </a:ext>
                  </a:extLst>
                </p14:cNvPr>
                <p14:cNvContentPartPr/>
                <p14:nvPr/>
              </p14:nvContentPartPr>
              <p14:xfrm>
                <a:off x="3261925" y="3004181"/>
                <a:ext cx="113760" cy="65880"/>
              </p14:xfrm>
            </p:contentPart>
          </mc:Choice>
          <mc:Fallback xmlns="">
            <p:pic>
              <p:nvPicPr>
                <p:cNvPr id="29" name="Ink 28">
                  <a:extLst>
                    <a:ext uri="{FF2B5EF4-FFF2-40B4-BE49-F238E27FC236}">
                      <a16:creationId xmlns:a16="http://schemas.microsoft.com/office/drawing/2014/main" id="{05F3FA9E-3C01-157F-91FA-BABE6C108F34}"/>
                    </a:ext>
                  </a:extLst>
                </p:cNvPr>
                <p:cNvPicPr/>
                <p:nvPr/>
              </p:nvPicPr>
              <p:blipFill>
                <a:blip r:embed="rId72"/>
                <a:stretch>
                  <a:fillRect/>
                </a:stretch>
              </p:blipFill>
              <p:spPr>
                <a:xfrm>
                  <a:off x="3253285" y="2995181"/>
                  <a:ext cx="13140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62" name="Ink 61">
                  <a:extLst>
                    <a:ext uri="{FF2B5EF4-FFF2-40B4-BE49-F238E27FC236}">
                      <a16:creationId xmlns:a16="http://schemas.microsoft.com/office/drawing/2014/main" id="{1A2EF235-6EDC-5CE7-C93B-BA8CE95653BA}"/>
                    </a:ext>
                  </a:extLst>
                </p14:cNvPr>
                <p14:cNvContentPartPr/>
                <p14:nvPr/>
              </p14:nvContentPartPr>
              <p14:xfrm>
                <a:off x="3253285" y="3127661"/>
                <a:ext cx="39960" cy="117720"/>
              </p14:xfrm>
            </p:contentPart>
          </mc:Choice>
          <mc:Fallback xmlns="">
            <p:pic>
              <p:nvPicPr>
                <p:cNvPr id="62" name="Ink 61">
                  <a:extLst>
                    <a:ext uri="{FF2B5EF4-FFF2-40B4-BE49-F238E27FC236}">
                      <a16:creationId xmlns:a16="http://schemas.microsoft.com/office/drawing/2014/main" id="{1A2EF235-6EDC-5CE7-C93B-BA8CE95653BA}"/>
                    </a:ext>
                  </a:extLst>
                </p:cNvPr>
                <p:cNvPicPr/>
                <p:nvPr/>
              </p:nvPicPr>
              <p:blipFill>
                <a:blip r:embed="rId74"/>
                <a:stretch>
                  <a:fillRect/>
                </a:stretch>
              </p:blipFill>
              <p:spPr>
                <a:xfrm>
                  <a:off x="3244645" y="3119021"/>
                  <a:ext cx="576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63" name="Ink 62">
                  <a:extLst>
                    <a:ext uri="{FF2B5EF4-FFF2-40B4-BE49-F238E27FC236}">
                      <a16:creationId xmlns:a16="http://schemas.microsoft.com/office/drawing/2014/main" id="{F3601889-6447-A52B-C960-E1EEBDD82FA9}"/>
                    </a:ext>
                  </a:extLst>
                </p14:cNvPr>
                <p14:cNvContentPartPr/>
                <p14:nvPr/>
              </p14:nvContentPartPr>
              <p14:xfrm>
                <a:off x="3299725" y="3148541"/>
                <a:ext cx="64800" cy="106560"/>
              </p14:xfrm>
            </p:contentPart>
          </mc:Choice>
          <mc:Fallback xmlns="">
            <p:pic>
              <p:nvPicPr>
                <p:cNvPr id="63" name="Ink 62">
                  <a:extLst>
                    <a:ext uri="{FF2B5EF4-FFF2-40B4-BE49-F238E27FC236}">
                      <a16:creationId xmlns:a16="http://schemas.microsoft.com/office/drawing/2014/main" id="{F3601889-6447-A52B-C960-E1EEBDD82FA9}"/>
                    </a:ext>
                  </a:extLst>
                </p:cNvPr>
                <p:cNvPicPr/>
                <p:nvPr/>
              </p:nvPicPr>
              <p:blipFill>
                <a:blip r:embed="rId76"/>
                <a:stretch>
                  <a:fillRect/>
                </a:stretch>
              </p:blipFill>
              <p:spPr>
                <a:xfrm>
                  <a:off x="3291085" y="3139901"/>
                  <a:ext cx="8244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84" name="Ink 83">
                  <a:extLst>
                    <a:ext uri="{FF2B5EF4-FFF2-40B4-BE49-F238E27FC236}">
                      <a16:creationId xmlns:a16="http://schemas.microsoft.com/office/drawing/2014/main" id="{2B85034B-48F7-6DA8-C424-8334580E61A5}"/>
                    </a:ext>
                  </a:extLst>
                </p14:cNvPr>
                <p14:cNvContentPartPr/>
                <p14:nvPr/>
              </p14:nvContentPartPr>
              <p14:xfrm>
                <a:off x="2693485" y="4686101"/>
                <a:ext cx="1177560" cy="251280"/>
              </p14:xfrm>
            </p:contentPart>
          </mc:Choice>
          <mc:Fallback xmlns="">
            <p:pic>
              <p:nvPicPr>
                <p:cNvPr id="84" name="Ink 83">
                  <a:extLst>
                    <a:ext uri="{FF2B5EF4-FFF2-40B4-BE49-F238E27FC236}">
                      <a16:creationId xmlns:a16="http://schemas.microsoft.com/office/drawing/2014/main" id="{2B85034B-48F7-6DA8-C424-8334580E61A5}"/>
                    </a:ext>
                  </a:extLst>
                </p:cNvPr>
                <p:cNvPicPr/>
                <p:nvPr/>
              </p:nvPicPr>
              <p:blipFill>
                <a:blip r:embed="rId78"/>
                <a:stretch>
                  <a:fillRect/>
                </a:stretch>
              </p:blipFill>
              <p:spPr>
                <a:xfrm>
                  <a:off x="2684485" y="4677101"/>
                  <a:ext cx="1195200" cy="2689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85" name="Ink 84">
                  <a:extLst>
                    <a:ext uri="{FF2B5EF4-FFF2-40B4-BE49-F238E27FC236}">
                      <a16:creationId xmlns:a16="http://schemas.microsoft.com/office/drawing/2014/main" id="{C7B4AFF8-34CA-E9D7-9047-5F516C417A6B}"/>
                    </a:ext>
                  </a:extLst>
                </p14:cNvPr>
                <p14:cNvContentPartPr/>
                <p14:nvPr/>
              </p14:nvContentPartPr>
              <p14:xfrm>
                <a:off x="2739205" y="4395581"/>
                <a:ext cx="18000" cy="169560"/>
              </p14:xfrm>
            </p:contentPart>
          </mc:Choice>
          <mc:Fallback xmlns="">
            <p:pic>
              <p:nvPicPr>
                <p:cNvPr id="85" name="Ink 84">
                  <a:extLst>
                    <a:ext uri="{FF2B5EF4-FFF2-40B4-BE49-F238E27FC236}">
                      <a16:creationId xmlns:a16="http://schemas.microsoft.com/office/drawing/2014/main" id="{C7B4AFF8-34CA-E9D7-9047-5F516C417A6B}"/>
                    </a:ext>
                  </a:extLst>
                </p:cNvPr>
                <p:cNvPicPr/>
                <p:nvPr/>
              </p:nvPicPr>
              <p:blipFill>
                <a:blip r:embed="rId80"/>
                <a:stretch>
                  <a:fillRect/>
                </a:stretch>
              </p:blipFill>
              <p:spPr>
                <a:xfrm>
                  <a:off x="2730565" y="4386941"/>
                  <a:ext cx="3564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86" name="Ink 85">
                  <a:extLst>
                    <a:ext uri="{FF2B5EF4-FFF2-40B4-BE49-F238E27FC236}">
                      <a16:creationId xmlns:a16="http://schemas.microsoft.com/office/drawing/2014/main" id="{3E7FD9A7-E23E-FA77-EF45-09398971B88E}"/>
                    </a:ext>
                  </a:extLst>
                </p14:cNvPr>
                <p14:cNvContentPartPr/>
                <p14:nvPr/>
              </p14:nvContentPartPr>
              <p14:xfrm>
                <a:off x="2722645" y="4145741"/>
                <a:ext cx="13680" cy="117000"/>
              </p14:xfrm>
            </p:contentPart>
          </mc:Choice>
          <mc:Fallback xmlns="">
            <p:pic>
              <p:nvPicPr>
                <p:cNvPr id="86" name="Ink 85">
                  <a:extLst>
                    <a:ext uri="{FF2B5EF4-FFF2-40B4-BE49-F238E27FC236}">
                      <a16:creationId xmlns:a16="http://schemas.microsoft.com/office/drawing/2014/main" id="{3E7FD9A7-E23E-FA77-EF45-09398971B88E}"/>
                    </a:ext>
                  </a:extLst>
                </p:cNvPr>
                <p:cNvPicPr/>
                <p:nvPr/>
              </p:nvPicPr>
              <p:blipFill>
                <a:blip r:embed="rId82"/>
                <a:stretch>
                  <a:fillRect/>
                </a:stretch>
              </p:blipFill>
              <p:spPr>
                <a:xfrm>
                  <a:off x="2713645" y="4136741"/>
                  <a:ext cx="313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87" name="Ink 86">
                  <a:extLst>
                    <a:ext uri="{FF2B5EF4-FFF2-40B4-BE49-F238E27FC236}">
                      <a16:creationId xmlns:a16="http://schemas.microsoft.com/office/drawing/2014/main" id="{5A789C90-6126-305A-3FD1-2C7A691613E0}"/>
                    </a:ext>
                  </a:extLst>
                </p14:cNvPr>
                <p14:cNvContentPartPr/>
                <p14:nvPr/>
              </p14:nvContentPartPr>
              <p14:xfrm>
                <a:off x="2722285" y="3739661"/>
                <a:ext cx="7560" cy="234360"/>
              </p14:xfrm>
            </p:contentPart>
          </mc:Choice>
          <mc:Fallback xmlns="">
            <p:pic>
              <p:nvPicPr>
                <p:cNvPr id="87" name="Ink 86">
                  <a:extLst>
                    <a:ext uri="{FF2B5EF4-FFF2-40B4-BE49-F238E27FC236}">
                      <a16:creationId xmlns:a16="http://schemas.microsoft.com/office/drawing/2014/main" id="{5A789C90-6126-305A-3FD1-2C7A691613E0}"/>
                    </a:ext>
                  </a:extLst>
                </p:cNvPr>
                <p:cNvPicPr/>
                <p:nvPr/>
              </p:nvPicPr>
              <p:blipFill>
                <a:blip r:embed="rId84"/>
                <a:stretch>
                  <a:fillRect/>
                </a:stretch>
              </p:blipFill>
              <p:spPr>
                <a:xfrm>
                  <a:off x="2713285" y="3730661"/>
                  <a:ext cx="252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88" name="Ink 87">
                  <a:extLst>
                    <a:ext uri="{FF2B5EF4-FFF2-40B4-BE49-F238E27FC236}">
                      <a16:creationId xmlns:a16="http://schemas.microsoft.com/office/drawing/2014/main" id="{ECEDF876-DFD5-2F52-A497-390529554AB5}"/>
                    </a:ext>
                  </a:extLst>
                </p14:cNvPr>
                <p14:cNvContentPartPr/>
                <p14:nvPr/>
              </p14:nvContentPartPr>
              <p14:xfrm>
                <a:off x="2749645" y="3547781"/>
                <a:ext cx="360" cy="102960"/>
              </p14:xfrm>
            </p:contentPart>
          </mc:Choice>
          <mc:Fallback xmlns="">
            <p:pic>
              <p:nvPicPr>
                <p:cNvPr id="88" name="Ink 87">
                  <a:extLst>
                    <a:ext uri="{FF2B5EF4-FFF2-40B4-BE49-F238E27FC236}">
                      <a16:creationId xmlns:a16="http://schemas.microsoft.com/office/drawing/2014/main" id="{ECEDF876-DFD5-2F52-A497-390529554AB5}"/>
                    </a:ext>
                  </a:extLst>
                </p:cNvPr>
                <p:cNvPicPr/>
                <p:nvPr/>
              </p:nvPicPr>
              <p:blipFill>
                <a:blip r:embed="rId86"/>
                <a:stretch>
                  <a:fillRect/>
                </a:stretch>
              </p:blipFill>
              <p:spPr>
                <a:xfrm>
                  <a:off x="2741005" y="3538781"/>
                  <a:ext cx="1800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89" name="Ink 88">
                  <a:extLst>
                    <a:ext uri="{FF2B5EF4-FFF2-40B4-BE49-F238E27FC236}">
                      <a16:creationId xmlns:a16="http://schemas.microsoft.com/office/drawing/2014/main" id="{BF5B1FB0-54F6-69F3-C5F9-5709791A1616}"/>
                    </a:ext>
                  </a:extLst>
                </p14:cNvPr>
                <p14:cNvContentPartPr/>
                <p14:nvPr/>
              </p14:nvContentPartPr>
              <p14:xfrm>
                <a:off x="2770165" y="3315221"/>
                <a:ext cx="3240" cy="60480"/>
              </p14:xfrm>
            </p:contentPart>
          </mc:Choice>
          <mc:Fallback xmlns="">
            <p:pic>
              <p:nvPicPr>
                <p:cNvPr id="89" name="Ink 88">
                  <a:extLst>
                    <a:ext uri="{FF2B5EF4-FFF2-40B4-BE49-F238E27FC236}">
                      <a16:creationId xmlns:a16="http://schemas.microsoft.com/office/drawing/2014/main" id="{BF5B1FB0-54F6-69F3-C5F9-5709791A1616}"/>
                    </a:ext>
                  </a:extLst>
                </p:cNvPr>
                <p:cNvPicPr/>
                <p:nvPr/>
              </p:nvPicPr>
              <p:blipFill>
                <a:blip r:embed="rId88"/>
                <a:stretch>
                  <a:fillRect/>
                </a:stretch>
              </p:blipFill>
              <p:spPr>
                <a:xfrm>
                  <a:off x="2761525" y="3306581"/>
                  <a:ext cx="2088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90" name="Ink 89">
                  <a:extLst>
                    <a:ext uri="{FF2B5EF4-FFF2-40B4-BE49-F238E27FC236}">
                      <a16:creationId xmlns:a16="http://schemas.microsoft.com/office/drawing/2014/main" id="{52EA7A55-53D6-9BBA-B3B7-FE26807B1628}"/>
                    </a:ext>
                  </a:extLst>
                </p14:cNvPr>
                <p14:cNvContentPartPr/>
                <p14:nvPr/>
              </p14:nvContentPartPr>
              <p14:xfrm>
                <a:off x="2804725" y="3136301"/>
                <a:ext cx="360" cy="12960"/>
              </p14:xfrm>
            </p:contentPart>
          </mc:Choice>
          <mc:Fallback xmlns="">
            <p:pic>
              <p:nvPicPr>
                <p:cNvPr id="90" name="Ink 89">
                  <a:extLst>
                    <a:ext uri="{FF2B5EF4-FFF2-40B4-BE49-F238E27FC236}">
                      <a16:creationId xmlns:a16="http://schemas.microsoft.com/office/drawing/2014/main" id="{52EA7A55-53D6-9BBA-B3B7-FE26807B1628}"/>
                    </a:ext>
                  </a:extLst>
                </p:cNvPr>
                <p:cNvPicPr/>
                <p:nvPr/>
              </p:nvPicPr>
              <p:blipFill>
                <a:blip r:embed="rId90"/>
                <a:stretch>
                  <a:fillRect/>
                </a:stretch>
              </p:blipFill>
              <p:spPr>
                <a:xfrm>
                  <a:off x="2796085" y="3127301"/>
                  <a:ext cx="18000" cy="30600"/>
                </a:xfrm>
                <a:prstGeom prst="rect">
                  <a:avLst/>
                </a:prstGeom>
              </p:spPr>
            </p:pic>
          </mc:Fallback>
        </mc:AlternateContent>
      </p:grpSp>
    </p:spTree>
    <p:extLst>
      <p:ext uri="{BB962C8B-B14F-4D97-AF65-F5344CB8AC3E}">
        <p14:creationId xmlns:p14="http://schemas.microsoft.com/office/powerpoint/2010/main" val="3460049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0DE4F9CF-7637-8936-6B8B-A4375DAE5AB4}"/>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F580F555-08FE-922E-8950-0EEF2A635686}"/>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SE" sz="3000" dirty="0"/>
              <a:t>Övning 17; 1/2 plan: PP/BP</a:t>
            </a:r>
          </a:p>
        </p:txBody>
      </p:sp>
      <p:sp>
        <p:nvSpPr>
          <p:cNvPr id="79" name="Google Shape;79;p17">
            <a:extLst>
              <a:ext uri="{FF2B5EF4-FFF2-40B4-BE49-F238E27FC236}">
                <a16:creationId xmlns:a16="http://schemas.microsoft.com/office/drawing/2014/main" id="{0B50D66D-568C-52C6-7002-E64F3826FB4B}"/>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1830-1850</a:t>
            </a:r>
            <a:endParaRPr sz="2400" dirty="0"/>
          </a:p>
          <a:p>
            <a:pPr marL="342900" lvl="0" algn="l" rtl="0">
              <a:spcBef>
                <a:spcPts val="0"/>
              </a:spcBef>
              <a:spcAft>
                <a:spcPts val="0"/>
              </a:spcAft>
              <a:buFont typeface="Arial" panose="020B0604020202020204" pitchFamily="34" charset="0"/>
              <a:buChar char="•"/>
            </a:pPr>
            <a:r>
              <a:rPr lang="sv-SE" sz="1800" dirty="0"/>
              <a:t>Övning med försvar men 1-2-1 med HF som Point</a:t>
            </a:r>
          </a:p>
          <a:p>
            <a:pPr marL="342900" lvl="0" algn="l" rtl="0">
              <a:spcBef>
                <a:spcPts val="0"/>
              </a:spcBef>
              <a:spcAft>
                <a:spcPts val="0"/>
              </a:spcAft>
              <a:buFont typeface="Arial" panose="020B0604020202020204" pitchFamily="34" charset="0"/>
              <a:buChar char="•"/>
            </a:pPr>
            <a:r>
              <a:rPr lang="sv-SE" sz="1800" dirty="0"/>
              <a:t>Point skall pressa backarna till pass</a:t>
            </a:r>
          </a:p>
          <a:p>
            <a:pPr marL="342900" lvl="0" algn="l" rtl="0">
              <a:spcBef>
                <a:spcPts val="0"/>
              </a:spcBef>
              <a:spcAft>
                <a:spcPts val="0"/>
              </a:spcAft>
              <a:buFont typeface="Arial" panose="020B0604020202020204" pitchFamily="34" charset="0"/>
              <a:buChar char="•"/>
            </a:pPr>
            <a:r>
              <a:rPr lang="sv-SE" sz="1800"/>
              <a:t>B+</a:t>
            </a:r>
            <a:r>
              <a:rPr lang="sv-SE" sz="1800" dirty="0"/>
              <a:t>VF</a:t>
            </a:r>
            <a:r>
              <a:rPr lang="sv-SE" sz="1800"/>
              <a:t>+C+HF </a:t>
            </a:r>
            <a:r>
              <a:rPr lang="sv-SE" sz="1800" dirty="0"/>
              <a:t>skall gemensamt stoppa</a:t>
            </a:r>
            <a:br>
              <a:rPr lang="sv-SE" sz="1800" dirty="0"/>
            </a:br>
            <a:r>
              <a:rPr lang="sv-SE" sz="1800" dirty="0"/>
              <a:t>passmöjlighet till spelare i mitten.</a:t>
            </a:r>
          </a:p>
          <a:p>
            <a:pPr marL="342900" lvl="0" algn="l" rtl="0">
              <a:spcBef>
                <a:spcPts val="0"/>
              </a:spcBef>
              <a:spcAft>
                <a:spcPts val="0"/>
              </a:spcAft>
              <a:buFont typeface="Arial" panose="020B0604020202020204" pitchFamily="34" charset="0"/>
              <a:buChar char="•"/>
            </a:pPr>
            <a:r>
              <a:rPr lang="sv-SE" sz="1800" dirty="0"/>
              <a:t>Försvarande spelare har fokus på </a:t>
            </a:r>
            <a:br>
              <a:rPr lang="sv-SE" sz="1800" dirty="0"/>
            </a:br>
            <a:r>
              <a:rPr lang="sv-SE" sz="1800" dirty="0"/>
              <a:t>försvar och position inte brytande.</a:t>
            </a:r>
          </a:p>
          <a:p>
            <a:pPr marL="342900" lvl="0" algn="l" rtl="0">
              <a:spcBef>
                <a:spcPts val="0"/>
              </a:spcBef>
              <a:spcAft>
                <a:spcPts val="0"/>
              </a:spcAft>
              <a:buFont typeface="Arial" panose="020B0604020202020204" pitchFamily="34" charset="0"/>
              <a:buChar char="•"/>
            </a:pPr>
            <a:r>
              <a:rPr lang="sv-SE" sz="1800" dirty="0"/>
              <a:t>Anfallare skall hitta pass i mitten eller</a:t>
            </a:r>
            <a:br>
              <a:rPr lang="sv-SE" sz="1800" dirty="0"/>
            </a:br>
            <a:r>
              <a:rPr lang="sv-SE" sz="1800" dirty="0"/>
              <a:t>göra mål på annat sätt.</a:t>
            </a:r>
          </a:p>
          <a:p>
            <a:pPr marL="342900" lvl="0" algn="l" rtl="0">
              <a:spcBef>
                <a:spcPts val="0"/>
              </a:spcBef>
              <a:spcAft>
                <a:spcPts val="0"/>
              </a:spcAft>
              <a:buFont typeface="Arial" panose="020B0604020202020204" pitchFamily="34" charset="0"/>
              <a:buChar char="•"/>
            </a:pPr>
            <a:r>
              <a:rPr lang="sv-SE" sz="1800" dirty="0"/>
              <a:t>Målvakt skall sitta lågt och följa spelet från</a:t>
            </a:r>
            <a:br>
              <a:rPr lang="sv-SE" sz="1800" dirty="0"/>
            </a:br>
            <a:r>
              <a:rPr lang="sv-SE" sz="1800" dirty="0"/>
              <a:t> sida till sida</a:t>
            </a:r>
            <a:endParaRPr sz="1800" dirty="0"/>
          </a:p>
          <a:p>
            <a:pPr marL="457200" lvl="0" indent="0" algn="l" rtl="0">
              <a:spcBef>
                <a:spcPts val="0"/>
              </a:spcBef>
              <a:spcAft>
                <a:spcPts val="0"/>
              </a:spcAft>
              <a:buNone/>
            </a:pPr>
            <a:endParaRPr sz="2400" dirty="0"/>
          </a:p>
        </p:txBody>
      </p:sp>
      <p:pic>
        <p:nvPicPr>
          <p:cNvPr id="3" name="Picture 2" descr="A black and white square with a square and a basketball hoop&#10;&#10;Description automatically generated">
            <a:extLst>
              <a:ext uri="{FF2B5EF4-FFF2-40B4-BE49-F238E27FC236}">
                <a16:creationId xmlns:a16="http://schemas.microsoft.com/office/drawing/2014/main" id="{72442E8B-BCEF-FD3A-6BB6-36D4498614E3}"/>
              </a:ext>
            </a:extLst>
          </p:cNvPr>
          <p:cNvPicPr>
            <a:picLocks noChangeAspect="1"/>
          </p:cNvPicPr>
          <p:nvPr/>
        </p:nvPicPr>
        <p:blipFill>
          <a:blip r:embed="rId3"/>
          <a:stretch>
            <a:fillRect/>
          </a:stretch>
        </p:blipFill>
        <p:spPr>
          <a:xfrm>
            <a:off x="5811119" y="2047192"/>
            <a:ext cx="2953162" cy="2810267"/>
          </a:xfrm>
          <a:prstGeom prst="rect">
            <a:avLst/>
          </a:prstGeom>
        </p:spPr>
      </p:pic>
      <p:sp>
        <p:nvSpPr>
          <p:cNvPr id="4" name="TextBox 3">
            <a:extLst>
              <a:ext uri="{FF2B5EF4-FFF2-40B4-BE49-F238E27FC236}">
                <a16:creationId xmlns:a16="http://schemas.microsoft.com/office/drawing/2014/main" id="{4DABC746-E946-5133-6BB8-2BC3354D3889}"/>
              </a:ext>
            </a:extLst>
          </p:cNvPr>
          <p:cNvSpPr txBox="1"/>
          <p:nvPr/>
        </p:nvSpPr>
        <p:spPr>
          <a:xfrm>
            <a:off x="7169886" y="3684581"/>
            <a:ext cx="288758" cy="2616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B</a:t>
            </a:r>
          </a:p>
        </p:txBody>
      </p:sp>
      <p:sp>
        <p:nvSpPr>
          <p:cNvPr id="6" name="TextBox 5">
            <a:extLst>
              <a:ext uri="{FF2B5EF4-FFF2-40B4-BE49-F238E27FC236}">
                <a16:creationId xmlns:a16="http://schemas.microsoft.com/office/drawing/2014/main" id="{7F5B4AA6-FF8E-44DC-E964-F2D26F1489F4}"/>
              </a:ext>
            </a:extLst>
          </p:cNvPr>
          <p:cNvSpPr txBox="1"/>
          <p:nvPr/>
        </p:nvSpPr>
        <p:spPr>
          <a:xfrm>
            <a:off x="6580701" y="3144548"/>
            <a:ext cx="392105"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VF</a:t>
            </a:r>
          </a:p>
        </p:txBody>
      </p:sp>
      <p:sp>
        <p:nvSpPr>
          <p:cNvPr id="7" name="TextBox 6">
            <a:extLst>
              <a:ext uri="{FF2B5EF4-FFF2-40B4-BE49-F238E27FC236}">
                <a16:creationId xmlns:a16="http://schemas.microsoft.com/office/drawing/2014/main" id="{095B5C9F-15C3-8EF7-A66D-5D0CA5EEF4D4}"/>
              </a:ext>
            </a:extLst>
          </p:cNvPr>
          <p:cNvSpPr txBox="1"/>
          <p:nvPr/>
        </p:nvSpPr>
        <p:spPr>
          <a:xfrm>
            <a:off x="7583112" y="3131722"/>
            <a:ext cx="392105"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C</a:t>
            </a:r>
          </a:p>
        </p:txBody>
      </p:sp>
      <p:sp>
        <p:nvSpPr>
          <p:cNvPr id="8" name="TextBox 7">
            <a:extLst>
              <a:ext uri="{FF2B5EF4-FFF2-40B4-BE49-F238E27FC236}">
                <a16:creationId xmlns:a16="http://schemas.microsoft.com/office/drawing/2014/main" id="{ADAC6449-C8B9-BD78-ED21-31C9D1F36E2A}"/>
              </a:ext>
            </a:extLst>
          </p:cNvPr>
          <p:cNvSpPr txBox="1"/>
          <p:nvPr/>
        </p:nvSpPr>
        <p:spPr>
          <a:xfrm>
            <a:off x="7143320" y="2571750"/>
            <a:ext cx="371259" cy="2539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050" dirty="0"/>
              <a:t>HF</a:t>
            </a:r>
          </a:p>
        </p:txBody>
      </p:sp>
      <p:grpSp>
        <p:nvGrpSpPr>
          <p:cNvPr id="11" name="Group 10">
            <a:extLst>
              <a:ext uri="{FF2B5EF4-FFF2-40B4-BE49-F238E27FC236}">
                <a16:creationId xmlns:a16="http://schemas.microsoft.com/office/drawing/2014/main" id="{9FE7EE77-A17E-FCB0-CC68-FB9CE1F97170}"/>
              </a:ext>
            </a:extLst>
          </p:cNvPr>
          <p:cNvGrpSpPr/>
          <p:nvPr/>
        </p:nvGrpSpPr>
        <p:grpSpPr>
          <a:xfrm>
            <a:off x="6063805" y="2233781"/>
            <a:ext cx="261360" cy="147600"/>
            <a:chOff x="6063805" y="2233781"/>
            <a:chExt cx="261360" cy="147600"/>
          </a:xfrm>
        </p:grpSpPr>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B5CBCD01-B36D-78F3-72A6-BBE69265DA54}"/>
                    </a:ext>
                  </a:extLst>
                </p14:cNvPr>
                <p14:cNvContentPartPr/>
                <p14:nvPr/>
              </p14:nvContentPartPr>
              <p14:xfrm>
                <a:off x="6132565" y="2233781"/>
                <a:ext cx="182880" cy="147600"/>
              </p14:xfrm>
            </p:contentPart>
          </mc:Choice>
          <mc:Fallback xmlns="">
            <p:pic>
              <p:nvPicPr>
                <p:cNvPr id="9" name="Ink 8">
                  <a:extLst>
                    <a:ext uri="{FF2B5EF4-FFF2-40B4-BE49-F238E27FC236}">
                      <a16:creationId xmlns:a16="http://schemas.microsoft.com/office/drawing/2014/main" id="{B5CBCD01-B36D-78F3-72A6-BBE69265DA54}"/>
                    </a:ext>
                  </a:extLst>
                </p:cNvPr>
                <p:cNvPicPr/>
                <p:nvPr/>
              </p:nvPicPr>
              <p:blipFill>
                <a:blip r:embed="rId5"/>
                <a:stretch>
                  <a:fillRect/>
                </a:stretch>
              </p:blipFill>
              <p:spPr>
                <a:xfrm>
                  <a:off x="6123565" y="2224781"/>
                  <a:ext cx="20052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B345B7CD-5DA4-24FF-A6EB-42DD54D5E4A9}"/>
                    </a:ext>
                  </a:extLst>
                </p14:cNvPr>
                <p14:cNvContentPartPr/>
                <p14:nvPr/>
              </p14:nvContentPartPr>
              <p14:xfrm>
                <a:off x="6063805" y="2240981"/>
                <a:ext cx="261360" cy="130680"/>
              </p14:xfrm>
            </p:contentPart>
          </mc:Choice>
          <mc:Fallback xmlns="">
            <p:pic>
              <p:nvPicPr>
                <p:cNvPr id="10" name="Ink 9">
                  <a:extLst>
                    <a:ext uri="{FF2B5EF4-FFF2-40B4-BE49-F238E27FC236}">
                      <a16:creationId xmlns:a16="http://schemas.microsoft.com/office/drawing/2014/main" id="{B345B7CD-5DA4-24FF-A6EB-42DD54D5E4A9}"/>
                    </a:ext>
                  </a:extLst>
                </p:cNvPr>
                <p:cNvPicPr/>
                <p:nvPr/>
              </p:nvPicPr>
              <p:blipFill>
                <a:blip r:embed="rId7"/>
                <a:stretch>
                  <a:fillRect/>
                </a:stretch>
              </p:blipFill>
              <p:spPr>
                <a:xfrm>
                  <a:off x="6054805" y="2232006"/>
                  <a:ext cx="279000" cy="148272"/>
                </a:xfrm>
                <a:prstGeom prst="rect">
                  <a:avLst/>
                </a:prstGeom>
              </p:spPr>
            </p:pic>
          </mc:Fallback>
        </mc:AlternateContent>
      </p:grpSp>
      <p:grpSp>
        <p:nvGrpSpPr>
          <p:cNvPr id="14" name="Group 13">
            <a:extLst>
              <a:ext uri="{FF2B5EF4-FFF2-40B4-BE49-F238E27FC236}">
                <a16:creationId xmlns:a16="http://schemas.microsoft.com/office/drawing/2014/main" id="{3D660FC6-FED0-35D1-FB46-A5EB358230F2}"/>
              </a:ext>
            </a:extLst>
          </p:cNvPr>
          <p:cNvGrpSpPr/>
          <p:nvPr/>
        </p:nvGrpSpPr>
        <p:grpSpPr>
          <a:xfrm>
            <a:off x="8029765" y="2288861"/>
            <a:ext cx="337680" cy="232920"/>
            <a:chOff x="8029765" y="2288861"/>
            <a:chExt cx="337680" cy="232920"/>
          </a:xfrm>
        </p:grpSpPr>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4878AFEF-EC02-63C0-8747-2335C0EF8E37}"/>
                    </a:ext>
                  </a:extLst>
                </p14:cNvPr>
                <p14:cNvContentPartPr/>
                <p14:nvPr/>
              </p14:nvContentPartPr>
              <p14:xfrm>
                <a:off x="8029765" y="2288861"/>
                <a:ext cx="337680" cy="181080"/>
              </p14:xfrm>
            </p:contentPart>
          </mc:Choice>
          <mc:Fallback xmlns="">
            <p:pic>
              <p:nvPicPr>
                <p:cNvPr id="12" name="Ink 11">
                  <a:extLst>
                    <a:ext uri="{FF2B5EF4-FFF2-40B4-BE49-F238E27FC236}">
                      <a16:creationId xmlns:a16="http://schemas.microsoft.com/office/drawing/2014/main" id="{4878AFEF-EC02-63C0-8747-2335C0EF8E37}"/>
                    </a:ext>
                  </a:extLst>
                </p:cNvPr>
                <p:cNvPicPr/>
                <p:nvPr/>
              </p:nvPicPr>
              <p:blipFill>
                <a:blip r:embed="rId9"/>
                <a:stretch>
                  <a:fillRect/>
                </a:stretch>
              </p:blipFill>
              <p:spPr>
                <a:xfrm>
                  <a:off x="8020765" y="2279861"/>
                  <a:ext cx="35532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67408511-CFCA-FAC6-2177-FE5DB66FA926}"/>
                    </a:ext>
                  </a:extLst>
                </p14:cNvPr>
                <p14:cNvContentPartPr/>
                <p14:nvPr/>
              </p14:nvContentPartPr>
              <p14:xfrm>
                <a:off x="8057845" y="2337101"/>
                <a:ext cx="274680" cy="184680"/>
              </p14:xfrm>
            </p:contentPart>
          </mc:Choice>
          <mc:Fallback xmlns="">
            <p:pic>
              <p:nvPicPr>
                <p:cNvPr id="13" name="Ink 12">
                  <a:extLst>
                    <a:ext uri="{FF2B5EF4-FFF2-40B4-BE49-F238E27FC236}">
                      <a16:creationId xmlns:a16="http://schemas.microsoft.com/office/drawing/2014/main" id="{67408511-CFCA-FAC6-2177-FE5DB66FA926}"/>
                    </a:ext>
                  </a:extLst>
                </p:cNvPr>
                <p:cNvPicPr/>
                <p:nvPr/>
              </p:nvPicPr>
              <p:blipFill>
                <a:blip r:embed="rId11"/>
                <a:stretch>
                  <a:fillRect/>
                </a:stretch>
              </p:blipFill>
              <p:spPr>
                <a:xfrm>
                  <a:off x="8048845" y="2328101"/>
                  <a:ext cx="292320" cy="202320"/>
                </a:xfrm>
                <a:prstGeom prst="rect">
                  <a:avLst/>
                </a:prstGeom>
              </p:spPr>
            </p:pic>
          </mc:Fallback>
        </mc:AlternateContent>
      </p:grpSp>
      <p:grpSp>
        <p:nvGrpSpPr>
          <p:cNvPr id="17" name="Group 16">
            <a:extLst>
              <a:ext uri="{FF2B5EF4-FFF2-40B4-BE49-F238E27FC236}">
                <a16:creationId xmlns:a16="http://schemas.microsoft.com/office/drawing/2014/main" id="{C334A58A-B551-C4BA-D816-7B6A075ECEE7}"/>
              </a:ext>
            </a:extLst>
          </p:cNvPr>
          <p:cNvGrpSpPr/>
          <p:nvPr/>
        </p:nvGrpSpPr>
        <p:grpSpPr>
          <a:xfrm>
            <a:off x="7199245" y="3224141"/>
            <a:ext cx="246600" cy="182160"/>
            <a:chOff x="7199245" y="3224141"/>
            <a:chExt cx="246600" cy="182160"/>
          </a:xfrm>
        </p:grpSpPr>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B4FD24F8-81C6-16AC-A807-5C670C730D85}"/>
                    </a:ext>
                  </a:extLst>
                </p14:cNvPr>
                <p14:cNvContentPartPr/>
                <p14:nvPr/>
              </p14:nvContentPartPr>
              <p14:xfrm>
                <a:off x="7204645" y="3238181"/>
                <a:ext cx="219240" cy="168120"/>
              </p14:xfrm>
            </p:contentPart>
          </mc:Choice>
          <mc:Fallback xmlns="">
            <p:pic>
              <p:nvPicPr>
                <p:cNvPr id="15" name="Ink 14">
                  <a:extLst>
                    <a:ext uri="{FF2B5EF4-FFF2-40B4-BE49-F238E27FC236}">
                      <a16:creationId xmlns:a16="http://schemas.microsoft.com/office/drawing/2014/main" id="{B4FD24F8-81C6-16AC-A807-5C670C730D85}"/>
                    </a:ext>
                  </a:extLst>
                </p:cNvPr>
                <p:cNvPicPr/>
                <p:nvPr/>
              </p:nvPicPr>
              <p:blipFill>
                <a:blip r:embed="rId13"/>
                <a:stretch>
                  <a:fillRect/>
                </a:stretch>
              </p:blipFill>
              <p:spPr>
                <a:xfrm>
                  <a:off x="7195645" y="3229181"/>
                  <a:ext cx="23688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A9835D4E-4482-7F07-65E3-0A98AAA82A3C}"/>
                    </a:ext>
                  </a:extLst>
                </p14:cNvPr>
                <p14:cNvContentPartPr/>
                <p14:nvPr/>
              </p14:nvContentPartPr>
              <p14:xfrm>
                <a:off x="7199245" y="3224141"/>
                <a:ext cx="246600" cy="162720"/>
              </p14:xfrm>
            </p:contentPart>
          </mc:Choice>
          <mc:Fallback xmlns="">
            <p:pic>
              <p:nvPicPr>
                <p:cNvPr id="16" name="Ink 15">
                  <a:extLst>
                    <a:ext uri="{FF2B5EF4-FFF2-40B4-BE49-F238E27FC236}">
                      <a16:creationId xmlns:a16="http://schemas.microsoft.com/office/drawing/2014/main" id="{A9835D4E-4482-7F07-65E3-0A98AAA82A3C}"/>
                    </a:ext>
                  </a:extLst>
                </p:cNvPr>
                <p:cNvPicPr/>
                <p:nvPr/>
              </p:nvPicPr>
              <p:blipFill>
                <a:blip r:embed="rId15"/>
                <a:stretch>
                  <a:fillRect/>
                </a:stretch>
              </p:blipFill>
              <p:spPr>
                <a:xfrm>
                  <a:off x="7190258" y="3215141"/>
                  <a:ext cx="264214" cy="180360"/>
                </a:xfrm>
                <a:prstGeom prst="rect">
                  <a:avLst/>
                </a:prstGeom>
              </p:spPr>
            </p:pic>
          </mc:Fallback>
        </mc:AlternateContent>
      </p:grpSp>
      <p:grpSp>
        <p:nvGrpSpPr>
          <p:cNvPr id="20" name="Group 19">
            <a:extLst>
              <a:ext uri="{FF2B5EF4-FFF2-40B4-BE49-F238E27FC236}">
                <a16:creationId xmlns:a16="http://schemas.microsoft.com/office/drawing/2014/main" id="{677BE2A6-30C7-53B3-F98E-0965791AE534}"/>
              </a:ext>
            </a:extLst>
          </p:cNvPr>
          <p:cNvGrpSpPr/>
          <p:nvPr/>
        </p:nvGrpSpPr>
        <p:grpSpPr>
          <a:xfrm>
            <a:off x="5984605" y="3684581"/>
            <a:ext cx="251280" cy="169200"/>
            <a:chOff x="5984605" y="3684581"/>
            <a:chExt cx="251280" cy="169200"/>
          </a:xfrm>
        </p:grpSpPr>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08C58179-4304-29C7-E724-E12047542DA6}"/>
                    </a:ext>
                  </a:extLst>
                </p14:cNvPr>
                <p14:cNvContentPartPr/>
                <p14:nvPr/>
              </p14:nvContentPartPr>
              <p14:xfrm>
                <a:off x="6056965" y="3684581"/>
                <a:ext cx="113040" cy="169200"/>
              </p14:xfrm>
            </p:contentPart>
          </mc:Choice>
          <mc:Fallback xmlns="">
            <p:pic>
              <p:nvPicPr>
                <p:cNvPr id="18" name="Ink 17">
                  <a:extLst>
                    <a:ext uri="{FF2B5EF4-FFF2-40B4-BE49-F238E27FC236}">
                      <a16:creationId xmlns:a16="http://schemas.microsoft.com/office/drawing/2014/main" id="{08C58179-4304-29C7-E724-E12047542DA6}"/>
                    </a:ext>
                  </a:extLst>
                </p:cNvPr>
                <p:cNvPicPr/>
                <p:nvPr/>
              </p:nvPicPr>
              <p:blipFill>
                <a:blip r:embed="rId17"/>
                <a:stretch>
                  <a:fillRect/>
                </a:stretch>
              </p:blipFill>
              <p:spPr>
                <a:xfrm>
                  <a:off x="6047994" y="3675581"/>
                  <a:ext cx="130624"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5151B728-756A-08BB-2B55-40233DA9E35D}"/>
                    </a:ext>
                  </a:extLst>
                </p14:cNvPr>
                <p14:cNvContentPartPr/>
                <p14:nvPr/>
              </p14:nvContentPartPr>
              <p14:xfrm>
                <a:off x="5984605" y="3684581"/>
                <a:ext cx="251280" cy="145800"/>
              </p14:xfrm>
            </p:contentPart>
          </mc:Choice>
          <mc:Fallback xmlns="">
            <p:pic>
              <p:nvPicPr>
                <p:cNvPr id="19" name="Ink 18">
                  <a:extLst>
                    <a:ext uri="{FF2B5EF4-FFF2-40B4-BE49-F238E27FC236}">
                      <a16:creationId xmlns:a16="http://schemas.microsoft.com/office/drawing/2014/main" id="{5151B728-756A-08BB-2B55-40233DA9E35D}"/>
                    </a:ext>
                  </a:extLst>
                </p:cNvPr>
                <p:cNvPicPr/>
                <p:nvPr/>
              </p:nvPicPr>
              <p:blipFill>
                <a:blip r:embed="rId19"/>
                <a:stretch>
                  <a:fillRect/>
                </a:stretch>
              </p:blipFill>
              <p:spPr>
                <a:xfrm>
                  <a:off x="5975605" y="3675581"/>
                  <a:ext cx="268920" cy="163440"/>
                </a:xfrm>
                <a:prstGeom prst="rect">
                  <a:avLst/>
                </a:prstGeom>
              </p:spPr>
            </p:pic>
          </mc:Fallback>
        </mc:AlternateContent>
      </p:grpSp>
      <p:grpSp>
        <p:nvGrpSpPr>
          <p:cNvPr id="24" name="Group 23">
            <a:extLst>
              <a:ext uri="{FF2B5EF4-FFF2-40B4-BE49-F238E27FC236}">
                <a16:creationId xmlns:a16="http://schemas.microsoft.com/office/drawing/2014/main" id="{A17AEDBA-593F-31F4-AB80-8DDB2ED503D4}"/>
              </a:ext>
            </a:extLst>
          </p:cNvPr>
          <p:cNvGrpSpPr/>
          <p:nvPr/>
        </p:nvGrpSpPr>
        <p:grpSpPr>
          <a:xfrm>
            <a:off x="8038405" y="4530581"/>
            <a:ext cx="248040" cy="198720"/>
            <a:chOff x="8038405" y="4530581"/>
            <a:chExt cx="248040" cy="198720"/>
          </a:xfrm>
        </p:grpSpPr>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EA0F91DB-CD8A-A6E5-2651-E5428B0AA694}"/>
                    </a:ext>
                  </a:extLst>
                </p14:cNvPr>
                <p14:cNvContentPartPr/>
                <p14:nvPr/>
              </p14:nvContentPartPr>
              <p14:xfrm>
                <a:off x="8112565" y="4578461"/>
                <a:ext cx="173880" cy="142920"/>
              </p14:xfrm>
            </p:contentPart>
          </mc:Choice>
          <mc:Fallback xmlns="">
            <p:pic>
              <p:nvPicPr>
                <p:cNvPr id="21" name="Ink 20">
                  <a:extLst>
                    <a:ext uri="{FF2B5EF4-FFF2-40B4-BE49-F238E27FC236}">
                      <a16:creationId xmlns:a16="http://schemas.microsoft.com/office/drawing/2014/main" id="{EA0F91DB-CD8A-A6E5-2651-E5428B0AA694}"/>
                    </a:ext>
                  </a:extLst>
                </p:cNvPr>
                <p:cNvPicPr/>
                <p:nvPr/>
              </p:nvPicPr>
              <p:blipFill>
                <a:blip r:embed="rId21"/>
                <a:stretch>
                  <a:fillRect/>
                </a:stretch>
              </p:blipFill>
              <p:spPr>
                <a:xfrm>
                  <a:off x="8103565" y="4569461"/>
                  <a:ext cx="19152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F369A5C9-4776-979A-DED3-53A65328B96B}"/>
                    </a:ext>
                  </a:extLst>
                </p14:cNvPr>
                <p14:cNvContentPartPr/>
                <p14:nvPr/>
              </p14:nvContentPartPr>
              <p14:xfrm>
                <a:off x="8038405" y="4530581"/>
                <a:ext cx="246600" cy="198720"/>
              </p14:xfrm>
            </p:contentPart>
          </mc:Choice>
          <mc:Fallback xmlns="">
            <p:pic>
              <p:nvPicPr>
                <p:cNvPr id="22" name="Ink 21">
                  <a:extLst>
                    <a:ext uri="{FF2B5EF4-FFF2-40B4-BE49-F238E27FC236}">
                      <a16:creationId xmlns:a16="http://schemas.microsoft.com/office/drawing/2014/main" id="{F369A5C9-4776-979A-DED3-53A65328B96B}"/>
                    </a:ext>
                  </a:extLst>
                </p:cNvPr>
                <p:cNvPicPr/>
                <p:nvPr/>
              </p:nvPicPr>
              <p:blipFill>
                <a:blip r:embed="rId23"/>
                <a:stretch>
                  <a:fillRect/>
                </a:stretch>
              </p:blipFill>
              <p:spPr>
                <a:xfrm>
                  <a:off x="8029405" y="4521581"/>
                  <a:ext cx="26424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3" name="Ink 22">
                  <a:extLst>
                    <a:ext uri="{FF2B5EF4-FFF2-40B4-BE49-F238E27FC236}">
                      <a16:creationId xmlns:a16="http://schemas.microsoft.com/office/drawing/2014/main" id="{78AC23E6-5E40-0800-9F14-BAC33643F2E1}"/>
                    </a:ext>
                  </a:extLst>
                </p14:cNvPr>
                <p14:cNvContentPartPr/>
                <p14:nvPr/>
              </p14:nvContentPartPr>
              <p14:xfrm>
                <a:off x="8071525" y="4544261"/>
                <a:ext cx="92160" cy="106560"/>
              </p14:xfrm>
            </p:contentPart>
          </mc:Choice>
          <mc:Fallback xmlns="">
            <p:pic>
              <p:nvPicPr>
                <p:cNvPr id="23" name="Ink 22">
                  <a:extLst>
                    <a:ext uri="{FF2B5EF4-FFF2-40B4-BE49-F238E27FC236}">
                      <a16:creationId xmlns:a16="http://schemas.microsoft.com/office/drawing/2014/main" id="{78AC23E6-5E40-0800-9F14-BAC33643F2E1}"/>
                    </a:ext>
                  </a:extLst>
                </p:cNvPr>
                <p:cNvPicPr/>
                <p:nvPr/>
              </p:nvPicPr>
              <p:blipFill>
                <a:blip r:embed="rId25"/>
                <a:stretch>
                  <a:fillRect/>
                </a:stretch>
              </p:blipFill>
              <p:spPr>
                <a:xfrm>
                  <a:off x="8062525" y="4535291"/>
                  <a:ext cx="109800" cy="124141"/>
                </a:xfrm>
                <a:prstGeom prst="rect">
                  <a:avLst/>
                </a:prstGeom>
              </p:spPr>
            </p:pic>
          </mc:Fallback>
        </mc:AlternateContent>
      </p:grpSp>
    </p:spTree>
    <p:extLst>
      <p:ext uri="{BB962C8B-B14F-4D97-AF65-F5344CB8AC3E}">
        <p14:creationId xmlns:p14="http://schemas.microsoft.com/office/powerpoint/2010/main" val="1363487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23F7B2A-9FD5-31CB-5F33-8BD773B6B703}"/>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32CCA60D-DFEA-85E8-7615-1891E57D0B7D}"/>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18 Trillingmatchen</a:t>
            </a:r>
            <a:endParaRPr sz="3000" dirty="0"/>
          </a:p>
        </p:txBody>
      </p:sp>
      <p:sp>
        <p:nvSpPr>
          <p:cNvPr id="79" name="Google Shape;79;p17">
            <a:extLst>
              <a:ext uri="{FF2B5EF4-FFF2-40B4-BE49-F238E27FC236}">
                <a16:creationId xmlns:a16="http://schemas.microsoft.com/office/drawing/2014/main" id="{C77F6536-CAED-052E-4F2E-8EC4821AF985}"/>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1800-1815</a:t>
            </a:r>
          </a:p>
          <a:p>
            <a:pPr marL="114300" indent="0" algn="l">
              <a:spcAft>
                <a:spcPts val="375"/>
              </a:spcAft>
            </a:pPr>
            <a:r>
              <a:rPr lang="sv-SE" sz="1100" dirty="0">
                <a:solidFill>
                  <a:srgbClr val="1F1F1F"/>
                </a:solidFill>
                <a:latin typeface="Open sans" panose="020B0606030504020204" pitchFamily="34" charset="0"/>
              </a:rPr>
              <a:t>I en match där 3st separata 1v1 matcher spelas simultant. Så får individerna träna konstant på flera olika situationer för 1v1 i en kaotisk miljö </a:t>
            </a:r>
          </a:p>
          <a:p>
            <a:pPr marL="114300" indent="0" algn="l">
              <a:spcAft>
                <a:spcPts val="375"/>
              </a:spcAft>
            </a:pPr>
            <a:r>
              <a:rPr lang="sv-SE" sz="1100" dirty="0">
                <a:solidFill>
                  <a:srgbClr val="1F1F1F"/>
                </a:solidFill>
                <a:latin typeface="Open sans" panose="020B0606030504020204" pitchFamily="34" charset="0"/>
              </a:rPr>
              <a:t>Varför kan det vara bra att först finta åt ett håll? </a:t>
            </a:r>
          </a:p>
          <a:p>
            <a:pPr marL="114300" indent="0" algn="l">
              <a:spcAft>
                <a:spcPts val="375"/>
              </a:spcAft>
            </a:pPr>
            <a:r>
              <a:rPr lang="sv-SE" sz="1100" dirty="0">
                <a:solidFill>
                  <a:srgbClr val="1F1F1F"/>
                </a:solidFill>
                <a:latin typeface="Open sans" panose="020B0606030504020204" pitchFamily="34" charset="0"/>
              </a:rPr>
              <a:t>Var tittar du innan du utmanar motståndaren? </a:t>
            </a:r>
          </a:p>
          <a:p>
            <a:pPr marL="114300" indent="0" algn="l">
              <a:spcAft>
                <a:spcPts val="375"/>
              </a:spcAft>
            </a:pPr>
            <a:r>
              <a:rPr lang="sv-SE" sz="1100" dirty="0">
                <a:solidFill>
                  <a:srgbClr val="1F1F1F"/>
                </a:solidFill>
                <a:latin typeface="Open sans" panose="020B0606030504020204" pitchFamily="34" charset="0"/>
              </a:rPr>
              <a:t>Hur kan du skydda bollen ifrån motståndaren?</a:t>
            </a:r>
          </a:p>
          <a:p>
            <a:pPr marL="114300" indent="0" algn="l">
              <a:spcAft>
                <a:spcPts val="375"/>
              </a:spcAft>
            </a:pPr>
            <a:r>
              <a:rPr lang="sv-SE" sz="1100" b="0" i="0" dirty="0">
                <a:solidFill>
                  <a:srgbClr val="1F1F1F"/>
                </a:solidFill>
                <a:effectLst/>
                <a:latin typeface="Open sans" panose="020B0606030504020204" pitchFamily="34" charset="0"/>
              </a:rPr>
              <a:t>6 spelare, yta 20x20 meter, bollar, konter och två mål.</a:t>
            </a:r>
            <a:endParaRPr lang="sv-SE" sz="1600" dirty="0">
              <a:solidFill>
                <a:srgbClr val="1F1F1F"/>
              </a:solidFill>
              <a:latin typeface="Open sans" panose="020B0606030504020204" pitchFamily="34" charset="0"/>
            </a:endParaRPr>
          </a:p>
          <a:p>
            <a:pPr marL="457200" lvl="0" indent="0" algn="l" rtl="0">
              <a:spcBef>
                <a:spcPts val="0"/>
              </a:spcBef>
              <a:spcAft>
                <a:spcPts val="0"/>
              </a:spcAft>
              <a:buNone/>
            </a:pPr>
            <a:endParaRPr sz="2400" dirty="0"/>
          </a:p>
        </p:txBody>
      </p:sp>
      <p:pic>
        <p:nvPicPr>
          <p:cNvPr id="4" name="Picture 3" descr="A blue background with yellow and white circles and dots&#10;&#10;Description automatically generated">
            <a:extLst>
              <a:ext uri="{FF2B5EF4-FFF2-40B4-BE49-F238E27FC236}">
                <a16:creationId xmlns:a16="http://schemas.microsoft.com/office/drawing/2014/main" id="{D266E55D-8CCD-E191-B8A3-D839AE763979}"/>
              </a:ext>
            </a:extLst>
          </p:cNvPr>
          <p:cNvPicPr>
            <a:picLocks noChangeAspect="1"/>
          </p:cNvPicPr>
          <p:nvPr/>
        </p:nvPicPr>
        <p:blipFill>
          <a:blip r:embed="rId3"/>
          <a:stretch>
            <a:fillRect/>
          </a:stretch>
        </p:blipFill>
        <p:spPr>
          <a:xfrm>
            <a:off x="3896262" y="2792525"/>
            <a:ext cx="4814602" cy="2134586"/>
          </a:xfrm>
          <a:prstGeom prst="rect">
            <a:avLst/>
          </a:prstGeom>
        </p:spPr>
      </p:pic>
    </p:spTree>
    <p:extLst>
      <p:ext uri="{BB962C8B-B14F-4D97-AF65-F5344CB8AC3E}">
        <p14:creationId xmlns:p14="http://schemas.microsoft.com/office/powerpoint/2010/main" val="2648252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180B5816-9C64-825B-73EA-0EE34FE8B9DB}"/>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A97B930A-0DBC-8B9B-F403-2E33B27EF50D}"/>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19, 3 mot 2 uppspelsövning</a:t>
            </a:r>
            <a:endParaRPr sz="3000" dirty="0"/>
          </a:p>
        </p:txBody>
      </p:sp>
      <p:sp>
        <p:nvSpPr>
          <p:cNvPr id="79" name="Google Shape;79;p17">
            <a:extLst>
              <a:ext uri="{FF2B5EF4-FFF2-40B4-BE49-F238E27FC236}">
                <a16:creationId xmlns:a16="http://schemas.microsoft.com/office/drawing/2014/main" id="{C83C5EC8-7AC7-F102-03A7-892F50F5220D}"/>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1830-1850</a:t>
            </a:r>
          </a:p>
          <a:p>
            <a:pPr marL="0" lvl="0" indent="0" algn="l" rtl="0">
              <a:spcBef>
                <a:spcPts val="0"/>
              </a:spcBef>
              <a:spcAft>
                <a:spcPts val="0"/>
              </a:spcAft>
              <a:buNone/>
            </a:pPr>
            <a:r>
              <a:rPr lang="sv-SE" sz="1800" dirty="0"/>
              <a:t>Pass från hörn till forward som tar emot och går längs sarg mot men vänder tillbaka och gör inspel till framryckande spelare.</a:t>
            </a:r>
          </a:p>
          <a:p>
            <a:pPr marL="0" lvl="0" indent="0" algn="l" rtl="0">
              <a:spcBef>
                <a:spcPts val="0"/>
              </a:spcBef>
              <a:spcAft>
                <a:spcPts val="0"/>
              </a:spcAft>
              <a:buNone/>
            </a:pPr>
            <a:r>
              <a:rPr lang="sv-SE" sz="1800" dirty="0"/>
              <a:t>Back nr 1 skall trycka och</a:t>
            </a:r>
          </a:p>
          <a:p>
            <a:pPr marL="0" lvl="0" indent="0" algn="l" rtl="0">
              <a:spcBef>
                <a:spcPts val="0"/>
              </a:spcBef>
              <a:spcAft>
                <a:spcPts val="0"/>
              </a:spcAft>
              <a:buNone/>
            </a:pPr>
            <a:r>
              <a:rPr lang="sv-SE" sz="1800" dirty="0"/>
              <a:t>stoppa anfallet.</a:t>
            </a:r>
            <a:endParaRPr sz="1800" dirty="0"/>
          </a:p>
          <a:p>
            <a:pPr marL="0" lvl="0" indent="0" algn="l" rtl="0">
              <a:spcBef>
                <a:spcPts val="0"/>
              </a:spcBef>
              <a:spcAft>
                <a:spcPts val="0"/>
              </a:spcAft>
              <a:buNone/>
            </a:pPr>
            <a:r>
              <a:rPr lang="sv-SE" sz="1800" dirty="0"/>
              <a:t>Back nr 2 skall täcka </a:t>
            </a:r>
            <a:r>
              <a:rPr lang="sv-SE" sz="1800"/>
              <a:t>båda </a:t>
            </a:r>
          </a:p>
          <a:p>
            <a:pPr marL="0" lvl="0" indent="0" algn="l" rtl="0">
              <a:spcBef>
                <a:spcPts val="0"/>
              </a:spcBef>
              <a:spcAft>
                <a:spcPts val="0"/>
              </a:spcAft>
              <a:buNone/>
            </a:pPr>
            <a:r>
              <a:rPr lang="sv-SE" sz="1800"/>
              <a:t>anstormande forwards.</a:t>
            </a:r>
          </a:p>
          <a:p>
            <a:pPr marL="0" lvl="0" indent="0" algn="l" rtl="0">
              <a:spcBef>
                <a:spcPts val="0"/>
              </a:spcBef>
              <a:spcAft>
                <a:spcPts val="0"/>
              </a:spcAft>
              <a:buNone/>
            </a:pPr>
            <a:r>
              <a:rPr lang="sv-SE" sz="1800" dirty="0"/>
              <a:t>Använd båda sidor</a:t>
            </a:r>
          </a:p>
          <a:p>
            <a:pPr marL="0" lvl="0" indent="0" algn="l" rtl="0">
              <a:spcBef>
                <a:spcPts val="0"/>
              </a:spcBef>
              <a:spcAft>
                <a:spcPts val="0"/>
              </a:spcAft>
              <a:buNone/>
            </a:pPr>
            <a:r>
              <a:rPr lang="sv-SE" sz="1800" dirty="0"/>
              <a:t>Växla back/forward</a:t>
            </a:r>
            <a:endParaRPr sz="18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163C6827-8004-816C-2E67-C0786B7B315F}"/>
              </a:ext>
            </a:extLst>
          </p:cNvPr>
          <p:cNvPicPr>
            <a:picLocks noChangeAspect="1"/>
          </p:cNvPicPr>
          <p:nvPr/>
        </p:nvPicPr>
        <p:blipFill>
          <a:blip r:embed="rId3"/>
          <a:stretch>
            <a:fillRect/>
          </a:stretch>
        </p:blipFill>
        <p:spPr>
          <a:xfrm>
            <a:off x="3256524" y="2152196"/>
            <a:ext cx="5575776" cy="2839954"/>
          </a:xfrm>
          <a:prstGeom prst="rect">
            <a:avLst/>
          </a:prstGeom>
        </p:spPr>
      </p:pic>
      <mc:AlternateContent xmlns:mc="http://schemas.openxmlformats.org/markup-compatibility/2006" xmlns:p14="http://schemas.microsoft.com/office/powerpoint/2010/main">
        <mc:Choice Requires="p14">
          <p:contentPart p14:bwMode="auto" r:id="rId4">
            <p14:nvContentPartPr>
              <p14:cNvPr id="21" name="Ink 20">
                <a:extLst>
                  <a:ext uri="{FF2B5EF4-FFF2-40B4-BE49-F238E27FC236}">
                    <a16:creationId xmlns:a16="http://schemas.microsoft.com/office/drawing/2014/main" id="{6328CD44-E9E2-48D7-1478-F835444B3D48}"/>
                  </a:ext>
                </a:extLst>
              </p14:cNvPr>
              <p14:cNvContentPartPr/>
              <p14:nvPr/>
            </p14:nvContentPartPr>
            <p14:xfrm>
              <a:off x="5836645" y="2726981"/>
              <a:ext cx="517680" cy="180360"/>
            </p14:xfrm>
          </p:contentPart>
        </mc:Choice>
        <mc:Fallback xmlns="">
          <p:pic>
            <p:nvPicPr>
              <p:cNvPr id="21" name="Ink 20">
                <a:extLst>
                  <a:ext uri="{FF2B5EF4-FFF2-40B4-BE49-F238E27FC236}">
                    <a16:creationId xmlns:a16="http://schemas.microsoft.com/office/drawing/2014/main" id="{6328CD44-E9E2-48D7-1478-F835444B3D48}"/>
                  </a:ext>
                </a:extLst>
              </p:cNvPr>
              <p:cNvPicPr/>
              <p:nvPr/>
            </p:nvPicPr>
            <p:blipFill>
              <a:blip r:embed="rId5"/>
              <a:stretch>
                <a:fillRect/>
              </a:stretch>
            </p:blipFill>
            <p:spPr>
              <a:xfrm>
                <a:off x="5827645" y="2717981"/>
                <a:ext cx="535320" cy="198000"/>
              </a:xfrm>
              <a:prstGeom prst="rect">
                <a:avLst/>
              </a:prstGeom>
            </p:spPr>
          </p:pic>
        </mc:Fallback>
      </mc:AlternateContent>
      <p:grpSp>
        <p:nvGrpSpPr>
          <p:cNvPr id="22" name="Group 21">
            <a:extLst>
              <a:ext uri="{FF2B5EF4-FFF2-40B4-BE49-F238E27FC236}">
                <a16:creationId xmlns:a16="http://schemas.microsoft.com/office/drawing/2014/main" id="{856E0581-4C7F-F129-1090-8CB245AD34AB}"/>
              </a:ext>
            </a:extLst>
          </p:cNvPr>
          <p:cNvGrpSpPr/>
          <p:nvPr/>
        </p:nvGrpSpPr>
        <p:grpSpPr>
          <a:xfrm>
            <a:off x="8082325" y="4757381"/>
            <a:ext cx="171720" cy="135360"/>
            <a:chOff x="8082325" y="4757381"/>
            <a:chExt cx="171720" cy="135360"/>
          </a:xfrm>
        </p:grpSpPr>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E61D348E-259E-688D-AE47-573B62DF5DE4}"/>
                    </a:ext>
                  </a:extLst>
                </p14:cNvPr>
                <p14:cNvContentPartPr/>
                <p14:nvPr/>
              </p14:nvContentPartPr>
              <p14:xfrm>
                <a:off x="8084845" y="4757381"/>
                <a:ext cx="169200" cy="127440"/>
              </p14:xfrm>
            </p:contentPart>
          </mc:Choice>
          <mc:Fallback xmlns="">
            <p:pic>
              <p:nvPicPr>
                <p:cNvPr id="12" name="Ink 11">
                  <a:extLst>
                    <a:ext uri="{FF2B5EF4-FFF2-40B4-BE49-F238E27FC236}">
                      <a16:creationId xmlns:a16="http://schemas.microsoft.com/office/drawing/2014/main" id="{E61D348E-259E-688D-AE47-573B62DF5DE4}"/>
                    </a:ext>
                  </a:extLst>
                </p:cNvPr>
                <p:cNvPicPr/>
                <p:nvPr/>
              </p:nvPicPr>
              <p:blipFill>
                <a:blip r:embed="rId7"/>
                <a:stretch>
                  <a:fillRect/>
                </a:stretch>
              </p:blipFill>
              <p:spPr>
                <a:xfrm>
                  <a:off x="8076205" y="4748381"/>
                  <a:ext cx="18684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2032CE85-A745-8C84-65FC-B9B6C12ECA80}"/>
                    </a:ext>
                  </a:extLst>
                </p14:cNvPr>
                <p14:cNvContentPartPr/>
                <p14:nvPr/>
              </p14:nvContentPartPr>
              <p14:xfrm>
                <a:off x="8082325" y="4757381"/>
                <a:ext cx="168120" cy="135360"/>
              </p14:xfrm>
            </p:contentPart>
          </mc:Choice>
          <mc:Fallback xmlns="">
            <p:pic>
              <p:nvPicPr>
                <p:cNvPr id="20" name="Ink 19">
                  <a:extLst>
                    <a:ext uri="{FF2B5EF4-FFF2-40B4-BE49-F238E27FC236}">
                      <a16:creationId xmlns:a16="http://schemas.microsoft.com/office/drawing/2014/main" id="{2032CE85-A745-8C84-65FC-B9B6C12ECA80}"/>
                    </a:ext>
                  </a:extLst>
                </p:cNvPr>
                <p:cNvPicPr/>
                <p:nvPr/>
              </p:nvPicPr>
              <p:blipFill>
                <a:blip r:embed="rId9"/>
                <a:stretch>
                  <a:fillRect/>
                </a:stretch>
              </p:blipFill>
              <p:spPr>
                <a:xfrm>
                  <a:off x="8073325" y="4748381"/>
                  <a:ext cx="185760" cy="153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26" name="Ink 25">
                <a:extLst>
                  <a:ext uri="{FF2B5EF4-FFF2-40B4-BE49-F238E27FC236}">
                    <a16:creationId xmlns:a16="http://schemas.microsoft.com/office/drawing/2014/main" id="{53E3F1E9-3A6D-298A-E1C4-0120E80D00F7}"/>
                  </a:ext>
                </a:extLst>
              </p14:cNvPr>
              <p14:cNvContentPartPr/>
              <p14:nvPr/>
            </p14:nvContentPartPr>
            <p14:xfrm>
              <a:off x="5343445" y="3491261"/>
              <a:ext cx="226080" cy="225720"/>
            </p14:xfrm>
          </p:contentPart>
        </mc:Choice>
        <mc:Fallback xmlns="">
          <p:pic>
            <p:nvPicPr>
              <p:cNvPr id="26" name="Ink 25">
                <a:extLst>
                  <a:ext uri="{FF2B5EF4-FFF2-40B4-BE49-F238E27FC236}">
                    <a16:creationId xmlns:a16="http://schemas.microsoft.com/office/drawing/2014/main" id="{53E3F1E9-3A6D-298A-E1C4-0120E80D00F7}"/>
                  </a:ext>
                </a:extLst>
              </p:cNvPr>
              <p:cNvPicPr/>
              <p:nvPr/>
            </p:nvPicPr>
            <p:blipFill>
              <a:blip r:embed="rId11"/>
              <a:stretch>
                <a:fillRect/>
              </a:stretch>
            </p:blipFill>
            <p:spPr>
              <a:xfrm>
                <a:off x="5334445" y="3482261"/>
                <a:ext cx="24372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0B801FF3-82CC-569F-E537-9A68FFA40E82}"/>
                  </a:ext>
                </a:extLst>
              </p14:cNvPr>
              <p14:cNvContentPartPr/>
              <p14:nvPr/>
            </p14:nvContentPartPr>
            <p14:xfrm>
              <a:off x="5533165" y="2707541"/>
              <a:ext cx="208440" cy="209520"/>
            </p14:xfrm>
          </p:contentPart>
        </mc:Choice>
        <mc:Fallback xmlns="">
          <p:pic>
            <p:nvPicPr>
              <p:cNvPr id="27" name="Ink 26">
                <a:extLst>
                  <a:ext uri="{FF2B5EF4-FFF2-40B4-BE49-F238E27FC236}">
                    <a16:creationId xmlns:a16="http://schemas.microsoft.com/office/drawing/2014/main" id="{0B801FF3-82CC-569F-E537-9A68FFA40E82}"/>
                  </a:ext>
                </a:extLst>
              </p:cNvPr>
              <p:cNvPicPr/>
              <p:nvPr/>
            </p:nvPicPr>
            <p:blipFill>
              <a:blip r:embed="rId13"/>
              <a:stretch>
                <a:fillRect/>
              </a:stretch>
            </p:blipFill>
            <p:spPr>
              <a:xfrm>
                <a:off x="5524525" y="2698901"/>
                <a:ext cx="226080" cy="227160"/>
              </a:xfrm>
              <a:prstGeom prst="rect">
                <a:avLst/>
              </a:prstGeom>
            </p:spPr>
          </p:pic>
        </mc:Fallback>
      </mc:AlternateContent>
      <p:grpSp>
        <p:nvGrpSpPr>
          <p:cNvPr id="30" name="Group 29">
            <a:extLst>
              <a:ext uri="{FF2B5EF4-FFF2-40B4-BE49-F238E27FC236}">
                <a16:creationId xmlns:a16="http://schemas.microsoft.com/office/drawing/2014/main" id="{A56A1EE1-6EC3-51AC-F14D-0FABE8D8D4C8}"/>
              </a:ext>
            </a:extLst>
          </p:cNvPr>
          <p:cNvGrpSpPr/>
          <p:nvPr/>
        </p:nvGrpSpPr>
        <p:grpSpPr>
          <a:xfrm>
            <a:off x="8255125" y="2419901"/>
            <a:ext cx="248760" cy="209520"/>
            <a:chOff x="8255125" y="2419901"/>
            <a:chExt cx="248760" cy="209520"/>
          </a:xfrm>
        </p:grpSpPr>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9ABA108E-71DD-2772-AD03-79EB749D1766}"/>
                    </a:ext>
                  </a:extLst>
                </p14:cNvPr>
                <p14:cNvContentPartPr/>
                <p14:nvPr/>
              </p14:nvContentPartPr>
              <p14:xfrm>
                <a:off x="8297965" y="2419901"/>
                <a:ext cx="205920" cy="208440"/>
              </p14:xfrm>
            </p:contentPart>
          </mc:Choice>
          <mc:Fallback xmlns="">
            <p:pic>
              <p:nvPicPr>
                <p:cNvPr id="28" name="Ink 27">
                  <a:extLst>
                    <a:ext uri="{FF2B5EF4-FFF2-40B4-BE49-F238E27FC236}">
                      <a16:creationId xmlns:a16="http://schemas.microsoft.com/office/drawing/2014/main" id="{9ABA108E-71DD-2772-AD03-79EB749D1766}"/>
                    </a:ext>
                  </a:extLst>
                </p:cNvPr>
                <p:cNvPicPr/>
                <p:nvPr/>
              </p:nvPicPr>
              <p:blipFill>
                <a:blip r:embed="rId15"/>
                <a:stretch>
                  <a:fillRect/>
                </a:stretch>
              </p:blipFill>
              <p:spPr>
                <a:xfrm>
                  <a:off x="8289325" y="2410901"/>
                  <a:ext cx="22356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9" name="Ink 28">
                  <a:extLst>
                    <a:ext uri="{FF2B5EF4-FFF2-40B4-BE49-F238E27FC236}">
                      <a16:creationId xmlns:a16="http://schemas.microsoft.com/office/drawing/2014/main" id="{960A7CD2-58A5-13E3-BFC7-49E034CD84D0}"/>
                    </a:ext>
                  </a:extLst>
                </p14:cNvPr>
                <p14:cNvContentPartPr/>
                <p14:nvPr/>
              </p14:nvContentPartPr>
              <p14:xfrm>
                <a:off x="8255125" y="2460941"/>
                <a:ext cx="173880" cy="168480"/>
              </p14:xfrm>
            </p:contentPart>
          </mc:Choice>
          <mc:Fallback xmlns="">
            <p:pic>
              <p:nvPicPr>
                <p:cNvPr id="29" name="Ink 28">
                  <a:extLst>
                    <a:ext uri="{FF2B5EF4-FFF2-40B4-BE49-F238E27FC236}">
                      <a16:creationId xmlns:a16="http://schemas.microsoft.com/office/drawing/2014/main" id="{960A7CD2-58A5-13E3-BFC7-49E034CD84D0}"/>
                    </a:ext>
                  </a:extLst>
                </p:cNvPr>
                <p:cNvPicPr/>
                <p:nvPr/>
              </p:nvPicPr>
              <p:blipFill>
                <a:blip r:embed="rId17"/>
                <a:stretch>
                  <a:fillRect/>
                </a:stretch>
              </p:blipFill>
              <p:spPr>
                <a:xfrm>
                  <a:off x="8246485" y="2452301"/>
                  <a:ext cx="191520" cy="186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46" name="Ink 45">
                <a:extLst>
                  <a:ext uri="{FF2B5EF4-FFF2-40B4-BE49-F238E27FC236}">
                    <a16:creationId xmlns:a16="http://schemas.microsoft.com/office/drawing/2014/main" id="{3AF2A913-7A67-2A48-9BC8-DDA3EAE99E36}"/>
                  </a:ext>
                </a:extLst>
              </p14:cNvPr>
              <p14:cNvContentPartPr/>
              <p14:nvPr/>
            </p14:nvContentPartPr>
            <p14:xfrm>
              <a:off x="4447765" y="2384981"/>
              <a:ext cx="488880" cy="261360"/>
            </p14:xfrm>
          </p:contentPart>
        </mc:Choice>
        <mc:Fallback xmlns="">
          <p:pic>
            <p:nvPicPr>
              <p:cNvPr id="46" name="Ink 45">
                <a:extLst>
                  <a:ext uri="{FF2B5EF4-FFF2-40B4-BE49-F238E27FC236}">
                    <a16:creationId xmlns:a16="http://schemas.microsoft.com/office/drawing/2014/main" id="{3AF2A913-7A67-2A48-9BC8-DDA3EAE99E36}"/>
                  </a:ext>
                </a:extLst>
              </p:cNvPr>
              <p:cNvPicPr/>
              <p:nvPr/>
            </p:nvPicPr>
            <p:blipFill>
              <a:blip r:embed="rId19"/>
              <a:stretch>
                <a:fillRect/>
              </a:stretch>
            </p:blipFill>
            <p:spPr>
              <a:xfrm>
                <a:off x="4439125" y="2375981"/>
                <a:ext cx="50652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9" name="Ink 48">
                <a:extLst>
                  <a:ext uri="{FF2B5EF4-FFF2-40B4-BE49-F238E27FC236}">
                    <a16:creationId xmlns:a16="http://schemas.microsoft.com/office/drawing/2014/main" id="{DA342DA0-48AE-459A-44E4-96E83984D091}"/>
                  </a:ext>
                </a:extLst>
              </p14:cNvPr>
              <p14:cNvContentPartPr/>
              <p14:nvPr/>
            </p14:nvContentPartPr>
            <p14:xfrm>
              <a:off x="4475485" y="4502861"/>
              <a:ext cx="3554640" cy="322920"/>
            </p14:xfrm>
          </p:contentPart>
        </mc:Choice>
        <mc:Fallback xmlns="">
          <p:pic>
            <p:nvPicPr>
              <p:cNvPr id="49" name="Ink 48">
                <a:extLst>
                  <a:ext uri="{FF2B5EF4-FFF2-40B4-BE49-F238E27FC236}">
                    <a16:creationId xmlns:a16="http://schemas.microsoft.com/office/drawing/2014/main" id="{DA342DA0-48AE-459A-44E4-96E83984D091}"/>
                  </a:ext>
                </a:extLst>
              </p:cNvPr>
              <p:cNvPicPr/>
              <p:nvPr/>
            </p:nvPicPr>
            <p:blipFill>
              <a:blip r:embed="rId21"/>
              <a:stretch>
                <a:fillRect/>
              </a:stretch>
            </p:blipFill>
            <p:spPr>
              <a:xfrm>
                <a:off x="4466485" y="4494221"/>
                <a:ext cx="3572280" cy="340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76" name="Ink 75">
                <a:extLst>
                  <a:ext uri="{FF2B5EF4-FFF2-40B4-BE49-F238E27FC236}">
                    <a16:creationId xmlns:a16="http://schemas.microsoft.com/office/drawing/2014/main" id="{D4A8893D-0714-2E00-6206-BC7D3ECF1CA8}"/>
                  </a:ext>
                </a:extLst>
              </p14:cNvPr>
              <p14:cNvContentPartPr/>
              <p14:nvPr/>
            </p14:nvContentPartPr>
            <p14:xfrm>
              <a:off x="3925405" y="2350781"/>
              <a:ext cx="522720" cy="34920"/>
            </p14:xfrm>
          </p:contentPart>
        </mc:Choice>
        <mc:Fallback xmlns="">
          <p:pic>
            <p:nvPicPr>
              <p:cNvPr id="76" name="Ink 75">
                <a:extLst>
                  <a:ext uri="{FF2B5EF4-FFF2-40B4-BE49-F238E27FC236}">
                    <a16:creationId xmlns:a16="http://schemas.microsoft.com/office/drawing/2014/main" id="{D4A8893D-0714-2E00-6206-BC7D3ECF1CA8}"/>
                  </a:ext>
                </a:extLst>
              </p:cNvPr>
              <p:cNvPicPr/>
              <p:nvPr/>
            </p:nvPicPr>
            <p:blipFill>
              <a:blip r:embed="rId23"/>
              <a:stretch>
                <a:fillRect/>
              </a:stretch>
            </p:blipFill>
            <p:spPr>
              <a:xfrm>
                <a:off x="3916405" y="2341781"/>
                <a:ext cx="540360" cy="52560"/>
              </a:xfrm>
              <a:prstGeom prst="rect">
                <a:avLst/>
              </a:prstGeom>
            </p:spPr>
          </p:pic>
        </mc:Fallback>
      </mc:AlternateContent>
      <p:grpSp>
        <p:nvGrpSpPr>
          <p:cNvPr id="81" name="Group 80">
            <a:extLst>
              <a:ext uri="{FF2B5EF4-FFF2-40B4-BE49-F238E27FC236}">
                <a16:creationId xmlns:a16="http://schemas.microsoft.com/office/drawing/2014/main" id="{B111BA5A-1F7D-8ABC-A7AC-440E600778D2}"/>
              </a:ext>
            </a:extLst>
          </p:cNvPr>
          <p:cNvGrpSpPr/>
          <p:nvPr/>
        </p:nvGrpSpPr>
        <p:grpSpPr>
          <a:xfrm>
            <a:off x="3884005" y="2275181"/>
            <a:ext cx="4442040" cy="2228040"/>
            <a:chOff x="3884005" y="2275181"/>
            <a:chExt cx="4442040" cy="2228040"/>
          </a:xfrm>
        </p:grpSpPr>
        <mc:AlternateContent xmlns:mc="http://schemas.openxmlformats.org/markup-compatibility/2006" xmlns:p14="http://schemas.microsoft.com/office/powerpoint/2010/main">
          <mc:Choice Requires="p14">
            <p:contentPart p14:bwMode="auto" r:id="rId24">
              <p14:nvContentPartPr>
                <p14:cNvPr id="50" name="Ink 49">
                  <a:extLst>
                    <a:ext uri="{FF2B5EF4-FFF2-40B4-BE49-F238E27FC236}">
                      <a16:creationId xmlns:a16="http://schemas.microsoft.com/office/drawing/2014/main" id="{2B50AA92-F2AF-E15C-CA0F-52B316522B43}"/>
                    </a:ext>
                  </a:extLst>
                </p14:cNvPr>
                <p14:cNvContentPartPr/>
                <p14:nvPr/>
              </p14:nvContentPartPr>
              <p14:xfrm>
                <a:off x="4306285" y="4253741"/>
                <a:ext cx="155880" cy="249480"/>
              </p14:xfrm>
            </p:contentPart>
          </mc:Choice>
          <mc:Fallback xmlns="">
            <p:pic>
              <p:nvPicPr>
                <p:cNvPr id="50" name="Ink 49">
                  <a:extLst>
                    <a:ext uri="{FF2B5EF4-FFF2-40B4-BE49-F238E27FC236}">
                      <a16:creationId xmlns:a16="http://schemas.microsoft.com/office/drawing/2014/main" id="{2B50AA92-F2AF-E15C-CA0F-52B316522B43}"/>
                    </a:ext>
                  </a:extLst>
                </p:cNvPr>
                <p:cNvPicPr/>
                <p:nvPr/>
              </p:nvPicPr>
              <p:blipFill>
                <a:blip r:embed="rId25"/>
                <a:stretch>
                  <a:fillRect/>
                </a:stretch>
              </p:blipFill>
              <p:spPr>
                <a:xfrm>
                  <a:off x="4297285" y="4245101"/>
                  <a:ext cx="17352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1" name="Ink 50">
                  <a:extLst>
                    <a:ext uri="{FF2B5EF4-FFF2-40B4-BE49-F238E27FC236}">
                      <a16:creationId xmlns:a16="http://schemas.microsoft.com/office/drawing/2014/main" id="{04800695-EB9F-4306-2646-3973222A19CF}"/>
                    </a:ext>
                  </a:extLst>
                </p14:cNvPr>
                <p14:cNvContentPartPr/>
                <p14:nvPr/>
              </p14:nvContentPartPr>
              <p14:xfrm>
                <a:off x="4296565" y="4241861"/>
                <a:ext cx="360" cy="171720"/>
              </p14:xfrm>
            </p:contentPart>
          </mc:Choice>
          <mc:Fallback xmlns="">
            <p:pic>
              <p:nvPicPr>
                <p:cNvPr id="51" name="Ink 50">
                  <a:extLst>
                    <a:ext uri="{FF2B5EF4-FFF2-40B4-BE49-F238E27FC236}">
                      <a16:creationId xmlns:a16="http://schemas.microsoft.com/office/drawing/2014/main" id="{04800695-EB9F-4306-2646-3973222A19CF}"/>
                    </a:ext>
                  </a:extLst>
                </p:cNvPr>
                <p:cNvPicPr/>
                <p:nvPr/>
              </p:nvPicPr>
              <p:blipFill>
                <a:blip r:embed="rId27"/>
                <a:stretch>
                  <a:fillRect/>
                </a:stretch>
              </p:blipFill>
              <p:spPr>
                <a:xfrm>
                  <a:off x="4287925" y="4232861"/>
                  <a:ext cx="1800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53" name="Ink 52">
                  <a:extLst>
                    <a:ext uri="{FF2B5EF4-FFF2-40B4-BE49-F238E27FC236}">
                      <a16:creationId xmlns:a16="http://schemas.microsoft.com/office/drawing/2014/main" id="{B28A1B0C-F731-CCEC-FCCA-129B4ABA0A83}"/>
                    </a:ext>
                  </a:extLst>
                </p14:cNvPr>
                <p14:cNvContentPartPr/>
                <p14:nvPr/>
              </p14:nvContentPartPr>
              <p14:xfrm>
                <a:off x="4324285" y="4233221"/>
                <a:ext cx="210240" cy="15840"/>
              </p14:xfrm>
            </p:contentPart>
          </mc:Choice>
          <mc:Fallback xmlns="">
            <p:pic>
              <p:nvPicPr>
                <p:cNvPr id="53" name="Ink 52">
                  <a:extLst>
                    <a:ext uri="{FF2B5EF4-FFF2-40B4-BE49-F238E27FC236}">
                      <a16:creationId xmlns:a16="http://schemas.microsoft.com/office/drawing/2014/main" id="{B28A1B0C-F731-CCEC-FCCA-129B4ABA0A83}"/>
                    </a:ext>
                  </a:extLst>
                </p:cNvPr>
                <p:cNvPicPr/>
                <p:nvPr/>
              </p:nvPicPr>
              <p:blipFill>
                <a:blip r:embed="rId29"/>
                <a:stretch>
                  <a:fillRect/>
                </a:stretch>
              </p:blipFill>
              <p:spPr>
                <a:xfrm>
                  <a:off x="4315285" y="4224221"/>
                  <a:ext cx="2278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5" name="Ink 54">
                  <a:extLst>
                    <a:ext uri="{FF2B5EF4-FFF2-40B4-BE49-F238E27FC236}">
                      <a16:creationId xmlns:a16="http://schemas.microsoft.com/office/drawing/2014/main" id="{AAF94786-AB38-3A62-C0BE-423BB5FE0128}"/>
                    </a:ext>
                  </a:extLst>
                </p14:cNvPr>
                <p14:cNvContentPartPr/>
                <p14:nvPr/>
              </p14:nvContentPartPr>
              <p14:xfrm>
                <a:off x="4961125" y="2639861"/>
                <a:ext cx="3364920" cy="1603080"/>
              </p14:xfrm>
            </p:contentPart>
          </mc:Choice>
          <mc:Fallback xmlns="">
            <p:pic>
              <p:nvPicPr>
                <p:cNvPr id="55" name="Ink 54">
                  <a:extLst>
                    <a:ext uri="{FF2B5EF4-FFF2-40B4-BE49-F238E27FC236}">
                      <a16:creationId xmlns:a16="http://schemas.microsoft.com/office/drawing/2014/main" id="{AAF94786-AB38-3A62-C0BE-423BB5FE0128}"/>
                    </a:ext>
                  </a:extLst>
                </p:cNvPr>
                <p:cNvPicPr/>
                <p:nvPr/>
              </p:nvPicPr>
              <p:blipFill>
                <a:blip r:embed="rId31"/>
                <a:stretch>
                  <a:fillRect/>
                </a:stretch>
              </p:blipFill>
              <p:spPr>
                <a:xfrm>
                  <a:off x="4952485" y="2630861"/>
                  <a:ext cx="3382560" cy="16207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6" name="Ink 55">
                  <a:extLst>
                    <a:ext uri="{FF2B5EF4-FFF2-40B4-BE49-F238E27FC236}">
                      <a16:creationId xmlns:a16="http://schemas.microsoft.com/office/drawing/2014/main" id="{6CC38567-9602-47B5-4D3D-0775DAAB13D0}"/>
                    </a:ext>
                  </a:extLst>
                </p14:cNvPr>
                <p14:cNvContentPartPr/>
                <p14:nvPr/>
              </p14:nvContentPartPr>
              <p14:xfrm>
                <a:off x="4904605" y="3794741"/>
                <a:ext cx="52560" cy="111600"/>
              </p14:xfrm>
            </p:contentPart>
          </mc:Choice>
          <mc:Fallback xmlns="">
            <p:pic>
              <p:nvPicPr>
                <p:cNvPr id="56" name="Ink 55">
                  <a:extLst>
                    <a:ext uri="{FF2B5EF4-FFF2-40B4-BE49-F238E27FC236}">
                      <a16:creationId xmlns:a16="http://schemas.microsoft.com/office/drawing/2014/main" id="{6CC38567-9602-47B5-4D3D-0775DAAB13D0}"/>
                    </a:ext>
                  </a:extLst>
                </p:cNvPr>
                <p:cNvPicPr/>
                <p:nvPr/>
              </p:nvPicPr>
              <p:blipFill>
                <a:blip r:embed="rId33"/>
                <a:stretch>
                  <a:fillRect/>
                </a:stretch>
              </p:blipFill>
              <p:spPr>
                <a:xfrm>
                  <a:off x="4895605" y="3786101"/>
                  <a:ext cx="702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58" name="Ink 57">
                  <a:extLst>
                    <a:ext uri="{FF2B5EF4-FFF2-40B4-BE49-F238E27FC236}">
                      <a16:creationId xmlns:a16="http://schemas.microsoft.com/office/drawing/2014/main" id="{018D80B7-401D-7A11-50DE-93238AC5CD94}"/>
                    </a:ext>
                  </a:extLst>
                </p14:cNvPr>
                <p14:cNvContentPartPr/>
                <p14:nvPr/>
              </p14:nvContentPartPr>
              <p14:xfrm>
                <a:off x="4963645" y="3808061"/>
                <a:ext cx="247680" cy="35280"/>
              </p14:xfrm>
            </p:contentPart>
          </mc:Choice>
          <mc:Fallback xmlns="">
            <p:pic>
              <p:nvPicPr>
                <p:cNvPr id="58" name="Ink 57">
                  <a:extLst>
                    <a:ext uri="{FF2B5EF4-FFF2-40B4-BE49-F238E27FC236}">
                      <a16:creationId xmlns:a16="http://schemas.microsoft.com/office/drawing/2014/main" id="{018D80B7-401D-7A11-50DE-93238AC5CD94}"/>
                    </a:ext>
                  </a:extLst>
                </p:cNvPr>
                <p:cNvPicPr/>
                <p:nvPr/>
              </p:nvPicPr>
              <p:blipFill>
                <a:blip r:embed="rId35"/>
                <a:stretch>
                  <a:fillRect/>
                </a:stretch>
              </p:blipFill>
              <p:spPr>
                <a:xfrm>
                  <a:off x="4955005" y="3799421"/>
                  <a:ext cx="26532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3" name="Ink 42">
                  <a:extLst>
                    <a:ext uri="{FF2B5EF4-FFF2-40B4-BE49-F238E27FC236}">
                      <a16:creationId xmlns:a16="http://schemas.microsoft.com/office/drawing/2014/main" id="{26CAC4E5-BDBF-8BCE-1B0F-AA48FAE44B2C}"/>
                    </a:ext>
                  </a:extLst>
                </p14:cNvPr>
                <p14:cNvContentPartPr/>
                <p14:nvPr/>
              </p14:nvContentPartPr>
              <p14:xfrm>
                <a:off x="4417165" y="2308661"/>
                <a:ext cx="2396880" cy="345240"/>
              </p14:xfrm>
            </p:contentPart>
          </mc:Choice>
          <mc:Fallback xmlns="">
            <p:pic>
              <p:nvPicPr>
                <p:cNvPr id="43" name="Ink 42">
                  <a:extLst>
                    <a:ext uri="{FF2B5EF4-FFF2-40B4-BE49-F238E27FC236}">
                      <a16:creationId xmlns:a16="http://schemas.microsoft.com/office/drawing/2014/main" id="{26CAC4E5-BDBF-8BCE-1B0F-AA48FAE44B2C}"/>
                    </a:ext>
                  </a:extLst>
                </p:cNvPr>
                <p:cNvPicPr/>
                <p:nvPr/>
              </p:nvPicPr>
              <p:blipFill>
                <a:blip r:embed="rId37"/>
                <a:stretch>
                  <a:fillRect/>
                </a:stretch>
              </p:blipFill>
              <p:spPr>
                <a:xfrm>
                  <a:off x="4408525" y="2299661"/>
                  <a:ext cx="2414520" cy="3628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4" name="Ink 33">
                  <a:extLst>
                    <a:ext uri="{FF2B5EF4-FFF2-40B4-BE49-F238E27FC236}">
                      <a16:creationId xmlns:a16="http://schemas.microsoft.com/office/drawing/2014/main" id="{B5B4C5AF-1199-E8CD-BB9A-2E314E216438}"/>
                    </a:ext>
                  </a:extLst>
                </p14:cNvPr>
                <p14:cNvContentPartPr/>
                <p14:nvPr/>
              </p14:nvContentPartPr>
              <p14:xfrm>
                <a:off x="8056405" y="2591621"/>
                <a:ext cx="83880" cy="6840"/>
              </p14:xfrm>
            </p:contentPart>
          </mc:Choice>
          <mc:Fallback xmlns="">
            <p:pic>
              <p:nvPicPr>
                <p:cNvPr id="34" name="Ink 33">
                  <a:extLst>
                    <a:ext uri="{FF2B5EF4-FFF2-40B4-BE49-F238E27FC236}">
                      <a16:creationId xmlns:a16="http://schemas.microsoft.com/office/drawing/2014/main" id="{B5B4C5AF-1199-E8CD-BB9A-2E314E216438}"/>
                    </a:ext>
                  </a:extLst>
                </p:cNvPr>
                <p:cNvPicPr/>
                <p:nvPr/>
              </p:nvPicPr>
              <p:blipFill>
                <a:blip r:embed="rId39"/>
                <a:stretch>
                  <a:fillRect/>
                </a:stretch>
              </p:blipFill>
              <p:spPr>
                <a:xfrm>
                  <a:off x="8047405" y="2582981"/>
                  <a:ext cx="10152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5" name="Ink 34">
                  <a:extLst>
                    <a:ext uri="{FF2B5EF4-FFF2-40B4-BE49-F238E27FC236}">
                      <a16:creationId xmlns:a16="http://schemas.microsoft.com/office/drawing/2014/main" id="{6FEDD046-18FD-150F-C02E-3EFB557F725B}"/>
                    </a:ext>
                  </a:extLst>
                </p14:cNvPr>
                <p14:cNvContentPartPr/>
                <p14:nvPr/>
              </p14:nvContentPartPr>
              <p14:xfrm>
                <a:off x="7772005" y="2632661"/>
                <a:ext cx="203400" cy="21240"/>
              </p14:xfrm>
            </p:contentPart>
          </mc:Choice>
          <mc:Fallback xmlns="">
            <p:pic>
              <p:nvPicPr>
                <p:cNvPr id="35" name="Ink 34">
                  <a:extLst>
                    <a:ext uri="{FF2B5EF4-FFF2-40B4-BE49-F238E27FC236}">
                      <a16:creationId xmlns:a16="http://schemas.microsoft.com/office/drawing/2014/main" id="{6FEDD046-18FD-150F-C02E-3EFB557F725B}"/>
                    </a:ext>
                  </a:extLst>
                </p:cNvPr>
                <p:cNvPicPr/>
                <p:nvPr/>
              </p:nvPicPr>
              <p:blipFill>
                <a:blip r:embed="rId41"/>
                <a:stretch>
                  <a:fillRect/>
                </a:stretch>
              </p:blipFill>
              <p:spPr>
                <a:xfrm>
                  <a:off x="7763005" y="2624021"/>
                  <a:ext cx="2210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6" name="Ink 35">
                  <a:extLst>
                    <a:ext uri="{FF2B5EF4-FFF2-40B4-BE49-F238E27FC236}">
                      <a16:creationId xmlns:a16="http://schemas.microsoft.com/office/drawing/2014/main" id="{C6EA5FDB-0ADA-BD05-A5C7-03B6937C5BF6}"/>
                    </a:ext>
                  </a:extLst>
                </p14:cNvPr>
                <p14:cNvContentPartPr/>
                <p14:nvPr/>
              </p14:nvContentPartPr>
              <p14:xfrm>
                <a:off x="7484365" y="2687741"/>
                <a:ext cx="126360" cy="7200"/>
              </p14:xfrm>
            </p:contentPart>
          </mc:Choice>
          <mc:Fallback xmlns="">
            <p:pic>
              <p:nvPicPr>
                <p:cNvPr id="36" name="Ink 35">
                  <a:extLst>
                    <a:ext uri="{FF2B5EF4-FFF2-40B4-BE49-F238E27FC236}">
                      <a16:creationId xmlns:a16="http://schemas.microsoft.com/office/drawing/2014/main" id="{C6EA5FDB-0ADA-BD05-A5C7-03B6937C5BF6}"/>
                    </a:ext>
                  </a:extLst>
                </p:cNvPr>
                <p:cNvPicPr/>
                <p:nvPr/>
              </p:nvPicPr>
              <p:blipFill>
                <a:blip r:embed="rId43"/>
                <a:stretch>
                  <a:fillRect/>
                </a:stretch>
              </p:blipFill>
              <p:spPr>
                <a:xfrm>
                  <a:off x="7475725" y="2679101"/>
                  <a:ext cx="14400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7" name="Ink 36">
                  <a:extLst>
                    <a:ext uri="{FF2B5EF4-FFF2-40B4-BE49-F238E27FC236}">
                      <a16:creationId xmlns:a16="http://schemas.microsoft.com/office/drawing/2014/main" id="{F8B42245-BA2E-7F65-7DD0-D4F2332C1FE1}"/>
                    </a:ext>
                  </a:extLst>
                </p14:cNvPr>
                <p14:cNvContentPartPr/>
                <p14:nvPr/>
              </p14:nvContentPartPr>
              <p14:xfrm>
                <a:off x="7117525" y="2729141"/>
                <a:ext cx="218520" cy="11520"/>
              </p14:xfrm>
            </p:contentPart>
          </mc:Choice>
          <mc:Fallback xmlns="">
            <p:pic>
              <p:nvPicPr>
                <p:cNvPr id="37" name="Ink 36">
                  <a:extLst>
                    <a:ext uri="{FF2B5EF4-FFF2-40B4-BE49-F238E27FC236}">
                      <a16:creationId xmlns:a16="http://schemas.microsoft.com/office/drawing/2014/main" id="{F8B42245-BA2E-7F65-7DD0-D4F2332C1FE1}"/>
                    </a:ext>
                  </a:extLst>
                </p:cNvPr>
                <p:cNvPicPr/>
                <p:nvPr/>
              </p:nvPicPr>
              <p:blipFill>
                <a:blip r:embed="rId45"/>
                <a:stretch>
                  <a:fillRect/>
                </a:stretch>
              </p:blipFill>
              <p:spPr>
                <a:xfrm>
                  <a:off x="7108525" y="2720501"/>
                  <a:ext cx="23616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8" name="Ink 37">
                  <a:extLst>
                    <a:ext uri="{FF2B5EF4-FFF2-40B4-BE49-F238E27FC236}">
                      <a16:creationId xmlns:a16="http://schemas.microsoft.com/office/drawing/2014/main" id="{EDDDB814-4826-6B78-0D5B-D0CB0F42B4DB}"/>
                    </a:ext>
                  </a:extLst>
                </p14:cNvPr>
                <p14:cNvContentPartPr/>
                <p14:nvPr/>
              </p14:nvContentPartPr>
              <p14:xfrm>
                <a:off x="6876325" y="2784221"/>
                <a:ext cx="143640" cy="360"/>
              </p14:xfrm>
            </p:contentPart>
          </mc:Choice>
          <mc:Fallback xmlns="">
            <p:pic>
              <p:nvPicPr>
                <p:cNvPr id="38" name="Ink 37">
                  <a:extLst>
                    <a:ext uri="{FF2B5EF4-FFF2-40B4-BE49-F238E27FC236}">
                      <a16:creationId xmlns:a16="http://schemas.microsoft.com/office/drawing/2014/main" id="{EDDDB814-4826-6B78-0D5B-D0CB0F42B4DB}"/>
                    </a:ext>
                  </a:extLst>
                </p:cNvPr>
                <p:cNvPicPr/>
                <p:nvPr/>
              </p:nvPicPr>
              <p:blipFill>
                <a:blip r:embed="rId47"/>
                <a:stretch>
                  <a:fillRect/>
                </a:stretch>
              </p:blipFill>
              <p:spPr>
                <a:xfrm>
                  <a:off x="6867325" y="2775221"/>
                  <a:ext cx="1612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0" name="Ink 39">
                  <a:extLst>
                    <a:ext uri="{FF2B5EF4-FFF2-40B4-BE49-F238E27FC236}">
                      <a16:creationId xmlns:a16="http://schemas.microsoft.com/office/drawing/2014/main" id="{683F294B-AA3B-0FA3-B621-B910365161B5}"/>
                    </a:ext>
                  </a:extLst>
                </p14:cNvPr>
                <p14:cNvContentPartPr/>
                <p14:nvPr/>
              </p14:nvContentPartPr>
              <p14:xfrm>
                <a:off x="6833485" y="2748221"/>
                <a:ext cx="32760" cy="57240"/>
              </p14:xfrm>
            </p:contentPart>
          </mc:Choice>
          <mc:Fallback xmlns="">
            <p:pic>
              <p:nvPicPr>
                <p:cNvPr id="40" name="Ink 39">
                  <a:extLst>
                    <a:ext uri="{FF2B5EF4-FFF2-40B4-BE49-F238E27FC236}">
                      <a16:creationId xmlns:a16="http://schemas.microsoft.com/office/drawing/2014/main" id="{683F294B-AA3B-0FA3-B621-B910365161B5}"/>
                    </a:ext>
                  </a:extLst>
                </p:cNvPr>
                <p:cNvPicPr/>
                <p:nvPr/>
              </p:nvPicPr>
              <p:blipFill>
                <a:blip r:embed="rId49"/>
                <a:stretch>
                  <a:fillRect/>
                </a:stretch>
              </p:blipFill>
              <p:spPr>
                <a:xfrm>
                  <a:off x="6824845" y="2739221"/>
                  <a:ext cx="5040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1" name="Ink 40">
                  <a:extLst>
                    <a:ext uri="{FF2B5EF4-FFF2-40B4-BE49-F238E27FC236}">
                      <a16:creationId xmlns:a16="http://schemas.microsoft.com/office/drawing/2014/main" id="{6BD9568A-815B-B0E8-3A29-D588C8434F14}"/>
                    </a:ext>
                  </a:extLst>
                </p14:cNvPr>
                <p14:cNvContentPartPr/>
                <p14:nvPr/>
              </p14:nvContentPartPr>
              <p14:xfrm>
                <a:off x="6846085" y="2730221"/>
                <a:ext cx="79560" cy="127800"/>
              </p14:xfrm>
            </p:contentPart>
          </mc:Choice>
          <mc:Fallback xmlns="">
            <p:pic>
              <p:nvPicPr>
                <p:cNvPr id="41" name="Ink 40">
                  <a:extLst>
                    <a:ext uri="{FF2B5EF4-FFF2-40B4-BE49-F238E27FC236}">
                      <a16:creationId xmlns:a16="http://schemas.microsoft.com/office/drawing/2014/main" id="{6BD9568A-815B-B0E8-3A29-D588C8434F14}"/>
                    </a:ext>
                  </a:extLst>
                </p:cNvPr>
                <p:cNvPicPr/>
                <p:nvPr/>
              </p:nvPicPr>
              <p:blipFill>
                <a:blip r:embed="rId51"/>
                <a:stretch>
                  <a:fillRect/>
                </a:stretch>
              </p:blipFill>
              <p:spPr>
                <a:xfrm>
                  <a:off x="6837085" y="2721221"/>
                  <a:ext cx="972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60" name="Ink 59">
                  <a:extLst>
                    <a:ext uri="{FF2B5EF4-FFF2-40B4-BE49-F238E27FC236}">
                      <a16:creationId xmlns:a16="http://schemas.microsoft.com/office/drawing/2014/main" id="{D44FA206-151E-6E30-C993-08C5E1B44FB4}"/>
                    </a:ext>
                  </a:extLst>
                </p14:cNvPr>
                <p14:cNvContentPartPr/>
                <p14:nvPr/>
              </p14:nvContentPartPr>
              <p14:xfrm>
                <a:off x="4826125" y="2591621"/>
                <a:ext cx="244440" cy="115920"/>
              </p14:xfrm>
            </p:contentPart>
          </mc:Choice>
          <mc:Fallback xmlns="">
            <p:pic>
              <p:nvPicPr>
                <p:cNvPr id="60" name="Ink 59">
                  <a:extLst>
                    <a:ext uri="{FF2B5EF4-FFF2-40B4-BE49-F238E27FC236}">
                      <a16:creationId xmlns:a16="http://schemas.microsoft.com/office/drawing/2014/main" id="{D44FA206-151E-6E30-C993-08C5E1B44FB4}"/>
                    </a:ext>
                  </a:extLst>
                </p:cNvPr>
                <p:cNvPicPr/>
                <p:nvPr/>
              </p:nvPicPr>
              <p:blipFill>
                <a:blip r:embed="rId53"/>
                <a:stretch>
                  <a:fillRect/>
                </a:stretch>
              </p:blipFill>
              <p:spPr>
                <a:xfrm>
                  <a:off x="4817125" y="2582981"/>
                  <a:ext cx="26208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62" name="Ink 61">
                  <a:extLst>
                    <a:ext uri="{FF2B5EF4-FFF2-40B4-BE49-F238E27FC236}">
                      <a16:creationId xmlns:a16="http://schemas.microsoft.com/office/drawing/2014/main" id="{FF8FC947-A49F-6339-5500-224AEBFFBDD7}"/>
                    </a:ext>
                  </a:extLst>
                </p14:cNvPr>
                <p14:cNvContentPartPr/>
                <p14:nvPr/>
              </p14:nvContentPartPr>
              <p14:xfrm>
                <a:off x="4914325" y="2880341"/>
                <a:ext cx="35640" cy="165600"/>
              </p14:xfrm>
            </p:contentPart>
          </mc:Choice>
          <mc:Fallback xmlns="">
            <p:pic>
              <p:nvPicPr>
                <p:cNvPr id="62" name="Ink 61">
                  <a:extLst>
                    <a:ext uri="{FF2B5EF4-FFF2-40B4-BE49-F238E27FC236}">
                      <a16:creationId xmlns:a16="http://schemas.microsoft.com/office/drawing/2014/main" id="{FF8FC947-A49F-6339-5500-224AEBFFBDD7}"/>
                    </a:ext>
                  </a:extLst>
                </p:cNvPr>
                <p:cNvPicPr/>
                <p:nvPr/>
              </p:nvPicPr>
              <p:blipFill>
                <a:blip r:embed="rId55"/>
                <a:stretch>
                  <a:fillRect/>
                </a:stretch>
              </p:blipFill>
              <p:spPr>
                <a:xfrm>
                  <a:off x="4905685" y="2871701"/>
                  <a:ext cx="532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63" name="Ink 62">
                  <a:extLst>
                    <a:ext uri="{FF2B5EF4-FFF2-40B4-BE49-F238E27FC236}">
                      <a16:creationId xmlns:a16="http://schemas.microsoft.com/office/drawing/2014/main" id="{34B34737-60CA-51C5-8C7E-41D018B8ADEC}"/>
                    </a:ext>
                  </a:extLst>
                </p14:cNvPr>
                <p14:cNvContentPartPr/>
                <p14:nvPr/>
              </p14:nvContentPartPr>
              <p14:xfrm>
                <a:off x="4922245" y="3196781"/>
                <a:ext cx="7200" cy="144720"/>
              </p14:xfrm>
            </p:contentPart>
          </mc:Choice>
          <mc:Fallback xmlns="">
            <p:pic>
              <p:nvPicPr>
                <p:cNvPr id="63" name="Ink 62">
                  <a:extLst>
                    <a:ext uri="{FF2B5EF4-FFF2-40B4-BE49-F238E27FC236}">
                      <a16:creationId xmlns:a16="http://schemas.microsoft.com/office/drawing/2014/main" id="{34B34737-60CA-51C5-8C7E-41D018B8ADEC}"/>
                    </a:ext>
                  </a:extLst>
                </p:cNvPr>
                <p:cNvPicPr/>
                <p:nvPr/>
              </p:nvPicPr>
              <p:blipFill>
                <a:blip r:embed="rId57"/>
                <a:stretch>
                  <a:fillRect/>
                </a:stretch>
              </p:blipFill>
              <p:spPr>
                <a:xfrm>
                  <a:off x="4913605" y="3187781"/>
                  <a:ext cx="248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4" name="Ink 63">
                  <a:extLst>
                    <a:ext uri="{FF2B5EF4-FFF2-40B4-BE49-F238E27FC236}">
                      <a16:creationId xmlns:a16="http://schemas.microsoft.com/office/drawing/2014/main" id="{4CCA1B6E-5802-5642-A577-BF645BF98A3B}"/>
                    </a:ext>
                  </a:extLst>
                </p14:cNvPr>
                <p14:cNvContentPartPr/>
                <p14:nvPr/>
              </p14:nvContentPartPr>
              <p14:xfrm>
                <a:off x="4949965" y="3478661"/>
                <a:ext cx="16920" cy="68040"/>
              </p14:xfrm>
            </p:contentPart>
          </mc:Choice>
          <mc:Fallback xmlns="">
            <p:pic>
              <p:nvPicPr>
                <p:cNvPr id="64" name="Ink 63">
                  <a:extLst>
                    <a:ext uri="{FF2B5EF4-FFF2-40B4-BE49-F238E27FC236}">
                      <a16:creationId xmlns:a16="http://schemas.microsoft.com/office/drawing/2014/main" id="{4CCA1B6E-5802-5642-A577-BF645BF98A3B}"/>
                    </a:ext>
                  </a:extLst>
                </p:cNvPr>
                <p:cNvPicPr/>
                <p:nvPr/>
              </p:nvPicPr>
              <p:blipFill>
                <a:blip r:embed="rId59"/>
                <a:stretch>
                  <a:fillRect/>
                </a:stretch>
              </p:blipFill>
              <p:spPr>
                <a:xfrm>
                  <a:off x="4940965" y="3469661"/>
                  <a:ext cx="3456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65" name="Ink 64">
                  <a:extLst>
                    <a:ext uri="{FF2B5EF4-FFF2-40B4-BE49-F238E27FC236}">
                      <a16:creationId xmlns:a16="http://schemas.microsoft.com/office/drawing/2014/main" id="{2CFD4E86-48BF-F021-C8D3-685445DFE133}"/>
                    </a:ext>
                  </a:extLst>
                </p14:cNvPr>
                <p14:cNvContentPartPr/>
                <p14:nvPr/>
              </p14:nvContentPartPr>
              <p14:xfrm>
                <a:off x="4860685" y="3540221"/>
                <a:ext cx="179280" cy="93240"/>
              </p14:xfrm>
            </p:contentPart>
          </mc:Choice>
          <mc:Fallback xmlns="">
            <p:pic>
              <p:nvPicPr>
                <p:cNvPr id="65" name="Ink 64">
                  <a:extLst>
                    <a:ext uri="{FF2B5EF4-FFF2-40B4-BE49-F238E27FC236}">
                      <a16:creationId xmlns:a16="http://schemas.microsoft.com/office/drawing/2014/main" id="{2CFD4E86-48BF-F021-C8D3-685445DFE133}"/>
                    </a:ext>
                  </a:extLst>
                </p:cNvPr>
                <p:cNvPicPr/>
                <p:nvPr/>
              </p:nvPicPr>
              <p:blipFill>
                <a:blip r:embed="rId61"/>
                <a:stretch>
                  <a:fillRect/>
                </a:stretch>
              </p:blipFill>
              <p:spPr>
                <a:xfrm>
                  <a:off x="4851685" y="3531221"/>
                  <a:ext cx="19692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7" name="Ink 66">
                  <a:extLst>
                    <a:ext uri="{FF2B5EF4-FFF2-40B4-BE49-F238E27FC236}">
                      <a16:creationId xmlns:a16="http://schemas.microsoft.com/office/drawing/2014/main" id="{9DC85D95-3842-3B17-D92D-A1173053068C}"/>
                    </a:ext>
                  </a:extLst>
                </p14:cNvPr>
                <p14:cNvContentPartPr/>
                <p14:nvPr/>
              </p14:nvContentPartPr>
              <p14:xfrm>
                <a:off x="4764925" y="2811581"/>
                <a:ext cx="41040" cy="82440"/>
              </p14:xfrm>
            </p:contentPart>
          </mc:Choice>
          <mc:Fallback xmlns="">
            <p:pic>
              <p:nvPicPr>
                <p:cNvPr id="67" name="Ink 66">
                  <a:extLst>
                    <a:ext uri="{FF2B5EF4-FFF2-40B4-BE49-F238E27FC236}">
                      <a16:creationId xmlns:a16="http://schemas.microsoft.com/office/drawing/2014/main" id="{9DC85D95-3842-3B17-D92D-A1173053068C}"/>
                    </a:ext>
                  </a:extLst>
                </p:cNvPr>
                <p:cNvPicPr/>
                <p:nvPr/>
              </p:nvPicPr>
              <p:blipFill>
                <a:blip r:embed="rId63"/>
                <a:stretch>
                  <a:fillRect/>
                </a:stretch>
              </p:blipFill>
              <p:spPr>
                <a:xfrm>
                  <a:off x="4755925" y="2802941"/>
                  <a:ext cx="5868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68" name="Ink 67">
                  <a:extLst>
                    <a:ext uri="{FF2B5EF4-FFF2-40B4-BE49-F238E27FC236}">
                      <a16:creationId xmlns:a16="http://schemas.microsoft.com/office/drawing/2014/main" id="{994CA968-CA43-43D2-6E0F-33F6CF760A72}"/>
                    </a:ext>
                  </a:extLst>
                </p14:cNvPr>
                <p14:cNvContentPartPr/>
                <p14:nvPr/>
              </p14:nvContentPartPr>
              <p14:xfrm>
                <a:off x="4614445" y="3093461"/>
                <a:ext cx="95040" cy="171720"/>
              </p14:xfrm>
            </p:contentPart>
          </mc:Choice>
          <mc:Fallback xmlns="">
            <p:pic>
              <p:nvPicPr>
                <p:cNvPr id="68" name="Ink 67">
                  <a:extLst>
                    <a:ext uri="{FF2B5EF4-FFF2-40B4-BE49-F238E27FC236}">
                      <a16:creationId xmlns:a16="http://schemas.microsoft.com/office/drawing/2014/main" id="{994CA968-CA43-43D2-6E0F-33F6CF760A72}"/>
                    </a:ext>
                  </a:extLst>
                </p:cNvPr>
                <p:cNvPicPr/>
                <p:nvPr/>
              </p:nvPicPr>
              <p:blipFill>
                <a:blip r:embed="rId65"/>
                <a:stretch>
                  <a:fillRect/>
                </a:stretch>
              </p:blipFill>
              <p:spPr>
                <a:xfrm>
                  <a:off x="4605805" y="3084821"/>
                  <a:ext cx="11268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69" name="Ink 68">
                  <a:extLst>
                    <a:ext uri="{FF2B5EF4-FFF2-40B4-BE49-F238E27FC236}">
                      <a16:creationId xmlns:a16="http://schemas.microsoft.com/office/drawing/2014/main" id="{4F20FB25-8722-3874-01A7-D0DDF27E6E95}"/>
                    </a:ext>
                  </a:extLst>
                </p14:cNvPr>
                <p14:cNvContentPartPr/>
                <p14:nvPr/>
              </p14:nvContentPartPr>
              <p14:xfrm>
                <a:off x="4592125" y="3354821"/>
                <a:ext cx="7560" cy="96120"/>
              </p14:xfrm>
            </p:contentPart>
          </mc:Choice>
          <mc:Fallback xmlns="">
            <p:pic>
              <p:nvPicPr>
                <p:cNvPr id="69" name="Ink 68">
                  <a:extLst>
                    <a:ext uri="{FF2B5EF4-FFF2-40B4-BE49-F238E27FC236}">
                      <a16:creationId xmlns:a16="http://schemas.microsoft.com/office/drawing/2014/main" id="{4F20FB25-8722-3874-01A7-D0DDF27E6E95}"/>
                    </a:ext>
                  </a:extLst>
                </p:cNvPr>
                <p:cNvPicPr/>
                <p:nvPr/>
              </p:nvPicPr>
              <p:blipFill>
                <a:blip r:embed="rId67"/>
                <a:stretch>
                  <a:fillRect/>
                </a:stretch>
              </p:blipFill>
              <p:spPr>
                <a:xfrm>
                  <a:off x="4583125" y="3345821"/>
                  <a:ext cx="252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70" name="Ink 69">
                  <a:extLst>
                    <a:ext uri="{FF2B5EF4-FFF2-40B4-BE49-F238E27FC236}">
                      <a16:creationId xmlns:a16="http://schemas.microsoft.com/office/drawing/2014/main" id="{A7B8D846-B979-D5A8-254C-F5146B9B8D88}"/>
                    </a:ext>
                  </a:extLst>
                </p14:cNvPr>
                <p14:cNvContentPartPr/>
                <p14:nvPr/>
              </p14:nvContentPartPr>
              <p14:xfrm>
                <a:off x="4501405" y="3657581"/>
                <a:ext cx="29520" cy="58680"/>
              </p14:xfrm>
            </p:contentPart>
          </mc:Choice>
          <mc:Fallback xmlns="">
            <p:pic>
              <p:nvPicPr>
                <p:cNvPr id="70" name="Ink 69">
                  <a:extLst>
                    <a:ext uri="{FF2B5EF4-FFF2-40B4-BE49-F238E27FC236}">
                      <a16:creationId xmlns:a16="http://schemas.microsoft.com/office/drawing/2014/main" id="{A7B8D846-B979-D5A8-254C-F5146B9B8D88}"/>
                    </a:ext>
                  </a:extLst>
                </p:cNvPr>
                <p:cNvPicPr/>
                <p:nvPr/>
              </p:nvPicPr>
              <p:blipFill>
                <a:blip r:embed="rId69"/>
                <a:stretch>
                  <a:fillRect/>
                </a:stretch>
              </p:blipFill>
              <p:spPr>
                <a:xfrm>
                  <a:off x="4492405" y="3648581"/>
                  <a:ext cx="4716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1" name="Ink 70">
                  <a:extLst>
                    <a:ext uri="{FF2B5EF4-FFF2-40B4-BE49-F238E27FC236}">
                      <a16:creationId xmlns:a16="http://schemas.microsoft.com/office/drawing/2014/main" id="{B9AB5938-35A4-96B0-1546-87F5D2FC9C94}"/>
                    </a:ext>
                  </a:extLst>
                </p14:cNvPr>
                <p14:cNvContentPartPr/>
                <p14:nvPr/>
              </p14:nvContentPartPr>
              <p14:xfrm>
                <a:off x="4396645" y="3856661"/>
                <a:ext cx="45000" cy="102600"/>
              </p14:xfrm>
            </p:contentPart>
          </mc:Choice>
          <mc:Fallback xmlns="">
            <p:pic>
              <p:nvPicPr>
                <p:cNvPr id="71" name="Ink 70">
                  <a:extLst>
                    <a:ext uri="{FF2B5EF4-FFF2-40B4-BE49-F238E27FC236}">
                      <a16:creationId xmlns:a16="http://schemas.microsoft.com/office/drawing/2014/main" id="{B9AB5938-35A4-96B0-1546-87F5D2FC9C94}"/>
                    </a:ext>
                  </a:extLst>
                </p:cNvPr>
                <p:cNvPicPr/>
                <p:nvPr/>
              </p:nvPicPr>
              <p:blipFill>
                <a:blip r:embed="rId71"/>
                <a:stretch>
                  <a:fillRect/>
                </a:stretch>
              </p:blipFill>
              <p:spPr>
                <a:xfrm>
                  <a:off x="4387645" y="3848021"/>
                  <a:ext cx="6264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72" name="Ink 71">
                  <a:extLst>
                    <a:ext uri="{FF2B5EF4-FFF2-40B4-BE49-F238E27FC236}">
                      <a16:creationId xmlns:a16="http://schemas.microsoft.com/office/drawing/2014/main" id="{3AA4E19D-56D4-D35D-2D0C-34BED7007DBD}"/>
                    </a:ext>
                  </a:extLst>
                </p14:cNvPr>
                <p14:cNvContentPartPr/>
                <p14:nvPr/>
              </p14:nvContentPartPr>
              <p14:xfrm>
                <a:off x="4324285" y="3911741"/>
                <a:ext cx="184680" cy="115920"/>
              </p14:xfrm>
            </p:contentPart>
          </mc:Choice>
          <mc:Fallback xmlns="">
            <p:pic>
              <p:nvPicPr>
                <p:cNvPr id="72" name="Ink 71">
                  <a:extLst>
                    <a:ext uri="{FF2B5EF4-FFF2-40B4-BE49-F238E27FC236}">
                      <a16:creationId xmlns:a16="http://schemas.microsoft.com/office/drawing/2014/main" id="{3AA4E19D-56D4-D35D-2D0C-34BED7007DBD}"/>
                    </a:ext>
                  </a:extLst>
                </p:cNvPr>
                <p:cNvPicPr/>
                <p:nvPr/>
              </p:nvPicPr>
              <p:blipFill>
                <a:blip r:embed="rId73"/>
                <a:stretch>
                  <a:fillRect/>
                </a:stretch>
              </p:blipFill>
              <p:spPr>
                <a:xfrm>
                  <a:off x="4315285" y="3903101"/>
                  <a:ext cx="20232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77" name="Ink 76">
                  <a:extLst>
                    <a:ext uri="{FF2B5EF4-FFF2-40B4-BE49-F238E27FC236}">
                      <a16:creationId xmlns:a16="http://schemas.microsoft.com/office/drawing/2014/main" id="{1F37F9D8-A9B1-6F70-0099-29B9885FBBD9}"/>
                    </a:ext>
                  </a:extLst>
                </p14:cNvPr>
                <p14:cNvContentPartPr/>
                <p14:nvPr/>
              </p14:nvContentPartPr>
              <p14:xfrm>
                <a:off x="3884005" y="2275181"/>
                <a:ext cx="48600" cy="281520"/>
              </p14:xfrm>
            </p:contentPart>
          </mc:Choice>
          <mc:Fallback xmlns="">
            <p:pic>
              <p:nvPicPr>
                <p:cNvPr id="77" name="Ink 76">
                  <a:extLst>
                    <a:ext uri="{FF2B5EF4-FFF2-40B4-BE49-F238E27FC236}">
                      <a16:creationId xmlns:a16="http://schemas.microsoft.com/office/drawing/2014/main" id="{1F37F9D8-A9B1-6F70-0099-29B9885FBBD9}"/>
                    </a:ext>
                  </a:extLst>
                </p:cNvPr>
                <p:cNvPicPr/>
                <p:nvPr/>
              </p:nvPicPr>
              <p:blipFill>
                <a:blip r:embed="rId75"/>
                <a:stretch>
                  <a:fillRect/>
                </a:stretch>
              </p:blipFill>
              <p:spPr>
                <a:xfrm>
                  <a:off x="3875365" y="2266541"/>
                  <a:ext cx="6624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0" name="Ink 79">
                  <a:extLst>
                    <a:ext uri="{FF2B5EF4-FFF2-40B4-BE49-F238E27FC236}">
                      <a16:creationId xmlns:a16="http://schemas.microsoft.com/office/drawing/2014/main" id="{A31A7FA0-2B27-5E7E-92FF-A65F613C17D0}"/>
                    </a:ext>
                  </a:extLst>
                </p14:cNvPr>
                <p14:cNvContentPartPr/>
                <p14:nvPr/>
              </p14:nvContentPartPr>
              <p14:xfrm>
                <a:off x="3925405" y="2385341"/>
                <a:ext cx="583920" cy="14760"/>
              </p14:xfrm>
            </p:contentPart>
          </mc:Choice>
          <mc:Fallback xmlns="">
            <p:pic>
              <p:nvPicPr>
                <p:cNvPr id="80" name="Ink 79">
                  <a:extLst>
                    <a:ext uri="{FF2B5EF4-FFF2-40B4-BE49-F238E27FC236}">
                      <a16:creationId xmlns:a16="http://schemas.microsoft.com/office/drawing/2014/main" id="{A31A7FA0-2B27-5E7E-92FF-A65F613C17D0}"/>
                    </a:ext>
                  </a:extLst>
                </p:cNvPr>
                <p:cNvPicPr/>
                <p:nvPr/>
              </p:nvPicPr>
              <p:blipFill>
                <a:blip r:embed="rId77"/>
                <a:stretch>
                  <a:fillRect/>
                </a:stretch>
              </p:blipFill>
              <p:spPr>
                <a:xfrm>
                  <a:off x="3916405" y="2376341"/>
                  <a:ext cx="601560" cy="32400"/>
                </a:xfrm>
                <a:prstGeom prst="rect">
                  <a:avLst/>
                </a:prstGeom>
              </p:spPr>
            </p:pic>
          </mc:Fallback>
        </mc:AlternateContent>
      </p:grpSp>
      <p:grpSp>
        <p:nvGrpSpPr>
          <p:cNvPr id="88" name="Group 87">
            <a:extLst>
              <a:ext uri="{FF2B5EF4-FFF2-40B4-BE49-F238E27FC236}">
                <a16:creationId xmlns:a16="http://schemas.microsoft.com/office/drawing/2014/main" id="{BFBA2EE0-DD94-00A1-5C4F-8F12C52E8D6F}"/>
              </a:ext>
            </a:extLst>
          </p:cNvPr>
          <p:cNvGrpSpPr/>
          <p:nvPr/>
        </p:nvGrpSpPr>
        <p:grpSpPr>
          <a:xfrm>
            <a:off x="3946645" y="2439701"/>
            <a:ext cx="2756880" cy="453600"/>
            <a:chOff x="3946645" y="2439701"/>
            <a:chExt cx="2756880" cy="453600"/>
          </a:xfrm>
        </p:grpSpPr>
        <mc:AlternateContent xmlns:mc="http://schemas.openxmlformats.org/markup-compatibility/2006" xmlns:p14="http://schemas.microsoft.com/office/powerpoint/2010/main">
          <mc:Choice Requires="p14">
            <p:contentPart p14:bwMode="auto" r:id="rId78">
              <p14:nvContentPartPr>
                <p14:cNvPr id="31" name="Ink 30">
                  <a:extLst>
                    <a:ext uri="{FF2B5EF4-FFF2-40B4-BE49-F238E27FC236}">
                      <a16:creationId xmlns:a16="http://schemas.microsoft.com/office/drawing/2014/main" id="{AC0581C7-AC0A-D1AD-4B3D-7A5A8609904A}"/>
                    </a:ext>
                  </a:extLst>
                </p14:cNvPr>
                <p14:cNvContentPartPr/>
                <p14:nvPr/>
              </p14:nvContentPartPr>
              <p14:xfrm>
                <a:off x="6414085" y="2667221"/>
                <a:ext cx="217800" cy="226080"/>
              </p14:xfrm>
            </p:contentPart>
          </mc:Choice>
          <mc:Fallback xmlns="">
            <p:pic>
              <p:nvPicPr>
                <p:cNvPr id="31" name="Ink 30">
                  <a:extLst>
                    <a:ext uri="{FF2B5EF4-FFF2-40B4-BE49-F238E27FC236}">
                      <a16:creationId xmlns:a16="http://schemas.microsoft.com/office/drawing/2014/main" id="{AC0581C7-AC0A-D1AD-4B3D-7A5A8609904A}"/>
                    </a:ext>
                  </a:extLst>
                </p:cNvPr>
                <p:cNvPicPr/>
                <p:nvPr/>
              </p:nvPicPr>
              <p:blipFill>
                <a:blip r:embed="rId79"/>
                <a:stretch>
                  <a:fillRect/>
                </a:stretch>
              </p:blipFill>
              <p:spPr>
                <a:xfrm>
                  <a:off x="6405445" y="2658581"/>
                  <a:ext cx="23544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32" name="Ink 31">
                  <a:extLst>
                    <a:ext uri="{FF2B5EF4-FFF2-40B4-BE49-F238E27FC236}">
                      <a16:creationId xmlns:a16="http://schemas.microsoft.com/office/drawing/2014/main" id="{4B04FC1C-41B5-D46E-BEFE-A2EB6BAF2398}"/>
                    </a:ext>
                  </a:extLst>
                </p14:cNvPr>
                <p14:cNvContentPartPr/>
                <p14:nvPr/>
              </p14:nvContentPartPr>
              <p14:xfrm>
                <a:off x="6493285" y="2701781"/>
                <a:ext cx="210240" cy="188640"/>
              </p14:xfrm>
            </p:contentPart>
          </mc:Choice>
          <mc:Fallback xmlns="">
            <p:pic>
              <p:nvPicPr>
                <p:cNvPr id="32" name="Ink 31">
                  <a:extLst>
                    <a:ext uri="{FF2B5EF4-FFF2-40B4-BE49-F238E27FC236}">
                      <a16:creationId xmlns:a16="http://schemas.microsoft.com/office/drawing/2014/main" id="{4B04FC1C-41B5-D46E-BEFE-A2EB6BAF2398}"/>
                    </a:ext>
                  </a:extLst>
                </p:cNvPr>
                <p:cNvPicPr/>
                <p:nvPr/>
              </p:nvPicPr>
              <p:blipFill>
                <a:blip r:embed="rId81"/>
                <a:stretch>
                  <a:fillRect/>
                </a:stretch>
              </p:blipFill>
              <p:spPr>
                <a:xfrm>
                  <a:off x="6484645" y="2692781"/>
                  <a:ext cx="22788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82" name="Ink 81">
                  <a:extLst>
                    <a:ext uri="{FF2B5EF4-FFF2-40B4-BE49-F238E27FC236}">
                      <a16:creationId xmlns:a16="http://schemas.microsoft.com/office/drawing/2014/main" id="{D9C219C3-75D5-0C83-278E-C0E045021126}"/>
                    </a:ext>
                  </a:extLst>
                </p14:cNvPr>
                <p14:cNvContentPartPr/>
                <p14:nvPr/>
              </p14:nvContentPartPr>
              <p14:xfrm>
                <a:off x="3946645" y="2439701"/>
                <a:ext cx="2524680" cy="276120"/>
              </p14:xfrm>
            </p:contentPart>
          </mc:Choice>
          <mc:Fallback xmlns="">
            <p:pic>
              <p:nvPicPr>
                <p:cNvPr id="82" name="Ink 81">
                  <a:extLst>
                    <a:ext uri="{FF2B5EF4-FFF2-40B4-BE49-F238E27FC236}">
                      <a16:creationId xmlns:a16="http://schemas.microsoft.com/office/drawing/2014/main" id="{D9C219C3-75D5-0C83-278E-C0E045021126}"/>
                    </a:ext>
                  </a:extLst>
                </p:cNvPr>
                <p:cNvPicPr/>
                <p:nvPr/>
              </p:nvPicPr>
              <p:blipFill>
                <a:blip r:embed="rId83"/>
                <a:stretch>
                  <a:fillRect/>
                </a:stretch>
              </p:blipFill>
              <p:spPr>
                <a:xfrm>
                  <a:off x="3938005" y="2431061"/>
                  <a:ext cx="254232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84" name="Ink 83">
                  <a:extLst>
                    <a:ext uri="{FF2B5EF4-FFF2-40B4-BE49-F238E27FC236}">
                      <a16:creationId xmlns:a16="http://schemas.microsoft.com/office/drawing/2014/main" id="{00F791DE-0D7E-62F6-B122-E4D722A669B0}"/>
                    </a:ext>
                  </a:extLst>
                </p14:cNvPr>
                <p14:cNvContentPartPr/>
                <p14:nvPr/>
              </p14:nvContentPartPr>
              <p14:xfrm>
                <a:off x="3959965" y="2447261"/>
                <a:ext cx="28080" cy="185040"/>
              </p14:xfrm>
            </p:contentPart>
          </mc:Choice>
          <mc:Fallback xmlns="">
            <p:pic>
              <p:nvPicPr>
                <p:cNvPr id="84" name="Ink 83">
                  <a:extLst>
                    <a:ext uri="{FF2B5EF4-FFF2-40B4-BE49-F238E27FC236}">
                      <a16:creationId xmlns:a16="http://schemas.microsoft.com/office/drawing/2014/main" id="{00F791DE-0D7E-62F6-B122-E4D722A669B0}"/>
                    </a:ext>
                  </a:extLst>
                </p:cNvPr>
                <p:cNvPicPr/>
                <p:nvPr/>
              </p:nvPicPr>
              <p:blipFill>
                <a:blip r:embed="rId85"/>
                <a:stretch>
                  <a:fillRect/>
                </a:stretch>
              </p:blipFill>
              <p:spPr>
                <a:xfrm>
                  <a:off x="3950965" y="2438621"/>
                  <a:ext cx="45720" cy="202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6">
            <p14:nvContentPartPr>
              <p14:cNvPr id="86" name="Ink 85">
                <a:extLst>
                  <a:ext uri="{FF2B5EF4-FFF2-40B4-BE49-F238E27FC236}">
                    <a16:creationId xmlns:a16="http://schemas.microsoft.com/office/drawing/2014/main" id="{716FBB1B-5498-52E3-9DCB-84DE9DED6B1C}"/>
                  </a:ext>
                </a:extLst>
              </p14:cNvPr>
              <p14:cNvContentPartPr/>
              <p14:nvPr/>
            </p14:nvContentPartPr>
            <p14:xfrm>
              <a:off x="3994165" y="2522861"/>
              <a:ext cx="729360" cy="137880"/>
            </p14:xfrm>
          </p:contentPart>
        </mc:Choice>
        <mc:Fallback xmlns="">
          <p:pic>
            <p:nvPicPr>
              <p:cNvPr id="86" name="Ink 85">
                <a:extLst>
                  <a:ext uri="{FF2B5EF4-FFF2-40B4-BE49-F238E27FC236}">
                    <a16:creationId xmlns:a16="http://schemas.microsoft.com/office/drawing/2014/main" id="{716FBB1B-5498-52E3-9DCB-84DE9DED6B1C}"/>
                  </a:ext>
                </a:extLst>
              </p:cNvPr>
              <p:cNvPicPr/>
              <p:nvPr/>
            </p:nvPicPr>
            <p:blipFill>
              <a:blip r:embed="rId87"/>
              <a:stretch>
                <a:fillRect/>
              </a:stretch>
            </p:blipFill>
            <p:spPr>
              <a:xfrm>
                <a:off x="3985165" y="2513861"/>
                <a:ext cx="7470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87" name="Ink 86">
                <a:extLst>
                  <a:ext uri="{FF2B5EF4-FFF2-40B4-BE49-F238E27FC236}">
                    <a16:creationId xmlns:a16="http://schemas.microsoft.com/office/drawing/2014/main" id="{E1559F38-5879-9D75-EF51-1406E724BB6F}"/>
                  </a:ext>
                </a:extLst>
              </p14:cNvPr>
              <p14:cNvContentPartPr/>
              <p14:nvPr/>
            </p14:nvContentPartPr>
            <p14:xfrm>
              <a:off x="4749085" y="2680901"/>
              <a:ext cx="107280" cy="104040"/>
            </p14:xfrm>
          </p:contentPart>
        </mc:Choice>
        <mc:Fallback xmlns="">
          <p:pic>
            <p:nvPicPr>
              <p:cNvPr id="87" name="Ink 86">
                <a:extLst>
                  <a:ext uri="{FF2B5EF4-FFF2-40B4-BE49-F238E27FC236}">
                    <a16:creationId xmlns:a16="http://schemas.microsoft.com/office/drawing/2014/main" id="{E1559F38-5879-9D75-EF51-1406E724BB6F}"/>
                  </a:ext>
                </a:extLst>
              </p:cNvPr>
              <p:cNvPicPr/>
              <p:nvPr/>
            </p:nvPicPr>
            <p:blipFill>
              <a:blip r:embed="rId89"/>
              <a:stretch>
                <a:fillRect/>
              </a:stretch>
            </p:blipFill>
            <p:spPr>
              <a:xfrm>
                <a:off x="4740085" y="2671901"/>
                <a:ext cx="12492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89" name="Ink 88">
                <a:extLst>
                  <a:ext uri="{FF2B5EF4-FFF2-40B4-BE49-F238E27FC236}">
                    <a16:creationId xmlns:a16="http://schemas.microsoft.com/office/drawing/2014/main" id="{D0E69355-C4CC-DB40-0189-2CCBAB5CFE8F}"/>
                  </a:ext>
                </a:extLst>
              </p14:cNvPr>
              <p14:cNvContentPartPr/>
              <p14:nvPr/>
            </p14:nvContentPartPr>
            <p14:xfrm>
              <a:off x="5419765" y="2708261"/>
              <a:ext cx="52920" cy="208440"/>
            </p14:xfrm>
          </p:contentPart>
        </mc:Choice>
        <mc:Fallback xmlns="">
          <p:pic>
            <p:nvPicPr>
              <p:cNvPr id="89" name="Ink 88">
                <a:extLst>
                  <a:ext uri="{FF2B5EF4-FFF2-40B4-BE49-F238E27FC236}">
                    <a16:creationId xmlns:a16="http://schemas.microsoft.com/office/drawing/2014/main" id="{D0E69355-C4CC-DB40-0189-2CCBAB5CFE8F}"/>
                  </a:ext>
                </a:extLst>
              </p:cNvPr>
              <p:cNvPicPr/>
              <p:nvPr/>
            </p:nvPicPr>
            <p:blipFill>
              <a:blip r:embed="rId91"/>
              <a:stretch>
                <a:fillRect/>
              </a:stretch>
            </p:blipFill>
            <p:spPr>
              <a:xfrm>
                <a:off x="5411125" y="2699621"/>
                <a:ext cx="7056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90" name="Ink 89">
                <a:extLst>
                  <a:ext uri="{FF2B5EF4-FFF2-40B4-BE49-F238E27FC236}">
                    <a16:creationId xmlns:a16="http://schemas.microsoft.com/office/drawing/2014/main" id="{3B06B7ED-1F97-2D5F-00DA-A974B93A4124}"/>
                  </a:ext>
                </a:extLst>
              </p14:cNvPr>
              <p14:cNvContentPartPr/>
              <p14:nvPr/>
            </p14:nvContentPartPr>
            <p14:xfrm>
              <a:off x="5176765" y="3407021"/>
              <a:ext cx="151200" cy="155160"/>
            </p14:xfrm>
          </p:contentPart>
        </mc:Choice>
        <mc:Fallback xmlns="">
          <p:pic>
            <p:nvPicPr>
              <p:cNvPr id="90" name="Ink 89">
                <a:extLst>
                  <a:ext uri="{FF2B5EF4-FFF2-40B4-BE49-F238E27FC236}">
                    <a16:creationId xmlns:a16="http://schemas.microsoft.com/office/drawing/2014/main" id="{3B06B7ED-1F97-2D5F-00DA-A974B93A4124}"/>
                  </a:ext>
                </a:extLst>
              </p:cNvPr>
              <p:cNvPicPr/>
              <p:nvPr/>
            </p:nvPicPr>
            <p:blipFill>
              <a:blip r:embed="rId93"/>
              <a:stretch>
                <a:fillRect/>
              </a:stretch>
            </p:blipFill>
            <p:spPr>
              <a:xfrm>
                <a:off x="5167765" y="3398381"/>
                <a:ext cx="168840" cy="172800"/>
              </a:xfrm>
              <a:prstGeom prst="rect">
                <a:avLst/>
              </a:prstGeom>
            </p:spPr>
          </p:pic>
        </mc:Fallback>
      </mc:AlternateContent>
      <p:grpSp>
        <p:nvGrpSpPr>
          <p:cNvPr id="98" name="Group 97">
            <a:extLst>
              <a:ext uri="{FF2B5EF4-FFF2-40B4-BE49-F238E27FC236}">
                <a16:creationId xmlns:a16="http://schemas.microsoft.com/office/drawing/2014/main" id="{5DD31543-14DE-514C-8D85-0CA889A3481B}"/>
              </a:ext>
            </a:extLst>
          </p:cNvPr>
          <p:cNvGrpSpPr/>
          <p:nvPr/>
        </p:nvGrpSpPr>
        <p:grpSpPr>
          <a:xfrm>
            <a:off x="5355685" y="2708261"/>
            <a:ext cx="378000" cy="243360"/>
            <a:chOff x="5355685" y="2708261"/>
            <a:chExt cx="378000" cy="243360"/>
          </a:xfrm>
        </p:grpSpPr>
        <mc:AlternateContent xmlns:mc="http://schemas.openxmlformats.org/markup-compatibility/2006" xmlns:p14="http://schemas.microsoft.com/office/powerpoint/2010/main">
          <mc:Choice Requires="p14">
            <p:contentPart p14:bwMode="auto" r:id="rId94">
              <p14:nvContentPartPr>
                <p14:cNvPr id="91" name="Ink 90">
                  <a:extLst>
                    <a:ext uri="{FF2B5EF4-FFF2-40B4-BE49-F238E27FC236}">
                      <a16:creationId xmlns:a16="http://schemas.microsoft.com/office/drawing/2014/main" id="{C7571837-938F-3522-5C76-4F0CED15A479}"/>
                    </a:ext>
                  </a:extLst>
                </p14:cNvPr>
                <p14:cNvContentPartPr/>
                <p14:nvPr/>
              </p14:nvContentPartPr>
              <p14:xfrm>
                <a:off x="5380885" y="2708261"/>
                <a:ext cx="70920" cy="66600"/>
              </p14:xfrm>
            </p:contentPart>
          </mc:Choice>
          <mc:Fallback xmlns="">
            <p:pic>
              <p:nvPicPr>
                <p:cNvPr id="91" name="Ink 90">
                  <a:extLst>
                    <a:ext uri="{FF2B5EF4-FFF2-40B4-BE49-F238E27FC236}">
                      <a16:creationId xmlns:a16="http://schemas.microsoft.com/office/drawing/2014/main" id="{C7571837-938F-3522-5C76-4F0CED15A479}"/>
                    </a:ext>
                  </a:extLst>
                </p:cNvPr>
                <p:cNvPicPr/>
                <p:nvPr/>
              </p:nvPicPr>
              <p:blipFill>
                <a:blip r:embed="rId95"/>
                <a:stretch>
                  <a:fillRect/>
                </a:stretch>
              </p:blipFill>
              <p:spPr>
                <a:xfrm>
                  <a:off x="5372245" y="2699621"/>
                  <a:ext cx="8856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92" name="Ink 91">
                  <a:extLst>
                    <a:ext uri="{FF2B5EF4-FFF2-40B4-BE49-F238E27FC236}">
                      <a16:creationId xmlns:a16="http://schemas.microsoft.com/office/drawing/2014/main" id="{BE57E29D-FA05-FC9A-2984-6E1A014DEC28}"/>
                    </a:ext>
                  </a:extLst>
                </p14:cNvPr>
                <p14:cNvContentPartPr/>
                <p14:nvPr/>
              </p14:nvContentPartPr>
              <p14:xfrm>
                <a:off x="5355685" y="2913101"/>
                <a:ext cx="121320" cy="38520"/>
              </p14:xfrm>
            </p:contentPart>
          </mc:Choice>
          <mc:Fallback xmlns="">
            <p:pic>
              <p:nvPicPr>
                <p:cNvPr id="92" name="Ink 91">
                  <a:extLst>
                    <a:ext uri="{FF2B5EF4-FFF2-40B4-BE49-F238E27FC236}">
                      <a16:creationId xmlns:a16="http://schemas.microsoft.com/office/drawing/2014/main" id="{BE57E29D-FA05-FC9A-2984-6E1A014DEC28}"/>
                    </a:ext>
                  </a:extLst>
                </p:cNvPr>
                <p:cNvPicPr/>
                <p:nvPr/>
              </p:nvPicPr>
              <p:blipFill>
                <a:blip r:embed="rId97"/>
                <a:stretch>
                  <a:fillRect/>
                </a:stretch>
              </p:blipFill>
              <p:spPr>
                <a:xfrm>
                  <a:off x="5346685" y="2904101"/>
                  <a:ext cx="13896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93" name="Ink 92">
                  <a:extLst>
                    <a:ext uri="{FF2B5EF4-FFF2-40B4-BE49-F238E27FC236}">
                      <a16:creationId xmlns:a16="http://schemas.microsoft.com/office/drawing/2014/main" id="{DE703ACC-619F-ACD2-8AEA-30C376951C38}"/>
                    </a:ext>
                  </a:extLst>
                </p14:cNvPr>
                <p14:cNvContentPartPr/>
                <p14:nvPr/>
              </p14:nvContentPartPr>
              <p14:xfrm>
                <a:off x="5547925" y="2735981"/>
                <a:ext cx="181800" cy="191160"/>
              </p14:xfrm>
            </p:contentPart>
          </mc:Choice>
          <mc:Fallback xmlns="">
            <p:pic>
              <p:nvPicPr>
                <p:cNvPr id="93" name="Ink 92">
                  <a:extLst>
                    <a:ext uri="{FF2B5EF4-FFF2-40B4-BE49-F238E27FC236}">
                      <a16:creationId xmlns:a16="http://schemas.microsoft.com/office/drawing/2014/main" id="{DE703ACC-619F-ACD2-8AEA-30C376951C38}"/>
                    </a:ext>
                  </a:extLst>
                </p:cNvPr>
                <p:cNvPicPr/>
                <p:nvPr/>
              </p:nvPicPr>
              <p:blipFill>
                <a:blip r:embed="rId99"/>
                <a:stretch>
                  <a:fillRect/>
                </a:stretch>
              </p:blipFill>
              <p:spPr>
                <a:xfrm>
                  <a:off x="5539285" y="2727341"/>
                  <a:ext cx="19944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94" name="Ink 93">
                  <a:extLst>
                    <a:ext uri="{FF2B5EF4-FFF2-40B4-BE49-F238E27FC236}">
                      <a16:creationId xmlns:a16="http://schemas.microsoft.com/office/drawing/2014/main" id="{82B0B0B3-FA04-4A9A-56EB-1281749AA155}"/>
                    </a:ext>
                  </a:extLst>
                </p14:cNvPr>
                <p14:cNvContentPartPr/>
                <p14:nvPr/>
              </p14:nvContentPartPr>
              <p14:xfrm>
                <a:off x="5575285" y="2708261"/>
                <a:ext cx="158400" cy="178560"/>
              </p14:xfrm>
            </p:contentPart>
          </mc:Choice>
          <mc:Fallback xmlns="">
            <p:pic>
              <p:nvPicPr>
                <p:cNvPr id="94" name="Ink 93">
                  <a:extLst>
                    <a:ext uri="{FF2B5EF4-FFF2-40B4-BE49-F238E27FC236}">
                      <a16:creationId xmlns:a16="http://schemas.microsoft.com/office/drawing/2014/main" id="{82B0B0B3-FA04-4A9A-56EB-1281749AA155}"/>
                    </a:ext>
                  </a:extLst>
                </p:cNvPr>
                <p:cNvPicPr/>
                <p:nvPr/>
              </p:nvPicPr>
              <p:blipFill>
                <a:blip r:embed="rId101"/>
                <a:stretch>
                  <a:fillRect/>
                </a:stretch>
              </p:blipFill>
              <p:spPr>
                <a:xfrm>
                  <a:off x="5566645" y="2699621"/>
                  <a:ext cx="176040" cy="196200"/>
                </a:xfrm>
                <a:prstGeom prst="rect">
                  <a:avLst/>
                </a:prstGeom>
              </p:spPr>
            </p:pic>
          </mc:Fallback>
        </mc:AlternateContent>
      </p:grpSp>
      <p:grpSp>
        <p:nvGrpSpPr>
          <p:cNvPr id="97" name="Group 96">
            <a:extLst>
              <a:ext uri="{FF2B5EF4-FFF2-40B4-BE49-F238E27FC236}">
                <a16:creationId xmlns:a16="http://schemas.microsoft.com/office/drawing/2014/main" id="{44F136F3-C088-B76E-5EC7-4C407A686E84}"/>
              </a:ext>
            </a:extLst>
          </p:cNvPr>
          <p:cNvGrpSpPr/>
          <p:nvPr/>
        </p:nvGrpSpPr>
        <p:grpSpPr>
          <a:xfrm>
            <a:off x="5352445" y="3492341"/>
            <a:ext cx="216360" cy="182160"/>
            <a:chOff x="5352445" y="3492341"/>
            <a:chExt cx="216360" cy="182160"/>
          </a:xfrm>
        </p:grpSpPr>
        <mc:AlternateContent xmlns:mc="http://schemas.openxmlformats.org/markup-compatibility/2006" xmlns:p14="http://schemas.microsoft.com/office/powerpoint/2010/main">
          <mc:Choice Requires="p14">
            <p:contentPart p14:bwMode="auto" r:id="rId102">
              <p14:nvContentPartPr>
                <p14:cNvPr id="95" name="Ink 94">
                  <a:extLst>
                    <a:ext uri="{FF2B5EF4-FFF2-40B4-BE49-F238E27FC236}">
                      <a16:creationId xmlns:a16="http://schemas.microsoft.com/office/drawing/2014/main" id="{6104DBBA-6661-587B-5709-69EE769FF1C7}"/>
                    </a:ext>
                  </a:extLst>
                </p14:cNvPr>
                <p14:cNvContentPartPr/>
                <p14:nvPr/>
              </p14:nvContentPartPr>
              <p14:xfrm>
                <a:off x="5403565" y="3533381"/>
                <a:ext cx="134280" cy="140760"/>
              </p14:xfrm>
            </p:contentPart>
          </mc:Choice>
          <mc:Fallback xmlns="">
            <p:pic>
              <p:nvPicPr>
                <p:cNvPr id="95" name="Ink 94">
                  <a:extLst>
                    <a:ext uri="{FF2B5EF4-FFF2-40B4-BE49-F238E27FC236}">
                      <a16:creationId xmlns:a16="http://schemas.microsoft.com/office/drawing/2014/main" id="{6104DBBA-6661-587B-5709-69EE769FF1C7}"/>
                    </a:ext>
                  </a:extLst>
                </p:cNvPr>
                <p:cNvPicPr/>
                <p:nvPr/>
              </p:nvPicPr>
              <p:blipFill>
                <a:blip r:embed="rId103"/>
                <a:stretch>
                  <a:fillRect/>
                </a:stretch>
              </p:blipFill>
              <p:spPr>
                <a:xfrm>
                  <a:off x="5394925" y="3524741"/>
                  <a:ext cx="15192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96" name="Ink 95">
                  <a:extLst>
                    <a:ext uri="{FF2B5EF4-FFF2-40B4-BE49-F238E27FC236}">
                      <a16:creationId xmlns:a16="http://schemas.microsoft.com/office/drawing/2014/main" id="{7D1A8EE6-E52F-15E8-5077-BB49A7CF1547}"/>
                    </a:ext>
                  </a:extLst>
                </p14:cNvPr>
                <p14:cNvContentPartPr/>
                <p14:nvPr/>
              </p14:nvContentPartPr>
              <p14:xfrm>
                <a:off x="5352445" y="3492341"/>
                <a:ext cx="216360" cy="182160"/>
              </p14:xfrm>
            </p:contentPart>
          </mc:Choice>
          <mc:Fallback xmlns="">
            <p:pic>
              <p:nvPicPr>
                <p:cNvPr id="96" name="Ink 95">
                  <a:extLst>
                    <a:ext uri="{FF2B5EF4-FFF2-40B4-BE49-F238E27FC236}">
                      <a16:creationId xmlns:a16="http://schemas.microsoft.com/office/drawing/2014/main" id="{7D1A8EE6-E52F-15E8-5077-BB49A7CF1547}"/>
                    </a:ext>
                  </a:extLst>
                </p:cNvPr>
                <p:cNvPicPr/>
                <p:nvPr/>
              </p:nvPicPr>
              <p:blipFill>
                <a:blip r:embed="rId105"/>
                <a:stretch>
                  <a:fillRect/>
                </a:stretch>
              </p:blipFill>
              <p:spPr>
                <a:xfrm>
                  <a:off x="5343805" y="3483701"/>
                  <a:ext cx="234000" cy="199800"/>
                </a:xfrm>
                <a:prstGeom prst="rect">
                  <a:avLst/>
                </a:prstGeom>
              </p:spPr>
            </p:pic>
          </mc:Fallback>
        </mc:AlternateContent>
      </p:grpSp>
      <p:grpSp>
        <p:nvGrpSpPr>
          <p:cNvPr id="101" name="Group 100">
            <a:extLst>
              <a:ext uri="{FF2B5EF4-FFF2-40B4-BE49-F238E27FC236}">
                <a16:creationId xmlns:a16="http://schemas.microsoft.com/office/drawing/2014/main" id="{ECCAAA3B-0621-0FF4-72CF-1683F9563A67}"/>
              </a:ext>
            </a:extLst>
          </p:cNvPr>
          <p:cNvGrpSpPr/>
          <p:nvPr/>
        </p:nvGrpSpPr>
        <p:grpSpPr>
          <a:xfrm>
            <a:off x="4781125" y="2701781"/>
            <a:ext cx="65880" cy="69120"/>
            <a:chOff x="4781125" y="2701781"/>
            <a:chExt cx="65880" cy="69120"/>
          </a:xfrm>
        </p:grpSpPr>
        <mc:AlternateContent xmlns:mc="http://schemas.openxmlformats.org/markup-compatibility/2006" xmlns:p14="http://schemas.microsoft.com/office/powerpoint/2010/main">
          <mc:Choice Requires="p14">
            <p:contentPart p14:bwMode="auto" r:id="rId106">
              <p14:nvContentPartPr>
                <p14:cNvPr id="99" name="Ink 98">
                  <a:extLst>
                    <a:ext uri="{FF2B5EF4-FFF2-40B4-BE49-F238E27FC236}">
                      <a16:creationId xmlns:a16="http://schemas.microsoft.com/office/drawing/2014/main" id="{F7A0CAE0-A7AA-E141-FCC6-695C6DBDCE5B}"/>
                    </a:ext>
                  </a:extLst>
                </p14:cNvPr>
                <p14:cNvContentPartPr/>
                <p14:nvPr/>
              </p14:nvContentPartPr>
              <p14:xfrm>
                <a:off x="4784725" y="2701781"/>
                <a:ext cx="55800" cy="67680"/>
              </p14:xfrm>
            </p:contentPart>
          </mc:Choice>
          <mc:Fallback xmlns="">
            <p:pic>
              <p:nvPicPr>
                <p:cNvPr id="99" name="Ink 98">
                  <a:extLst>
                    <a:ext uri="{FF2B5EF4-FFF2-40B4-BE49-F238E27FC236}">
                      <a16:creationId xmlns:a16="http://schemas.microsoft.com/office/drawing/2014/main" id="{F7A0CAE0-A7AA-E141-FCC6-695C6DBDCE5B}"/>
                    </a:ext>
                  </a:extLst>
                </p:cNvPr>
                <p:cNvPicPr/>
                <p:nvPr/>
              </p:nvPicPr>
              <p:blipFill>
                <a:blip r:embed="rId107"/>
                <a:stretch>
                  <a:fillRect/>
                </a:stretch>
              </p:blipFill>
              <p:spPr>
                <a:xfrm>
                  <a:off x="4776085" y="2692781"/>
                  <a:ext cx="7344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100" name="Ink 99">
                  <a:extLst>
                    <a:ext uri="{FF2B5EF4-FFF2-40B4-BE49-F238E27FC236}">
                      <a16:creationId xmlns:a16="http://schemas.microsoft.com/office/drawing/2014/main" id="{CB1791FF-7F81-12CB-9E11-E294BB97D408}"/>
                    </a:ext>
                  </a:extLst>
                </p14:cNvPr>
                <p14:cNvContentPartPr/>
                <p14:nvPr/>
              </p14:nvContentPartPr>
              <p14:xfrm>
                <a:off x="4781125" y="2715461"/>
                <a:ext cx="65880" cy="55440"/>
              </p14:xfrm>
            </p:contentPart>
          </mc:Choice>
          <mc:Fallback xmlns="">
            <p:pic>
              <p:nvPicPr>
                <p:cNvPr id="100" name="Ink 99">
                  <a:extLst>
                    <a:ext uri="{FF2B5EF4-FFF2-40B4-BE49-F238E27FC236}">
                      <a16:creationId xmlns:a16="http://schemas.microsoft.com/office/drawing/2014/main" id="{CB1791FF-7F81-12CB-9E11-E294BB97D408}"/>
                    </a:ext>
                  </a:extLst>
                </p:cNvPr>
                <p:cNvPicPr/>
                <p:nvPr/>
              </p:nvPicPr>
              <p:blipFill>
                <a:blip r:embed="rId109"/>
                <a:stretch>
                  <a:fillRect/>
                </a:stretch>
              </p:blipFill>
              <p:spPr>
                <a:xfrm>
                  <a:off x="4772125" y="2706461"/>
                  <a:ext cx="83520" cy="73080"/>
                </a:xfrm>
                <a:prstGeom prst="rect">
                  <a:avLst/>
                </a:prstGeom>
              </p:spPr>
            </p:pic>
          </mc:Fallback>
        </mc:AlternateContent>
      </p:grpSp>
    </p:spTree>
    <p:extLst>
      <p:ext uri="{BB962C8B-B14F-4D97-AF65-F5344CB8AC3E}">
        <p14:creationId xmlns:p14="http://schemas.microsoft.com/office/powerpoint/2010/main" val="646214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SE" sz="3000" dirty="0"/>
              <a:t>Övning 2; 1/3 plan: 3 mot 1</a:t>
            </a:r>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1830-1850</a:t>
            </a:r>
            <a:endParaRPr sz="2400" dirty="0"/>
          </a:p>
          <a:p>
            <a:pPr marL="342900" lvl="0" algn="l" rtl="0">
              <a:spcBef>
                <a:spcPts val="0"/>
              </a:spcBef>
              <a:spcAft>
                <a:spcPts val="0"/>
              </a:spcAft>
              <a:buFont typeface="Arial" panose="020B0604020202020204" pitchFamily="34" charset="0"/>
              <a:buChar char="•"/>
            </a:pPr>
            <a:r>
              <a:rPr lang="sv-SE" sz="1600" dirty="0">
                <a:solidFill>
                  <a:srgbClr val="1F1F1F"/>
                </a:solidFill>
                <a:highlight>
                  <a:srgbClr val="FFFFFF"/>
                </a:highlight>
                <a:latin typeface="Open sans" panose="020B0606030504020204" pitchFamily="34" charset="0"/>
              </a:rPr>
              <a:t>Använd ett hörn där back skjuter lång boll upp till anfallare.</a:t>
            </a:r>
            <a:endParaRPr lang="sv-SE" sz="1600" b="0" i="0" dirty="0">
              <a:solidFill>
                <a:srgbClr val="1F1F1F"/>
              </a:solidFill>
              <a:effectLst/>
              <a:highlight>
                <a:srgbClr val="FFFFFF"/>
              </a:highlight>
              <a:latin typeface="Open sans" panose="020B0606030504020204" pitchFamily="34" charset="0"/>
            </a:endParaRPr>
          </a:p>
          <a:p>
            <a:pPr marL="342900" lvl="0" algn="l" rtl="0">
              <a:spcBef>
                <a:spcPts val="0"/>
              </a:spcBef>
              <a:spcAft>
                <a:spcPts val="0"/>
              </a:spcAft>
              <a:buFont typeface="Arial" panose="020B0604020202020204" pitchFamily="34" charset="0"/>
              <a:buChar char="•"/>
            </a:pPr>
            <a:r>
              <a:rPr lang="sv-SE" sz="1600" b="0" i="0" dirty="0">
                <a:solidFill>
                  <a:srgbClr val="1F1F1F"/>
                </a:solidFill>
                <a:effectLst/>
                <a:highlight>
                  <a:srgbClr val="FFFFFF"/>
                </a:highlight>
                <a:latin typeface="Open sans" panose="020B0606030504020204" pitchFamily="34" charset="0"/>
              </a:rPr>
              <a:t>Anfallare skall täcka boll och visa sig på ytor för passningsalternativ</a:t>
            </a:r>
          </a:p>
          <a:p>
            <a:pPr marL="342900" lvl="0" algn="l" rtl="0">
              <a:spcBef>
                <a:spcPts val="0"/>
              </a:spcBef>
              <a:spcAft>
                <a:spcPts val="0"/>
              </a:spcAft>
              <a:buFont typeface="Arial" panose="020B0604020202020204" pitchFamily="34" charset="0"/>
              <a:buChar char="•"/>
            </a:pPr>
            <a:r>
              <a:rPr lang="sv-SE" sz="1600" dirty="0">
                <a:solidFill>
                  <a:srgbClr val="1F1F1F"/>
                </a:solidFill>
                <a:highlight>
                  <a:srgbClr val="FFFFFF"/>
                </a:highlight>
                <a:latin typeface="Open sans" panose="020B0606030504020204" pitchFamily="34" charset="0"/>
              </a:rPr>
              <a:t>Försvarande spelare skall </a:t>
            </a:r>
            <a:r>
              <a:rPr lang="sv-SE" sz="1600" dirty="0" err="1">
                <a:solidFill>
                  <a:srgbClr val="1F1F1F"/>
                </a:solidFill>
                <a:highlight>
                  <a:srgbClr val="FFFFFF"/>
                </a:highlight>
                <a:latin typeface="Open sans" panose="020B0606030504020204" pitchFamily="34" charset="0"/>
              </a:rPr>
              <a:t>zona</a:t>
            </a:r>
            <a:r>
              <a:rPr lang="sv-SE" sz="1600" dirty="0">
                <a:solidFill>
                  <a:srgbClr val="1F1F1F"/>
                </a:solidFill>
                <a:highlight>
                  <a:srgbClr val="FFFFFF"/>
                </a:highlight>
                <a:latin typeface="Open sans" panose="020B0606030504020204" pitchFamily="34" charset="0"/>
              </a:rPr>
              <a:t> utan att </a:t>
            </a:r>
            <a:r>
              <a:rPr lang="sv-SE" sz="1600" dirty="0" err="1">
                <a:solidFill>
                  <a:srgbClr val="1F1F1F"/>
                </a:solidFill>
                <a:highlight>
                  <a:srgbClr val="FFFFFF"/>
                </a:highlight>
                <a:latin typeface="Open sans" panose="020B0606030504020204" pitchFamily="34" charset="0"/>
              </a:rPr>
              <a:t>aggresivt</a:t>
            </a:r>
            <a:r>
              <a:rPr lang="sv-SE" sz="1600" dirty="0">
                <a:solidFill>
                  <a:srgbClr val="1F1F1F"/>
                </a:solidFill>
                <a:highlight>
                  <a:srgbClr val="FFFFFF"/>
                </a:highlight>
                <a:latin typeface="Open sans" panose="020B0606030504020204" pitchFamily="34" charset="0"/>
              </a:rPr>
              <a:t> ”gå på” vilket tvingar backen hålla koll samt anfallarna att skapa rörelse</a:t>
            </a:r>
          </a:p>
          <a:p>
            <a:pPr marL="342900" lvl="0" algn="l" rtl="0">
              <a:spcBef>
                <a:spcPts val="0"/>
              </a:spcBef>
              <a:spcAft>
                <a:spcPts val="0"/>
              </a:spcAft>
              <a:buFont typeface="Arial" panose="020B0604020202020204" pitchFamily="34" charset="0"/>
              <a:buChar char="•"/>
            </a:pPr>
            <a:r>
              <a:rPr lang="sv-SE" sz="1600" b="0" i="0" dirty="0">
                <a:solidFill>
                  <a:srgbClr val="1F1F1F"/>
                </a:solidFill>
                <a:effectLst/>
                <a:highlight>
                  <a:srgbClr val="FFFFFF"/>
                </a:highlight>
                <a:latin typeface="Open sans" panose="020B0606030504020204" pitchFamily="34" charset="0"/>
              </a:rPr>
              <a:t>Anfallare bör också lära sig att ”täcka” back då försvarare gör för bra jobb.</a:t>
            </a:r>
          </a:p>
          <a:p>
            <a:pPr marL="342900" lvl="0" algn="l" rtl="0">
              <a:spcBef>
                <a:spcPts val="0"/>
              </a:spcBef>
              <a:spcAft>
                <a:spcPts val="0"/>
              </a:spcAft>
              <a:buFont typeface="Arial" panose="020B0604020202020204" pitchFamily="34" charset="0"/>
              <a:buChar char="•"/>
            </a:pPr>
            <a:endParaRPr sz="2400" dirty="0"/>
          </a:p>
          <a:p>
            <a:pPr marL="457200" lvl="0" indent="0" algn="l" rtl="0">
              <a:spcBef>
                <a:spcPts val="0"/>
              </a:spcBef>
              <a:spcAft>
                <a:spcPts val="0"/>
              </a:spcAft>
              <a:buNone/>
            </a:pPr>
            <a:endParaRPr sz="2400" dirty="0"/>
          </a:p>
        </p:txBody>
      </p:sp>
    </p:spTree>
    <p:extLst>
      <p:ext uri="{BB962C8B-B14F-4D97-AF65-F5344CB8AC3E}">
        <p14:creationId xmlns:p14="http://schemas.microsoft.com/office/powerpoint/2010/main" val="3525095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EAB3E34F-99F3-44E8-25F8-2EED560CEC07}"/>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F642D50D-DBA0-7330-B8B7-744122558B34}"/>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20, 2 mot1 till 3 mot 2</a:t>
            </a:r>
            <a:endParaRPr sz="3000" dirty="0"/>
          </a:p>
        </p:txBody>
      </p:sp>
      <p:sp>
        <p:nvSpPr>
          <p:cNvPr id="79" name="Google Shape;79;p17">
            <a:extLst>
              <a:ext uri="{FF2B5EF4-FFF2-40B4-BE49-F238E27FC236}">
                <a16:creationId xmlns:a16="http://schemas.microsoft.com/office/drawing/2014/main" id="{F6D52A4F-A7FC-E320-C085-36C131A3948E}"/>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457200" lvl="0" indent="0" algn="l" rtl="0">
              <a:spcBef>
                <a:spcPts val="0"/>
              </a:spcBef>
              <a:spcAft>
                <a:spcPts val="0"/>
              </a:spcAft>
              <a:buNone/>
            </a:pPr>
            <a:r>
              <a:rPr lang="sv-SE" sz="2400" dirty="0"/>
              <a:t>2 backar(B) anfaller mot 1 center(C) + målvakt(M). </a:t>
            </a:r>
          </a:p>
          <a:p>
            <a:pPr marL="457200" lvl="0" indent="0" algn="l" rtl="0">
              <a:spcBef>
                <a:spcPts val="0"/>
              </a:spcBef>
              <a:spcAft>
                <a:spcPts val="0"/>
              </a:spcAft>
              <a:buNone/>
            </a:pPr>
            <a:r>
              <a:rPr lang="sv-SE" sz="2400" dirty="0"/>
              <a:t>Efter avslut kastar målvakt ut till 1 av 2 extraspelare(A) som skapar 3 mot 2 åt andra hållet. Backarna försvarar.</a:t>
            </a: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4B035FD2-FF3F-F7BE-74E6-1981DFC22382}"/>
              </a:ext>
            </a:extLst>
          </p:cNvPr>
          <p:cNvPicPr>
            <a:picLocks noChangeAspect="1"/>
          </p:cNvPicPr>
          <p:nvPr/>
        </p:nvPicPr>
        <p:blipFill>
          <a:blip r:embed="rId3"/>
          <a:stretch>
            <a:fillRect/>
          </a:stretch>
        </p:blipFill>
        <p:spPr>
          <a:xfrm>
            <a:off x="2832578" y="2798203"/>
            <a:ext cx="5779716" cy="2193947"/>
          </a:xfrm>
          <a:prstGeom prst="rect">
            <a:avLst/>
          </a:prstGeom>
        </p:spPr>
      </p:pic>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9CA81880-7A9A-781C-4D87-D988BE2B1944}"/>
                  </a:ext>
                </a:extLst>
              </p14:cNvPr>
              <p14:cNvContentPartPr/>
              <p14:nvPr/>
            </p14:nvContentPartPr>
            <p14:xfrm>
              <a:off x="4400605" y="3895901"/>
              <a:ext cx="185040" cy="153720"/>
            </p14:xfrm>
          </p:contentPart>
        </mc:Choice>
        <mc:Fallback xmlns="">
          <p:pic>
            <p:nvPicPr>
              <p:cNvPr id="11" name="Ink 10">
                <a:extLst>
                  <a:ext uri="{FF2B5EF4-FFF2-40B4-BE49-F238E27FC236}">
                    <a16:creationId xmlns:a16="http://schemas.microsoft.com/office/drawing/2014/main" id="{9CA81880-7A9A-781C-4D87-D988BE2B1944}"/>
                  </a:ext>
                </a:extLst>
              </p:cNvPr>
              <p:cNvPicPr/>
              <p:nvPr/>
            </p:nvPicPr>
            <p:blipFill>
              <a:blip r:embed="rId5"/>
              <a:stretch>
                <a:fillRect/>
              </a:stretch>
            </p:blipFill>
            <p:spPr>
              <a:xfrm>
                <a:off x="4391605" y="3887261"/>
                <a:ext cx="202680" cy="171360"/>
              </a:xfrm>
              <a:prstGeom prst="rect">
                <a:avLst/>
              </a:prstGeom>
            </p:spPr>
          </p:pic>
        </mc:Fallback>
      </mc:AlternateContent>
      <p:grpSp>
        <p:nvGrpSpPr>
          <p:cNvPr id="17" name="Group 16">
            <a:extLst>
              <a:ext uri="{FF2B5EF4-FFF2-40B4-BE49-F238E27FC236}">
                <a16:creationId xmlns:a16="http://schemas.microsoft.com/office/drawing/2014/main" id="{FE0DB872-5FFF-9E61-780D-5C9932B00590}"/>
              </a:ext>
            </a:extLst>
          </p:cNvPr>
          <p:cNvGrpSpPr/>
          <p:nvPr/>
        </p:nvGrpSpPr>
        <p:grpSpPr>
          <a:xfrm>
            <a:off x="4794085" y="2873501"/>
            <a:ext cx="281880" cy="183600"/>
            <a:chOff x="4794085" y="2873501"/>
            <a:chExt cx="281880" cy="183600"/>
          </a:xfrm>
        </p:grpSpPr>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9DD24967-4170-0888-567F-2BF8E6C7C8E3}"/>
                    </a:ext>
                  </a:extLst>
                </p14:cNvPr>
                <p14:cNvContentPartPr/>
                <p14:nvPr/>
              </p14:nvContentPartPr>
              <p14:xfrm>
                <a:off x="4794085" y="2873501"/>
                <a:ext cx="162720" cy="146160"/>
              </p14:xfrm>
            </p:contentPart>
          </mc:Choice>
          <mc:Fallback xmlns="">
            <p:pic>
              <p:nvPicPr>
                <p:cNvPr id="14" name="Ink 13">
                  <a:extLst>
                    <a:ext uri="{FF2B5EF4-FFF2-40B4-BE49-F238E27FC236}">
                      <a16:creationId xmlns:a16="http://schemas.microsoft.com/office/drawing/2014/main" id="{9DD24967-4170-0888-567F-2BF8E6C7C8E3}"/>
                    </a:ext>
                  </a:extLst>
                </p:cNvPr>
                <p:cNvPicPr/>
                <p:nvPr/>
              </p:nvPicPr>
              <p:blipFill>
                <a:blip r:embed="rId7"/>
                <a:stretch>
                  <a:fillRect/>
                </a:stretch>
              </p:blipFill>
              <p:spPr>
                <a:xfrm>
                  <a:off x="4785445" y="2864501"/>
                  <a:ext cx="18036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A080FEC9-B429-145F-5606-6345B1589458}"/>
                    </a:ext>
                  </a:extLst>
                </p14:cNvPr>
                <p14:cNvContentPartPr/>
                <p14:nvPr/>
              </p14:nvContentPartPr>
              <p14:xfrm>
                <a:off x="4956805" y="2880341"/>
                <a:ext cx="119160" cy="176760"/>
              </p14:xfrm>
            </p:contentPart>
          </mc:Choice>
          <mc:Fallback xmlns="">
            <p:pic>
              <p:nvPicPr>
                <p:cNvPr id="15" name="Ink 14">
                  <a:extLst>
                    <a:ext uri="{FF2B5EF4-FFF2-40B4-BE49-F238E27FC236}">
                      <a16:creationId xmlns:a16="http://schemas.microsoft.com/office/drawing/2014/main" id="{A080FEC9-B429-145F-5606-6345B1589458}"/>
                    </a:ext>
                  </a:extLst>
                </p:cNvPr>
                <p:cNvPicPr/>
                <p:nvPr/>
              </p:nvPicPr>
              <p:blipFill>
                <a:blip r:embed="rId9"/>
                <a:stretch>
                  <a:fillRect/>
                </a:stretch>
              </p:blipFill>
              <p:spPr>
                <a:xfrm>
                  <a:off x="4947805" y="2871701"/>
                  <a:ext cx="1368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26E9D36D-E275-F8F2-BC22-0D526D6B4069}"/>
                    </a:ext>
                  </a:extLst>
                </p14:cNvPr>
                <p14:cNvContentPartPr/>
                <p14:nvPr/>
              </p14:nvContentPartPr>
              <p14:xfrm>
                <a:off x="4881205" y="2969261"/>
                <a:ext cx="145440" cy="7560"/>
              </p14:xfrm>
            </p:contentPart>
          </mc:Choice>
          <mc:Fallback xmlns="">
            <p:pic>
              <p:nvPicPr>
                <p:cNvPr id="16" name="Ink 15">
                  <a:extLst>
                    <a:ext uri="{FF2B5EF4-FFF2-40B4-BE49-F238E27FC236}">
                      <a16:creationId xmlns:a16="http://schemas.microsoft.com/office/drawing/2014/main" id="{26E9D36D-E275-F8F2-BC22-0D526D6B4069}"/>
                    </a:ext>
                  </a:extLst>
                </p:cNvPr>
                <p:cNvPicPr/>
                <p:nvPr/>
              </p:nvPicPr>
              <p:blipFill>
                <a:blip r:embed="rId11"/>
                <a:stretch>
                  <a:fillRect/>
                </a:stretch>
              </p:blipFill>
              <p:spPr>
                <a:xfrm>
                  <a:off x="4872205" y="2960621"/>
                  <a:ext cx="163080" cy="25200"/>
                </a:xfrm>
                <a:prstGeom prst="rect">
                  <a:avLst/>
                </a:prstGeom>
              </p:spPr>
            </p:pic>
          </mc:Fallback>
        </mc:AlternateContent>
      </p:grpSp>
      <p:grpSp>
        <p:nvGrpSpPr>
          <p:cNvPr id="22" name="Group 21">
            <a:extLst>
              <a:ext uri="{FF2B5EF4-FFF2-40B4-BE49-F238E27FC236}">
                <a16:creationId xmlns:a16="http://schemas.microsoft.com/office/drawing/2014/main" id="{A187D3E3-7211-C39A-E810-B34CC7629585}"/>
              </a:ext>
            </a:extLst>
          </p:cNvPr>
          <p:cNvGrpSpPr/>
          <p:nvPr/>
        </p:nvGrpSpPr>
        <p:grpSpPr>
          <a:xfrm>
            <a:off x="4949965" y="4741541"/>
            <a:ext cx="265320" cy="190080"/>
            <a:chOff x="4949965" y="4741541"/>
            <a:chExt cx="265320" cy="190080"/>
          </a:xfrm>
        </p:grpSpPr>
        <mc:AlternateContent xmlns:mc="http://schemas.openxmlformats.org/markup-compatibility/2006" xmlns:p14="http://schemas.microsoft.com/office/powerpoint/2010/main">
          <mc:Choice Requires="p14">
            <p:contentPart p14:bwMode="auto" r:id="rId12">
              <p14:nvContentPartPr>
                <p14:cNvPr id="18" name="Ink 17">
                  <a:extLst>
                    <a:ext uri="{FF2B5EF4-FFF2-40B4-BE49-F238E27FC236}">
                      <a16:creationId xmlns:a16="http://schemas.microsoft.com/office/drawing/2014/main" id="{3F29BEDB-CF02-A8F7-EC65-78F60F6F4A05}"/>
                    </a:ext>
                  </a:extLst>
                </p14:cNvPr>
                <p14:cNvContentPartPr/>
                <p14:nvPr/>
              </p14:nvContentPartPr>
              <p14:xfrm>
                <a:off x="4949965" y="4741541"/>
                <a:ext cx="175320" cy="181080"/>
              </p14:xfrm>
            </p:contentPart>
          </mc:Choice>
          <mc:Fallback xmlns="">
            <p:pic>
              <p:nvPicPr>
                <p:cNvPr id="18" name="Ink 17">
                  <a:extLst>
                    <a:ext uri="{FF2B5EF4-FFF2-40B4-BE49-F238E27FC236}">
                      <a16:creationId xmlns:a16="http://schemas.microsoft.com/office/drawing/2014/main" id="{3F29BEDB-CF02-A8F7-EC65-78F60F6F4A05}"/>
                    </a:ext>
                  </a:extLst>
                </p:cNvPr>
                <p:cNvPicPr/>
                <p:nvPr/>
              </p:nvPicPr>
              <p:blipFill>
                <a:blip r:embed="rId13"/>
                <a:stretch>
                  <a:fillRect/>
                </a:stretch>
              </p:blipFill>
              <p:spPr>
                <a:xfrm>
                  <a:off x="4940965" y="4732901"/>
                  <a:ext cx="19296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 name="Ink 18">
                  <a:extLst>
                    <a:ext uri="{FF2B5EF4-FFF2-40B4-BE49-F238E27FC236}">
                      <a16:creationId xmlns:a16="http://schemas.microsoft.com/office/drawing/2014/main" id="{DD2980ED-9120-D047-B8AB-F8A42277A665}"/>
                    </a:ext>
                  </a:extLst>
                </p14:cNvPr>
                <p14:cNvContentPartPr/>
                <p14:nvPr/>
              </p14:nvContentPartPr>
              <p14:xfrm>
                <a:off x="5128525" y="4777901"/>
                <a:ext cx="86760" cy="153720"/>
              </p14:xfrm>
            </p:contentPart>
          </mc:Choice>
          <mc:Fallback xmlns="">
            <p:pic>
              <p:nvPicPr>
                <p:cNvPr id="19" name="Ink 18">
                  <a:extLst>
                    <a:ext uri="{FF2B5EF4-FFF2-40B4-BE49-F238E27FC236}">
                      <a16:creationId xmlns:a16="http://schemas.microsoft.com/office/drawing/2014/main" id="{DD2980ED-9120-D047-B8AB-F8A42277A665}"/>
                    </a:ext>
                  </a:extLst>
                </p:cNvPr>
                <p:cNvPicPr/>
                <p:nvPr/>
              </p:nvPicPr>
              <p:blipFill>
                <a:blip r:embed="rId15"/>
                <a:stretch>
                  <a:fillRect/>
                </a:stretch>
              </p:blipFill>
              <p:spPr>
                <a:xfrm>
                  <a:off x="5119885" y="4768901"/>
                  <a:ext cx="1044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1" name="Ink 20">
                  <a:extLst>
                    <a:ext uri="{FF2B5EF4-FFF2-40B4-BE49-F238E27FC236}">
                      <a16:creationId xmlns:a16="http://schemas.microsoft.com/office/drawing/2014/main" id="{FE490DDF-C93D-2104-669B-7D545F5B540C}"/>
                    </a:ext>
                  </a:extLst>
                </p14:cNvPr>
                <p14:cNvContentPartPr/>
                <p14:nvPr/>
              </p14:nvContentPartPr>
              <p14:xfrm>
                <a:off x="5033125" y="4853501"/>
                <a:ext cx="144000" cy="360"/>
              </p14:xfrm>
            </p:contentPart>
          </mc:Choice>
          <mc:Fallback xmlns="">
            <p:pic>
              <p:nvPicPr>
                <p:cNvPr id="21" name="Ink 20">
                  <a:extLst>
                    <a:ext uri="{FF2B5EF4-FFF2-40B4-BE49-F238E27FC236}">
                      <a16:creationId xmlns:a16="http://schemas.microsoft.com/office/drawing/2014/main" id="{FE490DDF-C93D-2104-669B-7D545F5B540C}"/>
                    </a:ext>
                  </a:extLst>
                </p:cNvPr>
                <p:cNvPicPr/>
                <p:nvPr/>
              </p:nvPicPr>
              <p:blipFill>
                <a:blip r:embed="rId17"/>
                <a:stretch>
                  <a:fillRect/>
                </a:stretch>
              </p:blipFill>
              <p:spPr>
                <a:xfrm>
                  <a:off x="5024485" y="4844501"/>
                  <a:ext cx="16164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635C37AA-C824-3905-BA9B-F206CE876250}"/>
                  </a:ext>
                </a:extLst>
              </p14:cNvPr>
              <p14:cNvContentPartPr/>
              <p14:nvPr/>
            </p14:nvContentPartPr>
            <p14:xfrm>
              <a:off x="3395845" y="3865661"/>
              <a:ext cx="205560" cy="108360"/>
            </p14:xfrm>
          </p:contentPart>
        </mc:Choice>
        <mc:Fallback xmlns="">
          <p:pic>
            <p:nvPicPr>
              <p:cNvPr id="23" name="Ink 22">
                <a:extLst>
                  <a:ext uri="{FF2B5EF4-FFF2-40B4-BE49-F238E27FC236}">
                    <a16:creationId xmlns:a16="http://schemas.microsoft.com/office/drawing/2014/main" id="{635C37AA-C824-3905-BA9B-F206CE876250}"/>
                  </a:ext>
                </a:extLst>
              </p:cNvPr>
              <p:cNvPicPr/>
              <p:nvPr/>
            </p:nvPicPr>
            <p:blipFill>
              <a:blip r:embed="rId19"/>
              <a:stretch>
                <a:fillRect/>
              </a:stretch>
            </p:blipFill>
            <p:spPr>
              <a:xfrm>
                <a:off x="3387205" y="3857021"/>
                <a:ext cx="2232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Ink 23">
                <a:extLst>
                  <a:ext uri="{FF2B5EF4-FFF2-40B4-BE49-F238E27FC236}">
                    <a16:creationId xmlns:a16="http://schemas.microsoft.com/office/drawing/2014/main" id="{61962C90-3A59-3D74-32AB-E4A9BA7E5157}"/>
                  </a:ext>
                </a:extLst>
              </p14:cNvPr>
              <p14:cNvContentPartPr/>
              <p14:nvPr/>
            </p14:nvContentPartPr>
            <p14:xfrm>
              <a:off x="7796125" y="3791501"/>
              <a:ext cx="211320" cy="190800"/>
            </p14:xfrm>
          </p:contentPart>
        </mc:Choice>
        <mc:Fallback xmlns="">
          <p:pic>
            <p:nvPicPr>
              <p:cNvPr id="24" name="Ink 23">
                <a:extLst>
                  <a:ext uri="{FF2B5EF4-FFF2-40B4-BE49-F238E27FC236}">
                    <a16:creationId xmlns:a16="http://schemas.microsoft.com/office/drawing/2014/main" id="{61962C90-3A59-3D74-32AB-E4A9BA7E5157}"/>
                  </a:ext>
                </a:extLst>
              </p:cNvPr>
              <p:cNvPicPr/>
              <p:nvPr/>
            </p:nvPicPr>
            <p:blipFill>
              <a:blip r:embed="rId21"/>
              <a:stretch>
                <a:fillRect/>
              </a:stretch>
            </p:blipFill>
            <p:spPr>
              <a:xfrm>
                <a:off x="7787125" y="3782861"/>
                <a:ext cx="22896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7" name="Ink 26">
                <a:extLst>
                  <a:ext uri="{FF2B5EF4-FFF2-40B4-BE49-F238E27FC236}">
                    <a16:creationId xmlns:a16="http://schemas.microsoft.com/office/drawing/2014/main" id="{0E0FE8E1-0EC3-CFE7-D7B5-67EADB72592F}"/>
                  </a:ext>
                </a:extLst>
              </p14:cNvPr>
              <p14:cNvContentPartPr/>
              <p14:nvPr/>
            </p14:nvContentPartPr>
            <p14:xfrm>
              <a:off x="5286205" y="3471461"/>
              <a:ext cx="21600" cy="212760"/>
            </p14:xfrm>
          </p:contentPart>
        </mc:Choice>
        <mc:Fallback xmlns="">
          <p:pic>
            <p:nvPicPr>
              <p:cNvPr id="27" name="Ink 26">
                <a:extLst>
                  <a:ext uri="{FF2B5EF4-FFF2-40B4-BE49-F238E27FC236}">
                    <a16:creationId xmlns:a16="http://schemas.microsoft.com/office/drawing/2014/main" id="{0E0FE8E1-0EC3-CFE7-D7B5-67EADB72592F}"/>
                  </a:ext>
                </a:extLst>
              </p:cNvPr>
              <p:cNvPicPr/>
              <p:nvPr/>
            </p:nvPicPr>
            <p:blipFill>
              <a:blip r:embed="rId23"/>
              <a:stretch>
                <a:fillRect/>
              </a:stretch>
            </p:blipFill>
            <p:spPr>
              <a:xfrm>
                <a:off x="5277565" y="3462821"/>
                <a:ext cx="3924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1" name="Ink 40">
                <a:extLst>
                  <a:ext uri="{FF2B5EF4-FFF2-40B4-BE49-F238E27FC236}">
                    <a16:creationId xmlns:a16="http://schemas.microsoft.com/office/drawing/2014/main" id="{91448EFA-0E8E-D91E-B1E3-E52979A250D7}"/>
                  </a:ext>
                </a:extLst>
              </p14:cNvPr>
              <p14:cNvContentPartPr/>
              <p14:nvPr/>
            </p14:nvContentPartPr>
            <p14:xfrm>
              <a:off x="5287645" y="3478301"/>
              <a:ext cx="131760" cy="216360"/>
            </p14:xfrm>
          </p:contentPart>
        </mc:Choice>
        <mc:Fallback xmlns="">
          <p:pic>
            <p:nvPicPr>
              <p:cNvPr id="41" name="Ink 40">
                <a:extLst>
                  <a:ext uri="{FF2B5EF4-FFF2-40B4-BE49-F238E27FC236}">
                    <a16:creationId xmlns:a16="http://schemas.microsoft.com/office/drawing/2014/main" id="{91448EFA-0E8E-D91E-B1E3-E52979A250D7}"/>
                  </a:ext>
                </a:extLst>
              </p:cNvPr>
              <p:cNvPicPr/>
              <p:nvPr/>
            </p:nvPicPr>
            <p:blipFill>
              <a:blip r:embed="rId25"/>
              <a:stretch>
                <a:fillRect/>
              </a:stretch>
            </p:blipFill>
            <p:spPr>
              <a:xfrm>
                <a:off x="5278645" y="3469301"/>
                <a:ext cx="14940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2" name="Ink 41">
                <a:extLst>
                  <a:ext uri="{FF2B5EF4-FFF2-40B4-BE49-F238E27FC236}">
                    <a16:creationId xmlns:a16="http://schemas.microsoft.com/office/drawing/2014/main" id="{D9AFA7C7-4BC6-9F81-E1F5-E26B011CCFE6}"/>
                  </a:ext>
                </a:extLst>
              </p14:cNvPr>
              <p14:cNvContentPartPr/>
              <p14:nvPr/>
            </p14:nvContentPartPr>
            <p14:xfrm>
              <a:off x="5252005" y="4124861"/>
              <a:ext cx="7560" cy="246960"/>
            </p14:xfrm>
          </p:contentPart>
        </mc:Choice>
        <mc:Fallback xmlns="">
          <p:pic>
            <p:nvPicPr>
              <p:cNvPr id="42" name="Ink 41">
                <a:extLst>
                  <a:ext uri="{FF2B5EF4-FFF2-40B4-BE49-F238E27FC236}">
                    <a16:creationId xmlns:a16="http://schemas.microsoft.com/office/drawing/2014/main" id="{D9AFA7C7-4BC6-9F81-E1F5-E26B011CCFE6}"/>
                  </a:ext>
                </a:extLst>
              </p:cNvPr>
              <p:cNvPicPr/>
              <p:nvPr/>
            </p:nvPicPr>
            <p:blipFill>
              <a:blip r:embed="rId27"/>
              <a:stretch>
                <a:fillRect/>
              </a:stretch>
            </p:blipFill>
            <p:spPr>
              <a:xfrm>
                <a:off x="5243365" y="4116221"/>
                <a:ext cx="2520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3" name="Ink 42">
                <a:extLst>
                  <a:ext uri="{FF2B5EF4-FFF2-40B4-BE49-F238E27FC236}">
                    <a16:creationId xmlns:a16="http://schemas.microsoft.com/office/drawing/2014/main" id="{F186C070-0B41-6BF7-B86B-68BA4220E4CA}"/>
                  </a:ext>
                </a:extLst>
              </p14:cNvPr>
              <p14:cNvContentPartPr/>
              <p14:nvPr/>
            </p14:nvContentPartPr>
            <p14:xfrm>
              <a:off x="5241925" y="4118741"/>
              <a:ext cx="182880" cy="276120"/>
            </p14:xfrm>
          </p:contentPart>
        </mc:Choice>
        <mc:Fallback xmlns="">
          <p:pic>
            <p:nvPicPr>
              <p:cNvPr id="43" name="Ink 42">
                <a:extLst>
                  <a:ext uri="{FF2B5EF4-FFF2-40B4-BE49-F238E27FC236}">
                    <a16:creationId xmlns:a16="http://schemas.microsoft.com/office/drawing/2014/main" id="{F186C070-0B41-6BF7-B86B-68BA4220E4CA}"/>
                  </a:ext>
                </a:extLst>
              </p:cNvPr>
              <p:cNvPicPr/>
              <p:nvPr/>
            </p:nvPicPr>
            <p:blipFill>
              <a:blip r:embed="rId29"/>
              <a:stretch>
                <a:fillRect/>
              </a:stretch>
            </p:blipFill>
            <p:spPr>
              <a:xfrm>
                <a:off x="5233285" y="4110101"/>
                <a:ext cx="20052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5" name="Ink 44">
                <a:extLst>
                  <a:ext uri="{FF2B5EF4-FFF2-40B4-BE49-F238E27FC236}">
                    <a16:creationId xmlns:a16="http://schemas.microsoft.com/office/drawing/2014/main" id="{1A905F7F-D96A-651D-8C70-15ECB118FFC7}"/>
                  </a:ext>
                </a:extLst>
              </p14:cNvPr>
              <p14:cNvContentPartPr/>
              <p14:nvPr/>
            </p14:nvContentPartPr>
            <p14:xfrm>
              <a:off x="4530205" y="3554261"/>
              <a:ext cx="702000" cy="720"/>
            </p14:xfrm>
          </p:contentPart>
        </mc:Choice>
        <mc:Fallback xmlns="">
          <p:pic>
            <p:nvPicPr>
              <p:cNvPr id="45" name="Ink 44">
                <a:extLst>
                  <a:ext uri="{FF2B5EF4-FFF2-40B4-BE49-F238E27FC236}">
                    <a16:creationId xmlns:a16="http://schemas.microsoft.com/office/drawing/2014/main" id="{1A905F7F-D96A-651D-8C70-15ECB118FFC7}"/>
                  </a:ext>
                </a:extLst>
              </p:cNvPr>
              <p:cNvPicPr/>
              <p:nvPr/>
            </p:nvPicPr>
            <p:blipFill>
              <a:blip r:embed="rId31"/>
              <a:stretch>
                <a:fillRect/>
              </a:stretch>
            </p:blipFill>
            <p:spPr>
              <a:xfrm>
                <a:off x="4521205" y="3536261"/>
                <a:ext cx="719640" cy="36000"/>
              </a:xfrm>
              <a:prstGeom prst="rect">
                <a:avLst/>
              </a:prstGeom>
            </p:spPr>
          </p:pic>
        </mc:Fallback>
      </mc:AlternateContent>
      <p:grpSp>
        <p:nvGrpSpPr>
          <p:cNvPr id="55" name="Group 54">
            <a:extLst>
              <a:ext uri="{FF2B5EF4-FFF2-40B4-BE49-F238E27FC236}">
                <a16:creationId xmlns:a16="http://schemas.microsoft.com/office/drawing/2014/main" id="{2912B2A6-2E14-36EA-1270-4E26C70FE6FB}"/>
              </a:ext>
            </a:extLst>
          </p:cNvPr>
          <p:cNvGrpSpPr/>
          <p:nvPr/>
        </p:nvGrpSpPr>
        <p:grpSpPr>
          <a:xfrm>
            <a:off x="4468645" y="3471461"/>
            <a:ext cx="192600" cy="194400"/>
            <a:chOff x="4468645" y="3471461"/>
            <a:chExt cx="192600" cy="194400"/>
          </a:xfrm>
        </p:grpSpPr>
        <mc:AlternateContent xmlns:mc="http://schemas.openxmlformats.org/markup-compatibility/2006" xmlns:p14="http://schemas.microsoft.com/office/powerpoint/2010/main">
          <mc:Choice Requires="p14">
            <p:contentPart p14:bwMode="auto" r:id="rId32">
              <p14:nvContentPartPr>
                <p14:cNvPr id="46" name="Ink 45">
                  <a:extLst>
                    <a:ext uri="{FF2B5EF4-FFF2-40B4-BE49-F238E27FC236}">
                      <a16:creationId xmlns:a16="http://schemas.microsoft.com/office/drawing/2014/main" id="{36A1CAEC-D98C-AB61-5E7B-49FDE9584A19}"/>
                    </a:ext>
                  </a:extLst>
                </p14:cNvPr>
                <p14:cNvContentPartPr/>
                <p14:nvPr/>
              </p14:nvContentPartPr>
              <p14:xfrm>
                <a:off x="4571965" y="3588461"/>
                <a:ext cx="1440" cy="360"/>
              </p14:xfrm>
            </p:contentPart>
          </mc:Choice>
          <mc:Fallback xmlns="">
            <p:pic>
              <p:nvPicPr>
                <p:cNvPr id="46" name="Ink 45">
                  <a:extLst>
                    <a:ext uri="{FF2B5EF4-FFF2-40B4-BE49-F238E27FC236}">
                      <a16:creationId xmlns:a16="http://schemas.microsoft.com/office/drawing/2014/main" id="{36A1CAEC-D98C-AB61-5E7B-49FDE9584A19}"/>
                    </a:ext>
                  </a:extLst>
                </p:cNvPr>
                <p:cNvPicPr/>
                <p:nvPr/>
              </p:nvPicPr>
              <p:blipFill>
                <a:blip r:embed="rId33"/>
                <a:stretch>
                  <a:fillRect/>
                </a:stretch>
              </p:blipFill>
              <p:spPr>
                <a:xfrm>
                  <a:off x="4562965" y="3579821"/>
                  <a:ext cx="19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7" name="Ink 46">
                  <a:extLst>
                    <a:ext uri="{FF2B5EF4-FFF2-40B4-BE49-F238E27FC236}">
                      <a16:creationId xmlns:a16="http://schemas.microsoft.com/office/drawing/2014/main" id="{9DDBF046-F948-A983-2B4E-1070A1E78F35}"/>
                    </a:ext>
                  </a:extLst>
                </p14:cNvPr>
                <p14:cNvContentPartPr/>
                <p14:nvPr/>
              </p14:nvContentPartPr>
              <p14:xfrm>
                <a:off x="4468645" y="3499181"/>
                <a:ext cx="4320" cy="360"/>
              </p14:xfrm>
            </p:contentPart>
          </mc:Choice>
          <mc:Fallback xmlns="">
            <p:pic>
              <p:nvPicPr>
                <p:cNvPr id="47" name="Ink 46">
                  <a:extLst>
                    <a:ext uri="{FF2B5EF4-FFF2-40B4-BE49-F238E27FC236}">
                      <a16:creationId xmlns:a16="http://schemas.microsoft.com/office/drawing/2014/main" id="{9DDBF046-F948-A983-2B4E-1070A1E78F35}"/>
                    </a:ext>
                  </a:extLst>
                </p:cNvPr>
                <p:cNvPicPr/>
                <p:nvPr/>
              </p:nvPicPr>
              <p:blipFill>
                <a:blip r:embed="rId33"/>
                <a:stretch>
                  <a:fillRect/>
                </a:stretch>
              </p:blipFill>
              <p:spPr>
                <a:xfrm>
                  <a:off x="4460005" y="3490181"/>
                  <a:ext cx="219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8" name="Ink 47">
                  <a:extLst>
                    <a:ext uri="{FF2B5EF4-FFF2-40B4-BE49-F238E27FC236}">
                      <a16:creationId xmlns:a16="http://schemas.microsoft.com/office/drawing/2014/main" id="{58E70F69-7DF6-2A90-0E56-DD694B701E89}"/>
                    </a:ext>
                  </a:extLst>
                </p14:cNvPr>
                <p14:cNvContentPartPr/>
                <p14:nvPr/>
              </p14:nvContentPartPr>
              <p14:xfrm>
                <a:off x="4537405" y="3574781"/>
                <a:ext cx="123840" cy="91080"/>
              </p14:xfrm>
            </p:contentPart>
          </mc:Choice>
          <mc:Fallback xmlns="">
            <p:pic>
              <p:nvPicPr>
                <p:cNvPr id="48" name="Ink 47">
                  <a:extLst>
                    <a:ext uri="{FF2B5EF4-FFF2-40B4-BE49-F238E27FC236}">
                      <a16:creationId xmlns:a16="http://schemas.microsoft.com/office/drawing/2014/main" id="{58E70F69-7DF6-2A90-0E56-DD694B701E89}"/>
                    </a:ext>
                  </a:extLst>
                </p:cNvPr>
                <p:cNvPicPr/>
                <p:nvPr/>
              </p:nvPicPr>
              <p:blipFill>
                <a:blip r:embed="rId36"/>
                <a:stretch>
                  <a:fillRect/>
                </a:stretch>
              </p:blipFill>
              <p:spPr>
                <a:xfrm>
                  <a:off x="4528405" y="3565781"/>
                  <a:ext cx="1414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9" name="Ink 48">
                  <a:extLst>
                    <a:ext uri="{FF2B5EF4-FFF2-40B4-BE49-F238E27FC236}">
                      <a16:creationId xmlns:a16="http://schemas.microsoft.com/office/drawing/2014/main" id="{D30E430B-5B5E-416E-70A8-BBD5B6CA94C5}"/>
                    </a:ext>
                  </a:extLst>
                </p14:cNvPr>
                <p14:cNvContentPartPr/>
                <p14:nvPr/>
              </p14:nvContentPartPr>
              <p14:xfrm>
                <a:off x="4496005" y="3533381"/>
                <a:ext cx="31320" cy="23400"/>
              </p14:xfrm>
            </p:contentPart>
          </mc:Choice>
          <mc:Fallback xmlns="">
            <p:pic>
              <p:nvPicPr>
                <p:cNvPr id="49" name="Ink 48">
                  <a:extLst>
                    <a:ext uri="{FF2B5EF4-FFF2-40B4-BE49-F238E27FC236}">
                      <a16:creationId xmlns:a16="http://schemas.microsoft.com/office/drawing/2014/main" id="{D30E430B-5B5E-416E-70A8-BBD5B6CA94C5}"/>
                    </a:ext>
                  </a:extLst>
                </p:cNvPr>
                <p:cNvPicPr/>
                <p:nvPr/>
              </p:nvPicPr>
              <p:blipFill>
                <a:blip r:embed="rId38"/>
                <a:stretch>
                  <a:fillRect/>
                </a:stretch>
              </p:blipFill>
              <p:spPr>
                <a:xfrm>
                  <a:off x="4487005" y="3524741"/>
                  <a:ext cx="4896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1" name="Ink 50">
                  <a:extLst>
                    <a:ext uri="{FF2B5EF4-FFF2-40B4-BE49-F238E27FC236}">
                      <a16:creationId xmlns:a16="http://schemas.microsoft.com/office/drawing/2014/main" id="{269CC359-1C36-6343-3A85-98E24DAB3A94}"/>
                    </a:ext>
                  </a:extLst>
                </p14:cNvPr>
                <p14:cNvContentPartPr/>
                <p14:nvPr/>
              </p14:nvContentPartPr>
              <p14:xfrm>
                <a:off x="4523365" y="3547061"/>
                <a:ext cx="360" cy="360"/>
              </p14:xfrm>
            </p:contentPart>
          </mc:Choice>
          <mc:Fallback xmlns="">
            <p:pic>
              <p:nvPicPr>
                <p:cNvPr id="51" name="Ink 50">
                  <a:extLst>
                    <a:ext uri="{FF2B5EF4-FFF2-40B4-BE49-F238E27FC236}">
                      <a16:creationId xmlns:a16="http://schemas.microsoft.com/office/drawing/2014/main" id="{269CC359-1C36-6343-3A85-98E24DAB3A94}"/>
                    </a:ext>
                  </a:extLst>
                </p:cNvPr>
                <p:cNvPicPr/>
                <p:nvPr/>
              </p:nvPicPr>
              <p:blipFill>
                <a:blip r:embed="rId33"/>
                <a:stretch>
                  <a:fillRect/>
                </a:stretch>
              </p:blipFill>
              <p:spPr>
                <a:xfrm>
                  <a:off x="4514725" y="353842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3" name="Ink 52">
                  <a:extLst>
                    <a:ext uri="{FF2B5EF4-FFF2-40B4-BE49-F238E27FC236}">
                      <a16:creationId xmlns:a16="http://schemas.microsoft.com/office/drawing/2014/main" id="{51E6E908-78BD-1E39-1B36-3E6456A2FB04}"/>
                    </a:ext>
                  </a:extLst>
                </p14:cNvPr>
                <p14:cNvContentPartPr/>
                <p14:nvPr/>
              </p14:nvContentPartPr>
              <p14:xfrm>
                <a:off x="4515085" y="3471461"/>
                <a:ext cx="84240" cy="83160"/>
              </p14:xfrm>
            </p:contentPart>
          </mc:Choice>
          <mc:Fallback xmlns="">
            <p:pic>
              <p:nvPicPr>
                <p:cNvPr id="53" name="Ink 52">
                  <a:extLst>
                    <a:ext uri="{FF2B5EF4-FFF2-40B4-BE49-F238E27FC236}">
                      <a16:creationId xmlns:a16="http://schemas.microsoft.com/office/drawing/2014/main" id="{51E6E908-78BD-1E39-1B36-3E6456A2FB04}"/>
                    </a:ext>
                  </a:extLst>
                </p:cNvPr>
                <p:cNvPicPr/>
                <p:nvPr/>
              </p:nvPicPr>
              <p:blipFill>
                <a:blip r:embed="rId41"/>
                <a:stretch>
                  <a:fillRect/>
                </a:stretch>
              </p:blipFill>
              <p:spPr>
                <a:xfrm>
                  <a:off x="4506445" y="3462821"/>
                  <a:ext cx="10188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4" name="Ink 53">
                  <a:extLst>
                    <a:ext uri="{FF2B5EF4-FFF2-40B4-BE49-F238E27FC236}">
                      <a16:creationId xmlns:a16="http://schemas.microsoft.com/office/drawing/2014/main" id="{87F1F81B-5375-5458-69F4-F368901BBC40}"/>
                    </a:ext>
                  </a:extLst>
                </p14:cNvPr>
                <p14:cNvContentPartPr/>
                <p14:nvPr/>
              </p14:nvContentPartPr>
              <p14:xfrm>
                <a:off x="4509685" y="3561101"/>
                <a:ext cx="360" cy="360"/>
              </p14:xfrm>
            </p:contentPart>
          </mc:Choice>
          <mc:Fallback xmlns="">
            <p:pic>
              <p:nvPicPr>
                <p:cNvPr id="54" name="Ink 53">
                  <a:extLst>
                    <a:ext uri="{FF2B5EF4-FFF2-40B4-BE49-F238E27FC236}">
                      <a16:creationId xmlns:a16="http://schemas.microsoft.com/office/drawing/2014/main" id="{87F1F81B-5375-5458-69F4-F368901BBC40}"/>
                    </a:ext>
                  </a:extLst>
                </p:cNvPr>
                <p:cNvPicPr/>
                <p:nvPr/>
              </p:nvPicPr>
              <p:blipFill>
                <a:blip r:embed="rId33"/>
                <a:stretch>
                  <a:fillRect/>
                </a:stretch>
              </p:blipFill>
              <p:spPr>
                <a:xfrm>
                  <a:off x="4501045" y="3552101"/>
                  <a:ext cx="18000" cy="18000"/>
                </a:xfrm>
                <a:prstGeom prst="rect">
                  <a:avLst/>
                </a:prstGeom>
              </p:spPr>
            </p:pic>
          </mc:Fallback>
        </mc:AlternateContent>
      </p:grpSp>
      <p:grpSp>
        <p:nvGrpSpPr>
          <p:cNvPr id="63" name="Group 62">
            <a:extLst>
              <a:ext uri="{FF2B5EF4-FFF2-40B4-BE49-F238E27FC236}">
                <a16:creationId xmlns:a16="http://schemas.microsoft.com/office/drawing/2014/main" id="{29D8199C-A601-2A02-7E84-EA1EE77C62BF}"/>
              </a:ext>
            </a:extLst>
          </p:cNvPr>
          <p:cNvGrpSpPr/>
          <p:nvPr/>
        </p:nvGrpSpPr>
        <p:grpSpPr>
          <a:xfrm>
            <a:off x="4695445" y="4115501"/>
            <a:ext cx="474840" cy="236520"/>
            <a:chOff x="4695445" y="4115501"/>
            <a:chExt cx="474840" cy="236520"/>
          </a:xfrm>
        </p:grpSpPr>
        <mc:AlternateContent xmlns:mc="http://schemas.openxmlformats.org/markup-compatibility/2006" xmlns:p14="http://schemas.microsoft.com/office/powerpoint/2010/main">
          <mc:Choice Requires="p14">
            <p:contentPart p14:bwMode="auto" r:id="rId43">
              <p14:nvContentPartPr>
                <p14:cNvPr id="56" name="Ink 55">
                  <a:extLst>
                    <a:ext uri="{FF2B5EF4-FFF2-40B4-BE49-F238E27FC236}">
                      <a16:creationId xmlns:a16="http://schemas.microsoft.com/office/drawing/2014/main" id="{13BD2CB2-0DBF-5597-B278-447F6B4F4972}"/>
                    </a:ext>
                  </a:extLst>
                </p14:cNvPr>
                <p14:cNvContentPartPr/>
                <p14:nvPr/>
              </p14:nvContentPartPr>
              <p14:xfrm>
                <a:off x="4877245" y="4263821"/>
                <a:ext cx="293040" cy="88200"/>
              </p14:xfrm>
            </p:contentPart>
          </mc:Choice>
          <mc:Fallback xmlns="">
            <p:pic>
              <p:nvPicPr>
                <p:cNvPr id="56" name="Ink 55">
                  <a:extLst>
                    <a:ext uri="{FF2B5EF4-FFF2-40B4-BE49-F238E27FC236}">
                      <a16:creationId xmlns:a16="http://schemas.microsoft.com/office/drawing/2014/main" id="{13BD2CB2-0DBF-5597-B278-447F6B4F4972}"/>
                    </a:ext>
                  </a:extLst>
                </p:cNvPr>
                <p:cNvPicPr/>
                <p:nvPr/>
              </p:nvPicPr>
              <p:blipFill>
                <a:blip r:embed="rId44"/>
                <a:stretch>
                  <a:fillRect/>
                </a:stretch>
              </p:blipFill>
              <p:spPr>
                <a:xfrm>
                  <a:off x="4868245" y="4255181"/>
                  <a:ext cx="31068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7" name="Ink 56">
                  <a:extLst>
                    <a:ext uri="{FF2B5EF4-FFF2-40B4-BE49-F238E27FC236}">
                      <a16:creationId xmlns:a16="http://schemas.microsoft.com/office/drawing/2014/main" id="{811E65D4-C139-A990-D99E-4ED8274B0620}"/>
                    </a:ext>
                  </a:extLst>
                </p14:cNvPr>
                <p14:cNvContentPartPr/>
                <p14:nvPr/>
              </p14:nvContentPartPr>
              <p14:xfrm>
                <a:off x="4778245" y="4244381"/>
                <a:ext cx="82800" cy="11520"/>
              </p14:xfrm>
            </p:contentPart>
          </mc:Choice>
          <mc:Fallback xmlns="">
            <p:pic>
              <p:nvPicPr>
                <p:cNvPr id="57" name="Ink 56">
                  <a:extLst>
                    <a:ext uri="{FF2B5EF4-FFF2-40B4-BE49-F238E27FC236}">
                      <a16:creationId xmlns:a16="http://schemas.microsoft.com/office/drawing/2014/main" id="{811E65D4-C139-A990-D99E-4ED8274B0620}"/>
                    </a:ext>
                  </a:extLst>
                </p:cNvPr>
                <p:cNvPicPr/>
                <p:nvPr/>
              </p:nvPicPr>
              <p:blipFill>
                <a:blip r:embed="rId46"/>
                <a:stretch>
                  <a:fillRect/>
                </a:stretch>
              </p:blipFill>
              <p:spPr>
                <a:xfrm>
                  <a:off x="4769245" y="4235381"/>
                  <a:ext cx="10044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8" name="Ink 57">
                  <a:extLst>
                    <a:ext uri="{FF2B5EF4-FFF2-40B4-BE49-F238E27FC236}">
                      <a16:creationId xmlns:a16="http://schemas.microsoft.com/office/drawing/2014/main" id="{164E5CD4-BF7C-7456-B5E1-8F3AD48F60C1}"/>
                    </a:ext>
                  </a:extLst>
                </p14:cNvPr>
                <p14:cNvContentPartPr/>
                <p14:nvPr/>
              </p14:nvContentPartPr>
              <p14:xfrm>
                <a:off x="4695445" y="4220981"/>
                <a:ext cx="360" cy="360"/>
              </p14:xfrm>
            </p:contentPart>
          </mc:Choice>
          <mc:Fallback xmlns="">
            <p:pic>
              <p:nvPicPr>
                <p:cNvPr id="58" name="Ink 57">
                  <a:extLst>
                    <a:ext uri="{FF2B5EF4-FFF2-40B4-BE49-F238E27FC236}">
                      <a16:creationId xmlns:a16="http://schemas.microsoft.com/office/drawing/2014/main" id="{164E5CD4-BF7C-7456-B5E1-8F3AD48F60C1}"/>
                    </a:ext>
                  </a:extLst>
                </p:cNvPr>
                <p:cNvPicPr/>
                <p:nvPr/>
              </p:nvPicPr>
              <p:blipFill>
                <a:blip r:embed="rId33"/>
                <a:stretch>
                  <a:fillRect/>
                </a:stretch>
              </p:blipFill>
              <p:spPr>
                <a:xfrm>
                  <a:off x="4686805" y="421234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9" name="Ink 58">
                  <a:extLst>
                    <a:ext uri="{FF2B5EF4-FFF2-40B4-BE49-F238E27FC236}">
                      <a16:creationId xmlns:a16="http://schemas.microsoft.com/office/drawing/2014/main" id="{282DA8FF-EDC9-C01C-9397-61A6AF478172}"/>
                    </a:ext>
                  </a:extLst>
                </p14:cNvPr>
                <p14:cNvContentPartPr/>
                <p14:nvPr/>
              </p14:nvContentPartPr>
              <p14:xfrm>
                <a:off x="4695445" y="4200461"/>
                <a:ext cx="164880" cy="151560"/>
              </p14:xfrm>
            </p:contentPart>
          </mc:Choice>
          <mc:Fallback xmlns="">
            <p:pic>
              <p:nvPicPr>
                <p:cNvPr id="59" name="Ink 58">
                  <a:extLst>
                    <a:ext uri="{FF2B5EF4-FFF2-40B4-BE49-F238E27FC236}">
                      <a16:creationId xmlns:a16="http://schemas.microsoft.com/office/drawing/2014/main" id="{282DA8FF-EDC9-C01C-9397-61A6AF478172}"/>
                    </a:ext>
                  </a:extLst>
                </p:cNvPr>
                <p:cNvPicPr/>
                <p:nvPr/>
              </p:nvPicPr>
              <p:blipFill>
                <a:blip r:embed="rId49"/>
                <a:stretch>
                  <a:fillRect/>
                </a:stretch>
              </p:blipFill>
              <p:spPr>
                <a:xfrm>
                  <a:off x="4686805" y="4191821"/>
                  <a:ext cx="18252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60" name="Ink 59">
                  <a:extLst>
                    <a:ext uri="{FF2B5EF4-FFF2-40B4-BE49-F238E27FC236}">
                      <a16:creationId xmlns:a16="http://schemas.microsoft.com/office/drawing/2014/main" id="{3EBC412B-5067-7096-3EB4-31B4D68B05F0}"/>
                    </a:ext>
                  </a:extLst>
                </p14:cNvPr>
                <p14:cNvContentPartPr/>
                <p14:nvPr/>
              </p14:nvContentPartPr>
              <p14:xfrm>
                <a:off x="4729645" y="4193621"/>
                <a:ext cx="360" cy="360"/>
              </p14:xfrm>
            </p:contentPart>
          </mc:Choice>
          <mc:Fallback xmlns="">
            <p:pic>
              <p:nvPicPr>
                <p:cNvPr id="60" name="Ink 59">
                  <a:extLst>
                    <a:ext uri="{FF2B5EF4-FFF2-40B4-BE49-F238E27FC236}">
                      <a16:creationId xmlns:a16="http://schemas.microsoft.com/office/drawing/2014/main" id="{3EBC412B-5067-7096-3EB4-31B4D68B05F0}"/>
                    </a:ext>
                  </a:extLst>
                </p:cNvPr>
                <p:cNvPicPr/>
                <p:nvPr/>
              </p:nvPicPr>
              <p:blipFill>
                <a:blip r:embed="rId33"/>
                <a:stretch>
                  <a:fillRect/>
                </a:stretch>
              </p:blipFill>
              <p:spPr>
                <a:xfrm>
                  <a:off x="4721005" y="418462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1" name="Ink 60">
                  <a:extLst>
                    <a:ext uri="{FF2B5EF4-FFF2-40B4-BE49-F238E27FC236}">
                      <a16:creationId xmlns:a16="http://schemas.microsoft.com/office/drawing/2014/main" id="{775DB49E-591B-C5D0-C5B9-E6EF6B45916E}"/>
                    </a:ext>
                  </a:extLst>
                </p14:cNvPr>
                <p14:cNvContentPartPr/>
                <p14:nvPr/>
              </p14:nvContentPartPr>
              <p14:xfrm>
                <a:off x="4874365" y="4138541"/>
                <a:ext cx="12600" cy="360"/>
              </p14:xfrm>
            </p:contentPart>
          </mc:Choice>
          <mc:Fallback xmlns="">
            <p:pic>
              <p:nvPicPr>
                <p:cNvPr id="61" name="Ink 60">
                  <a:extLst>
                    <a:ext uri="{FF2B5EF4-FFF2-40B4-BE49-F238E27FC236}">
                      <a16:creationId xmlns:a16="http://schemas.microsoft.com/office/drawing/2014/main" id="{775DB49E-591B-C5D0-C5B9-E6EF6B45916E}"/>
                    </a:ext>
                  </a:extLst>
                </p:cNvPr>
                <p:cNvPicPr/>
                <p:nvPr/>
              </p:nvPicPr>
              <p:blipFill>
                <a:blip r:embed="rId52"/>
                <a:stretch>
                  <a:fillRect/>
                </a:stretch>
              </p:blipFill>
              <p:spPr>
                <a:xfrm>
                  <a:off x="4865365" y="4129901"/>
                  <a:ext cx="30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2" name="Ink 61">
                  <a:extLst>
                    <a:ext uri="{FF2B5EF4-FFF2-40B4-BE49-F238E27FC236}">
                      <a16:creationId xmlns:a16="http://schemas.microsoft.com/office/drawing/2014/main" id="{2F0404E6-B0BA-247F-F5C1-558FFA71F234}"/>
                    </a:ext>
                  </a:extLst>
                </p14:cNvPr>
                <p14:cNvContentPartPr/>
                <p14:nvPr/>
              </p14:nvContentPartPr>
              <p14:xfrm>
                <a:off x="4709125" y="4115501"/>
                <a:ext cx="223920" cy="64800"/>
              </p14:xfrm>
            </p:contentPart>
          </mc:Choice>
          <mc:Fallback xmlns="">
            <p:pic>
              <p:nvPicPr>
                <p:cNvPr id="62" name="Ink 61">
                  <a:extLst>
                    <a:ext uri="{FF2B5EF4-FFF2-40B4-BE49-F238E27FC236}">
                      <a16:creationId xmlns:a16="http://schemas.microsoft.com/office/drawing/2014/main" id="{2F0404E6-B0BA-247F-F5C1-558FFA71F234}"/>
                    </a:ext>
                  </a:extLst>
                </p:cNvPr>
                <p:cNvPicPr/>
                <p:nvPr/>
              </p:nvPicPr>
              <p:blipFill>
                <a:blip r:embed="rId54"/>
                <a:stretch>
                  <a:fillRect/>
                </a:stretch>
              </p:blipFill>
              <p:spPr>
                <a:xfrm>
                  <a:off x="4700485" y="4106501"/>
                  <a:ext cx="241560" cy="82440"/>
                </a:xfrm>
                <a:prstGeom prst="rect">
                  <a:avLst/>
                </a:prstGeom>
              </p:spPr>
            </p:pic>
          </mc:Fallback>
        </mc:AlternateContent>
      </p:grpSp>
      <p:grpSp>
        <p:nvGrpSpPr>
          <p:cNvPr id="68" name="Group 67">
            <a:extLst>
              <a:ext uri="{FF2B5EF4-FFF2-40B4-BE49-F238E27FC236}">
                <a16:creationId xmlns:a16="http://schemas.microsoft.com/office/drawing/2014/main" id="{8F4E800C-0D98-59FF-44F3-527F03ED6540}"/>
              </a:ext>
            </a:extLst>
          </p:cNvPr>
          <p:cNvGrpSpPr/>
          <p:nvPr/>
        </p:nvGrpSpPr>
        <p:grpSpPr>
          <a:xfrm>
            <a:off x="4009285" y="3802661"/>
            <a:ext cx="239760" cy="268920"/>
            <a:chOff x="4009285" y="3802661"/>
            <a:chExt cx="239760" cy="268920"/>
          </a:xfrm>
        </p:grpSpPr>
        <mc:AlternateContent xmlns:mc="http://schemas.openxmlformats.org/markup-compatibility/2006" xmlns:p14="http://schemas.microsoft.com/office/powerpoint/2010/main">
          <mc:Choice Requires="p14">
            <p:contentPart p14:bwMode="auto" r:id="rId55">
              <p14:nvContentPartPr>
                <p14:cNvPr id="64" name="Ink 63">
                  <a:extLst>
                    <a:ext uri="{FF2B5EF4-FFF2-40B4-BE49-F238E27FC236}">
                      <a16:creationId xmlns:a16="http://schemas.microsoft.com/office/drawing/2014/main" id="{B44D1518-0D98-93EA-8723-70CC2267135A}"/>
                    </a:ext>
                  </a:extLst>
                </p14:cNvPr>
                <p14:cNvContentPartPr/>
                <p14:nvPr/>
              </p14:nvContentPartPr>
              <p14:xfrm>
                <a:off x="4145005" y="3802661"/>
                <a:ext cx="69840" cy="47520"/>
              </p14:xfrm>
            </p:contentPart>
          </mc:Choice>
          <mc:Fallback xmlns="">
            <p:pic>
              <p:nvPicPr>
                <p:cNvPr id="64" name="Ink 63">
                  <a:extLst>
                    <a:ext uri="{FF2B5EF4-FFF2-40B4-BE49-F238E27FC236}">
                      <a16:creationId xmlns:a16="http://schemas.microsoft.com/office/drawing/2014/main" id="{B44D1518-0D98-93EA-8723-70CC2267135A}"/>
                    </a:ext>
                  </a:extLst>
                </p:cNvPr>
                <p:cNvPicPr/>
                <p:nvPr/>
              </p:nvPicPr>
              <p:blipFill>
                <a:blip r:embed="rId56"/>
                <a:stretch>
                  <a:fillRect/>
                </a:stretch>
              </p:blipFill>
              <p:spPr>
                <a:xfrm>
                  <a:off x="4136005" y="3793661"/>
                  <a:ext cx="8748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5" name="Ink 64">
                  <a:extLst>
                    <a:ext uri="{FF2B5EF4-FFF2-40B4-BE49-F238E27FC236}">
                      <a16:creationId xmlns:a16="http://schemas.microsoft.com/office/drawing/2014/main" id="{F6C1E2E1-7703-F7D3-2287-4794F627823B}"/>
                    </a:ext>
                  </a:extLst>
                </p14:cNvPr>
                <p14:cNvContentPartPr/>
                <p14:nvPr/>
              </p14:nvContentPartPr>
              <p14:xfrm>
                <a:off x="4181005" y="3952781"/>
                <a:ext cx="68040" cy="118800"/>
              </p14:xfrm>
            </p:contentPart>
          </mc:Choice>
          <mc:Fallback xmlns="">
            <p:pic>
              <p:nvPicPr>
                <p:cNvPr id="65" name="Ink 64">
                  <a:extLst>
                    <a:ext uri="{FF2B5EF4-FFF2-40B4-BE49-F238E27FC236}">
                      <a16:creationId xmlns:a16="http://schemas.microsoft.com/office/drawing/2014/main" id="{F6C1E2E1-7703-F7D3-2287-4794F627823B}"/>
                    </a:ext>
                  </a:extLst>
                </p:cNvPr>
                <p:cNvPicPr/>
                <p:nvPr/>
              </p:nvPicPr>
              <p:blipFill>
                <a:blip r:embed="rId58"/>
                <a:stretch>
                  <a:fillRect/>
                </a:stretch>
              </p:blipFill>
              <p:spPr>
                <a:xfrm>
                  <a:off x="4172365" y="3944141"/>
                  <a:ext cx="8568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66" name="Ink 65">
                  <a:extLst>
                    <a:ext uri="{FF2B5EF4-FFF2-40B4-BE49-F238E27FC236}">
                      <a16:creationId xmlns:a16="http://schemas.microsoft.com/office/drawing/2014/main" id="{A514D7EC-EEE0-0736-D4F5-784D36ACB80B}"/>
                    </a:ext>
                  </a:extLst>
                </p14:cNvPr>
                <p14:cNvContentPartPr/>
                <p14:nvPr/>
              </p14:nvContentPartPr>
              <p14:xfrm>
                <a:off x="4039525" y="3851981"/>
                <a:ext cx="113040" cy="101160"/>
              </p14:xfrm>
            </p:contentPart>
          </mc:Choice>
          <mc:Fallback xmlns="">
            <p:pic>
              <p:nvPicPr>
                <p:cNvPr id="66" name="Ink 65">
                  <a:extLst>
                    <a:ext uri="{FF2B5EF4-FFF2-40B4-BE49-F238E27FC236}">
                      <a16:creationId xmlns:a16="http://schemas.microsoft.com/office/drawing/2014/main" id="{A514D7EC-EEE0-0736-D4F5-784D36ACB80B}"/>
                    </a:ext>
                  </a:extLst>
                </p:cNvPr>
                <p:cNvPicPr/>
                <p:nvPr/>
              </p:nvPicPr>
              <p:blipFill>
                <a:blip r:embed="rId60"/>
                <a:stretch>
                  <a:fillRect/>
                </a:stretch>
              </p:blipFill>
              <p:spPr>
                <a:xfrm>
                  <a:off x="4030885" y="3843341"/>
                  <a:ext cx="1306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67" name="Ink 66">
                  <a:extLst>
                    <a:ext uri="{FF2B5EF4-FFF2-40B4-BE49-F238E27FC236}">
                      <a16:creationId xmlns:a16="http://schemas.microsoft.com/office/drawing/2014/main" id="{B62DCCA8-9C78-2BA0-F647-4C6390FC4CEB}"/>
                    </a:ext>
                  </a:extLst>
                </p14:cNvPr>
                <p14:cNvContentPartPr/>
                <p14:nvPr/>
              </p14:nvContentPartPr>
              <p14:xfrm>
                <a:off x="4009285" y="3980501"/>
                <a:ext cx="74880" cy="75960"/>
              </p14:xfrm>
            </p:contentPart>
          </mc:Choice>
          <mc:Fallback xmlns="">
            <p:pic>
              <p:nvPicPr>
                <p:cNvPr id="67" name="Ink 66">
                  <a:extLst>
                    <a:ext uri="{FF2B5EF4-FFF2-40B4-BE49-F238E27FC236}">
                      <a16:creationId xmlns:a16="http://schemas.microsoft.com/office/drawing/2014/main" id="{B62DCCA8-9C78-2BA0-F647-4C6390FC4CEB}"/>
                    </a:ext>
                  </a:extLst>
                </p:cNvPr>
                <p:cNvPicPr/>
                <p:nvPr/>
              </p:nvPicPr>
              <p:blipFill>
                <a:blip r:embed="rId62"/>
                <a:stretch>
                  <a:fillRect/>
                </a:stretch>
              </p:blipFill>
              <p:spPr>
                <a:xfrm>
                  <a:off x="4000285" y="3971501"/>
                  <a:ext cx="92520" cy="93600"/>
                </a:xfrm>
                <a:prstGeom prst="rect">
                  <a:avLst/>
                </a:prstGeom>
              </p:spPr>
            </p:pic>
          </mc:Fallback>
        </mc:AlternateContent>
      </p:grpSp>
      <p:grpSp>
        <p:nvGrpSpPr>
          <p:cNvPr id="72" name="Group 71">
            <a:extLst>
              <a:ext uri="{FF2B5EF4-FFF2-40B4-BE49-F238E27FC236}">
                <a16:creationId xmlns:a16="http://schemas.microsoft.com/office/drawing/2014/main" id="{56C50BE3-23E3-69A5-DC65-305328E4DFC5}"/>
              </a:ext>
            </a:extLst>
          </p:cNvPr>
          <p:cNvGrpSpPr/>
          <p:nvPr/>
        </p:nvGrpSpPr>
        <p:grpSpPr>
          <a:xfrm>
            <a:off x="3808765" y="3045581"/>
            <a:ext cx="612000" cy="481320"/>
            <a:chOff x="3808765" y="3045581"/>
            <a:chExt cx="612000" cy="481320"/>
          </a:xfrm>
        </p:grpSpPr>
        <mc:AlternateContent xmlns:mc="http://schemas.openxmlformats.org/markup-compatibility/2006" xmlns:p14="http://schemas.microsoft.com/office/powerpoint/2010/main">
          <mc:Choice Requires="p14">
            <p:contentPart p14:bwMode="auto" r:id="rId63">
              <p14:nvContentPartPr>
                <p14:cNvPr id="69" name="Ink 68">
                  <a:extLst>
                    <a:ext uri="{FF2B5EF4-FFF2-40B4-BE49-F238E27FC236}">
                      <a16:creationId xmlns:a16="http://schemas.microsoft.com/office/drawing/2014/main" id="{78736CBF-8A4D-2D13-6F2F-4D6A1D1EA2E4}"/>
                    </a:ext>
                  </a:extLst>
                </p14:cNvPr>
                <p14:cNvContentPartPr/>
                <p14:nvPr/>
              </p14:nvContentPartPr>
              <p14:xfrm>
                <a:off x="3808765" y="3045941"/>
                <a:ext cx="583920" cy="480960"/>
              </p14:xfrm>
            </p:contentPart>
          </mc:Choice>
          <mc:Fallback xmlns="">
            <p:pic>
              <p:nvPicPr>
                <p:cNvPr id="69" name="Ink 68">
                  <a:extLst>
                    <a:ext uri="{FF2B5EF4-FFF2-40B4-BE49-F238E27FC236}">
                      <a16:creationId xmlns:a16="http://schemas.microsoft.com/office/drawing/2014/main" id="{78736CBF-8A4D-2D13-6F2F-4D6A1D1EA2E4}"/>
                    </a:ext>
                  </a:extLst>
                </p:cNvPr>
                <p:cNvPicPr/>
                <p:nvPr/>
              </p:nvPicPr>
              <p:blipFill>
                <a:blip r:embed="rId64"/>
                <a:stretch>
                  <a:fillRect/>
                </a:stretch>
              </p:blipFill>
              <p:spPr>
                <a:xfrm>
                  <a:off x="3799765" y="3037301"/>
                  <a:ext cx="601560" cy="4986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70" name="Ink 69">
                  <a:extLst>
                    <a:ext uri="{FF2B5EF4-FFF2-40B4-BE49-F238E27FC236}">
                      <a16:creationId xmlns:a16="http://schemas.microsoft.com/office/drawing/2014/main" id="{4EC85AC5-4F5F-0744-0189-DC9235567C66}"/>
                    </a:ext>
                  </a:extLst>
                </p14:cNvPr>
                <p14:cNvContentPartPr/>
                <p14:nvPr/>
              </p14:nvContentPartPr>
              <p14:xfrm>
                <a:off x="4121245" y="3045581"/>
                <a:ext cx="299520" cy="21240"/>
              </p14:xfrm>
            </p:contentPart>
          </mc:Choice>
          <mc:Fallback xmlns="">
            <p:pic>
              <p:nvPicPr>
                <p:cNvPr id="70" name="Ink 69">
                  <a:extLst>
                    <a:ext uri="{FF2B5EF4-FFF2-40B4-BE49-F238E27FC236}">
                      <a16:creationId xmlns:a16="http://schemas.microsoft.com/office/drawing/2014/main" id="{4EC85AC5-4F5F-0744-0189-DC9235567C66}"/>
                    </a:ext>
                  </a:extLst>
                </p:cNvPr>
                <p:cNvPicPr/>
                <p:nvPr/>
              </p:nvPicPr>
              <p:blipFill>
                <a:blip r:embed="rId66"/>
                <a:stretch>
                  <a:fillRect/>
                </a:stretch>
              </p:blipFill>
              <p:spPr>
                <a:xfrm>
                  <a:off x="4112605" y="3036581"/>
                  <a:ext cx="31716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71" name="Ink 70">
                  <a:extLst>
                    <a:ext uri="{FF2B5EF4-FFF2-40B4-BE49-F238E27FC236}">
                      <a16:creationId xmlns:a16="http://schemas.microsoft.com/office/drawing/2014/main" id="{40A7851D-F7B4-82C8-8181-613D0D3189FB}"/>
                    </a:ext>
                  </a:extLst>
                </p14:cNvPr>
                <p14:cNvContentPartPr/>
                <p14:nvPr/>
              </p14:nvContentPartPr>
              <p14:xfrm>
                <a:off x="4393045" y="3052061"/>
                <a:ext cx="21240" cy="151560"/>
              </p14:xfrm>
            </p:contentPart>
          </mc:Choice>
          <mc:Fallback xmlns="">
            <p:pic>
              <p:nvPicPr>
                <p:cNvPr id="71" name="Ink 70">
                  <a:extLst>
                    <a:ext uri="{FF2B5EF4-FFF2-40B4-BE49-F238E27FC236}">
                      <a16:creationId xmlns:a16="http://schemas.microsoft.com/office/drawing/2014/main" id="{40A7851D-F7B4-82C8-8181-613D0D3189FB}"/>
                    </a:ext>
                  </a:extLst>
                </p:cNvPr>
                <p:cNvPicPr/>
                <p:nvPr/>
              </p:nvPicPr>
              <p:blipFill>
                <a:blip r:embed="rId68"/>
                <a:stretch>
                  <a:fillRect/>
                </a:stretch>
              </p:blipFill>
              <p:spPr>
                <a:xfrm>
                  <a:off x="4384045" y="3043421"/>
                  <a:ext cx="38880" cy="169200"/>
                </a:xfrm>
                <a:prstGeom prst="rect">
                  <a:avLst/>
                </a:prstGeom>
              </p:spPr>
            </p:pic>
          </mc:Fallback>
        </mc:AlternateContent>
      </p:grpSp>
      <p:grpSp>
        <p:nvGrpSpPr>
          <p:cNvPr id="77" name="Group 76">
            <a:extLst>
              <a:ext uri="{FF2B5EF4-FFF2-40B4-BE49-F238E27FC236}">
                <a16:creationId xmlns:a16="http://schemas.microsoft.com/office/drawing/2014/main" id="{BBCB70B9-9993-E714-2221-04E0BCB8AC0F}"/>
              </a:ext>
            </a:extLst>
          </p:cNvPr>
          <p:cNvGrpSpPr/>
          <p:nvPr/>
        </p:nvGrpSpPr>
        <p:grpSpPr>
          <a:xfrm>
            <a:off x="3629845" y="4179581"/>
            <a:ext cx="592200" cy="523080"/>
            <a:chOff x="3629845" y="4179581"/>
            <a:chExt cx="592200" cy="523080"/>
          </a:xfrm>
        </p:grpSpPr>
        <mc:AlternateContent xmlns:mc="http://schemas.openxmlformats.org/markup-compatibility/2006" xmlns:p14="http://schemas.microsoft.com/office/powerpoint/2010/main">
          <mc:Choice Requires="p14">
            <p:contentPart p14:bwMode="auto" r:id="rId69">
              <p14:nvContentPartPr>
                <p14:cNvPr id="73" name="Ink 72">
                  <a:extLst>
                    <a:ext uri="{FF2B5EF4-FFF2-40B4-BE49-F238E27FC236}">
                      <a16:creationId xmlns:a16="http://schemas.microsoft.com/office/drawing/2014/main" id="{CF96855E-9C39-FD3D-29D1-4C9B7A2C4088}"/>
                    </a:ext>
                  </a:extLst>
                </p14:cNvPr>
                <p14:cNvContentPartPr/>
                <p14:nvPr/>
              </p14:nvContentPartPr>
              <p14:xfrm>
                <a:off x="3629845" y="4179581"/>
                <a:ext cx="577080" cy="518400"/>
              </p14:xfrm>
            </p:contentPart>
          </mc:Choice>
          <mc:Fallback xmlns="">
            <p:pic>
              <p:nvPicPr>
                <p:cNvPr id="73" name="Ink 72">
                  <a:extLst>
                    <a:ext uri="{FF2B5EF4-FFF2-40B4-BE49-F238E27FC236}">
                      <a16:creationId xmlns:a16="http://schemas.microsoft.com/office/drawing/2014/main" id="{CF96855E-9C39-FD3D-29D1-4C9B7A2C4088}"/>
                    </a:ext>
                  </a:extLst>
                </p:cNvPr>
                <p:cNvPicPr/>
                <p:nvPr/>
              </p:nvPicPr>
              <p:blipFill>
                <a:blip r:embed="rId70"/>
                <a:stretch>
                  <a:fillRect/>
                </a:stretch>
              </p:blipFill>
              <p:spPr>
                <a:xfrm>
                  <a:off x="3621205" y="4170941"/>
                  <a:ext cx="594720" cy="5360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74" name="Ink 73">
                  <a:extLst>
                    <a:ext uri="{FF2B5EF4-FFF2-40B4-BE49-F238E27FC236}">
                      <a16:creationId xmlns:a16="http://schemas.microsoft.com/office/drawing/2014/main" id="{A5E81F65-74BF-97A5-9F36-1A718F8DED8A}"/>
                    </a:ext>
                  </a:extLst>
                </p14:cNvPr>
                <p14:cNvContentPartPr/>
                <p14:nvPr/>
              </p14:nvContentPartPr>
              <p14:xfrm>
                <a:off x="4015765" y="4647221"/>
                <a:ext cx="178200" cy="49680"/>
              </p14:xfrm>
            </p:contentPart>
          </mc:Choice>
          <mc:Fallback xmlns="">
            <p:pic>
              <p:nvPicPr>
                <p:cNvPr id="74" name="Ink 73">
                  <a:extLst>
                    <a:ext uri="{FF2B5EF4-FFF2-40B4-BE49-F238E27FC236}">
                      <a16:creationId xmlns:a16="http://schemas.microsoft.com/office/drawing/2014/main" id="{A5E81F65-74BF-97A5-9F36-1A718F8DED8A}"/>
                    </a:ext>
                  </a:extLst>
                </p:cNvPr>
                <p:cNvPicPr/>
                <p:nvPr/>
              </p:nvPicPr>
              <p:blipFill>
                <a:blip r:embed="rId72"/>
                <a:stretch>
                  <a:fillRect/>
                </a:stretch>
              </p:blipFill>
              <p:spPr>
                <a:xfrm>
                  <a:off x="4006765" y="4638221"/>
                  <a:ext cx="19584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76" name="Ink 75">
                  <a:extLst>
                    <a:ext uri="{FF2B5EF4-FFF2-40B4-BE49-F238E27FC236}">
                      <a16:creationId xmlns:a16="http://schemas.microsoft.com/office/drawing/2014/main" id="{1F80C979-5530-0AD3-8800-13C99CEE91BF}"/>
                    </a:ext>
                  </a:extLst>
                </p14:cNvPr>
                <p14:cNvContentPartPr/>
                <p14:nvPr/>
              </p14:nvContentPartPr>
              <p14:xfrm>
                <a:off x="4195405" y="4501781"/>
                <a:ext cx="26640" cy="200880"/>
              </p14:xfrm>
            </p:contentPart>
          </mc:Choice>
          <mc:Fallback xmlns="">
            <p:pic>
              <p:nvPicPr>
                <p:cNvPr id="76" name="Ink 75">
                  <a:extLst>
                    <a:ext uri="{FF2B5EF4-FFF2-40B4-BE49-F238E27FC236}">
                      <a16:creationId xmlns:a16="http://schemas.microsoft.com/office/drawing/2014/main" id="{1F80C979-5530-0AD3-8800-13C99CEE91BF}"/>
                    </a:ext>
                  </a:extLst>
                </p:cNvPr>
                <p:cNvPicPr/>
                <p:nvPr/>
              </p:nvPicPr>
              <p:blipFill>
                <a:blip r:embed="rId74"/>
                <a:stretch>
                  <a:fillRect/>
                </a:stretch>
              </p:blipFill>
              <p:spPr>
                <a:xfrm>
                  <a:off x="4186765" y="4492781"/>
                  <a:ext cx="44280" cy="218520"/>
                </a:xfrm>
                <a:prstGeom prst="rect">
                  <a:avLst/>
                </a:prstGeom>
              </p:spPr>
            </p:pic>
          </mc:Fallback>
        </mc:AlternateContent>
      </p:grpSp>
      <p:grpSp>
        <p:nvGrpSpPr>
          <p:cNvPr id="82" name="Group 81">
            <a:extLst>
              <a:ext uri="{FF2B5EF4-FFF2-40B4-BE49-F238E27FC236}">
                <a16:creationId xmlns:a16="http://schemas.microsoft.com/office/drawing/2014/main" id="{1A974B7D-B414-7853-DAED-67287EE37839}"/>
              </a:ext>
            </a:extLst>
          </p:cNvPr>
          <p:cNvGrpSpPr/>
          <p:nvPr/>
        </p:nvGrpSpPr>
        <p:grpSpPr>
          <a:xfrm>
            <a:off x="3592045" y="3508901"/>
            <a:ext cx="272880" cy="172080"/>
            <a:chOff x="3592045" y="3508901"/>
            <a:chExt cx="272880" cy="172080"/>
          </a:xfrm>
        </p:grpSpPr>
        <mc:AlternateContent xmlns:mc="http://schemas.openxmlformats.org/markup-compatibility/2006" xmlns:p14="http://schemas.microsoft.com/office/powerpoint/2010/main">
          <mc:Choice Requires="p14">
            <p:contentPart p14:bwMode="auto" r:id="rId75">
              <p14:nvContentPartPr>
                <p14:cNvPr id="80" name="Ink 79">
                  <a:extLst>
                    <a:ext uri="{FF2B5EF4-FFF2-40B4-BE49-F238E27FC236}">
                      <a16:creationId xmlns:a16="http://schemas.microsoft.com/office/drawing/2014/main" id="{A1995B5D-8CDC-4825-2ECA-19FBD0B0A021}"/>
                    </a:ext>
                  </a:extLst>
                </p14:cNvPr>
                <p14:cNvContentPartPr/>
                <p14:nvPr/>
              </p14:nvContentPartPr>
              <p14:xfrm>
                <a:off x="3592045" y="3588461"/>
                <a:ext cx="168840" cy="92520"/>
              </p14:xfrm>
            </p:contentPart>
          </mc:Choice>
          <mc:Fallback xmlns="">
            <p:pic>
              <p:nvPicPr>
                <p:cNvPr id="80" name="Ink 79">
                  <a:extLst>
                    <a:ext uri="{FF2B5EF4-FFF2-40B4-BE49-F238E27FC236}">
                      <a16:creationId xmlns:a16="http://schemas.microsoft.com/office/drawing/2014/main" id="{A1995B5D-8CDC-4825-2ECA-19FBD0B0A021}"/>
                    </a:ext>
                  </a:extLst>
                </p:cNvPr>
                <p:cNvPicPr/>
                <p:nvPr/>
              </p:nvPicPr>
              <p:blipFill>
                <a:blip r:embed="rId76"/>
                <a:stretch>
                  <a:fillRect/>
                </a:stretch>
              </p:blipFill>
              <p:spPr>
                <a:xfrm>
                  <a:off x="3583045" y="3579821"/>
                  <a:ext cx="18648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81" name="Ink 80">
                  <a:extLst>
                    <a:ext uri="{FF2B5EF4-FFF2-40B4-BE49-F238E27FC236}">
                      <a16:creationId xmlns:a16="http://schemas.microsoft.com/office/drawing/2014/main" id="{08CAE04D-F24A-3E0A-1938-C34567CAED29}"/>
                    </a:ext>
                  </a:extLst>
                </p14:cNvPr>
                <p14:cNvContentPartPr/>
                <p14:nvPr/>
              </p14:nvContentPartPr>
              <p14:xfrm>
                <a:off x="3760165" y="3508901"/>
                <a:ext cx="104760" cy="73080"/>
              </p14:xfrm>
            </p:contentPart>
          </mc:Choice>
          <mc:Fallback xmlns="">
            <p:pic>
              <p:nvPicPr>
                <p:cNvPr id="81" name="Ink 80">
                  <a:extLst>
                    <a:ext uri="{FF2B5EF4-FFF2-40B4-BE49-F238E27FC236}">
                      <a16:creationId xmlns:a16="http://schemas.microsoft.com/office/drawing/2014/main" id="{08CAE04D-F24A-3E0A-1938-C34567CAED29}"/>
                    </a:ext>
                  </a:extLst>
                </p:cNvPr>
                <p:cNvPicPr/>
                <p:nvPr/>
              </p:nvPicPr>
              <p:blipFill>
                <a:blip r:embed="rId78"/>
                <a:stretch>
                  <a:fillRect/>
                </a:stretch>
              </p:blipFill>
              <p:spPr>
                <a:xfrm>
                  <a:off x="3751525" y="3500261"/>
                  <a:ext cx="122400" cy="90720"/>
                </a:xfrm>
                <a:prstGeom prst="rect">
                  <a:avLst/>
                </a:prstGeom>
              </p:spPr>
            </p:pic>
          </mc:Fallback>
        </mc:AlternateContent>
      </p:grpSp>
    </p:spTree>
    <p:extLst>
      <p:ext uri="{BB962C8B-B14F-4D97-AF65-F5344CB8AC3E}">
        <p14:creationId xmlns:p14="http://schemas.microsoft.com/office/powerpoint/2010/main" val="3777052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7306C1FF-4C17-67DA-E392-12670CD3F445}"/>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2422788C-9B31-CBAE-D8DD-60D974AD12CE}"/>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21, Schweiz</a:t>
            </a:r>
            <a:endParaRPr sz="3000" dirty="0"/>
          </a:p>
        </p:txBody>
      </p:sp>
      <p:sp>
        <p:nvSpPr>
          <p:cNvPr id="79" name="Google Shape;79;p17">
            <a:extLst>
              <a:ext uri="{FF2B5EF4-FFF2-40B4-BE49-F238E27FC236}">
                <a16:creationId xmlns:a16="http://schemas.microsoft.com/office/drawing/2014/main" id="{FF76DCB8-B53B-4123-3A16-8B0324BE30BA}"/>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457200" lvl="0" indent="0" algn="l" rtl="0">
              <a:spcBef>
                <a:spcPts val="0"/>
              </a:spcBef>
              <a:spcAft>
                <a:spcPts val="0"/>
              </a:spcAft>
              <a:buNone/>
            </a:pPr>
            <a:r>
              <a:rPr lang="sv-SE" sz="2400" dirty="0"/>
              <a:t>Uppspel med fart som skall fokusera på ögonkontakt och bra passningar </a:t>
            </a:r>
            <a:r>
              <a:rPr lang="sv-SE" sz="2400"/>
              <a:t>hela vägen.</a:t>
            </a: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EF1E0197-747F-A712-919D-222745D9DDDB}"/>
              </a:ext>
            </a:extLst>
          </p:cNvPr>
          <p:cNvPicPr>
            <a:picLocks noChangeAspect="1"/>
          </p:cNvPicPr>
          <p:nvPr/>
        </p:nvPicPr>
        <p:blipFill>
          <a:blip r:embed="rId3"/>
          <a:stretch>
            <a:fillRect/>
          </a:stretch>
        </p:blipFill>
        <p:spPr>
          <a:xfrm>
            <a:off x="3396342" y="2223410"/>
            <a:ext cx="5435957" cy="2768739"/>
          </a:xfrm>
          <a:prstGeom prst="rect">
            <a:avLst/>
          </a:prstGeom>
        </p:spPr>
      </p:pic>
      <p:grpSp>
        <p:nvGrpSpPr>
          <p:cNvPr id="7" name="Group 6">
            <a:extLst>
              <a:ext uri="{FF2B5EF4-FFF2-40B4-BE49-F238E27FC236}">
                <a16:creationId xmlns:a16="http://schemas.microsoft.com/office/drawing/2014/main" id="{D8D38C82-AF0D-E9E5-CF87-02BEAEC5C60F}"/>
              </a:ext>
            </a:extLst>
          </p:cNvPr>
          <p:cNvGrpSpPr/>
          <p:nvPr/>
        </p:nvGrpSpPr>
        <p:grpSpPr>
          <a:xfrm>
            <a:off x="3626965" y="2447261"/>
            <a:ext cx="209520" cy="192240"/>
            <a:chOff x="3626965" y="2447261"/>
            <a:chExt cx="209520" cy="19224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AB58587-5701-1258-2F82-F5D632B00600}"/>
                    </a:ext>
                  </a:extLst>
                </p14:cNvPr>
                <p14:cNvContentPartPr/>
                <p14:nvPr/>
              </p14:nvContentPartPr>
              <p14:xfrm>
                <a:off x="3629845" y="2460941"/>
                <a:ext cx="176760" cy="178560"/>
              </p14:xfrm>
            </p:contentPart>
          </mc:Choice>
          <mc:Fallback xmlns="">
            <p:pic>
              <p:nvPicPr>
                <p:cNvPr id="3" name="Ink 2">
                  <a:extLst>
                    <a:ext uri="{FF2B5EF4-FFF2-40B4-BE49-F238E27FC236}">
                      <a16:creationId xmlns:a16="http://schemas.microsoft.com/office/drawing/2014/main" id="{FAB58587-5701-1258-2F82-F5D632B00600}"/>
                    </a:ext>
                  </a:extLst>
                </p:cNvPr>
                <p:cNvPicPr/>
                <p:nvPr/>
              </p:nvPicPr>
              <p:blipFill>
                <a:blip r:embed="rId5"/>
                <a:stretch>
                  <a:fillRect/>
                </a:stretch>
              </p:blipFill>
              <p:spPr>
                <a:xfrm>
                  <a:off x="3621205" y="2452301"/>
                  <a:ext cx="19440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5FE6101-221F-2BB5-5F56-BE05E2CB2CD2}"/>
                    </a:ext>
                  </a:extLst>
                </p14:cNvPr>
                <p14:cNvContentPartPr/>
                <p14:nvPr/>
              </p14:nvContentPartPr>
              <p14:xfrm>
                <a:off x="3626965" y="2447261"/>
                <a:ext cx="209520" cy="189360"/>
              </p14:xfrm>
            </p:contentPart>
          </mc:Choice>
          <mc:Fallback xmlns="">
            <p:pic>
              <p:nvPicPr>
                <p:cNvPr id="4" name="Ink 3">
                  <a:extLst>
                    <a:ext uri="{FF2B5EF4-FFF2-40B4-BE49-F238E27FC236}">
                      <a16:creationId xmlns:a16="http://schemas.microsoft.com/office/drawing/2014/main" id="{E5FE6101-221F-2BB5-5F56-BE05E2CB2CD2}"/>
                    </a:ext>
                  </a:extLst>
                </p:cNvPr>
                <p:cNvPicPr/>
                <p:nvPr/>
              </p:nvPicPr>
              <p:blipFill>
                <a:blip r:embed="rId7"/>
                <a:stretch>
                  <a:fillRect/>
                </a:stretch>
              </p:blipFill>
              <p:spPr>
                <a:xfrm>
                  <a:off x="3617965" y="2438621"/>
                  <a:ext cx="227160" cy="207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E436FD27-8339-EBD1-C5DD-0CE1C93C4011}"/>
                  </a:ext>
                </a:extLst>
              </p14:cNvPr>
              <p14:cNvContentPartPr/>
              <p14:nvPr/>
            </p14:nvContentPartPr>
            <p14:xfrm>
              <a:off x="5396725" y="2357981"/>
              <a:ext cx="300240" cy="201600"/>
            </p14:xfrm>
          </p:contentPart>
        </mc:Choice>
        <mc:Fallback xmlns="">
          <p:pic>
            <p:nvPicPr>
              <p:cNvPr id="8" name="Ink 7">
                <a:extLst>
                  <a:ext uri="{FF2B5EF4-FFF2-40B4-BE49-F238E27FC236}">
                    <a16:creationId xmlns:a16="http://schemas.microsoft.com/office/drawing/2014/main" id="{E436FD27-8339-EBD1-C5DD-0CE1C93C4011}"/>
                  </a:ext>
                </a:extLst>
              </p:cNvPr>
              <p:cNvPicPr/>
              <p:nvPr/>
            </p:nvPicPr>
            <p:blipFill>
              <a:blip r:embed="rId9"/>
              <a:stretch>
                <a:fillRect/>
              </a:stretch>
            </p:blipFill>
            <p:spPr>
              <a:xfrm>
                <a:off x="5388085" y="2348981"/>
                <a:ext cx="3178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B31AC035-3E37-D8EF-EF84-18832AB1306E}"/>
                  </a:ext>
                </a:extLst>
              </p14:cNvPr>
              <p14:cNvContentPartPr/>
              <p14:nvPr/>
            </p14:nvContentPartPr>
            <p14:xfrm>
              <a:off x="5472325" y="2371661"/>
              <a:ext cx="178920" cy="165240"/>
            </p14:xfrm>
          </p:contentPart>
        </mc:Choice>
        <mc:Fallback xmlns="">
          <p:pic>
            <p:nvPicPr>
              <p:cNvPr id="10" name="Ink 9">
                <a:extLst>
                  <a:ext uri="{FF2B5EF4-FFF2-40B4-BE49-F238E27FC236}">
                    <a16:creationId xmlns:a16="http://schemas.microsoft.com/office/drawing/2014/main" id="{B31AC035-3E37-D8EF-EF84-18832AB1306E}"/>
                  </a:ext>
                </a:extLst>
              </p:cNvPr>
              <p:cNvPicPr/>
              <p:nvPr/>
            </p:nvPicPr>
            <p:blipFill>
              <a:blip r:embed="rId11"/>
              <a:stretch>
                <a:fillRect/>
              </a:stretch>
            </p:blipFill>
            <p:spPr>
              <a:xfrm>
                <a:off x="5463325" y="2362661"/>
                <a:ext cx="196560" cy="182880"/>
              </a:xfrm>
              <a:prstGeom prst="rect">
                <a:avLst/>
              </a:prstGeom>
            </p:spPr>
          </p:pic>
        </mc:Fallback>
      </mc:AlternateContent>
      <p:grpSp>
        <p:nvGrpSpPr>
          <p:cNvPr id="14" name="Group 13">
            <a:extLst>
              <a:ext uri="{FF2B5EF4-FFF2-40B4-BE49-F238E27FC236}">
                <a16:creationId xmlns:a16="http://schemas.microsoft.com/office/drawing/2014/main" id="{DA1963CD-3EFE-F011-E7FB-71BC54B194DF}"/>
              </a:ext>
            </a:extLst>
          </p:cNvPr>
          <p:cNvGrpSpPr/>
          <p:nvPr/>
        </p:nvGrpSpPr>
        <p:grpSpPr>
          <a:xfrm>
            <a:off x="5822965" y="3444101"/>
            <a:ext cx="295920" cy="215640"/>
            <a:chOff x="5822965" y="3444101"/>
            <a:chExt cx="295920" cy="215640"/>
          </a:xfrm>
        </p:grpSpPr>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3D386F77-2782-2045-602C-C978D1D84C56}"/>
                    </a:ext>
                  </a:extLst>
                </p14:cNvPr>
                <p14:cNvContentPartPr/>
                <p14:nvPr/>
              </p14:nvContentPartPr>
              <p14:xfrm>
                <a:off x="5822965" y="3464981"/>
                <a:ext cx="284400" cy="190080"/>
              </p14:xfrm>
            </p:contentPart>
          </mc:Choice>
          <mc:Fallback xmlns="">
            <p:pic>
              <p:nvPicPr>
                <p:cNvPr id="11" name="Ink 10">
                  <a:extLst>
                    <a:ext uri="{FF2B5EF4-FFF2-40B4-BE49-F238E27FC236}">
                      <a16:creationId xmlns:a16="http://schemas.microsoft.com/office/drawing/2014/main" id="{3D386F77-2782-2045-602C-C978D1D84C56}"/>
                    </a:ext>
                  </a:extLst>
                </p:cNvPr>
                <p:cNvPicPr/>
                <p:nvPr/>
              </p:nvPicPr>
              <p:blipFill>
                <a:blip r:embed="rId13"/>
                <a:stretch>
                  <a:fillRect/>
                </a:stretch>
              </p:blipFill>
              <p:spPr>
                <a:xfrm>
                  <a:off x="5814325" y="3455981"/>
                  <a:ext cx="3020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2FAF7116-DCFD-FF79-1B11-9D9043892BBD}"/>
                    </a:ext>
                  </a:extLst>
                </p14:cNvPr>
                <p14:cNvContentPartPr/>
                <p14:nvPr/>
              </p14:nvContentPartPr>
              <p14:xfrm>
                <a:off x="5859685" y="3444101"/>
                <a:ext cx="259200" cy="215640"/>
              </p14:xfrm>
            </p:contentPart>
          </mc:Choice>
          <mc:Fallback xmlns="">
            <p:pic>
              <p:nvPicPr>
                <p:cNvPr id="13" name="Ink 12">
                  <a:extLst>
                    <a:ext uri="{FF2B5EF4-FFF2-40B4-BE49-F238E27FC236}">
                      <a16:creationId xmlns:a16="http://schemas.microsoft.com/office/drawing/2014/main" id="{2FAF7116-DCFD-FF79-1B11-9D9043892BBD}"/>
                    </a:ext>
                  </a:extLst>
                </p:cNvPr>
                <p:cNvPicPr/>
                <p:nvPr/>
              </p:nvPicPr>
              <p:blipFill>
                <a:blip r:embed="rId15"/>
                <a:stretch>
                  <a:fillRect/>
                </a:stretch>
              </p:blipFill>
              <p:spPr>
                <a:xfrm>
                  <a:off x="5851045" y="3435101"/>
                  <a:ext cx="276840" cy="233280"/>
                </a:xfrm>
                <a:prstGeom prst="rect">
                  <a:avLst/>
                </a:prstGeom>
              </p:spPr>
            </p:pic>
          </mc:Fallback>
        </mc:AlternateContent>
      </p:grpSp>
      <p:grpSp>
        <p:nvGrpSpPr>
          <p:cNvPr id="17" name="Group 16">
            <a:extLst>
              <a:ext uri="{FF2B5EF4-FFF2-40B4-BE49-F238E27FC236}">
                <a16:creationId xmlns:a16="http://schemas.microsoft.com/office/drawing/2014/main" id="{E2199A4F-D453-B093-DBCF-28A60EA15AFC}"/>
              </a:ext>
            </a:extLst>
          </p:cNvPr>
          <p:cNvGrpSpPr/>
          <p:nvPr/>
        </p:nvGrpSpPr>
        <p:grpSpPr>
          <a:xfrm>
            <a:off x="8088445" y="2405861"/>
            <a:ext cx="244440" cy="208800"/>
            <a:chOff x="8088445" y="2405861"/>
            <a:chExt cx="244440" cy="208800"/>
          </a:xfrm>
        </p:grpSpPr>
        <mc:AlternateContent xmlns:mc="http://schemas.openxmlformats.org/markup-compatibility/2006" xmlns:p14="http://schemas.microsoft.com/office/powerpoint/2010/main">
          <mc:Choice Requires="p14">
            <p:contentPart p14:bwMode="auto" r:id="rId16">
              <p14:nvContentPartPr>
                <p14:cNvPr id="15" name="Ink 14">
                  <a:extLst>
                    <a:ext uri="{FF2B5EF4-FFF2-40B4-BE49-F238E27FC236}">
                      <a16:creationId xmlns:a16="http://schemas.microsoft.com/office/drawing/2014/main" id="{36224485-199C-C162-5B12-ADAC2F78D2B4}"/>
                    </a:ext>
                  </a:extLst>
                </p14:cNvPr>
                <p14:cNvContentPartPr/>
                <p14:nvPr/>
              </p14:nvContentPartPr>
              <p14:xfrm>
                <a:off x="8098885" y="2405861"/>
                <a:ext cx="190440" cy="208800"/>
              </p14:xfrm>
            </p:contentPart>
          </mc:Choice>
          <mc:Fallback xmlns="">
            <p:pic>
              <p:nvPicPr>
                <p:cNvPr id="15" name="Ink 14">
                  <a:extLst>
                    <a:ext uri="{FF2B5EF4-FFF2-40B4-BE49-F238E27FC236}">
                      <a16:creationId xmlns:a16="http://schemas.microsoft.com/office/drawing/2014/main" id="{36224485-199C-C162-5B12-ADAC2F78D2B4}"/>
                    </a:ext>
                  </a:extLst>
                </p:cNvPr>
                <p:cNvPicPr/>
                <p:nvPr/>
              </p:nvPicPr>
              <p:blipFill>
                <a:blip r:embed="rId17"/>
                <a:stretch>
                  <a:fillRect/>
                </a:stretch>
              </p:blipFill>
              <p:spPr>
                <a:xfrm>
                  <a:off x="8089885" y="2397221"/>
                  <a:ext cx="20808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883DCE71-5626-78A5-09A0-D7D29E330A19}"/>
                    </a:ext>
                  </a:extLst>
                </p14:cNvPr>
                <p14:cNvContentPartPr/>
                <p14:nvPr/>
              </p14:nvContentPartPr>
              <p14:xfrm>
                <a:off x="8088445" y="2405861"/>
                <a:ext cx="244440" cy="188640"/>
              </p14:xfrm>
            </p:contentPart>
          </mc:Choice>
          <mc:Fallback xmlns="">
            <p:pic>
              <p:nvPicPr>
                <p:cNvPr id="16" name="Ink 15">
                  <a:extLst>
                    <a:ext uri="{FF2B5EF4-FFF2-40B4-BE49-F238E27FC236}">
                      <a16:creationId xmlns:a16="http://schemas.microsoft.com/office/drawing/2014/main" id="{883DCE71-5626-78A5-09A0-D7D29E330A19}"/>
                    </a:ext>
                  </a:extLst>
                </p:cNvPr>
                <p:cNvPicPr/>
                <p:nvPr/>
              </p:nvPicPr>
              <p:blipFill>
                <a:blip r:embed="rId19"/>
                <a:stretch>
                  <a:fillRect/>
                </a:stretch>
              </p:blipFill>
              <p:spPr>
                <a:xfrm>
                  <a:off x="8079445" y="2397221"/>
                  <a:ext cx="262080" cy="206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27" name="Ink 26">
                <a:extLst>
                  <a:ext uri="{FF2B5EF4-FFF2-40B4-BE49-F238E27FC236}">
                    <a16:creationId xmlns:a16="http://schemas.microsoft.com/office/drawing/2014/main" id="{8BF516DC-3A03-5DC0-0FFD-3201ACD0515D}"/>
                  </a:ext>
                </a:extLst>
              </p14:cNvPr>
              <p14:cNvContentPartPr/>
              <p14:nvPr/>
            </p14:nvContentPartPr>
            <p14:xfrm>
              <a:off x="4867165" y="2577941"/>
              <a:ext cx="536400" cy="330480"/>
            </p14:xfrm>
          </p:contentPart>
        </mc:Choice>
        <mc:Fallback xmlns="">
          <p:pic>
            <p:nvPicPr>
              <p:cNvPr id="27" name="Ink 26">
                <a:extLst>
                  <a:ext uri="{FF2B5EF4-FFF2-40B4-BE49-F238E27FC236}">
                    <a16:creationId xmlns:a16="http://schemas.microsoft.com/office/drawing/2014/main" id="{8BF516DC-3A03-5DC0-0FFD-3201ACD0515D}"/>
                  </a:ext>
                </a:extLst>
              </p:cNvPr>
              <p:cNvPicPr/>
              <p:nvPr/>
            </p:nvPicPr>
            <p:blipFill>
              <a:blip r:embed="rId21"/>
              <a:stretch>
                <a:fillRect/>
              </a:stretch>
            </p:blipFill>
            <p:spPr>
              <a:xfrm>
                <a:off x="4858525" y="2568941"/>
                <a:ext cx="55404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46" name="Ink 45">
                <a:extLst>
                  <a:ext uri="{FF2B5EF4-FFF2-40B4-BE49-F238E27FC236}">
                    <a16:creationId xmlns:a16="http://schemas.microsoft.com/office/drawing/2014/main" id="{BD1019AB-D6FD-22D7-7493-4BA5CD7671C0}"/>
                  </a:ext>
                </a:extLst>
              </p14:cNvPr>
              <p14:cNvContentPartPr/>
              <p14:nvPr/>
            </p14:nvContentPartPr>
            <p14:xfrm>
              <a:off x="3877165" y="2701781"/>
              <a:ext cx="839160" cy="314640"/>
            </p14:xfrm>
          </p:contentPart>
        </mc:Choice>
        <mc:Fallback xmlns="">
          <p:pic>
            <p:nvPicPr>
              <p:cNvPr id="46" name="Ink 45">
                <a:extLst>
                  <a:ext uri="{FF2B5EF4-FFF2-40B4-BE49-F238E27FC236}">
                    <a16:creationId xmlns:a16="http://schemas.microsoft.com/office/drawing/2014/main" id="{BD1019AB-D6FD-22D7-7493-4BA5CD7671C0}"/>
                  </a:ext>
                </a:extLst>
              </p:cNvPr>
              <p:cNvPicPr/>
              <p:nvPr/>
            </p:nvPicPr>
            <p:blipFill>
              <a:blip r:embed="rId23"/>
              <a:stretch>
                <a:fillRect/>
              </a:stretch>
            </p:blipFill>
            <p:spPr>
              <a:xfrm>
                <a:off x="3868165" y="2692781"/>
                <a:ext cx="856800" cy="3322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0" name="Ink 59">
                <a:extLst>
                  <a:ext uri="{FF2B5EF4-FFF2-40B4-BE49-F238E27FC236}">
                    <a16:creationId xmlns:a16="http://schemas.microsoft.com/office/drawing/2014/main" id="{91210F99-A8B1-5196-6733-136524F43B1A}"/>
                  </a:ext>
                </a:extLst>
              </p14:cNvPr>
              <p14:cNvContentPartPr/>
              <p14:nvPr/>
            </p14:nvContentPartPr>
            <p14:xfrm>
              <a:off x="4832965" y="2935421"/>
              <a:ext cx="1100160" cy="82800"/>
            </p14:xfrm>
          </p:contentPart>
        </mc:Choice>
        <mc:Fallback xmlns="">
          <p:pic>
            <p:nvPicPr>
              <p:cNvPr id="60" name="Ink 59">
                <a:extLst>
                  <a:ext uri="{FF2B5EF4-FFF2-40B4-BE49-F238E27FC236}">
                    <a16:creationId xmlns:a16="http://schemas.microsoft.com/office/drawing/2014/main" id="{91210F99-A8B1-5196-6733-136524F43B1A}"/>
                  </a:ext>
                </a:extLst>
              </p:cNvPr>
              <p:cNvPicPr/>
              <p:nvPr/>
            </p:nvPicPr>
            <p:blipFill>
              <a:blip r:embed="rId25"/>
              <a:stretch>
                <a:fillRect/>
              </a:stretch>
            </p:blipFill>
            <p:spPr>
              <a:xfrm>
                <a:off x="4823965" y="2926421"/>
                <a:ext cx="1117800" cy="100440"/>
              </a:xfrm>
              <a:prstGeom prst="rect">
                <a:avLst/>
              </a:prstGeom>
            </p:spPr>
          </p:pic>
        </mc:Fallback>
      </mc:AlternateContent>
      <p:grpSp>
        <p:nvGrpSpPr>
          <p:cNvPr id="94" name="Group 93">
            <a:extLst>
              <a:ext uri="{FF2B5EF4-FFF2-40B4-BE49-F238E27FC236}">
                <a16:creationId xmlns:a16="http://schemas.microsoft.com/office/drawing/2014/main" id="{84A68B93-2BC9-E6DC-1F1E-5F0007AA79DF}"/>
              </a:ext>
            </a:extLst>
          </p:cNvPr>
          <p:cNvGrpSpPr/>
          <p:nvPr/>
        </p:nvGrpSpPr>
        <p:grpSpPr>
          <a:xfrm>
            <a:off x="3945925" y="2405861"/>
            <a:ext cx="4070520" cy="2112120"/>
            <a:chOff x="3945925" y="2405861"/>
            <a:chExt cx="4070520" cy="2112120"/>
          </a:xfrm>
        </p:grpSpPr>
        <mc:AlternateContent xmlns:mc="http://schemas.openxmlformats.org/markup-compatibility/2006" xmlns:p14="http://schemas.microsoft.com/office/powerpoint/2010/main">
          <mc:Choice Requires="p14">
            <p:contentPart p14:bwMode="auto" r:id="rId26">
              <p14:nvContentPartPr>
                <p14:cNvPr id="41" name="Ink 40">
                  <a:extLst>
                    <a:ext uri="{FF2B5EF4-FFF2-40B4-BE49-F238E27FC236}">
                      <a16:creationId xmlns:a16="http://schemas.microsoft.com/office/drawing/2014/main" id="{C8CAD033-0AC7-6306-1312-1CAAC51F67F1}"/>
                    </a:ext>
                  </a:extLst>
                </p14:cNvPr>
                <p14:cNvContentPartPr/>
                <p14:nvPr/>
              </p14:nvContentPartPr>
              <p14:xfrm>
                <a:off x="4860325" y="2763701"/>
                <a:ext cx="14400" cy="137160"/>
              </p14:xfrm>
            </p:contentPart>
          </mc:Choice>
          <mc:Fallback xmlns="">
            <p:pic>
              <p:nvPicPr>
                <p:cNvPr id="41" name="Ink 40">
                  <a:extLst>
                    <a:ext uri="{FF2B5EF4-FFF2-40B4-BE49-F238E27FC236}">
                      <a16:creationId xmlns:a16="http://schemas.microsoft.com/office/drawing/2014/main" id="{C8CAD033-0AC7-6306-1312-1CAAC51F67F1}"/>
                    </a:ext>
                  </a:extLst>
                </p:cNvPr>
                <p:cNvPicPr/>
                <p:nvPr/>
              </p:nvPicPr>
              <p:blipFill>
                <a:blip r:embed="rId27"/>
                <a:stretch>
                  <a:fillRect/>
                </a:stretch>
              </p:blipFill>
              <p:spPr>
                <a:xfrm>
                  <a:off x="4851325" y="2754701"/>
                  <a:ext cx="320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2" name="Ink 41">
                  <a:extLst>
                    <a:ext uri="{FF2B5EF4-FFF2-40B4-BE49-F238E27FC236}">
                      <a16:creationId xmlns:a16="http://schemas.microsoft.com/office/drawing/2014/main" id="{A10E4D1B-415A-27FB-0A76-3EB68B1EC6FE}"/>
                    </a:ext>
                  </a:extLst>
                </p14:cNvPr>
                <p14:cNvContentPartPr/>
                <p14:nvPr/>
              </p14:nvContentPartPr>
              <p14:xfrm>
                <a:off x="4867165" y="2921381"/>
                <a:ext cx="254520" cy="7920"/>
              </p14:xfrm>
            </p:contentPart>
          </mc:Choice>
          <mc:Fallback xmlns="">
            <p:pic>
              <p:nvPicPr>
                <p:cNvPr id="42" name="Ink 41">
                  <a:extLst>
                    <a:ext uri="{FF2B5EF4-FFF2-40B4-BE49-F238E27FC236}">
                      <a16:creationId xmlns:a16="http://schemas.microsoft.com/office/drawing/2014/main" id="{A10E4D1B-415A-27FB-0A76-3EB68B1EC6FE}"/>
                    </a:ext>
                  </a:extLst>
                </p:cNvPr>
                <p:cNvPicPr/>
                <p:nvPr/>
              </p:nvPicPr>
              <p:blipFill>
                <a:blip r:embed="rId29"/>
                <a:stretch>
                  <a:fillRect/>
                </a:stretch>
              </p:blipFill>
              <p:spPr>
                <a:xfrm>
                  <a:off x="4858525" y="2912741"/>
                  <a:ext cx="27216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7" name="Ink 46">
                  <a:extLst>
                    <a:ext uri="{FF2B5EF4-FFF2-40B4-BE49-F238E27FC236}">
                      <a16:creationId xmlns:a16="http://schemas.microsoft.com/office/drawing/2014/main" id="{7BD0A153-46F5-8B90-2ECD-82B8B97F9EC0}"/>
                    </a:ext>
                  </a:extLst>
                </p14:cNvPr>
                <p14:cNvContentPartPr/>
                <p14:nvPr/>
              </p14:nvContentPartPr>
              <p14:xfrm>
                <a:off x="4832965" y="3079781"/>
                <a:ext cx="167040" cy="52920"/>
              </p14:xfrm>
            </p:contentPart>
          </mc:Choice>
          <mc:Fallback xmlns="">
            <p:pic>
              <p:nvPicPr>
                <p:cNvPr id="47" name="Ink 46">
                  <a:extLst>
                    <a:ext uri="{FF2B5EF4-FFF2-40B4-BE49-F238E27FC236}">
                      <a16:creationId xmlns:a16="http://schemas.microsoft.com/office/drawing/2014/main" id="{7BD0A153-46F5-8B90-2ECD-82B8B97F9EC0}"/>
                    </a:ext>
                  </a:extLst>
                </p:cNvPr>
                <p:cNvPicPr/>
                <p:nvPr/>
              </p:nvPicPr>
              <p:blipFill>
                <a:blip r:embed="rId31"/>
                <a:stretch>
                  <a:fillRect/>
                </a:stretch>
              </p:blipFill>
              <p:spPr>
                <a:xfrm>
                  <a:off x="4824325" y="3070781"/>
                  <a:ext cx="18468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8" name="Ink 47">
                  <a:extLst>
                    <a:ext uri="{FF2B5EF4-FFF2-40B4-BE49-F238E27FC236}">
                      <a16:creationId xmlns:a16="http://schemas.microsoft.com/office/drawing/2014/main" id="{376FEFB3-885C-893F-C380-29D7B06C6A56}"/>
                    </a:ext>
                  </a:extLst>
                </p14:cNvPr>
                <p14:cNvContentPartPr/>
                <p14:nvPr/>
              </p14:nvContentPartPr>
              <p14:xfrm>
                <a:off x="5114845" y="3183101"/>
                <a:ext cx="126000" cy="73440"/>
              </p14:xfrm>
            </p:contentPart>
          </mc:Choice>
          <mc:Fallback xmlns="">
            <p:pic>
              <p:nvPicPr>
                <p:cNvPr id="48" name="Ink 47">
                  <a:extLst>
                    <a:ext uri="{FF2B5EF4-FFF2-40B4-BE49-F238E27FC236}">
                      <a16:creationId xmlns:a16="http://schemas.microsoft.com/office/drawing/2014/main" id="{376FEFB3-885C-893F-C380-29D7B06C6A56}"/>
                    </a:ext>
                  </a:extLst>
                </p:cNvPr>
                <p:cNvPicPr/>
                <p:nvPr/>
              </p:nvPicPr>
              <p:blipFill>
                <a:blip r:embed="rId33"/>
                <a:stretch>
                  <a:fillRect/>
                </a:stretch>
              </p:blipFill>
              <p:spPr>
                <a:xfrm>
                  <a:off x="5106205" y="3174101"/>
                  <a:ext cx="14364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9" name="Ink 48">
                  <a:extLst>
                    <a:ext uri="{FF2B5EF4-FFF2-40B4-BE49-F238E27FC236}">
                      <a16:creationId xmlns:a16="http://schemas.microsoft.com/office/drawing/2014/main" id="{699B1B2E-401A-BAC0-58D0-BE94E199B1B8}"/>
                    </a:ext>
                  </a:extLst>
                </p14:cNvPr>
                <p14:cNvContentPartPr/>
                <p14:nvPr/>
              </p14:nvContentPartPr>
              <p14:xfrm>
                <a:off x="5293765" y="3286061"/>
                <a:ext cx="145080" cy="45720"/>
              </p14:xfrm>
            </p:contentPart>
          </mc:Choice>
          <mc:Fallback xmlns="">
            <p:pic>
              <p:nvPicPr>
                <p:cNvPr id="49" name="Ink 48">
                  <a:extLst>
                    <a:ext uri="{FF2B5EF4-FFF2-40B4-BE49-F238E27FC236}">
                      <a16:creationId xmlns:a16="http://schemas.microsoft.com/office/drawing/2014/main" id="{699B1B2E-401A-BAC0-58D0-BE94E199B1B8}"/>
                    </a:ext>
                  </a:extLst>
                </p:cNvPr>
                <p:cNvPicPr/>
                <p:nvPr/>
              </p:nvPicPr>
              <p:blipFill>
                <a:blip r:embed="rId35"/>
                <a:stretch>
                  <a:fillRect/>
                </a:stretch>
              </p:blipFill>
              <p:spPr>
                <a:xfrm>
                  <a:off x="5284765" y="3277421"/>
                  <a:ext cx="16272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50" name="Ink 49">
                  <a:extLst>
                    <a:ext uri="{FF2B5EF4-FFF2-40B4-BE49-F238E27FC236}">
                      <a16:creationId xmlns:a16="http://schemas.microsoft.com/office/drawing/2014/main" id="{26A82406-B601-9EE4-0362-B759F3307393}"/>
                    </a:ext>
                  </a:extLst>
                </p14:cNvPr>
                <p14:cNvContentPartPr/>
                <p14:nvPr/>
              </p14:nvContentPartPr>
              <p14:xfrm>
                <a:off x="5506885" y="3368501"/>
                <a:ext cx="92880" cy="51840"/>
              </p14:xfrm>
            </p:contentPart>
          </mc:Choice>
          <mc:Fallback xmlns="">
            <p:pic>
              <p:nvPicPr>
                <p:cNvPr id="50" name="Ink 49">
                  <a:extLst>
                    <a:ext uri="{FF2B5EF4-FFF2-40B4-BE49-F238E27FC236}">
                      <a16:creationId xmlns:a16="http://schemas.microsoft.com/office/drawing/2014/main" id="{26A82406-B601-9EE4-0362-B759F3307393}"/>
                    </a:ext>
                  </a:extLst>
                </p:cNvPr>
                <p:cNvPicPr/>
                <p:nvPr/>
              </p:nvPicPr>
              <p:blipFill>
                <a:blip r:embed="rId37"/>
                <a:stretch>
                  <a:fillRect/>
                </a:stretch>
              </p:blipFill>
              <p:spPr>
                <a:xfrm>
                  <a:off x="5497885" y="3359501"/>
                  <a:ext cx="11052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51" name="Ink 50">
                  <a:extLst>
                    <a:ext uri="{FF2B5EF4-FFF2-40B4-BE49-F238E27FC236}">
                      <a16:creationId xmlns:a16="http://schemas.microsoft.com/office/drawing/2014/main" id="{0BAA8B82-22FB-74CF-A69A-874AF9F9F2AE}"/>
                    </a:ext>
                  </a:extLst>
                </p14:cNvPr>
                <p14:cNvContentPartPr/>
                <p14:nvPr/>
              </p14:nvContentPartPr>
              <p14:xfrm>
                <a:off x="5692285" y="3471461"/>
                <a:ext cx="3240" cy="4320"/>
              </p14:xfrm>
            </p:contentPart>
          </mc:Choice>
          <mc:Fallback xmlns="">
            <p:pic>
              <p:nvPicPr>
                <p:cNvPr id="51" name="Ink 50">
                  <a:extLst>
                    <a:ext uri="{FF2B5EF4-FFF2-40B4-BE49-F238E27FC236}">
                      <a16:creationId xmlns:a16="http://schemas.microsoft.com/office/drawing/2014/main" id="{0BAA8B82-22FB-74CF-A69A-874AF9F9F2AE}"/>
                    </a:ext>
                  </a:extLst>
                </p:cNvPr>
                <p:cNvPicPr/>
                <p:nvPr/>
              </p:nvPicPr>
              <p:blipFill>
                <a:blip r:embed="rId39"/>
                <a:stretch>
                  <a:fillRect/>
                </a:stretch>
              </p:blipFill>
              <p:spPr>
                <a:xfrm>
                  <a:off x="5683645" y="3462821"/>
                  <a:ext cx="208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3" name="Ink 52">
                  <a:extLst>
                    <a:ext uri="{FF2B5EF4-FFF2-40B4-BE49-F238E27FC236}">
                      <a16:creationId xmlns:a16="http://schemas.microsoft.com/office/drawing/2014/main" id="{8637BF2E-B3CA-B5CE-D74B-48A47566BCAC}"/>
                    </a:ext>
                  </a:extLst>
                </p14:cNvPr>
                <p14:cNvContentPartPr/>
                <p14:nvPr/>
              </p14:nvContentPartPr>
              <p14:xfrm>
                <a:off x="5726485" y="3389381"/>
                <a:ext cx="39600" cy="139320"/>
              </p14:xfrm>
            </p:contentPart>
          </mc:Choice>
          <mc:Fallback xmlns="">
            <p:pic>
              <p:nvPicPr>
                <p:cNvPr id="53" name="Ink 52">
                  <a:extLst>
                    <a:ext uri="{FF2B5EF4-FFF2-40B4-BE49-F238E27FC236}">
                      <a16:creationId xmlns:a16="http://schemas.microsoft.com/office/drawing/2014/main" id="{8637BF2E-B3CA-B5CE-D74B-48A47566BCAC}"/>
                    </a:ext>
                  </a:extLst>
                </p:cNvPr>
                <p:cNvPicPr/>
                <p:nvPr/>
              </p:nvPicPr>
              <p:blipFill>
                <a:blip r:embed="rId41"/>
                <a:stretch>
                  <a:fillRect/>
                </a:stretch>
              </p:blipFill>
              <p:spPr>
                <a:xfrm>
                  <a:off x="5717845" y="3380381"/>
                  <a:ext cx="5724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4" name="Ink 53">
                  <a:extLst>
                    <a:ext uri="{FF2B5EF4-FFF2-40B4-BE49-F238E27FC236}">
                      <a16:creationId xmlns:a16="http://schemas.microsoft.com/office/drawing/2014/main" id="{BB540C4D-D2D5-B511-CCDA-9330F53D9291}"/>
                    </a:ext>
                  </a:extLst>
                </p14:cNvPr>
                <p14:cNvContentPartPr/>
                <p14:nvPr/>
              </p14:nvContentPartPr>
              <p14:xfrm>
                <a:off x="5590045" y="3547061"/>
                <a:ext cx="178200" cy="55080"/>
              </p14:xfrm>
            </p:contentPart>
          </mc:Choice>
          <mc:Fallback xmlns="">
            <p:pic>
              <p:nvPicPr>
                <p:cNvPr id="54" name="Ink 53">
                  <a:extLst>
                    <a:ext uri="{FF2B5EF4-FFF2-40B4-BE49-F238E27FC236}">
                      <a16:creationId xmlns:a16="http://schemas.microsoft.com/office/drawing/2014/main" id="{BB540C4D-D2D5-B511-CCDA-9330F53D9291}"/>
                    </a:ext>
                  </a:extLst>
                </p:cNvPr>
                <p:cNvPicPr/>
                <p:nvPr/>
              </p:nvPicPr>
              <p:blipFill>
                <a:blip r:embed="rId43"/>
                <a:stretch>
                  <a:fillRect/>
                </a:stretch>
              </p:blipFill>
              <p:spPr>
                <a:xfrm>
                  <a:off x="5581045" y="3538421"/>
                  <a:ext cx="19584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8" name="Ink 17">
                  <a:extLst>
                    <a:ext uri="{FF2B5EF4-FFF2-40B4-BE49-F238E27FC236}">
                      <a16:creationId xmlns:a16="http://schemas.microsoft.com/office/drawing/2014/main" id="{1B603EF2-8B45-1FE6-6914-687992891BC7}"/>
                    </a:ext>
                  </a:extLst>
                </p14:cNvPr>
                <p14:cNvContentPartPr/>
                <p14:nvPr/>
              </p14:nvContentPartPr>
              <p14:xfrm>
                <a:off x="3945925" y="2510261"/>
                <a:ext cx="152640" cy="26640"/>
              </p14:xfrm>
            </p:contentPart>
          </mc:Choice>
          <mc:Fallback xmlns="">
            <p:pic>
              <p:nvPicPr>
                <p:cNvPr id="18" name="Ink 17">
                  <a:extLst>
                    <a:ext uri="{FF2B5EF4-FFF2-40B4-BE49-F238E27FC236}">
                      <a16:creationId xmlns:a16="http://schemas.microsoft.com/office/drawing/2014/main" id="{1B603EF2-8B45-1FE6-6914-687992891BC7}"/>
                    </a:ext>
                  </a:extLst>
                </p:cNvPr>
                <p:cNvPicPr/>
                <p:nvPr/>
              </p:nvPicPr>
              <p:blipFill>
                <a:blip r:embed="rId45"/>
                <a:stretch>
                  <a:fillRect/>
                </a:stretch>
              </p:blipFill>
              <p:spPr>
                <a:xfrm>
                  <a:off x="3937285" y="2501261"/>
                  <a:ext cx="1702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9" name="Ink 18">
                  <a:extLst>
                    <a:ext uri="{FF2B5EF4-FFF2-40B4-BE49-F238E27FC236}">
                      <a16:creationId xmlns:a16="http://schemas.microsoft.com/office/drawing/2014/main" id="{C75F2272-0DB1-CDA5-387F-7AB7B1F7E056}"/>
                    </a:ext>
                  </a:extLst>
                </p14:cNvPr>
                <p14:cNvContentPartPr/>
                <p14:nvPr/>
              </p14:nvContentPartPr>
              <p14:xfrm>
                <a:off x="4248685" y="2495141"/>
                <a:ext cx="196920" cy="14400"/>
              </p14:xfrm>
            </p:contentPart>
          </mc:Choice>
          <mc:Fallback xmlns="">
            <p:pic>
              <p:nvPicPr>
                <p:cNvPr id="19" name="Ink 18">
                  <a:extLst>
                    <a:ext uri="{FF2B5EF4-FFF2-40B4-BE49-F238E27FC236}">
                      <a16:creationId xmlns:a16="http://schemas.microsoft.com/office/drawing/2014/main" id="{C75F2272-0DB1-CDA5-387F-7AB7B1F7E056}"/>
                    </a:ext>
                  </a:extLst>
                </p:cNvPr>
                <p:cNvPicPr/>
                <p:nvPr/>
              </p:nvPicPr>
              <p:blipFill>
                <a:blip r:embed="rId47"/>
                <a:stretch>
                  <a:fillRect/>
                </a:stretch>
              </p:blipFill>
              <p:spPr>
                <a:xfrm>
                  <a:off x="4239685" y="2486501"/>
                  <a:ext cx="21456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1" name="Ink 20">
                  <a:extLst>
                    <a:ext uri="{FF2B5EF4-FFF2-40B4-BE49-F238E27FC236}">
                      <a16:creationId xmlns:a16="http://schemas.microsoft.com/office/drawing/2014/main" id="{95933CC4-7A99-5A87-7ED2-DEC87E371AFA}"/>
                    </a:ext>
                  </a:extLst>
                </p14:cNvPr>
                <p14:cNvContentPartPr/>
                <p14:nvPr/>
              </p14:nvContentPartPr>
              <p14:xfrm>
                <a:off x="4585285" y="2488661"/>
                <a:ext cx="144000" cy="360"/>
              </p14:xfrm>
            </p:contentPart>
          </mc:Choice>
          <mc:Fallback xmlns="">
            <p:pic>
              <p:nvPicPr>
                <p:cNvPr id="21" name="Ink 20">
                  <a:extLst>
                    <a:ext uri="{FF2B5EF4-FFF2-40B4-BE49-F238E27FC236}">
                      <a16:creationId xmlns:a16="http://schemas.microsoft.com/office/drawing/2014/main" id="{95933CC4-7A99-5A87-7ED2-DEC87E371AFA}"/>
                    </a:ext>
                  </a:extLst>
                </p:cNvPr>
                <p:cNvPicPr/>
                <p:nvPr/>
              </p:nvPicPr>
              <p:blipFill>
                <a:blip r:embed="rId49"/>
                <a:stretch>
                  <a:fillRect/>
                </a:stretch>
              </p:blipFill>
              <p:spPr>
                <a:xfrm>
                  <a:off x="4576645" y="2479661"/>
                  <a:ext cx="161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2" name="Ink 21">
                  <a:extLst>
                    <a:ext uri="{FF2B5EF4-FFF2-40B4-BE49-F238E27FC236}">
                      <a16:creationId xmlns:a16="http://schemas.microsoft.com/office/drawing/2014/main" id="{F8372738-B0EE-383F-2054-42C1DD15D72F}"/>
                    </a:ext>
                  </a:extLst>
                </p14:cNvPr>
                <p14:cNvContentPartPr/>
                <p14:nvPr/>
              </p14:nvContentPartPr>
              <p14:xfrm>
                <a:off x="4860685" y="2488661"/>
                <a:ext cx="114480" cy="360"/>
              </p14:xfrm>
            </p:contentPart>
          </mc:Choice>
          <mc:Fallback xmlns="">
            <p:pic>
              <p:nvPicPr>
                <p:cNvPr id="22" name="Ink 21">
                  <a:extLst>
                    <a:ext uri="{FF2B5EF4-FFF2-40B4-BE49-F238E27FC236}">
                      <a16:creationId xmlns:a16="http://schemas.microsoft.com/office/drawing/2014/main" id="{F8372738-B0EE-383F-2054-42C1DD15D72F}"/>
                    </a:ext>
                  </a:extLst>
                </p:cNvPr>
                <p:cNvPicPr/>
                <p:nvPr/>
              </p:nvPicPr>
              <p:blipFill>
                <a:blip r:embed="rId51"/>
                <a:stretch>
                  <a:fillRect/>
                </a:stretch>
              </p:blipFill>
              <p:spPr>
                <a:xfrm>
                  <a:off x="4851685" y="2479661"/>
                  <a:ext cx="1321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3" name="Ink 22">
                  <a:extLst>
                    <a:ext uri="{FF2B5EF4-FFF2-40B4-BE49-F238E27FC236}">
                      <a16:creationId xmlns:a16="http://schemas.microsoft.com/office/drawing/2014/main" id="{C79DD9DC-542D-F2A4-6FA8-D0174BE0FFE3}"/>
                    </a:ext>
                  </a:extLst>
                </p14:cNvPr>
                <p14:cNvContentPartPr/>
                <p14:nvPr/>
              </p14:nvContentPartPr>
              <p14:xfrm>
                <a:off x="5032405" y="2488661"/>
                <a:ext cx="185400" cy="360"/>
              </p14:xfrm>
            </p:contentPart>
          </mc:Choice>
          <mc:Fallback xmlns="">
            <p:pic>
              <p:nvPicPr>
                <p:cNvPr id="23" name="Ink 22">
                  <a:extLst>
                    <a:ext uri="{FF2B5EF4-FFF2-40B4-BE49-F238E27FC236}">
                      <a16:creationId xmlns:a16="http://schemas.microsoft.com/office/drawing/2014/main" id="{C79DD9DC-542D-F2A4-6FA8-D0174BE0FFE3}"/>
                    </a:ext>
                  </a:extLst>
                </p:cNvPr>
                <p:cNvPicPr/>
                <p:nvPr/>
              </p:nvPicPr>
              <p:blipFill>
                <a:blip r:embed="rId53"/>
                <a:stretch>
                  <a:fillRect/>
                </a:stretch>
              </p:blipFill>
              <p:spPr>
                <a:xfrm>
                  <a:off x="5023405" y="2479661"/>
                  <a:ext cx="2030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5" name="Ink 54">
                  <a:extLst>
                    <a:ext uri="{FF2B5EF4-FFF2-40B4-BE49-F238E27FC236}">
                      <a16:creationId xmlns:a16="http://schemas.microsoft.com/office/drawing/2014/main" id="{4E7DECB6-BAA7-5E3D-8D28-6533AB9C0EF6}"/>
                    </a:ext>
                  </a:extLst>
                </p14:cNvPr>
                <p14:cNvContentPartPr/>
                <p14:nvPr/>
              </p14:nvContentPartPr>
              <p14:xfrm>
                <a:off x="5169565" y="2405861"/>
                <a:ext cx="102960" cy="111600"/>
              </p14:xfrm>
            </p:contentPart>
          </mc:Choice>
          <mc:Fallback xmlns="">
            <p:pic>
              <p:nvPicPr>
                <p:cNvPr id="55" name="Ink 54">
                  <a:extLst>
                    <a:ext uri="{FF2B5EF4-FFF2-40B4-BE49-F238E27FC236}">
                      <a16:creationId xmlns:a16="http://schemas.microsoft.com/office/drawing/2014/main" id="{4E7DECB6-BAA7-5E3D-8D28-6533AB9C0EF6}"/>
                    </a:ext>
                  </a:extLst>
                </p:cNvPr>
                <p:cNvPicPr/>
                <p:nvPr/>
              </p:nvPicPr>
              <p:blipFill>
                <a:blip r:embed="rId55"/>
                <a:stretch>
                  <a:fillRect/>
                </a:stretch>
              </p:blipFill>
              <p:spPr>
                <a:xfrm>
                  <a:off x="5160925" y="2397221"/>
                  <a:ext cx="1206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6" name="Ink 55">
                  <a:extLst>
                    <a:ext uri="{FF2B5EF4-FFF2-40B4-BE49-F238E27FC236}">
                      <a16:creationId xmlns:a16="http://schemas.microsoft.com/office/drawing/2014/main" id="{AC129372-D9BD-7C0D-B44D-6CD21AF812FE}"/>
                    </a:ext>
                  </a:extLst>
                </p14:cNvPr>
                <p14:cNvContentPartPr/>
                <p14:nvPr/>
              </p14:nvContentPartPr>
              <p14:xfrm>
                <a:off x="5109085" y="2522861"/>
                <a:ext cx="164160" cy="78120"/>
              </p14:xfrm>
            </p:contentPart>
          </mc:Choice>
          <mc:Fallback xmlns="">
            <p:pic>
              <p:nvPicPr>
                <p:cNvPr id="56" name="Ink 55">
                  <a:extLst>
                    <a:ext uri="{FF2B5EF4-FFF2-40B4-BE49-F238E27FC236}">
                      <a16:creationId xmlns:a16="http://schemas.microsoft.com/office/drawing/2014/main" id="{AC129372-D9BD-7C0D-B44D-6CD21AF812FE}"/>
                    </a:ext>
                  </a:extLst>
                </p:cNvPr>
                <p:cNvPicPr/>
                <p:nvPr/>
              </p:nvPicPr>
              <p:blipFill>
                <a:blip r:embed="rId57"/>
                <a:stretch>
                  <a:fillRect/>
                </a:stretch>
              </p:blipFill>
              <p:spPr>
                <a:xfrm>
                  <a:off x="5100085" y="2514221"/>
                  <a:ext cx="1818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1" name="Ink 60">
                  <a:extLst>
                    <a:ext uri="{FF2B5EF4-FFF2-40B4-BE49-F238E27FC236}">
                      <a16:creationId xmlns:a16="http://schemas.microsoft.com/office/drawing/2014/main" id="{A61C6AC3-20B5-3BFD-FC07-C79D8D8735D4}"/>
                    </a:ext>
                  </a:extLst>
                </p14:cNvPr>
                <p14:cNvContentPartPr/>
                <p14:nvPr/>
              </p14:nvContentPartPr>
              <p14:xfrm>
                <a:off x="5795605" y="2859821"/>
                <a:ext cx="165960" cy="75240"/>
              </p14:xfrm>
            </p:contentPart>
          </mc:Choice>
          <mc:Fallback xmlns="">
            <p:pic>
              <p:nvPicPr>
                <p:cNvPr id="61" name="Ink 60">
                  <a:extLst>
                    <a:ext uri="{FF2B5EF4-FFF2-40B4-BE49-F238E27FC236}">
                      <a16:creationId xmlns:a16="http://schemas.microsoft.com/office/drawing/2014/main" id="{A61C6AC3-20B5-3BFD-FC07-C79D8D8735D4}"/>
                    </a:ext>
                  </a:extLst>
                </p:cNvPr>
                <p:cNvPicPr/>
                <p:nvPr/>
              </p:nvPicPr>
              <p:blipFill>
                <a:blip r:embed="rId59"/>
                <a:stretch>
                  <a:fillRect/>
                </a:stretch>
              </p:blipFill>
              <p:spPr>
                <a:xfrm>
                  <a:off x="5786605" y="2850821"/>
                  <a:ext cx="18360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62" name="Ink 61">
                  <a:extLst>
                    <a:ext uri="{FF2B5EF4-FFF2-40B4-BE49-F238E27FC236}">
                      <a16:creationId xmlns:a16="http://schemas.microsoft.com/office/drawing/2014/main" id="{9CAF8682-B062-8349-A9A7-36811AF17549}"/>
                    </a:ext>
                  </a:extLst>
                </p14:cNvPr>
                <p14:cNvContentPartPr/>
                <p14:nvPr/>
              </p14:nvContentPartPr>
              <p14:xfrm>
                <a:off x="5812525" y="2949101"/>
                <a:ext cx="162000" cy="120600"/>
              </p14:xfrm>
            </p:contentPart>
          </mc:Choice>
          <mc:Fallback xmlns="">
            <p:pic>
              <p:nvPicPr>
                <p:cNvPr id="62" name="Ink 61">
                  <a:extLst>
                    <a:ext uri="{FF2B5EF4-FFF2-40B4-BE49-F238E27FC236}">
                      <a16:creationId xmlns:a16="http://schemas.microsoft.com/office/drawing/2014/main" id="{9CAF8682-B062-8349-A9A7-36811AF17549}"/>
                    </a:ext>
                  </a:extLst>
                </p:cNvPr>
                <p:cNvPicPr/>
                <p:nvPr/>
              </p:nvPicPr>
              <p:blipFill>
                <a:blip r:embed="rId61"/>
                <a:stretch>
                  <a:fillRect/>
                </a:stretch>
              </p:blipFill>
              <p:spPr>
                <a:xfrm>
                  <a:off x="5803525" y="2940101"/>
                  <a:ext cx="17964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4" name="Ink 63">
                  <a:extLst>
                    <a:ext uri="{FF2B5EF4-FFF2-40B4-BE49-F238E27FC236}">
                      <a16:creationId xmlns:a16="http://schemas.microsoft.com/office/drawing/2014/main" id="{AA3E9D5D-41F6-5052-3D72-748DC8136AD7}"/>
                    </a:ext>
                  </a:extLst>
                </p14:cNvPr>
                <p14:cNvContentPartPr/>
                <p14:nvPr/>
              </p14:nvContentPartPr>
              <p14:xfrm>
                <a:off x="5973805" y="3080861"/>
                <a:ext cx="43920" cy="322560"/>
              </p14:xfrm>
            </p:contentPart>
          </mc:Choice>
          <mc:Fallback xmlns="">
            <p:pic>
              <p:nvPicPr>
                <p:cNvPr id="64" name="Ink 63">
                  <a:extLst>
                    <a:ext uri="{FF2B5EF4-FFF2-40B4-BE49-F238E27FC236}">
                      <a16:creationId xmlns:a16="http://schemas.microsoft.com/office/drawing/2014/main" id="{AA3E9D5D-41F6-5052-3D72-748DC8136AD7}"/>
                    </a:ext>
                  </a:extLst>
                </p:cNvPr>
                <p:cNvPicPr/>
                <p:nvPr/>
              </p:nvPicPr>
              <p:blipFill>
                <a:blip r:embed="rId63"/>
                <a:stretch>
                  <a:fillRect/>
                </a:stretch>
              </p:blipFill>
              <p:spPr>
                <a:xfrm>
                  <a:off x="5965165" y="3071861"/>
                  <a:ext cx="61560" cy="3402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65" name="Ink 64">
                  <a:extLst>
                    <a:ext uri="{FF2B5EF4-FFF2-40B4-BE49-F238E27FC236}">
                      <a16:creationId xmlns:a16="http://schemas.microsoft.com/office/drawing/2014/main" id="{7CDF0899-D98E-57A4-6704-38D546142B50}"/>
                    </a:ext>
                  </a:extLst>
                </p14:cNvPr>
                <p14:cNvContentPartPr/>
                <p14:nvPr/>
              </p14:nvContentPartPr>
              <p14:xfrm>
                <a:off x="5974165" y="3071861"/>
                <a:ext cx="360" cy="1440"/>
              </p14:xfrm>
            </p:contentPart>
          </mc:Choice>
          <mc:Fallback xmlns="">
            <p:pic>
              <p:nvPicPr>
                <p:cNvPr id="65" name="Ink 64">
                  <a:extLst>
                    <a:ext uri="{FF2B5EF4-FFF2-40B4-BE49-F238E27FC236}">
                      <a16:creationId xmlns:a16="http://schemas.microsoft.com/office/drawing/2014/main" id="{7CDF0899-D98E-57A4-6704-38D546142B50}"/>
                    </a:ext>
                  </a:extLst>
                </p:cNvPr>
                <p:cNvPicPr/>
                <p:nvPr/>
              </p:nvPicPr>
              <p:blipFill>
                <a:blip r:embed="rId39"/>
                <a:stretch>
                  <a:fillRect/>
                </a:stretch>
              </p:blipFill>
              <p:spPr>
                <a:xfrm>
                  <a:off x="5965525" y="3062861"/>
                  <a:ext cx="1800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66" name="Ink 65">
                  <a:extLst>
                    <a:ext uri="{FF2B5EF4-FFF2-40B4-BE49-F238E27FC236}">
                      <a16:creationId xmlns:a16="http://schemas.microsoft.com/office/drawing/2014/main" id="{7F623CCA-24E5-8916-8B8B-E5BC57C940F4}"/>
                    </a:ext>
                  </a:extLst>
                </p14:cNvPr>
                <p14:cNvContentPartPr/>
                <p14:nvPr/>
              </p14:nvContentPartPr>
              <p14:xfrm>
                <a:off x="5893885" y="3066101"/>
                <a:ext cx="80640" cy="126360"/>
              </p14:xfrm>
            </p:contentPart>
          </mc:Choice>
          <mc:Fallback xmlns="">
            <p:pic>
              <p:nvPicPr>
                <p:cNvPr id="66" name="Ink 65">
                  <a:extLst>
                    <a:ext uri="{FF2B5EF4-FFF2-40B4-BE49-F238E27FC236}">
                      <a16:creationId xmlns:a16="http://schemas.microsoft.com/office/drawing/2014/main" id="{7F623CCA-24E5-8916-8B8B-E5BC57C940F4}"/>
                    </a:ext>
                  </a:extLst>
                </p:cNvPr>
                <p:cNvPicPr/>
                <p:nvPr/>
              </p:nvPicPr>
              <p:blipFill>
                <a:blip r:embed="rId66"/>
                <a:stretch>
                  <a:fillRect/>
                </a:stretch>
              </p:blipFill>
              <p:spPr>
                <a:xfrm>
                  <a:off x="5884885" y="3057101"/>
                  <a:ext cx="982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67" name="Ink 66">
                  <a:extLst>
                    <a:ext uri="{FF2B5EF4-FFF2-40B4-BE49-F238E27FC236}">
                      <a16:creationId xmlns:a16="http://schemas.microsoft.com/office/drawing/2014/main" id="{3ABC2106-F3EF-53E7-703B-7EB2F1D09619}"/>
                    </a:ext>
                  </a:extLst>
                </p14:cNvPr>
                <p14:cNvContentPartPr/>
                <p14:nvPr/>
              </p14:nvContentPartPr>
              <p14:xfrm>
                <a:off x="5974165" y="3093461"/>
                <a:ext cx="156240" cy="91440"/>
              </p14:xfrm>
            </p:contentPart>
          </mc:Choice>
          <mc:Fallback xmlns="">
            <p:pic>
              <p:nvPicPr>
                <p:cNvPr id="67" name="Ink 66">
                  <a:extLst>
                    <a:ext uri="{FF2B5EF4-FFF2-40B4-BE49-F238E27FC236}">
                      <a16:creationId xmlns:a16="http://schemas.microsoft.com/office/drawing/2014/main" id="{3ABC2106-F3EF-53E7-703B-7EB2F1D09619}"/>
                    </a:ext>
                  </a:extLst>
                </p:cNvPr>
                <p:cNvPicPr/>
                <p:nvPr/>
              </p:nvPicPr>
              <p:blipFill>
                <a:blip r:embed="rId68"/>
                <a:stretch>
                  <a:fillRect/>
                </a:stretch>
              </p:blipFill>
              <p:spPr>
                <a:xfrm>
                  <a:off x="5965525" y="3084821"/>
                  <a:ext cx="17388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68" name="Ink 67">
                  <a:extLst>
                    <a:ext uri="{FF2B5EF4-FFF2-40B4-BE49-F238E27FC236}">
                      <a16:creationId xmlns:a16="http://schemas.microsoft.com/office/drawing/2014/main" id="{73049DEA-B18E-C41C-1276-92267E2F7226}"/>
                    </a:ext>
                  </a:extLst>
                </p14:cNvPr>
                <p14:cNvContentPartPr/>
                <p14:nvPr/>
              </p14:nvContentPartPr>
              <p14:xfrm>
                <a:off x="6084325" y="2896181"/>
                <a:ext cx="220680" cy="39600"/>
              </p14:xfrm>
            </p:contentPart>
          </mc:Choice>
          <mc:Fallback xmlns="">
            <p:pic>
              <p:nvPicPr>
                <p:cNvPr id="68" name="Ink 67">
                  <a:extLst>
                    <a:ext uri="{FF2B5EF4-FFF2-40B4-BE49-F238E27FC236}">
                      <a16:creationId xmlns:a16="http://schemas.microsoft.com/office/drawing/2014/main" id="{73049DEA-B18E-C41C-1276-92267E2F7226}"/>
                    </a:ext>
                  </a:extLst>
                </p:cNvPr>
                <p:cNvPicPr/>
                <p:nvPr/>
              </p:nvPicPr>
              <p:blipFill>
                <a:blip r:embed="rId70"/>
                <a:stretch>
                  <a:fillRect/>
                </a:stretch>
              </p:blipFill>
              <p:spPr>
                <a:xfrm>
                  <a:off x="6075325" y="2887541"/>
                  <a:ext cx="23832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69" name="Ink 68">
                  <a:extLst>
                    <a:ext uri="{FF2B5EF4-FFF2-40B4-BE49-F238E27FC236}">
                      <a16:creationId xmlns:a16="http://schemas.microsoft.com/office/drawing/2014/main" id="{21EBA9E2-2724-B3B5-8A8E-6A429469BF60}"/>
                    </a:ext>
                  </a:extLst>
                </p14:cNvPr>
                <p14:cNvContentPartPr/>
                <p14:nvPr/>
              </p14:nvContentPartPr>
              <p14:xfrm>
                <a:off x="6510565" y="2811941"/>
                <a:ext cx="172080" cy="20880"/>
              </p14:xfrm>
            </p:contentPart>
          </mc:Choice>
          <mc:Fallback xmlns="">
            <p:pic>
              <p:nvPicPr>
                <p:cNvPr id="69" name="Ink 68">
                  <a:extLst>
                    <a:ext uri="{FF2B5EF4-FFF2-40B4-BE49-F238E27FC236}">
                      <a16:creationId xmlns:a16="http://schemas.microsoft.com/office/drawing/2014/main" id="{21EBA9E2-2724-B3B5-8A8E-6A429469BF60}"/>
                    </a:ext>
                  </a:extLst>
                </p:cNvPr>
                <p:cNvPicPr/>
                <p:nvPr/>
              </p:nvPicPr>
              <p:blipFill>
                <a:blip r:embed="rId72"/>
                <a:stretch>
                  <a:fillRect/>
                </a:stretch>
              </p:blipFill>
              <p:spPr>
                <a:xfrm>
                  <a:off x="6501565" y="2803301"/>
                  <a:ext cx="18972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70" name="Ink 69">
                  <a:extLst>
                    <a:ext uri="{FF2B5EF4-FFF2-40B4-BE49-F238E27FC236}">
                      <a16:creationId xmlns:a16="http://schemas.microsoft.com/office/drawing/2014/main" id="{C18A264B-ADD8-65E2-C511-49F050C4FB3C}"/>
                    </a:ext>
                  </a:extLst>
                </p14:cNvPr>
                <p14:cNvContentPartPr/>
                <p14:nvPr/>
              </p14:nvContentPartPr>
              <p14:xfrm>
                <a:off x="6833485" y="2715821"/>
                <a:ext cx="193320" cy="34200"/>
              </p14:xfrm>
            </p:contentPart>
          </mc:Choice>
          <mc:Fallback xmlns="">
            <p:pic>
              <p:nvPicPr>
                <p:cNvPr id="70" name="Ink 69">
                  <a:extLst>
                    <a:ext uri="{FF2B5EF4-FFF2-40B4-BE49-F238E27FC236}">
                      <a16:creationId xmlns:a16="http://schemas.microsoft.com/office/drawing/2014/main" id="{C18A264B-ADD8-65E2-C511-49F050C4FB3C}"/>
                    </a:ext>
                  </a:extLst>
                </p:cNvPr>
                <p:cNvPicPr/>
                <p:nvPr/>
              </p:nvPicPr>
              <p:blipFill>
                <a:blip r:embed="rId74"/>
                <a:stretch>
                  <a:fillRect/>
                </a:stretch>
              </p:blipFill>
              <p:spPr>
                <a:xfrm>
                  <a:off x="6824845" y="2706821"/>
                  <a:ext cx="210960" cy="518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71" name="Ink 70">
                  <a:extLst>
                    <a:ext uri="{FF2B5EF4-FFF2-40B4-BE49-F238E27FC236}">
                      <a16:creationId xmlns:a16="http://schemas.microsoft.com/office/drawing/2014/main" id="{C2B33B80-35D5-85E4-91AA-0ED718A0ADE7}"/>
                    </a:ext>
                  </a:extLst>
                </p14:cNvPr>
                <p14:cNvContentPartPr/>
                <p14:nvPr/>
              </p14:nvContentPartPr>
              <p14:xfrm>
                <a:off x="7225525" y="2689181"/>
                <a:ext cx="136080" cy="19800"/>
              </p14:xfrm>
            </p:contentPart>
          </mc:Choice>
          <mc:Fallback xmlns="">
            <p:pic>
              <p:nvPicPr>
                <p:cNvPr id="71" name="Ink 70">
                  <a:extLst>
                    <a:ext uri="{FF2B5EF4-FFF2-40B4-BE49-F238E27FC236}">
                      <a16:creationId xmlns:a16="http://schemas.microsoft.com/office/drawing/2014/main" id="{C2B33B80-35D5-85E4-91AA-0ED718A0ADE7}"/>
                    </a:ext>
                  </a:extLst>
                </p:cNvPr>
                <p:cNvPicPr/>
                <p:nvPr/>
              </p:nvPicPr>
              <p:blipFill>
                <a:blip r:embed="rId76"/>
                <a:stretch>
                  <a:fillRect/>
                </a:stretch>
              </p:blipFill>
              <p:spPr>
                <a:xfrm>
                  <a:off x="7216525" y="2680181"/>
                  <a:ext cx="1537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72" name="Ink 71">
                  <a:extLst>
                    <a:ext uri="{FF2B5EF4-FFF2-40B4-BE49-F238E27FC236}">
                      <a16:creationId xmlns:a16="http://schemas.microsoft.com/office/drawing/2014/main" id="{7AD25470-2133-D4AB-8588-AD938796B2ED}"/>
                    </a:ext>
                  </a:extLst>
                </p14:cNvPr>
                <p14:cNvContentPartPr/>
                <p14:nvPr/>
              </p14:nvContentPartPr>
              <p14:xfrm>
                <a:off x="7500565" y="2639501"/>
                <a:ext cx="136440" cy="21240"/>
              </p14:xfrm>
            </p:contentPart>
          </mc:Choice>
          <mc:Fallback xmlns="">
            <p:pic>
              <p:nvPicPr>
                <p:cNvPr id="72" name="Ink 71">
                  <a:extLst>
                    <a:ext uri="{FF2B5EF4-FFF2-40B4-BE49-F238E27FC236}">
                      <a16:creationId xmlns:a16="http://schemas.microsoft.com/office/drawing/2014/main" id="{7AD25470-2133-D4AB-8588-AD938796B2ED}"/>
                    </a:ext>
                  </a:extLst>
                </p:cNvPr>
                <p:cNvPicPr/>
                <p:nvPr/>
              </p:nvPicPr>
              <p:blipFill>
                <a:blip r:embed="rId78"/>
                <a:stretch>
                  <a:fillRect/>
                </a:stretch>
              </p:blipFill>
              <p:spPr>
                <a:xfrm>
                  <a:off x="7491925" y="2630501"/>
                  <a:ext cx="15408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73" name="Ink 72">
                  <a:extLst>
                    <a:ext uri="{FF2B5EF4-FFF2-40B4-BE49-F238E27FC236}">
                      <a16:creationId xmlns:a16="http://schemas.microsoft.com/office/drawing/2014/main" id="{DCDC72CF-8C23-FECB-A65F-2415C3E78DB7}"/>
                    </a:ext>
                  </a:extLst>
                </p14:cNvPr>
                <p14:cNvContentPartPr/>
                <p14:nvPr/>
              </p14:nvContentPartPr>
              <p14:xfrm>
                <a:off x="7755085" y="2618981"/>
                <a:ext cx="38880" cy="14040"/>
              </p14:xfrm>
            </p:contentPart>
          </mc:Choice>
          <mc:Fallback xmlns="">
            <p:pic>
              <p:nvPicPr>
                <p:cNvPr id="73" name="Ink 72">
                  <a:extLst>
                    <a:ext uri="{FF2B5EF4-FFF2-40B4-BE49-F238E27FC236}">
                      <a16:creationId xmlns:a16="http://schemas.microsoft.com/office/drawing/2014/main" id="{DCDC72CF-8C23-FECB-A65F-2415C3E78DB7}"/>
                    </a:ext>
                  </a:extLst>
                </p:cNvPr>
                <p:cNvPicPr/>
                <p:nvPr/>
              </p:nvPicPr>
              <p:blipFill>
                <a:blip r:embed="rId80"/>
                <a:stretch>
                  <a:fillRect/>
                </a:stretch>
              </p:blipFill>
              <p:spPr>
                <a:xfrm>
                  <a:off x="7746085" y="2609981"/>
                  <a:ext cx="5652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74" name="Ink 73">
                  <a:extLst>
                    <a:ext uri="{FF2B5EF4-FFF2-40B4-BE49-F238E27FC236}">
                      <a16:creationId xmlns:a16="http://schemas.microsoft.com/office/drawing/2014/main" id="{376B9305-8F2D-A6FF-9535-E9697BCBF8AA}"/>
                    </a:ext>
                  </a:extLst>
                </p14:cNvPr>
                <p14:cNvContentPartPr/>
                <p14:nvPr/>
              </p14:nvContentPartPr>
              <p14:xfrm>
                <a:off x="7789285" y="2502341"/>
                <a:ext cx="172800" cy="279000"/>
              </p14:xfrm>
            </p:contentPart>
          </mc:Choice>
          <mc:Fallback xmlns="">
            <p:pic>
              <p:nvPicPr>
                <p:cNvPr id="74" name="Ink 73">
                  <a:extLst>
                    <a:ext uri="{FF2B5EF4-FFF2-40B4-BE49-F238E27FC236}">
                      <a16:creationId xmlns:a16="http://schemas.microsoft.com/office/drawing/2014/main" id="{376B9305-8F2D-A6FF-9535-E9697BCBF8AA}"/>
                    </a:ext>
                  </a:extLst>
                </p:cNvPr>
                <p:cNvPicPr/>
                <p:nvPr/>
              </p:nvPicPr>
              <p:blipFill>
                <a:blip r:embed="rId82"/>
                <a:stretch>
                  <a:fillRect/>
                </a:stretch>
              </p:blipFill>
              <p:spPr>
                <a:xfrm>
                  <a:off x="7780285" y="2493701"/>
                  <a:ext cx="19044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80" name="Ink 79">
                  <a:extLst>
                    <a:ext uri="{FF2B5EF4-FFF2-40B4-BE49-F238E27FC236}">
                      <a16:creationId xmlns:a16="http://schemas.microsoft.com/office/drawing/2014/main" id="{AEFBF06A-F984-838E-425C-B02498B9E4BE}"/>
                    </a:ext>
                  </a:extLst>
                </p14:cNvPr>
                <p14:cNvContentPartPr/>
                <p14:nvPr/>
              </p14:nvContentPartPr>
              <p14:xfrm>
                <a:off x="6063445" y="3004181"/>
                <a:ext cx="1270080" cy="1513800"/>
              </p14:xfrm>
            </p:contentPart>
          </mc:Choice>
          <mc:Fallback xmlns="">
            <p:pic>
              <p:nvPicPr>
                <p:cNvPr id="80" name="Ink 79">
                  <a:extLst>
                    <a:ext uri="{FF2B5EF4-FFF2-40B4-BE49-F238E27FC236}">
                      <a16:creationId xmlns:a16="http://schemas.microsoft.com/office/drawing/2014/main" id="{AEFBF06A-F984-838E-425C-B02498B9E4BE}"/>
                    </a:ext>
                  </a:extLst>
                </p:cNvPr>
                <p:cNvPicPr/>
                <p:nvPr/>
              </p:nvPicPr>
              <p:blipFill>
                <a:blip r:embed="rId84"/>
                <a:stretch>
                  <a:fillRect/>
                </a:stretch>
              </p:blipFill>
              <p:spPr>
                <a:xfrm>
                  <a:off x="6054805" y="2995181"/>
                  <a:ext cx="1287720" cy="15314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81" name="Ink 80">
                  <a:extLst>
                    <a:ext uri="{FF2B5EF4-FFF2-40B4-BE49-F238E27FC236}">
                      <a16:creationId xmlns:a16="http://schemas.microsoft.com/office/drawing/2014/main" id="{6FFFBFA7-5892-FFF8-91D0-13FEF425BF3D}"/>
                    </a:ext>
                  </a:extLst>
                </p14:cNvPr>
                <p14:cNvContentPartPr/>
                <p14:nvPr/>
              </p14:nvContentPartPr>
              <p14:xfrm>
                <a:off x="7194925" y="3939101"/>
                <a:ext cx="140760" cy="61920"/>
              </p14:xfrm>
            </p:contentPart>
          </mc:Choice>
          <mc:Fallback xmlns="">
            <p:pic>
              <p:nvPicPr>
                <p:cNvPr id="81" name="Ink 80">
                  <a:extLst>
                    <a:ext uri="{FF2B5EF4-FFF2-40B4-BE49-F238E27FC236}">
                      <a16:creationId xmlns:a16="http://schemas.microsoft.com/office/drawing/2014/main" id="{6FFFBFA7-5892-FFF8-91D0-13FEF425BF3D}"/>
                    </a:ext>
                  </a:extLst>
                </p:cNvPr>
                <p:cNvPicPr/>
                <p:nvPr/>
              </p:nvPicPr>
              <p:blipFill>
                <a:blip r:embed="rId86"/>
                <a:stretch>
                  <a:fillRect/>
                </a:stretch>
              </p:blipFill>
              <p:spPr>
                <a:xfrm>
                  <a:off x="7186285" y="3930101"/>
                  <a:ext cx="15840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82" name="Ink 81">
                  <a:extLst>
                    <a:ext uri="{FF2B5EF4-FFF2-40B4-BE49-F238E27FC236}">
                      <a16:creationId xmlns:a16="http://schemas.microsoft.com/office/drawing/2014/main" id="{A7307254-76DD-6ABC-65B6-4C6481EE07E1}"/>
                    </a:ext>
                  </a:extLst>
                </p14:cNvPr>
                <p14:cNvContentPartPr/>
                <p14:nvPr/>
              </p14:nvContentPartPr>
              <p14:xfrm>
                <a:off x="7321645" y="3918581"/>
                <a:ext cx="108000" cy="119160"/>
              </p14:xfrm>
            </p:contentPart>
          </mc:Choice>
          <mc:Fallback xmlns="">
            <p:pic>
              <p:nvPicPr>
                <p:cNvPr id="82" name="Ink 81">
                  <a:extLst>
                    <a:ext uri="{FF2B5EF4-FFF2-40B4-BE49-F238E27FC236}">
                      <a16:creationId xmlns:a16="http://schemas.microsoft.com/office/drawing/2014/main" id="{A7307254-76DD-6ABC-65B6-4C6481EE07E1}"/>
                    </a:ext>
                  </a:extLst>
                </p:cNvPr>
                <p:cNvPicPr/>
                <p:nvPr/>
              </p:nvPicPr>
              <p:blipFill>
                <a:blip r:embed="rId88"/>
                <a:stretch>
                  <a:fillRect/>
                </a:stretch>
              </p:blipFill>
              <p:spPr>
                <a:xfrm>
                  <a:off x="7313005" y="3909581"/>
                  <a:ext cx="1256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84" name="Ink 83">
                  <a:extLst>
                    <a:ext uri="{FF2B5EF4-FFF2-40B4-BE49-F238E27FC236}">
                      <a16:creationId xmlns:a16="http://schemas.microsoft.com/office/drawing/2014/main" id="{13B60F6F-E40C-539E-90C7-10D06F491DE0}"/>
                    </a:ext>
                  </a:extLst>
                </p14:cNvPr>
                <p14:cNvContentPartPr/>
                <p14:nvPr/>
              </p14:nvContentPartPr>
              <p14:xfrm>
                <a:off x="7416685" y="2708261"/>
                <a:ext cx="599760" cy="906480"/>
              </p14:xfrm>
            </p:contentPart>
          </mc:Choice>
          <mc:Fallback xmlns="">
            <p:pic>
              <p:nvPicPr>
                <p:cNvPr id="84" name="Ink 83">
                  <a:extLst>
                    <a:ext uri="{FF2B5EF4-FFF2-40B4-BE49-F238E27FC236}">
                      <a16:creationId xmlns:a16="http://schemas.microsoft.com/office/drawing/2014/main" id="{13B60F6F-E40C-539E-90C7-10D06F491DE0}"/>
                    </a:ext>
                  </a:extLst>
                </p:cNvPr>
                <p:cNvPicPr/>
                <p:nvPr/>
              </p:nvPicPr>
              <p:blipFill>
                <a:blip r:embed="rId90"/>
                <a:stretch>
                  <a:fillRect/>
                </a:stretch>
              </p:blipFill>
              <p:spPr>
                <a:xfrm>
                  <a:off x="7408045" y="2699621"/>
                  <a:ext cx="617400" cy="9241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85" name="Ink 84">
                  <a:extLst>
                    <a:ext uri="{FF2B5EF4-FFF2-40B4-BE49-F238E27FC236}">
                      <a16:creationId xmlns:a16="http://schemas.microsoft.com/office/drawing/2014/main" id="{88B76643-73EA-F96A-EECA-66729B3ECD08}"/>
                    </a:ext>
                  </a:extLst>
                </p14:cNvPr>
                <p14:cNvContentPartPr/>
                <p14:nvPr/>
              </p14:nvContentPartPr>
              <p14:xfrm>
                <a:off x="7406605" y="3407021"/>
                <a:ext cx="13320" cy="209160"/>
              </p14:xfrm>
            </p:contentPart>
          </mc:Choice>
          <mc:Fallback xmlns="">
            <p:pic>
              <p:nvPicPr>
                <p:cNvPr id="85" name="Ink 84">
                  <a:extLst>
                    <a:ext uri="{FF2B5EF4-FFF2-40B4-BE49-F238E27FC236}">
                      <a16:creationId xmlns:a16="http://schemas.microsoft.com/office/drawing/2014/main" id="{88B76643-73EA-F96A-EECA-66729B3ECD08}"/>
                    </a:ext>
                  </a:extLst>
                </p:cNvPr>
                <p:cNvPicPr/>
                <p:nvPr/>
              </p:nvPicPr>
              <p:blipFill>
                <a:blip r:embed="rId92"/>
                <a:stretch>
                  <a:fillRect/>
                </a:stretch>
              </p:blipFill>
              <p:spPr>
                <a:xfrm>
                  <a:off x="7397965" y="3398381"/>
                  <a:ext cx="3096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86" name="Ink 85">
                  <a:extLst>
                    <a:ext uri="{FF2B5EF4-FFF2-40B4-BE49-F238E27FC236}">
                      <a16:creationId xmlns:a16="http://schemas.microsoft.com/office/drawing/2014/main" id="{EB2B81A2-5522-3B11-996B-C4DA6C907756}"/>
                    </a:ext>
                  </a:extLst>
                </p14:cNvPr>
                <p14:cNvContentPartPr/>
                <p14:nvPr/>
              </p14:nvContentPartPr>
              <p14:xfrm>
                <a:off x="7459165" y="3574781"/>
                <a:ext cx="360" cy="12600"/>
              </p14:xfrm>
            </p:contentPart>
          </mc:Choice>
          <mc:Fallback xmlns="">
            <p:pic>
              <p:nvPicPr>
                <p:cNvPr id="86" name="Ink 85">
                  <a:extLst>
                    <a:ext uri="{FF2B5EF4-FFF2-40B4-BE49-F238E27FC236}">
                      <a16:creationId xmlns:a16="http://schemas.microsoft.com/office/drawing/2014/main" id="{EB2B81A2-5522-3B11-996B-C4DA6C907756}"/>
                    </a:ext>
                  </a:extLst>
                </p:cNvPr>
                <p:cNvPicPr/>
                <p:nvPr/>
              </p:nvPicPr>
              <p:blipFill>
                <a:blip r:embed="rId94"/>
                <a:stretch>
                  <a:fillRect/>
                </a:stretch>
              </p:blipFill>
              <p:spPr>
                <a:xfrm>
                  <a:off x="7450525" y="3565781"/>
                  <a:ext cx="1800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87" name="Ink 86">
                  <a:extLst>
                    <a:ext uri="{FF2B5EF4-FFF2-40B4-BE49-F238E27FC236}">
                      <a16:creationId xmlns:a16="http://schemas.microsoft.com/office/drawing/2014/main" id="{DF3664A0-0001-BF80-C383-A4DBE7266EA5}"/>
                    </a:ext>
                  </a:extLst>
                </p14:cNvPr>
                <p14:cNvContentPartPr/>
                <p14:nvPr/>
              </p14:nvContentPartPr>
              <p14:xfrm>
                <a:off x="7438645" y="3509621"/>
                <a:ext cx="238320" cy="108360"/>
              </p14:xfrm>
            </p:contentPart>
          </mc:Choice>
          <mc:Fallback xmlns="">
            <p:pic>
              <p:nvPicPr>
                <p:cNvPr id="87" name="Ink 86">
                  <a:extLst>
                    <a:ext uri="{FF2B5EF4-FFF2-40B4-BE49-F238E27FC236}">
                      <a16:creationId xmlns:a16="http://schemas.microsoft.com/office/drawing/2014/main" id="{DF3664A0-0001-BF80-C383-A4DBE7266EA5}"/>
                    </a:ext>
                  </a:extLst>
                </p:cNvPr>
                <p:cNvPicPr/>
                <p:nvPr/>
              </p:nvPicPr>
              <p:blipFill>
                <a:blip r:embed="rId96"/>
                <a:stretch>
                  <a:fillRect/>
                </a:stretch>
              </p:blipFill>
              <p:spPr>
                <a:xfrm>
                  <a:off x="7430005" y="3500621"/>
                  <a:ext cx="25596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88" name="Ink 87">
                  <a:extLst>
                    <a:ext uri="{FF2B5EF4-FFF2-40B4-BE49-F238E27FC236}">
                      <a16:creationId xmlns:a16="http://schemas.microsoft.com/office/drawing/2014/main" id="{40B86456-4064-013B-BF8F-F4BA4D44E3B2}"/>
                    </a:ext>
                  </a:extLst>
                </p14:cNvPr>
                <p14:cNvContentPartPr/>
                <p14:nvPr/>
              </p14:nvContentPartPr>
              <p14:xfrm>
                <a:off x="7459165" y="3779981"/>
                <a:ext cx="192960" cy="97560"/>
              </p14:xfrm>
            </p:contentPart>
          </mc:Choice>
          <mc:Fallback xmlns="">
            <p:pic>
              <p:nvPicPr>
                <p:cNvPr id="88" name="Ink 87">
                  <a:extLst>
                    <a:ext uri="{FF2B5EF4-FFF2-40B4-BE49-F238E27FC236}">
                      <a16:creationId xmlns:a16="http://schemas.microsoft.com/office/drawing/2014/main" id="{40B86456-4064-013B-BF8F-F4BA4D44E3B2}"/>
                    </a:ext>
                  </a:extLst>
                </p:cNvPr>
                <p:cNvPicPr/>
                <p:nvPr/>
              </p:nvPicPr>
              <p:blipFill>
                <a:blip r:embed="rId98"/>
                <a:stretch>
                  <a:fillRect/>
                </a:stretch>
              </p:blipFill>
              <p:spPr>
                <a:xfrm>
                  <a:off x="7450525" y="3771341"/>
                  <a:ext cx="2106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89" name="Ink 88">
                  <a:extLst>
                    <a:ext uri="{FF2B5EF4-FFF2-40B4-BE49-F238E27FC236}">
                      <a16:creationId xmlns:a16="http://schemas.microsoft.com/office/drawing/2014/main" id="{BFE40953-8F9E-C9F6-17D8-8EDE81EDB63D}"/>
                    </a:ext>
                  </a:extLst>
                </p14:cNvPr>
                <p14:cNvContentPartPr/>
                <p14:nvPr/>
              </p14:nvContentPartPr>
              <p14:xfrm>
                <a:off x="7603885" y="3797621"/>
                <a:ext cx="168840" cy="107640"/>
              </p14:xfrm>
            </p:contentPart>
          </mc:Choice>
          <mc:Fallback xmlns="">
            <p:pic>
              <p:nvPicPr>
                <p:cNvPr id="89" name="Ink 88">
                  <a:extLst>
                    <a:ext uri="{FF2B5EF4-FFF2-40B4-BE49-F238E27FC236}">
                      <a16:creationId xmlns:a16="http://schemas.microsoft.com/office/drawing/2014/main" id="{BFE40953-8F9E-C9F6-17D8-8EDE81EDB63D}"/>
                    </a:ext>
                  </a:extLst>
                </p:cNvPr>
                <p:cNvPicPr/>
                <p:nvPr/>
              </p:nvPicPr>
              <p:blipFill>
                <a:blip r:embed="rId100"/>
                <a:stretch>
                  <a:fillRect/>
                </a:stretch>
              </p:blipFill>
              <p:spPr>
                <a:xfrm>
                  <a:off x="7594885" y="3788981"/>
                  <a:ext cx="1864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91" name="Ink 90">
                  <a:extLst>
                    <a:ext uri="{FF2B5EF4-FFF2-40B4-BE49-F238E27FC236}">
                      <a16:creationId xmlns:a16="http://schemas.microsoft.com/office/drawing/2014/main" id="{C531CE6D-428C-1EE3-9609-3864F0E77655}"/>
                    </a:ext>
                  </a:extLst>
                </p14:cNvPr>
                <p14:cNvContentPartPr/>
                <p14:nvPr/>
              </p14:nvContentPartPr>
              <p14:xfrm>
                <a:off x="7706845" y="3650381"/>
                <a:ext cx="180720" cy="216720"/>
              </p14:xfrm>
            </p:contentPart>
          </mc:Choice>
          <mc:Fallback xmlns="">
            <p:pic>
              <p:nvPicPr>
                <p:cNvPr id="91" name="Ink 90">
                  <a:extLst>
                    <a:ext uri="{FF2B5EF4-FFF2-40B4-BE49-F238E27FC236}">
                      <a16:creationId xmlns:a16="http://schemas.microsoft.com/office/drawing/2014/main" id="{C531CE6D-428C-1EE3-9609-3864F0E77655}"/>
                    </a:ext>
                  </a:extLst>
                </p:cNvPr>
                <p:cNvPicPr/>
                <p:nvPr/>
              </p:nvPicPr>
              <p:blipFill>
                <a:blip r:embed="rId102"/>
                <a:stretch>
                  <a:fillRect/>
                </a:stretch>
              </p:blipFill>
              <p:spPr>
                <a:xfrm>
                  <a:off x="7698205" y="3641741"/>
                  <a:ext cx="19836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93" name="Ink 92">
                  <a:extLst>
                    <a:ext uri="{FF2B5EF4-FFF2-40B4-BE49-F238E27FC236}">
                      <a16:creationId xmlns:a16="http://schemas.microsoft.com/office/drawing/2014/main" id="{CAD184DE-FB88-6667-7EA6-5FE74AECFB44}"/>
                    </a:ext>
                  </a:extLst>
                </p14:cNvPr>
                <p14:cNvContentPartPr/>
                <p14:nvPr/>
              </p14:nvContentPartPr>
              <p14:xfrm>
                <a:off x="7531165" y="3698621"/>
                <a:ext cx="210600" cy="20160"/>
              </p14:xfrm>
            </p:contentPart>
          </mc:Choice>
          <mc:Fallback xmlns="">
            <p:pic>
              <p:nvPicPr>
                <p:cNvPr id="93" name="Ink 92">
                  <a:extLst>
                    <a:ext uri="{FF2B5EF4-FFF2-40B4-BE49-F238E27FC236}">
                      <a16:creationId xmlns:a16="http://schemas.microsoft.com/office/drawing/2014/main" id="{CAD184DE-FB88-6667-7EA6-5FE74AECFB44}"/>
                    </a:ext>
                  </a:extLst>
                </p:cNvPr>
                <p:cNvPicPr/>
                <p:nvPr/>
              </p:nvPicPr>
              <p:blipFill>
                <a:blip r:embed="rId104"/>
                <a:stretch>
                  <a:fillRect/>
                </a:stretch>
              </p:blipFill>
              <p:spPr>
                <a:xfrm>
                  <a:off x="7522165" y="3689621"/>
                  <a:ext cx="228240" cy="37800"/>
                </a:xfrm>
                <a:prstGeom prst="rect">
                  <a:avLst/>
                </a:prstGeom>
              </p:spPr>
            </p:pic>
          </mc:Fallback>
        </mc:AlternateContent>
      </p:grpSp>
    </p:spTree>
    <p:extLst>
      <p:ext uri="{BB962C8B-B14F-4D97-AF65-F5344CB8AC3E}">
        <p14:creationId xmlns:p14="http://schemas.microsoft.com/office/powerpoint/2010/main" val="318770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5F79128F-1249-56D2-F4F3-AECC2C17D2D2}"/>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C1F8118A-9A2A-387D-6738-491F36E862F3}"/>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22, pass och skott i fart</a:t>
            </a:r>
            <a:endParaRPr sz="3000" dirty="0"/>
          </a:p>
        </p:txBody>
      </p:sp>
      <p:sp>
        <p:nvSpPr>
          <p:cNvPr id="79" name="Google Shape;79;p17">
            <a:extLst>
              <a:ext uri="{FF2B5EF4-FFF2-40B4-BE49-F238E27FC236}">
                <a16:creationId xmlns:a16="http://schemas.microsoft.com/office/drawing/2014/main" id="{168C0B13-1DAC-0A8B-DE87-CA038DFA4C65}"/>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0" lvl="0" indent="0" algn="l" rtl="0">
              <a:spcBef>
                <a:spcPts val="0"/>
              </a:spcBef>
              <a:spcAft>
                <a:spcPts val="0"/>
              </a:spcAft>
              <a:buNone/>
            </a:pPr>
            <a:r>
              <a:rPr lang="sv-SE" sz="2400" dirty="0"/>
              <a:t>Ledare i hörn för långa passen</a:t>
            </a:r>
          </a:p>
          <a:p>
            <a:pPr marL="0" lvl="0" indent="0" algn="l" rtl="0">
              <a:spcBef>
                <a:spcPts val="0"/>
              </a:spcBef>
              <a:spcAft>
                <a:spcPts val="0"/>
              </a:spcAft>
              <a:buNone/>
            </a:pPr>
            <a:r>
              <a:rPr lang="sv-SE" sz="2400" dirty="0"/>
              <a:t>Led vid övriga 3 X</a:t>
            </a:r>
            <a:endParaRPr sz="24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1A163680-4C10-1781-8D82-8F03F4D588AC}"/>
              </a:ext>
            </a:extLst>
          </p:cNvPr>
          <p:cNvPicPr>
            <a:picLocks noChangeAspect="1"/>
          </p:cNvPicPr>
          <p:nvPr/>
        </p:nvPicPr>
        <p:blipFill>
          <a:blip r:embed="rId3"/>
          <a:stretch>
            <a:fillRect/>
          </a:stretch>
        </p:blipFill>
        <p:spPr>
          <a:xfrm>
            <a:off x="3396342" y="2223410"/>
            <a:ext cx="5435957" cy="2768739"/>
          </a:xfrm>
          <a:prstGeom prst="rect">
            <a:avLst/>
          </a:prstGeom>
        </p:spPr>
      </p:pic>
      <p:grpSp>
        <p:nvGrpSpPr>
          <p:cNvPr id="7" name="Group 6">
            <a:extLst>
              <a:ext uri="{FF2B5EF4-FFF2-40B4-BE49-F238E27FC236}">
                <a16:creationId xmlns:a16="http://schemas.microsoft.com/office/drawing/2014/main" id="{06FB4A04-6121-C1AA-0354-D960C5CCED4E}"/>
              </a:ext>
            </a:extLst>
          </p:cNvPr>
          <p:cNvGrpSpPr/>
          <p:nvPr/>
        </p:nvGrpSpPr>
        <p:grpSpPr>
          <a:xfrm>
            <a:off x="3739645" y="2385341"/>
            <a:ext cx="179280" cy="168120"/>
            <a:chOff x="3739645" y="2385341"/>
            <a:chExt cx="179280" cy="16812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AAA7D680-4B22-DA06-D94B-B34E178134EA}"/>
                    </a:ext>
                  </a:extLst>
                </p14:cNvPr>
                <p14:cNvContentPartPr/>
                <p14:nvPr/>
              </p14:nvContentPartPr>
              <p14:xfrm>
                <a:off x="3739645" y="2405861"/>
                <a:ext cx="127800" cy="147600"/>
              </p14:xfrm>
            </p:contentPart>
          </mc:Choice>
          <mc:Fallback xmlns="">
            <p:pic>
              <p:nvPicPr>
                <p:cNvPr id="3" name="Ink 2">
                  <a:extLst>
                    <a:ext uri="{FF2B5EF4-FFF2-40B4-BE49-F238E27FC236}">
                      <a16:creationId xmlns:a16="http://schemas.microsoft.com/office/drawing/2014/main" id="{AAA7D680-4B22-DA06-D94B-B34E178134EA}"/>
                    </a:ext>
                  </a:extLst>
                </p:cNvPr>
                <p:cNvPicPr/>
                <p:nvPr/>
              </p:nvPicPr>
              <p:blipFill>
                <a:blip r:embed="rId5"/>
                <a:stretch>
                  <a:fillRect/>
                </a:stretch>
              </p:blipFill>
              <p:spPr>
                <a:xfrm>
                  <a:off x="3731005" y="2397221"/>
                  <a:ext cx="14544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FADD974C-7CF7-0FC4-11AF-D75073E1FFDE}"/>
                    </a:ext>
                  </a:extLst>
                </p14:cNvPr>
                <p14:cNvContentPartPr/>
                <p14:nvPr/>
              </p14:nvContentPartPr>
              <p14:xfrm>
                <a:off x="3751165" y="2385341"/>
                <a:ext cx="167760" cy="149040"/>
              </p14:xfrm>
            </p:contentPart>
          </mc:Choice>
          <mc:Fallback xmlns="">
            <p:pic>
              <p:nvPicPr>
                <p:cNvPr id="4" name="Ink 3">
                  <a:extLst>
                    <a:ext uri="{FF2B5EF4-FFF2-40B4-BE49-F238E27FC236}">
                      <a16:creationId xmlns:a16="http://schemas.microsoft.com/office/drawing/2014/main" id="{FADD974C-7CF7-0FC4-11AF-D75073E1FFDE}"/>
                    </a:ext>
                  </a:extLst>
                </p:cNvPr>
                <p:cNvPicPr/>
                <p:nvPr/>
              </p:nvPicPr>
              <p:blipFill>
                <a:blip r:embed="rId7"/>
                <a:stretch>
                  <a:fillRect/>
                </a:stretch>
              </p:blipFill>
              <p:spPr>
                <a:xfrm>
                  <a:off x="3742165" y="2376701"/>
                  <a:ext cx="185400" cy="166680"/>
                </a:xfrm>
                <a:prstGeom prst="rect">
                  <a:avLst/>
                </a:prstGeom>
              </p:spPr>
            </p:pic>
          </mc:Fallback>
        </mc:AlternateContent>
      </p:grpSp>
      <p:grpSp>
        <p:nvGrpSpPr>
          <p:cNvPr id="10" name="Group 9">
            <a:extLst>
              <a:ext uri="{FF2B5EF4-FFF2-40B4-BE49-F238E27FC236}">
                <a16:creationId xmlns:a16="http://schemas.microsoft.com/office/drawing/2014/main" id="{F3CB1F8F-BDE1-FEAA-53C7-28D9E562EFF2}"/>
              </a:ext>
            </a:extLst>
          </p:cNvPr>
          <p:cNvGrpSpPr/>
          <p:nvPr/>
        </p:nvGrpSpPr>
        <p:grpSpPr>
          <a:xfrm>
            <a:off x="8449165" y="2392181"/>
            <a:ext cx="197280" cy="174600"/>
            <a:chOff x="8449165" y="2392181"/>
            <a:chExt cx="197280" cy="174600"/>
          </a:xfrm>
        </p:grpSpPr>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66C85DB9-09FE-A83D-24EB-C2B00D4CE17E}"/>
                    </a:ext>
                  </a:extLst>
                </p14:cNvPr>
                <p14:cNvContentPartPr/>
                <p14:nvPr/>
              </p14:nvContentPartPr>
              <p14:xfrm>
                <a:off x="8449165" y="2392181"/>
                <a:ext cx="197280" cy="174600"/>
              </p14:xfrm>
            </p:contentPart>
          </mc:Choice>
          <mc:Fallback xmlns="">
            <p:pic>
              <p:nvPicPr>
                <p:cNvPr id="8" name="Ink 7">
                  <a:extLst>
                    <a:ext uri="{FF2B5EF4-FFF2-40B4-BE49-F238E27FC236}">
                      <a16:creationId xmlns:a16="http://schemas.microsoft.com/office/drawing/2014/main" id="{66C85DB9-09FE-A83D-24EB-C2B00D4CE17E}"/>
                    </a:ext>
                  </a:extLst>
                </p:cNvPr>
                <p:cNvPicPr/>
                <p:nvPr/>
              </p:nvPicPr>
              <p:blipFill>
                <a:blip r:embed="rId9"/>
                <a:stretch>
                  <a:fillRect/>
                </a:stretch>
              </p:blipFill>
              <p:spPr>
                <a:xfrm>
                  <a:off x="8440525" y="2383541"/>
                  <a:ext cx="21492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9B9B5569-C991-6247-CA14-6DD61C719971}"/>
                    </a:ext>
                  </a:extLst>
                </p14:cNvPr>
                <p14:cNvContentPartPr/>
                <p14:nvPr/>
              </p14:nvContentPartPr>
              <p14:xfrm>
                <a:off x="8479405" y="2447261"/>
                <a:ext cx="114840" cy="110160"/>
              </p14:xfrm>
            </p:contentPart>
          </mc:Choice>
          <mc:Fallback xmlns="">
            <p:pic>
              <p:nvPicPr>
                <p:cNvPr id="9" name="Ink 8">
                  <a:extLst>
                    <a:ext uri="{FF2B5EF4-FFF2-40B4-BE49-F238E27FC236}">
                      <a16:creationId xmlns:a16="http://schemas.microsoft.com/office/drawing/2014/main" id="{9B9B5569-C991-6247-CA14-6DD61C719971}"/>
                    </a:ext>
                  </a:extLst>
                </p:cNvPr>
                <p:cNvPicPr/>
                <p:nvPr/>
              </p:nvPicPr>
              <p:blipFill>
                <a:blip r:embed="rId11"/>
                <a:stretch>
                  <a:fillRect/>
                </a:stretch>
              </p:blipFill>
              <p:spPr>
                <a:xfrm>
                  <a:off x="8470405" y="2438621"/>
                  <a:ext cx="132480" cy="127800"/>
                </a:xfrm>
                <a:prstGeom prst="rect">
                  <a:avLst/>
                </a:prstGeom>
              </p:spPr>
            </p:pic>
          </mc:Fallback>
        </mc:AlternateContent>
      </p:grpSp>
      <p:grpSp>
        <p:nvGrpSpPr>
          <p:cNvPr id="14" name="Group 13">
            <a:extLst>
              <a:ext uri="{FF2B5EF4-FFF2-40B4-BE49-F238E27FC236}">
                <a16:creationId xmlns:a16="http://schemas.microsoft.com/office/drawing/2014/main" id="{284B4C74-A7A3-FEE3-3906-C268AB7556CC}"/>
              </a:ext>
            </a:extLst>
          </p:cNvPr>
          <p:cNvGrpSpPr/>
          <p:nvPr/>
        </p:nvGrpSpPr>
        <p:grpSpPr>
          <a:xfrm>
            <a:off x="7025005" y="3127661"/>
            <a:ext cx="187200" cy="174600"/>
            <a:chOff x="7025005" y="3127661"/>
            <a:chExt cx="187200" cy="174600"/>
          </a:xfrm>
        </p:grpSpPr>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6BBA75AD-3516-1109-CA95-4292102F6D8B}"/>
                    </a:ext>
                  </a:extLst>
                </p14:cNvPr>
                <p14:cNvContentPartPr/>
                <p14:nvPr/>
              </p14:nvContentPartPr>
              <p14:xfrm>
                <a:off x="7060285" y="3148541"/>
                <a:ext cx="115200" cy="153720"/>
              </p14:xfrm>
            </p:contentPart>
          </mc:Choice>
          <mc:Fallback xmlns="">
            <p:pic>
              <p:nvPicPr>
                <p:cNvPr id="11" name="Ink 10">
                  <a:extLst>
                    <a:ext uri="{FF2B5EF4-FFF2-40B4-BE49-F238E27FC236}">
                      <a16:creationId xmlns:a16="http://schemas.microsoft.com/office/drawing/2014/main" id="{6BBA75AD-3516-1109-CA95-4292102F6D8B}"/>
                    </a:ext>
                  </a:extLst>
                </p:cNvPr>
                <p:cNvPicPr/>
                <p:nvPr/>
              </p:nvPicPr>
              <p:blipFill>
                <a:blip r:embed="rId13"/>
                <a:stretch>
                  <a:fillRect/>
                </a:stretch>
              </p:blipFill>
              <p:spPr>
                <a:xfrm>
                  <a:off x="7051645" y="3139901"/>
                  <a:ext cx="13284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7B045ECD-28B3-3664-ED0A-B1306CB9DF36}"/>
                    </a:ext>
                  </a:extLst>
                </p14:cNvPr>
                <p14:cNvContentPartPr/>
                <p14:nvPr/>
              </p14:nvContentPartPr>
              <p14:xfrm>
                <a:off x="7025005" y="3127661"/>
                <a:ext cx="187200" cy="144000"/>
              </p14:xfrm>
            </p:contentPart>
          </mc:Choice>
          <mc:Fallback xmlns="">
            <p:pic>
              <p:nvPicPr>
                <p:cNvPr id="13" name="Ink 12">
                  <a:extLst>
                    <a:ext uri="{FF2B5EF4-FFF2-40B4-BE49-F238E27FC236}">
                      <a16:creationId xmlns:a16="http://schemas.microsoft.com/office/drawing/2014/main" id="{7B045ECD-28B3-3664-ED0A-B1306CB9DF36}"/>
                    </a:ext>
                  </a:extLst>
                </p:cNvPr>
                <p:cNvPicPr/>
                <p:nvPr/>
              </p:nvPicPr>
              <p:blipFill>
                <a:blip r:embed="rId15"/>
                <a:stretch>
                  <a:fillRect/>
                </a:stretch>
              </p:blipFill>
              <p:spPr>
                <a:xfrm>
                  <a:off x="7016365" y="3119021"/>
                  <a:ext cx="204840" cy="161640"/>
                </a:xfrm>
                <a:prstGeom prst="rect">
                  <a:avLst/>
                </a:prstGeom>
              </p:spPr>
            </p:pic>
          </mc:Fallback>
        </mc:AlternateContent>
      </p:grpSp>
      <p:grpSp>
        <p:nvGrpSpPr>
          <p:cNvPr id="17" name="Group 16">
            <a:extLst>
              <a:ext uri="{FF2B5EF4-FFF2-40B4-BE49-F238E27FC236}">
                <a16:creationId xmlns:a16="http://schemas.microsoft.com/office/drawing/2014/main" id="{6B5C9BA2-F7C6-2E1D-52DF-BB2096018E13}"/>
              </a:ext>
            </a:extLst>
          </p:cNvPr>
          <p:cNvGrpSpPr/>
          <p:nvPr/>
        </p:nvGrpSpPr>
        <p:grpSpPr>
          <a:xfrm>
            <a:off x="5775085" y="3183101"/>
            <a:ext cx="237600" cy="153360"/>
            <a:chOff x="5775085" y="3183101"/>
            <a:chExt cx="237600" cy="153360"/>
          </a:xfrm>
        </p:grpSpPr>
        <mc:AlternateContent xmlns:mc="http://schemas.openxmlformats.org/markup-compatibility/2006" xmlns:p14="http://schemas.microsoft.com/office/powerpoint/2010/main">
          <mc:Choice Requires="p14">
            <p:contentPart p14:bwMode="auto" r:id="rId16">
              <p14:nvContentPartPr>
                <p14:cNvPr id="15" name="Ink 14">
                  <a:extLst>
                    <a:ext uri="{FF2B5EF4-FFF2-40B4-BE49-F238E27FC236}">
                      <a16:creationId xmlns:a16="http://schemas.microsoft.com/office/drawing/2014/main" id="{1FBAA9AC-1AF1-3E98-64BF-7F5BF886AAD7}"/>
                    </a:ext>
                  </a:extLst>
                </p14:cNvPr>
                <p14:cNvContentPartPr/>
                <p14:nvPr/>
              </p14:nvContentPartPr>
              <p14:xfrm>
                <a:off x="5775085" y="3203621"/>
                <a:ext cx="237600" cy="132840"/>
              </p14:xfrm>
            </p:contentPart>
          </mc:Choice>
          <mc:Fallback xmlns="">
            <p:pic>
              <p:nvPicPr>
                <p:cNvPr id="15" name="Ink 14">
                  <a:extLst>
                    <a:ext uri="{FF2B5EF4-FFF2-40B4-BE49-F238E27FC236}">
                      <a16:creationId xmlns:a16="http://schemas.microsoft.com/office/drawing/2014/main" id="{1FBAA9AC-1AF1-3E98-64BF-7F5BF886AAD7}"/>
                    </a:ext>
                  </a:extLst>
                </p:cNvPr>
                <p:cNvPicPr/>
                <p:nvPr/>
              </p:nvPicPr>
              <p:blipFill>
                <a:blip r:embed="rId17"/>
                <a:stretch>
                  <a:fillRect/>
                </a:stretch>
              </p:blipFill>
              <p:spPr>
                <a:xfrm>
                  <a:off x="5766085" y="3194621"/>
                  <a:ext cx="2552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1FA04D81-8B57-21E8-A67E-6395E4577ADA}"/>
                    </a:ext>
                  </a:extLst>
                </p14:cNvPr>
                <p14:cNvContentPartPr/>
                <p14:nvPr/>
              </p14:nvContentPartPr>
              <p14:xfrm>
                <a:off x="5837365" y="3183101"/>
                <a:ext cx="144000" cy="137520"/>
              </p14:xfrm>
            </p:contentPart>
          </mc:Choice>
          <mc:Fallback xmlns="">
            <p:pic>
              <p:nvPicPr>
                <p:cNvPr id="16" name="Ink 15">
                  <a:extLst>
                    <a:ext uri="{FF2B5EF4-FFF2-40B4-BE49-F238E27FC236}">
                      <a16:creationId xmlns:a16="http://schemas.microsoft.com/office/drawing/2014/main" id="{1FA04D81-8B57-21E8-A67E-6395E4577ADA}"/>
                    </a:ext>
                  </a:extLst>
                </p:cNvPr>
                <p:cNvPicPr/>
                <p:nvPr/>
              </p:nvPicPr>
              <p:blipFill>
                <a:blip r:embed="rId19"/>
                <a:stretch>
                  <a:fillRect/>
                </a:stretch>
              </p:blipFill>
              <p:spPr>
                <a:xfrm>
                  <a:off x="5828725" y="3174101"/>
                  <a:ext cx="161640" cy="155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18" name="Ink 17">
                <a:extLst>
                  <a:ext uri="{FF2B5EF4-FFF2-40B4-BE49-F238E27FC236}">
                    <a16:creationId xmlns:a16="http://schemas.microsoft.com/office/drawing/2014/main" id="{F14BF111-DF84-48CC-7FF8-92BC53D384B3}"/>
                  </a:ext>
                </a:extLst>
              </p14:cNvPr>
              <p14:cNvContentPartPr/>
              <p14:nvPr/>
            </p14:nvContentPartPr>
            <p14:xfrm>
              <a:off x="8273485" y="2584781"/>
              <a:ext cx="120960" cy="43920"/>
            </p14:xfrm>
          </p:contentPart>
        </mc:Choice>
        <mc:Fallback xmlns="">
          <p:pic>
            <p:nvPicPr>
              <p:cNvPr id="18" name="Ink 17">
                <a:extLst>
                  <a:ext uri="{FF2B5EF4-FFF2-40B4-BE49-F238E27FC236}">
                    <a16:creationId xmlns:a16="http://schemas.microsoft.com/office/drawing/2014/main" id="{F14BF111-DF84-48CC-7FF8-92BC53D384B3}"/>
                  </a:ext>
                </a:extLst>
              </p:cNvPr>
              <p:cNvPicPr/>
              <p:nvPr/>
            </p:nvPicPr>
            <p:blipFill>
              <a:blip r:embed="rId21"/>
              <a:stretch>
                <a:fillRect/>
              </a:stretch>
            </p:blipFill>
            <p:spPr>
              <a:xfrm>
                <a:off x="8264845" y="2575781"/>
                <a:ext cx="1386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 name="Ink 18">
                <a:extLst>
                  <a:ext uri="{FF2B5EF4-FFF2-40B4-BE49-F238E27FC236}">
                    <a16:creationId xmlns:a16="http://schemas.microsoft.com/office/drawing/2014/main" id="{8240CD58-C9DD-4D2D-4606-3A0840856FEC}"/>
                  </a:ext>
                </a:extLst>
              </p14:cNvPr>
              <p14:cNvContentPartPr/>
              <p14:nvPr/>
            </p14:nvContentPartPr>
            <p14:xfrm>
              <a:off x="7527565" y="2612141"/>
              <a:ext cx="839880" cy="481680"/>
            </p14:xfrm>
          </p:contentPart>
        </mc:Choice>
        <mc:Fallback xmlns="">
          <p:pic>
            <p:nvPicPr>
              <p:cNvPr id="19" name="Ink 18">
                <a:extLst>
                  <a:ext uri="{FF2B5EF4-FFF2-40B4-BE49-F238E27FC236}">
                    <a16:creationId xmlns:a16="http://schemas.microsoft.com/office/drawing/2014/main" id="{8240CD58-C9DD-4D2D-4606-3A0840856FEC}"/>
                  </a:ext>
                </a:extLst>
              </p:cNvPr>
              <p:cNvPicPr/>
              <p:nvPr/>
            </p:nvPicPr>
            <p:blipFill>
              <a:blip r:embed="rId23"/>
              <a:stretch>
                <a:fillRect/>
              </a:stretch>
            </p:blipFill>
            <p:spPr>
              <a:xfrm>
                <a:off x="7518565" y="2603501"/>
                <a:ext cx="857520" cy="499320"/>
              </a:xfrm>
              <a:prstGeom prst="rect">
                <a:avLst/>
              </a:prstGeom>
            </p:spPr>
          </p:pic>
        </mc:Fallback>
      </mc:AlternateContent>
      <p:grpSp>
        <p:nvGrpSpPr>
          <p:cNvPr id="24" name="Group 23">
            <a:extLst>
              <a:ext uri="{FF2B5EF4-FFF2-40B4-BE49-F238E27FC236}">
                <a16:creationId xmlns:a16="http://schemas.microsoft.com/office/drawing/2014/main" id="{B5B79F48-9634-5E67-7155-374266992E10}"/>
              </a:ext>
            </a:extLst>
          </p:cNvPr>
          <p:cNvGrpSpPr/>
          <p:nvPr/>
        </p:nvGrpSpPr>
        <p:grpSpPr>
          <a:xfrm>
            <a:off x="7408045" y="2454101"/>
            <a:ext cx="815040" cy="21240"/>
            <a:chOff x="7408045" y="2454101"/>
            <a:chExt cx="815040" cy="21240"/>
          </a:xfrm>
        </p:grpSpPr>
        <mc:AlternateContent xmlns:mc="http://schemas.openxmlformats.org/markup-compatibility/2006" xmlns:p14="http://schemas.microsoft.com/office/powerpoint/2010/main">
          <mc:Choice Requires="p14">
            <p:contentPart p14:bwMode="auto" r:id="rId24">
              <p14:nvContentPartPr>
                <p14:cNvPr id="21" name="Ink 20">
                  <a:extLst>
                    <a:ext uri="{FF2B5EF4-FFF2-40B4-BE49-F238E27FC236}">
                      <a16:creationId xmlns:a16="http://schemas.microsoft.com/office/drawing/2014/main" id="{58DDC59B-74F2-F60F-A656-61FC02F5ABA1}"/>
                    </a:ext>
                  </a:extLst>
                </p14:cNvPr>
                <p14:cNvContentPartPr/>
                <p14:nvPr/>
              </p14:nvContentPartPr>
              <p14:xfrm>
                <a:off x="8015725" y="2454101"/>
                <a:ext cx="207360" cy="7560"/>
              </p14:xfrm>
            </p:contentPart>
          </mc:Choice>
          <mc:Fallback xmlns="">
            <p:pic>
              <p:nvPicPr>
                <p:cNvPr id="21" name="Ink 20">
                  <a:extLst>
                    <a:ext uri="{FF2B5EF4-FFF2-40B4-BE49-F238E27FC236}">
                      <a16:creationId xmlns:a16="http://schemas.microsoft.com/office/drawing/2014/main" id="{58DDC59B-74F2-F60F-A656-61FC02F5ABA1}"/>
                    </a:ext>
                  </a:extLst>
                </p:cNvPr>
                <p:cNvPicPr/>
                <p:nvPr/>
              </p:nvPicPr>
              <p:blipFill>
                <a:blip r:embed="rId25"/>
                <a:stretch>
                  <a:fillRect/>
                </a:stretch>
              </p:blipFill>
              <p:spPr>
                <a:xfrm>
                  <a:off x="8006725" y="2445101"/>
                  <a:ext cx="22500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AF2FF4FF-3420-AAF7-D974-A9F53C34CABE}"/>
                    </a:ext>
                  </a:extLst>
                </p14:cNvPr>
                <p14:cNvContentPartPr/>
                <p14:nvPr/>
              </p14:nvContentPartPr>
              <p14:xfrm>
                <a:off x="7721245" y="2467781"/>
                <a:ext cx="130320" cy="360"/>
              </p14:xfrm>
            </p:contentPart>
          </mc:Choice>
          <mc:Fallback xmlns="">
            <p:pic>
              <p:nvPicPr>
                <p:cNvPr id="22" name="Ink 21">
                  <a:extLst>
                    <a:ext uri="{FF2B5EF4-FFF2-40B4-BE49-F238E27FC236}">
                      <a16:creationId xmlns:a16="http://schemas.microsoft.com/office/drawing/2014/main" id="{AF2FF4FF-3420-AAF7-D974-A9F53C34CABE}"/>
                    </a:ext>
                  </a:extLst>
                </p:cNvPr>
                <p:cNvPicPr/>
                <p:nvPr/>
              </p:nvPicPr>
              <p:blipFill>
                <a:blip r:embed="rId27"/>
                <a:stretch>
                  <a:fillRect/>
                </a:stretch>
              </p:blipFill>
              <p:spPr>
                <a:xfrm>
                  <a:off x="7712605" y="2459141"/>
                  <a:ext cx="1479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E866EAF6-0554-B1F8-6EE8-977C5B38E32C}"/>
                    </a:ext>
                  </a:extLst>
                </p14:cNvPr>
                <p14:cNvContentPartPr/>
                <p14:nvPr/>
              </p14:nvContentPartPr>
              <p14:xfrm>
                <a:off x="7408045" y="2474981"/>
                <a:ext cx="147960" cy="360"/>
              </p14:xfrm>
            </p:contentPart>
          </mc:Choice>
          <mc:Fallback xmlns="">
            <p:pic>
              <p:nvPicPr>
                <p:cNvPr id="23" name="Ink 22">
                  <a:extLst>
                    <a:ext uri="{FF2B5EF4-FFF2-40B4-BE49-F238E27FC236}">
                      <a16:creationId xmlns:a16="http://schemas.microsoft.com/office/drawing/2014/main" id="{E866EAF6-0554-B1F8-6EE8-977C5B38E32C}"/>
                    </a:ext>
                  </a:extLst>
                </p:cNvPr>
                <p:cNvPicPr/>
                <p:nvPr/>
              </p:nvPicPr>
              <p:blipFill>
                <a:blip r:embed="rId29"/>
                <a:stretch>
                  <a:fillRect/>
                </a:stretch>
              </p:blipFill>
              <p:spPr>
                <a:xfrm>
                  <a:off x="7399045" y="2465981"/>
                  <a:ext cx="1656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41" name="Ink 40">
                <a:extLst>
                  <a:ext uri="{FF2B5EF4-FFF2-40B4-BE49-F238E27FC236}">
                    <a16:creationId xmlns:a16="http://schemas.microsoft.com/office/drawing/2014/main" id="{BC74A834-B81D-4DBC-645F-1BAAF3A954AA}"/>
                  </a:ext>
                </a:extLst>
              </p14:cNvPr>
              <p14:cNvContentPartPr/>
              <p14:nvPr/>
            </p14:nvContentPartPr>
            <p14:xfrm>
              <a:off x="7115365" y="2584781"/>
              <a:ext cx="720" cy="433440"/>
            </p14:xfrm>
          </p:contentPart>
        </mc:Choice>
        <mc:Fallback xmlns="">
          <p:pic>
            <p:nvPicPr>
              <p:cNvPr id="41" name="Ink 40">
                <a:extLst>
                  <a:ext uri="{FF2B5EF4-FFF2-40B4-BE49-F238E27FC236}">
                    <a16:creationId xmlns:a16="http://schemas.microsoft.com/office/drawing/2014/main" id="{BC74A834-B81D-4DBC-645F-1BAAF3A954AA}"/>
                  </a:ext>
                </a:extLst>
              </p:cNvPr>
              <p:cNvPicPr/>
              <p:nvPr/>
            </p:nvPicPr>
            <p:blipFill>
              <a:blip r:embed="rId31"/>
              <a:stretch>
                <a:fillRect/>
              </a:stretch>
            </p:blipFill>
            <p:spPr>
              <a:xfrm>
                <a:off x="7097365" y="2575781"/>
                <a:ext cx="36000" cy="451080"/>
              </a:xfrm>
              <a:prstGeom prst="rect">
                <a:avLst/>
              </a:prstGeom>
            </p:spPr>
          </p:pic>
        </mc:Fallback>
      </mc:AlternateContent>
      <p:grpSp>
        <p:nvGrpSpPr>
          <p:cNvPr id="63" name="Group 62">
            <a:extLst>
              <a:ext uri="{FF2B5EF4-FFF2-40B4-BE49-F238E27FC236}">
                <a16:creationId xmlns:a16="http://schemas.microsoft.com/office/drawing/2014/main" id="{C2F93BC9-1A77-9E30-C5BA-0B5C0E6AFC3D}"/>
              </a:ext>
            </a:extLst>
          </p:cNvPr>
          <p:cNvGrpSpPr/>
          <p:nvPr/>
        </p:nvGrpSpPr>
        <p:grpSpPr>
          <a:xfrm>
            <a:off x="5852485" y="2454101"/>
            <a:ext cx="1407960" cy="687960"/>
            <a:chOff x="5852485" y="2454101"/>
            <a:chExt cx="1407960" cy="687960"/>
          </a:xfrm>
        </p:grpSpPr>
        <mc:AlternateContent xmlns:mc="http://schemas.openxmlformats.org/markup-compatibility/2006" xmlns:p14="http://schemas.microsoft.com/office/powerpoint/2010/main">
          <mc:Choice Requires="p14">
            <p:contentPart p14:bwMode="auto" r:id="rId32">
              <p14:nvContentPartPr>
                <p14:cNvPr id="42" name="Ink 41">
                  <a:extLst>
                    <a:ext uri="{FF2B5EF4-FFF2-40B4-BE49-F238E27FC236}">
                      <a16:creationId xmlns:a16="http://schemas.microsoft.com/office/drawing/2014/main" id="{66277317-55CD-F881-2146-7D6B68FD3153}"/>
                    </a:ext>
                  </a:extLst>
                </p14:cNvPr>
                <p14:cNvContentPartPr/>
                <p14:nvPr/>
              </p14:nvContentPartPr>
              <p14:xfrm>
                <a:off x="7044085" y="2550581"/>
                <a:ext cx="78840" cy="134280"/>
              </p14:xfrm>
            </p:contentPart>
          </mc:Choice>
          <mc:Fallback xmlns="">
            <p:pic>
              <p:nvPicPr>
                <p:cNvPr id="42" name="Ink 41">
                  <a:extLst>
                    <a:ext uri="{FF2B5EF4-FFF2-40B4-BE49-F238E27FC236}">
                      <a16:creationId xmlns:a16="http://schemas.microsoft.com/office/drawing/2014/main" id="{66277317-55CD-F881-2146-7D6B68FD3153}"/>
                    </a:ext>
                  </a:extLst>
                </p:cNvPr>
                <p:cNvPicPr/>
                <p:nvPr/>
              </p:nvPicPr>
              <p:blipFill>
                <a:blip r:embed="rId33"/>
                <a:stretch>
                  <a:fillRect/>
                </a:stretch>
              </p:blipFill>
              <p:spPr>
                <a:xfrm>
                  <a:off x="7035085" y="2541581"/>
                  <a:ext cx="9648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3" name="Ink 42">
                  <a:extLst>
                    <a:ext uri="{FF2B5EF4-FFF2-40B4-BE49-F238E27FC236}">
                      <a16:creationId xmlns:a16="http://schemas.microsoft.com/office/drawing/2014/main" id="{7447542F-CAFB-F8D5-7A62-129F1261DB22}"/>
                    </a:ext>
                  </a:extLst>
                </p14:cNvPr>
                <p14:cNvContentPartPr/>
                <p14:nvPr/>
              </p14:nvContentPartPr>
              <p14:xfrm>
                <a:off x="7115365" y="2584781"/>
                <a:ext cx="84600" cy="81360"/>
              </p14:xfrm>
            </p:contentPart>
          </mc:Choice>
          <mc:Fallback xmlns="">
            <p:pic>
              <p:nvPicPr>
                <p:cNvPr id="43" name="Ink 42">
                  <a:extLst>
                    <a:ext uri="{FF2B5EF4-FFF2-40B4-BE49-F238E27FC236}">
                      <a16:creationId xmlns:a16="http://schemas.microsoft.com/office/drawing/2014/main" id="{7447542F-CAFB-F8D5-7A62-129F1261DB22}"/>
                    </a:ext>
                  </a:extLst>
                </p:cNvPr>
                <p:cNvPicPr/>
                <p:nvPr/>
              </p:nvPicPr>
              <p:blipFill>
                <a:blip r:embed="rId35"/>
                <a:stretch>
                  <a:fillRect/>
                </a:stretch>
              </p:blipFill>
              <p:spPr>
                <a:xfrm>
                  <a:off x="7106725" y="2575781"/>
                  <a:ext cx="10224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4" name="Ink 43">
                  <a:extLst>
                    <a:ext uri="{FF2B5EF4-FFF2-40B4-BE49-F238E27FC236}">
                      <a16:creationId xmlns:a16="http://schemas.microsoft.com/office/drawing/2014/main" id="{91965107-EE9D-E340-6EA0-CA893E45C8A1}"/>
                    </a:ext>
                  </a:extLst>
                </p14:cNvPr>
                <p14:cNvContentPartPr/>
                <p14:nvPr/>
              </p14:nvContentPartPr>
              <p14:xfrm>
                <a:off x="7019965" y="2487221"/>
                <a:ext cx="240480" cy="8640"/>
              </p14:xfrm>
            </p:contentPart>
          </mc:Choice>
          <mc:Fallback xmlns="">
            <p:pic>
              <p:nvPicPr>
                <p:cNvPr id="44" name="Ink 43">
                  <a:extLst>
                    <a:ext uri="{FF2B5EF4-FFF2-40B4-BE49-F238E27FC236}">
                      <a16:creationId xmlns:a16="http://schemas.microsoft.com/office/drawing/2014/main" id="{91965107-EE9D-E340-6EA0-CA893E45C8A1}"/>
                    </a:ext>
                  </a:extLst>
                </p:cNvPr>
                <p:cNvPicPr/>
                <p:nvPr/>
              </p:nvPicPr>
              <p:blipFill>
                <a:blip r:embed="rId37"/>
                <a:stretch>
                  <a:fillRect/>
                </a:stretch>
              </p:blipFill>
              <p:spPr>
                <a:xfrm>
                  <a:off x="7010965" y="2478221"/>
                  <a:ext cx="25812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6" name="Ink 45">
                  <a:extLst>
                    <a:ext uri="{FF2B5EF4-FFF2-40B4-BE49-F238E27FC236}">
                      <a16:creationId xmlns:a16="http://schemas.microsoft.com/office/drawing/2014/main" id="{6B2AE9A0-A885-C409-9620-0C53B29CA360}"/>
                    </a:ext>
                  </a:extLst>
                </p14:cNvPr>
                <p14:cNvContentPartPr/>
                <p14:nvPr/>
              </p14:nvContentPartPr>
              <p14:xfrm>
                <a:off x="6144445" y="2481461"/>
                <a:ext cx="778680" cy="603360"/>
              </p14:xfrm>
            </p:contentPart>
          </mc:Choice>
          <mc:Fallback xmlns="">
            <p:pic>
              <p:nvPicPr>
                <p:cNvPr id="46" name="Ink 45">
                  <a:extLst>
                    <a:ext uri="{FF2B5EF4-FFF2-40B4-BE49-F238E27FC236}">
                      <a16:creationId xmlns:a16="http://schemas.microsoft.com/office/drawing/2014/main" id="{6B2AE9A0-A885-C409-9620-0C53B29CA360}"/>
                    </a:ext>
                  </a:extLst>
                </p:cNvPr>
                <p:cNvPicPr/>
                <p:nvPr/>
              </p:nvPicPr>
              <p:blipFill>
                <a:blip r:embed="rId39"/>
                <a:stretch>
                  <a:fillRect/>
                </a:stretch>
              </p:blipFill>
              <p:spPr>
                <a:xfrm>
                  <a:off x="6135805" y="2472821"/>
                  <a:ext cx="796320" cy="621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7" name="Ink 46">
                  <a:extLst>
                    <a:ext uri="{FF2B5EF4-FFF2-40B4-BE49-F238E27FC236}">
                      <a16:creationId xmlns:a16="http://schemas.microsoft.com/office/drawing/2014/main" id="{B5499266-F93E-024A-2C34-B9CD487D8A39}"/>
                    </a:ext>
                  </a:extLst>
                </p14:cNvPr>
                <p14:cNvContentPartPr/>
                <p14:nvPr/>
              </p14:nvContentPartPr>
              <p14:xfrm>
                <a:off x="6138685" y="2929661"/>
                <a:ext cx="7920" cy="157680"/>
              </p14:xfrm>
            </p:contentPart>
          </mc:Choice>
          <mc:Fallback xmlns="">
            <p:pic>
              <p:nvPicPr>
                <p:cNvPr id="47" name="Ink 46">
                  <a:extLst>
                    <a:ext uri="{FF2B5EF4-FFF2-40B4-BE49-F238E27FC236}">
                      <a16:creationId xmlns:a16="http://schemas.microsoft.com/office/drawing/2014/main" id="{B5499266-F93E-024A-2C34-B9CD487D8A39}"/>
                    </a:ext>
                  </a:extLst>
                </p:cNvPr>
                <p:cNvPicPr/>
                <p:nvPr/>
              </p:nvPicPr>
              <p:blipFill>
                <a:blip r:embed="rId41"/>
                <a:stretch>
                  <a:fillRect/>
                </a:stretch>
              </p:blipFill>
              <p:spPr>
                <a:xfrm>
                  <a:off x="6129685" y="2920661"/>
                  <a:ext cx="255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8" name="Ink 47">
                  <a:extLst>
                    <a:ext uri="{FF2B5EF4-FFF2-40B4-BE49-F238E27FC236}">
                      <a16:creationId xmlns:a16="http://schemas.microsoft.com/office/drawing/2014/main" id="{5DEDF1A3-7DBA-CDEC-9A20-4CA3B98FBC12}"/>
                    </a:ext>
                  </a:extLst>
                </p14:cNvPr>
                <p14:cNvContentPartPr/>
                <p14:nvPr/>
              </p14:nvContentPartPr>
              <p14:xfrm>
                <a:off x="6166765" y="3079781"/>
                <a:ext cx="158040" cy="360"/>
              </p14:xfrm>
            </p:contentPart>
          </mc:Choice>
          <mc:Fallback xmlns="">
            <p:pic>
              <p:nvPicPr>
                <p:cNvPr id="48" name="Ink 47">
                  <a:extLst>
                    <a:ext uri="{FF2B5EF4-FFF2-40B4-BE49-F238E27FC236}">
                      <a16:creationId xmlns:a16="http://schemas.microsoft.com/office/drawing/2014/main" id="{5DEDF1A3-7DBA-CDEC-9A20-4CA3B98FBC12}"/>
                    </a:ext>
                  </a:extLst>
                </p:cNvPr>
                <p:cNvPicPr/>
                <p:nvPr/>
              </p:nvPicPr>
              <p:blipFill>
                <a:blip r:embed="rId43"/>
                <a:stretch>
                  <a:fillRect/>
                </a:stretch>
              </p:blipFill>
              <p:spPr>
                <a:xfrm>
                  <a:off x="6158125" y="3070781"/>
                  <a:ext cx="1756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0" name="Ink 49">
                  <a:extLst>
                    <a:ext uri="{FF2B5EF4-FFF2-40B4-BE49-F238E27FC236}">
                      <a16:creationId xmlns:a16="http://schemas.microsoft.com/office/drawing/2014/main" id="{E2011FB5-8604-EB87-A367-9B2472B3C4E2}"/>
                    </a:ext>
                  </a:extLst>
                </p14:cNvPr>
                <p14:cNvContentPartPr/>
                <p14:nvPr/>
              </p14:nvContentPartPr>
              <p14:xfrm>
                <a:off x="6510565" y="2454101"/>
                <a:ext cx="185760" cy="360"/>
              </p14:xfrm>
            </p:contentPart>
          </mc:Choice>
          <mc:Fallback xmlns="">
            <p:pic>
              <p:nvPicPr>
                <p:cNvPr id="50" name="Ink 49">
                  <a:extLst>
                    <a:ext uri="{FF2B5EF4-FFF2-40B4-BE49-F238E27FC236}">
                      <a16:creationId xmlns:a16="http://schemas.microsoft.com/office/drawing/2014/main" id="{E2011FB5-8604-EB87-A367-9B2472B3C4E2}"/>
                    </a:ext>
                  </a:extLst>
                </p:cNvPr>
                <p:cNvPicPr/>
                <p:nvPr/>
              </p:nvPicPr>
              <p:blipFill>
                <a:blip r:embed="rId45"/>
                <a:stretch>
                  <a:fillRect/>
                </a:stretch>
              </p:blipFill>
              <p:spPr>
                <a:xfrm>
                  <a:off x="6501565" y="2445101"/>
                  <a:ext cx="2034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1" name="Ink 50">
                  <a:extLst>
                    <a:ext uri="{FF2B5EF4-FFF2-40B4-BE49-F238E27FC236}">
                      <a16:creationId xmlns:a16="http://schemas.microsoft.com/office/drawing/2014/main" id="{D288A97C-BFF1-6DC9-88FE-56AE532342A4}"/>
                    </a:ext>
                  </a:extLst>
                </p14:cNvPr>
                <p14:cNvContentPartPr/>
                <p14:nvPr/>
              </p14:nvContentPartPr>
              <p14:xfrm>
                <a:off x="6159925" y="2488661"/>
                <a:ext cx="220320" cy="7200"/>
              </p14:xfrm>
            </p:contentPart>
          </mc:Choice>
          <mc:Fallback xmlns="">
            <p:pic>
              <p:nvPicPr>
                <p:cNvPr id="51" name="Ink 50">
                  <a:extLst>
                    <a:ext uri="{FF2B5EF4-FFF2-40B4-BE49-F238E27FC236}">
                      <a16:creationId xmlns:a16="http://schemas.microsoft.com/office/drawing/2014/main" id="{D288A97C-BFF1-6DC9-88FE-56AE532342A4}"/>
                    </a:ext>
                  </a:extLst>
                </p:cNvPr>
                <p:cNvPicPr/>
                <p:nvPr/>
              </p:nvPicPr>
              <p:blipFill>
                <a:blip r:embed="rId47"/>
                <a:stretch>
                  <a:fillRect/>
                </a:stretch>
              </p:blipFill>
              <p:spPr>
                <a:xfrm>
                  <a:off x="6151285" y="2479661"/>
                  <a:ext cx="23796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2" name="Ink 51">
                  <a:extLst>
                    <a:ext uri="{FF2B5EF4-FFF2-40B4-BE49-F238E27FC236}">
                      <a16:creationId xmlns:a16="http://schemas.microsoft.com/office/drawing/2014/main" id="{F5CB4CE8-C3F7-604F-712A-7E31C3D38569}"/>
                    </a:ext>
                  </a:extLst>
                </p14:cNvPr>
                <p14:cNvContentPartPr/>
                <p14:nvPr/>
              </p14:nvContentPartPr>
              <p14:xfrm>
                <a:off x="6078205" y="2495501"/>
                <a:ext cx="68400" cy="6840"/>
              </p14:xfrm>
            </p:contentPart>
          </mc:Choice>
          <mc:Fallback xmlns="">
            <p:pic>
              <p:nvPicPr>
                <p:cNvPr id="52" name="Ink 51">
                  <a:extLst>
                    <a:ext uri="{FF2B5EF4-FFF2-40B4-BE49-F238E27FC236}">
                      <a16:creationId xmlns:a16="http://schemas.microsoft.com/office/drawing/2014/main" id="{F5CB4CE8-C3F7-604F-712A-7E31C3D38569}"/>
                    </a:ext>
                  </a:extLst>
                </p:cNvPr>
                <p:cNvPicPr/>
                <p:nvPr/>
              </p:nvPicPr>
              <p:blipFill>
                <a:blip r:embed="rId49"/>
                <a:stretch>
                  <a:fillRect/>
                </a:stretch>
              </p:blipFill>
              <p:spPr>
                <a:xfrm>
                  <a:off x="6069205" y="2486501"/>
                  <a:ext cx="8604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3" name="Ink 52">
                  <a:extLst>
                    <a:ext uri="{FF2B5EF4-FFF2-40B4-BE49-F238E27FC236}">
                      <a16:creationId xmlns:a16="http://schemas.microsoft.com/office/drawing/2014/main" id="{CE977809-5F61-A3C9-D96F-55F458103468}"/>
                    </a:ext>
                  </a:extLst>
                </p14:cNvPr>
                <p14:cNvContentPartPr/>
                <p14:nvPr/>
              </p14:nvContentPartPr>
              <p14:xfrm>
                <a:off x="5891725" y="2612501"/>
                <a:ext cx="36000" cy="529560"/>
              </p14:xfrm>
            </p:contentPart>
          </mc:Choice>
          <mc:Fallback xmlns="">
            <p:pic>
              <p:nvPicPr>
                <p:cNvPr id="53" name="Ink 52">
                  <a:extLst>
                    <a:ext uri="{FF2B5EF4-FFF2-40B4-BE49-F238E27FC236}">
                      <a16:creationId xmlns:a16="http://schemas.microsoft.com/office/drawing/2014/main" id="{CE977809-5F61-A3C9-D96F-55F458103468}"/>
                    </a:ext>
                  </a:extLst>
                </p:cNvPr>
                <p:cNvPicPr/>
                <p:nvPr/>
              </p:nvPicPr>
              <p:blipFill>
                <a:blip r:embed="rId51"/>
                <a:stretch>
                  <a:fillRect/>
                </a:stretch>
              </p:blipFill>
              <p:spPr>
                <a:xfrm>
                  <a:off x="5883085" y="2603501"/>
                  <a:ext cx="53640" cy="5472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4" name="Ink 53">
                  <a:extLst>
                    <a:ext uri="{FF2B5EF4-FFF2-40B4-BE49-F238E27FC236}">
                      <a16:creationId xmlns:a16="http://schemas.microsoft.com/office/drawing/2014/main" id="{3AD4AE9C-82B3-DB86-1853-60D9B798574E}"/>
                    </a:ext>
                  </a:extLst>
                </p14:cNvPr>
                <p14:cNvContentPartPr/>
                <p14:nvPr/>
              </p14:nvContentPartPr>
              <p14:xfrm>
                <a:off x="5852485" y="2591621"/>
                <a:ext cx="46440" cy="70560"/>
              </p14:xfrm>
            </p:contentPart>
          </mc:Choice>
          <mc:Fallback xmlns="">
            <p:pic>
              <p:nvPicPr>
                <p:cNvPr id="54" name="Ink 53">
                  <a:extLst>
                    <a:ext uri="{FF2B5EF4-FFF2-40B4-BE49-F238E27FC236}">
                      <a16:creationId xmlns:a16="http://schemas.microsoft.com/office/drawing/2014/main" id="{3AD4AE9C-82B3-DB86-1853-60D9B798574E}"/>
                    </a:ext>
                  </a:extLst>
                </p:cNvPr>
                <p:cNvPicPr/>
                <p:nvPr/>
              </p:nvPicPr>
              <p:blipFill>
                <a:blip r:embed="rId53"/>
                <a:stretch>
                  <a:fillRect/>
                </a:stretch>
              </p:blipFill>
              <p:spPr>
                <a:xfrm>
                  <a:off x="5843485" y="2582981"/>
                  <a:ext cx="6408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5" name="Ink 54">
                  <a:extLst>
                    <a:ext uri="{FF2B5EF4-FFF2-40B4-BE49-F238E27FC236}">
                      <a16:creationId xmlns:a16="http://schemas.microsoft.com/office/drawing/2014/main" id="{C9CF6D57-9A76-942C-109E-7CC7AF22BDC0}"/>
                    </a:ext>
                  </a:extLst>
                </p14:cNvPr>
                <p14:cNvContentPartPr/>
                <p14:nvPr/>
              </p14:nvContentPartPr>
              <p14:xfrm>
                <a:off x="5898565" y="2591621"/>
                <a:ext cx="77760" cy="46440"/>
              </p14:xfrm>
            </p:contentPart>
          </mc:Choice>
          <mc:Fallback xmlns="">
            <p:pic>
              <p:nvPicPr>
                <p:cNvPr id="55" name="Ink 54">
                  <a:extLst>
                    <a:ext uri="{FF2B5EF4-FFF2-40B4-BE49-F238E27FC236}">
                      <a16:creationId xmlns:a16="http://schemas.microsoft.com/office/drawing/2014/main" id="{C9CF6D57-9A76-942C-109E-7CC7AF22BDC0}"/>
                    </a:ext>
                  </a:extLst>
                </p:cNvPr>
                <p:cNvPicPr/>
                <p:nvPr/>
              </p:nvPicPr>
              <p:blipFill>
                <a:blip r:embed="rId55"/>
                <a:stretch>
                  <a:fillRect/>
                </a:stretch>
              </p:blipFill>
              <p:spPr>
                <a:xfrm>
                  <a:off x="5889925" y="2582981"/>
                  <a:ext cx="95400" cy="64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7" name="Ink 56">
                  <a:extLst>
                    <a:ext uri="{FF2B5EF4-FFF2-40B4-BE49-F238E27FC236}">
                      <a16:creationId xmlns:a16="http://schemas.microsoft.com/office/drawing/2014/main" id="{1DE20344-8C2A-3464-A3C2-E8CFEE36CB5E}"/>
                    </a:ext>
                  </a:extLst>
                </p14:cNvPr>
                <p14:cNvContentPartPr/>
                <p14:nvPr/>
              </p14:nvContentPartPr>
              <p14:xfrm>
                <a:off x="5885605" y="2516021"/>
                <a:ext cx="82080" cy="360"/>
              </p14:xfrm>
            </p:contentPart>
          </mc:Choice>
          <mc:Fallback xmlns="">
            <p:pic>
              <p:nvPicPr>
                <p:cNvPr id="57" name="Ink 56">
                  <a:extLst>
                    <a:ext uri="{FF2B5EF4-FFF2-40B4-BE49-F238E27FC236}">
                      <a16:creationId xmlns:a16="http://schemas.microsoft.com/office/drawing/2014/main" id="{1DE20344-8C2A-3464-A3C2-E8CFEE36CB5E}"/>
                    </a:ext>
                  </a:extLst>
                </p:cNvPr>
                <p:cNvPicPr/>
                <p:nvPr/>
              </p:nvPicPr>
              <p:blipFill>
                <a:blip r:embed="rId57"/>
                <a:stretch>
                  <a:fillRect/>
                </a:stretch>
              </p:blipFill>
              <p:spPr>
                <a:xfrm>
                  <a:off x="5876965" y="2507021"/>
                  <a:ext cx="9972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8">
            <p14:nvContentPartPr>
              <p14:cNvPr id="59" name="Ink 58">
                <a:extLst>
                  <a:ext uri="{FF2B5EF4-FFF2-40B4-BE49-F238E27FC236}">
                    <a16:creationId xmlns:a16="http://schemas.microsoft.com/office/drawing/2014/main" id="{E1BF9853-2B08-61A1-73A3-23AA04AA908E}"/>
                  </a:ext>
                </a:extLst>
              </p14:cNvPr>
              <p14:cNvContentPartPr/>
              <p14:nvPr/>
            </p14:nvContentPartPr>
            <p14:xfrm>
              <a:off x="4123765" y="2508821"/>
              <a:ext cx="1658160" cy="720"/>
            </p14:xfrm>
          </p:contentPart>
        </mc:Choice>
        <mc:Fallback xmlns="">
          <p:pic>
            <p:nvPicPr>
              <p:cNvPr id="59" name="Ink 58">
                <a:extLst>
                  <a:ext uri="{FF2B5EF4-FFF2-40B4-BE49-F238E27FC236}">
                    <a16:creationId xmlns:a16="http://schemas.microsoft.com/office/drawing/2014/main" id="{E1BF9853-2B08-61A1-73A3-23AA04AA908E}"/>
                  </a:ext>
                </a:extLst>
              </p:cNvPr>
              <p:cNvPicPr/>
              <p:nvPr/>
            </p:nvPicPr>
            <p:blipFill>
              <a:blip r:embed="rId59"/>
              <a:stretch>
                <a:fillRect/>
              </a:stretch>
            </p:blipFill>
            <p:spPr>
              <a:xfrm>
                <a:off x="4114765" y="2490821"/>
                <a:ext cx="1675800" cy="36000"/>
              </a:xfrm>
              <a:prstGeom prst="rect">
                <a:avLst/>
              </a:prstGeom>
            </p:spPr>
          </p:pic>
        </mc:Fallback>
      </mc:AlternateContent>
      <p:grpSp>
        <p:nvGrpSpPr>
          <p:cNvPr id="62" name="Group 61">
            <a:extLst>
              <a:ext uri="{FF2B5EF4-FFF2-40B4-BE49-F238E27FC236}">
                <a16:creationId xmlns:a16="http://schemas.microsoft.com/office/drawing/2014/main" id="{C7F05959-0130-B96C-6D37-84AA9DC519DD}"/>
              </a:ext>
            </a:extLst>
          </p:cNvPr>
          <p:cNvGrpSpPr/>
          <p:nvPr/>
        </p:nvGrpSpPr>
        <p:grpSpPr>
          <a:xfrm>
            <a:off x="4097485" y="2421701"/>
            <a:ext cx="118800" cy="214560"/>
            <a:chOff x="4097485" y="2421701"/>
            <a:chExt cx="118800" cy="214560"/>
          </a:xfrm>
        </p:grpSpPr>
        <mc:AlternateContent xmlns:mc="http://schemas.openxmlformats.org/markup-compatibility/2006" xmlns:p14="http://schemas.microsoft.com/office/powerpoint/2010/main">
          <mc:Choice Requires="p14">
            <p:contentPart p14:bwMode="auto" r:id="rId60">
              <p14:nvContentPartPr>
                <p14:cNvPr id="60" name="Ink 59">
                  <a:extLst>
                    <a:ext uri="{FF2B5EF4-FFF2-40B4-BE49-F238E27FC236}">
                      <a16:creationId xmlns:a16="http://schemas.microsoft.com/office/drawing/2014/main" id="{72C3D845-7D68-1778-5FC0-E97EE1A979C2}"/>
                    </a:ext>
                  </a:extLst>
                </p14:cNvPr>
                <p14:cNvContentPartPr/>
                <p14:nvPr/>
              </p14:nvContentPartPr>
              <p14:xfrm>
                <a:off x="4097485" y="2421701"/>
                <a:ext cx="118800" cy="73800"/>
              </p14:xfrm>
            </p:contentPart>
          </mc:Choice>
          <mc:Fallback xmlns="">
            <p:pic>
              <p:nvPicPr>
                <p:cNvPr id="60" name="Ink 59">
                  <a:extLst>
                    <a:ext uri="{FF2B5EF4-FFF2-40B4-BE49-F238E27FC236}">
                      <a16:creationId xmlns:a16="http://schemas.microsoft.com/office/drawing/2014/main" id="{72C3D845-7D68-1778-5FC0-E97EE1A979C2}"/>
                    </a:ext>
                  </a:extLst>
                </p:cNvPr>
                <p:cNvPicPr/>
                <p:nvPr/>
              </p:nvPicPr>
              <p:blipFill>
                <a:blip r:embed="rId61"/>
                <a:stretch>
                  <a:fillRect/>
                </a:stretch>
              </p:blipFill>
              <p:spPr>
                <a:xfrm>
                  <a:off x="4088485" y="2413061"/>
                  <a:ext cx="13644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1" name="Ink 60">
                  <a:extLst>
                    <a:ext uri="{FF2B5EF4-FFF2-40B4-BE49-F238E27FC236}">
                      <a16:creationId xmlns:a16="http://schemas.microsoft.com/office/drawing/2014/main" id="{BE94FE59-E6FF-0D36-96F3-0A108B3E1D09}"/>
                    </a:ext>
                  </a:extLst>
                </p14:cNvPr>
                <p14:cNvContentPartPr/>
                <p14:nvPr/>
              </p14:nvContentPartPr>
              <p14:xfrm>
                <a:off x="4118005" y="2529701"/>
                <a:ext cx="61560" cy="106560"/>
              </p14:xfrm>
            </p:contentPart>
          </mc:Choice>
          <mc:Fallback xmlns="">
            <p:pic>
              <p:nvPicPr>
                <p:cNvPr id="61" name="Ink 60">
                  <a:extLst>
                    <a:ext uri="{FF2B5EF4-FFF2-40B4-BE49-F238E27FC236}">
                      <a16:creationId xmlns:a16="http://schemas.microsoft.com/office/drawing/2014/main" id="{BE94FE59-E6FF-0D36-96F3-0A108B3E1D09}"/>
                    </a:ext>
                  </a:extLst>
                </p:cNvPr>
                <p:cNvPicPr/>
                <p:nvPr/>
              </p:nvPicPr>
              <p:blipFill>
                <a:blip r:embed="rId63"/>
                <a:stretch>
                  <a:fillRect/>
                </a:stretch>
              </p:blipFill>
              <p:spPr>
                <a:xfrm>
                  <a:off x="4109005" y="2520701"/>
                  <a:ext cx="79200" cy="124200"/>
                </a:xfrm>
                <a:prstGeom prst="rect">
                  <a:avLst/>
                </a:prstGeom>
              </p:spPr>
            </p:pic>
          </mc:Fallback>
        </mc:AlternateContent>
      </p:grpSp>
      <p:grpSp>
        <p:nvGrpSpPr>
          <p:cNvPr id="74" name="Group 73">
            <a:extLst>
              <a:ext uri="{FF2B5EF4-FFF2-40B4-BE49-F238E27FC236}">
                <a16:creationId xmlns:a16="http://schemas.microsoft.com/office/drawing/2014/main" id="{E734F95F-EFB3-3D12-69A2-0979787A720D}"/>
              </a:ext>
            </a:extLst>
          </p:cNvPr>
          <p:cNvGrpSpPr/>
          <p:nvPr/>
        </p:nvGrpSpPr>
        <p:grpSpPr>
          <a:xfrm>
            <a:off x="3952765" y="2674061"/>
            <a:ext cx="1210680" cy="1240200"/>
            <a:chOff x="3952765" y="2674061"/>
            <a:chExt cx="1210680" cy="1240200"/>
          </a:xfrm>
        </p:grpSpPr>
        <mc:AlternateContent xmlns:mc="http://schemas.openxmlformats.org/markup-compatibility/2006" xmlns:p14="http://schemas.microsoft.com/office/powerpoint/2010/main">
          <mc:Choice Requires="p14">
            <p:contentPart p14:bwMode="auto" r:id="rId64">
              <p14:nvContentPartPr>
                <p14:cNvPr id="64" name="Ink 63">
                  <a:extLst>
                    <a:ext uri="{FF2B5EF4-FFF2-40B4-BE49-F238E27FC236}">
                      <a16:creationId xmlns:a16="http://schemas.microsoft.com/office/drawing/2014/main" id="{1674155B-974E-7926-0974-A023B69BEC77}"/>
                    </a:ext>
                  </a:extLst>
                </p14:cNvPr>
                <p14:cNvContentPartPr/>
                <p14:nvPr/>
              </p14:nvContentPartPr>
              <p14:xfrm>
                <a:off x="3952765" y="2674061"/>
                <a:ext cx="1187280" cy="883080"/>
              </p14:xfrm>
            </p:contentPart>
          </mc:Choice>
          <mc:Fallback xmlns="">
            <p:pic>
              <p:nvPicPr>
                <p:cNvPr id="64" name="Ink 63">
                  <a:extLst>
                    <a:ext uri="{FF2B5EF4-FFF2-40B4-BE49-F238E27FC236}">
                      <a16:creationId xmlns:a16="http://schemas.microsoft.com/office/drawing/2014/main" id="{1674155B-974E-7926-0974-A023B69BEC77}"/>
                    </a:ext>
                  </a:extLst>
                </p:cNvPr>
                <p:cNvPicPr/>
                <p:nvPr/>
              </p:nvPicPr>
              <p:blipFill>
                <a:blip r:embed="rId65"/>
                <a:stretch>
                  <a:fillRect/>
                </a:stretch>
              </p:blipFill>
              <p:spPr>
                <a:xfrm>
                  <a:off x="3944125" y="2665421"/>
                  <a:ext cx="1204920" cy="90072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65" name="Ink 64">
                  <a:extLst>
                    <a:ext uri="{FF2B5EF4-FFF2-40B4-BE49-F238E27FC236}">
                      <a16:creationId xmlns:a16="http://schemas.microsoft.com/office/drawing/2014/main" id="{D14EDCC9-F311-2592-6F2B-1FD5DF16E0F2}"/>
                    </a:ext>
                  </a:extLst>
                </p14:cNvPr>
                <p14:cNvContentPartPr/>
                <p14:nvPr/>
              </p14:nvContentPartPr>
              <p14:xfrm>
                <a:off x="4957525" y="3540221"/>
                <a:ext cx="185400" cy="21240"/>
              </p14:xfrm>
            </p:contentPart>
          </mc:Choice>
          <mc:Fallback xmlns="">
            <p:pic>
              <p:nvPicPr>
                <p:cNvPr id="65" name="Ink 64">
                  <a:extLst>
                    <a:ext uri="{FF2B5EF4-FFF2-40B4-BE49-F238E27FC236}">
                      <a16:creationId xmlns:a16="http://schemas.microsoft.com/office/drawing/2014/main" id="{D14EDCC9-F311-2592-6F2B-1FD5DF16E0F2}"/>
                    </a:ext>
                  </a:extLst>
                </p:cNvPr>
                <p:cNvPicPr/>
                <p:nvPr/>
              </p:nvPicPr>
              <p:blipFill>
                <a:blip r:embed="rId67"/>
                <a:stretch>
                  <a:fillRect/>
                </a:stretch>
              </p:blipFill>
              <p:spPr>
                <a:xfrm>
                  <a:off x="4948885" y="3531221"/>
                  <a:ext cx="2030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67" name="Ink 66">
                  <a:extLst>
                    <a:ext uri="{FF2B5EF4-FFF2-40B4-BE49-F238E27FC236}">
                      <a16:creationId xmlns:a16="http://schemas.microsoft.com/office/drawing/2014/main" id="{D62F6B67-39EA-42C5-BB4A-650FB04B240B}"/>
                    </a:ext>
                  </a:extLst>
                </p14:cNvPr>
                <p14:cNvContentPartPr/>
                <p14:nvPr/>
              </p14:nvContentPartPr>
              <p14:xfrm>
                <a:off x="5163085" y="3279221"/>
                <a:ext cx="360" cy="282240"/>
              </p14:xfrm>
            </p:contentPart>
          </mc:Choice>
          <mc:Fallback xmlns="">
            <p:pic>
              <p:nvPicPr>
                <p:cNvPr id="67" name="Ink 66">
                  <a:extLst>
                    <a:ext uri="{FF2B5EF4-FFF2-40B4-BE49-F238E27FC236}">
                      <a16:creationId xmlns:a16="http://schemas.microsoft.com/office/drawing/2014/main" id="{D62F6B67-39EA-42C5-BB4A-650FB04B240B}"/>
                    </a:ext>
                  </a:extLst>
                </p:cNvPr>
                <p:cNvPicPr/>
                <p:nvPr/>
              </p:nvPicPr>
              <p:blipFill>
                <a:blip r:embed="rId69"/>
                <a:stretch>
                  <a:fillRect/>
                </a:stretch>
              </p:blipFill>
              <p:spPr>
                <a:xfrm>
                  <a:off x="5154085" y="3270221"/>
                  <a:ext cx="1800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69" name="Ink 68">
                  <a:extLst>
                    <a:ext uri="{FF2B5EF4-FFF2-40B4-BE49-F238E27FC236}">
                      <a16:creationId xmlns:a16="http://schemas.microsoft.com/office/drawing/2014/main" id="{0738AF9A-AC32-A667-6379-E96866C2A2C7}"/>
                    </a:ext>
                  </a:extLst>
                </p14:cNvPr>
                <p14:cNvContentPartPr/>
                <p14:nvPr/>
              </p14:nvContentPartPr>
              <p14:xfrm>
                <a:off x="4579165" y="3594941"/>
                <a:ext cx="488160" cy="55800"/>
              </p14:xfrm>
            </p:contentPart>
          </mc:Choice>
          <mc:Fallback xmlns="">
            <p:pic>
              <p:nvPicPr>
                <p:cNvPr id="69" name="Ink 68">
                  <a:extLst>
                    <a:ext uri="{FF2B5EF4-FFF2-40B4-BE49-F238E27FC236}">
                      <a16:creationId xmlns:a16="http://schemas.microsoft.com/office/drawing/2014/main" id="{0738AF9A-AC32-A667-6379-E96866C2A2C7}"/>
                    </a:ext>
                  </a:extLst>
                </p:cNvPr>
                <p:cNvPicPr/>
                <p:nvPr/>
              </p:nvPicPr>
              <p:blipFill>
                <a:blip r:embed="rId71"/>
                <a:stretch>
                  <a:fillRect/>
                </a:stretch>
              </p:blipFill>
              <p:spPr>
                <a:xfrm>
                  <a:off x="4570165" y="3586301"/>
                  <a:ext cx="5058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70" name="Ink 69">
                  <a:extLst>
                    <a:ext uri="{FF2B5EF4-FFF2-40B4-BE49-F238E27FC236}">
                      <a16:creationId xmlns:a16="http://schemas.microsoft.com/office/drawing/2014/main" id="{D1ACAA23-E989-EE29-C451-2642E0D2BF54}"/>
                    </a:ext>
                  </a:extLst>
                </p14:cNvPr>
                <p14:cNvContentPartPr/>
                <p14:nvPr/>
              </p14:nvContentPartPr>
              <p14:xfrm>
                <a:off x="4510765" y="3692141"/>
                <a:ext cx="514800" cy="62280"/>
              </p14:xfrm>
            </p:contentPart>
          </mc:Choice>
          <mc:Fallback xmlns="">
            <p:pic>
              <p:nvPicPr>
                <p:cNvPr id="70" name="Ink 69">
                  <a:extLst>
                    <a:ext uri="{FF2B5EF4-FFF2-40B4-BE49-F238E27FC236}">
                      <a16:creationId xmlns:a16="http://schemas.microsoft.com/office/drawing/2014/main" id="{D1ACAA23-E989-EE29-C451-2642E0D2BF54}"/>
                    </a:ext>
                  </a:extLst>
                </p:cNvPr>
                <p:cNvPicPr/>
                <p:nvPr/>
              </p:nvPicPr>
              <p:blipFill>
                <a:blip r:embed="rId73"/>
                <a:stretch>
                  <a:fillRect/>
                </a:stretch>
              </p:blipFill>
              <p:spPr>
                <a:xfrm>
                  <a:off x="4502125" y="3683501"/>
                  <a:ext cx="53244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72" name="Ink 71">
                  <a:extLst>
                    <a:ext uri="{FF2B5EF4-FFF2-40B4-BE49-F238E27FC236}">
                      <a16:creationId xmlns:a16="http://schemas.microsoft.com/office/drawing/2014/main" id="{8357589D-B084-1F9C-6332-DE985C7B5B5F}"/>
                    </a:ext>
                  </a:extLst>
                </p14:cNvPr>
                <p14:cNvContentPartPr/>
                <p14:nvPr/>
              </p14:nvContentPartPr>
              <p14:xfrm>
                <a:off x="4397365" y="3478661"/>
                <a:ext cx="298440" cy="121320"/>
              </p14:xfrm>
            </p:contentPart>
          </mc:Choice>
          <mc:Fallback xmlns="">
            <p:pic>
              <p:nvPicPr>
                <p:cNvPr id="72" name="Ink 71">
                  <a:extLst>
                    <a:ext uri="{FF2B5EF4-FFF2-40B4-BE49-F238E27FC236}">
                      <a16:creationId xmlns:a16="http://schemas.microsoft.com/office/drawing/2014/main" id="{8357589D-B084-1F9C-6332-DE985C7B5B5F}"/>
                    </a:ext>
                  </a:extLst>
                </p:cNvPr>
                <p:cNvPicPr/>
                <p:nvPr/>
              </p:nvPicPr>
              <p:blipFill>
                <a:blip r:embed="rId75"/>
                <a:stretch>
                  <a:fillRect/>
                </a:stretch>
              </p:blipFill>
              <p:spPr>
                <a:xfrm>
                  <a:off x="4388365" y="3469661"/>
                  <a:ext cx="31608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73" name="Ink 72">
                  <a:extLst>
                    <a:ext uri="{FF2B5EF4-FFF2-40B4-BE49-F238E27FC236}">
                      <a16:creationId xmlns:a16="http://schemas.microsoft.com/office/drawing/2014/main" id="{77612D97-B630-2351-8607-CE7E72807208}"/>
                    </a:ext>
                  </a:extLst>
                </p14:cNvPr>
                <p14:cNvContentPartPr/>
                <p14:nvPr/>
              </p14:nvContentPartPr>
              <p14:xfrm>
                <a:off x="4393045" y="3608981"/>
                <a:ext cx="185040" cy="305280"/>
              </p14:xfrm>
            </p:contentPart>
          </mc:Choice>
          <mc:Fallback xmlns="">
            <p:pic>
              <p:nvPicPr>
                <p:cNvPr id="73" name="Ink 72">
                  <a:extLst>
                    <a:ext uri="{FF2B5EF4-FFF2-40B4-BE49-F238E27FC236}">
                      <a16:creationId xmlns:a16="http://schemas.microsoft.com/office/drawing/2014/main" id="{77612D97-B630-2351-8607-CE7E72807208}"/>
                    </a:ext>
                  </a:extLst>
                </p:cNvPr>
                <p:cNvPicPr/>
                <p:nvPr/>
              </p:nvPicPr>
              <p:blipFill>
                <a:blip r:embed="rId77"/>
                <a:stretch>
                  <a:fillRect/>
                </a:stretch>
              </p:blipFill>
              <p:spPr>
                <a:xfrm>
                  <a:off x="4384045" y="3600341"/>
                  <a:ext cx="202680" cy="322920"/>
                </a:xfrm>
                <a:prstGeom prst="rect">
                  <a:avLst/>
                </a:prstGeom>
              </p:spPr>
            </p:pic>
          </mc:Fallback>
        </mc:AlternateContent>
      </p:grpSp>
      <p:grpSp>
        <p:nvGrpSpPr>
          <p:cNvPr id="77" name="Group 76">
            <a:extLst>
              <a:ext uri="{FF2B5EF4-FFF2-40B4-BE49-F238E27FC236}">
                <a16:creationId xmlns:a16="http://schemas.microsoft.com/office/drawing/2014/main" id="{B2400D5E-E7D4-6F2B-F6E4-12572844EEAE}"/>
              </a:ext>
            </a:extLst>
          </p:cNvPr>
          <p:cNvGrpSpPr/>
          <p:nvPr/>
        </p:nvGrpSpPr>
        <p:grpSpPr>
          <a:xfrm>
            <a:off x="5042485" y="3657581"/>
            <a:ext cx="299520" cy="243720"/>
            <a:chOff x="5042485" y="3657581"/>
            <a:chExt cx="299520" cy="243720"/>
          </a:xfrm>
        </p:grpSpPr>
        <mc:AlternateContent xmlns:mc="http://schemas.openxmlformats.org/markup-compatibility/2006" xmlns:p14="http://schemas.microsoft.com/office/powerpoint/2010/main">
          <mc:Choice Requires="p14">
            <p:contentPart p14:bwMode="auto" r:id="rId78">
              <p14:nvContentPartPr>
                <p14:cNvPr id="75" name="Ink 74">
                  <a:extLst>
                    <a:ext uri="{FF2B5EF4-FFF2-40B4-BE49-F238E27FC236}">
                      <a16:creationId xmlns:a16="http://schemas.microsoft.com/office/drawing/2014/main" id="{071A6CDF-7D95-5651-7762-F7C9518D3F8C}"/>
                    </a:ext>
                  </a:extLst>
                </p14:cNvPr>
                <p14:cNvContentPartPr/>
                <p14:nvPr/>
              </p14:nvContentPartPr>
              <p14:xfrm>
                <a:off x="5203765" y="3657581"/>
                <a:ext cx="91440" cy="243720"/>
              </p14:xfrm>
            </p:contentPart>
          </mc:Choice>
          <mc:Fallback xmlns="">
            <p:pic>
              <p:nvPicPr>
                <p:cNvPr id="75" name="Ink 74">
                  <a:extLst>
                    <a:ext uri="{FF2B5EF4-FFF2-40B4-BE49-F238E27FC236}">
                      <a16:creationId xmlns:a16="http://schemas.microsoft.com/office/drawing/2014/main" id="{071A6CDF-7D95-5651-7762-F7C9518D3F8C}"/>
                    </a:ext>
                  </a:extLst>
                </p:cNvPr>
                <p:cNvPicPr/>
                <p:nvPr/>
              </p:nvPicPr>
              <p:blipFill>
                <a:blip r:embed="rId79"/>
                <a:stretch>
                  <a:fillRect/>
                </a:stretch>
              </p:blipFill>
              <p:spPr>
                <a:xfrm>
                  <a:off x="5195125" y="3648581"/>
                  <a:ext cx="10908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76" name="Ink 75">
                  <a:extLst>
                    <a:ext uri="{FF2B5EF4-FFF2-40B4-BE49-F238E27FC236}">
                      <a16:creationId xmlns:a16="http://schemas.microsoft.com/office/drawing/2014/main" id="{82AE3F67-7BCA-0B26-4A71-06D8D57FC8D1}"/>
                    </a:ext>
                  </a:extLst>
                </p14:cNvPr>
                <p14:cNvContentPartPr/>
                <p14:nvPr/>
              </p14:nvContentPartPr>
              <p14:xfrm>
                <a:off x="5042485" y="3739661"/>
                <a:ext cx="299520" cy="124560"/>
              </p14:xfrm>
            </p:contentPart>
          </mc:Choice>
          <mc:Fallback xmlns="">
            <p:pic>
              <p:nvPicPr>
                <p:cNvPr id="76" name="Ink 75">
                  <a:extLst>
                    <a:ext uri="{FF2B5EF4-FFF2-40B4-BE49-F238E27FC236}">
                      <a16:creationId xmlns:a16="http://schemas.microsoft.com/office/drawing/2014/main" id="{82AE3F67-7BCA-0B26-4A71-06D8D57FC8D1}"/>
                    </a:ext>
                  </a:extLst>
                </p:cNvPr>
                <p:cNvPicPr/>
                <p:nvPr/>
              </p:nvPicPr>
              <p:blipFill>
                <a:blip r:embed="rId81"/>
                <a:stretch>
                  <a:fillRect/>
                </a:stretch>
              </p:blipFill>
              <p:spPr>
                <a:xfrm>
                  <a:off x="5033845" y="3730661"/>
                  <a:ext cx="317160" cy="142200"/>
                </a:xfrm>
                <a:prstGeom prst="rect">
                  <a:avLst/>
                </a:prstGeom>
              </p:spPr>
            </p:pic>
          </mc:Fallback>
        </mc:AlternateContent>
      </p:grpSp>
    </p:spTree>
    <p:extLst>
      <p:ext uri="{BB962C8B-B14F-4D97-AF65-F5344CB8AC3E}">
        <p14:creationId xmlns:p14="http://schemas.microsoft.com/office/powerpoint/2010/main" val="1730701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514B975-301C-C3AB-FD72-1A06CF6424E9}"/>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260B4175-BDB8-730F-B161-295FF20298EB}"/>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23, X-Box</a:t>
            </a:r>
            <a:endParaRPr sz="3000" dirty="0"/>
          </a:p>
        </p:txBody>
      </p:sp>
      <p:sp>
        <p:nvSpPr>
          <p:cNvPr id="79" name="Google Shape;79;p17">
            <a:extLst>
              <a:ext uri="{FF2B5EF4-FFF2-40B4-BE49-F238E27FC236}">
                <a16:creationId xmlns:a16="http://schemas.microsoft.com/office/drawing/2014/main" id="{E4D7FDFC-651F-53B6-987C-A3A1D24FF99B}"/>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0" lvl="0" indent="0" algn="l" rtl="0">
              <a:spcBef>
                <a:spcPts val="0"/>
              </a:spcBef>
              <a:spcAft>
                <a:spcPts val="0"/>
              </a:spcAft>
              <a:buNone/>
            </a:pPr>
            <a:r>
              <a:rPr lang="sv-SE" sz="2400" dirty="0"/>
              <a:t>Pass från hörn och direktskott i fart</a:t>
            </a:r>
            <a:endParaRPr sz="24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D5BC3505-297B-0111-A0EB-75E06FA288FE}"/>
              </a:ext>
            </a:extLst>
          </p:cNvPr>
          <p:cNvPicPr>
            <a:picLocks noChangeAspect="1"/>
          </p:cNvPicPr>
          <p:nvPr/>
        </p:nvPicPr>
        <p:blipFill>
          <a:blip r:embed="rId3"/>
          <a:stretch>
            <a:fillRect/>
          </a:stretch>
        </p:blipFill>
        <p:spPr>
          <a:xfrm>
            <a:off x="3396342" y="2223410"/>
            <a:ext cx="5435957" cy="2768739"/>
          </a:xfrm>
          <a:prstGeom prst="rect">
            <a:avLst/>
          </a:prstGeom>
        </p:spPr>
      </p:pic>
      <p:grpSp>
        <p:nvGrpSpPr>
          <p:cNvPr id="12" name="Group 11">
            <a:extLst>
              <a:ext uri="{FF2B5EF4-FFF2-40B4-BE49-F238E27FC236}">
                <a16:creationId xmlns:a16="http://schemas.microsoft.com/office/drawing/2014/main" id="{B9037842-E67E-52C5-69EB-B7DF8AC41BF5}"/>
              </a:ext>
            </a:extLst>
          </p:cNvPr>
          <p:cNvGrpSpPr/>
          <p:nvPr/>
        </p:nvGrpSpPr>
        <p:grpSpPr>
          <a:xfrm>
            <a:off x="3698605" y="2392181"/>
            <a:ext cx="202680" cy="227880"/>
            <a:chOff x="3698605" y="2392181"/>
            <a:chExt cx="202680" cy="22788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72FCF697-D939-D20E-BF79-112B8572963E}"/>
                    </a:ext>
                  </a:extLst>
                </p14:cNvPr>
                <p14:cNvContentPartPr/>
                <p14:nvPr/>
              </p14:nvContentPartPr>
              <p14:xfrm>
                <a:off x="3698605" y="2413061"/>
                <a:ext cx="202680" cy="195840"/>
              </p14:xfrm>
            </p:contentPart>
          </mc:Choice>
          <mc:Fallback xmlns="">
            <p:pic>
              <p:nvPicPr>
                <p:cNvPr id="5" name="Ink 4">
                  <a:extLst>
                    <a:ext uri="{FF2B5EF4-FFF2-40B4-BE49-F238E27FC236}">
                      <a16:creationId xmlns:a16="http://schemas.microsoft.com/office/drawing/2014/main" id="{72FCF697-D939-D20E-BF79-112B8572963E}"/>
                    </a:ext>
                  </a:extLst>
                </p:cNvPr>
                <p:cNvPicPr/>
                <p:nvPr/>
              </p:nvPicPr>
              <p:blipFill>
                <a:blip r:embed="rId5"/>
                <a:stretch>
                  <a:fillRect/>
                </a:stretch>
              </p:blipFill>
              <p:spPr>
                <a:xfrm>
                  <a:off x="3689605" y="2404061"/>
                  <a:ext cx="22032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D7F67002-8F6F-BB61-353F-B681831A3782}"/>
                    </a:ext>
                  </a:extLst>
                </p14:cNvPr>
                <p14:cNvContentPartPr/>
                <p14:nvPr/>
              </p14:nvContentPartPr>
              <p14:xfrm>
                <a:off x="3719845" y="2392181"/>
                <a:ext cx="150840" cy="227880"/>
              </p14:xfrm>
            </p:contentPart>
          </mc:Choice>
          <mc:Fallback xmlns="">
            <p:pic>
              <p:nvPicPr>
                <p:cNvPr id="6" name="Ink 5">
                  <a:extLst>
                    <a:ext uri="{FF2B5EF4-FFF2-40B4-BE49-F238E27FC236}">
                      <a16:creationId xmlns:a16="http://schemas.microsoft.com/office/drawing/2014/main" id="{D7F67002-8F6F-BB61-353F-B681831A3782}"/>
                    </a:ext>
                  </a:extLst>
                </p:cNvPr>
                <p:cNvPicPr/>
                <p:nvPr/>
              </p:nvPicPr>
              <p:blipFill>
                <a:blip r:embed="rId7"/>
                <a:stretch>
                  <a:fillRect/>
                </a:stretch>
              </p:blipFill>
              <p:spPr>
                <a:xfrm>
                  <a:off x="3711205" y="2383541"/>
                  <a:ext cx="168480" cy="245520"/>
                </a:xfrm>
                <a:prstGeom prst="rect">
                  <a:avLst/>
                </a:prstGeom>
              </p:spPr>
            </p:pic>
          </mc:Fallback>
        </mc:AlternateContent>
      </p:grpSp>
      <p:grpSp>
        <p:nvGrpSpPr>
          <p:cNvPr id="26" name="Group 25">
            <a:extLst>
              <a:ext uri="{FF2B5EF4-FFF2-40B4-BE49-F238E27FC236}">
                <a16:creationId xmlns:a16="http://schemas.microsoft.com/office/drawing/2014/main" id="{CAFCD94D-7273-9521-9596-4D11C204165E}"/>
              </a:ext>
            </a:extLst>
          </p:cNvPr>
          <p:cNvGrpSpPr/>
          <p:nvPr/>
        </p:nvGrpSpPr>
        <p:grpSpPr>
          <a:xfrm>
            <a:off x="3650365" y="4743701"/>
            <a:ext cx="197640" cy="161640"/>
            <a:chOff x="3650365" y="4743701"/>
            <a:chExt cx="197640" cy="161640"/>
          </a:xfrm>
        </p:grpSpPr>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0E433F03-1488-5E10-D4EA-DB7E7AA7EB17}"/>
                    </a:ext>
                  </a:extLst>
                </p14:cNvPr>
                <p14:cNvContentPartPr/>
                <p14:nvPr/>
              </p14:nvContentPartPr>
              <p14:xfrm>
                <a:off x="3650365" y="4757381"/>
                <a:ext cx="197640" cy="147960"/>
              </p14:xfrm>
            </p:contentPart>
          </mc:Choice>
          <mc:Fallback xmlns="">
            <p:pic>
              <p:nvPicPr>
                <p:cNvPr id="20" name="Ink 19">
                  <a:extLst>
                    <a:ext uri="{FF2B5EF4-FFF2-40B4-BE49-F238E27FC236}">
                      <a16:creationId xmlns:a16="http://schemas.microsoft.com/office/drawing/2014/main" id="{0E433F03-1488-5E10-D4EA-DB7E7AA7EB17}"/>
                    </a:ext>
                  </a:extLst>
                </p:cNvPr>
                <p:cNvPicPr/>
                <p:nvPr/>
              </p:nvPicPr>
              <p:blipFill>
                <a:blip r:embed="rId9"/>
                <a:stretch>
                  <a:fillRect/>
                </a:stretch>
              </p:blipFill>
              <p:spPr>
                <a:xfrm>
                  <a:off x="3641725" y="4748381"/>
                  <a:ext cx="2152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EB0244A7-95BE-1366-7E64-B1DD3456B825}"/>
                    </a:ext>
                  </a:extLst>
                </p14:cNvPr>
                <p14:cNvContentPartPr/>
                <p14:nvPr/>
              </p14:nvContentPartPr>
              <p14:xfrm>
                <a:off x="3687085" y="4743701"/>
                <a:ext cx="108000" cy="137520"/>
              </p14:xfrm>
            </p:contentPart>
          </mc:Choice>
          <mc:Fallback xmlns="">
            <p:pic>
              <p:nvPicPr>
                <p:cNvPr id="25" name="Ink 24">
                  <a:extLst>
                    <a:ext uri="{FF2B5EF4-FFF2-40B4-BE49-F238E27FC236}">
                      <a16:creationId xmlns:a16="http://schemas.microsoft.com/office/drawing/2014/main" id="{EB0244A7-95BE-1366-7E64-B1DD3456B825}"/>
                    </a:ext>
                  </a:extLst>
                </p:cNvPr>
                <p:cNvPicPr/>
                <p:nvPr/>
              </p:nvPicPr>
              <p:blipFill>
                <a:blip r:embed="rId11"/>
                <a:stretch>
                  <a:fillRect/>
                </a:stretch>
              </p:blipFill>
              <p:spPr>
                <a:xfrm>
                  <a:off x="3678445" y="4734701"/>
                  <a:ext cx="125640" cy="155160"/>
                </a:xfrm>
                <a:prstGeom prst="rect">
                  <a:avLst/>
                </a:prstGeom>
              </p:spPr>
            </p:pic>
          </mc:Fallback>
        </mc:AlternateContent>
      </p:grpSp>
      <p:grpSp>
        <p:nvGrpSpPr>
          <p:cNvPr id="29" name="Group 28">
            <a:extLst>
              <a:ext uri="{FF2B5EF4-FFF2-40B4-BE49-F238E27FC236}">
                <a16:creationId xmlns:a16="http://schemas.microsoft.com/office/drawing/2014/main" id="{01A50984-D770-2902-FA92-07A57110BFEF}"/>
              </a:ext>
            </a:extLst>
          </p:cNvPr>
          <p:cNvGrpSpPr/>
          <p:nvPr/>
        </p:nvGrpSpPr>
        <p:grpSpPr>
          <a:xfrm>
            <a:off x="5385565" y="2687741"/>
            <a:ext cx="180720" cy="303840"/>
            <a:chOff x="5385565" y="2687741"/>
            <a:chExt cx="180720" cy="303840"/>
          </a:xfrm>
        </p:grpSpPr>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BF19A9FE-677A-5906-D7EC-5E72E11BC46C}"/>
                    </a:ext>
                  </a:extLst>
                </p14:cNvPr>
                <p14:cNvContentPartPr/>
                <p14:nvPr/>
              </p14:nvContentPartPr>
              <p14:xfrm>
                <a:off x="5385565" y="2687741"/>
                <a:ext cx="176760" cy="188280"/>
              </p14:xfrm>
            </p:contentPart>
          </mc:Choice>
          <mc:Fallback xmlns="">
            <p:pic>
              <p:nvPicPr>
                <p:cNvPr id="27" name="Ink 26">
                  <a:extLst>
                    <a:ext uri="{FF2B5EF4-FFF2-40B4-BE49-F238E27FC236}">
                      <a16:creationId xmlns:a16="http://schemas.microsoft.com/office/drawing/2014/main" id="{BF19A9FE-677A-5906-D7EC-5E72E11BC46C}"/>
                    </a:ext>
                  </a:extLst>
                </p:cNvPr>
                <p:cNvPicPr/>
                <p:nvPr/>
              </p:nvPicPr>
              <p:blipFill>
                <a:blip r:embed="rId13"/>
                <a:stretch>
                  <a:fillRect/>
                </a:stretch>
              </p:blipFill>
              <p:spPr>
                <a:xfrm>
                  <a:off x="5376565" y="2679101"/>
                  <a:ext cx="19440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0D33E73A-2884-4E75-1ED2-E5638B391A11}"/>
                    </a:ext>
                  </a:extLst>
                </p14:cNvPr>
                <p14:cNvContentPartPr/>
                <p14:nvPr/>
              </p14:nvContentPartPr>
              <p14:xfrm>
                <a:off x="5410405" y="2708261"/>
                <a:ext cx="155880" cy="283320"/>
              </p14:xfrm>
            </p:contentPart>
          </mc:Choice>
          <mc:Fallback xmlns="">
            <p:pic>
              <p:nvPicPr>
                <p:cNvPr id="28" name="Ink 27">
                  <a:extLst>
                    <a:ext uri="{FF2B5EF4-FFF2-40B4-BE49-F238E27FC236}">
                      <a16:creationId xmlns:a16="http://schemas.microsoft.com/office/drawing/2014/main" id="{0D33E73A-2884-4E75-1ED2-E5638B391A11}"/>
                    </a:ext>
                  </a:extLst>
                </p:cNvPr>
                <p:cNvPicPr/>
                <p:nvPr/>
              </p:nvPicPr>
              <p:blipFill>
                <a:blip r:embed="rId15"/>
                <a:stretch>
                  <a:fillRect/>
                </a:stretch>
              </p:blipFill>
              <p:spPr>
                <a:xfrm>
                  <a:off x="5401405" y="2699621"/>
                  <a:ext cx="173520" cy="300960"/>
                </a:xfrm>
                <a:prstGeom prst="rect">
                  <a:avLst/>
                </a:prstGeom>
              </p:spPr>
            </p:pic>
          </mc:Fallback>
        </mc:AlternateContent>
      </p:grpSp>
      <p:grpSp>
        <p:nvGrpSpPr>
          <p:cNvPr id="32" name="Group 31">
            <a:extLst>
              <a:ext uri="{FF2B5EF4-FFF2-40B4-BE49-F238E27FC236}">
                <a16:creationId xmlns:a16="http://schemas.microsoft.com/office/drawing/2014/main" id="{FB87C233-6A07-34CF-C582-63D67EBA8CB5}"/>
              </a:ext>
            </a:extLst>
          </p:cNvPr>
          <p:cNvGrpSpPr/>
          <p:nvPr/>
        </p:nvGrpSpPr>
        <p:grpSpPr>
          <a:xfrm>
            <a:off x="5121685" y="4372181"/>
            <a:ext cx="203400" cy="169200"/>
            <a:chOff x="5121685" y="4372181"/>
            <a:chExt cx="203400" cy="169200"/>
          </a:xfrm>
        </p:grpSpPr>
        <mc:AlternateContent xmlns:mc="http://schemas.openxmlformats.org/markup-compatibility/2006" xmlns:p14="http://schemas.microsoft.com/office/powerpoint/2010/main">
          <mc:Choice Requires="p14">
            <p:contentPart p14:bwMode="auto" r:id="rId16">
              <p14:nvContentPartPr>
                <p14:cNvPr id="30" name="Ink 29">
                  <a:extLst>
                    <a:ext uri="{FF2B5EF4-FFF2-40B4-BE49-F238E27FC236}">
                      <a16:creationId xmlns:a16="http://schemas.microsoft.com/office/drawing/2014/main" id="{3E379DEF-B764-387A-F9E3-BCE3D2886576}"/>
                    </a:ext>
                  </a:extLst>
                </p14:cNvPr>
                <p14:cNvContentPartPr/>
                <p14:nvPr/>
              </p14:nvContentPartPr>
              <p14:xfrm>
                <a:off x="5121685" y="4406741"/>
                <a:ext cx="203400" cy="134640"/>
              </p14:xfrm>
            </p:contentPart>
          </mc:Choice>
          <mc:Fallback xmlns="">
            <p:pic>
              <p:nvPicPr>
                <p:cNvPr id="30" name="Ink 29">
                  <a:extLst>
                    <a:ext uri="{FF2B5EF4-FFF2-40B4-BE49-F238E27FC236}">
                      <a16:creationId xmlns:a16="http://schemas.microsoft.com/office/drawing/2014/main" id="{3E379DEF-B764-387A-F9E3-BCE3D2886576}"/>
                    </a:ext>
                  </a:extLst>
                </p:cNvPr>
                <p:cNvPicPr/>
                <p:nvPr/>
              </p:nvPicPr>
              <p:blipFill>
                <a:blip r:embed="rId17"/>
                <a:stretch>
                  <a:fillRect/>
                </a:stretch>
              </p:blipFill>
              <p:spPr>
                <a:xfrm>
                  <a:off x="5112685" y="4398101"/>
                  <a:ext cx="2210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1" name="Ink 30">
                  <a:extLst>
                    <a:ext uri="{FF2B5EF4-FFF2-40B4-BE49-F238E27FC236}">
                      <a16:creationId xmlns:a16="http://schemas.microsoft.com/office/drawing/2014/main" id="{F59DC952-4F00-A67F-3424-32CD383BB7DD}"/>
                    </a:ext>
                  </a:extLst>
                </p14:cNvPr>
                <p14:cNvContentPartPr/>
                <p14:nvPr/>
              </p14:nvContentPartPr>
              <p14:xfrm>
                <a:off x="5192605" y="4372181"/>
                <a:ext cx="108000" cy="150480"/>
              </p14:xfrm>
            </p:contentPart>
          </mc:Choice>
          <mc:Fallback xmlns="">
            <p:pic>
              <p:nvPicPr>
                <p:cNvPr id="31" name="Ink 30">
                  <a:extLst>
                    <a:ext uri="{FF2B5EF4-FFF2-40B4-BE49-F238E27FC236}">
                      <a16:creationId xmlns:a16="http://schemas.microsoft.com/office/drawing/2014/main" id="{F59DC952-4F00-A67F-3424-32CD383BB7DD}"/>
                    </a:ext>
                  </a:extLst>
                </p:cNvPr>
                <p:cNvPicPr/>
                <p:nvPr/>
              </p:nvPicPr>
              <p:blipFill>
                <a:blip r:embed="rId19"/>
                <a:stretch>
                  <a:fillRect/>
                </a:stretch>
              </p:blipFill>
              <p:spPr>
                <a:xfrm>
                  <a:off x="5183965" y="4363541"/>
                  <a:ext cx="125640" cy="168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34" name="Ink 33">
                <a:extLst>
                  <a:ext uri="{FF2B5EF4-FFF2-40B4-BE49-F238E27FC236}">
                    <a16:creationId xmlns:a16="http://schemas.microsoft.com/office/drawing/2014/main" id="{F476B829-D62B-2495-FB70-17AF7D02F5E7}"/>
                  </a:ext>
                </a:extLst>
              </p14:cNvPr>
              <p14:cNvContentPartPr/>
              <p14:nvPr/>
            </p14:nvContentPartPr>
            <p14:xfrm>
              <a:off x="4056085" y="3244661"/>
              <a:ext cx="1168920" cy="1375560"/>
            </p14:xfrm>
          </p:contentPart>
        </mc:Choice>
        <mc:Fallback xmlns="">
          <p:pic>
            <p:nvPicPr>
              <p:cNvPr id="34" name="Ink 33">
                <a:extLst>
                  <a:ext uri="{FF2B5EF4-FFF2-40B4-BE49-F238E27FC236}">
                    <a16:creationId xmlns:a16="http://schemas.microsoft.com/office/drawing/2014/main" id="{F476B829-D62B-2495-FB70-17AF7D02F5E7}"/>
                  </a:ext>
                </a:extLst>
              </p:cNvPr>
              <p:cNvPicPr/>
              <p:nvPr/>
            </p:nvPicPr>
            <p:blipFill>
              <a:blip r:embed="rId21"/>
              <a:stretch>
                <a:fillRect/>
              </a:stretch>
            </p:blipFill>
            <p:spPr>
              <a:xfrm>
                <a:off x="4047085" y="3235661"/>
                <a:ext cx="1186560" cy="1393200"/>
              </a:xfrm>
              <a:prstGeom prst="rect">
                <a:avLst/>
              </a:prstGeom>
            </p:spPr>
          </p:pic>
        </mc:Fallback>
      </mc:AlternateContent>
      <p:grpSp>
        <p:nvGrpSpPr>
          <p:cNvPr id="82" name="Group 81">
            <a:extLst>
              <a:ext uri="{FF2B5EF4-FFF2-40B4-BE49-F238E27FC236}">
                <a16:creationId xmlns:a16="http://schemas.microsoft.com/office/drawing/2014/main" id="{69824947-8245-EEE1-0538-F29330B5AFC0}"/>
              </a:ext>
            </a:extLst>
          </p:cNvPr>
          <p:cNvGrpSpPr/>
          <p:nvPr/>
        </p:nvGrpSpPr>
        <p:grpSpPr>
          <a:xfrm>
            <a:off x="3925405" y="2763701"/>
            <a:ext cx="1400400" cy="1831320"/>
            <a:chOff x="3925405" y="2763701"/>
            <a:chExt cx="1400400" cy="1831320"/>
          </a:xfrm>
        </p:grpSpPr>
        <mc:AlternateContent xmlns:mc="http://schemas.openxmlformats.org/markup-compatibility/2006" xmlns:p14="http://schemas.microsoft.com/office/powerpoint/2010/main">
          <mc:Choice Requires="p14">
            <p:contentPart p14:bwMode="auto" r:id="rId22">
              <p14:nvContentPartPr>
                <p14:cNvPr id="35" name="Ink 34">
                  <a:extLst>
                    <a:ext uri="{FF2B5EF4-FFF2-40B4-BE49-F238E27FC236}">
                      <a16:creationId xmlns:a16="http://schemas.microsoft.com/office/drawing/2014/main" id="{DCDC6F85-E88D-5E7F-4506-5EBB47DD5085}"/>
                    </a:ext>
                  </a:extLst>
                </p14:cNvPr>
                <p14:cNvContentPartPr/>
                <p14:nvPr/>
              </p14:nvContentPartPr>
              <p14:xfrm>
                <a:off x="5030245" y="3238181"/>
                <a:ext cx="201960" cy="65880"/>
              </p14:xfrm>
            </p:contentPart>
          </mc:Choice>
          <mc:Fallback xmlns="">
            <p:pic>
              <p:nvPicPr>
                <p:cNvPr id="35" name="Ink 34">
                  <a:extLst>
                    <a:ext uri="{FF2B5EF4-FFF2-40B4-BE49-F238E27FC236}">
                      <a16:creationId xmlns:a16="http://schemas.microsoft.com/office/drawing/2014/main" id="{DCDC6F85-E88D-5E7F-4506-5EBB47DD5085}"/>
                    </a:ext>
                  </a:extLst>
                </p:cNvPr>
                <p:cNvPicPr/>
                <p:nvPr/>
              </p:nvPicPr>
              <p:blipFill>
                <a:blip r:embed="rId23"/>
                <a:stretch>
                  <a:fillRect/>
                </a:stretch>
              </p:blipFill>
              <p:spPr>
                <a:xfrm>
                  <a:off x="5021245" y="3229181"/>
                  <a:ext cx="21960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6" name="Ink 35">
                  <a:extLst>
                    <a:ext uri="{FF2B5EF4-FFF2-40B4-BE49-F238E27FC236}">
                      <a16:creationId xmlns:a16="http://schemas.microsoft.com/office/drawing/2014/main" id="{7372AE0B-C677-359F-66EA-BE6F429D14FD}"/>
                    </a:ext>
                  </a:extLst>
                </p14:cNvPr>
                <p14:cNvContentPartPr/>
                <p14:nvPr/>
              </p14:nvContentPartPr>
              <p14:xfrm>
                <a:off x="5231845" y="3230981"/>
                <a:ext cx="93960" cy="118440"/>
              </p14:xfrm>
            </p:contentPart>
          </mc:Choice>
          <mc:Fallback xmlns="">
            <p:pic>
              <p:nvPicPr>
                <p:cNvPr id="36" name="Ink 35">
                  <a:extLst>
                    <a:ext uri="{FF2B5EF4-FFF2-40B4-BE49-F238E27FC236}">
                      <a16:creationId xmlns:a16="http://schemas.microsoft.com/office/drawing/2014/main" id="{7372AE0B-C677-359F-66EA-BE6F429D14FD}"/>
                    </a:ext>
                  </a:extLst>
                </p:cNvPr>
                <p:cNvPicPr/>
                <p:nvPr/>
              </p:nvPicPr>
              <p:blipFill>
                <a:blip r:embed="rId25"/>
                <a:stretch>
                  <a:fillRect/>
                </a:stretch>
              </p:blipFill>
              <p:spPr>
                <a:xfrm>
                  <a:off x="5222845" y="3222341"/>
                  <a:ext cx="11160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8" name="Ink 37">
                  <a:extLst>
                    <a:ext uri="{FF2B5EF4-FFF2-40B4-BE49-F238E27FC236}">
                      <a16:creationId xmlns:a16="http://schemas.microsoft.com/office/drawing/2014/main" id="{526FF808-EF36-31C2-C7B8-49B37007A0B7}"/>
                    </a:ext>
                  </a:extLst>
                </p14:cNvPr>
                <p14:cNvContentPartPr/>
                <p14:nvPr/>
              </p14:nvContentPartPr>
              <p14:xfrm>
                <a:off x="4862125" y="2955941"/>
                <a:ext cx="404640" cy="139680"/>
              </p14:xfrm>
            </p:contentPart>
          </mc:Choice>
          <mc:Fallback xmlns="">
            <p:pic>
              <p:nvPicPr>
                <p:cNvPr id="38" name="Ink 37">
                  <a:extLst>
                    <a:ext uri="{FF2B5EF4-FFF2-40B4-BE49-F238E27FC236}">
                      <a16:creationId xmlns:a16="http://schemas.microsoft.com/office/drawing/2014/main" id="{526FF808-EF36-31C2-C7B8-49B37007A0B7}"/>
                    </a:ext>
                  </a:extLst>
                </p:cNvPr>
                <p:cNvPicPr/>
                <p:nvPr/>
              </p:nvPicPr>
              <p:blipFill>
                <a:blip r:embed="rId27"/>
                <a:stretch>
                  <a:fillRect/>
                </a:stretch>
              </p:blipFill>
              <p:spPr>
                <a:xfrm>
                  <a:off x="4853125" y="2947301"/>
                  <a:ext cx="4222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9" name="Ink 38">
                  <a:extLst>
                    <a:ext uri="{FF2B5EF4-FFF2-40B4-BE49-F238E27FC236}">
                      <a16:creationId xmlns:a16="http://schemas.microsoft.com/office/drawing/2014/main" id="{084FEBD1-9B8C-D34D-8564-48F678816DCC}"/>
                    </a:ext>
                  </a:extLst>
                </p14:cNvPr>
                <p14:cNvContentPartPr/>
                <p14:nvPr/>
              </p14:nvContentPartPr>
              <p14:xfrm>
                <a:off x="4857805" y="3038381"/>
                <a:ext cx="401760" cy="114480"/>
              </p14:xfrm>
            </p:contentPart>
          </mc:Choice>
          <mc:Fallback xmlns="">
            <p:pic>
              <p:nvPicPr>
                <p:cNvPr id="39" name="Ink 38">
                  <a:extLst>
                    <a:ext uri="{FF2B5EF4-FFF2-40B4-BE49-F238E27FC236}">
                      <a16:creationId xmlns:a16="http://schemas.microsoft.com/office/drawing/2014/main" id="{084FEBD1-9B8C-D34D-8564-48F678816DCC}"/>
                    </a:ext>
                  </a:extLst>
                </p:cNvPr>
                <p:cNvPicPr/>
                <p:nvPr/>
              </p:nvPicPr>
              <p:blipFill>
                <a:blip r:embed="rId29"/>
                <a:stretch>
                  <a:fillRect/>
                </a:stretch>
              </p:blipFill>
              <p:spPr>
                <a:xfrm>
                  <a:off x="4849165" y="3029741"/>
                  <a:ext cx="4194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0" name="Ink 39">
                  <a:extLst>
                    <a:ext uri="{FF2B5EF4-FFF2-40B4-BE49-F238E27FC236}">
                      <a16:creationId xmlns:a16="http://schemas.microsoft.com/office/drawing/2014/main" id="{9E2BCAE5-9569-A633-FDA1-D3196DE973B8}"/>
                    </a:ext>
                  </a:extLst>
                </p14:cNvPr>
                <p14:cNvContentPartPr/>
                <p14:nvPr/>
              </p14:nvContentPartPr>
              <p14:xfrm>
                <a:off x="4723885" y="2949101"/>
                <a:ext cx="246600" cy="179640"/>
              </p14:xfrm>
            </p:contentPart>
          </mc:Choice>
          <mc:Fallback xmlns="">
            <p:pic>
              <p:nvPicPr>
                <p:cNvPr id="40" name="Ink 39">
                  <a:extLst>
                    <a:ext uri="{FF2B5EF4-FFF2-40B4-BE49-F238E27FC236}">
                      <a16:creationId xmlns:a16="http://schemas.microsoft.com/office/drawing/2014/main" id="{9E2BCAE5-9569-A633-FDA1-D3196DE973B8}"/>
                    </a:ext>
                  </a:extLst>
                </p:cNvPr>
                <p:cNvPicPr/>
                <p:nvPr/>
              </p:nvPicPr>
              <p:blipFill>
                <a:blip r:embed="rId31"/>
                <a:stretch>
                  <a:fillRect/>
                </a:stretch>
              </p:blipFill>
              <p:spPr>
                <a:xfrm>
                  <a:off x="4715245" y="2940101"/>
                  <a:ext cx="26424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5" name="Ink 44">
                  <a:extLst>
                    <a:ext uri="{FF2B5EF4-FFF2-40B4-BE49-F238E27FC236}">
                      <a16:creationId xmlns:a16="http://schemas.microsoft.com/office/drawing/2014/main" id="{E0772541-9B2F-9728-CE00-DB5A1A81EC61}"/>
                    </a:ext>
                  </a:extLst>
                </p14:cNvPr>
                <p14:cNvContentPartPr/>
                <p14:nvPr/>
              </p14:nvContentPartPr>
              <p14:xfrm>
                <a:off x="4723165" y="3189581"/>
                <a:ext cx="392400" cy="93240"/>
              </p14:xfrm>
            </p:contentPart>
          </mc:Choice>
          <mc:Fallback xmlns="">
            <p:pic>
              <p:nvPicPr>
                <p:cNvPr id="45" name="Ink 44">
                  <a:extLst>
                    <a:ext uri="{FF2B5EF4-FFF2-40B4-BE49-F238E27FC236}">
                      <a16:creationId xmlns:a16="http://schemas.microsoft.com/office/drawing/2014/main" id="{E0772541-9B2F-9728-CE00-DB5A1A81EC61}"/>
                    </a:ext>
                  </a:extLst>
                </p:cNvPr>
                <p:cNvPicPr/>
                <p:nvPr/>
              </p:nvPicPr>
              <p:blipFill>
                <a:blip r:embed="rId33"/>
                <a:stretch>
                  <a:fillRect/>
                </a:stretch>
              </p:blipFill>
              <p:spPr>
                <a:xfrm>
                  <a:off x="4714165" y="3180941"/>
                  <a:ext cx="4100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56" name="Ink 55">
                  <a:extLst>
                    <a:ext uri="{FF2B5EF4-FFF2-40B4-BE49-F238E27FC236}">
                      <a16:creationId xmlns:a16="http://schemas.microsoft.com/office/drawing/2014/main" id="{8A18BDDD-045B-24B5-B180-DFBD74C406A4}"/>
                    </a:ext>
                  </a:extLst>
                </p14:cNvPr>
                <p14:cNvContentPartPr/>
                <p14:nvPr/>
              </p14:nvContentPartPr>
              <p14:xfrm>
                <a:off x="3925405" y="2763701"/>
                <a:ext cx="1045080" cy="1456560"/>
              </p14:xfrm>
            </p:contentPart>
          </mc:Choice>
          <mc:Fallback xmlns="">
            <p:pic>
              <p:nvPicPr>
                <p:cNvPr id="56" name="Ink 55">
                  <a:extLst>
                    <a:ext uri="{FF2B5EF4-FFF2-40B4-BE49-F238E27FC236}">
                      <a16:creationId xmlns:a16="http://schemas.microsoft.com/office/drawing/2014/main" id="{8A18BDDD-045B-24B5-B180-DFBD74C406A4}"/>
                    </a:ext>
                  </a:extLst>
                </p:cNvPr>
                <p:cNvPicPr/>
                <p:nvPr/>
              </p:nvPicPr>
              <p:blipFill>
                <a:blip r:embed="rId35"/>
                <a:stretch>
                  <a:fillRect/>
                </a:stretch>
              </p:blipFill>
              <p:spPr>
                <a:xfrm>
                  <a:off x="3916405" y="2754701"/>
                  <a:ext cx="1062720" cy="14742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58" name="Ink 57">
                  <a:extLst>
                    <a:ext uri="{FF2B5EF4-FFF2-40B4-BE49-F238E27FC236}">
                      <a16:creationId xmlns:a16="http://schemas.microsoft.com/office/drawing/2014/main" id="{E43CC543-220B-42A9-531E-BC6C074083BE}"/>
                    </a:ext>
                  </a:extLst>
                </p14:cNvPr>
                <p14:cNvContentPartPr/>
                <p14:nvPr/>
              </p14:nvContentPartPr>
              <p14:xfrm>
                <a:off x="4945645" y="3944141"/>
                <a:ext cx="32400" cy="277200"/>
              </p14:xfrm>
            </p:contentPart>
          </mc:Choice>
          <mc:Fallback xmlns="">
            <p:pic>
              <p:nvPicPr>
                <p:cNvPr id="58" name="Ink 57">
                  <a:extLst>
                    <a:ext uri="{FF2B5EF4-FFF2-40B4-BE49-F238E27FC236}">
                      <a16:creationId xmlns:a16="http://schemas.microsoft.com/office/drawing/2014/main" id="{E43CC543-220B-42A9-531E-BC6C074083BE}"/>
                    </a:ext>
                  </a:extLst>
                </p:cNvPr>
                <p:cNvPicPr/>
                <p:nvPr/>
              </p:nvPicPr>
              <p:blipFill>
                <a:blip r:embed="rId37"/>
                <a:stretch>
                  <a:fillRect/>
                </a:stretch>
              </p:blipFill>
              <p:spPr>
                <a:xfrm>
                  <a:off x="4936645" y="3935501"/>
                  <a:ext cx="5004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66" name="Ink 65">
                  <a:extLst>
                    <a:ext uri="{FF2B5EF4-FFF2-40B4-BE49-F238E27FC236}">
                      <a16:creationId xmlns:a16="http://schemas.microsoft.com/office/drawing/2014/main" id="{0BA3EC29-7F6B-441D-378D-B51E64B6E3D5}"/>
                    </a:ext>
                  </a:extLst>
                </p14:cNvPr>
                <p14:cNvContentPartPr/>
                <p14:nvPr/>
              </p14:nvContentPartPr>
              <p14:xfrm>
                <a:off x="4657285" y="4228181"/>
                <a:ext cx="320400" cy="67680"/>
              </p14:xfrm>
            </p:contentPart>
          </mc:Choice>
          <mc:Fallback xmlns="">
            <p:pic>
              <p:nvPicPr>
                <p:cNvPr id="66" name="Ink 65">
                  <a:extLst>
                    <a:ext uri="{FF2B5EF4-FFF2-40B4-BE49-F238E27FC236}">
                      <a16:creationId xmlns:a16="http://schemas.microsoft.com/office/drawing/2014/main" id="{0BA3EC29-7F6B-441D-378D-B51E64B6E3D5}"/>
                    </a:ext>
                  </a:extLst>
                </p:cNvPr>
                <p:cNvPicPr/>
                <p:nvPr/>
              </p:nvPicPr>
              <p:blipFill>
                <a:blip r:embed="rId39"/>
                <a:stretch>
                  <a:fillRect/>
                </a:stretch>
              </p:blipFill>
              <p:spPr>
                <a:xfrm>
                  <a:off x="4648645" y="4219181"/>
                  <a:ext cx="33804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71" name="Ink 70">
                  <a:extLst>
                    <a:ext uri="{FF2B5EF4-FFF2-40B4-BE49-F238E27FC236}">
                      <a16:creationId xmlns:a16="http://schemas.microsoft.com/office/drawing/2014/main" id="{42517ADE-648B-71E0-10D2-94FDDC954DB8}"/>
                    </a:ext>
                  </a:extLst>
                </p14:cNvPr>
                <p14:cNvContentPartPr/>
                <p14:nvPr/>
              </p14:nvContentPartPr>
              <p14:xfrm>
                <a:off x="4743685" y="4169861"/>
                <a:ext cx="426240" cy="161280"/>
              </p14:xfrm>
            </p:contentPart>
          </mc:Choice>
          <mc:Fallback xmlns="">
            <p:pic>
              <p:nvPicPr>
                <p:cNvPr id="71" name="Ink 70">
                  <a:extLst>
                    <a:ext uri="{FF2B5EF4-FFF2-40B4-BE49-F238E27FC236}">
                      <a16:creationId xmlns:a16="http://schemas.microsoft.com/office/drawing/2014/main" id="{42517ADE-648B-71E0-10D2-94FDDC954DB8}"/>
                    </a:ext>
                  </a:extLst>
                </p:cNvPr>
                <p:cNvPicPr/>
                <p:nvPr/>
              </p:nvPicPr>
              <p:blipFill>
                <a:blip r:embed="rId41"/>
                <a:stretch>
                  <a:fillRect/>
                </a:stretch>
              </p:blipFill>
              <p:spPr>
                <a:xfrm>
                  <a:off x="4735045" y="4161221"/>
                  <a:ext cx="4438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80" name="Ink 79">
                  <a:extLst>
                    <a:ext uri="{FF2B5EF4-FFF2-40B4-BE49-F238E27FC236}">
                      <a16:creationId xmlns:a16="http://schemas.microsoft.com/office/drawing/2014/main" id="{445E1F5D-6DE1-4538-02CB-1C39667B630B}"/>
                    </a:ext>
                  </a:extLst>
                </p14:cNvPr>
                <p14:cNvContentPartPr/>
                <p14:nvPr/>
              </p14:nvContentPartPr>
              <p14:xfrm>
                <a:off x="4727845" y="4284701"/>
                <a:ext cx="497160" cy="129240"/>
              </p14:xfrm>
            </p:contentPart>
          </mc:Choice>
          <mc:Fallback xmlns="">
            <p:pic>
              <p:nvPicPr>
                <p:cNvPr id="80" name="Ink 79">
                  <a:extLst>
                    <a:ext uri="{FF2B5EF4-FFF2-40B4-BE49-F238E27FC236}">
                      <a16:creationId xmlns:a16="http://schemas.microsoft.com/office/drawing/2014/main" id="{445E1F5D-6DE1-4538-02CB-1C39667B630B}"/>
                    </a:ext>
                  </a:extLst>
                </p:cNvPr>
                <p:cNvPicPr/>
                <p:nvPr/>
              </p:nvPicPr>
              <p:blipFill>
                <a:blip r:embed="rId43"/>
                <a:stretch>
                  <a:fillRect/>
                </a:stretch>
              </p:blipFill>
              <p:spPr>
                <a:xfrm>
                  <a:off x="4719205" y="4276061"/>
                  <a:ext cx="51480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81" name="Ink 80">
                  <a:extLst>
                    <a:ext uri="{FF2B5EF4-FFF2-40B4-BE49-F238E27FC236}">
                      <a16:creationId xmlns:a16="http://schemas.microsoft.com/office/drawing/2014/main" id="{9972ED76-0F44-5B54-AF07-C2DCFCEA812D}"/>
                    </a:ext>
                  </a:extLst>
                </p14:cNvPr>
                <p14:cNvContentPartPr/>
                <p14:nvPr/>
              </p14:nvContentPartPr>
              <p14:xfrm>
                <a:off x="4589965" y="4097141"/>
                <a:ext cx="380880" cy="497880"/>
              </p14:xfrm>
            </p:contentPart>
          </mc:Choice>
          <mc:Fallback xmlns="">
            <p:pic>
              <p:nvPicPr>
                <p:cNvPr id="81" name="Ink 80">
                  <a:extLst>
                    <a:ext uri="{FF2B5EF4-FFF2-40B4-BE49-F238E27FC236}">
                      <a16:creationId xmlns:a16="http://schemas.microsoft.com/office/drawing/2014/main" id="{9972ED76-0F44-5B54-AF07-C2DCFCEA812D}"/>
                    </a:ext>
                  </a:extLst>
                </p:cNvPr>
                <p:cNvPicPr/>
                <p:nvPr/>
              </p:nvPicPr>
              <p:blipFill>
                <a:blip r:embed="rId45"/>
                <a:stretch>
                  <a:fillRect/>
                </a:stretch>
              </p:blipFill>
              <p:spPr>
                <a:xfrm>
                  <a:off x="4580965" y="4088141"/>
                  <a:ext cx="398520" cy="515520"/>
                </a:xfrm>
                <a:prstGeom prst="rect">
                  <a:avLst/>
                </a:prstGeom>
              </p:spPr>
            </p:pic>
          </mc:Fallback>
        </mc:AlternateContent>
      </p:grpSp>
    </p:spTree>
    <p:extLst>
      <p:ext uri="{BB962C8B-B14F-4D97-AF65-F5344CB8AC3E}">
        <p14:creationId xmlns:p14="http://schemas.microsoft.com/office/powerpoint/2010/main" val="2035724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116FBACF-0683-54A6-D575-45B54295744D}"/>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8FD01D6D-E342-7AEC-3A7E-572579D177B0}"/>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24, inspel bakom mål</a:t>
            </a:r>
            <a:endParaRPr sz="3000" dirty="0"/>
          </a:p>
        </p:txBody>
      </p:sp>
      <p:sp>
        <p:nvSpPr>
          <p:cNvPr id="79" name="Google Shape;79;p17">
            <a:extLst>
              <a:ext uri="{FF2B5EF4-FFF2-40B4-BE49-F238E27FC236}">
                <a16:creationId xmlns:a16="http://schemas.microsoft.com/office/drawing/2014/main" id="{C71DF7EA-E2DA-DA2E-168C-A904CB2EB0E6}"/>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1900 -1915</a:t>
            </a:r>
          </a:p>
          <a:p>
            <a:pPr marL="0" lvl="0" indent="0" algn="l" rtl="0">
              <a:spcBef>
                <a:spcPts val="0"/>
              </a:spcBef>
              <a:spcAft>
                <a:spcPts val="0"/>
              </a:spcAft>
              <a:buNone/>
            </a:pPr>
            <a:r>
              <a:rPr lang="sv-SE" sz="2400" dirty="0"/>
              <a:t>A driver runt målet och lägger in bollen i slottet till B eller C.</a:t>
            </a:r>
          </a:p>
          <a:p>
            <a:pPr marL="0" lvl="0" indent="0" algn="l" rtl="0">
              <a:spcBef>
                <a:spcPts val="0"/>
              </a:spcBef>
              <a:spcAft>
                <a:spcPts val="0"/>
              </a:spcAft>
              <a:buNone/>
            </a:pPr>
            <a:r>
              <a:rPr lang="sv-SE" sz="2400" dirty="0"/>
              <a:t>Målvakt ska öva </a:t>
            </a:r>
            <a:r>
              <a:rPr lang="sv-SE" sz="2400" dirty="0" err="1"/>
              <a:t>slidening</a:t>
            </a:r>
            <a:r>
              <a:rPr lang="sv-SE" sz="2400" dirty="0"/>
              <a:t> mellan stolpar</a:t>
            </a:r>
          </a:p>
          <a:p>
            <a:pPr marL="0" lvl="0" indent="0" algn="l" rtl="0">
              <a:spcBef>
                <a:spcPts val="0"/>
              </a:spcBef>
              <a:spcAft>
                <a:spcPts val="0"/>
              </a:spcAft>
              <a:buNone/>
            </a:pPr>
            <a:r>
              <a:rPr lang="sv-SE" sz="2400" dirty="0"/>
              <a:t>Övningen blir 2 mot </a:t>
            </a:r>
            <a:br>
              <a:rPr lang="sv-SE" sz="2400" dirty="0"/>
            </a:br>
            <a:r>
              <a:rPr lang="sv-SE" sz="2400" dirty="0"/>
              <a:t>målvakt tills det är</a:t>
            </a:r>
            <a:br>
              <a:rPr lang="sv-SE" sz="2400" dirty="0"/>
            </a:br>
            <a:r>
              <a:rPr lang="sv-SE" sz="2400" dirty="0"/>
              <a:t>mål </a:t>
            </a:r>
            <a:r>
              <a:rPr lang="sv-SE" sz="2400"/>
              <a:t>eller räddning.</a:t>
            </a:r>
            <a:endParaRPr sz="24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C6F156E0-2C0D-E1E5-5200-D004782C0461}"/>
              </a:ext>
            </a:extLst>
          </p:cNvPr>
          <p:cNvPicPr>
            <a:picLocks noChangeAspect="1"/>
          </p:cNvPicPr>
          <p:nvPr/>
        </p:nvPicPr>
        <p:blipFill>
          <a:blip r:embed="rId3"/>
          <a:stretch>
            <a:fillRect/>
          </a:stretch>
        </p:blipFill>
        <p:spPr>
          <a:xfrm>
            <a:off x="3396342" y="2223410"/>
            <a:ext cx="5435957" cy="2768739"/>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4DE00C2-337C-A32D-F3A0-C04FF0112FE0}"/>
                  </a:ext>
                </a:extLst>
              </p14:cNvPr>
              <p14:cNvContentPartPr/>
              <p14:nvPr/>
            </p14:nvContentPartPr>
            <p14:xfrm>
              <a:off x="5745709" y="2977255"/>
              <a:ext cx="389520" cy="252720"/>
            </p14:xfrm>
          </p:contentPart>
        </mc:Choice>
        <mc:Fallback xmlns="">
          <p:pic>
            <p:nvPicPr>
              <p:cNvPr id="3" name="Ink 2">
                <a:extLst>
                  <a:ext uri="{FF2B5EF4-FFF2-40B4-BE49-F238E27FC236}">
                    <a16:creationId xmlns:a16="http://schemas.microsoft.com/office/drawing/2014/main" id="{04DE00C2-337C-A32D-F3A0-C04FF0112FE0}"/>
                  </a:ext>
                </a:extLst>
              </p:cNvPr>
              <p:cNvPicPr/>
              <p:nvPr/>
            </p:nvPicPr>
            <p:blipFill>
              <a:blip r:embed="rId5"/>
              <a:stretch>
                <a:fillRect/>
              </a:stretch>
            </p:blipFill>
            <p:spPr>
              <a:xfrm>
                <a:off x="5736709" y="2968255"/>
                <a:ext cx="407160" cy="270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A442AAD7-9E49-3442-99E0-A8B28DEC9171}"/>
                  </a:ext>
                </a:extLst>
              </p14:cNvPr>
              <p14:cNvContentPartPr/>
              <p14:nvPr/>
            </p14:nvContentPartPr>
            <p14:xfrm>
              <a:off x="5550589" y="4099015"/>
              <a:ext cx="462240" cy="313560"/>
            </p14:xfrm>
          </p:contentPart>
        </mc:Choice>
        <mc:Fallback xmlns="">
          <p:pic>
            <p:nvPicPr>
              <p:cNvPr id="4" name="Ink 3">
                <a:extLst>
                  <a:ext uri="{FF2B5EF4-FFF2-40B4-BE49-F238E27FC236}">
                    <a16:creationId xmlns:a16="http://schemas.microsoft.com/office/drawing/2014/main" id="{A442AAD7-9E49-3442-99E0-A8B28DEC9171}"/>
                  </a:ext>
                </a:extLst>
              </p:cNvPr>
              <p:cNvPicPr/>
              <p:nvPr/>
            </p:nvPicPr>
            <p:blipFill>
              <a:blip r:embed="rId7"/>
              <a:stretch>
                <a:fillRect/>
              </a:stretch>
            </p:blipFill>
            <p:spPr>
              <a:xfrm>
                <a:off x="5541949" y="4090375"/>
                <a:ext cx="479880" cy="331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51129621-B433-A69B-CAEF-D26550AF73FA}"/>
                  </a:ext>
                </a:extLst>
              </p14:cNvPr>
              <p14:cNvContentPartPr/>
              <p14:nvPr/>
            </p14:nvContentPartPr>
            <p14:xfrm>
              <a:off x="3552949" y="4558015"/>
              <a:ext cx="241560" cy="183600"/>
            </p14:xfrm>
          </p:contentPart>
        </mc:Choice>
        <mc:Fallback xmlns="">
          <p:pic>
            <p:nvPicPr>
              <p:cNvPr id="7" name="Ink 6">
                <a:extLst>
                  <a:ext uri="{FF2B5EF4-FFF2-40B4-BE49-F238E27FC236}">
                    <a16:creationId xmlns:a16="http://schemas.microsoft.com/office/drawing/2014/main" id="{51129621-B433-A69B-CAEF-D26550AF73FA}"/>
                  </a:ext>
                </a:extLst>
              </p:cNvPr>
              <p:cNvPicPr/>
              <p:nvPr/>
            </p:nvPicPr>
            <p:blipFill>
              <a:blip r:embed="rId9"/>
              <a:stretch>
                <a:fillRect/>
              </a:stretch>
            </p:blipFill>
            <p:spPr>
              <a:xfrm>
                <a:off x="3544309" y="4549015"/>
                <a:ext cx="259200" cy="201240"/>
              </a:xfrm>
              <a:prstGeom prst="rect">
                <a:avLst/>
              </a:prstGeom>
            </p:spPr>
          </p:pic>
        </mc:Fallback>
      </mc:AlternateContent>
      <p:grpSp>
        <p:nvGrpSpPr>
          <p:cNvPr id="27" name="Group 26">
            <a:extLst>
              <a:ext uri="{FF2B5EF4-FFF2-40B4-BE49-F238E27FC236}">
                <a16:creationId xmlns:a16="http://schemas.microsoft.com/office/drawing/2014/main" id="{04E9393E-5CF2-D368-A94C-A4BF4BF42706}"/>
              </a:ext>
            </a:extLst>
          </p:cNvPr>
          <p:cNvGrpSpPr/>
          <p:nvPr/>
        </p:nvGrpSpPr>
        <p:grpSpPr>
          <a:xfrm>
            <a:off x="3491389" y="3089215"/>
            <a:ext cx="1330920" cy="1441440"/>
            <a:chOff x="3491389" y="3089215"/>
            <a:chExt cx="1330920" cy="1441440"/>
          </a:xfrm>
        </p:grpSpPr>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80A687AF-210B-A03D-E117-01643A262BC5}"/>
                    </a:ext>
                  </a:extLst>
                </p14:cNvPr>
                <p14:cNvContentPartPr/>
                <p14:nvPr/>
              </p14:nvContentPartPr>
              <p14:xfrm>
                <a:off x="3692269" y="3435895"/>
                <a:ext cx="360" cy="360"/>
              </p14:xfrm>
            </p:contentPart>
          </mc:Choice>
          <mc:Fallback xmlns="">
            <p:pic>
              <p:nvPicPr>
                <p:cNvPr id="10" name="Ink 9">
                  <a:extLst>
                    <a:ext uri="{FF2B5EF4-FFF2-40B4-BE49-F238E27FC236}">
                      <a16:creationId xmlns:a16="http://schemas.microsoft.com/office/drawing/2014/main" id="{80A687AF-210B-A03D-E117-01643A262BC5}"/>
                    </a:ext>
                  </a:extLst>
                </p:cNvPr>
                <p:cNvPicPr/>
                <p:nvPr/>
              </p:nvPicPr>
              <p:blipFill>
                <a:blip r:embed="rId11"/>
                <a:stretch>
                  <a:fillRect/>
                </a:stretch>
              </p:blipFill>
              <p:spPr>
                <a:xfrm>
                  <a:off x="3683269" y="342689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k 10">
                  <a:extLst>
                    <a:ext uri="{FF2B5EF4-FFF2-40B4-BE49-F238E27FC236}">
                      <a16:creationId xmlns:a16="http://schemas.microsoft.com/office/drawing/2014/main" id="{69365CFF-4906-DC4D-07A1-456F82AC1CD7}"/>
                    </a:ext>
                  </a:extLst>
                </p14:cNvPr>
                <p14:cNvContentPartPr/>
                <p14:nvPr/>
              </p14:nvContentPartPr>
              <p14:xfrm>
                <a:off x="3663829" y="3823615"/>
                <a:ext cx="14760" cy="4680"/>
              </p14:xfrm>
            </p:contentPart>
          </mc:Choice>
          <mc:Fallback xmlns="">
            <p:pic>
              <p:nvPicPr>
                <p:cNvPr id="11" name="Ink 10">
                  <a:extLst>
                    <a:ext uri="{FF2B5EF4-FFF2-40B4-BE49-F238E27FC236}">
                      <a16:creationId xmlns:a16="http://schemas.microsoft.com/office/drawing/2014/main" id="{69365CFF-4906-DC4D-07A1-456F82AC1CD7}"/>
                    </a:ext>
                  </a:extLst>
                </p:cNvPr>
                <p:cNvPicPr/>
                <p:nvPr/>
              </p:nvPicPr>
              <p:blipFill>
                <a:blip r:embed="rId13"/>
                <a:stretch>
                  <a:fillRect/>
                </a:stretch>
              </p:blipFill>
              <p:spPr>
                <a:xfrm>
                  <a:off x="3654829" y="3814975"/>
                  <a:ext cx="32400" cy="22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7F73E499-3364-B2D3-DB96-28E9A7B90338}"/>
                    </a:ext>
                  </a:extLst>
                </p14:cNvPr>
                <p14:cNvContentPartPr/>
                <p14:nvPr/>
              </p14:nvContentPartPr>
              <p14:xfrm>
                <a:off x="3491389" y="3872215"/>
                <a:ext cx="360" cy="360"/>
              </p14:xfrm>
            </p:contentPart>
          </mc:Choice>
          <mc:Fallback xmlns="">
            <p:pic>
              <p:nvPicPr>
                <p:cNvPr id="13" name="Ink 12">
                  <a:extLst>
                    <a:ext uri="{FF2B5EF4-FFF2-40B4-BE49-F238E27FC236}">
                      <a16:creationId xmlns:a16="http://schemas.microsoft.com/office/drawing/2014/main" id="{7F73E499-3364-B2D3-DB96-28E9A7B90338}"/>
                    </a:ext>
                  </a:extLst>
                </p:cNvPr>
                <p:cNvPicPr/>
                <p:nvPr/>
              </p:nvPicPr>
              <p:blipFill>
                <a:blip r:embed="rId11"/>
                <a:stretch>
                  <a:fillRect/>
                </a:stretch>
              </p:blipFill>
              <p:spPr>
                <a:xfrm>
                  <a:off x="3482389" y="386321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A0FCBFFA-0E00-8CB4-30A4-C4BA2DABA23D}"/>
                    </a:ext>
                  </a:extLst>
                </p14:cNvPr>
                <p14:cNvContentPartPr/>
                <p14:nvPr/>
              </p14:nvContentPartPr>
              <p14:xfrm>
                <a:off x="3504349" y="3158695"/>
                <a:ext cx="353160" cy="1371960"/>
              </p14:xfrm>
            </p:contentPart>
          </mc:Choice>
          <mc:Fallback xmlns="">
            <p:pic>
              <p:nvPicPr>
                <p:cNvPr id="15" name="Ink 14">
                  <a:extLst>
                    <a:ext uri="{FF2B5EF4-FFF2-40B4-BE49-F238E27FC236}">
                      <a16:creationId xmlns:a16="http://schemas.microsoft.com/office/drawing/2014/main" id="{A0FCBFFA-0E00-8CB4-30A4-C4BA2DABA23D}"/>
                    </a:ext>
                  </a:extLst>
                </p:cNvPr>
                <p:cNvPicPr/>
                <p:nvPr/>
              </p:nvPicPr>
              <p:blipFill>
                <a:blip r:embed="rId16"/>
                <a:stretch>
                  <a:fillRect/>
                </a:stretch>
              </p:blipFill>
              <p:spPr>
                <a:xfrm>
                  <a:off x="3495349" y="3150055"/>
                  <a:ext cx="370800" cy="1389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k 15">
                  <a:extLst>
                    <a:ext uri="{FF2B5EF4-FFF2-40B4-BE49-F238E27FC236}">
                      <a16:creationId xmlns:a16="http://schemas.microsoft.com/office/drawing/2014/main" id="{DD874429-25C5-2174-BEA4-2FE46D6E8DA9}"/>
                    </a:ext>
                  </a:extLst>
                </p14:cNvPr>
                <p14:cNvContentPartPr/>
                <p14:nvPr/>
              </p14:nvContentPartPr>
              <p14:xfrm>
                <a:off x="3716029" y="3089215"/>
                <a:ext cx="122400" cy="224640"/>
              </p14:xfrm>
            </p:contentPart>
          </mc:Choice>
          <mc:Fallback xmlns="">
            <p:pic>
              <p:nvPicPr>
                <p:cNvPr id="16" name="Ink 15">
                  <a:extLst>
                    <a:ext uri="{FF2B5EF4-FFF2-40B4-BE49-F238E27FC236}">
                      <a16:creationId xmlns:a16="http://schemas.microsoft.com/office/drawing/2014/main" id="{DD874429-25C5-2174-BEA4-2FE46D6E8DA9}"/>
                    </a:ext>
                  </a:extLst>
                </p:cNvPr>
                <p:cNvPicPr/>
                <p:nvPr/>
              </p:nvPicPr>
              <p:blipFill>
                <a:blip r:embed="rId18"/>
                <a:stretch>
                  <a:fillRect/>
                </a:stretch>
              </p:blipFill>
              <p:spPr>
                <a:xfrm>
                  <a:off x="3707389" y="3080575"/>
                  <a:ext cx="14004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k 17">
                  <a:extLst>
                    <a:ext uri="{FF2B5EF4-FFF2-40B4-BE49-F238E27FC236}">
                      <a16:creationId xmlns:a16="http://schemas.microsoft.com/office/drawing/2014/main" id="{3358C8AD-1D0C-0206-063F-523C324FFED3}"/>
                    </a:ext>
                  </a:extLst>
                </p14:cNvPr>
                <p14:cNvContentPartPr/>
                <p14:nvPr/>
              </p14:nvContentPartPr>
              <p14:xfrm>
                <a:off x="3948589" y="3317815"/>
                <a:ext cx="64440" cy="25920"/>
              </p14:xfrm>
            </p:contentPart>
          </mc:Choice>
          <mc:Fallback xmlns="">
            <p:pic>
              <p:nvPicPr>
                <p:cNvPr id="18" name="Ink 17">
                  <a:extLst>
                    <a:ext uri="{FF2B5EF4-FFF2-40B4-BE49-F238E27FC236}">
                      <a16:creationId xmlns:a16="http://schemas.microsoft.com/office/drawing/2014/main" id="{3358C8AD-1D0C-0206-063F-523C324FFED3}"/>
                    </a:ext>
                  </a:extLst>
                </p:cNvPr>
                <p:cNvPicPr/>
                <p:nvPr/>
              </p:nvPicPr>
              <p:blipFill>
                <a:blip r:embed="rId20"/>
                <a:stretch>
                  <a:fillRect/>
                </a:stretch>
              </p:blipFill>
              <p:spPr>
                <a:xfrm>
                  <a:off x="3939589" y="3309175"/>
                  <a:ext cx="8208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1B53996C-0785-64E2-E76F-4E4AFEF7662C}"/>
                    </a:ext>
                  </a:extLst>
                </p14:cNvPr>
                <p14:cNvContentPartPr/>
                <p14:nvPr/>
              </p14:nvContentPartPr>
              <p14:xfrm>
                <a:off x="4121389" y="3387295"/>
                <a:ext cx="91440" cy="46080"/>
              </p14:xfrm>
            </p:contentPart>
          </mc:Choice>
          <mc:Fallback xmlns="">
            <p:pic>
              <p:nvPicPr>
                <p:cNvPr id="19" name="Ink 18">
                  <a:extLst>
                    <a:ext uri="{FF2B5EF4-FFF2-40B4-BE49-F238E27FC236}">
                      <a16:creationId xmlns:a16="http://schemas.microsoft.com/office/drawing/2014/main" id="{1B53996C-0785-64E2-E76F-4E4AFEF7662C}"/>
                    </a:ext>
                  </a:extLst>
                </p:cNvPr>
                <p:cNvPicPr/>
                <p:nvPr/>
              </p:nvPicPr>
              <p:blipFill>
                <a:blip r:embed="rId22"/>
                <a:stretch>
                  <a:fillRect/>
                </a:stretch>
              </p:blipFill>
              <p:spPr>
                <a:xfrm>
                  <a:off x="4112749" y="3378295"/>
                  <a:ext cx="109080" cy="637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1" name="Ink 20">
                  <a:extLst>
                    <a:ext uri="{FF2B5EF4-FFF2-40B4-BE49-F238E27FC236}">
                      <a16:creationId xmlns:a16="http://schemas.microsoft.com/office/drawing/2014/main" id="{FF4E92D5-D31E-C2B5-E49C-4A142D50C1BC}"/>
                    </a:ext>
                  </a:extLst>
                </p14:cNvPr>
                <p14:cNvContentPartPr/>
                <p14:nvPr/>
              </p14:nvContentPartPr>
              <p14:xfrm>
                <a:off x="4294909" y="3470455"/>
                <a:ext cx="123120" cy="64800"/>
              </p14:xfrm>
            </p:contentPart>
          </mc:Choice>
          <mc:Fallback xmlns="">
            <p:pic>
              <p:nvPicPr>
                <p:cNvPr id="21" name="Ink 20">
                  <a:extLst>
                    <a:ext uri="{FF2B5EF4-FFF2-40B4-BE49-F238E27FC236}">
                      <a16:creationId xmlns:a16="http://schemas.microsoft.com/office/drawing/2014/main" id="{FF4E92D5-D31E-C2B5-E49C-4A142D50C1BC}"/>
                    </a:ext>
                  </a:extLst>
                </p:cNvPr>
                <p:cNvPicPr/>
                <p:nvPr/>
              </p:nvPicPr>
              <p:blipFill>
                <a:blip r:embed="rId24"/>
                <a:stretch>
                  <a:fillRect/>
                </a:stretch>
              </p:blipFill>
              <p:spPr>
                <a:xfrm>
                  <a:off x="4285909" y="3461455"/>
                  <a:ext cx="14076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2" name="Ink 21">
                  <a:extLst>
                    <a:ext uri="{FF2B5EF4-FFF2-40B4-BE49-F238E27FC236}">
                      <a16:creationId xmlns:a16="http://schemas.microsoft.com/office/drawing/2014/main" id="{6E082923-DFCA-69D0-51AA-7BF635A7E95F}"/>
                    </a:ext>
                  </a:extLst>
                </p14:cNvPr>
                <p14:cNvContentPartPr/>
                <p14:nvPr/>
              </p14:nvContentPartPr>
              <p14:xfrm>
                <a:off x="4461229" y="3553615"/>
                <a:ext cx="93240" cy="64440"/>
              </p14:xfrm>
            </p:contentPart>
          </mc:Choice>
          <mc:Fallback xmlns="">
            <p:pic>
              <p:nvPicPr>
                <p:cNvPr id="22" name="Ink 21">
                  <a:extLst>
                    <a:ext uri="{FF2B5EF4-FFF2-40B4-BE49-F238E27FC236}">
                      <a16:creationId xmlns:a16="http://schemas.microsoft.com/office/drawing/2014/main" id="{6E082923-DFCA-69D0-51AA-7BF635A7E95F}"/>
                    </a:ext>
                  </a:extLst>
                </p:cNvPr>
                <p:cNvPicPr/>
                <p:nvPr/>
              </p:nvPicPr>
              <p:blipFill>
                <a:blip r:embed="rId26"/>
                <a:stretch>
                  <a:fillRect/>
                </a:stretch>
              </p:blipFill>
              <p:spPr>
                <a:xfrm>
                  <a:off x="4452229" y="3544615"/>
                  <a:ext cx="11088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3" name="Ink 22">
                  <a:extLst>
                    <a:ext uri="{FF2B5EF4-FFF2-40B4-BE49-F238E27FC236}">
                      <a16:creationId xmlns:a16="http://schemas.microsoft.com/office/drawing/2014/main" id="{771C889F-D033-A0BE-5BE8-BA1BCDC3328C}"/>
                    </a:ext>
                  </a:extLst>
                </p14:cNvPr>
                <p14:cNvContentPartPr/>
                <p14:nvPr/>
              </p14:nvContentPartPr>
              <p14:xfrm>
                <a:off x="4648069" y="3671335"/>
                <a:ext cx="99360" cy="60120"/>
              </p14:xfrm>
            </p:contentPart>
          </mc:Choice>
          <mc:Fallback xmlns="">
            <p:pic>
              <p:nvPicPr>
                <p:cNvPr id="23" name="Ink 22">
                  <a:extLst>
                    <a:ext uri="{FF2B5EF4-FFF2-40B4-BE49-F238E27FC236}">
                      <a16:creationId xmlns:a16="http://schemas.microsoft.com/office/drawing/2014/main" id="{771C889F-D033-A0BE-5BE8-BA1BCDC3328C}"/>
                    </a:ext>
                  </a:extLst>
                </p:cNvPr>
                <p:cNvPicPr/>
                <p:nvPr/>
              </p:nvPicPr>
              <p:blipFill>
                <a:blip r:embed="rId28"/>
                <a:stretch>
                  <a:fillRect/>
                </a:stretch>
              </p:blipFill>
              <p:spPr>
                <a:xfrm>
                  <a:off x="4639069" y="3662695"/>
                  <a:ext cx="11700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4" name="Ink 23">
                  <a:extLst>
                    <a:ext uri="{FF2B5EF4-FFF2-40B4-BE49-F238E27FC236}">
                      <a16:creationId xmlns:a16="http://schemas.microsoft.com/office/drawing/2014/main" id="{7683C1B3-49C4-F438-82C3-79055ABD3B52}"/>
                    </a:ext>
                  </a:extLst>
                </p14:cNvPr>
                <p14:cNvContentPartPr/>
                <p14:nvPr/>
              </p14:nvContentPartPr>
              <p14:xfrm>
                <a:off x="4800349" y="3754495"/>
                <a:ext cx="21960" cy="11520"/>
              </p14:xfrm>
            </p:contentPart>
          </mc:Choice>
          <mc:Fallback xmlns="">
            <p:pic>
              <p:nvPicPr>
                <p:cNvPr id="24" name="Ink 23">
                  <a:extLst>
                    <a:ext uri="{FF2B5EF4-FFF2-40B4-BE49-F238E27FC236}">
                      <a16:creationId xmlns:a16="http://schemas.microsoft.com/office/drawing/2014/main" id="{7683C1B3-49C4-F438-82C3-79055ABD3B52}"/>
                    </a:ext>
                  </a:extLst>
                </p:cNvPr>
                <p:cNvPicPr/>
                <p:nvPr/>
              </p:nvPicPr>
              <p:blipFill>
                <a:blip r:embed="rId30"/>
                <a:stretch>
                  <a:fillRect/>
                </a:stretch>
              </p:blipFill>
              <p:spPr>
                <a:xfrm>
                  <a:off x="4791709" y="3745495"/>
                  <a:ext cx="39600" cy="29160"/>
                </a:xfrm>
                <a:prstGeom prst="rect">
                  <a:avLst/>
                </a:prstGeom>
              </p:spPr>
            </p:pic>
          </mc:Fallback>
        </mc:AlternateContent>
      </p:grpSp>
      <p:grpSp>
        <p:nvGrpSpPr>
          <p:cNvPr id="43" name="Group 42">
            <a:extLst>
              <a:ext uri="{FF2B5EF4-FFF2-40B4-BE49-F238E27FC236}">
                <a16:creationId xmlns:a16="http://schemas.microsoft.com/office/drawing/2014/main" id="{28993ED0-D32D-9D0D-8C72-9A58D3346274}"/>
              </a:ext>
            </a:extLst>
          </p:cNvPr>
          <p:cNvGrpSpPr/>
          <p:nvPr/>
        </p:nvGrpSpPr>
        <p:grpSpPr>
          <a:xfrm>
            <a:off x="4989709" y="3910015"/>
            <a:ext cx="774000" cy="315720"/>
            <a:chOff x="4989709" y="3910015"/>
            <a:chExt cx="774000" cy="315720"/>
          </a:xfrm>
        </p:grpSpPr>
        <mc:AlternateContent xmlns:mc="http://schemas.openxmlformats.org/markup-compatibility/2006" xmlns:p14="http://schemas.microsoft.com/office/powerpoint/2010/main">
          <mc:Choice Requires="p14">
            <p:contentPart p14:bwMode="auto" r:id="rId31">
              <p14:nvContentPartPr>
                <p14:cNvPr id="41" name="Ink 40">
                  <a:extLst>
                    <a:ext uri="{FF2B5EF4-FFF2-40B4-BE49-F238E27FC236}">
                      <a16:creationId xmlns:a16="http://schemas.microsoft.com/office/drawing/2014/main" id="{A4B32E22-B27A-FB9D-9E25-C11989475F91}"/>
                    </a:ext>
                  </a:extLst>
                </p14:cNvPr>
                <p14:cNvContentPartPr/>
                <p14:nvPr/>
              </p14:nvContentPartPr>
              <p14:xfrm>
                <a:off x="4989709" y="3971215"/>
                <a:ext cx="774000" cy="254520"/>
              </p14:xfrm>
            </p:contentPart>
          </mc:Choice>
          <mc:Fallback xmlns="">
            <p:pic>
              <p:nvPicPr>
                <p:cNvPr id="41" name="Ink 40">
                  <a:extLst>
                    <a:ext uri="{FF2B5EF4-FFF2-40B4-BE49-F238E27FC236}">
                      <a16:creationId xmlns:a16="http://schemas.microsoft.com/office/drawing/2014/main" id="{A4B32E22-B27A-FB9D-9E25-C11989475F91}"/>
                    </a:ext>
                  </a:extLst>
                </p:cNvPr>
                <p:cNvPicPr/>
                <p:nvPr/>
              </p:nvPicPr>
              <p:blipFill>
                <a:blip r:embed="rId32"/>
                <a:stretch>
                  <a:fillRect/>
                </a:stretch>
              </p:blipFill>
              <p:spPr>
                <a:xfrm>
                  <a:off x="4981069" y="3962215"/>
                  <a:ext cx="79164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2" name="Ink 41">
                  <a:extLst>
                    <a:ext uri="{FF2B5EF4-FFF2-40B4-BE49-F238E27FC236}">
                      <a16:creationId xmlns:a16="http://schemas.microsoft.com/office/drawing/2014/main" id="{2B17B362-8DF0-A5DA-F682-6DE7E35F1A43}"/>
                    </a:ext>
                  </a:extLst>
                </p14:cNvPr>
                <p14:cNvContentPartPr/>
                <p14:nvPr/>
              </p14:nvContentPartPr>
              <p14:xfrm>
                <a:off x="5008429" y="3910015"/>
                <a:ext cx="259200" cy="66600"/>
              </p14:xfrm>
            </p:contentPart>
          </mc:Choice>
          <mc:Fallback xmlns="">
            <p:pic>
              <p:nvPicPr>
                <p:cNvPr id="42" name="Ink 41">
                  <a:extLst>
                    <a:ext uri="{FF2B5EF4-FFF2-40B4-BE49-F238E27FC236}">
                      <a16:creationId xmlns:a16="http://schemas.microsoft.com/office/drawing/2014/main" id="{2B17B362-8DF0-A5DA-F682-6DE7E35F1A43}"/>
                    </a:ext>
                  </a:extLst>
                </p:cNvPr>
                <p:cNvPicPr/>
                <p:nvPr/>
              </p:nvPicPr>
              <p:blipFill>
                <a:blip r:embed="rId34"/>
                <a:stretch>
                  <a:fillRect/>
                </a:stretch>
              </p:blipFill>
              <p:spPr>
                <a:xfrm>
                  <a:off x="4999429" y="3901015"/>
                  <a:ext cx="276840" cy="84240"/>
                </a:xfrm>
                <a:prstGeom prst="rect">
                  <a:avLst/>
                </a:prstGeom>
              </p:spPr>
            </p:pic>
          </mc:Fallback>
        </mc:AlternateContent>
      </p:grpSp>
      <p:grpSp>
        <p:nvGrpSpPr>
          <p:cNvPr id="47" name="Group 46">
            <a:extLst>
              <a:ext uri="{FF2B5EF4-FFF2-40B4-BE49-F238E27FC236}">
                <a16:creationId xmlns:a16="http://schemas.microsoft.com/office/drawing/2014/main" id="{232CFAB6-B8B4-928E-1583-4C582C33B696}"/>
              </a:ext>
            </a:extLst>
          </p:cNvPr>
          <p:cNvGrpSpPr/>
          <p:nvPr/>
        </p:nvGrpSpPr>
        <p:grpSpPr>
          <a:xfrm>
            <a:off x="5222989" y="3073735"/>
            <a:ext cx="519840" cy="339120"/>
            <a:chOff x="5222989" y="3073735"/>
            <a:chExt cx="519840" cy="339120"/>
          </a:xfrm>
        </p:grpSpPr>
        <mc:AlternateContent xmlns:mc="http://schemas.openxmlformats.org/markup-compatibility/2006" xmlns:p14="http://schemas.microsoft.com/office/powerpoint/2010/main">
          <mc:Choice Requires="p14">
            <p:contentPart p14:bwMode="auto" r:id="rId35">
              <p14:nvContentPartPr>
                <p14:cNvPr id="44" name="Ink 43">
                  <a:extLst>
                    <a:ext uri="{FF2B5EF4-FFF2-40B4-BE49-F238E27FC236}">
                      <a16:creationId xmlns:a16="http://schemas.microsoft.com/office/drawing/2014/main" id="{B3F75945-1274-D55A-CC0A-DAC69398378A}"/>
                    </a:ext>
                  </a:extLst>
                </p14:cNvPr>
                <p14:cNvContentPartPr/>
                <p14:nvPr/>
              </p14:nvContentPartPr>
              <p14:xfrm>
                <a:off x="5248909" y="3103255"/>
                <a:ext cx="493920" cy="144360"/>
              </p14:xfrm>
            </p:contentPart>
          </mc:Choice>
          <mc:Fallback xmlns="">
            <p:pic>
              <p:nvPicPr>
                <p:cNvPr id="44" name="Ink 43">
                  <a:extLst>
                    <a:ext uri="{FF2B5EF4-FFF2-40B4-BE49-F238E27FC236}">
                      <a16:creationId xmlns:a16="http://schemas.microsoft.com/office/drawing/2014/main" id="{B3F75945-1274-D55A-CC0A-DAC69398378A}"/>
                    </a:ext>
                  </a:extLst>
                </p:cNvPr>
                <p:cNvPicPr/>
                <p:nvPr/>
              </p:nvPicPr>
              <p:blipFill>
                <a:blip r:embed="rId36"/>
                <a:stretch>
                  <a:fillRect/>
                </a:stretch>
              </p:blipFill>
              <p:spPr>
                <a:xfrm>
                  <a:off x="5240269" y="3094255"/>
                  <a:ext cx="51156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5" name="Ink 44">
                  <a:extLst>
                    <a:ext uri="{FF2B5EF4-FFF2-40B4-BE49-F238E27FC236}">
                      <a16:creationId xmlns:a16="http://schemas.microsoft.com/office/drawing/2014/main" id="{C9DCD4C4-964A-4314-7187-5671C23F9022}"/>
                    </a:ext>
                  </a:extLst>
                </p14:cNvPr>
                <p14:cNvContentPartPr/>
                <p14:nvPr/>
              </p14:nvContentPartPr>
              <p14:xfrm>
                <a:off x="5222989" y="3073735"/>
                <a:ext cx="170280" cy="189360"/>
              </p14:xfrm>
            </p:contentPart>
          </mc:Choice>
          <mc:Fallback xmlns="">
            <p:pic>
              <p:nvPicPr>
                <p:cNvPr id="45" name="Ink 44">
                  <a:extLst>
                    <a:ext uri="{FF2B5EF4-FFF2-40B4-BE49-F238E27FC236}">
                      <a16:creationId xmlns:a16="http://schemas.microsoft.com/office/drawing/2014/main" id="{C9DCD4C4-964A-4314-7187-5671C23F9022}"/>
                    </a:ext>
                  </a:extLst>
                </p:cNvPr>
                <p:cNvPicPr/>
                <p:nvPr/>
              </p:nvPicPr>
              <p:blipFill>
                <a:blip r:embed="rId38"/>
                <a:stretch>
                  <a:fillRect/>
                </a:stretch>
              </p:blipFill>
              <p:spPr>
                <a:xfrm>
                  <a:off x="5213989" y="3065095"/>
                  <a:ext cx="18792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6" name="Ink 45">
                  <a:extLst>
                    <a:ext uri="{FF2B5EF4-FFF2-40B4-BE49-F238E27FC236}">
                      <a16:creationId xmlns:a16="http://schemas.microsoft.com/office/drawing/2014/main" id="{16EECB6D-2C1F-99B8-C0DF-1D44D2F0206A}"/>
                    </a:ext>
                  </a:extLst>
                </p14:cNvPr>
                <p14:cNvContentPartPr/>
                <p14:nvPr/>
              </p14:nvContentPartPr>
              <p14:xfrm>
                <a:off x="5236669" y="3297295"/>
                <a:ext cx="244800" cy="115560"/>
              </p14:xfrm>
            </p:contentPart>
          </mc:Choice>
          <mc:Fallback xmlns="">
            <p:pic>
              <p:nvPicPr>
                <p:cNvPr id="46" name="Ink 45">
                  <a:extLst>
                    <a:ext uri="{FF2B5EF4-FFF2-40B4-BE49-F238E27FC236}">
                      <a16:creationId xmlns:a16="http://schemas.microsoft.com/office/drawing/2014/main" id="{16EECB6D-2C1F-99B8-C0DF-1D44D2F0206A}"/>
                    </a:ext>
                  </a:extLst>
                </p:cNvPr>
                <p:cNvPicPr/>
                <p:nvPr/>
              </p:nvPicPr>
              <p:blipFill>
                <a:blip r:embed="rId40"/>
                <a:stretch>
                  <a:fillRect/>
                </a:stretch>
              </p:blipFill>
              <p:spPr>
                <a:xfrm>
                  <a:off x="5228029" y="3288295"/>
                  <a:ext cx="262440" cy="133200"/>
                </a:xfrm>
                <a:prstGeom prst="rect">
                  <a:avLst/>
                </a:prstGeom>
              </p:spPr>
            </p:pic>
          </mc:Fallback>
        </mc:AlternateContent>
      </p:grpSp>
      <p:grpSp>
        <p:nvGrpSpPr>
          <p:cNvPr id="50" name="Group 49">
            <a:extLst>
              <a:ext uri="{FF2B5EF4-FFF2-40B4-BE49-F238E27FC236}">
                <a16:creationId xmlns:a16="http://schemas.microsoft.com/office/drawing/2014/main" id="{8A815092-028C-939D-2773-334B6F414E20}"/>
              </a:ext>
            </a:extLst>
          </p:cNvPr>
          <p:cNvGrpSpPr/>
          <p:nvPr/>
        </p:nvGrpSpPr>
        <p:grpSpPr>
          <a:xfrm>
            <a:off x="3761389" y="4347415"/>
            <a:ext cx="167040" cy="231120"/>
            <a:chOff x="3761389" y="4347415"/>
            <a:chExt cx="167040" cy="231120"/>
          </a:xfrm>
        </p:grpSpPr>
        <mc:AlternateContent xmlns:mc="http://schemas.openxmlformats.org/markup-compatibility/2006" xmlns:p14="http://schemas.microsoft.com/office/powerpoint/2010/main">
          <mc:Choice Requires="p14">
            <p:contentPart p14:bwMode="auto" r:id="rId41">
              <p14:nvContentPartPr>
                <p14:cNvPr id="48" name="Ink 47">
                  <a:extLst>
                    <a:ext uri="{FF2B5EF4-FFF2-40B4-BE49-F238E27FC236}">
                      <a16:creationId xmlns:a16="http://schemas.microsoft.com/office/drawing/2014/main" id="{CA49DD23-CB8F-8B37-6D50-B4D9E651F59F}"/>
                    </a:ext>
                  </a:extLst>
                </p14:cNvPr>
                <p14:cNvContentPartPr/>
                <p14:nvPr/>
              </p14:nvContentPartPr>
              <p14:xfrm>
                <a:off x="3761389" y="4347415"/>
                <a:ext cx="159840" cy="231120"/>
              </p14:xfrm>
            </p:contentPart>
          </mc:Choice>
          <mc:Fallback xmlns="">
            <p:pic>
              <p:nvPicPr>
                <p:cNvPr id="48" name="Ink 47">
                  <a:extLst>
                    <a:ext uri="{FF2B5EF4-FFF2-40B4-BE49-F238E27FC236}">
                      <a16:creationId xmlns:a16="http://schemas.microsoft.com/office/drawing/2014/main" id="{CA49DD23-CB8F-8B37-6D50-B4D9E651F59F}"/>
                    </a:ext>
                  </a:extLst>
                </p:cNvPr>
                <p:cNvPicPr/>
                <p:nvPr/>
              </p:nvPicPr>
              <p:blipFill>
                <a:blip r:embed="rId42"/>
                <a:stretch>
                  <a:fillRect/>
                </a:stretch>
              </p:blipFill>
              <p:spPr>
                <a:xfrm>
                  <a:off x="3752389" y="4338415"/>
                  <a:ext cx="177480" cy="2487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9" name="Ink 48">
                  <a:extLst>
                    <a:ext uri="{FF2B5EF4-FFF2-40B4-BE49-F238E27FC236}">
                      <a16:creationId xmlns:a16="http://schemas.microsoft.com/office/drawing/2014/main" id="{170F66B8-00DB-187A-6D87-3A27BC2BCD29}"/>
                    </a:ext>
                  </a:extLst>
                </p14:cNvPr>
                <p14:cNvContentPartPr/>
                <p14:nvPr/>
              </p14:nvContentPartPr>
              <p14:xfrm>
                <a:off x="3795949" y="4474855"/>
                <a:ext cx="132480" cy="360"/>
              </p14:xfrm>
            </p:contentPart>
          </mc:Choice>
          <mc:Fallback xmlns="">
            <p:pic>
              <p:nvPicPr>
                <p:cNvPr id="49" name="Ink 48">
                  <a:extLst>
                    <a:ext uri="{FF2B5EF4-FFF2-40B4-BE49-F238E27FC236}">
                      <a16:creationId xmlns:a16="http://schemas.microsoft.com/office/drawing/2014/main" id="{170F66B8-00DB-187A-6D87-3A27BC2BCD29}"/>
                    </a:ext>
                  </a:extLst>
                </p:cNvPr>
                <p:cNvPicPr/>
                <p:nvPr/>
              </p:nvPicPr>
              <p:blipFill>
                <a:blip r:embed="rId44"/>
                <a:stretch>
                  <a:fillRect/>
                </a:stretch>
              </p:blipFill>
              <p:spPr>
                <a:xfrm>
                  <a:off x="3787309" y="4466215"/>
                  <a:ext cx="150120" cy="18000"/>
                </a:xfrm>
                <a:prstGeom prst="rect">
                  <a:avLst/>
                </a:prstGeom>
              </p:spPr>
            </p:pic>
          </mc:Fallback>
        </mc:AlternateContent>
      </p:grpSp>
      <p:grpSp>
        <p:nvGrpSpPr>
          <p:cNvPr id="57" name="Group 56">
            <a:extLst>
              <a:ext uri="{FF2B5EF4-FFF2-40B4-BE49-F238E27FC236}">
                <a16:creationId xmlns:a16="http://schemas.microsoft.com/office/drawing/2014/main" id="{57B700F4-1EC7-B887-B38A-5426041A89B9}"/>
              </a:ext>
            </a:extLst>
          </p:cNvPr>
          <p:cNvGrpSpPr/>
          <p:nvPr/>
        </p:nvGrpSpPr>
        <p:grpSpPr>
          <a:xfrm>
            <a:off x="6109669" y="4018735"/>
            <a:ext cx="131040" cy="207360"/>
            <a:chOff x="6109669" y="4018735"/>
            <a:chExt cx="131040" cy="207360"/>
          </a:xfrm>
        </p:grpSpPr>
        <mc:AlternateContent xmlns:mc="http://schemas.openxmlformats.org/markup-compatibility/2006" xmlns:p14="http://schemas.microsoft.com/office/powerpoint/2010/main">
          <mc:Choice Requires="p14">
            <p:contentPart p14:bwMode="auto" r:id="rId45">
              <p14:nvContentPartPr>
                <p14:cNvPr id="51" name="Ink 50">
                  <a:extLst>
                    <a:ext uri="{FF2B5EF4-FFF2-40B4-BE49-F238E27FC236}">
                      <a16:creationId xmlns:a16="http://schemas.microsoft.com/office/drawing/2014/main" id="{CE524CAB-7865-E672-F4A9-5F5A77AC9CE8}"/>
                    </a:ext>
                  </a:extLst>
                </p14:cNvPr>
                <p14:cNvContentPartPr/>
                <p14:nvPr/>
              </p14:nvContentPartPr>
              <p14:xfrm>
                <a:off x="6109669" y="4031695"/>
                <a:ext cx="360" cy="159120"/>
              </p14:xfrm>
            </p:contentPart>
          </mc:Choice>
          <mc:Fallback xmlns="">
            <p:pic>
              <p:nvPicPr>
                <p:cNvPr id="51" name="Ink 50">
                  <a:extLst>
                    <a:ext uri="{FF2B5EF4-FFF2-40B4-BE49-F238E27FC236}">
                      <a16:creationId xmlns:a16="http://schemas.microsoft.com/office/drawing/2014/main" id="{CE524CAB-7865-E672-F4A9-5F5A77AC9CE8}"/>
                    </a:ext>
                  </a:extLst>
                </p:cNvPr>
                <p:cNvPicPr/>
                <p:nvPr/>
              </p:nvPicPr>
              <p:blipFill>
                <a:blip r:embed="rId46"/>
                <a:stretch>
                  <a:fillRect/>
                </a:stretch>
              </p:blipFill>
              <p:spPr>
                <a:xfrm>
                  <a:off x="6101029" y="4022695"/>
                  <a:ext cx="1800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2" name="Ink 51">
                  <a:extLst>
                    <a:ext uri="{FF2B5EF4-FFF2-40B4-BE49-F238E27FC236}">
                      <a16:creationId xmlns:a16="http://schemas.microsoft.com/office/drawing/2014/main" id="{3B820568-9AA7-C25A-938F-86BF396DDB94}"/>
                    </a:ext>
                  </a:extLst>
                </p14:cNvPr>
                <p14:cNvContentPartPr/>
                <p14:nvPr/>
              </p14:nvContentPartPr>
              <p14:xfrm>
                <a:off x="6116509" y="4018735"/>
                <a:ext cx="108720" cy="132840"/>
              </p14:xfrm>
            </p:contentPart>
          </mc:Choice>
          <mc:Fallback xmlns="">
            <p:pic>
              <p:nvPicPr>
                <p:cNvPr id="52" name="Ink 51">
                  <a:extLst>
                    <a:ext uri="{FF2B5EF4-FFF2-40B4-BE49-F238E27FC236}">
                      <a16:creationId xmlns:a16="http://schemas.microsoft.com/office/drawing/2014/main" id="{3B820568-9AA7-C25A-938F-86BF396DDB94}"/>
                    </a:ext>
                  </a:extLst>
                </p:cNvPr>
                <p:cNvPicPr/>
                <p:nvPr/>
              </p:nvPicPr>
              <p:blipFill>
                <a:blip r:embed="rId48"/>
                <a:stretch>
                  <a:fillRect/>
                </a:stretch>
              </p:blipFill>
              <p:spPr>
                <a:xfrm>
                  <a:off x="6107869" y="4009735"/>
                  <a:ext cx="12636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3" name="Ink 52">
                  <a:extLst>
                    <a:ext uri="{FF2B5EF4-FFF2-40B4-BE49-F238E27FC236}">
                      <a16:creationId xmlns:a16="http://schemas.microsoft.com/office/drawing/2014/main" id="{84461B7B-C8EC-87D9-5C50-829E704215E7}"/>
                    </a:ext>
                  </a:extLst>
                </p14:cNvPr>
                <p14:cNvContentPartPr/>
                <p14:nvPr/>
              </p14:nvContentPartPr>
              <p14:xfrm>
                <a:off x="6140269" y="4211335"/>
                <a:ext cx="4320" cy="360"/>
              </p14:xfrm>
            </p:contentPart>
          </mc:Choice>
          <mc:Fallback xmlns="">
            <p:pic>
              <p:nvPicPr>
                <p:cNvPr id="53" name="Ink 52">
                  <a:extLst>
                    <a:ext uri="{FF2B5EF4-FFF2-40B4-BE49-F238E27FC236}">
                      <a16:creationId xmlns:a16="http://schemas.microsoft.com/office/drawing/2014/main" id="{84461B7B-C8EC-87D9-5C50-829E704215E7}"/>
                    </a:ext>
                  </a:extLst>
                </p:cNvPr>
                <p:cNvPicPr/>
                <p:nvPr/>
              </p:nvPicPr>
              <p:blipFill>
                <a:blip r:embed="rId50"/>
                <a:stretch>
                  <a:fillRect/>
                </a:stretch>
              </p:blipFill>
              <p:spPr>
                <a:xfrm>
                  <a:off x="6131629" y="4202695"/>
                  <a:ext cx="219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4" name="Ink 53">
                  <a:extLst>
                    <a:ext uri="{FF2B5EF4-FFF2-40B4-BE49-F238E27FC236}">
                      <a16:creationId xmlns:a16="http://schemas.microsoft.com/office/drawing/2014/main" id="{3E77AA90-5EA2-9062-A81A-308198F7F38E}"/>
                    </a:ext>
                  </a:extLst>
                </p14:cNvPr>
                <p14:cNvContentPartPr/>
                <p14:nvPr/>
              </p14:nvContentPartPr>
              <p14:xfrm>
                <a:off x="6126589" y="4211335"/>
                <a:ext cx="4320" cy="360"/>
              </p14:xfrm>
            </p:contentPart>
          </mc:Choice>
          <mc:Fallback xmlns="">
            <p:pic>
              <p:nvPicPr>
                <p:cNvPr id="54" name="Ink 53">
                  <a:extLst>
                    <a:ext uri="{FF2B5EF4-FFF2-40B4-BE49-F238E27FC236}">
                      <a16:creationId xmlns:a16="http://schemas.microsoft.com/office/drawing/2014/main" id="{3E77AA90-5EA2-9062-A81A-308198F7F38E}"/>
                    </a:ext>
                  </a:extLst>
                </p:cNvPr>
                <p:cNvPicPr/>
                <p:nvPr/>
              </p:nvPicPr>
              <p:blipFill>
                <a:blip r:embed="rId50"/>
                <a:stretch>
                  <a:fillRect/>
                </a:stretch>
              </p:blipFill>
              <p:spPr>
                <a:xfrm>
                  <a:off x="6117589" y="4202695"/>
                  <a:ext cx="219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6" name="Ink 55">
                  <a:extLst>
                    <a:ext uri="{FF2B5EF4-FFF2-40B4-BE49-F238E27FC236}">
                      <a16:creationId xmlns:a16="http://schemas.microsoft.com/office/drawing/2014/main" id="{9096CF88-588A-DAFC-76F4-AE85BE2F8987}"/>
                    </a:ext>
                  </a:extLst>
                </p14:cNvPr>
                <p14:cNvContentPartPr/>
                <p14:nvPr/>
              </p14:nvContentPartPr>
              <p14:xfrm>
                <a:off x="6166189" y="4149055"/>
                <a:ext cx="74520" cy="77040"/>
              </p14:xfrm>
            </p:contentPart>
          </mc:Choice>
          <mc:Fallback xmlns="">
            <p:pic>
              <p:nvPicPr>
                <p:cNvPr id="56" name="Ink 55">
                  <a:extLst>
                    <a:ext uri="{FF2B5EF4-FFF2-40B4-BE49-F238E27FC236}">
                      <a16:creationId xmlns:a16="http://schemas.microsoft.com/office/drawing/2014/main" id="{9096CF88-588A-DAFC-76F4-AE85BE2F8987}"/>
                    </a:ext>
                  </a:extLst>
                </p:cNvPr>
                <p:cNvPicPr/>
                <p:nvPr/>
              </p:nvPicPr>
              <p:blipFill>
                <a:blip r:embed="rId53"/>
                <a:stretch>
                  <a:fillRect/>
                </a:stretch>
              </p:blipFill>
              <p:spPr>
                <a:xfrm>
                  <a:off x="6157549" y="4140415"/>
                  <a:ext cx="92160" cy="94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58" name="Ink 57">
                <a:extLst>
                  <a:ext uri="{FF2B5EF4-FFF2-40B4-BE49-F238E27FC236}">
                    <a16:creationId xmlns:a16="http://schemas.microsoft.com/office/drawing/2014/main" id="{0B29F2F2-339C-629D-FF60-B3E8B5275934}"/>
                  </a:ext>
                </a:extLst>
              </p14:cNvPr>
              <p14:cNvContentPartPr/>
              <p14:nvPr/>
            </p14:nvContentPartPr>
            <p14:xfrm>
              <a:off x="6233149" y="2978335"/>
              <a:ext cx="105480" cy="161280"/>
            </p14:xfrm>
          </p:contentPart>
        </mc:Choice>
        <mc:Fallback xmlns="">
          <p:pic>
            <p:nvPicPr>
              <p:cNvPr id="58" name="Ink 57">
                <a:extLst>
                  <a:ext uri="{FF2B5EF4-FFF2-40B4-BE49-F238E27FC236}">
                    <a16:creationId xmlns:a16="http://schemas.microsoft.com/office/drawing/2014/main" id="{0B29F2F2-339C-629D-FF60-B3E8B5275934}"/>
                  </a:ext>
                </a:extLst>
              </p:cNvPr>
              <p:cNvPicPr/>
              <p:nvPr/>
            </p:nvPicPr>
            <p:blipFill>
              <a:blip r:embed="rId55"/>
              <a:stretch>
                <a:fillRect/>
              </a:stretch>
            </p:blipFill>
            <p:spPr>
              <a:xfrm>
                <a:off x="6224149" y="2969335"/>
                <a:ext cx="123120" cy="178920"/>
              </a:xfrm>
              <a:prstGeom prst="rect">
                <a:avLst/>
              </a:prstGeom>
            </p:spPr>
          </p:pic>
        </mc:Fallback>
      </mc:AlternateContent>
    </p:spTree>
    <p:extLst>
      <p:ext uri="{BB962C8B-B14F-4D97-AF65-F5344CB8AC3E}">
        <p14:creationId xmlns:p14="http://schemas.microsoft.com/office/powerpoint/2010/main" val="1683680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A0CCFB22-58DE-B6E5-00A4-72A155CB035C}"/>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E4529E7F-E99A-5D22-1344-B40C139FC54F}"/>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25, Ajax med avslut</a:t>
            </a:r>
            <a:endParaRPr sz="3000" dirty="0"/>
          </a:p>
        </p:txBody>
      </p:sp>
      <p:sp>
        <p:nvSpPr>
          <p:cNvPr id="79" name="Google Shape;79;p17">
            <a:extLst>
              <a:ext uri="{FF2B5EF4-FFF2-40B4-BE49-F238E27FC236}">
                <a16:creationId xmlns:a16="http://schemas.microsoft.com/office/drawing/2014/main" id="{95252934-4566-BD5F-1492-02FE3731D1C9}"/>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1900 -1915</a:t>
            </a:r>
          </a:p>
          <a:p>
            <a:pPr marL="457200" lvl="0" indent="0" algn="l" rtl="0">
              <a:spcBef>
                <a:spcPts val="0"/>
              </a:spcBef>
              <a:spcAft>
                <a:spcPts val="0"/>
              </a:spcAft>
              <a:buNone/>
            </a:pPr>
            <a:r>
              <a:rPr lang="sv-SE" sz="1200" dirty="0"/>
              <a:t>Bollen går från: 1-3-1-3-5-3-5-7-5</a:t>
            </a:r>
          </a:p>
          <a:p>
            <a:pPr marL="457200" lvl="0" indent="0" algn="l" rtl="0">
              <a:spcBef>
                <a:spcPts val="0"/>
              </a:spcBef>
              <a:spcAft>
                <a:spcPts val="0"/>
              </a:spcAft>
              <a:buNone/>
            </a:pPr>
            <a:endParaRPr lang="sv-SE" sz="1200" dirty="0"/>
          </a:p>
          <a:p>
            <a:pPr marL="457200" lvl="0" indent="0" algn="l" rtl="0">
              <a:spcBef>
                <a:spcPts val="0"/>
              </a:spcBef>
              <a:spcAft>
                <a:spcPts val="0"/>
              </a:spcAft>
              <a:buNone/>
            </a:pPr>
            <a:r>
              <a:rPr lang="sv-SE" sz="1200" dirty="0"/>
              <a:t>Lång pass 1-3 och direktpass tillbaka 1</a:t>
            </a:r>
          </a:p>
          <a:p>
            <a:pPr marL="457200" lvl="0" indent="0" algn="l" rtl="0">
              <a:spcBef>
                <a:spcPts val="0"/>
              </a:spcBef>
              <a:spcAft>
                <a:spcPts val="0"/>
              </a:spcAft>
              <a:buNone/>
            </a:pPr>
            <a:r>
              <a:rPr lang="sv-SE" sz="1200" dirty="0"/>
              <a:t>3 avancerar mot 5 och får pass av 1 efter nån meter</a:t>
            </a:r>
          </a:p>
          <a:p>
            <a:pPr marL="457200" lvl="0" indent="0" algn="l" rtl="0">
              <a:spcBef>
                <a:spcPts val="0"/>
              </a:spcBef>
              <a:spcAft>
                <a:spcPts val="0"/>
              </a:spcAft>
              <a:buNone/>
            </a:pPr>
            <a:r>
              <a:rPr lang="sv-SE" sz="1200" dirty="0"/>
              <a:t>3 passar 5 som gör direktpass tillbaka till 3</a:t>
            </a:r>
          </a:p>
          <a:p>
            <a:pPr marL="457200" lvl="0" indent="0" algn="l" rtl="0">
              <a:spcBef>
                <a:spcPts val="0"/>
              </a:spcBef>
              <a:spcAft>
                <a:spcPts val="0"/>
              </a:spcAft>
              <a:buNone/>
            </a:pPr>
            <a:r>
              <a:rPr lang="sv-SE" sz="1200" dirty="0"/>
              <a:t>5 avancerar mot 7 och får pass av 3 efter nån meter</a:t>
            </a:r>
          </a:p>
          <a:p>
            <a:pPr marL="457200" lvl="0" indent="0" algn="l" rtl="0">
              <a:spcBef>
                <a:spcPts val="0"/>
              </a:spcBef>
              <a:spcAft>
                <a:spcPts val="0"/>
              </a:spcAft>
              <a:buNone/>
            </a:pPr>
            <a:r>
              <a:rPr lang="sv-SE" sz="1200" dirty="0"/>
              <a:t>5 passar 7 som gör direktpass tillbaka till 5</a:t>
            </a:r>
          </a:p>
          <a:p>
            <a:pPr marL="457200" lvl="0" indent="0" algn="l" rtl="0">
              <a:spcBef>
                <a:spcPts val="0"/>
              </a:spcBef>
              <a:spcAft>
                <a:spcPts val="0"/>
              </a:spcAft>
              <a:buNone/>
            </a:pPr>
            <a:r>
              <a:rPr lang="sv-SE" sz="1200" dirty="0"/>
              <a:t>5 passar 7 som passar in en boll i slottet på löpande 5 som avslutar.</a:t>
            </a:r>
            <a:endParaRPr sz="1200" dirty="0"/>
          </a:p>
        </p:txBody>
      </p:sp>
      <p:pic>
        <p:nvPicPr>
          <p:cNvPr id="9" name="Picture 8" descr="A screenshot of a video game&#10;&#10;AI-generated content may be incorrect.">
            <a:extLst>
              <a:ext uri="{FF2B5EF4-FFF2-40B4-BE49-F238E27FC236}">
                <a16:creationId xmlns:a16="http://schemas.microsoft.com/office/drawing/2014/main" id="{93751EE2-139B-DC22-F561-7B083C90DC3F}"/>
              </a:ext>
            </a:extLst>
          </p:cNvPr>
          <p:cNvPicPr>
            <a:picLocks noChangeAspect="1"/>
          </p:cNvPicPr>
          <p:nvPr/>
        </p:nvPicPr>
        <p:blipFill>
          <a:blip r:embed="rId3"/>
          <a:stretch>
            <a:fillRect/>
          </a:stretch>
        </p:blipFill>
        <p:spPr>
          <a:xfrm>
            <a:off x="6354272" y="1078641"/>
            <a:ext cx="2650849" cy="3659041"/>
          </a:xfrm>
          <a:prstGeom prst="rect">
            <a:avLst/>
          </a:prstGeom>
        </p:spPr>
      </p:pic>
    </p:spTree>
    <p:extLst>
      <p:ext uri="{BB962C8B-B14F-4D97-AF65-F5344CB8AC3E}">
        <p14:creationId xmlns:p14="http://schemas.microsoft.com/office/powerpoint/2010/main" val="403011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8AC1A2BF-34A1-8D54-4D8F-4B939B6786B0}"/>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AD57485F-C752-8E6E-2B05-E603A729DC27}"/>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26, 8 pass med avslut</a:t>
            </a:r>
            <a:endParaRPr sz="3000" dirty="0"/>
          </a:p>
        </p:txBody>
      </p:sp>
      <p:sp>
        <p:nvSpPr>
          <p:cNvPr id="79" name="Google Shape;79;p17">
            <a:extLst>
              <a:ext uri="{FF2B5EF4-FFF2-40B4-BE49-F238E27FC236}">
                <a16:creationId xmlns:a16="http://schemas.microsoft.com/office/drawing/2014/main" id="{466217F2-6E39-115C-96AA-F76A0B001095}"/>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1900 -1915</a:t>
            </a:r>
          </a:p>
          <a:p>
            <a:pPr marL="457200" lvl="0" indent="0" algn="l" rtl="0">
              <a:spcBef>
                <a:spcPts val="0"/>
              </a:spcBef>
              <a:spcAft>
                <a:spcPts val="0"/>
              </a:spcAft>
              <a:buNone/>
            </a:pPr>
            <a:r>
              <a:rPr lang="sv-SE" sz="1200" dirty="0"/>
              <a:t>8 passningar innan avslut</a:t>
            </a:r>
          </a:p>
          <a:p>
            <a:pPr marL="457200" lvl="0" indent="0" algn="l" rtl="0">
              <a:spcBef>
                <a:spcPts val="0"/>
              </a:spcBef>
              <a:spcAft>
                <a:spcPts val="0"/>
              </a:spcAft>
              <a:buNone/>
            </a:pPr>
            <a:r>
              <a:rPr lang="sv-SE" sz="1200" dirty="0"/>
              <a:t>Passningarna går:1-2-1-2-3-2-3-1</a:t>
            </a:r>
          </a:p>
          <a:p>
            <a:pPr marL="457200" lvl="0" indent="0" algn="l" rtl="0">
              <a:spcBef>
                <a:spcPts val="0"/>
              </a:spcBef>
              <a:spcAft>
                <a:spcPts val="0"/>
              </a:spcAft>
              <a:buNone/>
            </a:pPr>
            <a:r>
              <a:rPr lang="sv-SE" sz="1200" dirty="0"/>
              <a:t>1-2: lång pass</a:t>
            </a:r>
          </a:p>
          <a:p>
            <a:pPr marL="457200" lvl="0" indent="0" algn="l" rtl="0">
              <a:spcBef>
                <a:spcPts val="0"/>
              </a:spcBef>
              <a:spcAft>
                <a:spcPts val="0"/>
              </a:spcAft>
              <a:buNone/>
            </a:pPr>
            <a:r>
              <a:rPr lang="sv-SE" sz="1200" dirty="0"/>
              <a:t>2-1-2: där 1 möter bollen i mitten och direkt passar tillbaka till 2</a:t>
            </a:r>
          </a:p>
          <a:p>
            <a:pPr marL="457200" lvl="0" indent="0" algn="l" rtl="0">
              <a:spcBef>
                <a:spcPts val="0"/>
              </a:spcBef>
              <a:spcAft>
                <a:spcPts val="0"/>
              </a:spcAft>
              <a:buNone/>
            </a:pPr>
            <a:r>
              <a:rPr lang="sv-SE" sz="1200" dirty="0"/>
              <a:t>2-3-2: 2 passar 3 som direkt passar tillbaka till 2</a:t>
            </a:r>
          </a:p>
          <a:p>
            <a:pPr marL="457200" lvl="0" indent="0" algn="l" rtl="0">
              <a:spcBef>
                <a:spcPts val="0"/>
              </a:spcBef>
              <a:spcAft>
                <a:spcPts val="0"/>
              </a:spcAft>
              <a:buNone/>
            </a:pPr>
            <a:r>
              <a:rPr lang="sv-SE" sz="1200" dirty="0"/>
              <a:t>2-3: 2 driver bollen mot 3 och passar mycket kort passning</a:t>
            </a:r>
          </a:p>
          <a:p>
            <a:pPr marL="457200" lvl="0" indent="0" algn="l" rtl="0">
              <a:spcBef>
                <a:spcPts val="0"/>
              </a:spcBef>
              <a:spcAft>
                <a:spcPts val="0"/>
              </a:spcAft>
              <a:buNone/>
            </a:pPr>
            <a:r>
              <a:rPr lang="sv-SE" sz="1200" dirty="0"/>
              <a:t>3-1: 3 lägger ut bollen på kanten till 1.</a:t>
            </a:r>
          </a:p>
          <a:p>
            <a:pPr marL="457200" lvl="0" indent="0" algn="l" rtl="0">
              <a:spcBef>
                <a:spcPts val="0"/>
              </a:spcBef>
              <a:spcAft>
                <a:spcPts val="0"/>
              </a:spcAft>
              <a:buNone/>
            </a:pPr>
            <a:r>
              <a:rPr lang="sv-SE" sz="1200" dirty="0"/>
              <a:t>Efter detta skall 2 eller 3 sökas för inspel och avslut och alla går på retur</a:t>
            </a:r>
            <a:endParaRPr sz="1200" dirty="0"/>
          </a:p>
        </p:txBody>
      </p:sp>
      <p:pic>
        <p:nvPicPr>
          <p:cNvPr id="6" name="Picture 5" descr="A screenshot of a football game&#10;&#10;AI-generated content may be incorrect.">
            <a:extLst>
              <a:ext uri="{FF2B5EF4-FFF2-40B4-BE49-F238E27FC236}">
                <a16:creationId xmlns:a16="http://schemas.microsoft.com/office/drawing/2014/main" id="{3E2B11CE-DC95-6790-2D50-1C51A680DDE3}"/>
              </a:ext>
            </a:extLst>
          </p:cNvPr>
          <p:cNvPicPr>
            <a:picLocks noChangeAspect="1"/>
          </p:cNvPicPr>
          <p:nvPr/>
        </p:nvPicPr>
        <p:blipFill>
          <a:blip r:embed="rId3"/>
          <a:stretch>
            <a:fillRect/>
          </a:stretch>
        </p:blipFill>
        <p:spPr>
          <a:xfrm>
            <a:off x="7014537" y="1172966"/>
            <a:ext cx="1914718" cy="2891884"/>
          </a:xfrm>
          <a:prstGeom prst="rect">
            <a:avLst/>
          </a:prstGeom>
        </p:spPr>
      </p:pic>
    </p:spTree>
    <p:extLst>
      <p:ext uri="{BB962C8B-B14F-4D97-AF65-F5344CB8AC3E}">
        <p14:creationId xmlns:p14="http://schemas.microsoft.com/office/powerpoint/2010/main" val="134753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B5A4266C-85D0-996A-59B1-B97DE586C90B}"/>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27414971-544C-76EA-D292-175ABBD90A0D}"/>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27, Dubbeldropp med avslut</a:t>
            </a:r>
            <a:endParaRPr sz="3000" dirty="0"/>
          </a:p>
        </p:txBody>
      </p:sp>
      <p:sp>
        <p:nvSpPr>
          <p:cNvPr id="79" name="Google Shape;79;p17">
            <a:extLst>
              <a:ext uri="{FF2B5EF4-FFF2-40B4-BE49-F238E27FC236}">
                <a16:creationId xmlns:a16="http://schemas.microsoft.com/office/drawing/2014/main" id="{C4C3D9DA-71DD-EF55-A2DF-57FFE2BFCB4A}"/>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1900 -1915</a:t>
            </a:r>
          </a:p>
          <a:p>
            <a:pPr marL="0" lvl="0" indent="0" algn="l" rtl="0">
              <a:spcBef>
                <a:spcPts val="0"/>
              </a:spcBef>
              <a:spcAft>
                <a:spcPts val="0"/>
              </a:spcAft>
              <a:buNone/>
            </a:pPr>
            <a:r>
              <a:rPr lang="sv" sz="1200" dirty="0"/>
              <a:t>Bollar i A och C</a:t>
            </a:r>
          </a:p>
          <a:p>
            <a:pPr marL="0" lvl="0" indent="0" algn="l" rtl="0">
              <a:spcBef>
                <a:spcPts val="0"/>
              </a:spcBef>
              <a:spcAft>
                <a:spcPts val="0"/>
              </a:spcAft>
              <a:buNone/>
            </a:pPr>
            <a:r>
              <a:rPr lang="sv" sz="1200" dirty="0"/>
              <a:t>C startar övningen och springer mot mitten där den ”droppar” bollen till löpande D</a:t>
            </a:r>
          </a:p>
          <a:p>
            <a:pPr marL="0" lvl="0" indent="0" algn="l" rtl="0">
              <a:spcBef>
                <a:spcPts val="0"/>
              </a:spcBef>
              <a:spcAft>
                <a:spcPts val="0"/>
              </a:spcAft>
              <a:buNone/>
            </a:pPr>
            <a:r>
              <a:rPr lang="sv" sz="1200" dirty="0"/>
              <a:t>D springer in i mitten och ”droppar” bollen till löpande B</a:t>
            </a:r>
          </a:p>
          <a:p>
            <a:pPr marL="0" lvl="0" indent="0" algn="l" rtl="0">
              <a:spcBef>
                <a:spcPts val="0"/>
              </a:spcBef>
              <a:spcAft>
                <a:spcPts val="0"/>
              </a:spcAft>
              <a:buNone/>
            </a:pPr>
            <a:r>
              <a:rPr lang="sv" sz="1200" dirty="0"/>
              <a:t>B avslutar mot mål neråt i bilden</a:t>
            </a:r>
          </a:p>
          <a:p>
            <a:pPr marL="0" lvl="0" indent="0" algn="l" rtl="0">
              <a:spcBef>
                <a:spcPts val="0"/>
              </a:spcBef>
              <a:spcAft>
                <a:spcPts val="0"/>
              </a:spcAft>
              <a:buNone/>
            </a:pPr>
            <a:r>
              <a:rPr lang="sv" sz="1200" dirty="0"/>
              <a:t>D går mot mål i uppåt i bilden och får pass av A</a:t>
            </a:r>
          </a:p>
          <a:p>
            <a:pPr marL="0" lvl="0" indent="0" algn="l" rtl="0">
              <a:spcBef>
                <a:spcPts val="0"/>
              </a:spcBef>
              <a:spcAft>
                <a:spcPts val="0"/>
              </a:spcAft>
              <a:buNone/>
            </a:pPr>
            <a:endParaRPr lang="sv" sz="1200" dirty="0"/>
          </a:p>
          <a:p>
            <a:pPr marL="0" lvl="0" indent="0" algn="l" rtl="0">
              <a:spcBef>
                <a:spcPts val="0"/>
              </a:spcBef>
              <a:spcAft>
                <a:spcPts val="0"/>
              </a:spcAft>
              <a:buNone/>
            </a:pPr>
            <a:r>
              <a:rPr lang="sv" sz="1200" dirty="0"/>
              <a:t>Rotation i leden är C-D-A-B</a:t>
            </a:r>
          </a:p>
          <a:p>
            <a:pPr marL="0" lvl="0" indent="0" algn="l" rtl="0">
              <a:spcBef>
                <a:spcPts val="0"/>
              </a:spcBef>
              <a:spcAft>
                <a:spcPts val="0"/>
              </a:spcAft>
              <a:buNone/>
            </a:pPr>
            <a:endParaRPr lang="sv" sz="1200" dirty="0"/>
          </a:p>
        </p:txBody>
      </p:sp>
      <p:pic>
        <p:nvPicPr>
          <p:cNvPr id="6" name="Picture 5">
            <a:extLst>
              <a:ext uri="{FF2B5EF4-FFF2-40B4-BE49-F238E27FC236}">
                <a16:creationId xmlns:a16="http://schemas.microsoft.com/office/drawing/2014/main" id="{146FFDC9-5E3F-FD1D-3456-4FDE618CD2F3}"/>
              </a:ext>
            </a:extLst>
          </p:cNvPr>
          <p:cNvPicPr>
            <a:picLocks noChangeAspect="1"/>
          </p:cNvPicPr>
          <p:nvPr/>
        </p:nvPicPr>
        <p:blipFill>
          <a:blip r:embed="rId3"/>
          <a:srcRect/>
          <a:stretch/>
        </p:blipFill>
        <p:spPr>
          <a:xfrm>
            <a:off x="7231954" y="1172966"/>
            <a:ext cx="1479884" cy="2891884"/>
          </a:xfrm>
          <a:prstGeom prst="rect">
            <a:avLst/>
          </a:prstGeom>
        </p:spPr>
      </p:pic>
    </p:spTree>
    <p:extLst>
      <p:ext uri="{BB962C8B-B14F-4D97-AF65-F5344CB8AC3E}">
        <p14:creationId xmlns:p14="http://schemas.microsoft.com/office/powerpoint/2010/main" val="1717306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2949083-2EA9-4261-41AC-774A6F9EA216}"/>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1D4C8BFA-D415-4E81-EC6C-445F893F6865}"/>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28, Coast to Coast</a:t>
            </a:r>
            <a:endParaRPr sz="3000" dirty="0"/>
          </a:p>
        </p:txBody>
      </p:sp>
      <p:sp>
        <p:nvSpPr>
          <p:cNvPr id="79" name="Google Shape;79;p17">
            <a:extLst>
              <a:ext uri="{FF2B5EF4-FFF2-40B4-BE49-F238E27FC236}">
                <a16:creationId xmlns:a16="http://schemas.microsoft.com/office/drawing/2014/main" id="{51D36565-25B2-1201-A540-E9E50C045113}"/>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0" lvl="0" indent="0" algn="l"/>
            <a:r>
              <a:rPr lang="sv-SE" sz="1200" dirty="0"/>
              <a:t>Övning som ska utföras i maxfart. Fokus ligger på duellspel i intensivt tempo och att lära sig utmana och framförallt slå ut sin spelare i en mot en situationer. Grym övning för flåset då det krävs maxfart 40+40 meter innan vila. Tävlingsmoment ingår i övningen också. Upp med energin, pusha spelarna att ta i, få de att våga utmana. Forwards blir backar</a:t>
            </a:r>
            <a:endParaRPr sz="1200" dirty="0"/>
          </a:p>
        </p:txBody>
      </p:sp>
      <p:pic>
        <p:nvPicPr>
          <p:cNvPr id="2" name="Picture 1" descr="A blue rectangular object with a black border&#10;&#10;Description automatically generated">
            <a:extLst>
              <a:ext uri="{FF2B5EF4-FFF2-40B4-BE49-F238E27FC236}">
                <a16:creationId xmlns:a16="http://schemas.microsoft.com/office/drawing/2014/main" id="{C6970551-FE40-2D90-920A-6BEA63881F15}"/>
              </a:ext>
            </a:extLst>
          </p:cNvPr>
          <p:cNvPicPr>
            <a:picLocks noChangeAspect="1"/>
          </p:cNvPicPr>
          <p:nvPr/>
        </p:nvPicPr>
        <p:blipFill>
          <a:blip r:embed="rId3"/>
          <a:stretch>
            <a:fillRect/>
          </a:stretch>
        </p:blipFill>
        <p:spPr>
          <a:xfrm>
            <a:off x="1854021" y="2223411"/>
            <a:ext cx="5435957" cy="2768739"/>
          </a:xfrm>
          <a:prstGeom prst="rect">
            <a:avLst/>
          </a:prstGeom>
        </p:spPr>
      </p:pic>
      <p:grpSp>
        <p:nvGrpSpPr>
          <p:cNvPr id="11" name="Group 10">
            <a:extLst>
              <a:ext uri="{FF2B5EF4-FFF2-40B4-BE49-F238E27FC236}">
                <a16:creationId xmlns:a16="http://schemas.microsoft.com/office/drawing/2014/main" id="{1EFBCE13-C78B-98EA-4B17-8E5921332314}"/>
              </a:ext>
            </a:extLst>
          </p:cNvPr>
          <p:cNvGrpSpPr/>
          <p:nvPr/>
        </p:nvGrpSpPr>
        <p:grpSpPr>
          <a:xfrm>
            <a:off x="1948069" y="3262735"/>
            <a:ext cx="386640" cy="170640"/>
            <a:chOff x="1948069" y="3262735"/>
            <a:chExt cx="386640" cy="17064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1FDCD68-304A-5FBF-924E-A489D30041A6}"/>
                    </a:ext>
                  </a:extLst>
                </p14:cNvPr>
                <p14:cNvContentPartPr/>
                <p14:nvPr/>
              </p14:nvContentPartPr>
              <p14:xfrm>
                <a:off x="2202589" y="3338695"/>
                <a:ext cx="113400" cy="80640"/>
              </p14:xfrm>
            </p:contentPart>
          </mc:Choice>
          <mc:Fallback xmlns="">
            <p:pic>
              <p:nvPicPr>
                <p:cNvPr id="3" name="Ink 2">
                  <a:extLst>
                    <a:ext uri="{FF2B5EF4-FFF2-40B4-BE49-F238E27FC236}">
                      <a16:creationId xmlns:a16="http://schemas.microsoft.com/office/drawing/2014/main" id="{F1FDCD68-304A-5FBF-924E-A489D30041A6}"/>
                    </a:ext>
                  </a:extLst>
                </p:cNvPr>
                <p:cNvPicPr/>
                <p:nvPr/>
              </p:nvPicPr>
              <p:blipFill>
                <a:blip r:embed="rId5"/>
                <a:stretch>
                  <a:fillRect/>
                </a:stretch>
              </p:blipFill>
              <p:spPr>
                <a:xfrm>
                  <a:off x="2193949" y="3330055"/>
                  <a:ext cx="13104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BD42A2CB-1453-F4D3-584A-845A5C08118A}"/>
                    </a:ext>
                  </a:extLst>
                </p14:cNvPr>
                <p14:cNvContentPartPr/>
                <p14:nvPr/>
              </p14:nvContentPartPr>
              <p14:xfrm>
                <a:off x="2165869" y="3325015"/>
                <a:ext cx="168840" cy="108360"/>
              </p14:xfrm>
            </p:contentPart>
          </mc:Choice>
          <mc:Fallback xmlns="">
            <p:pic>
              <p:nvPicPr>
                <p:cNvPr id="4" name="Ink 3">
                  <a:extLst>
                    <a:ext uri="{FF2B5EF4-FFF2-40B4-BE49-F238E27FC236}">
                      <a16:creationId xmlns:a16="http://schemas.microsoft.com/office/drawing/2014/main" id="{BD42A2CB-1453-F4D3-584A-845A5C08118A}"/>
                    </a:ext>
                  </a:extLst>
                </p:cNvPr>
                <p:cNvPicPr/>
                <p:nvPr/>
              </p:nvPicPr>
              <p:blipFill>
                <a:blip r:embed="rId7"/>
                <a:stretch>
                  <a:fillRect/>
                </a:stretch>
              </p:blipFill>
              <p:spPr>
                <a:xfrm>
                  <a:off x="2156869" y="3316015"/>
                  <a:ext cx="1864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14F3AB52-9635-1B16-07C2-502D195E5D79}"/>
                    </a:ext>
                  </a:extLst>
                </p14:cNvPr>
                <p14:cNvContentPartPr/>
                <p14:nvPr/>
              </p14:nvContentPartPr>
              <p14:xfrm>
                <a:off x="2154349" y="3317815"/>
                <a:ext cx="50400" cy="87480"/>
              </p14:xfrm>
            </p:contentPart>
          </mc:Choice>
          <mc:Fallback xmlns="">
            <p:pic>
              <p:nvPicPr>
                <p:cNvPr id="7" name="Ink 6">
                  <a:extLst>
                    <a:ext uri="{FF2B5EF4-FFF2-40B4-BE49-F238E27FC236}">
                      <a16:creationId xmlns:a16="http://schemas.microsoft.com/office/drawing/2014/main" id="{14F3AB52-9635-1B16-07C2-502D195E5D79}"/>
                    </a:ext>
                  </a:extLst>
                </p:cNvPr>
                <p:cNvPicPr/>
                <p:nvPr/>
              </p:nvPicPr>
              <p:blipFill>
                <a:blip r:embed="rId9"/>
                <a:stretch>
                  <a:fillRect/>
                </a:stretch>
              </p:blipFill>
              <p:spPr>
                <a:xfrm>
                  <a:off x="2145349" y="3309175"/>
                  <a:ext cx="680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k 7">
                  <a:extLst>
                    <a:ext uri="{FF2B5EF4-FFF2-40B4-BE49-F238E27FC236}">
                      <a16:creationId xmlns:a16="http://schemas.microsoft.com/office/drawing/2014/main" id="{AC0579CD-1C62-5395-FD81-A39F0E5C1D6D}"/>
                    </a:ext>
                  </a:extLst>
                </p14:cNvPr>
                <p14:cNvContentPartPr/>
                <p14:nvPr/>
              </p14:nvContentPartPr>
              <p14:xfrm>
                <a:off x="2108629" y="3325015"/>
                <a:ext cx="108000" cy="69480"/>
              </p14:xfrm>
            </p:contentPart>
          </mc:Choice>
          <mc:Fallback xmlns="">
            <p:pic>
              <p:nvPicPr>
                <p:cNvPr id="8" name="Ink 7">
                  <a:extLst>
                    <a:ext uri="{FF2B5EF4-FFF2-40B4-BE49-F238E27FC236}">
                      <a16:creationId xmlns:a16="http://schemas.microsoft.com/office/drawing/2014/main" id="{AC0579CD-1C62-5395-FD81-A39F0E5C1D6D}"/>
                    </a:ext>
                  </a:extLst>
                </p:cNvPr>
                <p:cNvPicPr/>
                <p:nvPr/>
              </p:nvPicPr>
              <p:blipFill>
                <a:blip r:embed="rId11"/>
                <a:stretch>
                  <a:fillRect/>
                </a:stretch>
              </p:blipFill>
              <p:spPr>
                <a:xfrm>
                  <a:off x="2099989" y="3316015"/>
                  <a:ext cx="12564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21EA77BB-8E31-6241-FEFA-B7CB388CD1A6}"/>
                    </a:ext>
                  </a:extLst>
                </p14:cNvPr>
                <p14:cNvContentPartPr/>
                <p14:nvPr/>
              </p14:nvContentPartPr>
              <p14:xfrm>
                <a:off x="1960309" y="3262735"/>
                <a:ext cx="109080" cy="141480"/>
              </p14:xfrm>
            </p:contentPart>
          </mc:Choice>
          <mc:Fallback xmlns="">
            <p:pic>
              <p:nvPicPr>
                <p:cNvPr id="9" name="Ink 8">
                  <a:extLst>
                    <a:ext uri="{FF2B5EF4-FFF2-40B4-BE49-F238E27FC236}">
                      <a16:creationId xmlns:a16="http://schemas.microsoft.com/office/drawing/2014/main" id="{21EA77BB-8E31-6241-FEFA-B7CB388CD1A6}"/>
                    </a:ext>
                  </a:extLst>
                </p:cNvPr>
                <p:cNvPicPr/>
                <p:nvPr/>
              </p:nvPicPr>
              <p:blipFill>
                <a:blip r:embed="rId13"/>
                <a:stretch>
                  <a:fillRect/>
                </a:stretch>
              </p:blipFill>
              <p:spPr>
                <a:xfrm>
                  <a:off x="1951309" y="3253735"/>
                  <a:ext cx="12672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46AFC380-6720-E8CF-4E06-2757F21539D0}"/>
                    </a:ext>
                  </a:extLst>
                </p14:cNvPr>
                <p14:cNvContentPartPr/>
                <p14:nvPr/>
              </p14:nvContentPartPr>
              <p14:xfrm>
                <a:off x="1948069" y="3283255"/>
                <a:ext cx="150840" cy="127080"/>
              </p14:xfrm>
            </p:contentPart>
          </mc:Choice>
          <mc:Fallback xmlns="">
            <p:pic>
              <p:nvPicPr>
                <p:cNvPr id="10" name="Ink 9">
                  <a:extLst>
                    <a:ext uri="{FF2B5EF4-FFF2-40B4-BE49-F238E27FC236}">
                      <a16:creationId xmlns:a16="http://schemas.microsoft.com/office/drawing/2014/main" id="{46AFC380-6720-E8CF-4E06-2757F21539D0}"/>
                    </a:ext>
                  </a:extLst>
                </p:cNvPr>
                <p:cNvPicPr/>
                <p:nvPr/>
              </p:nvPicPr>
              <p:blipFill>
                <a:blip r:embed="rId15"/>
                <a:stretch>
                  <a:fillRect/>
                </a:stretch>
              </p:blipFill>
              <p:spPr>
                <a:xfrm>
                  <a:off x="1939429" y="3274615"/>
                  <a:ext cx="168480" cy="144720"/>
                </a:xfrm>
                <a:prstGeom prst="rect">
                  <a:avLst/>
                </a:prstGeom>
              </p:spPr>
            </p:pic>
          </mc:Fallback>
        </mc:AlternateContent>
      </p:grpSp>
      <p:grpSp>
        <p:nvGrpSpPr>
          <p:cNvPr id="22" name="Group 21">
            <a:extLst>
              <a:ext uri="{FF2B5EF4-FFF2-40B4-BE49-F238E27FC236}">
                <a16:creationId xmlns:a16="http://schemas.microsoft.com/office/drawing/2014/main" id="{03F854C8-6FAC-A539-0283-D648390861FF}"/>
              </a:ext>
            </a:extLst>
          </p:cNvPr>
          <p:cNvGrpSpPr/>
          <p:nvPr/>
        </p:nvGrpSpPr>
        <p:grpSpPr>
          <a:xfrm>
            <a:off x="1930789" y="3782215"/>
            <a:ext cx="383040" cy="144000"/>
            <a:chOff x="1930789" y="3782215"/>
            <a:chExt cx="383040" cy="144000"/>
          </a:xfrm>
        </p:grpSpPr>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F592F765-7775-4C91-5532-6F3559AE1FFF}"/>
                    </a:ext>
                  </a:extLst>
                </p14:cNvPr>
                <p14:cNvContentPartPr/>
                <p14:nvPr/>
              </p14:nvContentPartPr>
              <p14:xfrm>
                <a:off x="2230309" y="3809935"/>
                <a:ext cx="65880" cy="78120"/>
              </p14:xfrm>
            </p:contentPart>
          </mc:Choice>
          <mc:Fallback xmlns="">
            <p:pic>
              <p:nvPicPr>
                <p:cNvPr id="13" name="Ink 12">
                  <a:extLst>
                    <a:ext uri="{FF2B5EF4-FFF2-40B4-BE49-F238E27FC236}">
                      <a16:creationId xmlns:a16="http://schemas.microsoft.com/office/drawing/2014/main" id="{F592F765-7775-4C91-5532-6F3559AE1FFF}"/>
                    </a:ext>
                  </a:extLst>
                </p:cNvPr>
                <p:cNvPicPr/>
                <p:nvPr/>
              </p:nvPicPr>
              <p:blipFill>
                <a:blip r:embed="rId17"/>
                <a:stretch>
                  <a:fillRect/>
                </a:stretch>
              </p:blipFill>
              <p:spPr>
                <a:xfrm>
                  <a:off x="2221669" y="3800935"/>
                  <a:ext cx="8352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 name="Ink 13">
                  <a:extLst>
                    <a:ext uri="{FF2B5EF4-FFF2-40B4-BE49-F238E27FC236}">
                      <a16:creationId xmlns:a16="http://schemas.microsoft.com/office/drawing/2014/main" id="{10AB6A36-DF7A-F4EC-B16F-E0F2562C5997}"/>
                    </a:ext>
                  </a:extLst>
                </p14:cNvPr>
                <p14:cNvContentPartPr/>
                <p14:nvPr/>
              </p14:nvContentPartPr>
              <p14:xfrm>
                <a:off x="2171989" y="3823615"/>
                <a:ext cx="141840" cy="102600"/>
              </p14:xfrm>
            </p:contentPart>
          </mc:Choice>
          <mc:Fallback xmlns="">
            <p:pic>
              <p:nvPicPr>
                <p:cNvPr id="14" name="Ink 13">
                  <a:extLst>
                    <a:ext uri="{FF2B5EF4-FFF2-40B4-BE49-F238E27FC236}">
                      <a16:creationId xmlns:a16="http://schemas.microsoft.com/office/drawing/2014/main" id="{10AB6A36-DF7A-F4EC-B16F-E0F2562C5997}"/>
                    </a:ext>
                  </a:extLst>
                </p:cNvPr>
                <p:cNvPicPr/>
                <p:nvPr/>
              </p:nvPicPr>
              <p:blipFill>
                <a:blip r:embed="rId19"/>
                <a:stretch>
                  <a:fillRect/>
                </a:stretch>
              </p:blipFill>
              <p:spPr>
                <a:xfrm>
                  <a:off x="2163349" y="3814975"/>
                  <a:ext cx="15948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5" name="Ink 14">
                  <a:extLst>
                    <a:ext uri="{FF2B5EF4-FFF2-40B4-BE49-F238E27FC236}">
                      <a16:creationId xmlns:a16="http://schemas.microsoft.com/office/drawing/2014/main" id="{09EB71C1-A43E-79E2-0C03-4B79AF470BB6}"/>
                    </a:ext>
                  </a:extLst>
                </p14:cNvPr>
                <p14:cNvContentPartPr/>
                <p14:nvPr/>
              </p14:nvContentPartPr>
              <p14:xfrm>
                <a:off x="2161189" y="3816775"/>
                <a:ext cx="26640" cy="62280"/>
              </p14:xfrm>
            </p:contentPart>
          </mc:Choice>
          <mc:Fallback xmlns="">
            <p:pic>
              <p:nvPicPr>
                <p:cNvPr id="15" name="Ink 14">
                  <a:extLst>
                    <a:ext uri="{FF2B5EF4-FFF2-40B4-BE49-F238E27FC236}">
                      <a16:creationId xmlns:a16="http://schemas.microsoft.com/office/drawing/2014/main" id="{09EB71C1-A43E-79E2-0C03-4B79AF470BB6}"/>
                    </a:ext>
                  </a:extLst>
                </p:cNvPr>
                <p:cNvPicPr/>
                <p:nvPr/>
              </p:nvPicPr>
              <p:blipFill>
                <a:blip r:embed="rId21"/>
                <a:stretch>
                  <a:fillRect/>
                </a:stretch>
              </p:blipFill>
              <p:spPr>
                <a:xfrm>
                  <a:off x="2152549" y="3807775"/>
                  <a:ext cx="4428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9697F8E4-FB33-728F-D3A6-F8F8926FB6AE}"/>
                    </a:ext>
                  </a:extLst>
                </p14:cNvPr>
                <p14:cNvContentPartPr/>
                <p14:nvPr/>
              </p14:nvContentPartPr>
              <p14:xfrm>
                <a:off x="2074429" y="3795895"/>
                <a:ext cx="142200" cy="93960"/>
              </p14:xfrm>
            </p:contentPart>
          </mc:Choice>
          <mc:Fallback xmlns="">
            <p:pic>
              <p:nvPicPr>
                <p:cNvPr id="16" name="Ink 15">
                  <a:extLst>
                    <a:ext uri="{FF2B5EF4-FFF2-40B4-BE49-F238E27FC236}">
                      <a16:creationId xmlns:a16="http://schemas.microsoft.com/office/drawing/2014/main" id="{9697F8E4-FB33-728F-D3A6-F8F8926FB6AE}"/>
                    </a:ext>
                  </a:extLst>
                </p:cNvPr>
                <p:cNvPicPr/>
                <p:nvPr/>
              </p:nvPicPr>
              <p:blipFill>
                <a:blip r:embed="rId23"/>
                <a:stretch>
                  <a:fillRect/>
                </a:stretch>
              </p:blipFill>
              <p:spPr>
                <a:xfrm>
                  <a:off x="2065789" y="3787255"/>
                  <a:ext cx="15984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930ED441-13C0-0D06-3ED9-02E7B6B8D44E}"/>
                    </a:ext>
                  </a:extLst>
                </p14:cNvPr>
                <p14:cNvContentPartPr/>
                <p14:nvPr/>
              </p14:nvContentPartPr>
              <p14:xfrm>
                <a:off x="2030869" y="3816775"/>
                <a:ext cx="35640" cy="80280"/>
              </p14:xfrm>
            </p:contentPart>
          </mc:Choice>
          <mc:Fallback xmlns="">
            <p:pic>
              <p:nvPicPr>
                <p:cNvPr id="17" name="Ink 16">
                  <a:extLst>
                    <a:ext uri="{FF2B5EF4-FFF2-40B4-BE49-F238E27FC236}">
                      <a16:creationId xmlns:a16="http://schemas.microsoft.com/office/drawing/2014/main" id="{930ED441-13C0-0D06-3ED9-02E7B6B8D44E}"/>
                    </a:ext>
                  </a:extLst>
                </p:cNvPr>
                <p:cNvPicPr/>
                <p:nvPr/>
              </p:nvPicPr>
              <p:blipFill>
                <a:blip r:embed="rId25"/>
                <a:stretch>
                  <a:fillRect/>
                </a:stretch>
              </p:blipFill>
              <p:spPr>
                <a:xfrm>
                  <a:off x="2022229" y="3807775"/>
                  <a:ext cx="5328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71BF9D6F-FD3C-2820-88E1-8D5AF695251E}"/>
                    </a:ext>
                  </a:extLst>
                </p14:cNvPr>
                <p14:cNvContentPartPr/>
                <p14:nvPr/>
              </p14:nvContentPartPr>
              <p14:xfrm>
                <a:off x="1964269" y="3802735"/>
                <a:ext cx="114120" cy="76320"/>
              </p14:xfrm>
            </p:contentPart>
          </mc:Choice>
          <mc:Fallback xmlns="">
            <p:pic>
              <p:nvPicPr>
                <p:cNvPr id="18" name="Ink 17">
                  <a:extLst>
                    <a:ext uri="{FF2B5EF4-FFF2-40B4-BE49-F238E27FC236}">
                      <a16:creationId xmlns:a16="http://schemas.microsoft.com/office/drawing/2014/main" id="{71BF9D6F-FD3C-2820-88E1-8D5AF695251E}"/>
                    </a:ext>
                  </a:extLst>
                </p:cNvPr>
                <p:cNvPicPr/>
                <p:nvPr/>
              </p:nvPicPr>
              <p:blipFill>
                <a:blip r:embed="rId27"/>
                <a:stretch>
                  <a:fillRect/>
                </a:stretch>
              </p:blipFill>
              <p:spPr>
                <a:xfrm>
                  <a:off x="1955629" y="3794095"/>
                  <a:ext cx="13176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858B2534-CEFA-06AF-BD03-70B171E8D100}"/>
                    </a:ext>
                  </a:extLst>
                </p14:cNvPr>
                <p14:cNvContentPartPr/>
                <p14:nvPr/>
              </p14:nvContentPartPr>
              <p14:xfrm>
                <a:off x="1973989" y="3795895"/>
                <a:ext cx="42840" cy="81360"/>
              </p14:xfrm>
            </p:contentPart>
          </mc:Choice>
          <mc:Fallback xmlns="">
            <p:pic>
              <p:nvPicPr>
                <p:cNvPr id="19" name="Ink 18">
                  <a:extLst>
                    <a:ext uri="{FF2B5EF4-FFF2-40B4-BE49-F238E27FC236}">
                      <a16:creationId xmlns:a16="http://schemas.microsoft.com/office/drawing/2014/main" id="{858B2534-CEFA-06AF-BD03-70B171E8D100}"/>
                    </a:ext>
                  </a:extLst>
                </p:cNvPr>
                <p:cNvPicPr/>
                <p:nvPr/>
              </p:nvPicPr>
              <p:blipFill>
                <a:blip r:embed="rId29"/>
                <a:stretch>
                  <a:fillRect/>
                </a:stretch>
              </p:blipFill>
              <p:spPr>
                <a:xfrm>
                  <a:off x="1965349" y="3787255"/>
                  <a:ext cx="6048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1" name="Ink 20">
                  <a:extLst>
                    <a:ext uri="{FF2B5EF4-FFF2-40B4-BE49-F238E27FC236}">
                      <a16:creationId xmlns:a16="http://schemas.microsoft.com/office/drawing/2014/main" id="{4D4BAAB3-153D-62A0-35A3-CF1A90379F84}"/>
                    </a:ext>
                  </a:extLst>
                </p14:cNvPr>
                <p14:cNvContentPartPr/>
                <p14:nvPr/>
              </p14:nvContentPartPr>
              <p14:xfrm>
                <a:off x="1930789" y="3782215"/>
                <a:ext cx="105840" cy="86760"/>
              </p14:xfrm>
            </p:contentPart>
          </mc:Choice>
          <mc:Fallback xmlns="">
            <p:pic>
              <p:nvPicPr>
                <p:cNvPr id="21" name="Ink 20">
                  <a:extLst>
                    <a:ext uri="{FF2B5EF4-FFF2-40B4-BE49-F238E27FC236}">
                      <a16:creationId xmlns:a16="http://schemas.microsoft.com/office/drawing/2014/main" id="{4D4BAAB3-153D-62A0-35A3-CF1A90379F84}"/>
                    </a:ext>
                  </a:extLst>
                </p:cNvPr>
                <p:cNvPicPr/>
                <p:nvPr/>
              </p:nvPicPr>
              <p:blipFill>
                <a:blip r:embed="rId31"/>
                <a:stretch>
                  <a:fillRect/>
                </a:stretch>
              </p:blipFill>
              <p:spPr>
                <a:xfrm>
                  <a:off x="1921789" y="3773215"/>
                  <a:ext cx="123480" cy="104400"/>
                </a:xfrm>
                <a:prstGeom prst="rect">
                  <a:avLst/>
                </a:prstGeom>
              </p:spPr>
            </p:pic>
          </mc:Fallback>
        </mc:AlternateContent>
      </p:grpSp>
      <p:grpSp>
        <p:nvGrpSpPr>
          <p:cNvPr id="41" name="Group 40">
            <a:extLst>
              <a:ext uri="{FF2B5EF4-FFF2-40B4-BE49-F238E27FC236}">
                <a16:creationId xmlns:a16="http://schemas.microsoft.com/office/drawing/2014/main" id="{9C873FD1-81DC-3649-9126-78EECFB80F04}"/>
              </a:ext>
            </a:extLst>
          </p:cNvPr>
          <p:cNvGrpSpPr/>
          <p:nvPr/>
        </p:nvGrpSpPr>
        <p:grpSpPr>
          <a:xfrm>
            <a:off x="6803749" y="3338695"/>
            <a:ext cx="408240" cy="132120"/>
            <a:chOff x="6803749" y="3338695"/>
            <a:chExt cx="408240" cy="132120"/>
          </a:xfrm>
        </p:grpSpPr>
        <mc:AlternateContent xmlns:mc="http://schemas.openxmlformats.org/markup-compatibility/2006" xmlns:p14="http://schemas.microsoft.com/office/powerpoint/2010/main">
          <mc:Choice Requires="p14">
            <p:contentPart p14:bwMode="auto" r:id="rId32">
              <p14:nvContentPartPr>
                <p14:cNvPr id="23" name="Ink 22">
                  <a:extLst>
                    <a:ext uri="{FF2B5EF4-FFF2-40B4-BE49-F238E27FC236}">
                      <a16:creationId xmlns:a16="http://schemas.microsoft.com/office/drawing/2014/main" id="{A7685B5D-900B-4B0F-CB85-3D19D4BCB963}"/>
                    </a:ext>
                  </a:extLst>
                </p14:cNvPr>
                <p14:cNvContentPartPr/>
                <p14:nvPr/>
              </p14:nvContentPartPr>
              <p14:xfrm>
                <a:off x="6803749" y="3338695"/>
                <a:ext cx="90360" cy="99000"/>
              </p14:xfrm>
            </p:contentPart>
          </mc:Choice>
          <mc:Fallback xmlns="">
            <p:pic>
              <p:nvPicPr>
                <p:cNvPr id="23" name="Ink 22">
                  <a:extLst>
                    <a:ext uri="{FF2B5EF4-FFF2-40B4-BE49-F238E27FC236}">
                      <a16:creationId xmlns:a16="http://schemas.microsoft.com/office/drawing/2014/main" id="{A7685B5D-900B-4B0F-CB85-3D19D4BCB963}"/>
                    </a:ext>
                  </a:extLst>
                </p:cNvPr>
                <p:cNvPicPr/>
                <p:nvPr/>
              </p:nvPicPr>
              <p:blipFill>
                <a:blip r:embed="rId33"/>
                <a:stretch>
                  <a:fillRect/>
                </a:stretch>
              </p:blipFill>
              <p:spPr>
                <a:xfrm>
                  <a:off x="6794749" y="3330055"/>
                  <a:ext cx="10800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4" name="Ink 23">
                  <a:extLst>
                    <a:ext uri="{FF2B5EF4-FFF2-40B4-BE49-F238E27FC236}">
                      <a16:creationId xmlns:a16="http://schemas.microsoft.com/office/drawing/2014/main" id="{A6D67C99-2ECB-151B-32D4-75E091F999AD}"/>
                    </a:ext>
                  </a:extLst>
                </p14:cNvPr>
                <p14:cNvContentPartPr/>
                <p14:nvPr/>
              </p14:nvContentPartPr>
              <p14:xfrm>
                <a:off x="6966829" y="3386215"/>
                <a:ext cx="93600" cy="77760"/>
              </p14:xfrm>
            </p:contentPart>
          </mc:Choice>
          <mc:Fallback xmlns="">
            <p:pic>
              <p:nvPicPr>
                <p:cNvPr id="24" name="Ink 23">
                  <a:extLst>
                    <a:ext uri="{FF2B5EF4-FFF2-40B4-BE49-F238E27FC236}">
                      <a16:creationId xmlns:a16="http://schemas.microsoft.com/office/drawing/2014/main" id="{A6D67C99-2ECB-151B-32D4-75E091F999AD}"/>
                    </a:ext>
                  </a:extLst>
                </p:cNvPr>
                <p:cNvPicPr/>
                <p:nvPr/>
              </p:nvPicPr>
              <p:blipFill>
                <a:blip r:embed="rId35"/>
                <a:stretch>
                  <a:fillRect/>
                </a:stretch>
              </p:blipFill>
              <p:spPr>
                <a:xfrm>
                  <a:off x="6958189" y="3377215"/>
                  <a:ext cx="11124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7" name="Ink 26">
                  <a:extLst>
                    <a:ext uri="{FF2B5EF4-FFF2-40B4-BE49-F238E27FC236}">
                      <a16:creationId xmlns:a16="http://schemas.microsoft.com/office/drawing/2014/main" id="{4F678FB6-CE3A-C941-B128-41735B63D7DC}"/>
                    </a:ext>
                  </a:extLst>
                </p14:cNvPr>
                <p14:cNvContentPartPr/>
                <p14:nvPr/>
              </p14:nvContentPartPr>
              <p14:xfrm>
                <a:off x="7092109" y="3373255"/>
                <a:ext cx="119880" cy="97560"/>
              </p14:xfrm>
            </p:contentPart>
          </mc:Choice>
          <mc:Fallback xmlns="">
            <p:pic>
              <p:nvPicPr>
                <p:cNvPr id="27" name="Ink 26">
                  <a:extLst>
                    <a:ext uri="{FF2B5EF4-FFF2-40B4-BE49-F238E27FC236}">
                      <a16:creationId xmlns:a16="http://schemas.microsoft.com/office/drawing/2014/main" id="{4F678FB6-CE3A-C941-B128-41735B63D7DC}"/>
                    </a:ext>
                  </a:extLst>
                </p:cNvPr>
                <p:cNvPicPr/>
                <p:nvPr/>
              </p:nvPicPr>
              <p:blipFill>
                <a:blip r:embed="rId37"/>
                <a:stretch>
                  <a:fillRect/>
                </a:stretch>
              </p:blipFill>
              <p:spPr>
                <a:xfrm>
                  <a:off x="7083109" y="3364615"/>
                  <a:ext cx="137520" cy="115200"/>
                </a:xfrm>
                <a:prstGeom prst="rect">
                  <a:avLst/>
                </a:prstGeom>
              </p:spPr>
            </p:pic>
          </mc:Fallback>
        </mc:AlternateContent>
      </p:grpSp>
      <p:grpSp>
        <p:nvGrpSpPr>
          <p:cNvPr id="45" name="Group 44">
            <a:extLst>
              <a:ext uri="{FF2B5EF4-FFF2-40B4-BE49-F238E27FC236}">
                <a16:creationId xmlns:a16="http://schemas.microsoft.com/office/drawing/2014/main" id="{6E929A13-D97C-2E71-B35C-D248C264FAD9}"/>
              </a:ext>
            </a:extLst>
          </p:cNvPr>
          <p:cNvGrpSpPr/>
          <p:nvPr/>
        </p:nvGrpSpPr>
        <p:grpSpPr>
          <a:xfrm>
            <a:off x="6808429" y="3830455"/>
            <a:ext cx="412560" cy="167760"/>
            <a:chOff x="6808429" y="3830455"/>
            <a:chExt cx="412560" cy="167760"/>
          </a:xfrm>
        </p:grpSpPr>
        <mc:AlternateContent xmlns:mc="http://schemas.openxmlformats.org/markup-compatibility/2006" xmlns:p14="http://schemas.microsoft.com/office/powerpoint/2010/main">
          <mc:Choice Requires="p14">
            <p:contentPart p14:bwMode="auto" r:id="rId38">
              <p14:nvContentPartPr>
                <p14:cNvPr id="42" name="Ink 41">
                  <a:extLst>
                    <a:ext uri="{FF2B5EF4-FFF2-40B4-BE49-F238E27FC236}">
                      <a16:creationId xmlns:a16="http://schemas.microsoft.com/office/drawing/2014/main" id="{9F30EEFE-C6F4-2C7A-BDF2-1F87FE7C31B9}"/>
                    </a:ext>
                  </a:extLst>
                </p14:cNvPr>
                <p14:cNvContentPartPr/>
                <p14:nvPr/>
              </p14:nvContentPartPr>
              <p14:xfrm>
                <a:off x="6808429" y="3830455"/>
                <a:ext cx="79560" cy="92880"/>
              </p14:xfrm>
            </p:contentPart>
          </mc:Choice>
          <mc:Fallback xmlns="">
            <p:pic>
              <p:nvPicPr>
                <p:cNvPr id="42" name="Ink 41">
                  <a:extLst>
                    <a:ext uri="{FF2B5EF4-FFF2-40B4-BE49-F238E27FC236}">
                      <a16:creationId xmlns:a16="http://schemas.microsoft.com/office/drawing/2014/main" id="{9F30EEFE-C6F4-2C7A-BDF2-1F87FE7C31B9}"/>
                    </a:ext>
                  </a:extLst>
                </p:cNvPr>
                <p:cNvPicPr/>
                <p:nvPr/>
              </p:nvPicPr>
              <p:blipFill>
                <a:blip r:embed="rId39"/>
                <a:stretch>
                  <a:fillRect/>
                </a:stretch>
              </p:blipFill>
              <p:spPr>
                <a:xfrm>
                  <a:off x="6799789" y="3821815"/>
                  <a:ext cx="972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3" name="Ink 42">
                  <a:extLst>
                    <a:ext uri="{FF2B5EF4-FFF2-40B4-BE49-F238E27FC236}">
                      <a16:creationId xmlns:a16="http://schemas.microsoft.com/office/drawing/2014/main" id="{36BE8D02-287A-2353-9DE0-A03B0B50D3E6}"/>
                    </a:ext>
                  </a:extLst>
                </p14:cNvPr>
                <p14:cNvContentPartPr/>
                <p14:nvPr/>
              </p14:nvContentPartPr>
              <p14:xfrm>
                <a:off x="6926509" y="3858175"/>
                <a:ext cx="96480" cy="104760"/>
              </p14:xfrm>
            </p:contentPart>
          </mc:Choice>
          <mc:Fallback xmlns="">
            <p:pic>
              <p:nvPicPr>
                <p:cNvPr id="43" name="Ink 42">
                  <a:extLst>
                    <a:ext uri="{FF2B5EF4-FFF2-40B4-BE49-F238E27FC236}">
                      <a16:creationId xmlns:a16="http://schemas.microsoft.com/office/drawing/2014/main" id="{36BE8D02-287A-2353-9DE0-A03B0B50D3E6}"/>
                    </a:ext>
                  </a:extLst>
                </p:cNvPr>
                <p:cNvPicPr/>
                <p:nvPr/>
              </p:nvPicPr>
              <p:blipFill>
                <a:blip r:embed="rId41"/>
                <a:stretch>
                  <a:fillRect/>
                </a:stretch>
              </p:blipFill>
              <p:spPr>
                <a:xfrm>
                  <a:off x="6917509" y="3849535"/>
                  <a:ext cx="11412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4" name="Ink 43">
                  <a:extLst>
                    <a:ext uri="{FF2B5EF4-FFF2-40B4-BE49-F238E27FC236}">
                      <a16:creationId xmlns:a16="http://schemas.microsoft.com/office/drawing/2014/main" id="{6452A467-8D59-97F8-2F78-A8984773D040}"/>
                    </a:ext>
                  </a:extLst>
                </p14:cNvPr>
                <p14:cNvContentPartPr/>
                <p14:nvPr/>
              </p14:nvContentPartPr>
              <p14:xfrm>
                <a:off x="7112629" y="3869335"/>
                <a:ext cx="108360" cy="128880"/>
              </p14:xfrm>
            </p:contentPart>
          </mc:Choice>
          <mc:Fallback xmlns="">
            <p:pic>
              <p:nvPicPr>
                <p:cNvPr id="44" name="Ink 43">
                  <a:extLst>
                    <a:ext uri="{FF2B5EF4-FFF2-40B4-BE49-F238E27FC236}">
                      <a16:creationId xmlns:a16="http://schemas.microsoft.com/office/drawing/2014/main" id="{6452A467-8D59-97F8-2F78-A8984773D040}"/>
                    </a:ext>
                  </a:extLst>
                </p:cNvPr>
                <p:cNvPicPr/>
                <p:nvPr/>
              </p:nvPicPr>
              <p:blipFill>
                <a:blip r:embed="rId43"/>
                <a:stretch>
                  <a:fillRect/>
                </a:stretch>
              </p:blipFill>
              <p:spPr>
                <a:xfrm>
                  <a:off x="7103989" y="3860695"/>
                  <a:ext cx="126000" cy="146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
            <p14:nvContentPartPr>
              <p14:cNvPr id="46" name="Ink 45">
                <a:extLst>
                  <a:ext uri="{FF2B5EF4-FFF2-40B4-BE49-F238E27FC236}">
                    <a16:creationId xmlns:a16="http://schemas.microsoft.com/office/drawing/2014/main" id="{13ACD266-CA67-200C-5573-6BAC7AED2E08}"/>
                  </a:ext>
                </a:extLst>
              </p14:cNvPr>
              <p14:cNvContentPartPr/>
              <p14:nvPr/>
            </p14:nvContentPartPr>
            <p14:xfrm>
              <a:off x="2348029" y="3913975"/>
              <a:ext cx="913320" cy="333360"/>
            </p14:xfrm>
          </p:contentPart>
        </mc:Choice>
        <mc:Fallback xmlns="">
          <p:pic>
            <p:nvPicPr>
              <p:cNvPr id="46" name="Ink 45">
                <a:extLst>
                  <a:ext uri="{FF2B5EF4-FFF2-40B4-BE49-F238E27FC236}">
                    <a16:creationId xmlns:a16="http://schemas.microsoft.com/office/drawing/2014/main" id="{13ACD266-CA67-200C-5573-6BAC7AED2E08}"/>
                  </a:ext>
                </a:extLst>
              </p:cNvPr>
              <p:cNvPicPr/>
              <p:nvPr/>
            </p:nvPicPr>
            <p:blipFill>
              <a:blip r:embed="rId45"/>
              <a:stretch>
                <a:fillRect/>
              </a:stretch>
            </p:blipFill>
            <p:spPr>
              <a:xfrm>
                <a:off x="2339389" y="3904975"/>
                <a:ext cx="93096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7" name="Ink 46">
                <a:extLst>
                  <a:ext uri="{FF2B5EF4-FFF2-40B4-BE49-F238E27FC236}">
                    <a16:creationId xmlns:a16="http://schemas.microsoft.com/office/drawing/2014/main" id="{62FE6F22-B737-2BD0-E9A9-78335D01F593}"/>
                  </a:ext>
                </a:extLst>
              </p14:cNvPr>
              <p14:cNvContentPartPr/>
              <p14:nvPr/>
            </p14:nvContentPartPr>
            <p14:xfrm>
              <a:off x="2341189" y="3039535"/>
              <a:ext cx="993600" cy="340920"/>
            </p14:xfrm>
          </p:contentPart>
        </mc:Choice>
        <mc:Fallback xmlns="">
          <p:pic>
            <p:nvPicPr>
              <p:cNvPr id="47" name="Ink 46">
                <a:extLst>
                  <a:ext uri="{FF2B5EF4-FFF2-40B4-BE49-F238E27FC236}">
                    <a16:creationId xmlns:a16="http://schemas.microsoft.com/office/drawing/2014/main" id="{62FE6F22-B737-2BD0-E9A9-78335D01F593}"/>
                  </a:ext>
                </a:extLst>
              </p:cNvPr>
              <p:cNvPicPr/>
              <p:nvPr/>
            </p:nvPicPr>
            <p:blipFill>
              <a:blip r:embed="rId47"/>
              <a:stretch>
                <a:fillRect/>
              </a:stretch>
            </p:blipFill>
            <p:spPr>
              <a:xfrm>
                <a:off x="2332189" y="3030895"/>
                <a:ext cx="1011240" cy="358560"/>
              </a:xfrm>
              <a:prstGeom prst="rect">
                <a:avLst/>
              </a:prstGeom>
            </p:spPr>
          </p:pic>
        </mc:Fallback>
      </mc:AlternateContent>
      <p:grpSp>
        <p:nvGrpSpPr>
          <p:cNvPr id="56" name="Group 55">
            <a:extLst>
              <a:ext uri="{FF2B5EF4-FFF2-40B4-BE49-F238E27FC236}">
                <a16:creationId xmlns:a16="http://schemas.microsoft.com/office/drawing/2014/main" id="{8D26E53F-8D1D-2AD6-1E07-9AD79809E851}"/>
              </a:ext>
            </a:extLst>
          </p:cNvPr>
          <p:cNvGrpSpPr/>
          <p:nvPr/>
        </p:nvGrpSpPr>
        <p:grpSpPr>
          <a:xfrm>
            <a:off x="2458909" y="3595015"/>
            <a:ext cx="943920" cy="460080"/>
            <a:chOff x="2458909" y="3595015"/>
            <a:chExt cx="943920" cy="460080"/>
          </a:xfrm>
        </p:grpSpPr>
        <mc:AlternateContent xmlns:mc="http://schemas.openxmlformats.org/markup-compatibility/2006" xmlns:p14="http://schemas.microsoft.com/office/powerpoint/2010/main">
          <mc:Choice Requires="p14">
            <p:contentPart p14:bwMode="auto" r:id="rId48">
              <p14:nvContentPartPr>
                <p14:cNvPr id="48" name="Ink 47">
                  <a:extLst>
                    <a:ext uri="{FF2B5EF4-FFF2-40B4-BE49-F238E27FC236}">
                      <a16:creationId xmlns:a16="http://schemas.microsoft.com/office/drawing/2014/main" id="{BEA7EAB3-7331-1F28-C043-09F79D85E1BB}"/>
                    </a:ext>
                  </a:extLst>
                </p14:cNvPr>
                <p14:cNvContentPartPr/>
                <p14:nvPr/>
              </p14:nvContentPartPr>
              <p14:xfrm>
                <a:off x="2458909" y="3595015"/>
                <a:ext cx="163440" cy="100440"/>
              </p14:xfrm>
            </p:contentPart>
          </mc:Choice>
          <mc:Fallback xmlns="">
            <p:pic>
              <p:nvPicPr>
                <p:cNvPr id="48" name="Ink 47">
                  <a:extLst>
                    <a:ext uri="{FF2B5EF4-FFF2-40B4-BE49-F238E27FC236}">
                      <a16:creationId xmlns:a16="http://schemas.microsoft.com/office/drawing/2014/main" id="{BEA7EAB3-7331-1F28-C043-09F79D85E1BB}"/>
                    </a:ext>
                  </a:extLst>
                </p:cNvPr>
                <p:cNvPicPr/>
                <p:nvPr/>
              </p:nvPicPr>
              <p:blipFill>
                <a:blip r:embed="rId49"/>
                <a:stretch>
                  <a:fillRect/>
                </a:stretch>
              </p:blipFill>
              <p:spPr>
                <a:xfrm>
                  <a:off x="2450269" y="3586375"/>
                  <a:ext cx="18108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9" name="Ink 48">
                  <a:extLst>
                    <a:ext uri="{FF2B5EF4-FFF2-40B4-BE49-F238E27FC236}">
                      <a16:creationId xmlns:a16="http://schemas.microsoft.com/office/drawing/2014/main" id="{7D9B512F-ADBB-D18A-AB4A-5EEC29650EE4}"/>
                    </a:ext>
                  </a:extLst>
                </p14:cNvPr>
                <p14:cNvContentPartPr/>
                <p14:nvPr/>
              </p14:nvContentPartPr>
              <p14:xfrm>
                <a:off x="2510389" y="3601855"/>
                <a:ext cx="122400" cy="99360"/>
              </p14:xfrm>
            </p:contentPart>
          </mc:Choice>
          <mc:Fallback xmlns="">
            <p:pic>
              <p:nvPicPr>
                <p:cNvPr id="49" name="Ink 48">
                  <a:extLst>
                    <a:ext uri="{FF2B5EF4-FFF2-40B4-BE49-F238E27FC236}">
                      <a16:creationId xmlns:a16="http://schemas.microsoft.com/office/drawing/2014/main" id="{7D9B512F-ADBB-D18A-AB4A-5EEC29650EE4}"/>
                    </a:ext>
                  </a:extLst>
                </p:cNvPr>
                <p:cNvPicPr/>
                <p:nvPr/>
              </p:nvPicPr>
              <p:blipFill>
                <a:blip r:embed="rId51"/>
                <a:stretch>
                  <a:fillRect/>
                </a:stretch>
              </p:blipFill>
              <p:spPr>
                <a:xfrm>
                  <a:off x="2501389" y="3593215"/>
                  <a:ext cx="14004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0" name="Ink 49">
                  <a:extLst>
                    <a:ext uri="{FF2B5EF4-FFF2-40B4-BE49-F238E27FC236}">
                      <a16:creationId xmlns:a16="http://schemas.microsoft.com/office/drawing/2014/main" id="{7DFF2063-5E03-BF95-9F28-C80901D06E29}"/>
                    </a:ext>
                  </a:extLst>
                </p14:cNvPr>
                <p14:cNvContentPartPr/>
                <p14:nvPr/>
              </p14:nvContentPartPr>
              <p14:xfrm>
                <a:off x="2652949" y="3685375"/>
                <a:ext cx="114840" cy="44640"/>
              </p14:xfrm>
            </p:contentPart>
          </mc:Choice>
          <mc:Fallback xmlns="">
            <p:pic>
              <p:nvPicPr>
                <p:cNvPr id="50" name="Ink 49">
                  <a:extLst>
                    <a:ext uri="{FF2B5EF4-FFF2-40B4-BE49-F238E27FC236}">
                      <a16:creationId xmlns:a16="http://schemas.microsoft.com/office/drawing/2014/main" id="{7DFF2063-5E03-BF95-9F28-C80901D06E29}"/>
                    </a:ext>
                  </a:extLst>
                </p:cNvPr>
                <p:cNvPicPr/>
                <p:nvPr/>
              </p:nvPicPr>
              <p:blipFill>
                <a:blip r:embed="rId53"/>
                <a:stretch>
                  <a:fillRect/>
                </a:stretch>
              </p:blipFill>
              <p:spPr>
                <a:xfrm>
                  <a:off x="2644309" y="3676375"/>
                  <a:ext cx="13248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1" name="Ink 50">
                  <a:extLst>
                    <a:ext uri="{FF2B5EF4-FFF2-40B4-BE49-F238E27FC236}">
                      <a16:creationId xmlns:a16="http://schemas.microsoft.com/office/drawing/2014/main" id="{EEA7DF45-8144-D011-C248-6649D0DC69B8}"/>
                    </a:ext>
                  </a:extLst>
                </p14:cNvPr>
                <p14:cNvContentPartPr/>
                <p14:nvPr/>
              </p14:nvContentPartPr>
              <p14:xfrm>
                <a:off x="2839789" y="3768175"/>
                <a:ext cx="71280" cy="49680"/>
              </p14:xfrm>
            </p:contentPart>
          </mc:Choice>
          <mc:Fallback xmlns="">
            <p:pic>
              <p:nvPicPr>
                <p:cNvPr id="51" name="Ink 50">
                  <a:extLst>
                    <a:ext uri="{FF2B5EF4-FFF2-40B4-BE49-F238E27FC236}">
                      <a16:creationId xmlns:a16="http://schemas.microsoft.com/office/drawing/2014/main" id="{EEA7DF45-8144-D011-C248-6649D0DC69B8}"/>
                    </a:ext>
                  </a:extLst>
                </p:cNvPr>
                <p:cNvPicPr/>
                <p:nvPr/>
              </p:nvPicPr>
              <p:blipFill>
                <a:blip r:embed="rId55"/>
                <a:stretch>
                  <a:fillRect/>
                </a:stretch>
              </p:blipFill>
              <p:spPr>
                <a:xfrm>
                  <a:off x="2831149" y="3759535"/>
                  <a:ext cx="8892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2" name="Ink 51">
                  <a:extLst>
                    <a:ext uri="{FF2B5EF4-FFF2-40B4-BE49-F238E27FC236}">
                      <a16:creationId xmlns:a16="http://schemas.microsoft.com/office/drawing/2014/main" id="{D1E65B14-33DD-5076-39CE-4EFF2F887DCD}"/>
                    </a:ext>
                  </a:extLst>
                </p14:cNvPr>
                <p14:cNvContentPartPr/>
                <p14:nvPr/>
              </p14:nvContentPartPr>
              <p14:xfrm>
                <a:off x="2992429" y="3872215"/>
                <a:ext cx="49320" cy="34200"/>
              </p14:xfrm>
            </p:contentPart>
          </mc:Choice>
          <mc:Fallback xmlns="">
            <p:pic>
              <p:nvPicPr>
                <p:cNvPr id="52" name="Ink 51">
                  <a:extLst>
                    <a:ext uri="{FF2B5EF4-FFF2-40B4-BE49-F238E27FC236}">
                      <a16:creationId xmlns:a16="http://schemas.microsoft.com/office/drawing/2014/main" id="{D1E65B14-33DD-5076-39CE-4EFF2F887DCD}"/>
                    </a:ext>
                  </a:extLst>
                </p:cNvPr>
                <p:cNvPicPr/>
                <p:nvPr/>
              </p:nvPicPr>
              <p:blipFill>
                <a:blip r:embed="rId57"/>
                <a:stretch>
                  <a:fillRect/>
                </a:stretch>
              </p:blipFill>
              <p:spPr>
                <a:xfrm>
                  <a:off x="2983789" y="3863215"/>
                  <a:ext cx="66960" cy="518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53" name="Ink 52">
                  <a:extLst>
                    <a:ext uri="{FF2B5EF4-FFF2-40B4-BE49-F238E27FC236}">
                      <a16:creationId xmlns:a16="http://schemas.microsoft.com/office/drawing/2014/main" id="{8779FC00-527F-28F7-0470-1FC911A4924F}"/>
                    </a:ext>
                  </a:extLst>
                </p14:cNvPr>
                <p14:cNvContentPartPr/>
                <p14:nvPr/>
              </p14:nvContentPartPr>
              <p14:xfrm>
                <a:off x="3145069" y="3941695"/>
                <a:ext cx="19440" cy="16200"/>
              </p14:xfrm>
            </p:contentPart>
          </mc:Choice>
          <mc:Fallback xmlns="">
            <p:pic>
              <p:nvPicPr>
                <p:cNvPr id="53" name="Ink 52">
                  <a:extLst>
                    <a:ext uri="{FF2B5EF4-FFF2-40B4-BE49-F238E27FC236}">
                      <a16:creationId xmlns:a16="http://schemas.microsoft.com/office/drawing/2014/main" id="{8779FC00-527F-28F7-0470-1FC911A4924F}"/>
                    </a:ext>
                  </a:extLst>
                </p:cNvPr>
                <p:cNvPicPr/>
                <p:nvPr/>
              </p:nvPicPr>
              <p:blipFill>
                <a:blip r:embed="rId59"/>
                <a:stretch>
                  <a:fillRect/>
                </a:stretch>
              </p:blipFill>
              <p:spPr>
                <a:xfrm>
                  <a:off x="3136069" y="3932695"/>
                  <a:ext cx="37080" cy="338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4" name="Ink 53">
                  <a:extLst>
                    <a:ext uri="{FF2B5EF4-FFF2-40B4-BE49-F238E27FC236}">
                      <a16:creationId xmlns:a16="http://schemas.microsoft.com/office/drawing/2014/main" id="{75188966-0C90-6985-85FD-64547FE616FC}"/>
                    </a:ext>
                  </a:extLst>
                </p14:cNvPr>
                <p14:cNvContentPartPr/>
                <p14:nvPr/>
              </p14:nvContentPartPr>
              <p14:xfrm>
                <a:off x="3276469" y="4010815"/>
                <a:ext cx="21600" cy="11880"/>
              </p14:xfrm>
            </p:contentPart>
          </mc:Choice>
          <mc:Fallback xmlns="">
            <p:pic>
              <p:nvPicPr>
                <p:cNvPr id="54" name="Ink 53">
                  <a:extLst>
                    <a:ext uri="{FF2B5EF4-FFF2-40B4-BE49-F238E27FC236}">
                      <a16:creationId xmlns:a16="http://schemas.microsoft.com/office/drawing/2014/main" id="{75188966-0C90-6985-85FD-64547FE616FC}"/>
                    </a:ext>
                  </a:extLst>
                </p:cNvPr>
                <p:cNvPicPr/>
                <p:nvPr/>
              </p:nvPicPr>
              <p:blipFill>
                <a:blip r:embed="rId61"/>
                <a:stretch>
                  <a:fillRect/>
                </a:stretch>
              </p:blipFill>
              <p:spPr>
                <a:xfrm>
                  <a:off x="3267469" y="4001815"/>
                  <a:ext cx="392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5" name="Ink 54">
                  <a:extLst>
                    <a:ext uri="{FF2B5EF4-FFF2-40B4-BE49-F238E27FC236}">
                      <a16:creationId xmlns:a16="http://schemas.microsoft.com/office/drawing/2014/main" id="{537F2322-CAAA-D1F2-4F1D-88976A632B4E}"/>
                    </a:ext>
                  </a:extLst>
                </p14:cNvPr>
                <p14:cNvContentPartPr/>
                <p14:nvPr/>
              </p14:nvContentPartPr>
              <p14:xfrm>
                <a:off x="3401389" y="4052215"/>
                <a:ext cx="1440" cy="2880"/>
              </p14:xfrm>
            </p:contentPart>
          </mc:Choice>
          <mc:Fallback xmlns="">
            <p:pic>
              <p:nvPicPr>
                <p:cNvPr id="55" name="Ink 54">
                  <a:extLst>
                    <a:ext uri="{FF2B5EF4-FFF2-40B4-BE49-F238E27FC236}">
                      <a16:creationId xmlns:a16="http://schemas.microsoft.com/office/drawing/2014/main" id="{537F2322-CAAA-D1F2-4F1D-88976A632B4E}"/>
                    </a:ext>
                  </a:extLst>
                </p:cNvPr>
                <p:cNvPicPr/>
                <p:nvPr/>
              </p:nvPicPr>
              <p:blipFill>
                <a:blip r:embed="rId63"/>
                <a:stretch>
                  <a:fillRect/>
                </a:stretch>
              </p:blipFill>
              <p:spPr>
                <a:xfrm>
                  <a:off x="3392389" y="4043575"/>
                  <a:ext cx="19080" cy="20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4">
            <p14:nvContentPartPr>
              <p14:cNvPr id="57" name="Ink 56">
                <a:extLst>
                  <a:ext uri="{FF2B5EF4-FFF2-40B4-BE49-F238E27FC236}">
                    <a16:creationId xmlns:a16="http://schemas.microsoft.com/office/drawing/2014/main" id="{92EF775D-D91B-5177-D086-5BB5FC051430}"/>
                  </a:ext>
                </a:extLst>
              </p14:cNvPr>
              <p14:cNvContentPartPr/>
              <p14:nvPr/>
            </p14:nvContentPartPr>
            <p14:xfrm>
              <a:off x="4806469" y="3129175"/>
              <a:ext cx="231120" cy="127440"/>
            </p14:xfrm>
          </p:contentPart>
        </mc:Choice>
        <mc:Fallback xmlns="">
          <p:pic>
            <p:nvPicPr>
              <p:cNvPr id="57" name="Ink 56">
                <a:extLst>
                  <a:ext uri="{FF2B5EF4-FFF2-40B4-BE49-F238E27FC236}">
                    <a16:creationId xmlns:a16="http://schemas.microsoft.com/office/drawing/2014/main" id="{92EF775D-D91B-5177-D086-5BB5FC051430}"/>
                  </a:ext>
                </a:extLst>
              </p:cNvPr>
              <p:cNvPicPr/>
              <p:nvPr/>
            </p:nvPicPr>
            <p:blipFill>
              <a:blip r:embed="rId65"/>
              <a:stretch>
                <a:fillRect/>
              </a:stretch>
            </p:blipFill>
            <p:spPr>
              <a:xfrm>
                <a:off x="4797829" y="3120175"/>
                <a:ext cx="2487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58" name="Ink 57">
                <a:extLst>
                  <a:ext uri="{FF2B5EF4-FFF2-40B4-BE49-F238E27FC236}">
                    <a16:creationId xmlns:a16="http://schemas.microsoft.com/office/drawing/2014/main" id="{CD4CE961-2173-1BC7-869B-6F7C417D9E82}"/>
                  </a:ext>
                </a:extLst>
              </p14:cNvPr>
              <p14:cNvContentPartPr/>
              <p14:nvPr/>
            </p14:nvContentPartPr>
            <p14:xfrm>
              <a:off x="4717909" y="3939895"/>
              <a:ext cx="271080" cy="246600"/>
            </p14:xfrm>
          </p:contentPart>
        </mc:Choice>
        <mc:Fallback xmlns="">
          <p:pic>
            <p:nvPicPr>
              <p:cNvPr id="58" name="Ink 57">
                <a:extLst>
                  <a:ext uri="{FF2B5EF4-FFF2-40B4-BE49-F238E27FC236}">
                    <a16:creationId xmlns:a16="http://schemas.microsoft.com/office/drawing/2014/main" id="{CD4CE961-2173-1BC7-869B-6F7C417D9E82}"/>
                  </a:ext>
                </a:extLst>
              </p:cNvPr>
              <p:cNvPicPr/>
              <p:nvPr/>
            </p:nvPicPr>
            <p:blipFill>
              <a:blip r:embed="rId67"/>
              <a:stretch>
                <a:fillRect/>
              </a:stretch>
            </p:blipFill>
            <p:spPr>
              <a:xfrm>
                <a:off x="4708909" y="3930895"/>
                <a:ext cx="288720" cy="264240"/>
              </a:xfrm>
              <a:prstGeom prst="rect">
                <a:avLst/>
              </a:prstGeom>
            </p:spPr>
          </p:pic>
        </mc:Fallback>
      </mc:AlternateContent>
    </p:spTree>
    <p:extLst>
      <p:ext uri="{BB962C8B-B14F-4D97-AF65-F5344CB8AC3E}">
        <p14:creationId xmlns:p14="http://schemas.microsoft.com/office/powerpoint/2010/main" val="726691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E5990E3-6BC1-5388-82A0-553A40A83788}"/>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31E73CCF-D363-1250-3AD7-332DF25F2D88}"/>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29, 3 mot 3 med väggar</a:t>
            </a:r>
            <a:endParaRPr sz="3000" dirty="0"/>
          </a:p>
        </p:txBody>
      </p:sp>
      <p:sp>
        <p:nvSpPr>
          <p:cNvPr id="79" name="Google Shape;79;p17">
            <a:extLst>
              <a:ext uri="{FF2B5EF4-FFF2-40B4-BE49-F238E27FC236}">
                <a16:creationId xmlns:a16="http://schemas.microsoft.com/office/drawing/2014/main" id="{04ADA8BD-EDCE-3F06-BF4D-3D644D427E11}"/>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1850-1910</a:t>
            </a:r>
          </a:p>
          <a:p>
            <a:pPr marL="0" lvl="0" indent="0" algn="l"/>
            <a:r>
              <a:rPr lang="sv-SE" sz="1300" dirty="0"/>
              <a:t>Här jobbar vi med intensitet och beslutsfattande. En övning där spelarna hela tiden sätts under press och pressade situationer. Det vi vill få fram är just att sätta våra spelare i så många situationer som möjligt - så ofta som möjligt. En grym övning som sagt, där vi kan låta spelarna spela länge. Våga lösa problemen och spela ur pressen. Våga prata det centrala spelet och rörelsen. Prata om att försvarande lag ska spela man-man och hela tiden </a:t>
            </a:r>
            <a:r>
              <a:rPr lang="sv-SE" sz="1300"/>
              <a:t>sätta press.</a:t>
            </a:r>
            <a:endParaRPr sz="1300" dirty="0"/>
          </a:p>
        </p:txBody>
      </p:sp>
      <p:pic>
        <p:nvPicPr>
          <p:cNvPr id="2" name="Picture 1" descr="A blue rectangular object with a black border&#10;&#10;Description automatically generated">
            <a:extLst>
              <a:ext uri="{FF2B5EF4-FFF2-40B4-BE49-F238E27FC236}">
                <a16:creationId xmlns:a16="http://schemas.microsoft.com/office/drawing/2014/main" id="{93F8BF07-561E-AB21-02AB-918503A9D392}"/>
              </a:ext>
            </a:extLst>
          </p:cNvPr>
          <p:cNvPicPr>
            <a:picLocks noChangeAspect="1"/>
          </p:cNvPicPr>
          <p:nvPr/>
        </p:nvPicPr>
        <p:blipFill>
          <a:blip r:embed="rId3"/>
          <a:stretch>
            <a:fillRect/>
          </a:stretch>
        </p:blipFill>
        <p:spPr>
          <a:xfrm>
            <a:off x="2281052" y="2399841"/>
            <a:ext cx="5089567" cy="2592309"/>
          </a:xfrm>
          <a:prstGeom prst="rect">
            <a:avLst/>
          </a:prstGeom>
        </p:spPr>
      </p:pic>
      <p:grpSp>
        <p:nvGrpSpPr>
          <p:cNvPr id="7" name="Group 6">
            <a:extLst>
              <a:ext uri="{FF2B5EF4-FFF2-40B4-BE49-F238E27FC236}">
                <a16:creationId xmlns:a16="http://schemas.microsoft.com/office/drawing/2014/main" id="{724126E2-7E79-3FF1-CE7A-F6B9A12A663D}"/>
              </a:ext>
            </a:extLst>
          </p:cNvPr>
          <p:cNvGrpSpPr/>
          <p:nvPr/>
        </p:nvGrpSpPr>
        <p:grpSpPr>
          <a:xfrm>
            <a:off x="6760909" y="3249415"/>
            <a:ext cx="152640" cy="126000"/>
            <a:chOff x="6760909" y="3249415"/>
            <a:chExt cx="152640" cy="12600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9DB2C9B5-D194-A23B-F9AB-E6F99CD03EB4}"/>
                    </a:ext>
                  </a:extLst>
                </p14:cNvPr>
                <p14:cNvContentPartPr/>
                <p14:nvPr/>
              </p14:nvContentPartPr>
              <p14:xfrm>
                <a:off x="6760909" y="3262735"/>
                <a:ext cx="149040" cy="108720"/>
              </p14:xfrm>
            </p:contentPart>
          </mc:Choice>
          <mc:Fallback xmlns="">
            <p:pic>
              <p:nvPicPr>
                <p:cNvPr id="3" name="Ink 2">
                  <a:extLst>
                    <a:ext uri="{FF2B5EF4-FFF2-40B4-BE49-F238E27FC236}">
                      <a16:creationId xmlns:a16="http://schemas.microsoft.com/office/drawing/2014/main" id="{9DB2C9B5-D194-A23B-F9AB-E6F99CD03EB4}"/>
                    </a:ext>
                  </a:extLst>
                </p:cNvPr>
                <p:cNvPicPr/>
                <p:nvPr/>
              </p:nvPicPr>
              <p:blipFill>
                <a:blip r:embed="rId5"/>
                <a:stretch>
                  <a:fillRect/>
                </a:stretch>
              </p:blipFill>
              <p:spPr>
                <a:xfrm>
                  <a:off x="6751909" y="3253735"/>
                  <a:ext cx="16668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1D119C6A-4C7A-5085-091E-3077600F5C87}"/>
                    </a:ext>
                  </a:extLst>
                </p14:cNvPr>
                <p14:cNvContentPartPr/>
                <p14:nvPr/>
              </p14:nvContentPartPr>
              <p14:xfrm>
                <a:off x="6783949" y="3249415"/>
                <a:ext cx="129600" cy="126000"/>
              </p14:xfrm>
            </p:contentPart>
          </mc:Choice>
          <mc:Fallback xmlns="">
            <p:pic>
              <p:nvPicPr>
                <p:cNvPr id="4" name="Ink 3">
                  <a:extLst>
                    <a:ext uri="{FF2B5EF4-FFF2-40B4-BE49-F238E27FC236}">
                      <a16:creationId xmlns:a16="http://schemas.microsoft.com/office/drawing/2014/main" id="{1D119C6A-4C7A-5085-091E-3077600F5C87}"/>
                    </a:ext>
                  </a:extLst>
                </p:cNvPr>
                <p:cNvPicPr/>
                <p:nvPr/>
              </p:nvPicPr>
              <p:blipFill>
                <a:blip r:embed="rId7"/>
                <a:stretch>
                  <a:fillRect/>
                </a:stretch>
              </p:blipFill>
              <p:spPr>
                <a:xfrm>
                  <a:off x="6775309" y="3240415"/>
                  <a:ext cx="147240" cy="143640"/>
                </a:xfrm>
                <a:prstGeom prst="rect">
                  <a:avLst/>
                </a:prstGeom>
              </p:spPr>
            </p:pic>
          </mc:Fallback>
        </mc:AlternateContent>
      </p:grpSp>
      <p:grpSp>
        <p:nvGrpSpPr>
          <p:cNvPr id="14" name="Group 13">
            <a:extLst>
              <a:ext uri="{FF2B5EF4-FFF2-40B4-BE49-F238E27FC236}">
                <a16:creationId xmlns:a16="http://schemas.microsoft.com/office/drawing/2014/main" id="{9F2D13E6-EC7D-A3DE-92AE-25B42A9F1537}"/>
              </a:ext>
            </a:extLst>
          </p:cNvPr>
          <p:cNvGrpSpPr/>
          <p:nvPr/>
        </p:nvGrpSpPr>
        <p:grpSpPr>
          <a:xfrm>
            <a:off x="5833909" y="2895175"/>
            <a:ext cx="200160" cy="149760"/>
            <a:chOff x="5833909" y="2895175"/>
            <a:chExt cx="200160" cy="149760"/>
          </a:xfrm>
        </p:grpSpPr>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DDA57F6E-1030-C9FA-E08A-E843AC823D88}"/>
                    </a:ext>
                  </a:extLst>
                </p14:cNvPr>
                <p14:cNvContentPartPr/>
                <p14:nvPr/>
              </p14:nvContentPartPr>
              <p14:xfrm>
                <a:off x="5839669" y="2902375"/>
                <a:ext cx="172440" cy="107280"/>
              </p14:xfrm>
            </p:contentPart>
          </mc:Choice>
          <mc:Fallback xmlns="">
            <p:pic>
              <p:nvPicPr>
                <p:cNvPr id="8" name="Ink 7">
                  <a:extLst>
                    <a:ext uri="{FF2B5EF4-FFF2-40B4-BE49-F238E27FC236}">
                      <a16:creationId xmlns:a16="http://schemas.microsoft.com/office/drawing/2014/main" id="{DDA57F6E-1030-C9FA-E08A-E843AC823D88}"/>
                    </a:ext>
                  </a:extLst>
                </p:cNvPr>
                <p:cNvPicPr/>
                <p:nvPr/>
              </p:nvPicPr>
              <p:blipFill>
                <a:blip r:embed="rId9"/>
                <a:stretch>
                  <a:fillRect/>
                </a:stretch>
              </p:blipFill>
              <p:spPr>
                <a:xfrm>
                  <a:off x="5830669" y="2893735"/>
                  <a:ext cx="19008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ED46176F-E4A8-A62E-6912-05A6CE7AA7B4}"/>
                    </a:ext>
                  </a:extLst>
                </p14:cNvPr>
                <p14:cNvContentPartPr/>
                <p14:nvPr/>
              </p14:nvContentPartPr>
              <p14:xfrm>
                <a:off x="5833909" y="2895175"/>
                <a:ext cx="200160" cy="149760"/>
              </p14:xfrm>
            </p:contentPart>
          </mc:Choice>
          <mc:Fallback xmlns="">
            <p:pic>
              <p:nvPicPr>
                <p:cNvPr id="9" name="Ink 8">
                  <a:extLst>
                    <a:ext uri="{FF2B5EF4-FFF2-40B4-BE49-F238E27FC236}">
                      <a16:creationId xmlns:a16="http://schemas.microsoft.com/office/drawing/2014/main" id="{ED46176F-E4A8-A62E-6912-05A6CE7AA7B4}"/>
                    </a:ext>
                  </a:extLst>
                </p:cNvPr>
                <p:cNvPicPr/>
                <p:nvPr/>
              </p:nvPicPr>
              <p:blipFill>
                <a:blip r:embed="rId11"/>
                <a:stretch>
                  <a:fillRect/>
                </a:stretch>
              </p:blipFill>
              <p:spPr>
                <a:xfrm>
                  <a:off x="5824909" y="2886535"/>
                  <a:ext cx="217800" cy="167400"/>
                </a:xfrm>
                <a:prstGeom prst="rect">
                  <a:avLst/>
                </a:prstGeom>
              </p:spPr>
            </p:pic>
          </mc:Fallback>
        </mc:AlternateContent>
      </p:grpSp>
      <p:grpSp>
        <p:nvGrpSpPr>
          <p:cNvPr id="13" name="Group 12">
            <a:extLst>
              <a:ext uri="{FF2B5EF4-FFF2-40B4-BE49-F238E27FC236}">
                <a16:creationId xmlns:a16="http://schemas.microsoft.com/office/drawing/2014/main" id="{A818D3F4-FB6F-F049-00B8-FE13F6D093EB}"/>
              </a:ext>
            </a:extLst>
          </p:cNvPr>
          <p:cNvGrpSpPr/>
          <p:nvPr/>
        </p:nvGrpSpPr>
        <p:grpSpPr>
          <a:xfrm>
            <a:off x="5577589" y="3955015"/>
            <a:ext cx="227880" cy="253440"/>
            <a:chOff x="5577589" y="3955015"/>
            <a:chExt cx="227880" cy="253440"/>
          </a:xfrm>
        </p:grpSpPr>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8410686E-4BF3-0CFC-E805-052E9C2C00D2}"/>
                    </a:ext>
                  </a:extLst>
                </p14:cNvPr>
                <p14:cNvContentPartPr/>
                <p14:nvPr/>
              </p14:nvContentPartPr>
              <p14:xfrm>
                <a:off x="5638789" y="3955015"/>
                <a:ext cx="117720" cy="246960"/>
              </p14:xfrm>
            </p:contentPart>
          </mc:Choice>
          <mc:Fallback xmlns="">
            <p:pic>
              <p:nvPicPr>
                <p:cNvPr id="10" name="Ink 9">
                  <a:extLst>
                    <a:ext uri="{FF2B5EF4-FFF2-40B4-BE49-F238E27FC236}">
                      <a16:creationId xmlns:a16="http://schemas.microsoft.com/office/drawing/2014/main" id="{8410686E-4BF3-0CFC-E805-052E9C2C00D2}"/>
                    </a:ext>
                  </a:extLst>
                </p:cNvPr>
                <p:cNvPicPr/>
                <p:nvPr/>
              </p:nvPicPr>
              <p:blipFill>
                <a:blip r:embed="rId13"/>
                <a:stretch>
                  <a:fillRect/>
                </a:stretch>
              </p:blipFill>
              <p:spPr>
                <a:xfrm>
                  <a:off x="5629789" y="3946375"/>
                  <a:ext cx="13536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F6131330-F21C-843C-765B-648C835BB1C5}"/>
                    </a:ext>
                  </a:extLst>
                </p14:cNvPr>
                <p14:cNvContentPartPr/>
                <p14:nvPr/>
              </p14:nvContentPartPr>
              <p14:xfrm>
                <a:off x="5577589" y="4086775"/>
                <a:ext cx="227880" cy="121680"/>
              </p14:xfrm>
            </p:contentPart>
          </mc:Choice>
          <mc:Fallback xmlns="">
            <p:pic>
              <p:nvPicPr>
                <p:cNvPr id="11" name="Ink 10">
                  <a:extLst>
                    <a:ext uri="{FF2B5EF4-FFF2-40B4-BE49-F238E27FC236}">
                      <a16:creationId xmlns:a16="http://schemas.microsoft.com/office/drawing/2014/main" id="{F6131330-F21C-843C-765B-648C835BB1C5}"/>
                    </a:ext>
                  </a:extLst>
                </p:cNvPr>
                <p:cNvPicPr/>
                <p:nvPr/>
              </p:nvPicPr>
              <p:blipFill>
                <a:blip r:embed="rId15"/>
                <a:stretch>
                  <a:fillRect/>
                </a:stretch>
              </p:blipFill>
              <p:spPr>
                <a:xfrm>
                  <a:off x="5568589" y="4078135"/>
                  <a:ext cx="245520" cy="139320"/>
                </a:xfrm>
                <a:prstGeom prst="rect">
                  <a:avLst/>
                </a:prstGeom>
              </p:spPr>
            </p:pic>
          </mc:Fallback>
        </mc:AlternateContent>
      </p:grpSp>
      <p:grpSp>
        <p:nvGrpSpPr>
          <p:cNvPr id="17" name="Group 16">
            <a:extLst>
              <a:ext uri="{FF2B5EF4-FFF2-40B4-BE49-F238E27FC236}">
                <a16:creationId xmlns:a16="http://schemas.microsoft.com/office/drawing/2014/main" id="{93ECE7CB-DA54-FA96-2E05-A0B6D335EF56}"/>
              </a:ext>
            </a:extLst>
          </p:cNvPr>
          <p:cNvGrpSpPr/>
          <p:nvPr/>
        </p:nvGrpSpPr>
        <p:grpSpPr>
          <a:xfrm>
            <a:off x="4973869" y="4627135"/>
            <a:ext cx="138960" cy="137160"/>
            <a:chOff x="4973869" y="4627135"/>
            <a:chExt cx="138960" cy="137160"/>
          </a:xfrm>
        </p:grpSpPr>
        <mc:AlternateContent xmlns:mc="http://schemas.openxmlformats.org/markup-compatibility/2006" xmlns:p14="http://schemas.microsoft.com/office/powerpoint/2010/main">
          <mc:Choice Requires="p14">
            <p:contentPart p14:bwMode="auto" r:id="rId16">
              <p14:nvContentPartPr>
                <p14:cNvPr id="15" name="Ink 14">
                  <a:extLst>
                    <a:ext uri="{FF2B5EF4-FFF2-40B4-BE49-F238E27FC236}">
                      <a16:creationId xmlns:a16="http://schemas.microsoft.com/office/drawing/2014/main" id="{3D53E9E1-545A-4582-18A9-549D607A8FF5}"/>
                    </a:ext>
                  </a:extLst>
                </p14:cNvPr>
                <p14:cNvContentPartPr/>
                <p14:nvPr/>
              </p14:nvContentPartPr>
              <p14:xfrm>
                <a:off x="4973869" y="4627135"/>
                <a:ext cx="133920" cy="137160"/>
              </p14:xfrm>
            </p:contentPart>
          </mc:Choice>
          <mc:Fallback xmlns="">
            <p:pic>
              <p:nvPicPr>
                <p:cNvPr id="15" name="Ink 14">
                  <a:extLst>
                    <a:ext uri="{FF2B5EF4-FFF2-40B4-BE49-F238E27FC236}">
                      <a16:creationId xmlns:a16="http://schemas.microsoft.com/office/drawing/2014/main" id="{3D53E9E1-545A-4582-18A9-549D607A8FF5}"/>
                    </a:ext>
                  </a:extLst>
                </p:cNvPr>
                <p:cNvPicPr/>
                <p:nvPr/>
              </p:nvPicPr>
              <p:blipFill>
                <a:blip r:embed="rId17"/>
                <a:stretch>
                  <a:fillRect/>
                </a:stretch>
              </p:blipFill>
              <p:spPr>
                <a:xfrm>
                  <a:off x="4964869" y="4618495"/>
                  <a:ext cx="1515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FD4AB93C-0BF2-FD04-8E13-5B1858EF90CD}"/>
                    </a:ext>
                  </a:extLst>
                </p14:cNvPr>
                <p14:cNvContentPartPr/>
                <p14:nvPr/>
              </p14:nvContentPartPr>
              <p14:xfrm>
                <a:off x="4978189" y="4641175"/>
                <a:ext cx="134640" cy="102240"/>
              </p14:xfrm>
            </p:contentPart>
          </mc:Choice>
          <mc:Fallback xmlns="">
            <p:pic>
              <p:nvPicPr>
                <p:cNvPr id="16" name="Ink 15">
                  <a:extLst>
                    <a:ext uri="{FF2B5EF4-FFF2-40B4-BE49-F238E27FC236}">
                      <a16:creationId xmlns:a16="http://schemas.microsoft.com/office/drawing/2014/main" id="{FD4AB93C-0BF2-FD04-8E13-5B1858EF90CD}"/>
                    </a:ext>
                  </a:extLst>
                </p:cNvPr>
                <p:cNvPicPr/>
                <p:nvPr/>
              </p:nvPicPr>
              <p:blipFill>
                <a:blip r:embed="rId19"/>
                <a:stretch>
                  <a:fillRect/>
                </a:stretch>
              </p:blipFill>
              <p:spPr>
                <a:xfrm>
                  <a:off x="4969189" y="4632175"/>
                  <a:ext cx="152280" cy="119880"/>
                </a:xfrm>
                <a:prstGeom prst="rect">
                  <a:avLst/>
                </a:prstGeom>
              </p:spPr>
            </p:pic>
          </mc:Fallback>
        </mc:AlternateContent>
      </p:grpSp>
      <p:grpSp>
        <p:nvGrpSpPr>
          <p:cNvPr id="22" name="Group 21">
            <a:extLst>
              <a:ext uri="{FF2B5EF4-FFF2-40B4-BE49-F238E27FC236}">
                <a16:creationId xmlns:a16="http://schemas.microsoft.com/office/drawing/2014/main" id="{11779CED-306F-021F-A74C-90384D47BB7F}"/>
              </a:ext>
            </a:extLst>
          </p:cNvPr>
          <p:cNvGrpSpPr/>
          <p:nvPr/>
        </p:nvGrpSpPr>
        <p:grpSpPr>
          <a:xfrm>
            <a:off x="4928149" y="3789055"/>
            <a:ext cx="210960" cy="161280"/>
            <a:chOff x="4928149" y="3789055"/>
            <a:chExt cx="210960" cy="161280"/>
          </a:xfrm>
        </p:grpSpPr>
        <mc:AlternateContent xmlns:mc="http://schemas.openxmlformats.org/markup-compatibility/2006" xmlns:p14="http://schemas.microsoft.com/office/powerpoint/2010/main">
          <mc:Choice Requires="p14">
            <p:contentPart p14:bwMode="auto" r:id="rId20">
              <p14:nvContentPartPr>
                <p14:cNvPr id="18" name="Ink 17">
                  <a:extLst>
                    <a:ext uri="{FF2B5EF4-FFF2-40B4-BE49-F238E27FC236}">
                      <a16:creationId xmlns:a16="http://schemas.microsoft.com/office/drawing/2014/main" id="{EF47E1D9-4906-64DD-F112-783BF6AF37C2}"/>
                    </a:ext>
                  </a:extLst>
                </p14:cNvPr>
                <p14:cNvContentPartPr/>
                <p14:nvPr/>
              </p14:nvContentPartPr>
              <p14:xfrm>
                <a:off x="4959829" y="3789055"/>
                <a:ext cx="360" cy="360"/>
              </p14:xfrm>
            </p:contentPart>
          </mc:Choice>
          <mc:Fallback xmlns="">
            <p:pic>
              <p:nvPicPr>
                <p:cNvPr id="18" name="Ink 17">
                  <a:extLst>
                    <a:ext uri="{FF2B5EF4-FFF2-40B4-BE49-F238E27FC236}">
                      <a16:creationId xmlns:a16="http://schemas.microsoft.com/office/drawing/2014/main" id="{EF47E1D9-4906-64DD-F112-783BF6AF37C2}"/>
                    </a:ext>
                  </a:extLst>
                </p:cNvPr>
                <p:cNvPicPr/>
                <p:nvPr/>
              </p:nvPicPr>
              <p:blipFill>
                <a:blip r:embed="rId21"/>
                <a:stretch>
                  <a:fillRect/>
                </a:stretch>
              </p:blipFill>
              <p:spPr>
                <a:xfrm>
                  <a:off x="4951189" y="378005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9" name="Ink 18">
                  <a:extLst>
                    <a:ext uri="{FF2B5EF4-FFF2-40B4-BE49-F238E27FC236}">
                      <a16:creationId xmlns:a16="http://schemas.microsoft.com/office/drawing/2014/main" id="{D3F0E295-EC78-F0FB-E8FE-122158271AF0}"/>
                    </a:ext>
                  </a:extLst>
                </p14:cNvPr>
                <p14:cNvContentPartPr/>
                <p14:nvPr/>
              </p14:nvContentPartPr>
              <p14:xfrm>
                <a:off x="4959829" y="3789055"/>
                <a:ext cx="179280" cy="128160"/>
              </p14:xfrm>
            </p:contentPart>
          </mc:Choice>
          <mc:Fallback xmlns="">
            <p:pic>
              <p:nvPicPr>
                <p:cNvPr id="19" name="Ink 18">
                  <a:extLst>
                    <a:ext uri="{FF2B5EF4-FFF2-40B4-BE49-F238E27FC236}">
                      <a16:creationId xmlns:a16="http://schemas.microsoft.com/office/drawing/2014/main" id="{D3F0E295-EC78-F0FB-E8FE-122158271AF0}"/>
                    </a:ext>
                  </a:extLst>
                </p:cNvPr>
                <p:cNvPicPr/>
                <p:nvPr/>
              </p:nvPicPr>
              <p:blipFill>
                <a:blip r:embed="rId23"/>
                <a:stretch>
                  <a:fillRect/>
                </a:stretch>
              </p:blipFill>
              <p:spPr>
                <a:xfrm>
                  <a:off x="4951189" y="3780055"/>
                  <a:ext cx="19692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1" name="Ink 20">
                  <a:extLst>
                    <a:ext uri="{FF2B5EF4-FFF2-40B4-BE49-F238E27FC236}">
                      <a16:creationId xmlns:a16="http://schemas.microsoft.com/office/drawing/2014/main" id="{D1FE7ADE-A802-74F2-A28A-D9201F57C861}"/>
                    </a:ext>
                  </a:extLst>
                </p14:cNvPr>
                <p14:cNvContentPartPr/>
                <p14:nvPr/>
              </p14:nvContentPartPr>
              <p14:xfrm>
                <a:off x="4928149" y="3802735"/>
                <a:ext cx="184680" cy="147600"/>
              </p14:xfrm>
            </p:contentPart>
          </mc:Choice>
          <mc:Fallback xmlns="">
            <p:pic>
              <p:nvPicPr>
                <p:cNvPr id="21" name="Ink 20">
                  <a:extLst>
                    <a:ext uri="{FF2B5EF4-FFF2-40B4-BE49-F238E27FC236}">
                      <a16:creationId xmlns:a16="http://schemas.microsoft.com/office/drawing/2014/main" id="{D1FE7ADE-A802-74F2-A28A-D9201F57C861}"/>
                    </a:ext>
                  </a:extLst>
                </p:cNvPr>
                <p:cNvPicPr/>
                <p:nvPr/>
              </p:nvPicPr>
              <p:blipFill>
                <a:blip r:embed="rId25"/>
                <a:stretch>
                  <a:fillRect/>
                </a:stretch>
              </p:blipFill>
              <p:spPr>
                <a:xfrm>
                  <a:off x="4919149" y="3794095"/>
                  <a:ext cx="202320" cy="165240"/>
                </a:xfrm>
                <a:prstGeom prst="rect">
                  <a:avLst/>
                </a:prstGeom>
              </p:spPr>
            </p:pic>
          </mc:Fallback>
        </mc:AlternateContent>
      </p:grpSp>
      <p:grpSp>
        <p:nvGrpSpPr>
          <p:cNvPr id="27" name="Group 26">
            <a:extLst>
              <a:ext uri="{FF2B5EF4-FFF2-40B4-BE49-F238E27FC236}">
                <a16:creationId xmlns:a16="http://schemas.microsoft.com/office/drawing/2014/main" id="{1F48BC25-8E43-72ED-87D3-FBFBBE68278C}"/>
              </a:ext>
            </a:extLst>
          </p:cNvPr>
          <p:cNvGrpSpPr/>
          <p:nvPr/>
        </p:nvGrpSpPr>
        <p:grpSpPr>
          <a:xfrm>
            <a:off x="4904389" y="2971495"/>
            <a:ext cx="208080" cy="169560"/>
            <a:chOff x="4904389" y="2971495"/>
            <a:chExt cx="208080" cy="169560"/>
          </a:xfrm>
        </p:grpSpPr>
        <mc:AlternateContent xmlns:mc="http://schemas.openxmlformats.org/markup-compatibility/2006" xmlns:p14="http://schemas.microsoft.com/office/powerpoint/2010/main">
          <mc:Choice Requires="p14">
            <p:contentPart p14:bwMode="auto" r:id="rId26">
              <p14:nvContentPartPr>
                <p14:cNvPr id="23" name="Ink 22">
                  <a:extLst>
                    <a:ext uri="{FF2B5EF4-FFF2-40B4-BE49-F238E27FC236}">
                      <a16:creationId xmlns:a16="http://schemas.microsoft.com/office/drawing/2014/main" id="{CFB1A9B6-F6B7-2E06-5480-B9B47A63EF74}"/>
                    </a:ext>
                  </a:extLst>
                </p14:cNvPr>
                <p14:cNvContentPartPr/>
                <p14:nvPr/>
              </p14:nvContentPartPr>
              <p14:xfrm>
                <a:off x="4904389" y="2985535"/>
                <a:ext cx="162720" cy="155520"/>
              </p14:xfrm>
            </p:contentPart>
          </mc:Choice>
          <mc:Fallback xmlns="">
            <p:pic>
              <p:nvPicPr>
                <p:cNvPr id="23" name="Ink 22">
                  <a:extLst>
                    <a:ext uri="{FF2B5EF4-FFF2-40B4-BE49-F238E27FC236}">
                      <a16:creationId xmlns:a16="http://schemas.microsoft.com/office/drawing/2014/main" id="{CFB1A9B6-F6B7-2E06-5480-B9B47A63EF74}"/>
                    </a:ext>
                  </a:extLst>
                </p:cNvPr>
                <p:cNvPicPr/>
                <p:nvPr/>
              </p:nvPicPr>
              <p:blipFill>
                <a:blip r:embed="rId27"/>
                <a:stretch>
                  <a:fillRect/>
                </a:stretch>
              </p:blipFill>
              <p:spPr>
                <a:xfrm>
                  <a:off x="4895389" y="2976535"/>
                  <a:ext cx="18036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4" name="Ink 23">
                  <a:extLst>
                    <a:ext uri="{FF2B5EF4-FFF2-40B4-BE49-F238E27FC236}">
                      <a16:creationId xmlns:a16="http://schemas.microsoft.com/office/drawing/2014/main" id="{A36B5D65-AA3C-7704-07A1-3B378A8DD7BF}"/>
                    </a:ext>
                  </a:extLst>
                </p14:cNvPr>
                <p14:cNvContentPartPr/>
                <p14:nvPr/>
              </p14:nvContentPartPr>
              <p14:xfrm>
                <a:off x="4910509" y="2971495"/>
                <a:ext cx="201960" cy="164160"/>
              </p14:xfrm>
            </p:contentPart>
          </mc:Choice>
          <mc:Fallback xmlns="">
            <p:pic>
              <p:nvPicPr>
                <p:cNvPr id="24" name="Ink 23">
                  <a:extLst>
                    <a:ext uri="{FF2B5EF4-FFF2-40B4-BE49-F238E27FC236}">
                      <a16:creationId xmlns:a16="http://schemas.microsoft.com/office/drawing/2014/main" id="{A36B5D65-AA3C-7704-07A1-3B378A8DD7BF}"/>
                    </a:ext>
                  </a:extLst>
                </p:cNvPr>
                <p:cNvPicPr/>
                <p:nvPr/>
              </p:nvPicPr>
              <p:blipFill>
                <a:blip r:embed="rId29"/>
                <a:stretch>
                  <a:fillRect/>
                </a:stretch>
              </p:blipFill>
              <p:spPr>
                <a:xfrm>
                  <a:off x="4901869" y="2962855"/>
                  <a:ext cx="219600" cy="181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41" name="Ink 40">
                <a:extLst>
                  <a:ext uri="{FF2B5EF4-FFF2-40B4-BE49-F238E27FC236}">
                    <a16:creationId xmlns:a16="http://schemas.microsoft.com/office/drawing/2014/main" id="{E54DCEE6-F7A4-8B26-EBE6-EB995B985CEE}"/>
                  </a:ext>
                </a:extLst>
              </p14:cNvPr>
              <p14:cNvContentPartPr/>
              <p14:nvPr/>
            </p14:nvContentPartPr>
            <p14:xfrm>
              <a:off x="4877029" y="2715175"/>
              <a:ext cx="174600" cy="132840"/>
            </p14:xfrm>
          </p:contentPart>
        </mc:Choice>
        <mc:Fallback xmlns="">
          <p:pic>
            <p:nvPicPr>
              <p:cNvPr id="41" name="Ink 40">
                <a:extLst>
                  <a:ext uri="{FF2B5EF4-FFF2-40B4-BE49-F238E27FC236}">
                    <a16:creationId xmlns:a16="http://schemas.microsoft.com/office/drawing/2014/main" id="{E54DCEE6-F7A4-8B26-EBE6-EB995B985CEE}"/>
                  </a:ext>
                </a:extLst>
              </p:cNvPr>
              <p:cNvPicPr/>
              <p:nvPr/>
            </p:nvPicPr>
            <p:blipFill>
              <a:blip r:embed="rId31"/>
              <a:stretch>
                <a:fillRect/>
              </a:stretch>
            </p:blipFill>
            <p:spPr>
              <a:xfrm>
                <a:off x="4868029" y="2706535"/>
                <a:ext cx="19224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2" name="Ink 41">
                <a:extLst>
                  <a:ext uri="{FF2B5EF4-FFF2-40B4-BE49-F238E27FC236}">
                    <a16:creationId xmlns:a16="http://schemas.microsoft.com/office/drawing/2014/main" id="{B9CC2A7F-69B2-5189-302A-05A0994D3233}"/>
                  </a:ext>
                </a:extLst>
              </p14:cNvPr>
              <p14:cNvContentPartPr/>
              <p14:nvPr/>
            </p14:nvContentPartPr>
            <p14:xfrm>
              <a:off x="4951549" y="3595015"/>
              <a:ext cx="133560" cy="178560"/>
            </p14:xfrm>
          </p:contentPart>
        </mc:Choice>
        <mc:Fallback xmlns="">
          <p:pic>
            <p:nvPicPr>
              <p:cNvPr id="42" name="Ink 41">
                <a:extLst>
                  <a:ext uri="{FF2B5EF4-FFF2-40B4-BE49-F238E27FC236}">
                    <a16:creationId xmlns:a16="http://schemas.microsoft.com/office/drawing/2014/main" id="{B9CC2A7F-69B2-5189-302A-05A0994D3233}"/>
                  </a:ext>
                </a:extLst>
              </p:cNvPr>
              <p:cNvPicPr/>
              <p:nvPr/>
            </p:nvPicPr>
            <p:blipFill>
              <a:blip r:embed="rId33"/>
              <a:stretch>
                <a:fillRect/>
              </a:stretch>
            </p:blipFill>
            <p:spPr>
              <a:xfrm>
                <a:off x="4942909" y="3586375"/>
                <a:ext cx="15120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3" name="Ink 42">
                <a:extLst>
                  <a:ext uri="{FF2B5EF4-FFF2-40B4-BE49-F238E27FC236}">
                    <a16:creationId xmlns:a16="http://schemas.microsoft.com/office/drawing/2014/main" id="{3C252837-17EE-52A6-4214-DC7338B9A85E}"/>
                  </a:ext>
                </a:extLst>
              </p14:cNvPr>
              <p14:cNvContentPartPr/>
              <p14:nvPr/>
            </p14:nvContentPartPr>
            <p14:xfrm>
              <a:off x="4997629" y="4419055"/>
              <a:ext cx="130320" cy="172800"/>
            </p14:xfrm>
          </p:contentPart>
        </mc:Choice>
        <mc:Fallback xmlns="">
          <p:pic>
            <p:nvPicPr>
              <p:cNvPr id="43" name="Ink 42">
                <a:extLst>
                  <a:ext uri="{FF2B5EF4-FFF2-40B4-BE49-F238E27FC236}">
                    <a16:creationId xmlns:a16="http://schemas.microsoft.com/office/drawing/2014/main" id="{3C252837-17EE-52A6-4214-DC7338B9A85E}"/>
                  </a:ext>
                </a:extLst>
              </p:cNvPr>
              <p:cNvPicPr/>
              <p:nvPr/>
            </p:nvPicPr>
            <p:blipFill>
              <a:blip r:embed="rId35"/>
              <a:stretch>
                <a:fillRect/>
              </a:stretch>
            </p:blipFill>
            <p:spPr>
              <a:xfrm>
                <a:off x="4988629" y="4410055"/>
                <a:ext cx="1479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4" name="Ink 43">
                <a:extLst>
                  <a:ext uri="{FF2B5EF4-FFF2-40B4-BE49-F238E27FC236}">
                    <a16:creationId xmlns:a16="http://schemas.microsoft.com/office/drawing/2014/main" id="{365AE4BD-A2B8-CFA6-0A44-21102DAEE425}"/>
                  </a:ext>
                </a:extLst>
              </p14:cNvPr>
              <p14:cNvContentPartPr/>
              <p14:nvPr/>
            </p14:nvContentPartPr>
            <p14:xfrm>
              <a:off x="5776309" y="4184335"/>
              <a:ext cx="177120" cy="145800"/>
            </p14:xfrm>
          </p:contentPart>
        </mc:Choice>
        <mc:Fallback xmlns="">
          <p:pic>
            <p:nvPicPr>
              <p:cNvPr id="44" name="Ink 43">
                <a:extLst>
                  <a:ext uri="{FF2B5EF4-FFF2-40B4-BE49-F238E27FC236}">
                    <a16:creationId xmlns:a16="http://schemas.microsoft.com/office/drawing/2014/main" id="{365AE4BD-A2B8-CFA6-0A44-21102DAEE425}"/>
                  </a:ext>
                </a:extLst>
              </p:cNvPr>
              <p:cNvPicPr/>
              <p:nvPr/>
            </p:nvPicPr>
            <p:blipFill>
              <a:blip r:embed="rId37"/>
              <a:stretch>
                <a:fillRect/>
              </a:stretch>
            </p:blipFill>
            <p:spPr>
              <a:xfrm>
                <a:off x="5767309" y="4175695"/>
                <a:ext cx="19476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5" name="Ink 44">
                <a:extLst>
                  <a:ext uri="{FF2B5EF4-FFF2-40B4-BE49-F238E27FC236}">
                    <a16:creationId xmlns:a16="http://schemas.microsoft.com/office/drawing/2014/main" id="{90157373-23D5-0196-E033-F813A3A53A31}"/>
                  </a:ext>
                </a:extLst>
              </p14:cNvPr>
              <p14:cNvContentPartPr/>
              <p14:nvPr/>
            </p14:nvContentPartPr>
            <p14:xfrm>
              <a:off x="5851909" y="3024775"/>
              <a:ext cx="190440" cy="198360"/>
            </p14:xfrm>
          </p:contentPart>
        </mc:Choice>
        <mc:Fallback xmlns="">
          <p:pic>
            <p:nvPicPr>
              <p:cNvPr id="45" name="Ink 44">
                <a:extLst>
                  <a:ext uri="{FF2B5EF4-FFF2-40B4-BE49-F238E27FC236}">
                    <a16:creationId xmlns:a16="http://schemas.microsoft.com/office/drawing/2014/main" id="{90157373-23D5-0196-E033-F813A3A53A31}"/>
                  </a:ext>
                </a:extLst>
              </p:cNvPr>
              <p:cNvPicPr/>
              <p:nvPr/>
            </p:nvPicPr>
            <p:blipFill>
              <a:blip r:embed="rId39"/>
              <a:stretch>
                <a:fillRect/>
              </a:stretch>
            </p:blipFill>
            <p:spPr>
              <a:xfrm>
                <a:off x="5843269" y="3016135"/>
                <a:ext cx="208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6" name="Ink 45">
                <a:extLst>
                  <a:ext uri="{FF2B5EF4-FFF2-40B4-BE49-F238E27FC236}">
                    <a16:creationId xmlns:a16="http://schemas.microsoft.com/office/drawing/2014/main" id="{7174D20C-054E-AF99-CD9C-2FFA2802123B}"/>
                  </a:ext>
                </a:extLst>
              </p14:cNvPr>
              <p14:cNvContentPartPr/>
              <p14:nvPr/>
            </p14:nvContentPartPr>
            <p14:xfrm>
              <a:off x="6733189" y="3098575"/>
              <a:ext cx="153360" cy="110880"/>
            </p14:xfrm>
          </p:contentPart>
        </mc:Choice>
        <mc:Fallback xmlns="">
          <p:pic>
            <p:nvPicPr>
              <p:cNvPr id="46" name="Ink 45">
                <a:extLst>
                  <a:ext uri="{FF2B5EF4-FFF2-40B4-BE49-F238E27FC236}">
                    <a16:creationId xmlns:a16="http://schemas.microsoft.com/office/drawing/2014/main" id="{7174D20C-054E-AF99-CD9C-2FFA2802123B}"/>
                  </a:ext>
                </a:extLst>
              </p:cNvPr>
              <p:cNvPicPr/>
              <p:nvPr/>
            </p:nvPicPr>
            <p:blipFill>
              <a:blip r:embed="rId41"/>
              <a:stretch>
                <a:fillRect/>
              </a:stretch>
            </p:blipFill>
            <p:spPr>
              <a:xfrm>
                <a:off x="6724549" y="3089575"/>
                <a:ext cx="171000" cy="128520"/>
              </a:xfrm>
              <a:prstGeom prst="rect">
                <a:avLst/>
              </a:prstGeom>
            </p:spPr>
          </p:pic>
        </mc:Fallback>
      </mc:AlternateContent>
    </p:spTree>
    <p:extLst>
      <p:ext uri="{BB962C8B-B14F-4D97-AF65-F5344CB8AC3E}">
        <p14:creationId xmlns:p14="http://schemas.microsoft.com/office/powerpoint/2010/main" val="3110934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SE" sz="3000" dirty="0"/>
              <a:t>Övning 3; 1/3 plan: Kvadraten</a:t>
            </a:r>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1830-1845</a:t>
            </a:r>
            <a:endParaRPr sz="2400" dirty="0"/>
          </a:p>
          <a:p>
            <a:pPr marL="342900" lvl="0" algn="l" rtl="0">
              <a:spcBef>
                <a:spcPts val="0"/>
              </a:spcBef>
              <a:spcAft>
                <a:spcPts val="0"/>
              </a:spcAft>
              <a:buFont typeface="Arial" panose="020B0604020202020204" pitchFamily="34" charset="0"/>
              <a:buChar char="•"/>
            </a:pPr>
            <a:r>
              <a:rPr lang="sv-SE" sz="1600" dirty="0">
                <a:solidFill>
                  <a:srgbClr val="1F1F1F"/>
                </a:solidFill>
                <a:highlight>
                  <a:srgbClr val="FFFFFF"/>
                </a:highlight>
                <a:latin typeface="Open sans" panose="020B0606030504020204" pitchFamily="34" charset="0"/>
              </a:rPr>
              <a:t>Använd en alternativt 2 kvadrater om det är många spelare</a:t>
            </a:r>
            <a:endParaRPr lang="sv-SE" sz="1600" b="0" i="0" dirty="0">
              <a:solidFill>
                <a:srgbClr val="1F1F1F"/>
              </a:solidFill>
              <a:effectLst/>
              <a:highlight>
                <a:srgbClr val="FFFFFF"/>
              </a:highlight>
              <a:latin typeface="Open sans" panose="020B0606030504020204" pitchFamily="34" charset="0"/>
            </a:endParaRPr>
          </a:p>
          <a:p>
            <a:pPr marL="342900" lvl="0" algn="l" rtl="0">
              <a:spcBef>
                <a:spcPts val="0"/>
              </a:spcBef>
              <a:spcAft>
                <a:spcPts val="0"/>
              </a:spcAft>
              <a:buFont typeface="Arial" panose="020B0604020202020204" pitchFamily="34" charset="0"/>
              <a:buChar char="•"/>
            </a:pPr>
            <a:r>
              <a:rPr lang="sv-SE" sz="1600" b="0" i="0" dirty="0">
                <a:solidFill>
                  <a:srgbClr val="1F1F1F"/>
                </a:solidFill>
                <a:effectLst/>
                <a:highlight>
                  <a:srgbClr val="FFFFFF"/>
                </a:highlight>
                <a:latin typeface="Open sans" panose="020B0606030504020204" pitchFamily="34" charset="0"/>
              </a:rPr>
              <a:t>4 spelare utanför och 1 inuti. Vid bryt byter man spelare. Fokus på säkra pass så att det inte blir passar på chans som för många gör just nu.</a:t>
            </a:r>
          </a:p>
          <a:p>
            <a:pPr marL="0" lvl="0" indent="0" algn="l" rtl="0">
              <a:spcBef>
                <a:spcPts val="0"/>
              </a:spcBef>
              <a:spcAft>
                <a:spcPts val="0"/>
              </a:spcAft>
            </a:pPr>
            <a:endParaRPr sz="2400" dirty="0"/>
          </a:p>
          <a:p>
            <a:pPr marL="457200" lvl="0" indent="0" algn="l" rtl="0">
              <a:spcBef>
                <a:spcPts val="0"/>
              </a:spcBef>
              <a:spcAft>
                <a:spcPts val="0"/>
              </a:spcAft>
              <a:buNone/>
            </a:pPr>
            <a:endParaRPr sz="2400" dirty="0"/>
          </a:p>
        </p:txBody>
      </p:sp>
    </p:spTree>
    <p:extLst>
      <p:ext uri="{BB962C8B-B14F-4D97-AF65-F5344CB8AC3E}">
        <p14:creationId xmlns:p14="http://schemas.microsoft.com/office/powerpoint/2010/main" val="695001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B834E00-605A-E9DF-3D32-8170B2ABC785}"/>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EBFF405C-D44E-1C9E-43F1-26B46A0E51EA}"/>
              </a:ext>
            </a:extLst>
          </p:cNvPr>
          <p:cNvSpPr txBox="1">
            <a:spLocks noGrp="1"/>
          </p:cNvSpPr>
          <p:nvPr>
            <p:ph type="ctrTitle"/>
          </p:nvPr>
        </p:nvSpPr>
        <p:spPr>
          <a:xfrm>
            <a:off x="311700" y="286041"/>
            <a:ext cx="8520600" cy="497434"/>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sv" sz="3000" dirty="0"/>
              <a:t>Övning 30, 4 övningar med pass och skott</a:t>
            </a:r>
            <a:endParaRPr sz="3000" dirty="0"/>
          </a:p>
        </p:txBody>
      </p:sp>
      <p:sp>
        <p:nvSpPr>
          <p:cNvPr id="79" name="Google Shape;79;p17">
            <a:extLst>
              <a:ext uri="{FF2B5EF4-FFF2-40B4-BE49-F238E27FC236}">
                <a16:creationId xmlns:a16="http://schemas.microsoft.com/office/drawing/2014/main" id="{BE16E922-019F-651C-0FA1-24DF85D2599D}"/>
              </a:ext>
            </a:extLst>
          </p:cNvPr>
          <p:cNvSpPr txBox="1">
            <a:spLocks noGrp="1"/>
          </p:cNvSpPr>
          <p:nvPr>
            <p:ph type="subTitle" idx="1"/>
          </p:nvPr>
        </p:nvSpPr>
        <p:spPr>
          <a:xfrm>
            <a:off x="311700" y="783475"/>
            <a:ext cx="8520600" cy="4208675"/>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000" dirty="0"/>
              <a:t>1920-1935</a:t>
            </a:r>
            <a:endParaRPr lang="sv" sz="2400" dirty="0"/>
          </a:p>
          <a:p>
            <a:pPr marL="0" lvl="0" indent="0" algn="l"/>
            <a:r>
              <a:rPr lang="sv-SE" sz="1300" dirty="0"/>
              <a:t>Övning 1: enkelt inbryt från ficka efter att man mött bollen. Avslut sker lite utsida av centrala slottet </a:t>
            </a:r>
          </a:p>
          <a:p>
            <a:pPr marL="0" lvl="0" indent="0" algn="l"/>
            <a:r>
              <a:rPr lang="sv-SE" sz="1300" dirty="0"/>
              <a:t>Övning 2: lägger in en kroppsfint för att utmana vår tilltänkta motståndare. Överdriv gärna rörelsen för att verkligen få in mönstret i ryggmärgen.</a:t>
            </a:r>
          </a:p>
          <a:p>
            <a:pPr marL="0" lvl="0" indent="0" algn="l"/>
            <a:r>
              <a:rPr lang="sv-SE" sz="1300" dirty="0"/>
              <a:t>Övning 3:Svåraste variant. Kanske inte för alla. Fokus färre bolltouch för att direkt vända in i slottet, istället för mottagning och kroppsfint </a:t>
            </a:r>
          </a:p>
          <a:p>
            <a:pPr marL="0" lvl="0" indent="0" algn="l"/>
            <a:r>
              <a:rPr lang="sv-SE" sz="1300" dirty="0"/>
              <a:t>Övning 4: För att i en tajt duell behöva vända på liten yta men ändå ta sig in.</a:t>
            </a:r>
            <a:endParaRPr sz="1300" dirty="0"/>
          </a:p>
        </p:txBody>
      </p:sp>
      <p:pic>
        <p:nvPicPr>
          <p:cNvPr id="2" name="Picture 1" descr="A blue rectangular object with a black border&#10;&#10;Description automatically generated">
            <a:extLst>
              <a:ext uri="{FF2B5EF4-FFF2-40B4-BE49-F238E27FC236}">
                <a16:creationId xmlns:a16="http://schemas.microsoft.com/office/drawing/2014/main" id="{F16A67CF-D863-50F9-B1B1-E77A7E073716}"/>
              </a:ext>
            </a:extLst>
          </p:cNvPr>
          <p:cNvPicPr>
            <a:picLocks noChangeAspect="1"/>
          </p:cNvPicPr>
          <p:nvPr/>
        </p:nvPicPr>
        <p:blipFill>
          <a:blip r:embed="rId3"/>
          <a:stretch>
            <a:fillRect/>
          </a:stretch>
        </p:blipFill>
        <p:spPr>
          <a:xfrm>
            <a:off x="2281052" y="2399841"/>
            <a:ext cx="5089567" cy="2592309"/>
          </a:xfrm>
          <a:prstGeom prst="rect">
            <a:avLst/>
          </a:prstGeom>
        </p:spPr>
      </p:pic>
      <p:grpSp>
        <p:nvGrpSpPr>
          <p:cNvPr id="12" name="Group 11">
            <a:extLst>
              <a:ext uri="{FF2B5EF4-FFF2-40B4-BE49-F238E27FC236}">
                <a16:creationId xmlns:a16="http://schemas.microsoft.com/office/drawing/2014/main" id="{6FA71B49-59E6-F56C-DB11-7FC944B1CE5E}"/>
              </a:ext>
            </a:extLst>
          </p:cNvPr>
          <p:cNvGrpSpPr/>
          <p:nvPr/>
        </p:nvGrpSpPr>
        <p:grpSpPr>
          <a:xfrm>
            <a:off x="2431189" y="2546335"/>
            <a:ext cx="184680" cy="144000"/>
            <a:chOff x="2431189" y="2546335"/>
            <a:chExt cx="184680" cy="144000"/>
          </a:xfrm>
        </p:grpSpPr>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B8D21B51-5487-AD92-1EDB-207AFE9D859A}"/>
                    </a:ext>
                  </a:extLst>
                </p14:cNvPr>
                <p14:cNvContentPartPr/>
                <p14:nvPr/>
              </p14:nvContentPartPr>
              <p14:xfrm>
                <a:off x="2431189" y="2546335"/>
                <a:ext cx="184680" cy="144000"/>
              </p14:xfrm>
            </p:contentPart>
          </mc:Choice>
          <mc:Fallback xmlns="">
            <p:pic>
              <p:nvPicPr>
                <p:cNvPr id="5" name="Ink 4">
                  <a:extLst>
                    <a:ext uri="{FF2B5EF4-FFF2-40B4-BE49-F238E27FC236}">
                      <a16:creationId xmlns:a16="http://schemas.microsoft.com/office/drawing/2014/main" id="{B8D21B51-5487-AD92-1EDB-207AFE9D859A}"/>
                    </a:ext>
                  </a:extLst>
                </p:cNvPr>
                <p:cNvPicPr/>
                <p:nvPr/>
              </p:nvPicPr>
              <p:blipFill>
                <a:blip r:embed="rId5"/>
                <a:stretch>
                  <a:fillRect/>
                </a:stretch>
              </p:blipFill>
              <p:spPr>
                <a:xfrm>
                  <a:off x="2422549" y="2537695"/>
                  <a:ext cx="2023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E304A1EF-D26A-5A92-A09A-78623D2B5CAD}"/>
                    </a:ext>
                  </a:extLst>
                </p14:cNvPr>
                <p14:cNvContentPartPr/>
                <p14:nvPr/>
              </p14:nvContentPartPr>
              <p14:xfrm>
                <a:off x="2514349" y="2618335"/>
                <a:ext cx="76320" cy="20880"/>
              </p14:xfrm>
            </p:contentPart>
          </mc:Choice>
          <mc:Fallback xmlns="">
            <p:pic>
              <p:nvPicPr>
                <p:cNvPr id="6" name="Ink 5">
                  <a:extLst>
                    <a:ext uri="{FF2B5EF4-FFF2-40B4-BE49-F238E27FC236}">
                      <a16:creationId xmlns:a16="http://schemas.microsoft.com/office/drawing/2014/main" id="{E304A1EF-D26A-5A92-A09A-78623D2B5CAD}"/>
                    </a:ext>
                  </a:extLst>
                </p:cNvPr>
                <p:cNvPicPr/>
                <p:nvPr/>
              </p:nvPicPr>
              <p:blipFill>
                <a:blip r:embed="rId7"/>
                <a:stretch>
                  <a:fillRect/>
                </a:stretch>
              </p:blipFill>
              <p:spPr>
                <a:xfrm>
                  <a:off x="2505709" y="2609335"/>
                  <a:ext cx="93960" cy="38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F44035EA-70DF-96DF-81C8-4A3A26CDB901}"/>
                  </a:ext>
                </a:extLst>
              </p14:cNvPr>
              <p14:cNvContentPartPr/>
              <p14:nvPr/>
            </p14:nvContentPartPr>
            <p14:xfrm>
              <a:off x="2479789" y="4682935"/>
              <a:ext cx="360" cy="110520"/>
            </p14:xfrm>
          </p:contentPart>
        </mc:Choice>
        <mc:Fallback xmlns="">
          <p:pic>
            <p:nvPicPr>
              <p:cNvPr id="20" name="Ink 19">
                <a:extLst>
                  <a:ext uri="{FF2B5EF4-FFF2-40B4-BE49-F238E27FC236}">
                    <a16:creationId xmlns:a16="http://schemas.microsoft.com/office/drawing/2014/main" id="{F44035EA-70DF-96DF-81C8-4A3A26CDB901}"/>
                  </a:ext>
                </a:extLst>
              </p:cNvPr>
              <p:cNvPicPr/>
              <p:nvPr/>
            </p:nvPicPr>
            <p:blipFill>
              <a:blip r:embed="rId9"/>
              <a:stretch>
                <a:fillRect/>
              </a:stretch>
            </p:blipFill>
            <p:spPr>
              <a:xfrm>
                <a:off x="2471149" y="4673935"/>
                <a:ext cx="1800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DA2615CE-7A18-44D1-F17B-061B73F87625}"/>
                  </a:ext>
                </a:extLst>
              </p14:cNvPr>
              <p14:cNvContentPartPr/>
              <p14:nvPr/>
            </p14:nvContentPartPr>
            <p14:xfrm>
              <a:off x="2486629" y="4668895"/>
              <a:ext cx="86760" cy="126360"/>
            </p14:xfrm>
          </p:contentPart>
        </mc:Choice>
        <mc:Fallback xmlns="">
          <p:pic>
            <p:nvPicPr>
              <p:cNvPr id="25" name="Ink 24">
                <a:extLst>
                  <a:ext uri="{FF2B5EF4-FFF2-40B4-BE49-F238E27FC236}">
                    <a16:creationId xmlns:a16="http://schemas.microsoft.com/office/drawing/2014/main" id="{DA2615CE-7A18-44D1-F17B-061B73F87625}"/>
                  </a:ext>
                </a:extLst>
              </p:cNvPr>
              <p:cNvPicPr/>
              <p:nvPr/>
            </p:nvPicPr>
            <p:blipFill>
              <a:blip r:embed="rId11"/>
              <a:stretch>
                <a:fillRect/>
              </a:stretch>
            </p:blipFill>
            <p:spPr>
              <a:xfrm>
                <a:off x="2477989" y="4660255"/>
                <a:ext cx="104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 name="Ink 25">
                <a:extLst>
                  <a:ext uri="{FF2B5EF4-FFF2-40B4-BE49-F238E27FC236}">
                    <a16:creationId xmlns:a16="http://schemas.microsoft.com/office/drawing/2014/main" id="{D8E0D496-FC95-EFF4-37E2-6E85C9A556CE}"/>
                  </a:ext>
                </a:extLst>
              </p14:cNvPr>
              <p14:cNvContentPartPr/>
              <p14:nvPr/>
            </p14:nvContentPartPr>
            <p14:xfrm>
              <a:off x="7132789" y="2583775"/>
              <a:ext cx="98280" cy="132120"/>
            </p14:xfrm>
          </p:contentPart>
        </mc:Choice>
        <mc:Fallback xmlns="">
          <p:pic>
            <p:nvPicPr>
              <p:cNvPr id="26" name="Ink 25">
                <a:extLst>
                  <a:ext uri="{FF2B5EF4-FFF2-40B4-BE49-F238E27FC236}">
                    <a16:creationId xmlns:a16="http://schemas.microsoft.com/office/drawing/2014/main" id="{D8E0D496-FC95-EFF4-37E2-6E85C9A556CE}"/>
                  </a:ext>
                </a:extLst>
              </p:cNvPr>
              <p:cNvPicPr/>
              <p:nvPr/>
            </p:nvPicPr>
            <p:blipFill>
              <a:blip r:embed="rId13"/>
              <a:stretch>
                <a:fillRect/>
              </a:stretch>
            </p:blipFill>
            <p:spPr>
              <a:xfrm>
                <a:off x="7124149" y="2574775"/>
                <a:ext cx="115920" cy="149760"/>
              </a:xfrm>
              <a:prstGeom prst="rect">
                <a:avLst/>
              </a:prstGeom>
            </p:spPr>
          </p:pic>
        </mc:Fallback>
      </mc:AlternateContent>
      <p:grpSp>
        <p:nvGrpSpPr>
          <p:cNvPr id="33" name="Group 32">
            <a:extLst>
              <a:ext uri="{FF2B5EF4-FFF2-40B4-BE49-F238E27FC236}">
                <a16:creationId xmlns:a16="http://schemas.microsoft.com/office/drawing/2014/main" id="{AA19F969-1665-F8B5-EAA1-C45DF3D66315}"/>
              </a:ext>
            </a:extLst>
          </p:cNvPr>
          <p:cNvGrpSpPr/>
          <p:nvPr/>
        </p:nvGrpSpPr>
        <p:grpSpPr>
          <a:xfrm>
            <a:off x="5906449" y="4273986"/>
            <a:ext cx="140760" cy="140040"/>
            <a:chOff x="6068269" y="4301695"/>
            <a:chExt cx="140760" cy="140040"/>
          </a:xfrm>
        </p:grpSpPr>
        <mc:AlternateContent xmlns:mc="http://schemas.openxmlformats.org/markup-compatibility/2006" xmlns:p14="http://schemas.microsoft.com/office/powerpoint/2010/main">
          <mc:Choice Requires="p14">
            <p:contentPart p14:bwMode="auto" r:id="rId14">
              <p14:nvContentPartPr>
                <p14:cNvPr id="31" name="Ink 30">
                  <a:extLst>
                    <a:ext uri="{FF2B5EF4-FFF2-40B4-BE49-F238E27FC236}">
                      <a16:creationId xmlns:a16="http://schemas.microsoft.com/office/drawing/2014/main" id="{1FB9F282-678F-B179-F796-7581C15EA4A1}"/>
                    </a:ext>
                  </a:extLst>
                </p14:cNvPr>
                <p14:cNvContentPartPr/>
                <p14:nvPr/>
              </p14:nvContentPartPr>
              <p14:xfrm>
                <a:off x="6068269" y="4301695"/>
                <a:ext cx="140760" cy="140040"/>
              </p14:xfrm>
            </p:contentPart>
          </mc:Choice>
          <mc:Fallback xmlns="">
            <p:pic>
              <p:nvPicPr>
                <p:cNvPr id="31" name="Ink 30">
                  <a:extLst>
                    <a:ext uri="{FF2B5EF4-FFF2-40B4-BE49-F238E27FC236}">
                      <a16:creationId xmlns:a16="http://schemas.microsoft.com/office/drawing/2014/main" id="{1FB9F282-678F-B179-F796-7581C15EA4A1}"/>
                    </a:ext>
                  </a:extLst>
                </p:cNvPr>
                <p:cNvPicPr/>
                <p:nvPr/>
              </p:nvPicPr>
              <p:blipFill>
                <a:blip r:embed="rId15"/>
                <a:stretch>
                  <a:fillRect/>
                </a:stretch>
              </p:blipFill>
              <p:spPr>
                <a:xfrm>
                  <a:off x="6059269" y="4292695"/>
                  <a:ext cx="15840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2" name="Ink 31">
                  <a:extLst>
                    <a:ext uri="{FF2B5EF4-FFF2-40B4-BE49-F238E27FC236}">
                      <a16:creationId xmlns:a16="http://schemas.microsoft.com/office/drawing/2014/main" id="{B1D874EC-A86A-605F-C145-9E8D5D18D690}"/>
                    </a:ext>
                  </a:extLst>
                </p14:cNvPr>
                <p14:cNvContentPartPr/>
                <p14:nvPr/>
              </p14:nvContentPartPr>
              <p14:xfrm>
                <a:off x="6070789" y="4322575"/>
                <a:ext cx="122400" cy="85680"/>
              </p14:xfrm>
            </p:contentPart>
          </mc:Choice>
          <mc:Fallback xmlns="">
            <p:pic>
              <p:nvPicPr>
                <p:cNvPr id="32" name="Ink 31">
                  <a:extLst>
                    <a:ext uri="{FF2B5EF4-FFF2-40B4-BE49-F238E27FC236}">
                      <a16:creationId xmlns:a16="http://schemas.microsoft.com/office/drawing/2014/main" id="{B1D874EC-A86A-605F-C145-9E8D5D18D690}"/>
                    </a:ext>
                  </a:extLst>
                </p:cNvPr>
                <p:cNvPicPr/>
                <p:nvPr/>
              </p:nvPicPr>
              <p:blipFill>
                <a:blip r:embed="rId17"/>
                <a:stretch>
                  <a:fillRect/>
                </a:stretch>
              </p:blipFill>
              <p:spPr>
                <a:xfrm>
                  <a:off x="6062149" y="4313575"/>
                  <a:ext cx="140040" cy="103320"/>
                </a:xfrm>
                <a:prstGeom prst="rect">
                  <a:avLst/>
                </a:prstGeom>
              </p:spPr>
            </p:pic>
          </mc:Fallback>
        </mc:AlternateContent>
      </p:grpSp>
      <p:grpSp>
        <p:nvGrpSpPr>
          <p:cNvPr id="36" name="Group 35">
            <a:extLst>
              <a:ext uri="{FF2B5EF4-FFF2-40B4-BE49-F238E27FC236}">
                <a16:creationId xmlns:a16="http://schemas.microsoft.com/office/drawing/2014/main" id="{F4B5ED7A-9C29-15ED-F8A0-F619F1CB758A}"/>
              </a:ext>
            </a:extLst>
          </p:cNvPr>
          <p:cNvGrpSpPr/>
          <p:nvPr/>
        </p:nvGrpSpPr>
        <p:grpSpPr>
          <a:xfrm>
            <a:off x="5669569" y="3996226"/>
            <a:ext cx="135000" cy="96120"/>
            <a:chOff x="5815909" y="4066255"/>
            <a:chExt cx="135000" cy="96120"/>
          </a:xfrm>
        </p:grpSpPr>
        <mc:AlternateContent xmlns:mc="http://schemas.openxmlformats.org/markup-compatibility/2006" xmlns:p14="http://schemas.microsoft.com/office/powerpoint/2010/main">
          <mc:Choice Requires="p14">
            <p:contentPart p14:bwMode="auto" r:id="rId18">
              <p14:nvContentPartPr>
                <p14:cNvPr id="34" name="Ink 33">
                  <a:extLst>
                    <a:ext uri="{FF2B5EF4-FFF2-40B4-BE49-F238E27FC236}">
                      <a16:creationId xmlns:a16="http://schemas.microsoft.com/office/drawing/2014/main" id="{6E78E6F6-0B3D-B0C3-A6F6-F95529BA7B85}"/>
                    </a:ext>
                  </a:extLst>
                </p14:cNvPr>
                <p14:cNvContentPartPr/>
                <p14:nvPr/>
              </p14:nvContentPartPr>
              <p14:xfrm>
                <a:off x="5853349" y="4066255"/>
                <a:ext cx="64440" cy="96120"/>
              </p14:xfrm>
            </p:contentPart>
          </mc:Choice>
          <mc:Fallback xmlns="">
            <p:pic>
              <p:nvPicPr>
                <p:cNvPr id="34" name="Ink 33">
                  <a:extLst>
                    <a:ext uri="{FF2B5EF4-FFF2-40B4-BE49-F238E27FC236}">
                      <a16:creationId xmlns:a16="http://schemas.microsoft.com/office/drawing/2014/main" id="{6E78E6F6-0B3D-B0C3-A6F6-F95529BA7B85}"/>
                    </a:ext>
                  </a:extLst>
                </p:cNvPr>
                <p:cNvPicPr/>
                <p:nvPr/>
              </p:nvPicPr>
              <p:blipFill>
                <a:blip r:embed="rId19"/>
                <a:stretch>
                  <a:fillRect/>
                </a:stretch>
              </p:blipFill>
              <p:spPr>
                <a:xfrm>
                  <a:off x="5844709" y="4057255"/>
                  <a:ext cx="8208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5" name="Ink 34">
                  <a:extLst>
                    <a:ext uri="{FF2B5EF4-FFF2-40B4-BE49-F238E27FC236}">
                      <a16:creationId xmlns:a16="http://schemas.microsoft.com/office/drawing/2014/main" id="{7EA04045-24BE-7501-F098-B9376BD99AFE}"/>
                    </a:ext>
                  </a:extLst>
                </p14:cNvPr>
                <p14:cNvContentPartPr/>
                <p14:nvPr/>
              </p14:nvContentPartPr>
              <p14:xfrm>
                <a:off x="5815909" y="4086775"/>
                <a:ext cx="135000" cy="74160"/>
              </p14:xfrm>
            </p:contentPart>
          </mc:Choice>
          <mc:Fallback xmlns="">
            <p:pic>
              <p:nvPicPr>
                <p:cNvPr id="35" name="Ink 34">
                  <a:extLst>
                    <a:ext uri="{FF2B5EF4-FFF2-40B4-BE49-F238E27FC236}">
                      <a16:creationId xmlns:a16="http://schemas.microsoft.com/office/drawing/2014/main" id="{7EA04045-24BE-7501-F098-B9376BD99AFE}"/>
                    </a:ext>
                  </a:extLst>
                </p:cNvPr>
                <p:cNvPicPr/>
                <p:nvPr/>
              </p:nvPicPr>
              <p:blipFill>
                <a:blip r:embed="rId21"/>
                <a:stretch>
                  <a:fillRect/>
                </a:stretch>
              </p:blipFill>
              <p:spPr>
                <a:xfrm>
                  <a:off x="5806909" y="4078135"/>
                  <a:ext cx="152640" cy="91800"/>
                </a:xfrm>
                <a:prstGeom prst="rect">
                  <a:avLst/>
                </a:prstGeom>
              </p:spPr>
            </p:pic>
          </mc:Fallback>
        </mc:AlternateContent>
      </p:grpSp>
      <p:grpSp>
        <p:nvGrpSpPr>
          <p:cNvPr id="39" name="Group 38">
            <a:extLst>
              <a:ext uri="{FF2B5EF4-FFF2-40B4-BE49-F238E27FC236}">
                <a16:creationId xmlns:a16="http://schemas.microsoft.com/office/drawing/2014/main" id="{B1BA9AAE-96B3-B220-7F61-84A2B6033640}"/>
              </a:ext>
            </a:extLst>
          </p:cNvPr>
          <p:cNvGrpSpPr/>
          <p:nvPr/>
        </p:nvGrpSpPr>
        <p:grpSpPr>
          <a:xfrm>
            <a:off x="5843989" y="2854135"/>
            <a:ext cx="132480" cy="112680"/>
            <a:chOff x="5843989" y="2854135"/>
            <a:chExt cx="132480" cy="112680"/>
          </a:xfrm>
        </p:grpSpPr>
        <mc:AlternateContent xmlns:mc="http://schemas.openxmlformats.org/markup-compatibility/2006" xmlns:p14="http://schemas.microsoft.com/office/powerpoint/2010/main">
          <mc:Choice Requires="p14">
            <p:contentPart p14:bwMode="auto" r:id="rId22">
              <p14:nvContentPartPr>
                <p14:cNvPr id="37" name="Ink 36">
                  <a:extLst>
                    <a:ext uri="{FF2B5EF4-FFF2-40B4-BE49-F238E27FC236}">
                      <a16:creationId xmlns:a16="http://schemas.microsoft.com/office/drawing/2014/main" id="{2695CD90-4A84-645B-84D4-1A9F2C44F8FF}"/>
                    </a:ext>
                  </a:extLst>
                </p14:cNvPr>
                <p14:cNvContentPartPr/>
                <p14:nvPr/>
              </p14:nvContentPartPr>
              <p14:xfrm>
                <a:off x="5843989" y="2854135"/>
                <a:ext cx="120240" cy="84960"/>
              </p14:xfrm>
            </p:contentPart>
          </mc:Choice>
          <mc:Fallback xmlns="">
            <p:pic>
              <p:nvPicPr>
                <p:cNvPr id="37" name="Ink 36">
                  <a:extLst>
                    <a:ext uri="{FF2B5EF4-FFF2-40B4-BE49-F238E27FC236}">
                      <a16:creationId xmlns:a16="http://schemas.microsoft.com/office/drawing/2014/main" id="{2695CD90-4A84-645B-84D4-1A9F2C44F8FF}"/>
                    </a:ext>
                  </a:extLst>
                </p:cNvPr>
                <p:cNvPicPr/>
                <p:nvPr/>
              </p:nvPicPr>
              <p:blipFill>
                <a:blip r:embed="rId23"/>
                <a:stretch>
                  <a:fillRect/>
                </a:stretch>
              </p:blipFill>
              <p:spPr>
                <a:xfrm>
                  <a:off x="5835349" y="2845135"/>
                  <a:ext cx="1378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8" name="Ink 37">
                  <a:extLst>
                    <a:ext uri="{FF2B5EF4-FFF2-40B4-BE49-F238E27FC236}">
                      <a16:creationId xmlns:a16="http://schemas.microsoft.com/office/drawing/2014/main" id="{BBC8D374-7923-E3C5-50AD-ABB886B04BC2}"/>
                    </a:ext>
                  </a:extLst>
                </p14:cNvPr>
                <p14:cNvContentPartPr/>
                <p14:nvPr/>
              </p14:nvContentPartPr>
              <p14:xfrm>
                <a:off x="5887909" y="2881495"/>
                <a:ext cx="88560" cy="85320"/>
              </p14:xfrm>
            </p:contentPart>
          </mc:Choice>
          <mc:Fallback xmlns="">
            <p:pic>
              <p:nvPicPr>
                <p:cNvPr id="38" name="Ink 37">
                  <a:extLst>
                    <a:ext uri="{FF2B5EF4-FFF2-40B4-BE49-F238E27FC236}">
                      <a16:creationId xmlns:a16="http://schemas.microsoft.com/office/drawing/2014/main" id="{BBC8D374-7923-E3C5-50AD-ABB886B04BC2}"/>
                    </a:ext>
                  </a:extLst>
                </p:cNvPr>
                <p:cNvPicPr/>
                <p:nvPr/>
              </p:nvPicPr>
              <p:blipFill>
                <a:blip r:embed="rId25"/>
                <a:stretch>
                  <a:fillRect/>
                </a:stretch>
              </p:blipFill>
              <p:spPr>
                <a:xfrm>
                  <a:off x="5879269" y="2872495"/>
                  <a:ext cx="106200" cy="102960"/>
                </a:xfrm>
                <a:prstGeom prst="rect">
                  <a:avLst/>
                </a:prstGeom>
              </p:spPr>
            </p:pic>
          </mc:Fallback>
        </mc:AlternateContent>
      </p:grpSp>
      <p:grpSp>
        <p:nvGrpSpPr>
          <p:cNvPr id="48" name="Group 47">
            <a:extLst>
              <a:ext uri="{FF2B5EF4-FFF2-40B4-BE49-F238E27FC236}">
                <a16:creationId xmlns:a16="http://schemas.microsoft.com/office/drawing/2014/main" id="{9A7F08B5-C369-D211-5C33-67F63F10FDC5}"/>
              </a:ext>
            </a:extLst>
          </p:cNvPr>
          <p:cNvGrpSpPr/>
          <p:nvPr/>
        </p:nvGrpSpPr>
        <p:grpSpPr>
          <a:xfrm>
            <a:off x="5645629" y="3047815"/>
            <a:ext cx="104040" cy="78480"/>
            <a:chOff x="5645629" y="3047815"/>
            <a:chExt cx="104040" cy="78480"/>
          </a:xfrm>
        </p:grpSpPr>
        <mc:AlternateContent xmlns:mc="http://schemas.openxmlformats.org/markup-compatibility/2006" xmlns:p14="http://schemas.microsoft.com/office/powerpoint/2010/main">
          <mc:Choice Requires="p14">
            <p:contentPart p14:bwMode="auto" r:id="rId26">
              <p14:nvContentPartPr>
                <p14:cNvPr id="40" name="Ink 39">
                  <a:extLst>
                    <a:ext uri="{FF2B5EF4-FFF2-40B4-BE49-F238E27FC236}">
                      <a16:creationId xmlns:a16="http://schemas.microsoft.com/office/drawing/2014/main" id="{3C372987-57E5-68D7-CD91-E26AF8661563}"/>
                    </a:ext>
                  </a:extLst>
                </p14:cNvPr>
                <p14:cNvContentPartPr/>
                <p14:nvPr/>
              </p14:nvContentPartPr>
              <p14:xfrm>
                <a:off x="5645629" y="3054655"/>
                <a:ext cx="94320" cy="57600"/>
              </p14:xfrm>
            </p:contentPart>
          </mc:Choice>
          <mc:Fallback xmlns="">
            <p:pic>
              <p:nvPicPr>
                <p:cNvPr id="40" name="Ink 39">
                  <a:extLst>
                    <a:ext uri="{FF2B5EF4-FFF2-40B4-BE49-F238E27FC236}">
                      <a16:creationId xmlns:a16="http://schemas.microsoft.com/office/drawing/2014/main" id="{3C372987-57E5-68D7-CD91-E26AF8661563}"/>
                    </a:ext>
                  </a:extLst>
                </p:cNvPr>
                <p:cNvPicPr/>
                <p:nvPr/>
              </p:nvPicPr>
              <p:blipFill>
                <a:blip r:embed="rId27"/>
                <a:stretch>
                  <a:fillRect/>
                </a:stretch>
              </p:blipFill>
              <p:spPr>
                <a:xfrm>
                  <a:off x="5636629" y="3046015"/>
                  <a:ext cx="11196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7" name="Ink 46">
                  <a:extLst>
                    <a:ext uri="{FF2B5EF4-FFF2-40B4-BE49-F238E27FC236}">
                      <a16:creationId xmlns:a16="http://schemas.microsoft.com/office/drawing/2014/main" id="{DC2B2D30-CCA8-4B92-66F1-B2A99F09FCC6}"/>
                    </a:ext>
                  </a:extLst>
                </p14:cNvPr>
                <p14:cNvContentPartPr/>
                <p14:nvPr/>
              </p14:nvContentPartPr>
              <p14:xfrm>
                <a:off x="5675869" y="3047815"/>
                <a:ext cx="73800" cy="78480"/>
              </p14:xfrm>
            </p:contentPart>
          </mc:Choice>
          <mc:Fallback xmlns="">
            <p:pic>
              <p:nvPicPr>
                <p:cNvPr id="47" name="Ink 46">
                  <a:extLst>
                    <a:ext uri="{FF2B5EF4-FFF2-40B4-BE49-F238E27FC236}">
                      <a16:creationId xmlns:a16="http://schemas.microsoft.com/office/drawing/2014/main" id="{DC2B2D30-CCA8-4B92-66F1-B2A99F09FCC6}"/>
                    </a:ext>
                  </a:extLst>
                </p:cNvPr>
                <p:cNvPicPr/>
                <p:nvPr/>
              </p:nvPicPr>
              <p:blipFill>
                <a:blip r:embed="rId29"/>
                <a:stretch>
                  <a:fillRect/>
                </a:stretch>
              </p:blipFill>
              <p:spPr>
                <a:xfrm>
                  <a:off x="5667229" y="3038815"/>
                  <a:ext cx="91440" cy="96120"/>
                </a:xfrm>
                <a:prstGeom prst="rect">
                  <a:avLst/>
                </a:prstGeom>
              </p:spPr>
            </p:pic>
          </mc:Fallback>
        </mc:AlternateContent>
      </p:grpSp>
      <p:grpSp>
        <p:nvGrpSpPr>
          <p:cNvPr id="51" name="Group 50">
            <a:extLst>
              <a:ext uri="{FF2B5EF4-FFF2-40B4-BE49-F238E27FC236}">
                <a16:creationId xmlns:a16="http://schemas.microsoft.com/office/drawing/2014/main" id="{FE9B9C51-41C5-D6D2-D71F-344FC5D9A847}"/>
              </a:ext>
            </a:extLst>
          </p:cNvPr>
          <p:cNvGrpSpPr/>
          <p:nvPr/>
        </p:nvGrpSpPr>
        <p:grpSpPr>
          <a:xfrm>
            <a:off x="3631789" y="2846935"/>
            <a:ext cx="115920" cy="95400"/>
            <a:chOff x="3631789" y="2846935"/>
            <a:chExt cx="115920" cy="95400"/>
          </a:xfrm>
        </p:grpSpPr>
        <mc:AlternateContent xmlns:mc="http://schemas.openxmlformats.org/markup-compatibility/2006" xmlns:p14="http://schemas.microsoft.com/office/powerpoint/2010/main">
          <mc:Choice Requires="p14">
            <p:contentPart p14:bwMode="auto" r:id="rId30">
              <p14:nvContentPartPr>
                <p14:cNvPr id="49" name="Ink 48">
                  <a:extLst>
                    <a:ext uri="{FF2B5EF4-FFF2-40B4-BE49-F238E27FC236}">
                      <a16:creationId xmlns:a16="http://schemas.microsoft.com/office/drawing/2014/main" id="{4CBF0C70-B07F-60B3-6778-B991B773DCF0}"/>
                    </a:ext>
                  </a:extLst>
                </p14:cNvPr>
                <p14:cNvContentPartPr/>
                <p14:nvPr/>
              </p14:nvContentPartPr>
              <p14:xfrm>
                <a:off x="3664189" y="2846935"/>
                <a:ext cx="71640" cy="95400"/>
              </p14:xfrm>
            </p:contentPart>
          </mc:Choice>
          <mc:Fallback xmlns="">
            <p:pic>
              <p:nvPicPr>
                <p:cNvPr id="49" name="Ink 48">
                  <a:extLst>
                    <a:ext uri="{FF2B5EF4-FFF2-40B4-BE49-F238E27FC236}">
                      <a16:creationId xmlns:a16="http://schemas.microsoft.com/office/drawing/2014/main" id="{4CBF0C70-B07F-60B3-6778-B991B773DCF0}"/>
                    </a:ext>
                  </a:extLst>
                </p:cNvPr>
                <p:cNvPicPr/>
                <p:nvPr/>
              </p:nvPicPr>
              <p:blipFill>
                <a:blip r:embed="rId31"/>
                <a:stretch>
                  <a:fillRect/>
                </a:stretch>
              </p:blipFill>
              <p:spPr>
                <a:xfrm>
                  <a:off x="3655549" y="2837935"/>
                  <a:ext cx="892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0" name="Ink 49">
                  <a:extLst>
                    <a:ext uri="{FF2B5EF4-FFF2-40B4-BE49-F238E27FC236}">
                      <a16:creationId xmlns:a16="http://schemas.microsoft.com/office/drawing/2014/main" id="{90A65B36-165B-1DED-9433-5FCD6AAB72BA}"/>
                    </a:ext>
                  </a:extLst>
                </p14:cNvPr>
                <p14:cNvContentPartPr/>
                <p14:nvPr/>
              </p14:nvContentPartPr>
              <p14:xfrm>
                <a:off x="3631789" y="2881495"/>
                <a:ext cx="115920" cy="58320"/>
              </p14:xfrm>
            </p:contentPart>
          </mc:Choice>
          <mc:Fallback xmlns="">
            <p:pic>
              <p:nvPicPr>
                <p:cNvPr id="50" name="Ink 49">
                  <a:extLst>
                    <a:ext uri="{FF2B5EF4-FFF2-40B4-BE49-F238E27FC236}">
                      <a16:creationId xmlns:a16="http://schemas.microsoft.com/office/drawing/2014/main" id="{90A65B36-165B-1DED-9433-5FCD6AAB72BA}"/>
                    </a:ext>
                  </a:extLst>
                </p:cNvPr>
                <p:cNvPicPr/>
                <p:nvPr/>
              </p:nvPicPr>
              <p:blipFill>
                <a:blip r:embed="rId33"/>
                <a:stretch>
                  <a:fillRect/>
                </a:stretch>
              </p:blipFill>
              <p:spPr>
                <a:xfrm>
                  <a:off x="3623149" y="2872495"/>
                  <a:ext cx="133560" cy="75960"/>
                </a:xfrm>
                <a:prstGeom prst="rect">
                  <a:avLst/>
                </a:prstGeom>
              </p:spPr>
            </p:pic>
          </mc:Fallback>
        </mc:AlternateContent>
      </p:grpSp>
      <p:grpSp>
        <p:nvGrpSpPr>
          <p:cNvPr id="54" name="Group 53">
            <a:extLst>
              <a:ext uri="{FF2B5EF4-FFF2-40B4-BE49-F238E27FC236}">
                <a16:creationId xmlns:a16="http://schemas.microsoft.com/office/drawing/2014/main" id="{5F334F56-9E5A-072E-2647-01DFAE32A6B0}"/>
              </a:ext>
            </a:extLst>
          </p:cNvPr>
          <p:cNvGrpSpPr/>
          <p:nvPr/>
        </p:nvGrpSpPr>
        <p:grpSpPr>
          <a:xfrm>
            <a:off x="3837349" y="3145015"/>
            <a:ext cx="97560" cy="89640"/>
            <a:chOff x="3837349" y="3145015"/>
            <a:chExt cx="97560" cy="89640"/>
          </a:xfrm>
        </p:grpSpPr>
        <mc:AlternateContent xmlns:mc="http://schemas.openxmlformats.org/markup-compatibility/2006" xmlns:p14="http://schemas.microsoft.com/office/powerpoint/2010/main">
          <mc:Choice Requires="p14">
            <p:contentPart p14:bwMode="auto" r:id="rId34">
              <p14:nvContentPartPr>
                <p14:cNvPr id="52" name="Ink 51">
                  <a:extLst>
                    <a:ext uri="{FF2B5EF4-FFF2-40B4-BE49-F238E27FC236}">
                      <a16:creationId xmlns:a16="http://schemas.microsoft.com/office/drawing/2014/main" id="{2E416002-865A-03DC-1AEC-D4B5246E9FF3}"/>
                    </a:ext>
                  </a:extLst>
                </p14:cNvPr>
                <p14:cNvContentPartPr/>
                <p14:nvPr/>
              </p14:nvContentPartPr>
              <p14:xfrm>
                <a:off x="3837349" y="3145015"/>
                <a:ext cx="85320" cy="89640"/>
              </p14:xfrm>
            </p:contentPart>
          </mc:Choice>
          <mc:Fallback xmlns="">
            <p:pic>
              <p:nvPicPr>
                <p:cNvPr id="52" name="Ink 51">
                  <a:extLst>
                    <a:ext uri="{FF2B5EF4-FFF2-40B4-BE49-F238E27FC236}">
                      <a16:creationId xmlns:a16="http://schemas.microsoft.com/office/drawing/2014/main" id="{2E416002-865A-03DC-1AEC-D4B5246E9FF3}"/>
                    </a:ext>
                  </a:extLst>
                </p:cNvPr>
                <p:cNvPicPr/>
                <p:nvPr/>
              </p:nvPicPr>
              <p:blipFill>
                <a:blip r:embed="rId35"/>
                <a:stretch>
                  <a:fillRect/>
                </a:stretch>
              </p:blipFill>
              <p:spPr>
                <a:xfrm>
                  <a:off x="3828709" y="3136015"/>
                  <a:ext cx="10296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53" name="Ink 52">
                  <a:extLst>
                    <a:ext uri="{FF2B5EF4-FFF2-40B4-BE49-F238E27FC236}">
                      <a16:creationId xmlns:a16="http://schemas.microsoft.com/office/drawing/2014/main" id="{C8917EEF-AAA0-F880-90A4-56162476DE1B}"/>
                    </a:ext>
                  </a:extLst>
                </p14:cNvPr>
                <p14:cNvContentPartPr/>
                <p14:nvPr/>
              </p14:nvContentPartPr>
              <p14:xfrm>
                <a:off x="3847429" y="3151495"/>
                <a:ext cx="87480" cy="75600"/>
              </p14:xfrm>
            </p:contentPart>
          </mc:Choice>
          <mc:Fallback xmlns="">
            <p:pic>
              <p:nvPicPr>
                <p:cNvPr id="53" name="Ink 52">
                  <a:extLst>
                    <a:ext uri="{FF2B5EF4-FFF2-40B4-BE49-F238E27FC236}">
                      <a16:creationId xmlns:a16="http://schemas.microsoft.com/office/drawing/2014/main" id="{C8917EEF-AAA0-F880-90A4-56162476DE1B}"/>
                    </a:ext>
                  </a:extLst>
                </p:cNvPr>
                <p:cNvPicPr/>
                <p:nvPr/>
              </p:nvPicPr>
              <p:blipFill>
                <a:blip r:embed="rId37"/>
                <a:stretch>
                  <a:fillRect/>
                </a:stretch>
              </p:blipFill>
              <p:spPr>
                <a:xfrm>
                  <a:off x="3838789" y="3142855"/>
                  <a:ext cx="105120" cy="93240"/>
                </a:xfrm>
                <a:prstGeom prst="rect">
                  <a:avLst/>
                </a:prstGeom>
              </p:spPr>
            </p:pic>
          </mc:Fallback>
        </mc:AlternateContent>
      </p:grpSp>
      <p:grpSp>
        <p:nvGrpSpPr>
          <p:cNvPr id="57" name="Group 56">
            <a:extLst>
              <a:ext uri="{FF2B5EF4-FFF2-40B4-BE49-F238E27FC236}">
                <a16:creationId xmlns:a16="http://schemas.microsoft.com/office/drawing/2014/main" id="{AF4A91AC-F27A-C6B9-84BB-7AFFADE362E5}"/>
              </a:ext>
            </a:extLst>
          </p:cNvPr>
          <p:cNvGrpSpPr/>
          <p:nvPr/>
        </p:nvGrpSpPr>
        <p:grpSpPr>
          <a:xfrm>
            <a:off x="3439189" y="4343095"/>
            <a:ext cx="121680" cy="70920"/>
            <a:chOff x="3439189" y="4343095"/>
            <a:chExt cx="121680" cy="70920"/>
          </a:xfrm>
        </p:grpSpPr>
        <mc:AlternateContent xmlns:mc="http://schemas.openxmlformats.org/markup-compatibility/2006" xmlns:p14="http://schemas.microsoft.com/office/powerpoint/2010/main">
          <mc:Choice Requires="p14">
            <p:contentPart p14:bwMode="auto" r:id="rId38">
              <p14:nvContentPartPr>
                <p14:cNvPr id="55" name="Ink 54">
                  <a:extLst>
                    <a:ext uri="{FF2B5EF4-FFF2-40B4-BE49-F238E27FC236}">
                      <a16:creationId xmlns:a16="http://schemas.microsoft.com/office/drawing/2014/main" id="{E6E6E42D-BB72-A321-FD2E-C498F95BD08C}"/>
                    </a:ext>
                  </a:extLst>
                </p14:cNvPr>
                <p14:cNvContentPartPr/>
                <p14:nvPr/>
              </p14:nvContentPartPr>
              <p14:xfrm>
                <a:off x="3477349" y="4343095"/>
                <a:ext cx="25200" cy="70920"/>
              </p14:xfrm>
            </p:contentPart>
          </mc:Choice>
          <mc:Fallback xmlns="">
            <p:pic>
              <p:nvPicPr>
                <p:cNvPr id="55" name="Ink 54">
                  <a:extLst>
                    <a:ext uri="{FF2B5EF4-FFF2-40B4-BE49-F238E27FC236}">
                      <a16:creationId xmlns:a16="http://schemas.microsoft.com/office/drawing/2014/main" id="{E6E6E42D-BB72-A321-FD2E-C498F95BD08C}"/>
                    </a:ext>
                  </a:extLst>
                </p:cNvPr>
                <p:cNvPicPr/>
                <p:nvPr/>
              </p:nvPicPr>
              <p:blipFill>
                <a:blip r:embed="rId39"/>
                <a:stretch>
                  <a:fillRect/>
                </a:stretch>
              </p:blipFill>
              <p:spPr>
                <a:xfrm>
                  <a:off x="3468709" y="4334455"/>
                  <a:ext cx="4284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6" name="Ink 55">
                  <a:extLst>
                    <a:ext uri="{FF2B5EF4-FFF2-40B4-BE49-F238E27FC236}">
                      <a16:creationId xmlns:a16="http://schemas.microsoft.com/office/drawing/2014/main" id="{4DC0A834-5F34-0A92-1E21-B022F66A5C9B}"/>
                    </a:ext>
                  </a:extLst>
                </p14:cNvPr>
                <p14:cNvContentPartPr/>
                <p14:nvPr/>
              </p14:nvContentPartPr>
              <p14:xfrm>
                <a:off x="3439189" y="4357135"/>
                <a:ext cx="121680" cy="17280"/>
              </p14:xfrm>
            </p:contentPart>
          </mc:Choice>
          <mc:Fallback xmlns="">
            <p:pic>
              <p:nvPicPr>
                <p:cNvPr id="56" name="Ink 55">
                  <a:extLst>
                    <a:ext uri="{FF2B5EF4-FFF2-40B4-BE49-F238E27FC236}">
                      <a16:creationId xmlns:a16="http://schemas.microsoft.com/office/drawing/2014/main" id="{4DC0A834-5F34-0A92-1E21-B022F66A5C9B}"/>
                    </a:ext>
                  </a:extLst>
                </p:cNvPr>
                <p:cNvPicPr/>
                <p:nvPr/>
              </p:nvPicPr>
              <p:blipFill>
                <a:blip r:embed="rId41"/>
                <a:stretch>
                  <a:fillRect/>
                </a:stretch>
              </p:blipFill>
              <p:spPr>
                <a:xfrm>
                  <a:off x="3430189" y="4348135"/>
                  <a:ext cx="139320" cy="34920"/>
                </a:xfrm>
                <a:prstGeom prst="rect">
                  <a:avLst/>
                </a:prstGeom>
              </p:spPr>
            </p:pic>
          </mc:Fallback>
        </mc:AlternateContent>
      </p:grpSp>
      <p:grpSp>
        <p:nvGrpSpPr>
          <p:cNvPr id="61" name="Group 60">
            <a:extLst>
              <a:ext uri="{FF2B5EF4-FFF2-40B4-BE49-F238E27FC236}">
                <a16:creationId xmlns:a16="http://schemas.microsoft.com/office/drawing/2014/main" id="{02189C4C-47CB-53E5-379A-A03A99BC124D}"/>
              </a:ext>
            </a:extLst>
          </p:cNvPr>
          <p:cNvGrpSpPr/>
          <p:nvPr/>
        </p:nvGrpSpPr>
        <p:grpSpPr>
          <a:xfrm>
            <a:off x="3611989" y="4128535"/>
            <a:ext cx="115200" cy="114480"/>
            <a:chOff x="3611989" y="4128535"/>
            <a:chExt cx="115200" cy="114480"/>
          </a:xfrm>
        </p:grpSpPr>
        <mc:AlternateContent xmlns:mc="http://schemas.openxmlformats.org/markup-compatibility/2006" xmlns:p14="http://schemas.microsoft.com/office/powerpoint/2010/main">
          <mc:Choice Requires="p14">
            <p:contentPart p14:bwMode="auto" r:id="rId42">
              <p14:nvContentPartPr>
                <p14:cNvPr id="59" name="Ink 58">
                  <a:extLst>
                    <a:ext uri="{FF2B5EF4-FFF2-40B4-BE49-F238E27FC236}">
                      <a16:creationId xmlns:a16="http://schemas.microsoft.com/office/drawing/2014/main" id="{824012C7-0E57-1F0D-0A7B-AE569B8D89E5}"/>
                    </a:ext>
                  </a:extLst>
                </p14:cNvPr>
                <p14:cNvContentPartPr/>
                <p14:nvPr/>
              </p14:nvContentPartPr>
              <p14:xfrm>
                <a:off x="3615949" y="4128535"/>
                <a:ext cx="107280" cy="114480"/>
              </p14:xfrm>
            </p:contentPart>
          </mc:Choice>
          <mc:Fallback xmlns="">
            <p:pic>
              <p:nvPicPr>
                <p:cNvPr id="59" name="Ink 58">
                  <a:extLst>
                    <a:ext uri="{FF2B5EF4-FFF2-40B4-BE49-F238E27FC236}">
                      <a16:creationId xmlns:a16="http://schemas.microsoft.com/office/drawing/2014/main" id="{824012C7-0E57-1F0D-0A7B-AE569B8D89E5}"/>
                    </a:ext>
                  </a:extLst>
                </p:cNvPr>
                <p:cNvPicPr/>
                <p:nvPr/>
              </p:nvPicPr>
              <p:blipFill>
                <a:blip r:embed="rId43"/>
                <a:stretch>
                  <a:fillRect/>
                </a:stretch>
              </p:blipFill>
              <p:spPr>
                <a:xfrm>
                  <a:off x="3606949" y="4119535"/>
                  <a:ext cx="1249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60" name="Ink 59">
                  <a:extLst>
                    <a:ext uri="{FF2B5EF4-FFF2-40B4-BE49-F238E27FC236}">
                      <a16:creationId xmlns:a16="http://schemas.microsoft.com/office/drawing/2014/main" id="{4EDA2AE5-00CC-4CEA-6592-F4986B936F07}"/>
                    </a:ext>
                  </a:extLst>
                </p14:cNvPr>
                <p14:cNvContentPartPr/>
                <p14:nvPr/>
              </p14:nvContentPartPr>
              <p14:xfrm>
                <a:off x="3611989" y="4135375"/>
                <a:ext cx="115200" cy="92520"/>
              </p14:xfrm>
            </p:contentPart>
          </mc:Choice>
          <mc:Fallback xmlns="">
            <p:pic>
              <p:nvPicPr>
                <p:cNvPr id="60" name="Ink 59">
                  <a:extLst>
                    <a:ext uri="{FF2B5EF4-FFF2-40B4-BE49-F238E27FC236}">
                      <a16:creationId xmlns:a16="http://schemas.microsoft.com/office/drawing/2014/main" id="{4EDA2AE5-00CC-4CEA-6592-F4986B936F07}"/>
                    </a:ext>
                  </a:extLst>
                </p:cNvPr>
                <p:cNvPicPr/>
                <p:nvPr/>
              </p:nvPicPr>
              <p:blipFill>
                <a:blip r:embed="rId45"/>
                <a:stretch>
                  <a:fillRect/>
                </a:stretch>
              </p:blipFill>
              <p:spPr>
                <a:xfrm>
                  <a:off x="3602989" y="4126375"/>
                  <a:ext cx="132840" cy="110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
            <p14:nvContentPartPr>
              <p14:cNvPr id="88" name="Ink 87">
                <a:extLst>
                  <a:ext uri="{FF2B5EF4-FFF2-40B4-BE49-F238E27FC236}">
                    <a16:creationId xmlns:a16="http://schemas.microsoft.com/office/drawing/2014/main" id="{B669C201-5F3E-23B2-1B54-271B410B4AAB}"/>
                  </a:ext>
                </a:extLst>
              </p14:cNvPr>
              <p14:cNvContentPartPr/>
              <p14:nvPr/>
            </p14:nvContentPartPr>
            <p14:xfrm>
              <a:off x="3110149" y="2638855"/>
              <a:ext cx="1219680" cy="720"/>
            </p14:xfrm>
          </p:contentPart>
        </mc:Choice>
        <mc:Fallback xmlns="">
          <p:pic>
            <p:nvPicPr>
              <p:cNvPr id="88" name="Ink 87">
                <a:extLst>
                  <a:ext uri="{FF2B5EF4-FFF2-40B4-BE49-F238E27FC236}">
                    <a16:creationId xmlns:a16="http://schemas.microsoft.com/office/drawing/2014/main" id="{B669C201-5F3E-23B2-1B54-271B410B4AAB}"/>
                  </a:ext>
                </a:extLst>
              </p:cNvPr>
              <p:cNvPicPr/>
              <p:nvPr/>
            </p:nvPicPr>
            <p:blipFill>
              <a:blip r:embed="rId47"/>
              <a:stretch>
                <a:fillRect/>
              </a:stretch>
            </p:blipFill>
            <p:spPr>
              <a:xfrm>
                <a:off x="3101149" y="2620855"/>
                <a:ext cx="1237320" cy="36000"/>
              </a:xfrm>
              <a:prstGeom prst="rect">
                <a:avLst/>
              </a:prstGeom>
            </p:spPr>
          </p:pic>
        </mc:Fallback>
      </mc:AlternateContent>
      <p:grpSp>
        <p:nvGrpSpPr>
          <p:cNvPr id="91" name="Group 90">
            <a:extLst>
              <a:ext uri="{FF2B5EF4-FFF2-40B4-BE49-F238E27FC236}">
                <a16:creationId xmlns:a16="http://schemas.microsoft.com/office/drawing/2014/main" id="{18190D52-FF6A-CEA4-7180-439BDFE724E0}"/>
              </a:ext>
            </a:extLst>
          </p:cNvPr>
          <p:cNvGrpSpPr/>
          <p:nvPr/>
        </p:nvGrpSpPr>
        <p:grpSpPr>
          <a:xfrm>
            <a:off x="4227949" y="2592775"/>
            <a:ext cx="136440" cy="102600"/>
            <a:chOff x="4227949" y="2592775"/>
            <a:chExt cx="136440" cy="102600"/>
          </a:xfrm>
        </p:grpSpPr>
        <mc:AlternateContent xmlns:mc="http://schemas.openxmlformats.org/markup-compatibility/2006" xmlns:p14="http://schemas.microsoft.com/office/powerpoint/2010/main">
          <mc:Choice Requires="p14">
            <p:contentPart p14:bwMode="auto" r:id="rId48">
              <p14:nvContentPartPr>
                <p14:cNvPr id="89" name="Ink 88">
                  <a:extLst>
                    <a:ext uri="{FF2B5EF4-FFF2-40B4-BE49-F238E27FC236}">
                      <a16:creationId xmlns:a16="http://schemas.microsoft.com/office/drawing/2014/main" id="{978F504A-4FFB-67F1-1319-C8A09F20C5C0}"/>
                    </a:ext>
                  </a:extLst>
                </p14:cNvPr>
                <p14:cNvContentPartPr/>
                <p14:nvPr/>
              </p14:nvContentPartPr>
              <p14:xfrm>
                <a:off x="4227949" y="2592775"/>
                <a:ext cx="129600" cy="54000"/>
              </p14:xfrm>
            </p:contentPart>
          </mc:Choice>
          <mc:Fallback xmlns="">
            <p:pic>
              <p:nvPicPr>
                <p:cNvPr id="89" name="Ink 88">
                  <a:extLst>
                    <a:ext uri="{FF2B5EF4-FFF2-40B4-BE49-F238E27FC236}">
                      <a16:creationId xmlns:a16="http://schemas.microsoft.com/office/drawing/2014/main" id="{978F504A-4FFB-67F1-1319-C8A09F20C5C0}"/>
                    </a:ext>
                  </a:extLst>
                </p:cNvPr>
                <p:cNvPicPr/>
                <p:nvPr/>
              </p:nvPicPr>
              <p:blipFill>
                <a:blip r:embed="rId49"/>
                <a:stretch>
                  <a:fillRect/>
                </a:stretch>
              </p:blipFill>
              <p:spPr>
                <a:xfrm>
                  <a:off x="4219309" y="2583775"/>
                  <a:ext cx="14724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90" name="Ink 89">
                  <a:extLst>
                    <a:ext uri="{FF2B5EF4-FFF2-40B4-BE49-F238E27FC236}">
                      <a16:creationId xmlns:a16="http://schemas.microsoft.com/office/drawing/2014/main" id="{32231F85-F7FD-1FAE-4174-CB7C15BA01D8}"/>
                    </a:ext>
                  </a:extLst>
                </p14:cNvPr>
                <p14:cNvContentPartPr/>
                <p14:nvPr/>
              </p14:nvContentPartPr>
              <p14:xfrm>
                <a:off x="4261069" y="2652895"/>
                <a:ext cx="103320" cy="42480"/>
              </p14:xfrm>
            </p:contentPart>
          </mc:Choice>
          <mc:Fallback xmlns="">
            <p:pic>
              <p:nvPicPr>
                <p:cNvPr id="90" name="Ink 89">
                  <a:extLst>
                    <a:ext uri="{FF2B5EF4-FFF2-40B4-BE49-F238E27FC236}">
                      <a16:creationId xmlns:a16="http://schemas.microsoft.com/office/drawing/2014/main" id="{32231F85-F7FD-1FAE-4174-CB7C15BA01D8}"/>
                    </a:ext>
                  </a:extLst>
                </p:cNvPr>
                <p:cNvPicPr/>
                <p:nvPr/>
              </p:nvPicPr>
              <p:blipFill>
                <a:blip r:embed="rId51"/>
                <a:stretch>
                  <a:fillRect/>
                </a:stretch>
              </p:blipFill>
              <p:spPr>
                <a:xfrm>
                  <a:off x="4252429" y="2643895"/>
                  <a:ext cx="120960" cy="60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2">
            <p14:nvContentPartPr>
              <p14:cNvPr id="93" name="Ink 92">
                <a:extLst>
                  <a:ext uri="{FF2B5EF4-FFF2-40B4-BE49-F238E27FC236}">
                    <a16:creationId xmlns:a16="http://schemas.microsoft.com/office/drawing/2014/main" id="{127B710D-1E86-C077-35AA-E4E019DE679A}"/>
                  </a:ext>
                </a:extLst>
              </p14:cNvPr>
              <p14:cNvContentPartPr/>
              <p14:nvPr/>
            </p14:nvContentPartPr>
            <p14:xfrm>
              <a:off x="4017349" y="2750095"/>
              <a:ext cx="506160" cy="720"/>
            </p14:xfrm>
          </p:contentPart>
        </mc:Choice>
        <mc:Fallback xmlns="">
          <p:pic>
            <p:nvPicPr>
              <p:cNvPr id="93" name="Ink 92">
                <a:extLst>
                  <a:ext uri="{FF2B5EF4-FFF2-40B4-BE49-F238E27FC236}">
                    <a16:creationId xmlns:a16="http://schemas.microsoft.com/office/drawing/2014/main" id="{127B710D-1E86-C077-35AA-E4E019DE679A}"/>
                  </a:ext>
                </a:extLst>
              </p:cNvPr>
              <p:cNvPicPr/>
              <p:nvPr/>
            </p:nvPicPr>
            <p:blipFill>
              <a:blip r:embed="rId53"/>
              <a:stretch>
                <a:fillRect/>
              </a:stretch>
            </p:blipFill>
            <p:spPr>
              <a:xfrm>
                <a:off x="4008709" y="2732095"/>
                <a:ext cx="523800" cy="36000"/>
              </a:xfrm>
              <a:prstGeom prst="rect">
                <a:avLst/>
              </a:prstGeom>
            </p:spPr>
          </p:pic>
        </mc:Fallback>
      </mc:AlternateContent>
      <p:grpSp>
        <p:nvGrpSpPr>
          <p:cNvPr id="104" name="Group 103">
            <a:extLst>
              <a:ext uri="{FF2B5EF4-FFF2-40B4-BE49-F238E27FC236}">
                <a16:creationId xmlns:a16="http://schemas.microsoft.com/office/drawing/2014/main" id="{3621CEB3-13A6-C8EE-4A09-A6EEBFCE5657}"/>
              </a:ext>
            </a:extLst>
          </p:cNvPr>
          <p:cNvGrpSpPr/>
          <p:nvPr/>
        </p:nvGrpSpPr>
        <p:grpSpPr>
          <a:xfrm>
            <a:off x="2804509" y="2590615"/>
            <a:ext cx="988560" cy="218520"/>
            <a:chOff x="2804509" y="2590615"/>
            <a:chExt cx="988560" cy="218520"/>
          </a:xfrm>
        </p:grpSpPr>
        <mc:AlternateContent xmlns:mc="http://schemas.openxmlformats.org/markup-compatibility/2006" xmlns:p14="http://schemas.microsoft.com/office/powerpoint/2010/main">
          <mc:Choice Requires="p14">
            <p:contentPart p14:bwMode="auto" r:id="rId54">
              <p14:nvContentPartPr>
                <p14:cNvPr id="68" name="Ink 67">
                  <a:extLst>
                    <a:ext uri="{FF2B5EF4-FFF2-40B4-BE49-F238E27FC236}">
                      <a16:creationId xmlns:a16="http://schemas.microsoft.com/office/drawing/2014/main" id="{44C082BA-B46F-FCFA-BB5A-FF0E94F75714}"/>
                    </a:ext>
                  </a:extLst>
                </p14:cNvPr>
                <p14:cNvContentPartPr/>
                <p14:nvPr/>
              </p14:nvContentPartPr>
              <p14:xfrm>
                <a:off x="2812429" y="2590615"/>
                <a:ext cx="186480" cy="176040"/>
              </p14:xfrm>
            </p:contentPart>
          </mc:Choice>
          <mc:Fallback xmlns="">
            <p:pic>
              <p:nvPicPr>
                <p:cNvPr id="68" name="Ink 67">
                  <a:extLst>
                    <a:ext uri="{FF2B5EF4-FFF2-40B4-BE49-F238E27FC236}">
                      <a16:creationId xmlns:a16="http://schemas.microsoft.com/office/drawing/2014/main" id="{44C082BA-B46F-FCFA-BB5A-FF0E94F75714}"/>
                    </a:ext>
                  </a:extLst>
                </p:cNvPr>
                <p:cNvPicPr/>
                <p:nvPr/>
              </p:nvPicPr>
              <p:blipFill>
                <a:blip r:embed="rId55"/>
                <a:stretch>
                  <a:fillRect/>
                </a:stretch>
              </p:blipFill>
              <p:spPr>
                <a:xfrm>
                  <a:off x="2803429" y="2581615"/>
                  <a:ext cx="20412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69" name="Ink 68">
                  <a:extLst>
                    <a:ext uri="{FF2B5EF4-FFF2-40B4-BE49-F238E27FC236}">
                      <a16:creationId xmlns:a16="http://schemas.microsoft.com/office/drawing/2014/main" id="{8E5BB04F-B7F8-B0F7-F6F0-A9CD5E5A9403}"/>
                    </a:ext>
                  </a:extLst>
                </p14:cNvPr>
                <p14:cNvContentPartPr/>
                <p14:nvPr/>
              </p14:nvContentPartPr>
              <p14:xfrm>
                <a:off x="2804509" y="2638855"/>
                <a:ext cx="195120" cy="170280"/>
              </p14:xfrm>
            </p:contentPart>
          </mc:Choice>
          <mc:Fallback xmlns="">
            <p:pic>
              <p:nvPicPr>
                <p:cNvPr id="69" name="Ink 68">
                  <a:extLst>
                    <a:ext uri="{FF2B5EF4-FFF2-40B4-BE49-F238E27FC236}">
                      <a16:creationId xmlns:a16="http://schemas.microsoft.com/office/drawing/2014/main" id="{8E5BB04F-B7F8-B0F7-F6F0-A9CD5E5A9403}"/>
                    </a:ext>
                  </a:extLst>
                </p:cNvPr>
                <p:cNvPicPr/>
                <p:nvPr/>
              </p:nvPicPr>
              <p:blipFill>
                <a:blip r:embed="rId57"/>
                <a:stretch>
                  <a:fillRect/>
                </a:stretch>
              </p:blipFill>
              <p:spPr>
                <a:xfrm>
                  <a:off x="2795869" y="2630215"/>
                  <a:ext cx="2127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99" name="Ink 98">
                  <a:extLst>
                    <a:ext uri="{FF2B5EF4-FFF2-40B4-BE49-F238E27FC236}">
                      <a16:creationId xmlns:a16="http://schemas.microsoft.com/office/drawing/2014/main" id="{BB8AFE0D-F91C-887D-FB72-5FC0FA1FD1FC}"/>
                    </a:ext>
                  </a:extLst>
                </p14:cNvPr>
                <p14:cNvContentPartPr/>
                <p14:nvPr/>
              </p14:nvContentPartPr>
              <p14:xfrm>
                <a:off x="3082429" y="2770615"/>
                <a:ext cx="710640" cy="23760"/>
              </p14:xfrm>
            </p:contentPart>
          </mc:Choice>
          <mc:Fallback xmlns="">
            <p:pic>
              <p:nvPicPr>
                <p:cNvPr id="99" name="Ink 98">
                  <a:extLst>
                    <a:ext uri="{FF2B5EF4-FFF2-40B4-BE49-F238E27FC236}">
                      <a16:creationId xmlns:a16="http://schemas.microsoft.com/office/drawing/2014/main" id="{BB8AFE0D-F91C-887D-FB72-5FC0FA1FD1FC}"/>
                    </a:ext>
                  </a:extLst>
                </p:cNvPr>
                <p:cNvPicPr/>
                <p:nvPr/>
              </p:nvPicPr>
              <p:blipFill>
                <a:blip r:embed="rId59"/>
                <a:stretch>
                  <a:fillRect/>
                </a:stretch>
              </p:blipFill>
              <p:spPr>
                <a:xfrm>
                  <a:off x="3073429" y="2761975"/>
                  <a:ext cx="728280" cy="41400"/>
                </a:xfrm>
                <a:prstGeom prst="rect">
                  <a:avLst/>
                </a:prstGeom>
              </p:spPr>
            </p:pic>
          </mc:Fallback>
        </mc:AlternateContent>
      </p:grpSp>
      <p:grpSp>
        <p:nvGrpSpPr>
          <p:cNvPr id="103" name="Group 102">
            <a:extLst>
              <a:ext uri="{FF2B5EF4-FFF2-40B4-BE49-F238E27FC236}">
                <a16:creationId xmlns:a16="http://schemas.microsoft.com/office/drawing/2014/main" id="{2995C690-C462-EF02-5D26-FAA51159BEE3}"/>
              </a:ext>
            </a:extLst>
          </p:cNvPr>
          <p:cNvGrpSpPr/>
          <p:nvPr/>
        </p:nvGrpSpPr>
        <p:grpSpPr>
          <a:xfrm>
            <a:off x="3754189" y="2700415"/>
            <a:ext cx="326880" cy="826200"/>
            <a:chOff x="3754189" y="2700415"/>
            <a:chExt cx="326880" cy="826200"/>
          </a:xfrm>
        </p:grpSpPr>
        <mc:AlternateContent xmlns:mc="http://schemas.openxmlformats.org/markup-compatibility/2006" xmlns:p14="http://schemas.microsoft.com/office/powerpoint/2010/main">
          <mc:Choice Requires="p14">
            <p:contentPart p14:bwMode="auto" r:id="rId60">
              <p14:nvContentPartPr>
                <p14:cNvPr id="94" name="Ink 93">
                  <a:extLst>
                    <a:ext uri="{FF2B5EF4-FFF2-40B4-BE49-F238E27FC236}">
                      <a16:creationId xmlns:a16="http://schemas.microsoft.com/office/drawing/2014/main" id="{CF7DF22E-37F5-E475-02B0-0B0795A58FB1}"/>
                    </a:ext>
                  </a:extLst>
                </p14:cNvPr>
                <p14:cNvContentPartPr/>
                <p14:nvPr/>
              </p14:nvContentPartPr>
              <p14:xfrm>
                <a:off x="3996829" y="2704735"/>
                <a:ext cx="63360" cy="38520"/>
              </p14:xfrm>
            </p:contentPart>
          </mc:Choice>
          <mc:Fallback xmlns="">
            <p:pic>
              <p:nvPicPr>
                <p:cNvPr id="94" name="Ink 93">
                  <a:extLst>
                    <a:ext uri="{FF2B5EF4-FFF2-40B4-BE49-F238E27FC236}">
                      <a16:creationId xmlns:a16="http://schemas.microsoft.com/office/drawing/2014/main" id="{CF7DF22E-37F5-E475-02B0-0B0795A58FB1}"/>
                    </a:ext>
                  </a:extLst>
                </p:cNvPr>
                <p:cNvPicPr/>
                <p:nvPr/>
              </p:nvPicPr>
              <p:blipFill>
                <a:blip r:embed="rId61"/>
                <a:stretch>
                  <a:fillRect/>
                </a:stretch>
              </p:blipFill>
              <p:spPr>
                <a:xfrm>
                  <a:off x="3988189" y="2696095"/>
                  <a:ext cx="810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95" name="Ink 94">
                  <a:extLst>
                    <a:ext uri="{FF2B5EF4-FFF2-40B4-BE49-F238E27FC236}">
                      <a16:creationId xmlns:a16="http://schemas.microsoft.com/office/drawing/2014/main" id="{5EF766F1-4C40-DA4C-52FC-8AECEC7F0C77}"/>
                    </a:ext>
                  </a:extLst>
                </p14:cNvPr>
                <p14:cNvContentPartPr/>
                <p14:nvPr/>
              </p14:nvContentPartPr>
              <p14:xfrm>
                <a:off x="4066309" y="2700415"/>
                <a:ext cx="2880" cy="1440"/>
              </p14:xfrm>
            </p:contentPart>
          </mc:Choice>
          <mc:Fallback xmlns="">
            <p:pic>
              <p:nvPicPr>
                <p:cNvPr id="95" name="Ink 94">
                  <a:extLst>
                    <a:ext uri="{FF2B5EF4-FFF2-40B4-BE49-F238E27FC236}">
                      <a16:creationId xmlns:a16="http://schemas.microsoft.com/office/drawing/2014/main" id="{5EF766F1-4C40-DA4C-52FC-8AECEC7F0C77}"/>
                    </a:ext>
                  </a:extLst>
                </p:cNvPr>
                <p:cNvPicPr/>
                <p:nvPr/>
              </p:nvPicPr>
              <p:blipFill>
                <a:blip r:embed="rId63"/>
                <a:stretch>
                  <a:fillRect/>
                </a:stretch>
              </p:blipFill>
              <p:spPr>
                <a:xfrm>
                  <a:off x="4057309" y="2691415"/>
                  <a:ext cx="2052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97" name="Ink 96">
                  <a:extLst>
                    <a:ext uri="{FF2B5EF4-FFF2-40B4-BE49-F238E27FC236}">
                      <a16:creationId xmlns:a16="http://schemas.microsoft.com/office/drawing/2014/main" id="{02046BA2-1462-98C2-907E-40EE57333D95}"/>
                    </a:ext>
                  </a:extLst>
                </p14:cNvPr>
                <p14:cNvContentPartPr/>
                <p14:nvPr/>
              </p14:nvContentPartPr>
              <p14:xfrm>
                <a:off x="4017709" y="2763775"/>
                <a:ext cx="49680" cy="70200"/>
              </p14:xfrm>
            </p:contentPart>
          </mc:Choice>
          <mc:Fallback xmlns="">
            <p:pic>
              <p:nvPicPr>
                <p:cNvPr id="97" name="Ink 96">
                  <a:extLst>
                    <a:ext uri="{FF2B5EF4-FFF2-40B4-BE49-F238E27FC236}">
                      <a16:creationId xmlns:a16="http://schemas.microsoft.com/office/drawing/2014/main" id="{02046BA2-1462-98C2-907E-40EE57333D95}"/>
                    </a:ext>
                  </a:extLst>
                </p:cNvPr>
                <p:cNvPicPr/>
                <p:nvPr/>
              </p:nvPicPr>
              <p:blipFill>
                <a:blip r:embed="rId65"/>
                <a:stretch>
                  <a:fillRect/>
                </a:stretch>
              </p:blipFill>
              <p:spPr>
                <a:xfrm>
                  <a:off x="4008709" y="2755135"/>
                  <a:ext cx="6732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00" name="Ink 99">
                  <a:extLst>
                    <a:ext uri="{FF2B5EF4-FFF2-40B4-BE49-F238E27FC236}">
                      <a16:creationId xmlns:a16="http://schemas.microsoft.com/office/drawing/2014/main" id="{82342F14-78EF-59EE-89B3-7DCE4B31850B}"/>
                    </a:ext>
                  </a:extLst>
                </p14:cNvPr>
                <p14:cNvContentPartPr/>
                <p14:nvPr/>
              </p14:nvContentPartPr>
              <p14:xfrm>
                <a:off x="3755269" y="2798335"/>
                <a:ext cx="325800" cy="603360"/>
              </p14:xfrm>
            </p:contentPart>
          </mc:Choice>
          <mc:Fallback xmlns="">
            <p:pic>
              <p:nvPicPr>
                <p:cNvPr id="100" name="Ink 99">
                  <a:extLst>
                    <a:ext uri="{FF2B5EF4-FFF2-40B4-BE49-F238E27FC236}">
                      <a16:creationId xmlns:a16="http://schemas.microsoft.com/office/drawing/2014/main" id="{82342F14-78EF-59EE-89B3-7DCE4B31850B}"/>
                    </a:ext>
                  </a:extLst>
                </p:cNvPr>
                <p:cNvPicPr/>
                <p:nvPr/>
              </p:nvPicPr>
              <p:blipFill>
                <a:blip r:embed="rId67"/>
                <a:stretch>
                  <a:fillRect/>
                </a:stretch>
              </p:blipFill>
              <p:spPr>
                <a:xfrm>
                  <a:off x="3746269" y="2789695"/>
                  <a:ext cx="343440" cy="621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01" name="Ink 100">
                  <a:extLst>
                    <a:ext uri="{FF2B5EF4-FFF2-40B4-BE49-F238E27FC236}">
                      <a16:creationId xmlns:a16="http://schemas.microsoft.com/office/drawing/2014/main" id="{FDD54D25-8A7A-170D-81E2-FB310CB8DA15}"/>
                    </a:ext>
                  </a:extLst>
                </p14:cNvPr>
                <p14:cNvContentPartPr/>
                <p14:nvPr/>
              </p14:nvContentPartPr>
              <p14:xfrm>
                <a:off x="3775069" y="3288655"/>
                <a:ext cx="25200" cy="50400"/>
              </p14:xfrm>
            </p:contentPart>
          </mc:Choice>
          <mc:Fallback xmlns="">
            <p:pic>
              <p:nvPicPr>
                <p:cNvPr id="101" name="Ink 100">
                  <a:extLst>
                    <a:ext uri="{FF2B5EF4-FFF2-40B4-BE49-F238E27FC236}">
                      <a16:creationId xmlns:a16="http://schemas.microsoft.com/office/drawing/2014/main" id="{FDD54D25-8A7A-170D-81E2-FB310CB8DA15}"/>
                    </a:ext>
                  </a:extLst>
                </p:cNvPr>
                <p:cNvPicPr/>
                <p:nvPr/>
              </p:nvPicPr>
              <p:blipFill>
                <a:blip r:embed="rId69"/>
                <a:stretch>
                  <a:fillRect/>
                </a:stretch>
              </p:blipFill>
              <p:spPr>
                <a:xfrm>
                  <a:off x="3766429" y="3279655"/>
                  <a:ext cx="42840" cy="680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102" name="Ink 101">
                  <a:extLst>
                    <a:ext uri="{FF2B5EF4-FFF2-40B4-BE49-F238E27FC236}">
                      <a16:creationId xmlns:a16="http://schemas.microsoft.com/office/drawing/2014/main" id="{CC47F4E1-D233-A589-71B4-BFDDD056BBDD}"/>
                    </a:ext>
                  </a:extLst>
                </p14:cNvPr>
                <p14:cNvContentPartPr/>
                <p14:nvPr/>
              </p14:nvContentPartPr>
              <p14:xfrm>
                <a:off x="3754189" y="3297295"/>
                <a:ext cx="151560" cy="229320"/>
              </p14:xfrm>
            </p:contentPart>
          </mc:Choice>
          <mc:Fallback xmlns="">
            <p:pic>
              <p:nvPicPr>
                <p:cNvPr id="102" name="Ink 101">
                  <a:extLst>
                    <a:ext uri="{FF2B5EF4-FFF2-40B4-BE49-F238E27FC236}">
                      <a16:creationId xmlns:a16="http://schemas.microsoft.com/office/drawing/2014/main" id="{CC47F4E1-D233-A589-71B4-BFDDD056BBDD}"/>
                    </a:ext>
                  </a:extLst>
                </p:cNvPr>
                <p:cNvPicPr/>
                <p:nvPr/>
              </p:nvPicPr>
              <p:blipFill>
                <a:blip r:embed="rId71"/>
                <a:stretch>
                  <a:fillRect/>
                </a:stretch>
              </p:blipFill>
              <p:spPr>
                <a:xfrm>
                  <a:off x="3745189" y="3288295"/>
                  <a:ext cx="169200" cy="246960"/>
                </a:xfrm>
                <a:prstGeom prst="rect">
                  <a:avLst/>
                </a:prstGeom>
              </p:spPr>
            </p:pic>
          </mc:Fallback>
        </mc:AlternateContent>
      </p:grpSp>
      <p:grpSp>
        <p:nvGrpSpPr>
          <p:cNvPr id="107" name="Group 106">
            <a:extLst>
              <a:ext uri="{FF2B5EF4-FFF2-40B4-BE49-F238E27FC236}">
                <a16:creationId xmlns:a16="http://schemas.microsoft.com/office/drawing/2014/main" id="{A666029B-C2E8-6435-C6B8-C34D6F2C337D}"/>
              </a:ext>
            </a:extLst>
          </p:cNvPr>
          <p:cNvGrpSpPr/>
          <p:nvPr/>
        </p:nvGrpSpPr>
        <p:grpSpPr>
          <a:xfrm>
            <a:off x="3639709" y="2701495"/>
            <a:ext cx="149400" cy="100080"/>
            <a:chOff x="3639709" y="2701495"/>
            <a:chExt cx="149400" cy="100080"/>
          </a:xfrm>
        </p:grpSpPr>
        <mc:AlternateContent xmlns:mc="http://schemas.openxmlformats.org/markup-compatibility/2006" xmlns:p14="http://schemas.microsoft.com/office/powerpoint/2010/main">
          <mc:Choice Requires="p14">
            <p:contentPart p14:bwMode="auto" r:id="rId72">
              <p14:nvContentPartPr>
                <p14:cNvPr id="105" name="Ink 104">
                  <a:extLst>
                    <a:ext uri="{FF2B5EF4-FFF2-40B4-BE49-F238E27FC236}">
                      <a16:creationId xmlns:a16="http://schemas.microsoft.com/office/drawing/2014/main" id="{BA1B5456-AA44-F9E0-2C6E-576B9263715C}"/>
                    </a:ext>
                  </a:extLst>
                </p14:cNvPr>
                <p14:cNvContentPartPr/>
                <p14:nvPr/>
              </p14:nvContentPartPr>
              <p14:xfrm>
                <a:off x="3685069" y="2701495"/>
                <a:ext cx="37080" cy="96120"/>
              </p14:xfrm>
            </p:contentPart>
          </mc:Choice>
          <mc:Fallback xmlns="">
            <p:pic>
              <p:nvPicPr>
                <p:cNvPr id="105" name="Ink 104">
                  <a:extLst>
                    <a:ext uri="{FF2B5EF4-FFF2-40B4-BE49-F238E27FC236}">
                      <a16:creationId xmlns:a16="http://schemas.microsoft.com/office/drawing/2014/main" id="{BA1B5456-AA44-F9E0-2C6E-576B9263715C}"/>
                    </a:ext>
                  </a:extLst>
                </p:cNvPr>
                <p:cNvPicPr/>
                <p:nvPr/>
              </p:nvPicPr>
              <p:blipFill>
                <a:blip r:embed="rId73"/>
                <a:stretch>
                  <a:fillRect/>
                </a:stretch>
              </p:blipFill>
              <p:spPr>
                <a:xfrm>
                  <a:off x="3676069" y="2692855"/>
                  <a:ext cx="5472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106" name="Ink 105">
                  <a:extLst>
                    <a:ext uri="{FF2B5EF4-FFF2-40B4-BE49-F238E27FC236}">
                      <a16:creationId xmlns:a16="http://schemas.microsoft.com/office/drawing/2014/main" id="{06DB8D2C-287A-DD3B-0030-9D2F3EFA14CE}"/>
                    </a:ext>
                  </a:extLst>
                </p14:cNvPr>
                <p14:cNvContentPartPr/>
                <p14:nvPr/>
              </p14:nvContentPartPr>
              <p14:xfrm>
                <a:off x="3639709" y="2722375"/>
                <a:ext cx="149400" cy="79200"/>
              </p14:xfrm>
            </p:contentPart>
          </mc:Choice>
          <mc:Fallback xmlns="">
            <p:pic>
              <p:nvPicPr>
                <p:cNvPr id="106" name="Ink 105">
                  <a:extLst>
                    <a:ext uri="{FF2B5EF4-FFF2-40B4-BE49-F238E27FC236}">
                      <a16:creationId xmlns:a16="http://schemas.microsoft.com/office/drawing/2014/main" id="{06DB8D2C-287A-DD3B-0030-9D2F3EFA14CE}"/>
                    </a:ext>
                  </a:extLst>
                </p:cNvPr>
                <p:cNvPicPr/>
                <p:nvPr/>
              </p:nvPicPr>
              <p:blipFill>
                <a:blip r:embed="rId75"/>
                <a:stretch>
                  <a:fillRect/>
                </a:stretch>
              </p:blipFill>
              <p:spPr>
                <a:xfrm>
                  <a:off x="3631069" y="2713375"/>
                  <a:ext cx="167040" cy="96840"/>
                </a:xfrm>
                <a:prstGeom prst="rect">
                  <a:avLst/>
                </a:prstGeom>
              </p:spPr>
            </p:pic>
          </mc:Fallback>
        </mc:AlternateContent>
      </p:grpSp>
      <p:grpSp>
        <p:nvGrpSpPr>
          <p:cNvPr id="129" name="Group 128">
            <a:extLst>
              <a:ext uri="{FF2B5EF4-FFF2-40B4-BE49-F238E27FC236}">
                <a16:creationId xmlns:a16="http://schemas.microsoft.com/office/drawing/2014/main" id="{B69F138C-119B-4C7F-4B86-59D050AF0B72}"/>
              </a:ext>
            </a:extLst>
          </p:cNvPr>
          <p:cNvGrpSpPr/>
          <p:nvPr/>
        </p:nvGrpSpPr>
        <p:grpSpPr>
          <a:xfrm>
            <a:off x="2653309" y="4377655"/>
            <a:ext cx="2009160" cy="640080"/>
            <a:chOff x="2653309" y="4377655"/>
            <a:chExt cx="2009160" cy="640080"/>
          </a:xfrm>
        </p:grpSpPr>
        <mc:AlternateContent xmlns:mc="http://schemas.openxmlformats.org/markup-compatibility/2006" xmlns:p14="http://schemas.microsoft.com/office/powerpoint/2010/main">
          <mc:Choice Requires="p14">
            <p:contentPart p14:bwMode="auto" r:id="rId76">
              <p14:nvContentPartPr>
                <p14:cNvPr id="84" name="Ink 83">
                  <a:extLst>
                    <a:ext uri="{FF2B5EF4-FFF2-40B4-BE49-F238E27FC236}">
                      <a16:creationId xmlns:a16="http://schemas.microsoft.com/office/drawing/2014/main" id="{589CBB68-88FA-DB4F-A718-E63EA60B291D}"/>
                    </a:ext>
                  </a:extLst>
                </p14:cNvPr>
                <p14:cNvContentPartPr/>
                <p14:nvPr/>
              </p14:nvContentPartPr>
              <p14:xfrm>
                <a:off x="4571749" y="4745215"/>
                <a:ext cx="85320" cy="75240"/>
              </p14:xfrm>
            </p:contentPart>
          </mc:Choice>
          <mc:Fallback xmlns="">
            <p:pic>
              <p:nvPicPr>
                <p:cNvPr id="84" name="Ink 83">
                  <a:extLst>
                    <a:ext uri="{FF2B5EF4-FFF2-40B4-BE49-F238E27FC236}">
                      <a16:creationId xmlns:a16="http://schemas.microsoft.com/office/drawing/2014/main" id="{589CBB68-88FA-DB4F-A718-E63EA60B291D}"/>
                    </a:ext>
                  </a:extLst>
                </p:cNvPr>
                <p:cNvPicPr/>
                <p:nvPr/>
              </p:nvPicPr>
              <p:blipFill>
                <a:blip r:embed="rId77"/>
                <a:stretch>
                  <a:fillRect/>
                </a:stretch>
              </p:blipFill>
              <p:spPr>
                <a:xfrm>
                  <a:off x="4563109" y="4736215"/>
                  <a:ext cx="10296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85" name="Ink 84">
                  <a:extLst>
                    <a:ext uri="{FF2B5EF4-FFF2-40B4-BE49-F238E27FC236}">
                      <a16:creationId xmlns:a16="http://schemas.microsoft.com/office/drawing/2014/main" id="{A564612B-55FD-CCC9-6AF3-DBB78784426C}"/>
                    </a:ext>
                  </a:extLst>
                </p14:cNvPr>
                <p14:cNvContentPartPr/>
                <p14:nvPr/>
              </p14:nvContentPartPr>
              <p14:xfrm>
                <a:off x="4544029" y="4745215"/>
                <a:ext cx="118440" cy="83520"/>
              </p14:xfrm>
            </p:contentPart>
          </mc:Choice>
          <mc:Fallback xmlns="">
            <p:pic>
              <p:nvPicPr>
                <p:cNvPr id="85" name="Ink 84">
                  <a:extLst>
                    <a:ext uri="{FF2B5EF4-FFF2-40B4-BE49-F238E27FC236}">
                      <a16:creationId xmlns:a16="http://schemas.microsoft.com/office/drawing/2014/main" id="{A564612B-55FD-CCC9-6AF3-DBB78784426C}"/>
                    </a:ext>
                  </a:extLst>
                </p:cNvPr>
                <p:cNvPicPr/>
                <p:nvPr/>
              </p:nvPicPr>
              <p:blipFill>
                <a:blip r:embed="rId79"/>
                <a:stretch>
                  <a:fillRect/>
                </a:stretch>
              </p:blipFill>
              <p:spPr>
                <a:xfrm>
                  <a:off x="4535029" y="4736215"/>
                  <a:ext cx="1360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08" name="Ink 107">
                  <a:extLst>
                    <a:ext uri="{FF2B5EF4-FFF2-40B4-BE49-F238E27FC236}">
                      <a16:creationId xmlns:a16="http://schemas.microsoft.com/office/drawing/2014/main" id="{2E849CB1-C276-169F-78BC-1E2E76958462}"/>
                    </a:ext>
                  </a:extLst>
                </p14:cNvPr>
                <p14:cNvContentPartPr/>
                <p14:nvPr/>
              </p14:nvContentPartPr>
              <p14:xfrm>
                <a:off x="2971549" y="4855735"/>
                <a:ext cx="1615680" cy="64080"/>
              </p14:xfrm>
            </p:contentPart>
          </mc:Choice>
          <mc:Fallback xmlns="">
            <p:pic>
              <p:nvPicPr>
                <p:cNvPr id="108" name="Ink 107">
                  <a:extLst>
                    <a:ext uri="{FF2B5EF4-FFF2-40B4-BE49-F238E27FC236}">
                      <a16:creationId xmlns:a16="http://schemas.microsoft.com/office/drawing/2014/main" id="{2E849CB1-C276-169F-78BC-1E2E76958462}"/>
                    </a:ext>
                  </a:extLst>
                </p:cNvPr>
                <p:cNvPicPr/>
                <p:nvPr/>
              </p:nvPicPr>
              <p:blipFill>
                <a:blip r:embed="rId81"/>
                <a:stretch>
                  <a:fillRect/>
                </a:stretch>
              </p:blipFill>
              <p:spPr>
                <a:xfrm>
                  <a:off x="2962909" y="4847095"/>
                  <a:ext cx="16333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09" name="Ink 108">
                  <a:extLst>
                    <a:ext uri="{FF2B5EF4-FFF2-40B4-BE49-F238E27FC236}">
                      <a16:creationId xmlns:a16="http://schemas.microsoft.com/office/drawing/2014/main" id="{D1068E73-5DF6-2C69-B4D6-350E1B5CE30D}"/>
                    </a:ext>
                  </a:extLst>
                </p14:cNvPr>
                <p14:cNvContentPartPr/>
                <p14:nvPr/>
              </p14:nvContentPartPr>
              <p14:xfrm>
                <a:off x="4495429" y="4869775"/>
                <a:ext cx="56160" cy="10800"/>
              </p14:xfrm>
            </p:contentPart>
          </mc:Choice>
          <mc:Fallback xmlns="">
            <p:pic>
              <p:nvPicPr>
                <p:cNvPr id="109" name="Ink 108">
                  <a:extLst>
                    <a:ext uri="{FF2B5EF4-FFF2-40B4-BE49-F238E27FC236}">
                      <a16:creationId xmlns:a16="http://schemas.microsoft.com/office/drawing/2014/main" id="{D1068E73-5DF6-2C69-B4D6-350E1B5CE30D}"/>
                    </a:ext>
                  </a:extLst>
                </p:cNvPr>
                <p:cNvPicPr/>
                <p:nvPr/>
              </p:nvPicPr>
              <p:blipFill>
                <a:blip r:embed="rId83"/>
                <a:stretch>
                  <a:fillRect/>
                </a:stretch>
              </p:blipFill>
              <p:spPr>
                <a:xfrm>
                  <a:off x="4486789" y="4860775"/>
                  <a:ext cx="7380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10" name="Ink 109">
                  <a:extLst>
                    <a:ext uri="{FF2B5EF4-FFF2-40B4-BE49-F238E27FC236}">
                      <a16:creationId xmlns:a16="http://schemas.microsoft.com/office/drawing/2014/main" id="{3BAA8EC8-C416-DE93-E3DB-C12AAED4F655}"/>
                    </a:ext>
                  </a:extLst>
                </p14:cNvPr>
                <p14:cNvContentPartPr/>
                <p14:nvPr/>
              </p14:nvContentPartPr>
              <p14:xfrm>
                <a:off x="4481749" y="4883455"/>
                <a:ext cx="360" cy="360"/>
              </p14:xfrm>
            </p:contentPart>
          </mc:Choice>
          <mc:Fallback xmlns="">
            <p:pic>
              <p:nvPicPr>
                <p:cNvPr id="110" name="Ink 109">
                  <a:extLst>
                    <a:ext uri="{FF2B5EF4-FFF2-40B4-BE49-F238E27FC236}">
                      <a16:creationId xmlns:a16="http://schemas.microsoft.com/office/drawing/2014/main" id="{3BAA8EC8-C416-DE93-E3DB-C12AAED4F655}"/>
                    </a:ext>
                  </a:extLst>
                </p:cNvPr>
                <p:cNvPicPr/>
                <p:nvPr/>
              </p:nvPicPr>
              <p:blipFill>
                <a:blip r:embed="rId85"/>
                <a:stretch>
                  <a:fillRect/>
                </a:stretch>
              </p:blipFill>
              <p:spPr>
                <a:xfrm>
                  <a:off x="4473109" y="487481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111" name="Ink 110">
                  <a:extLst>
                    <a:ext uri="{FF2B5EF4-FFF2-40B4-BE49-F238E27FC236}">
                      <a16:creationId xmlns:a16="http://schemas.microsoft.com/office/drawing/2014/main" id="{85FB281D-68F3-AD9C-851F-EBCB9E801913}"/>
                    </a:ext>
                  </a:extLst>
                </p14:cNvPr>
                <p14:cNvContentPartPr/>
                <p14:nvPr/>
              </p14:nvContentPartPr>
              <p14:xfrm>
                <a:off x="4367989" y="4786975"/>
                <a:ext cx="134640" cy="138600"/>
              </p14:xfrm>
            </p:contentPart>
          </mc:Choice>
          <mc:Fallback xmlns="">
            <p:pic>
              <p:nvPicPr>
                <p:cNvPr id="111" name="Ink 110">
                  <a:extLst>
                    <a:ext uri="{FF2B5EF4-FFF2-40B4-BE49-F238E27FC236}">
                      <a16:creationId xmlns:a16="http://schemas.microsoft.com/office/drawing/2014/main" id="{85FB281D-68F3-AD9C-851F-EBCB9E801913}"/>
                    </a:ext>
                  </a:extLst>
                </p:cNvPr>
                <p:cNvPicPr/>
                <p:nvPr/>
              </p:nvPicPr>
              <p:blipFill>
                <a:blip r:embed="rId87"/>
                <a:stretch>
                  <a:fillRect/>
                </a:stretch>
              </p:blipFill>
              <p:spPr>
                <a:xfrm>
                  <a:off x="4359349" y="4778335"/>
                  <a:ext cx="15228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12" name="Ink 111">
                  <a:extLst>
                    <a:ext uri="{FF2B5EF4-FFF2-40B4-BE49-F238E27FC236}">
                      <a16:creationId xmlns:a16="http://schemas.microsoft.com/office/drawing/2014/main" id="{15DA3193-DE69-CF16-D596-00B861B0C472}"/>
                    </a:ext>
                  </a:extLst>
                </p14:cNvPr>
                <p14:cNvContentPartPr/>
                <p14:nvPr/>
              </p14:nvContentPartPr>
              <p14:xfrm>
                <a:off x="4262149" y="4925215"/>
                <a:ext cx="240480" cy="92520"/>
              </p14:xfrm>
            </p:contentPart>
          </mc:Choice>
          <mc:Fallback xmlns="">
            <p:pic>
              <p:nvPicPr>
                <p:cNvPr id="112" name="Ink 111">
                  <a:extLst>
                    <a:ext uri="{FF2B5EF4-FFF2-40B4-BE49-F238E27FC236}">
                      <a16:creationId xmlns:a16="http://schemas.microsoft.com/office/drawing/2014/main" id="{15DA3193-DE69-CF16-D596-00B861B0C472}"/>
                    </a:ext>
                  </a:extLst>
                </p:cNvPr>
                <p:cNvPicPr/>
                <p:nvPr/>
              </p:nvPicPr>
              <p:blipFill>
                <a:blip r:embed="rId89"/>
                <a:stretch>
                  <a:fillRect/>
                </a:stretch>
              </p:blipFill>
              <p:spPr>
                <a:xfrm>
                  <a:off x="4253509" y="4916215"/>
                  <a:ext cx="2581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114" name="Ink 113">
                  <a:extLst>
                    <a:ext uri="{FF2B5EF4-FFF2-40B4-BE49-F238E27FC236}">
                      <a16:creationId xmlns:a16="http://schemas.microsoft.com/office/drawing/2014/main" id="{1E6036EB-F6E6-9A37-5C7D-3E4BF50160BE}"/>
                    </a:ext>
                  </a:extLst>
                </p14:cNvPr>
                <p14:cNvContentPartPr/>
                <p14:nvPr/>
              </p14:nvContentPartPr>
              <p14:xfrm>
                <a:off x="4115629" y="4738375"/>
                <a:ext cx="401040" cy="28440"/>
              </p14:xfrm>
            </p:contentPart>
          </mc:Choice>
          <mc:Fallback xmlns="">
            <p:pic>
              <p:nvPicPr>
                <p:cNvPr id="114" name="Ink 113">
                  <a:extLst>
                    <a:ext uri="{FF2B5EF4-FFF2-40B4-BE49-F238E27FC236}">
                      <a16:creationId xmlns:a16="http://schemas.microsoft.com/office/drawing/2014/main" id="{1E6036EB-F6E6-9A37-5C7D-3E4BF50160BE}"/>
                    </a:ext>
                  </a:extLst>
                </p:cNvPr>
                <p:cNvPicPr/>
                <p:nvPr/>
              </p:nvPicPr>
              <p:blipFill>
                <a:blip r:embed="rId91"/>
                <a:stretch>
                  <a:fillRect/>
                </a:stretch>
              </p:blipFill>
              <p:spPr>
                <a:xfrm>
                  <a:off x="4106629" y="4729735"/>
                  <a:ext cx="41868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115" name="Ink 114">
                  <a:extLst>
                    <a:ext uri="{FF2B5EF4-FFF2-40B4-BE49-F238E27FC236}">
                      <a16:creationId xmlns:a16="http://schemas.microsoft.com/office/drawing/2014/main" id="{D401C234-9BB3-DA94-022E-3AEBBE4DF637}"/>
                    </a:ext>
                  </a:extLst>
                </p14:cNvPr>
                <p14:cNvContentPartPr/>
                <p14:nvPr/>
              </p14:nvContentPartPr>
              <p14:xfrm>
                <a:off x="3645829" y="4704895"/>
                <a:ext cx="441720" cy="26640"/>
              </p14:xfrm>
            </p:contentPart>
          </mc:Choice>
          <mc:Fallback xmlns="">
            <p:pic>
              <p:nvPicPr>
                <p:cNvPr id="115" name="Ink 114">
                  <a:extLst>
                    <a:ext uri="{FF2B5EF4-FFF2-40B4-BE49-F238E27FC236}">
                      <a16:creationId xmlns:a16="http://schemas.microsoft.com/office/drawing/2014/main" id="{D401C234-9BB3-DA94-022E-3AEBBE4DF637}"/>
                    </a:ext>
                  </a:extLst>
                </p:cNvPr>
                <p:cNvPicPr/>
                <p:nvPr/>
              </p:nvPicPr>
              <p:blipFill>
                <a:blip r:embed="rId93"/>
                <a:stretch>
                  <a:fillRect/>
                </a:stretch>
              </p:blipFill>
              <p:spPr>
                <a:xfrm>
                  <a:off x="3636829" y="4695895"/>
                  <a:ext cx="45936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116" name="Ink 115">
                  <a:extLst>
                    <a:ext uri="{FF2B5EF4-FFF2-40B4-BE49-F238E27FC236}">
                      <a16:creationId xmlns:a16="http://schemas.microsoft.com/office/drawing/2014/main" id="{B9984BA2-3279-A46C-6124-BC862346D3A7}"/>
                    </a:ext>
                  </a:extLst>
                </p14:cNvPr>
                <p14:cNvContentPartPr/>
                <p14:nvPr/>
              </p14:nvContentPartPr>
              <p14:xfrm>
                <a:off x="3664189" y="4629655"/>
                <a:ext cx="190800" cy="67320"/>
              </p14:xfrm>
            </p:contentPart>
          </mc:Choice>
          <mc:Fallback xmlns="">
            <p:pic>
              <p:nvPicPr>
                <p:cNvPr id="116" name="Ink 115">
                  <a:extLst>
                    <a:ext uri="{FF2B5EF4-FFF2-40B4-BE49-F238E27FC236}">
                      <a16:creationId xmlns:a16="http://schemas.microsoft.com/office/drawing/2014/main" id="{B9984BA2-3279-A46C-6124-BC862346D3A7}"/>
                    </a:ext>
                  </a:extLst>
                </p:cNvPr>
                <p:cNvPicPr/>
                <p:nvPr/>
              </p:nvPicPr>
              <p:blipFill>
                <a:blip r:embed="rId95"/>
                <a:stretch>
                  <a:fillRect/>
                </a:stretch>
              </p:blipFill>
              <p:spPr>
                <a:xfrm>
                  <a:off x="3655549" y="4620655"/>
                  <a:ext cx="20844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118" name="Ink 117">
                  <a:extLst>
                    <a:ext uri="{FF2B5EF4-FFF2-40B4-BE49-F238E27FC236}">
                      <a16:creationId xmlns:a16="http://schemas.microsoft.com/office/drawing/2014/main" id="{72EF3A94-EB83-DF7D-FF76-3B60E458B7E3}"/>
                    </a:ext>
                  </a:extLst>
                </p14:cNvPr>
                <p14:cNvContentPartPr/>
                <p14:nvPr/>
              </p14:nvContentPartPr>
              <p14:xfrm>
                <a:off x="3678229" y="4723975"/>
                <a:ext cx="107280" cy="82800"/>
              </p14:xfrm>
            </p:contentPart>
          </mc:Choice>
          <mc:Fallback xmlns="">
            <p:pic>
              <p:nvPicPr>
                <p:cNvPr id="118" name="Ink 117">
                  <a:extLst>
                    <a:ext uri="{FF2B5EF4-FFF2-40B4-BE49-F238E27FC236}">
                      <a16:creationId xmlns:a16="http://schemas.microsoft.com/office/drawing/2014/main" id="{72EF3A94-EB83-DF7D-FF76-3B60E458B7E3}"/>
                    </a:ext>
                  </a:extLst>
                </p:cNvPr>
                <p:cNvPicPr/>
                <p:nvPr/>
              </p:nvPicPr>
              <p:blipFill>
                <a:blip r:embed="rId97"/>
                <a:stretch>
                  <a:fillRect/>
                </a:stretch>
              </p:blipFill>
              <p:spPr>
                <a:xfrm>
                  <a:off x="3669589" y="4715335"/>
                  <a:ext cx="1249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81" name="Ink 80">
                  <a:extLst>
                    <a:ext uri="{FF2B5EF4-FFF2-40B4-BE49-F238E27FC236}">
                      <a16:creationId xmlns:a16="http://schemas.microsoft.com/office/drawing/2014/main" id="{468B2AEB-D20D-1BDD-CA87-D372AD614BCA}"/>
                    </a:ext>
                  </a:extLst>
                </p14:cNvPr>
                <p14:cNvContentPartPr/>
                <p14:nvPr/>
              </p14:nvContentPartPr>
              <p14:xfrm>
                <a:off x="2701549" y="4828015"/>
                <a:ext cx="63360" cy="85320"/>
              </p14:xfrm>
            </p:contentPart>
          </mc:Choice>
          <mc:Fallback xmlns="">
            <p:pic>
              <p:nvPicPr>
                <p:cNvPr id="81" name="Ink 80">
                  <a:extLst>
                    <a:ext uri="{FF2B5EF4-FFF2-40B4-BE49-F238E27FC236}">
                      <a16:creationId xmlns:a16="http://schemas.microsoft.com/office/drawing/2014/main" id="{468B2AEB-D20D-1BDD-CA87-D372AD614BCA}"/>
                    </a:ext>
                  </a:extLst>
                </p:cNvPr>
                <p:cNvPicPr/>
                <p:nvPr/>
              </p:nvPicPr>
              <p:blipFill>
                <a:blip r:embed="rId99"/>
                <a:stretch>
                  <a:fillRect/>
                </a:stretch>
              </p:blipFill>
              <p:spPr>
                <a:xfrm>
                  <a:off x="2692549" y="4819375"/>
                  <a:ext cx="810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82" name="Ink 81">
                  <a:extLst>
                    <a:ext uri="{FF2B5EF4-FFF2-40B4-BE49-F238E27FC236}">
                      <a16:creationId xmlns:a16="http://schemas.microsoft.com/office/drawing/2014/main" id="{00A17731-8EF1-E06E-E0DC-4D4D1334F7F3}"/>
                    </a:ext>
                  </a:extLst>
                </p14:cNvPr>
                <p14:cNvContentPartPr/>
                <p14:nvPr/>
              </p14:nvContentPartPr>
              <p14:xfrm>
                <a:off x="2653309" y="4828015"/>
                <a:ext cx="152280" cy="87480"/>
              </p14:xfrm>
            </p:contentPart>
          </mc:Choice>
          <mc:Fallback xmlns="">
            <p:pic>
              <p:nvPicPr>
                <p:cNvPr id="82" name="Ink 81">
                  <a:extLst>
                    <a:ext uri="{FF2B5EF4-FFF2-40B4-BE49-F238E27FC236}">
                      <a16:creationId xmlns:a16="http://schemas.microsoft.com/office/drawing/2014/main" id="{00A17731-8EF1-E06E-E0DC-4D4D1334F7F3}"/>
                    </a:ext>
                  </a:extLst>
                </p:cNvPr>
                <p:cNvPicPr/>
                <p:nvPr/>
              </p:nvPicPr>
              <p:blipFill>
                <a:blip r:embed="rId101"/>
                <a:stretch>
                  <a:fillRect/>
                </a:stretch>
              </p:blipFill>
              <p:spPr>
                <a:xfrm>
                  <a:off x="2644309" y="4819375"/>
                  <a:ext cx="16992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120" name="Ink 119">
                  <a:extLst>
                    <a:ext uri="{FF2B5EF4-FFF2-40B4-BE49-F238E27FC236}">
                      <a16:creationId xmlns:a16="http://schemas.microsoft.com/office/drawing/2014/main" id="{31609D56-08F0-BC86-7BA5-A84DEBA447F4}"/>
                    </a:ext>
                  </a:extLst>
                </p14:cNvPr>
                <p14:cNvContentPartPr/>
                <p14:nvPr/>
              </p14:nvContentPartPr>
              <p14:xfrm>
                <a:off x="2853829" y="4735135"/>
                <a:ext cx="209880" cy="18000"/>
              </p14:xfrm>
            </p:contentPart>
          </mc:Choice>
          <mc:Fallback xmlns="">
            <p:pic>
              <p:nvPicPr>
                <p:cNvPr id="120" name="Ink 119">
                  <a:extLst>
                    <a:ext uri="{FF2B5EF4-FFF2-40B4-BE49-F238E27FC236}">
                      <a16:creationId xmlns:a16="http://schemas.microsoft.com/office/drawing/2014/main" id="{31609D56-08F0-BC86-7BA5-A84DEBA447F4}"/>
                    </a:ext>
                  </a:extLst>
                </p:cNvPr>
                <p:cNvPicPr/>
                <p:nvPr/>
              </p:nvPicPr>
              <p:blipFill>
                <a:blip r:embed="rId103"/>
                <a:stretch>
                  <a:fillRect/>
                </a:stretch>
              </p:blipFill>
              <p:spPr>
                <a:xfrm>
                  <a:off x="2844829" y="4726135"/>
                  <a:ext cx="22752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121" name="Ink 120">
                  <a:extLst>
                    <a:ext uri="{FF2B5EF4-FFF2-40B4-BE49-F238E27FC236}">
                      <a16:creationId xmlns:a16="http://schemas.microsoft.com/office/drawing/2014/main" id="{5489E881-9FC6-3B2C-C901-074CA11F6E8B}"/>
                    </a:ext>
                  </a:extLst>
                </p14:cNvPr>
                <p14:cNvContentPartPr/>
                <p14:nvPr/>
              </p14:nvContentPartPr>
              <p14:xfrm>
                <a:off x="3477349" y="4617415"/>
                <a:ext cx="1440" cy="2880"/>
              </p14:xfrm>
            </p:contentPart>
          </mc:Choice>
          <mc:Fallback xmlns="">
            <p:pic>
              <p:nvPicPr>
                <p:cNvPr id="121" name="Ink 120">
                  <a:extLst>
                    <a:ext uri="{FF2B5EF4-FFF2-40B4-BE49-F238E27FC236}">
                      <a16:creationId xmlns:a16="http://schemas.microsoft.com/office/drawing/2014/main" id="{5489E881-9FC6-3B2C-C901-074CA11F6E8B}"/>
                    </a:ext>
                  </a:extLst>
                </p:cNvPr>
                <p:cNvPicPr/>
                <p:nvPr/>
              </p:nvPicPr>
              <p:blipFill>
                <a:blip r:embed="rId85"/>
                <a:stretch>
                  <a:fillRect/>
                </a:stretch>
              </p:blipFill>
              <p:spPr>
                <a:xfrm>
                  <a:off x="3468709" y="4608775"/>
                  <a:ext cx="190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23" name="Ink 122">
                  <a:extLst>
                    <a:ext uri="{FF2B5EF4-FFF2-40B4-BE49-F238E27FC236}">
                      <a16:creationId xmlns:a16="http://schemas.microsoft.com/office/drawing/2014/main" id="{4B3B7BE2-1FD7-AB09-5132-D0DCB571E296}"/>
                    </a:ext>
                  </a:extLst>
                </p14:cNvPr>
                <p14:cNvContentPartPr/>
                <p14:nvPr/>
              </p14:nvContentPartPr>
              <p14:xfrm>
                <a:off x="3033829" y="4527415"/>
                <a:ext cx="550800" cy="217800"/>
              </p14:xfrm>
            </p:contentPart>
          </mc:Choice>
          <mc:Fallback xmlns="">
            <p:pic>
              <p:nvPicPr>
                <p:cNvPr id="123" name="Ink 122">
                  <a:extLst>
                    <a:ext uri="{FF2B5EF4-FFF2-40B4-BE49-F238E27FC236}">
                      <a16:creationId xmlns:a16="http://schemas.microsoft.com/office/drawing/2014/main" id="{4B3B7BE2-1FD7-AB09-5132-D0DCB571E296}"/>
                    </a:ext>
                  </a:extLst>
                </p:cNvPr>
                <p:cNvPicPr/>
                <p:nvPr/>
              </p:nvPicPr>
              <p:blipFill>
                <a:blip r:embed="rId106"/>
                <a:stretch>
                  <a:fillRect/>
                </a:stretch>
              </p:blipFill>
              <p:spPr>
                <a:xfrm>
                  <a:off x="3025189" y="4518775"/>
                  <a:ext cx="56844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24" name="Ink 123">
                  <a:extLst>
                    <a:ext uri="{FF2B5EF4-FFF2-40B4-BE49-F238E27FC236}">
                      <a16:creationId xmlns:a16="http://schemas.microsoft.com/office/drawing/2014/main" id="{BA495509-96AB-5F88-A55B-1A941C7F0322}"/>
                    </a:ext>
                  </a:extLst>
                </p14:cNvPr>
                <p14:cNvContentPartPr/>
                <p14:nvPr/>
              </p14:nvContentPartPr>
              <p14:xfrm>
                <a:off x="3560509" y="4467655"/>
                <a:ext cx="65160" cy="100800"/>
              </p14:xfrm>
            </p:contentPart>
          </mc:Choice>
          <mc:Fallback xmlns="">
            <p:pic>
              <p:nvPicPr>
                <p:cNvPr id="124" name="Ink 123">
                  <a:extLst>
                    <a:ext uri="{FF2B5EF4-FFF2-40B4-BE49-F238E27FC236}">
                      <a16:creationId xmlns:a16="http://schemas.microsoft.com/office/drawing/2014/main" id="{BA495509-96AB-5F88-A55B-1A941C7F0322}"/>
                    </a:ext>
                  </a:extLst>
                </p:cNvPr>
                <p:cNvPicPr/>
                <p:nvPr/>
              </p:nvPicPr>
              <p:blipFill>
                <a:blip r:embed="rId108"/>
                <a:stretch>
                  <a:fillRect/>
                </a:stretch>
              </p:blipFill>
              <p:spPr>
                <a:xfrm>
                  <a:off x="3551509" y="4459015"/>
                  <a:ext cx="8280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25" name="Ink 124">
                  <a:extLst>
                    <a:ext uri="{FF2B5EF4-FFF2-40B4-BE49-F238E27FC236}">
                      <a16:creationId xmlns:a16="http://schemas.microsoft.com/office/drawing/2014/main" id="{5CEAFE7D-2B58-598C-1261-64740DC3DD48}"/>
                    </a:ext>
                  </a:extLst>
                </p14:cNvPr>
                <p14:cNvContentPartPr/>
                <p14:nvPr/>
              </p14:nvContentPartPr>
              <p14:xfrm>
                <a:off x="3552229" y="4461175"/>
                <a:ext cx="77760" cy="67680"/>
              </p14:xfrm>
            </p:contentPart>
          </mc:Choice>
          <mc:Fallback xmlns="">
            <p:pic>
              <p:nvPicPr>
                <p:cNvPr id="125" name="Ink 124">
                  <a:extLst>
                    <a:ext uri="{FF2B5EF4-FFF2-40B4-BE49-F238E27FC236}">
                      <a16:creationId xmlns:a16="http://schemas.microsoft.com/office/drawing/2014/main" id="{5CEAFE7D-2B58-598C-1261-64740DC3DD48}"/>
                    </a:ext>
                  </a:extLst>
                </p:cNvPr>
                <p:cNvPicPr/>
                <p:nvPr/>
              </p:nvPicPr>
              <p:blipFill>
                <a:blip r:embed="rId110"/>
                <a:stretch>
                  <a:fillRect/>
                </a:stretch>
              </p:blipFill>
              <p:spPr>
                <a:xfrm>
                  <a:off x="3543589" y="4452175"/>
                  <a:ext cx="9540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26" name="Ink 125">
                  <a:extLst>
                    <a:ext uri="{FF2B5EF4-FFF2-40B4-BE49-F238E27FC236}">
                      <a16:creationId xmlns:a16="http://schemas.microsoft.com/office/drawing/2014/main" id="{314D4283-34A4-65A2-8063-A11DCA74A555}"/>
                    </a:ext>
                  </a:extLst>
                </p14:cNvPr>
                <p14:cNvContentPartPr/>
                <p14:nvPr/>
              </p14:nvContentPartPr>
              <p14:xfrm>
                <a:off x="3285109" y="4396735"/>
                <a:ext cx="401040" cy="225000"/>
              </p14:xfrm>
            </p:contentPart>
          </mc:Choice>
          <mc:Fallback xmlns="">
            <p:pic>
              <p:nvPicPr>
                <p:cNvPr id="126" name="Ink 125">
                  <a:extLst>
                    <a:ext uri="{FF2B5EF4-FFF2-40B4-BE49-F238E27FC236}">
                      <a16:creationId xmlns:a16="http://schemas.microsoft.com/office/drawing/2014/main" id="{314D4283-34A4-65A2-8063-A11DCA74A555}"/>
                    </a:ext>
                  </a:extLst>
                </p:cNvPr>
                <p:cNvPicPr/>
                <p:nvPr/>
              </p:nvPicPr>
              <p:blipFill>
                <a:blip r:embed="rId112"/>
                <a:stretch>
                  <a:fillRect/>
                </a:stretch>
              </p:blipFill>
              <p:spPr>
                <a:xfrm>
                  <a:off x="3276469" y="4387735"/>
                  <a:ext cx="4186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27" name="Ink 126">
                  <a:extLst>
                    <a:ext uri="{FF2B5EF4-FFF2-40B4-BE49-F238E27FC236}">
                      <a16:creationId xmlns:a16="http://schemas.microsoft.com/office/drawing/2014/main" id="{6A18D2BC-A834-F609-6616-98BA81C527D4}"/>
                    </a:ext>
                  </a:extLst>
                </p14:cNvPr>
                <p14:cNvContentPartPr/>
                <p14:nvPr/>
              </p14:nvContentPartPr>
              <p14:xfrm>
                <a:off x="3241909" y="4377655"/>
                <a:ext cx="14040" cy="129600"/>
              </p14:xfrm>
            </p:contentPart>
          </mc:Choice>
          <mc:Fallback xmlns="">
            <p:pic>
              <p:nvPicPr>
                <p:cNvPr id="127" name="Ink 126">
                  <a:extLst>
                    <a:ext uri="{FF2B5EF4-FFF2-40B4-BE49-F238E27FC236}">
                      <a16:creationId xmlns:a16="http://schemas.microsoft.com/office/drawing/2014/main" id="{6A18D2BC-A834-F609-6616-98BA81C527D4}"/>
                    </a:ext>
                  </a:extLst>
                </p:cNvPr>
                <p:cNvPicPr/>
                <p:nvPr/>
              </p:nvPicPr>
              <p:blipFill>
                <a:blip r:embed="rId114"/>
                <a:stretch>
                  <a:fillRect/>
                </a:stretch>
              </p:blipFill>
              <p:spPr>
                <a:xfrm>
                  <a:off x="3232909" y="4369015"/>
                  <a:ext cx="316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28" name="Ink 127">
                  <a:extLst>
                    <a:ext uri="{FF2B5EF4-FFF2-40B4-BE49-F238E27FC236}">
                      <a16:creationId xmlns:a16="http://schemas.microsoft.com/office/drawing/2014/main" id="{0B99CD27-484A-A5CB-063A-98E09FEBB262}"/>
                    </a:ext>
                  </a:extLst>
                </p14:cNvPr>
                <p14:cNvContentPartPr/>
                <p14:nvPr/>
              </p14:nvContentPartPr>
              <p14:xfrm>
                <a:off x="3283309" y="4398535"/>
                <a:ext cx="159840" cy="32400"/>
              </p14:xfrm>
            </p:contentPart>
          </mc:Choice>
          <mc:Fallback xmlns="">
            <p:pic>
              <p:nvPicPr>
                <p:cNvPr id="128" name="Ink 127">
                  <a:extLst>
                    <a:ext uri="{FF2B5EF4-FFF2-40B4-BE49-F238E27FC236}">
                      <a16:creationId xmlns:a16="http://schemas.microsoft.com/office/drawing/2014/main" id="{0B99CD27-484A-A5CB-063A-98E09FEBB262}"/>
                    </a:ext>
                  </a:extLst>
                </p:cNvPr>
                <p:cNvPicPr/>
                <p:nvPr/>
              </p:nvPicPr>
              <p:blipFill>
                <a:blip r:embed="rId116"/>
                <a:stretch>
                  <a:fillRect/>
                </a:stretch>
              </p:blipFill>
              <p:spPr>
                <a:xfrm>
                  <a:off x="3274669" y="4389895"/>
                  <a:ext cx="177480" cy="50040"/>
                </a:xfrm>
                <a:prstGeom prst="rect">
                  <a:avLst/>
                </a:prstGeom>
              </p:spPr>
            </p:pic>
          </mc:Fallback>
        </mc:AlternateContent>
      </p:grpSp>
      <p:grpSp>
        <p:nvGrpSpPr>
          <p:cNvPr id="136" name="Group 135">
            <a:extLst>
              <a:ext uri="{FF2B5EF4-FFF2-40B4-BE49-F238E27FC236}">
                <a16:creationId xmlns:a16="http://schemas.microsoft.com/office/drawing/2014/main" id="{C679859D-76DB-C075-3546-A35A8EA8179E}"/>
              </a:ext>
            </a:extLst>
          </p:cNvPr>
          <p:cNvGrpSpPr/>
          <p:nvPr/>
        </p:nvGrpSpPr>
        <p:grpSpPr>
          <a:xfrm>
            <a:off x="4600549" y="2562895"/>
            <a:ext cx="2423880" cy="198000"/>
            <a:chOff x="4600549" y="2562895"/>
            <a:chExt cx="2423880" cy="198000"/>
          </a:xfrm>
        </p:grpSpPr>
        <mc:AlternateContent xmlns:mc="http://schemas.openxmlformats.org/markup-compatibility/2006" xmlns:p14="http://schemas.microsoft.com/office/powerpoint/2010/main">
          <mc:Choice Requires="p14">
            <p:contentPart p14:bwMode="auto" r:id="rId117">
              <p14:nvContentPartPr>
                <p14:cNvPr id="71" name="Ink 70">
                  <a:extLst>
                    <a:ext uri="{FF2B5EF4-FFF2-40B4-BE49-F238E27FC236}">
                      <a16:creationId xmlns:a16="http://schemas.microsoft.com/office/drawing/2014/main" id="{C2A8585B-B232-DD3E-A10B-253C2CFE65B5}"/>
                    </a:ext>
                  </a:extLst>
                </p14:cNvPr>
                <p14:cNvContentPartPr/>
                <p14:nvPr/>
              </p14:nvContentPartPr>
              <p14:xfrm>
                <a:off x="4634029" y="2590615"/>
                <a:ext cx="104760" cy="97200"/>
              </p14:xfrm>
            </p:contentPart>
          </mc:Choice>
          <mc:Fallback xmlns="">
            <p:pic>
              <p:nvPicPr>
                <p:cNvPr id="71" name="Ink 70">
                  <a:extLst>
                    <a:ext uri="{FF2B5EF4-FFF2-40B4-BE49-F238E27FC236}">
                      <a16:creationId xmlns:a16="http://schemas.microsoft.com/office/drawing/2014/main" id="{C2A8585B-B232-DD3E-A10B-253C2CFE65B5}"/>
                    </a:ext>
                  </a:extLst>
                </p:cNvPr>
                <p:cNvPicPr/>
                <p:nvPr/>
              </p:nvPicPr>
              <p:blipFill>
                <a:blip r:embed="rId118"/>
                <a:stretch>
                  <a:fillRect/>
                </a:stretch>
              </p:blipFill>
              <p:spPr>
                <a:xfrm>
                  <a:off x="4625389" y="2581615"/>
                  <a:ext cx="1224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2" name="Ink 71">
                  <a:extLst>
                    <a:ext uri="{FF2B5EF4-FFF2-40B4-BE49-F238E27FC236}">
                      <a16:creationId xmlns:a16="http://schemas.microsoft.com/office/drawing/2014/main" id="{E284784E-BA6A-C436-2CF0-1FCC90FE2089}"/>
                    </a:ext>
                  </a:extLst>
                </p14:cNvPr>
                <p14:cNvContentPartPr/>
                <p14:nvPr/>
              </p14:nvContentPartPr>
              <p14:xfrm>
                <a:off x="4600549" y="2576575"/>
                <a:ext cx="151560" cy="114840"/>
              </p14:xfrm>
            </p:contentPart>
          </mc:Choice>
          <mc:Fallback xmlns="">
            <p:pic>
              <p:nvPicPr>
                <p:cNvPr id="72" name="Ink 71">
                  <a:extLst>
                    <a:ext uri="{FF2B5EF4-FFF2-40B4-BE49-F238E27FC236}">
                      <a16:creationId xmlns:a16="http://schemas.microsoft.com/office/drawing/2014/main" id="{E284784E-BA6A-C436-2CF0-1FCC90FE2089}"/>
                    </a:ext>
                  </a:extLst>
                </p:cNvPr>
                <p:cNvPicPr/>
                <p:nvPr/>
              </p:nvPicPr>
              <p:blipFill>
                <a:blip r:embed="rId120"/>
                <a:stretch>
                  <a:fillRect/>
                </a:stretch>
              </p:blipFill>
              <p:spPr>
                <a:xfrm>
                  <a:off x="4591909" y="2567935"/>
                  <a:ext cx="16920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73" name="Ink 72">
                  <a:extLst>
                    <a:ext uri="{FF2B5EF4-FFF2-40B4-BE49-F238E27FC236}">
                      <a16:creationId xmlns:a16="http://schemas.microsoft.com/office/drawing/2014/main" id="{59C43EC0-1403-22DD-27ED-43DDB31653C5}"/>
                    </a:ext>
                  </a:extLst>
                </p14:cNvPr>
                <p14:cNvContentPartPr/>
                <p14:nvPr/>
              </p14:nvContentPartPr>
              <p14:xfrm>
                <a:off x="4938949" y="2562895"/>
                <a:ext cx="99000" cy="130320"/>
              </p14:xfrm>
            </p:contentPart>
          </mc:Choice>
          <mc:Fallback xmlns="">
            <p:pic>
              <p:nvPicPr>
                <p:cNvPr id="73" name="Ink 72">
                  <a:extLst>
                    <a:ext uri="{FF2B5EF4-FFF2-40B4-BE49-F238E27FC236}">
                      <a16:creationId xmlns:a16="http://schemas.microsoft.com/office/drawing/2014/main" id="{59C43EC0-1403-22DD-27ED-43DDB31653C5}"/>
                    </a:ext>
                  </a:extLst>
                </p:cNvPr>
                <p:cNvPicPr/>
                <p:nvPr/>
              </p:nvPicPr>
              <p:blipFill>
                <a:blip r:embed="rId122"/>
                <a:stretch>
                  <a:fillRect/>
                </a:stretch>
              </p:blipFill>
              <p:spPr>
                <a:xfrm>
                  <a:off x="4929949" y="2553895"/>
                  <a:ext cx="11664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74" name="Ink 73">
                  <a:extLst>
                    <a:ext uri="{FF2B5EF4-FFF2-40B4-BE49-F238E27FC236}">
                      <a16:creationId xmlns:a16="http://schemas.microsoft.com/office/drawing/2014/main" id="{D045278A-3BF3-6AC4-C85D-243225264668}"/>
                    </a:ext>
                  </a:extLst>
                </p14:cNvPr>
                <p14:cNvContentPartPr/>
                <p14:nvPr/>
              </p14:nvContentPartPr>
              <p14:xfrm>
                <a:off x="4903309" y="2569735"/>
                <a:ext cx="139680" cy="111960"/>
              </p14:xfrm>
            </p:contentPart>
          </mc:Choice>
          <mc:Fallback xmlns="">
            <p:pic>
              <p:nvPicPr>
                <p:cNvPr id="74" name="Ink 73">
                  <a:extLst>
                    <a:ext uri="{FF2B5EF4-FFF2-40B4-BE49-F238E27FC236}">
                      <a16:creationId xmlns:a16="http://schemas.microsoft.com/office/drawing/2014/main" id="{D045278A-3BF3-6AC4-C85D-243225264668}"/>
                    </a:ext>
                  </a:extLst>
                </p:cNvPr>
                <p:cNvPicPr/>
                <p:nvPr/>
              </p:nvPicPr>
              <p:blipFill>
                <a:blip r:embed="rId124"/>
                <a:stretch>
                  <a:fillRect/>
                </a:stretch>
              </p:blipFill>
              <p:spPr>
                <a:xfrm>
                  <a:off x="4894669" y="2561095"/>
                  <a:ext cx="15732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76" name="Ink 75">
                  <a:extLst>
                    <a:ext uri="{FF2B5EF4-FFF2-40B4-BE49-F238E27FC236}">
                      <a16:creationId xmlns:a16="http://schemas.microsoft.com/office/drawing/2014/main" id="{1339E82F-83B2-9D65-3196-F6DA4D8C413E}"/>
                    </a:ext>
                  </a:extLst>
                </p14:cNvPr>
                <p14:cNvContentPartPr/>
                <p14:nvPr/>
              </p14:nvContentPartPr>
              <p14:xfrm>
                <a:off x="6947749" y="2652895"/>
                <a:ext cx="40680" cy="103320"/>
              </p14:xfrm>
            </p:contentPart>
          </mc:Choice>
          <mc:Fallback xmlns="">
            <p:pic>
              <p:nvPicPr>
                <p:cNvPr id="76" name="Ink 75">
                  <a:extLst>
                    <a:ext uri="{FF2B5EF4-FFF2-40B4-BE49-F238E27FC236}">
                      <a16:creationId xmlns:a16="http://schemas.microsoft.com/office/drawing/2014/main" id="{1339E82F-83B2-9D65-3196-F6DA4D8C413E}"/>
                    </a:ext>
                  </a:extLst>
                </p:cNvPr>
                <p:cNvPicPr/>
                <p:nvPr/>
              </p:nvPicPr>
              <p:blipFill>
                <a:blip r:embed="rId126"/>
                <a:stretch>
                  <a:fillRect/>
                </a:stretch>
              </p:blipFill>
              <p:spPr>
                <a:xfrm>
                  <a:off x="6939109" y="2643895"/>
                  <a:ext cx="5832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77" name="Ink 76">
                  <a:extLst>
                    <a:ext uri="{FF2B5EF4-FFF2-40B4-BE49-F238E27FC236}">
                      <a16:creationId xmlns:a16="http://schemas.microsoft.com/office/drawing/2014/main" id="{8C8658FD-5A3F-4FA7-8603-E0C7E6F6F9D5}"/>
                    </a:ext>
                  </a:extLst>
                </p14:cNvPr>
                <p14:cNvContentPartPr/>
                <p14:nvPr/>
              </p14:nvContentPartPr>
              <p14:xfrm>
                <a:off x="6854149" y="2660095"/>
                <a:ext cx="170280" cy="100800"/>
              </p14:xfrm>
            </p:contentPart>
          </mc:Choice>
          <mc:Fallback xmlns="">
            <p:pic>
              <p:nvPicPr>
                <p:cNvPr id="77" name="Ink 76">
                  <a:extLst>
                    <a:ext uri="{FF2B5EF4-FFF2-40B4-BE49-F238E27FC236}">
                      <a16:creationId xmlns:a16="http://schemas.microsoft.com/office/drawing/2014/main" id="{8C8658FD-5A3F-4FA7-8603-E0C7E6F6F9D5}"/>
                    </a:ext>
                  </a:extLst>
                </p:cNvPr>
                <p:cNvPicPr/>
                <p:nvPr/>
              </p:nvPicPr>
              <p:blipFill>
                <a:blip r:embed="rId128"/>
                <a:stretch>
                  <a:fillRect/>
                </a:stretch>
              </p:blipFill>
              <p:spPr>
                <a:xfrm>
                  <a:off x="6845149" y="2651095"/>
                  <a:ext cx="18792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130" name="Ink 129">
                  <a:extLst>
                    <a:ext uri="{FF2B5EF4-FFF2-40B4-BE49-F238E27FC236}">
                      <a16:creationId xmlns:a16="http://schemas.microsoft.com/office/drawing/2014/main" id="{096AF536-12BD-2CD8-BD57-9C90840FEFAB}"/>
                    </a:ext>
                  </a:extLst>
                </p14:cNvPr>
                <p14:cNvContentPartPr/>
                <p14:nvPr/>
              </p14:nvContentPartPr>
              <p14:xfrm>
                <a:off x="5133709" y="2618335"/>
                <a:ext cx="1814400" cy="21960"/>
              </p14:xfrm>
            </p:contentPart>
          </mc:Choice>
          <mc:Fallback xmlns="">
            <p:pic>
              <p:nvPicPr>
                <p:cNvPr id="130" name="Ink 129">
                  <a:extLst>
                    <a:ext uri="{FF2B5EF4-FFF2-40B4-BE49-F238E27FC236}">
                      <a16:creationId xmlns:a16="http://schemas.microsoft.com/office/drawing/2014/main" id="{096AF536-12BD-2CD8-BD57-9C90840FEFAB}"/>
                    </a:ext>
                  </a:extLst>
                </p:cNvPr>
                <p:cNvPicPr/>
                <p:nvPr/>
              </p:nvPicPr>
              <p:blipFill>
                <a:blip r:embed="rId130"/>
                <a:stretch>
                  <a:fillRect/>
                </a:stretch>
              </p:blipFill>
              <p:spPr>
                <a:xfrm>
                  <a:off x="5124709" y="2609335"/>
                  <a:ext cx="183204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131" name="Ink 130">
                  <a:extLst>
                    <a:ext uri="{FF2B5EF4-FFF2-40B4-BE49-F238E27FC236}">
                      <a16:creationId xmlns:a16="http://schemas.microsoft.com/office/drawing/2014/main" id="{5905DC62-7B12-1AA3-B4BC-77A3976C451B}"/>
                    </a:ext>
                  </a:extLst>
                </p14:cNvPr>
                <p14:cNvContentPartPr/>
                <p14:nvPr/>
              </p14:nvContentPartPr>
              <p14:xfrm>
                <a:off x="5126149" y="2578735"/>
                <a:ext cx="156600" cy="53640"/>
              </p14:xfrm>
            </p:contentPart>
          </mc:Choice>
          <mc:Fallback xmlns="">
            <p:pic>
              <p:nvPicPr>
                <p:cNvPr id="131" name="Ink 130">
                  <a:extLst>
                    <a:ext uri="{FF2B5EF4-FFF2-40B4-BE49-F238E27FC236}">
                      <a16:creationId xmlns:a16="http://schemas.microsoft.com/office/drawing/2014/main" id="{5905DC62-7B12-1AA3-B4BC-77A3976C451B}"/>
                    </a:ext>
                  </a:extLst>
                </p:cNvPr>
                <p:cNvPicPr/>
                <p:nvPr/>
              </p:nvPicPr>
              <p:blipFill>
                <a:blip r:embed="rId132"/>
                <a:stretch>
                  <a:fillRect/>
                </a:stretch>
              </p:blipFill>
              <p:spPr>
                <a:xfrm>
                  <a:off x="5117149" y="2570095"/>
                  <a:ext cx="17424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32" name="Ink 131">
                  <a:extLst>
                    <a:ext uri="{FF2B5EF4-FFF2-40B4-BE49-F238E27FC236}">
                      <a16:creationId xmlns:a16="http://schemas.microsoft.com/office/drawing/2014/main" id="{94BFFDCE-A1C0-8445-884C-CF24CCB28DB5}"/>
                    </a:ext>
                  </a:extLst>
                </p14:cNvPr>
                <p14:cNvContentPartPr/>
                <p14:nvPr/>
              </p14:nvContentPartPr>
              <p14:xfrm>
                <a:off x="5160709" y="2646055"/>
                <a:ext cx="138960" cy="39960"/>
              </p14:xfrm>
            </p:contentPart>
          </mc:Choice>
          <mc:Fallback xmlns="">
            <p:pic>
              <p:nvPicPr>
                <p:cNvPr id="132" name="Ink 131">
                  <a:extLst>
                    <a:ext uri="{FF2B5EF4-FFF2-40B4-BE49-F238E27FC236}">
                      <a16:creationId xmlns:a16="http://schemas.microsoft.com/office/drawing/2014/main" id="{94BFFDCE-A1C0-8445-884C-CF24CCB28DB5}"/>
                    </a:ext>
                  </a:extLst>
                </p:cNvPr>
                <p:cNvPicPr/>
                <p:nvPr/>
              </p:nvPicPr>
              <p:blipFill>
                <a:blip r:embed="rId134"/>
                <a:stretch>
                  <a:fillRect/>
                </a:stretch>
              </p:blipFill>
              <p:spPr>
                <a:xfrm>
                  <a:off x="5151709" y="2637415"/>
                  <a:ext cx="156600" cy="57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5">
            <p14:nvContentPartPr>
              <p14:cNvPr id="134" name="Ink 133">
                <a:extLst>
                  <a:ext uri="{FF2B5EF4-FFF2-40B4-BE49-F238E27FC236}">
                    <a16:creationId xmlns:a16="http://schemas.microsoft.com/office/drawing/2014/main" id="{F4C31184-A9FD-5DFB-9937-8BEA46479D9F}"/>
                  </a:ext>
                </a:extLst>
              </p14:cNvPr>
              <p14:cNvContentPartPr/>
              <p14:nvPr/>
            </p14:nvContentPartPr>
            <p14:xfrm>
              <a:off x="5056669" y="2722375"/>
              <a:ext cx="680400" cy="720"/>
            </p14:xfrm>
          </p:contentPart>
        </mc:Choice>
        <mc:Fallback xmlns="">
          <p:pic>
            <p:nvPicPr>
              <p:cNvPr id="134" name="Ink 133">
                <a:extLst>
                  <a:ext uri="{FF2B5EF4-FFF2-40B4-BE49-F238E27FC236}">
                    <a16:creationId xmlns:a16="http://schemas.microsoft.com/office/drawing/2014/main" id="{F4C31184-A9FD-5DFB-9937-8BEA46479D9F}"/>
                  </a:ext>
                </a:extLst>
              </p:cNvPr>
              <p:cNvPicPr/>
              <p:nvPr/>
            </p:nvPicPr>
            <p:blipFill>
              <a:blip r:embed="rId136"/>
              <a:stretch>
                <a:fillRect/>
              </a:stretch>
            </p:blipFill>
            <p:spPr>
              <a:xfrm>
                <a:off x="5047669" y="2704375"/>
                <a:ext cx="6980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43" name="Ink 142">
                <a:extLst>
                  <a:ext uri="{FF2B5EF4-FFF2-40B4-BE49-F238E27FC236}">
                    <a16:creationId xmlns:a16="http://schemas.microsoft.com/office/drawing/2014/main" id="{3B642BFE-B501-47E1-3E4A-279FAD566070}"/>
                  </a:ext>
                </a:extLst>
              </p14:cNvPr>
              <p14:cNvContentPartPr/>
              <p14:nvPr/>
            </p14:nvContentPartPr>
            <p14:xfrm>
              <a:off x="5976829" y="2722375"/>
              <a:ext cx="825840" cy="720"/>
            </p14:xfrm>
          </p:contentPart>
        </mc:Choice>
        <mc:Fallback xmlns="">
          <p:pic>
            <p:nvPicPr>
              <p:cNvPr id="143" name="Ink 142">
                <a:extLst>
                  <a:ext uri="{FF2B5EF4-FFF2-40B4-BE49-F238E27FC236}">
                    <a16:creationId xmlns:a16="http://schemas.microsoft.com/office/drawing/2014/main" id="{3B642BFE-B501-47E1-3E4A-279FAD566070}"/>
                  </a:ext>
                </a:extLst>
              </p:cNvPr>
              <p:cNvPicPr/>
              <p:nvPr/>
            </p:nvPicPr>
            <p:blipFill>
              <a:blip r:embed="rId138"/>
              <a:stretch>
                <a:fillRect/>
              </a:stretch>
            </p:blipFill>
            <p:spPr>
              <a:xfrm>
                <a:off x="5968189" y="2704375"/>
                <a:ext cx="843480" cy="36000"/>
              </a:xfrm>
              <a:prstGeom prst="rect">
                <a:avLst/>
              </a:prstGeom>
            </p:spPr>
          </p:pic>
        </mc:Fallback>
      </mc:AlternateContent>
      <p:grpSp>
        <p:nvGrpSpPr>
          <p:cNvPr id="148" name="Group 147">
            <a:extLst>
              <a:ext uri="{FF2B5EF4-FFF2-40B4-BE49-F238E27FC236}">
                <a16:creationId xmlns:a16="http://schemas.microsoft.com/office/drawing/2014/main" id="{0160A165-99F7-F87F-6BFE-54306885F58D}"/>
              </a:ext>
            </a:extLst>
          </p:cNvPr>
          <p:cNvGrpSpPr/>
          <p:nvPr/>
        </p:nvGrpSpPr>
        <p:grpSpPr>
          <a:xfrm>
            <a:off x="5552029" y="2668015"/>
            <a:ext cx="573480" cy="597240"/>
            <a:chOff x="5552029" y="2668015"/>
            <a:chExt cx="573480" cy="597240"/>
          </a:xfrm>
        </p:grpSpPr>
        <mc:AlternateContent xmlns:mc="http://schemas.openxmlformats.org/markup-compatibility/2006" xmlns:p14="http://schemas.microsoft.com/office/powerpoint/2010/main">
          <mc:Choice Requires="p14">
            <p:contentPart p14:bwMode="auto" r:id="rId139">
              <p14:nvContentPartPr>
                <p14:cNvPr id="135" name="Ink 134">
                  <a:extLst>
                    <a:ext uri="{FF2B5EF4-FFF2-40B4-BE49-F238E27FC236}">
                      <a16:creationId xmlns:a16="http://schemas.microsoft.com/office/drawing/2014/main" id="{ECD3E800-F98A-9B8A-48EC-77905568E8F3}"/>
                    </a:ext>
                  </a:extLst>
                </p14:cNvPr>
                <p14:cNvContentPartPr/>
                <p14:nvPr/>
              </p14:nvContentPartPr>
              <p14:xfrm>
                <a:off x="5714749" y="2708335"/>
                <a:ext cx="62640" cy="56160"/>
              </p14:xfrm>
            </p:contentPart>
          </mc:Choice>
          <mc:Fallback xmlns="">
            <p:pic>
              <p:nvPicPr>
                <p:cNvPr id="135" name="Ink 134">
                  <a:extLst>
                    <a:ext uri="{FF2B5EF4-FFF2-40B4-BE49-F238E27FC236}">
                      <a16:creationId xmlns:a16="http://schemas.microsoft.com/office/drawing/2014/main" id="{ECD3E800-F98A-9B8A-48EC-77905568E8F3}"/>
                    </a:ext>
                  </a:extLst>
                </p:cNvPr>
                <p:cNvPicPr/>
                <p:nvPr/>
              </p:nvPicPr>
              <p:blipFill>
                <a:blip r:embed="rId140"/>
                <a:stretch>
                  <a:fillRect/>
                </a:stretch>
              </p:blipFill>
              <p:spPr>
                <a:xfrm>
                  <a:off x="5706109" y="2699695"/>
                  <a:ext cx="8028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37" name="Ink 136">
                  <a:extLst>
                    <a:ext uri="{FF2B5EF4-FFF2-40B4-BE49-F238E27FC236}">
                      <a16:creationId xmlns:a16="http://schemas.microsoft.com/office/drawing/2014/main" id="{9CCE3FF7-4EF2-D402-0707-350303828AF2}"/>
                    </a:ext>
                  </a:extLst>
                </p14:cNvPr>
                <p14:cNvContentPartPr/>
                <p14:nvPr/>
              </p14:nvContentPartPr>
              <p14:xfrm>
                <a:off x="5721229" y="2680615"/>
                <a:ext cx="70200" cy="48240"/>
              </p14:xfrm>
            </p:contentPart>
          </mc:Choice>
          <mc:Fallback xmlns="">
            <p:pic>
              <p:nvPicPr>
                <p:cNvPr id="137" name="Ink 136">
                  <a:extLst>
                    <a:ext uri="{FF2B5EF4-FFF2-40B4-BE49-F238E27FC236}">
                      <a16:creationId xmlns:a16="http://schemas.microsoft.com/office/drawing/2014/main" id="{9CCE3FF7-4EF2-D402-0707-350303828AF2}"/>
                    </a:ext>
                  </a:extLst>
                </p:cNvPr>
                <p:cNvPicPr/>
                <p:nvPr/>
              </p:nvPicPr>
              <p:blipFill>
                <a:blip r:embed="rId142"/>
                <a:stretch>
                  <a:fillRect/>
                </a:stretch>
              </p:blipFill>
              <p:spPr>
                <a:xfrm>
                  <a:off x="5712589" y="2671975"/>
                  <a:ext cx="87840" cy="6588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38" name="Ink 137">
                  <a:extLst>
                    <a:ext uri="{FF2B5EF4-FFF2-40B4-BE49-F238E27FC236}">
                      <a16:creationId xmlns:a16="http://schemas.microsoft.com/office/drawing/2014/main" id="{A3791544-A70B-0EEF-9BBE-1AA835D18E69}"/>
                    </a:ext>
                  </a:extLst>
                </p14:cNvPr>
                <p14:cNvContentPartPr/>
                <p14:nvPr/>
              </p14:nvContentPartPr>
              <p14:xfrm>
                <a:off x="5633029" y="2668015"/>
                <a:ext cx="102960" cy="68400"/>
              </p14:xfrm>
            </p:contentPart>
          </mc:Choice>
          <mc:Fallback xmlns="">
            <p:pic>
              <p:nvPicPr>
                <p:cNvPr id="138" name="Ink 137">
                  <a:extLst>
                    <a:ext uri="{FF2B5EF4-FFF2-40B4-BE49-F238E27FC236}">
                      <a16:creationId xmlns:a16="http://schemas.microsoft.com/office/drawing/2014/main" id="{A3791544-A70B-0EEF-9BBE-1AA835D18E69}"/>
                    </a:ext>
                  </a:extLst>
                </p:cNvPr>
                <p:cNvPicPr/>
                <p:nvPr/>
              </p:nvPicPr>
              <p:blipFill>
                <a:blip r:embed="rId144"/>
                <a:stretch>
                  <a:fillRect/>
                </a:stretch>
              </p:blipFill>
              <p:spPr>
                <a:xfrm>
                  <a:off x="5624029" y="2659015"/>
                  <a:ext cx="12060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40" name="Ink 139">
                  <a:extLst>
                    <a:ext uri="{FF2B5EF4-FFF2-40B4-BE49-F238E27FC236}">
                      <a16:creationId xmlns:a16="http://schemas.microsoft.com/office/drawing/2014/main" id="{C03FE9DF-9B41-692F-7D4E-0A5F7EF232F2}"/>
                    </a:ext>
                  </a:extLst>
                </p14:cNvPr>
                <p14:cNvContentPartPr/>
                <p14:nvPr/>
              </p14:nvContentPartPr>
              <p14:xfrm>
                <a:off x="5638429" y="2722375"/>
                <a:ext cx="139320" cy="72720"/>
              </p14:xfrm>
            </p:contentPart>
          </mc:Choice>
          <mc:Fallback xmlns="">
            <p:pic>
              <p:nvPicPr>
                <p:cNvPr id="140" name="Ink 139">
                  <a:extLst>
                    <a:ext uri="{FF2B5EF4-FFF2-40B4-BE49-F238E27FC236}">
                      <a16:creationId xmlns:a16="http://schemas.microsoft.com/office/drawing/2014/main" id="{C03FE9DF-9B41-692F-7D4E-0A5F7EF232F2}"/>
                    </a:ext>
                  </a:extLst>
                </p:cNvPr>
                <p:cNvPicPr/>
                <p:nvPr/>
              </p:nvPicPr>
              <p:blipFill>
                <a:blip r:embed="rId146"/>
                <a:stretch>
                  <a:fillRect/>
                </a:stretch>
              </p:blipFill>
              <p:spPr>
                <a:xfrm>
                  <a:off x="5629429" y="2713375"/>
                  <a:ext cx="1569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44" name="Ink 143">
                  <a:extLst>
                    <a:ext uri="{FF2B5EF4-FFF2-40B4-BE49-F238E27FC236}">
                      <a16:creationId xmlns:a16="http://schemas.microsoft.com/office/drawing/2014/main" id="{B695DDF8-9535-D96B-E2F0-A7E64C1B53A9}"/>
                    </a:ext>
                  </a:extLst>
                </p14:cNvPr>
                <p14:cNvContentPartPr/>
                <p14:nvPr/>
              </p14:nvContentPartPr>
              <p14:xfrm>
                <a:off x="5943349" y="2674495"/>
                <a:ext cx="166320" cy="27360"/>
              </p14:xfrm>
            </p:contentPart>
          </mc:Choice>
          <mc:Fallback xmlns="">
            <p:pic>
              <p:nvPicPr>
                <p:cNvPr id="144" name="Ink 143">
                  <a:extLst>
                    <a:ext uri="{FF2B5EF4-FFF2-40B4-BE49-F238E27FC236}">
                      <a16:creationId xmlns:a16="http://schemas.microsoft.com/office/drawing/2014/main" id="{B695DDF8-9535-D96B-E2F0-A7E64C1B53A9}"/>
                    </a:ext>
                  </a:extLst>
                </p:cNvPr>
                <p:cNvPicPr/>
                <p:nvPr/>
              </p:nvPicPr>
              <p:blipFill>
                <a:blip r:embed="rId148"/>
                <a:stretch>
                  <a:fillRect/>
                </a:stretch>
              </p:blipFill>
              <p:spPr>
                <a:xfrm>
                  <a:off x="5934709" y="2665495"/>
                  <a:ext cx="18396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45" name="Ink 144">
                  <a:extLst>
                    <a:ext uri="{FF2B5EF4-FFF2-40B4-BE49-F238E27FC236}">
                      <a16:creationId xmlns:a16="http://schemas.microsoft.com/office/drawing/2014/main" id="{BF0F9FEF-A401-D6AA-D0D6-214211CB3125}"/>
                    </a:ext>
                  </a:extLst>
                </p14:cNvPr>
                <p14:cNvContentPartPr/>
                <p14:nvPr/>
              </p14:nvContentPartPr>
              <p14:xfrm>
                <a:off x="5922469" y="2708335"/>
                <a:ext cx="92520" cy="74160"/>
              </p14:xfrm>
            </p:contentPart>
          </mc:Choice>
          <mc:Fallback xmlns="">
            <p:pic>
              <p:nvPicPr>
                <p:cNvPr id="145" name="Ink 144">
                  <a:extLst>
                    <a:ext uri="{FF2B5EF4-FFF2-40B4-BE49-F238E27FC236}">
                      <a16:creationId xmlns:a16="http://schemas.microsoft.com/office/drawing/2014/main" id="{BF0F9FEF-A401-D6AA-D0D6-214211CB3125}"/>
                    </a:ext>
                  </a:extLst>
                </p:cNvPr>
                <p:cNvPicPr/>
                <p:nvPr/>
              </p:nvPicPr>
              <p:blipFill>
                <a:blip r:embed="rId150"/>
                <a:stretch>
                  <a:fillRect/>
                </a:stretch>
              </p:blipFill>
              <p:spPr>
                <a:xfrm>
                  <a:off x="5913829" y="2699695"/>
                  <a:ext cx="1101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47" name="Ink 146">
                  <a:extLst>
                    <a:ext uri="{FF2B5EF4-FFF2-40B4-BE49-F238E27FC236}">
                      <a16:creationId xmlns:a16="http://schemas.microsoft.com/office/drawing/2014/main" id="{122D8EC4-AC26-EE18-D54F-2BB1C4FC0558}"/>
                    </a:ext>
                  </a:extLst>
                </p14:cNvPr>
                <p14:cNvContentPartPr/>
                <p14:nvPr/>
              </p14:nvContentPartPr>
              <p14:xfrm>
                <a:off x="5552029" y="2742895"/>
                <a:ext cx="573480" cy="522360"/>
              </p14:xfrm>
            </p:contentPart>
          </mc:Choice>
          <mc:Fallback xmlns="">
            <p:pic>
              <p:nvPicPr>
                <p:cNvPr id="147" name="Ink 146">
                  <a:extLst>
                    <a:ext uri="{FF2B5EF4-FFF2-40B4-BE49-F238E27FC236}">
                      <a16:creationId xmlns:a16="http://schemas.microsoft.com/office/drawing/2014/main" id="{122D8EC4-AC26-EE18-D54F-2BB1C4FC0558}"/>
                    </a:ext>
                  </a:extLst>
                </p:cNvPr>
                <p:cNvPicPr/>
                <p:nvPr/>
              </p:nvPicPr>
              <p:blipFill>
                <a:blip r:embed="rId152"/>
                <a:stretch>
                  <a:fillRect/>
                </a:stretch>
              </p:blipFill>
              <p:spPr>
                <a:xfrm>
                  <a:off x="5543389" y="2734255"/>
                  <a:ext cx="591120" cy="540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3">
            <p14:nvContentPartPr>
              <p14:cNvPr id="65" name="Ink 64">
                <a:extLst>
                  <a:ext uri="{FF2B5EF4-FFF2-40B4-BE49-F238E27FC236}">
                    <a16:creationId xmlns:a16="http://schemas.microsoft.com/office/drawing/2014/main" id="{AA3B5724-FC58-1219-DE2D-D001DF0F0196}"/>
                  </a:ext>
                </a:extLst>
              </p14:cNvPr>
              <p14:cNvContentPartPr/>
              <p14:nvPr/>
            </p14:nvContentPartPr>
            <p14:xfrm>
              <a:off x="4911229" y="4668895"/>
              <a:ext cx="116280" cy="87840"/>
            </p14:xfrm>
          </p:contentPart>
        </mc:Choice>
        <mc:Fallback xmlns="">
          <p:pic>
            <p:nvPicPr>
              <p:cNvPr id="65" name="Ink 64">
                <a:extLst>
                  <a:ext uri="{FF2B5EF4-FFF2-40B4-BE49-F238E27FC236}">
                    <a16:creationId xmlns:a16="http://schemas.microsoft.com/office/drawing/2014/main" id="{AA3B5724-FC58-1219-DE2D-D001DF0F0196}"/>
                  </a:ext>
                </a:extLst>
              </p:cNvPr>
              <p:cNvPicPr/>
              <p:nvPr/>
            </p:nvPicPr>
            <p:blipFill>
              <a:blip r:embed="rId154"/>
              <a:stretch>
                <a:fillRect/>
              </a:stretch>
            </p:blipFill>
            <p:spPr>
              <a:xfrm>
                <a:off x="4902229" y="4659895"/>
                <a:ext cx="1339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66" name="Ink 65">
                <a:extLst>
                  <a:ext uri="{FF2B5EF4-FFF2-40B4-BE49-F238E27FC236}">
                    <a16:creationId xmlns:a16="http://schemas.microsoft.com/office/drawing/2014/main" id="{FDA78CB4-752E-F3C5-A68E-635D6C81E480}"/>
                  </a:ext>
                </a:extLst>
              </p14:cNvPr>
              <p14:cNvContentPartPr/>
              <p14:nvPr/>
            </p14:nvContentPartPr>
            <p14:xfrm>
              <a:off x="4936789" y="4696615"/>
              <a:ext cx="85680" cy="74160"/>
            </p14:xfrm>
          </p:contentPart>
        </mc:Choice>
        <mc:Fallback xmlns="">
          <p:pic>
            <p:nvPicPr>
              <p:cNvPr id="66" name="Ink 65">
                <a:extLst>
                  <a:ext uri="{FF2B5EF4-FFF2-40B4-BE49-F238E27FC236}">
                    <a16:creationId xmlns:a16="http://schemas.microsoft.com/office/drawing/2014/main" id="{FDA78CB4-752E-F3C5-A68E-635D6C81E480}"/>
                  </a:ext>
                </a:extLst>
              </p:cNvPr>
              <p:cNvPicPr/>
              <p:nvPr/>
            </p:nvPicPr>
            <p:blipFill>
              <a:blip r:embed="rId156"/>
              <a:stretch>
                <a:fillRect/>
              </a:stretch>
            </p:blipFill>
            <p:spPr>
              <a:xfrm>
                <a:off x="4927789" y="4687975"/>
                <a:ext cx="10332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49" name="Ink 148">
                <a:extLst>
                  <a:ext uri="{FF2B5EF4-FFF2-40B4-BE49-F238E27FC236}">
                    <a16:creationId xmlns:a16="http://schemas.microsoft.com/office/drawing/2014/main" id="{DE86C2B8-59E8-B3D8-7249-889321ECC87E}"/>
                  </a:ext>
                </a:extLst>
              </p14:cNvPr>
              <p14:cNvContentPartPr/>
              <p14:nvPr/>
            </p14:nvContentPartPr>
            <p14:xfrm>
              <a:off x="5204269" y="4703455"/>
              <a:ext cx="1674720" cy="14400"/>
            </p14:xfrm>
          </p:contentPart>
        </mc:Choice>
        <mc:Fallback xmlns="">
          <p:pic>
            <p:nvPicPr>
              <p:cNvPr id="149" name="Ink 148">
                <a:extLst>
                  <a:ext uri="{FF2B5EF4-FFF2-40B4-BE49-F238E27FC236}">
                    <a16:creationId xmlns:a16="http://schemas.microsoft.com/office/drawing/2014/main" id="{DE86C2B8-59E8-B3D8-7249-889321ECC87E}"/>
                  </a:ext>
                </a:extLst>
              </p:cNvPr>
              <p:cNvPicPr/>
              <p:nvPr/>
            </p:nvPicPr>
            <p:blipFill>
              <a:blip r:embed="rId158"/>
              <a:stretch>
                <a:fillRect/>
              </a:stretch>
            </p:blipFill>
            <p:spPr>
              <a:xfrm>
                <a:off x="5195629" y="4694455"/>
                <a:ext cx="169236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50" name="Ink 149">
                <a:extLst>
                  <a:ext uri="{FF2B5EF4-FFF2-40B4-BE49-F238E27FC236}">
                    <a16:creationId xmlns:a16="http://schemas.microsoft.com/office/drawing/2014/main" id="{FE70BB0D-1A80-084E-4927-01AA6DEC4581}"/>
                  </a:ext>
                </a:extLst>
              </p14:cNvPr>
              <p14:cNvContentPartPr/>
              <p14:nvPr/>
            </p14:nvContentPartPr>
            <p14:xfrm>
              <a:off x="5160709" y="4642615"/>
              <a:ext cx="96840" cy="54360"/>
            </p14:xfrm>
          </p:contentPart>
        </mc:Choice>
        <mc:Fallback xmlns="">
          <p:pic>
            <p:nvPicPr>
              <p:cNvPr id="150" name="Ink 149">
                <a:extLst>
                  <a:ext uri="{FF2B5EF4-FFF2-40B4-BE49-F238E27FC236}">
                    <a16:creationId xmlns:a16="http://schemas.microsoft.com/office/drawing/2014/main" id="{FE70BB0D-1A80-084E-4927-01AA6DEC4581}"/>
                  </a:ext>
                </a:extLst>
              </p:cNvPr>
              <p:cNvPicPr/>
              <p:nvPr/>
            </p:nvPicPr>
            <p:blipFill>
              <a:blip r:embed="rId160"/>
              <a:stretch>
                <a:fillRect/>
              </a:stretch>
            </p:blipFill>
            <p:spPr>
              <a:xfrm>
                <a:off x="5151709" y="4633975"/>
                <a:ext cx="1144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51" name="Ink 150">
                <a:extLst>
                  <a:ext uri="{FF2B5EF4-FFF2-40B4-BE49-F238E27FC236}">
                    <a16:creationId xmlns:a16="http://schemas.microsoft.com/office/drawing/2014/main" id="{01F97B91-E595-F353-D240-3DFFA46F7880}"/>
                  </a:ext>
                </a:extLst>
              </p14:cNvPr>
              <p14:cNvContentPartPr/>
              <p14:nvPr/>
            </p14:nvContentPartPr>
            <p14:xfrm>
              <a:off x="5174389" y="4723975"/>
              <a:ext cx="110520" cy="94680"/>
            </p14:xfrm>
          </p:contentPart>
        </mc:Choice>
        <mc:Fallback xmlns="">
          <p:pic>
            <p:nvPicPr>
              <p:cNvPr id="151" name="Ink 150">
                <a:extLst>
                  <a:ext uri="{FF2B5EF4-FFF2-40B4-BE49-F238E27FC236}">
                    <a16:creationId xmlns:a16="http://schemas.microsoft.com/office/drawing/2014/main" id="{01F97B91-E595-F353-D240-3DFFA46F7880}"/>
                  </a:ext>
                </a:extLst>
              </p:cNvPr>
              <p:cNvPicPr/>
              <p:nvPr/>
            </p:nvPicPr>
            <p:blipFill>
              <a:blip r:embed="rId162"/>
              <a:stretch>
                <a:fillRect/>
              </a:stretch>
            </p:blipFill>
            <p:spPr>
              <a:xfrm>
                <a:off x="5165749" y="4715335"/>
                <a:ext cx="128160" cy="112320"/>
              </a:xfrm>
              <a:prstGeom prst="rect">
                <a:avLst/>
              </a:prstGeom>
            </p:spPr>
          </p:pic>
        </mc:Fallback>
      </mc:AlternateContent>
      <p:grpSp>
        <p:nvGrpSpPr>
          <p:cNvPr id="154" name="Group 153">
            <a:extLst>
              <a:ext uri="{FF2B5EF4-FFF2-40B4-BE49-F238E27FC236}">
                <a16:creationId xmlns:a16="http://schemas.microsoft.com/office/drawing/2014/main" id="{32A09A9A-C5FE-3D6A-4229-0E746D5130EF}"/>
              </a:ext>
            </a:extLst>
          </p:cNvPr>
          <p:cNvGrpSpPr/>
          <p:nvPr/>
        </p:nvGrpSpPr>
        <p:grpSpPr>
          <a:xfrm>
            <a:off x="5799349" y="4414735"/>
            <a:ext cx="1440360" cy="426960"/>
            <a:chOff x="5799349" y="4414735"/>
            <a:chExt cx="1440360" cy="426960"/>
          </a:xfrm>
        </p:grpSpPr>
        <mc:AlternateContent xmlns:mc="http://schemas.openxmlformats.org/markup-compatibility/2006" xmlns:p14="http://schemas.microsoft.com/office/powerpoint/2010/main">
          <mc:Choice Requires="p14">
            <p:contentPart p14:bwMode="auto" r:id="rId163">
              <p14:nvContentPartPr>
                <p14:cNvPr id="28" name="Ink 27">
                  <a:extLst>
                    <a:ext uri="{FF2B5EF4-FFF2-40B4-BE49-F238E27FC236}">
                      <a16:creationId xmlns:a16="http://schemas.microsoft.com/office/drawing/2014/main" id="{F8DEC3B5-8785-3C61-2364-B22D94883E36}"/>
                    </a:ext>
                  </a:extLst>
                </p14:cNvPr>
                <p14:cNvContentPartPr/>
                <p14:nvPr/>
              </p14:nvContentPartPr>
              <p14:xfrm>
                <a:off x="7120909" y="4696615"/>
                <a:ext cx="14400" cy="145080"/>
              </p14:xfrm>
            </p:contentPart>
          </mc:Choice>
          <mc:Fallback xmlns="">
            <p:pic>
              <p:nvPicPr>
                <p:cNvPr id="28" name="Ink 27">
                  <a:extLst>
                    <a:ext uri="{FF2B5EF4-FFF2-40B4-BE49-F238E27FC236}">
                      <a16:creationId xmlns:a16="http://schemas.microsoft.com/office/drawing/2014/main" id="{F8DEC3B5-8785-3C61-2364-B22D94883E36}"/>
                    </a:ext>
                  </a:extLst>
                </p:cNvPr>
                <p:cNvPicPr/>
                <p:nvPr/>
              </p:nvPicPr>
              <p:blipFill>
                <a:blip r:embed="rId164"/>
                <a:stretch>
                  <a:fillRect/>
                </a:stretch>
              </p:blipFill>
              <p:spPr>
                <a:xfrm>
                  <a:off x="7111909" y="4687975"/>
                  <a:ext cx="320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29" name="Ink 28">
                  <a:extLst>
                    <a:ext uri="{FF2B5EF4-FFF2-40B4-BE49-F238E27FC236}">
                      <a16:creationId xmlns:a16="http://schemas.microsoft.com/office/drawing/2014/main" id="{BFA68381-04BB-F8EC-D05C-57F5A2023EB4}"/>
                    </a:ext>
                  </a:extLst>
                </p14:cNvPr>
                <p14:cNvContentPartPr/>
                <p14:nvPr/>
              </p14:nvContentPartPr>
              <p14:xfrm>
                <a:off x="7121269" y="4697335"/>
                <a:ext cx="118440" cy="144000"/>
              </p14:xfrm>
            </p:contentPart>
          </mc:Choice>
          <mc:Fallback xmlns="">
            <p:pic>
              <p:nvPicPr>
                <p:cNvPr id="29" name="Ink 28">
                  <a:extLst>
                    <a:ext uri="{FF2B5EF4-FFF2-40B4-BE49-F238E27FC236}">
                      <a16:creationId xmlns:a16="http://schemas.microsoft.com/office/drawing/2014/main" id="{BFA68381-04BB-F8EC-D05C-57F5A2023EB4}"/>
                    </a:ext>
                  </a:extLst>
                </p:cNvPr>
                <p:cNvPicPr/>
                <p:nvPr/>
              </p:nvPicPr>
              <p:blipFill>
                <a:blip r:embed="rId166"/>
                <a:stretch>
                  <a:fillRect/>
                </a:stretch>
              </p:blipFill>
              <p:spPr>
                <a:xfrm>
                  <a:off x="7112269" y="4688335"/>
                  <a:ext cx="13608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62" name="Ink 61">
                  <a:extLst>
                    <a:ext uri="{FF2B5EF4-FFF2-40B4-BE49-F238E27FC236}">
                      <a16:creationId xmlns:a16="http://schemas.microsoft.com/office/drawing/2014/main" id="{3AA11B3D-50BD-2887-FAD1-4ECDBE1D85FE}"/>
                    </a:ext>
                  </a:extLst>
                </p14:cNvPr>
                <p14:cNvContentPartPr/>
                <p14:nvPr/>
              </p14:nvContentPartPr>
              <p14:xfrm>
                <a:off x="6864949" y="4551175"/>
                <a:ext cx="148320" cy="87120"/>
              </p14:xfrm>
            </p:contentPart>
          </mc:Choice>
          <mc:Fallback xmlns="">
            <p:pic>
              <p:nvPicPr>
                <p:cNvPr id="62" name="Ink 61">
                  <a:extLst>
                    <a:ext uri="{FF2B5EF4-FFF2-40B4-BE49-F238E27FC236}">
                      <a16:creationId xmlns:a16="http://schemas.microsoft.com/office/drawing/2014/main" id="{3AA11B3D-50BD-2887-FAD1-4ECDBE1D85FE}"/>
                    </a:ext>
                  </a:extLst>
                </p:cNvPr>
                <p:cNvPicPr/>
                <p:nvPr/>
              </p:nvPicPr>
              <p:blipFill>
                <a:blip r:embed="rId168"/>
                <a:stretch>
                  <a:fillRect/>
                </a:stretch>
              </p:blipFill>
              <p:spPr>
                <a:xfrm>
                  <a:off x="6855949" y="4542175"/>
                  <a:ext cx="1659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63" name="Ink 62">
                  <a:extLst>
                    <a:ext uri="{FF2B5EF4-FFF2-40B4-BE49-F238E27FC236}">
                      <a16:creationId xmlns:a16="http://schemas.microsoft.com/office/drawing/2014/main" id="{52741282-B24B-477A-7BB2-768BBBF41B08}"/>
                    </a:ext>
                  </a:extLst>
                </p14:cNvPr>
                <p14:cNvContentPartPr/>
                <p14:nvPr/>
              </p14:nvContentPartPr>
              <p14:xfrm>
                <a:off x="6894829" y="4558015"/>
                <a:ext cx="129600" cy="85680"/>
              </p14:xfrm>
            </p:contentPart>
          </mc:Choice>
          <mc:Fallback xmlns="">
            <p:pic>
              <p:nvPicPr>
                <p:cNvPr id="63" name="Ink 62">
                  <a:extLst>
                    <a:ext uri="{FF2B5EF4-FFF2-40B4-BE49-F238E27FC236}">
                      <a16:creationId xmlns:a16="http://schemas.microsoft.com/office/drawing/2014/main" id="{52741282-B24B-477A-7BB2-768BBBF41B08}"/>
                    </a:ext>
                  </a:extLst>
                </p:cNvPr>
                <p:cNvPicPr/>
                <p:nvPr/>
              </p:nvPicPr>
              <p:blipFill>
                <a:blip r:embed="rId170"/>
                <a:stretch>
                  <a:fillRect/>
                </a:stretch>
              </p:blipFill>
              <p:spPr>
                <a:xfrm>
                  <a:off x="6885829" y="4549015"/>
                  <a:ext cx="14724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53" name="Ink 152">
                  <a:extLst>
                    <a:ext uri="{FF2B5EF4-FFF2-40B4-BE49-F238E27FC236}">
                      <a16:creationId xmlns:a16="http://schemas.microsoft.com/office/drawing/2014/main" id="{4913EE02-9729-384A-4F2C-130B010230A4}"/>
                    </a:ext>
                  </a:extLst>
                </p14:cNvPr>
                <p14:cNvContentPartPr/>
                <p14:nvPr/>
              </p14:nvContentPartPr>
              <p14:xfrm>
                <a:off x="5799349" y="4414735"/>
                <a:ext cx="975960" cy="240480"/>
              </p14:xfrm>
            </p:contentPart>
          </mc:Choice>
          <mc:Fallback xmlns="">
            <p:pic>
              <p:nvPicPr>
                <p:cNvPr id="153" name="Ink 152">
                  <a:extLst>
                    <a:ext uri="{FF2B5EF4-FFF2-40B4-BE49-F238E27FC236}">
                      <a16:creationId xmlns:a16="http://schemas.microsoft.com/office/drawing/2014/main" id="{4913EE02-9729-384A-4F2C-130B010230A4}"/>
                    </a:ext>
                  </a:extLst>
                </p:cNvPr>
                <p:cNvPicPr/>
                <p:nvPr/>
              </p:nvPicPr>
              <p:blipFill>
                <a:blip r:embed="rId172"/>
                <a:stretch>
                  <a:fillRect/>
                </a:stretch>
              </p:blipFill>
              <p:spPr>
                <a:xfrm>
                  <a:off x="5790349" y="4406095"/>
                  <a:ext cx="993600" cy="258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3">
            <p14:nvContentPartPr>
              <p14:cNvPr id="156" name="Ink 155">
                <a:extLst>
                  <a:ext uri="{FF2B5EF4-FFF2-40B4-BE49-F238E27FC236}">
                    <a16:creationId xmlns:a16="http://schemas.microsoft.com/office/drawing/2014/main" id="{805F510B-1F57-0369-63E6-C2D975DCA447}"/>
                  </a:ext>
                </a:extLst>
              </p14:cNvPr>
              <p14:cNvContentPartPr/>
              <p14:nvPr/>
            </p14:nvContentPartPr>
            <p14:xfrm>
              <a:off x="5126149" y="4419415"/>
              <a:ext cx="561600" cy="187560"/>
            </p14:xfrm>
          </p:contentPart>
        </mc:Choice>
        <mc:Fallback xmlns="">
          <p:pic>
            <p:nvPicPr>
              <p:cNvPr id="156" name="Ink 155">
                <a:extLst>
                  <a:ext uri="{FF2B5EF4-FFF2-40B4-BE49-F238E27FC236}">
                    <a16:creationId xmlns:a16="http://schemas.microsoft.com/office/drawing/2014/main" id="{805F510B-1F57-0369-63E6-C2D975DCA447}"/>
                  </a:ext>
                </a:extLst>
              </p:cNvPr>
              <p:cNvPicPr/>
              <p:nvPr/>
            </p:nvPicPr>
            <p:blipFill>
              <a:blip r:embed="rId174"/>
              <a:stretch>
                <a:fillRect/>
              </a:stretch>
            </p:blipFill>
            <p:spPr>
              <a:xfrm>
                <a:off x="5117149" y="4410415"/>
                <a:ext cx="579240" cy="205200"/>
              </a:xfrm>
              <a:prstGeom prst="rect">
                <a:avLst/>
              </a:prstGeom>
            </p:spPr>
          </p:pic>
        </mc:Fallback>
      </mc:AlternateContent>
      <p:grpSp>
        <p:nvGrpSpPr>
          <p:cNvPr id="166" name="Group 165">
            <a:extLst>
              <a:ext uri="{FF2B5EF4-FFF2-40B4-BE49-F238E27FC236}">
                <a16:creationId xmlns:a16="http://schemas.microsoft.com/office/drawing/2014/main" id="{B8DCF8C1-A798-DC0D-2A9B-9EB859473DDC}"/>
              </a:ext>
            </a:extLst>
          </p:cNvPr>
          <p:cNvGrpSpPr/>
          <p:nvPr/>
        </p:nvGrpSpPr>
        <p:grpSpPr>
          <a:xfrm>
            <a:off x="5554549" y="3989215"/>
            <a:ext cx="915840" cy="520920"/>
            <a:chOff x="5554549" y="3989215"/>
            <a:chExt cx="915840" cy="520920"/>
          </a:xfrm>
        </p:grpSpPr>
        <mc:AlternateContent xmlns:mc="http://schemas.openxmlformats.org/markup-compatibility/2006" xmlns:p14="http://schemas.microsoft.com/office/powerpoint/2010/main">
          <mc:Choice Requires="p14">
            <p:contentPart p14:bwMode="auto" r:id="rId175">
              <p14:nvContentPartPr>
                <p14:cNvPr id="157" name="Ink 156">
                  <a:extLst>
                    <a:ext uri="{FF2B5EF4-FFF2-40B4-BE49-F238E27FC236}">
                      <a16:creationId xmlns:a16="http://schemas.microsoft.com/office/drawing/2014/main" id="{C9A0BB90-3680-B226-AF35-82A72636F4E8}"/>
                    </a:ext>
                  </a:extLst>
                </p14:cNvPr>
                <p14:cNvContentPartPr/>
                <p14:nvPr/>
              </p14:nvContentPartPr>
              <p14:xfrm>
                <a:off x="5554549" y="4399975"/>
                <a:ext cx="146880" cy="6480"/>
              </p14:xfrm>
            </p:contentPart>
          </mc:Choice>
          <mc:Fallback xmlns="">
            <p:pic>
              <p:nvPicPr>
                <p:cNvPr id="157" name="Ink 156">
                  <a:extLst>
                    <a:ext uri="{FF2B5EF4-FFF2-40B4-BE49-F238E27FC236}">
                      <a16:creationId xmlns:a16="http://schemas.microsoft.com/office/drawing/2014/main" id="{C9A0BB90-3680-B226-AF35-82A72636F4E8}"/>
                    </a:ext>
                  </a:extLst>
                </p:cNvPr>
                <p:cNvPicPr/>
                <p:nvPr/>
              </p:nvPicPr>
              <p:blipFill>
                <a:blip r:embed="rId176"/>
                <a:stretch>
                  <a:fillRect/>
                </a:stretch>
              </p:blipFill>
              <p:spPr>
                <a:xfrm>
                  <a:off x="5545549" y="4391335"/>
                  <a:ext cx="1645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58" name="Ink 157">
                  <a:extLst>
                    <a:ext uri="{FF2B5EF4-FFF2-40B4-BE49-F238E27FC236}">
                      <a16:creationId xmlns:a16="http://schemas.microsoft.com/office/drawing/2014/main" id="{238B3274-48B2-3860-2C80-D074AC1A3A82}"/>
                    </a:ext>
                  </a:extLst>
                </p14:cNvPr>
                <p14:cNvContentPartPr/>
                <p14:nvPr/>
              </p14:nvContentPartPr>
              <p14:xfrm>
                <a:off x="5653189" y="4447135"/>
                <a:ext cx="27000" cy="63000"/>
              </p14:xfrm>
            </p:contentPart>
          </mc:Choice>
          <mc:Fallback xmlns="">
            <p:pic>
              <p:nvPicPr>
                <p:cNvPr id="158" name="Ink 157">
                  <a:extLst>
                    <a:ext uri="{FF2B5EF4-FFF2-40B4-BE49-F238E27FC236}">
                      <a16:creationId xmlns:a16="http://schemas.microsoft.com/office/drawing/2014/main" id="{238B3274-48B2-3860-2C80-D074AC1A3A82}"/>
                    </a:ext>
                  </a:extLst>
                </p:cNvPr>
                <p:cNvPicPr/>
                <p:nvPr/>
              </p:nvPicPr>
              <p:blipFill>
                <a:blip r:embed="rId178"/>
                <a:stretch>
                  <a:fillRect/>
                </a:stretch>
              </p:blipFill>
              <p:spPr>
                <a:xfrm>
                  <a:off x="5644549" y="4438135"/>
                  <a:ext cx="4464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60" name="Ink 159">
                  <a:extLst>
                    <a:ext uri="{FF2B5EF4-FFF2-40B4-BE49-F238E27FC236}">
                      <a16:creationId xmlns:a16="http://schemas.microsoft.com/office/drawing/2014/main" id="{9A0BA024-0461-C2B2-4C37-1C0189241590}"/>
                    </a:ext>
                  </a:extLst>
                </p14:cNvPr>
                <p14:cNvContentPartPr/>
                <p14:nvPr/>
              </p14:nvContentPartPr>
              <p14:xfrm>
                <a:off x="5721589" y="4337335"/>
                <a:ext cx="69840" cy="103320"/>
              </p14:xfrm>
            </p:contentPart>
          </mc:Choice>
          <mc:Fallback xmlns="">
            <p:pic>
              <p:nvPicPr>
                <p:cNvPr id="160" name="Ink 159">
                  <a:extLst>
                    <a:ext uri="{FF2B5EF4-FFF2-40B4-BE49-F238E27FC236}">
                      <a16:creationId xmlns:a16="http://schemas.microsoft.com/office/drawing/2014/main" id="{9A0BA024-0461-C2B2-4C37-1C0189241590}"/>
                    </a:ext>
                  </a:extLst>
                </p:cNvPr>
                <p:cNvPicPr/>
                <p:nvPr/>
              </p:nvPicPr>
              <p:blipFill>
                <a:blip r:embed="rId180"/>
                <a:stretch>
                  <a:fillRect/>
                </a:stretch>
              </p:blipFill>
              <p:spPr>
                <a:xfrm>
                  <a:off x="5712949" y="4328335"/>
                  <a:ext cx="8748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61" name="Ink 160">
                  <a:extLst>
                    <a:ext uri="{FF2B5EF4-FFF2-40B4-BE49-F238E27FC236}">
                      <a16:creationId xmlns:a16="http://schemas.microsoft.com/office/drawing/2014/main" id="{11DC43DB-F0AE-B17E-24EE-594969628518}"/>
                    </a:ext>
                  </a:extLst>
                </p14:cNvPr>
                <p14:cNvContentPartPr/>
                <p14:nvPr/>
              </p14:nvContentPartPr>
              <p14:xfrm>
                <a:off x="5680189" y="4301695"/>
                <a:ext cx="48600" cy="70200"/>
              </p14:xfrm>
            </p:contentPart>
          </mc:Choice>
          <mc:Fallback xmlns="">
            <p:pic>
              <p:nvPicPr>
                <p:cNvPr id="161" name="Ink 160">
                  <a:extLst>
                    <a:ext uri="{FF2B5EF4-FFF2-40B4-BE49-F238E27FC236}">
                      <a16:creationId xmlns:a16="http://schemas.microsoft.com/office/drawing/2014/main" id="{11DC43DB-F0AE-B17E-24EE-594969628518}"/>
                    </a:ext>
                  </a:extLst>
                </p:cNvPr>
                <p:cNvPicPr/>
                <p:nvPr/>
              </p:nvPicPr>
              <p:blipFill>
                <a:blip r:embed="rId182"/>
                <a:stretch>
                  <a:fillRect/>
                </a:stretch>
              </p:blipFill>
              <p:spPr>
                <a:xfrm>
                  <a:off x="5671189" y="4292695"/>
                  <a:ext cx="6624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62" name="Ink 161">
                  <a:extLst>
                    <a:ext uri="{FF2B5EF4-FFF2-40B4-BE49-F238E27FC236}">
                      <a16:creationId xmlns:a16="http://schemas.microsoft.com/office/drawing/2014/main" id="{B56626B8-44F1-A159-ADF4-FBED7635C88B}"/>
                    </a:ext>
                  </a:extLst>
                </p14:cNvPr>
                <p14:cNvContentPartPr/>
                <p14:nvPr/>
              </p14:nvContentPartPr>
              <p14:xfrm>
                <a:off x="5628349" y="4273975"/>
                <a:ext cx="183600" cy="125280"/>
              </p14:xfrm>
            </p:contentPart>
          </mc:Choice>
          <mc:Fallback xmlns="">
            <p:pic>
              <p:nvPicPr>
                <p:cNvPr id="162" name="Ink 161">
                  <a:extLst>
                    <a:ext uri="{FF2B5EF4-FFF2-40B4-BE49-F238E27FC236}">
                      <a16:creationId xmlns:a16="http://schemas.microsoft.com/office/drawing/2014/main" id="{B56626B8-44F1-A159-ADF4-FBED7635C88B}"/>
                    </a:ext>
                  </a:extLst>
                </p:cNvPr>
                <p:cNvPicPr/>
                <p:nvPr/>
              </p:nvPicPr>
              <p:blipFill>
                <a:blip r:embed="rId184"/>
                <a:stretch>
                  <a:fillRect/>
                </a:stretch>
              </p:blipFill>
              <p:spPr>
                <a:xfrm>
                  <a:off x="5619709" y="4265335"/>
                  <a:ext cx="20124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63" name="Ink 162">
                  <a:extLst>
                    <a:ext uri="{FF2B5EF4-FFF2-40B4-BE49-F238E27FC236}">
                      <a16:creationId xmlns:a16="http://schemas.microsoft.com/office/drawing/2014/main" id="{6A70E0C3-B768-7C96-4FAB-C2A77CF6E2A6}"/>
                    </a:ext>
                  </a:extLst>
                </p14:cNvPr>
                <p14:cNvContentPartPr/>
                <p14:nvPr/>
              </p14:nvContentPartPr>
              <p14:xfrm>
                <a:off x="5735629" y="4014055"/>
                <a:ext cx="693720" cy="302760"/>
              </p14:xfrm>
            </p:contentPart>
          </mc:Choice>
          <mc:Fallback xmlns="">
            <p:pic>
              <p:nvPicPr>
                <p:cNvPr id="163" name="Ink 162">
                  <a:extLst>
                    <a:ext uri="{FF2B5EF4-FFF2-40B4-BE49-F238E27FC236}">
                      <a16:creationId xmlns:a16="http://schemas.microsoft.com/office/drawing/2014/main" id="{6A70E0C3-B768-7C96-4FAB-C2A77CF6E2A6}"/>
                    </a:ext>
                  </a:extLst>
                </p:cNvPr>
                <p:cNvPicPr/>
                <p:nvPr/>
              </p:nvPicPr>
              <p:blipFill>
                <a:blip r:embed="rId186"/>
                <a:stretch>
                  <a:fillRect/>
                </a:stretch>
              </p:blipFill>
              <p:spPr>
                <a:xfrm>
                  <a:off x="5726629" y="4005415"/>
                  <a:ext cx="71136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64" name="Ink 163">
                  <a:extLst>
                    <a:ext uri="{FF2B5EF4-FFF2-40B4-BE49-F238E27FC236}">
                      <a16:creationId xmlns:a16="http://schemas.microsoft.com/office/drawing/2014/main" id="{37DB721E-0D67-11CA-8868-154BE84CD38C}"/>
                    </a:ext>
                  </a:extLst>
                </p14:cNvPr>
                <p14:cNvContentPartPr/>
                <p14:nvPr/>
              </p14:nvContentPartPr>
              <p14:xfrm>
                <a:off x="6173389" y="3989215"/>
                <a:ext cx="297000" cy="7920"/>
              </p14:xfrm>
            </p:contentPart>
          </mc:Choice>
          <mc:Fallback xmlns="">
            <p:pic>
              <p:nvPicPr>
                <p:cNvPr id="164" name="Ink 163">
                  <a:extLst>
                    <a:ext uri="{FF2B5EF4-FFF2-40B4-BE49-F238E27FC236}">
                      <a16:creationId xmlns:a16="http://schemas.microsoft.com/office/drawing/2014/main" id="{37DB721E-0D67-11CA-8868-154BE84CD38C}"/>
                    </a:ext>
                  </a:extLst>
                </p:cNvPr>
                <p:cNvPicPr/>
                <p:nvPr/>
              </p:nvPicPr>
              <p:blipFill>
                <a:blip r:embed="rId188"/>
                <a:stretch>
                  <a:fillRect/>
                </a:stretch>
              </p:blipFill>
              <p:spPr>
                <a:xfrm>
                  <a:off x="6164389" y="3980575"/>
                  <a:ext cx="31464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65" name="Ink 164">
                  <a:extLst>
                    <a:ext uri="{FF2B5EF4-FFF2-40B4-BE49-F238E27FC236}">
                      <a16:creationId xmlns:a16="http://schemas.microsoft.com/office/drawing/2014/main" id="{D708B735-5C85-99F1-3183-8FA80E6B4B5F}"/>
                    </a:ext>
                  </a:extLst>
                </p14:cNvPr>
                <p14:cNvContentPartPr/>
                <p14:nvPr/>
              </p14:nvContentPartPr>
              <p14:xfrm>
                <a:off x="6407389" y="4003975"/>
                <a:ext cx="24120" cy="257400"/>
              </p14:xfrm>
            </p:contentPart>
          </mc:Choice>
          <mc:Fallback xmlns="">
            <p:pic>
              <p:nvPicPr>
                <p:cNvPr id="165" name="Ink 164">
                  <a:extLst>
                    <a:ext uri="{FF2B5EF4-FFF2-40B4-BE49-F238E27FC236}">
                      <a16:creationId xmlns:a16="http://schemas.microsoft.com/office/drawing/2014/main" id="{D708B735-5C85-99F1-3183-8FA80E6B4B5F}"/>
                    </a:ext>
                  </a:extLst>
                </p:cNvPr>
                <p:cNvPicPr/>
                <p:nvPr/>
              </p:nvPicPr>
              <p:blipFill>
                <a:blip r:embed="rId190"/>
                <a:stretch>
                  <a:fillRect/>
                </a:stretch>
              </p:blipFill>
              <p:spPr>
                <a:xfrm>
                  <a:off x="6398749" y="3994975"/>
                  <a:ext cx="41760" cy="275040"/>
                </a:xfrm>
                <a:prstGeom prst="rect">
                  <a:avLst/>
                </a:prstGeom>
              </p:spPr>
            </p:pic>
          </mc:Fallback>
        </mc:AlternateContent>
      </p:grpSp>
    </p:spTree>
    <p:extLst>
      <p:ext uri="{BB962C8B-B14F-4D97-AF65-F5344CB8AC3E}">
        <p14:creationId xmlns:p14="http://schemas.microsoft.com/office/powerpoint/2010/main" val="2368550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0814D0F8-7ADF-6D9C-F364-FF7D8124F557}"/>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8E4BFF6A-ABE4-E153-E33F-440B68CB677B}"/>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31, Avansera längs sarg</a:t>
            </a:r>
            <a:endParaRPr sz="3000" dirty="0"/>
          </a:p>
        </p:txBody>
      </p:sp>
      <p:sp>
        <p:nvSpPr>
          <p:cNvPr id="79" name="Google Shape;79;p17">
            <a:extLst>
              <a:ext uri="{FF2B5EF4-FFF2-40B4-BE49-F238E27FC236}">
                <a16:creationId xmlns:a16="http://schemas.microsoft.com/office/drawing/2014/main" id="{0CC61421-0B25-6ED9-3837-B71C855D1D65}"/>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1720-1735</a:t>
            </a:r>
          </a:p>
          <a:p>
            <a:pPr marL="0" lvl="0" indent="0" algn="l" rtl="0">
              <a:spcBef>
                <a:spcPts val="0"/>
              </a:spcBef>
              <a:spcAft>
                <a:spcPts val="0"/>
              </a:spcAft>
              <a:buNone/>
            </a:pPr>
            <a:r>
              <a:rPr lang="sv-SE" sz="1600" dirty="0"/>
              <a:t>Pass från hörn till forward som tar emot och går längs </a:t>
            </a:r>
            <a:r>
              <a:rPr lang="sv-SE" sz="1600" b="1" u="sng" dirty="0"/>
              <a:t>sarg</a:t>
            </a:r>
            <a:r>
              <a:rPr lang="sv-SE" sz="1600" dirty="0"/>
              <a:t> mot mål. Passande anfallare avancerar i mitten för att gå på retur. Avslut skall komma från forward vid sarg.</a:t>
            </a:r>
          </a:p>
          <a:p>
            <a:pPr marL="0" lvl="0" indent="0" algn="l" rtl="0">
              <a:spcBef>
                <a:spcPts val="0"/>
              </a:spcBef>
              <a:spcAft>
                <a:spcPts val="0"/>
              </a:spcAft>
              <a:buNone/>
            </a:pPr>
            <a:endParaRPr lang="sv-SE" sz="1600" dirty="0"/>
          </a:p>
          <a:p>
            <a:pPr marL="0" lvl="0" indent="0" algn="l" rtl="0">
              <a:spcBef>
                <a:spcPts val="0"/>
              </a:spcBef>
              <a:spcAft>
                <a:spcPts val="0"/>
              </a:spcAft>
              <a:buNone/>
            </a:pPr>
            <a:r>
              <a:rPr lang="sv-SE" sz="1600" dirty="0"/>
              <a:t>Back skall trycka anfallaren </a:t>
            </a:r>
          </a:p>
          <a:p>
            <a:pPr marL="0" lvl="0" indent="0" algn="l" rtl="0">
              <a:spcBef>
                <a:spcPts val="0"/>
              </a:spcBef>
              <a:spcAft>
                <a:spcPts val="0"/>
              </a:spcAft>
              <a:buNone/>
            </a:pPr>
            <a:r>
              <a:rPr lang="sv-SE" sz="1600" dirty="0"/>
              <a:t>mot sarg men låta anfallare </a:t>
            </a:r>
          </a:p>
          <a:p>
            <a:pPr marL="0" lvl="0" indent="0" algn="l" rtl="0">
              <a:spcBef>
                <a:spcPts val="0"/>
              </a:spcBef>
              <a:spcAft>
                <a:spcPts val="0"/>
              </a:spcAft>
              <a:buNone/>
            </a:pPr>
            <a:r>
              <a:rPr lang="sv-SE" sz="1600" dirty="0"/>
              <a:t>komma fram till vändningen.</a:t>
            </a:r>
          </a:p>
          <a:p>
            <a:pPr marL="0" lvl="0" indent="0" algn="l" rtl="0">
              <a:spcBef>
                <a:spcPts val="0"/>
              </a:spcBef>
              <a:spcAft>
                <a:spcPts val="0"/>
              </a:spcAft>
              <a:buNone/>
            </a:pPr>
            <a:endParaRPr lang="sv-SE" sz="1600" dirty="0"/>
          </a:p>
          <a:p>
            <a:pPr marL="0" lvl="0" indent="0" algn="l" rtl="0">
              <a:spcBef>
                <a:spcPts val="0"/>
              </a:spcBef>
              <a:spcAft>
                <a:spcPts val="0"/>
              </a:spcAft>
              <a:buNone/>
            </a:pPr>
            <a:r>
              <a:rPr lang="sv-SE" sz="1600" dirty="0"/>
              <a:t>Använd båda sidor</a:t>
            </a:r>
          </a:p>
          <a:p>
            <a:pPr marL="0" lvl="0" indent="0" algn="l" rtl="0">
              <a:spcBef>
                <a:spcPts val="0"/>
              </a:spcBef>
              <a:spcAft>
                <a:spcPts val="0"/>
              </a:spcAft>
              <a:buNone/>
            </a:pPr>
            <a:endParaRPr lang="sv-SE" sz="1600" dirty="0"/>
          </a:p>
          <a:p>
            <a:pPr marL="0" lvl="0" indent="0" algn="l" rtl="0">
              <a:spcBef>
                <a:spcPts val="0"/>
              </a:spcBef>
              <a:spcAft>
                <a:spcPts val="0"/>
              </a:spcAft>
              <a:buNone/>
            </a:pPr>
            <a:r>
              <a:rPr lang="sv-SE" sz="1600" dirty="0"/>
              <a:t>Växla back/forward</a:t>
            </a:r>
            <a:endParaRPr sz="16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08556301-6AA3-D13C-A1C8-B6654399F1BA}"/>
              </a:ext>
            </a:extLst>
          </p:cNvPr>
          <p:cNvPicPr>
            <a:picLocks noChangeAspect="1"/>
          </p:cNvPicPr>
          <p:nvPr/>
        </p:nvPicPr>
        <p:blipFill>
          <a:blip r:embed="rId3"/>
          <a:stretch>
            <a:fillRect/>
          </a:stretch>
        </p:blipFill>
        <p:spPr>
          <a:xfrm>
            <a:off x="3256524" y="2152196"/>
            <a:ext cx="5575776" cy="2839954"/>
          </a:xfrm>
          <a:prstGeom prst="rect">
            <a:avLst/>
          </a:prstGeom>
        </p:spPr>
      </p:pic>
      <mc:AlternateContent xmlns:mc="http://schemas.openxmlformats.org/markup-compatibility/2006" xmlns:p14="http://schemas.microsoft.com/office/powerpoint/2010/main">
        <mc:Choice Requires="p14">
          <p:contentPart p14:bwMode="auto" r:id="rId4">
            <p14:nvContentPartPr>
              <p14:cNvPr id="27" name="Ink 26">
                <a:extLst>
                  <a:ext uri="{FF2B5EF4-FFF2-40B4-BE49-F238E27FC236}">
                    <a16:creationId xmlns:a16="http://schemas.microsoft.com/office/drawing/2014/main" id="{59947ECD-83BD-76EC-380F-D748205D5962}"/>
                  </a:ext>
                </a:extLst>
              </p14:cNvPr>
              <p14:cNvContentPartPr/>
              <p14:nvPr/>
            </p14:nvContentPartPr>
            <p14:xfrm>
              <a:off x="6545629" y="2493415"/>
              <a:ext cx="1746360" cy="720"/>
            </p14:xfrm>
          </p:contentPart>
        </mc:Choice>
        <mc:Fallback xmlns="">
          <p:pic>
            <p:nvPicPr>
              <p:cNvPr id="27" name="Ink 26">
                <a:extLst>
                  <a:ext uri="{FF2B5EF4-FFF2-40B4-BE49-F238E27FC236}">
                    <a16:creationId xmlns:a16="http://schemas.microsoft.com/office/drawing/2014/main" id="{59947ECD-83BD-76EC-380F-D748205D5962}"/>
                  </a:ext>
                </a:extLst>
              </p:cNvPr>
              <p:cNvPicPr/>
              <p:nvPr/>
            </p:nvPicPr>
            <p:blipFill>
              <a:blip r:embed="rId5"/>
              <a:stretch>
                <a:fillRect/>
              </a:stretch>
            </p:blipFill>
            <p:spPr>
              <a:xfrm>
                <a:off x="6536629" y="2476135"/>
                <a:ext cx="1764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F0791823-3C45-F4F4-39B8-F7DE58819186}"/>
                  </a:ext>
                </a:extLst>
              </p14:cNvPr>
              <p14:cNvContentPartPr/>
              <p14:nvPr/>
            </p14:nvContentPartPr>
            <p14:xfrm>
              <a:off x="8367949" y="2341495"/>
              <a:ext cx="275760" cy="220680"/>
            </p14:xfrm>
          </p:contentPart>
        </mc:Choice>
        <mc:Fallback xmlns="">
          <p:pic>
            <p:nvPicPr>
              <p:cNvPr id="5" name="Ink 4">
                <a:extLst>
                  <a:ext uri="{FF2B5EF4-FFF2-40B4-BE49-F238E27FC236}">
                    <a16:creationId xmlns:a16="http://schemas.microsoft.com/office/drawing/2014/main" id="{F0791823-3C45-F4F4-39B8-F7DE58819186}"/>
                  </a:ext>
                </a:extLst>
              </p:cNvPr>
              <p:cNvPicPr/>
              <p:nvPr/>
            </p:nvPicPr>
            <p:blipFill>
              <a:blip r:embed="rId7"/>
              <a:stretch>
                <a:fillRect/>
              </a:stretch>
            </p:blipFill>
            <p:spPr>
              <a:xfrm>
                <a:off x="8358949" y="2332495"/>
                <a:ext cx="29340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895C0492-2AC6-FBF3-9830-F574544CA1A5}"/>
                  </a:ext>
                </a:extLst>
              </p14:cNvPr>
              <p14:cNvContentPartPr/>
              <p14:nvPr/>
            </p14:nvContentPartPr>
            <p14:xfrm>
              <a:off x="8357869" y="2347975"/>
              <a:ext cx="225000" cy="213120"/>
            </p14:xfrm>
          </p:contentPart>
        </mc:Choice>
        <mc:Fallback xmlns="">
          <p:pic>
            <p:nvPicPr>
              <p:cNvPr id="6" name="Ink 5">
                <a:extLst>
                  <a:ext uri="{FF2B5EF4-FFF2-40B4-BE49-F238E27FC236}">
                    <a16:creationId xmlns:a16="http://schemas.microsoft.com/office/drawing/2014/main" id="{895C0492-2AC6-FBF3-9830-F574544CA1A5}"/>
                  </a:ext>
                </a:extLst>
              </p:cNvPr>
              <p:cNvPicPr/>
              <p:nvPr/>
            </p:nvPicPr>
            <p:blipFill>
              <a:blip r:embed="rId9"/>
              <a:stretch>
                <a:fillRect/>
              </a:stretch>
            </p:blipFill>
            <p:spPr>
              <a:xfrm>
                <a:off x="8349229" y="2339335"/>
                <a:ext cx="24264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1" name="Ink 30">
                <a:extLst>
                  <a:ext uri="{FF2B5EF4-FFF2-40B4-BE49-F238E27FC236}">
                    <a16:creationId xmlns:a16="http://schemas.microsoft.com/office/drawing/2014/main" id="{C668C583-A845-CB29-8EFC-03D36E780C27}"/>
                  </a:ext>
                </a:extLst>
              </p14:cNvPr>
              <p14:cNvContentPartPr/>
              <p14:nvPr/>
            </p14:nvContentPartPr>
            <p14:xfrm>
              <a:off x="5084749" y="2618335"/>
              <a:ext cx="3249000" cy="838440"/>
            </p14:xfrm>
          </p:contentPart>
        </mc:Choice>
        <mc:Fallback xmlns="">
          <p:pic>
            <p:nvPicPr>
              <p:cNvPr id="31" name="Ink 30">
                <a:extLst>
                  <a:ext uri="{FF2B5EF4-FFF2-40B4-BE49-F238E27FC236}">
                    <a16:creationId xmlns:a16="http://schemas.microsoft.com/office/drawing/2014/main" id="{C668C583-A845-CB29-8EFC-03D36E780C27}"/>
                  </a:ext>
                </a:extLst>
              </p:cNvPr>
              <p:cNvPicPr/>
              <p:nvPr/>
            </p:nvPicPr>
            <p:blipFill>
              <a:blip r:embed="rId11"/>
              <a:stretch>
                <a:fillRect/>
              </a:stretch>
            </p:blipFill>
            <p:spPr>
              <a:xfrm>
                <a:off x="5076109" y="2609335"/>
                <a:ext cx="3266640" cy="856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3" name="Ink 32">
                <a:extLst>
                  <a:ext uri="{FF2B5EF4-FFF2-40B4-BE49-F238E27FC236}">
                    <a16:creationId xmlns:a16="http://schemas.microsoft.com/office/drawing/2014/main" id="{9FDE9A01-7B2B-161F-0583-06E1922A3E0E}"/>
                  </a:ext>
                </a:extLst>
              </p14:cNvPr>
              <p14:cNvContentPartPr/>
              <p14:nvPr/>
            </p14:nvContentPartPr>
            <p14:xfrm>
              <a:off x="5036149" y="3317815"/>
              <a:ext cx="381960" cy="118440"/>
            </p14:xfrm>
          </p:contentPart>
        </mc:Choice>
        <mc:Fallback xmlns="">
          <p:pic>
            <p:nvPicPr>
              <p:cNvPr id="33" name="Ink 32">
                <a:extLst>
                  <a:ext uri="{FF2B5EF4-FFF2-40B4-BE49-F238E27FC236}">
                    <a16:creationId xmlns:a16="http://schemas.microsoft.com/office/drawing/2014/main" id="{9FDE9A01-7B2B-161F-0583-06E1922A3E0E}"/>
                  </a:ext>
                </a:extLst>
              </p:cNvPr>
              <p:cNvPicPr/>
              <p:nvPr/>
            </p:nvPicPr>
            <p:blipFill>
              <a:blip r:embed="rId13"/>
              <a:stretch>
                <a:fillRect/>
              </a:stretch>
            </p:blipFill>
            <p:spPr>
              <a:xfrm>
                <a:off x="5027149" y="3308815"/>
                <a:ext cx="39960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4" name="Ink 33">
                <a:extLst>
                  <a:ext uri="{FF2B5EF4-FFF2-40B4-BE49-F238E27FC236}">
                    <a16:creationId xmlns:a16="http://schemas.microsoft.com/office/drawing/2014/main" id="{87AB82D5-E4CA-F409-128A-7272E8F1BE91}"/>
                  </a:ext>
                </a:extLst>
              </p14:cNvPr>
              <p14:cNvContentPartPr/>
              <p14:nvPr/>
            </p14:nvContentPartPr>
            <p14:xfrm>
              <a:off x="5042989" y="3429055"/>
              <a:ext cx="180000" cy="145440"/>
            </p14:xfrm>
          </p:contentPart>
        </mc:Choice>
        <mc:Fallback xmlns="">
          <p:pic>
            <p:nvPicPr>
              <p:cNvPr id="34" name="Ink 33">
                <a:extLst>
                  <a:ext uri="{FF2B5EF4-FFF2-40B4-BE49-F238E27FC236}">
                    <a16:creationId xmlns:a16="http://schemas.microsoft.com/office/drawing/2014/main" id="{87AB82D5-E4CA-F409-128A-7272E8F1BE91}"/>
                  </a:ext>
                </a:extLst>
              </p:cNvPr>
              <p:cNvPicPr/>
              <p:nvPr/>
            </p:nvPicPr>
            <p:blipFill>
              <a:blip r:embed="rId15"/>
              <a:stretch>
                <a:fillRect/>
              </a:stretch>
            </p:blipFill>
            <p:spPr>
              <a:xfrm>
                <a:off x="5033989" y="3420055"/>
                <a:ext cx="1976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0" name="Ink 39">
                <a:extLst>
                  <a:ext uri="{FF2B5EF4-FFF2-40B4-BE49-F238E27FC236}">
                    <a16:creationId xmlns:a16="http://schemas.microsoft.com/office/drawing/2014/main" id="{C00E6340-9FE3-9087-8FEE-14DF8C60B442}"/>
                  </a:ext>
                </a:extLst>
              </p14:cNvPr>
              <p14:cNvContentPartPr/>
              <p14:nvPr/>
            </p14:nvContentPartPr>
            <p14:xfrm>
              <a:off x="4337029" y="2216575"/>
              <a:ext cx="708120" cy="798480"/>
            </p14:xfrm>
          </p:contentPart>
        </mc:Choice>
        <mc:Fallback xmlns="">
          <p:pic>
            <p:nvPicPr>
              <p:cNvPr id="40" name="Ink 39">
                <a:extLst>
                  <a:ext uri="{FF2B5EF4-FFF2-40B4-BE49-F238E27FC236}">
                    <a16:creationId xmlns:a16="http://schemas.microsoft.com/office/drawing/2014/main" id="{C00E6340-9FE3-9087-8FEE-14DF8C60B442}"/>
                  </a:ext>
                </a:extLst>
              </p:cNvPr>
              <p:cNvPicPr/>
              <p:nvPr/>
            </p:nvPicPr>
            <p:blipFill>
              <a:blip r:embed="rId17"/>
              <a:stretch>
                <a:fillRect/>
              </a:stretch>
            </p:blipFill>
            <p:spPr>
              <a:xfrm>
                <a:off x="4328389" y="2207935"/>
                <a:ext cx="725760" cy="816120"/>
              </a:xfrm>
              <a:prstGeom prst="rect">
                <a:avLst/>
              </a:prstGeom>
            </p:spPr>
          </p:pic>
        </mc:Fallback>
      </mc:AlternateContent>
      <p:grpSp>
        <p:nvGrpSpPr>
          <p:cNvPr id="43" name="Group 42">
            <a:extLst>
              <a:ext uri="{FF2B5EF4-FFF2-40B4-BE49-F238E27FC236}">
                <a16:creationId xmlns:a16="http://schemas.microsoft.com/office/drawing/2014/main" id="{53796818-B0C3-D6EB-9DA3-32F340B16546}"/>
              </a:ext>
            </a:extLst>
          </p:cNvPr>
          <p:cNvGrpSpPr/>
          <p:nvPr/>
        </p:nvGrpSpPr>
        <p:grpSpPr>
          <a:xfrm>
            <a:off x="4403269" y="2298295"/>
            <a:ext cx="2334960" cy="369720"/>
            <a:chOff x="4403269" y="2298295"/>
            <a:chExt cx="2334960" cy="369720"/>
          </a:xfrm>
        </p:grpSpPr>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B0D5AACF-B761-EB06-2C63-536AD5AB2641}"/>
                    </a:ext>
                  </a:extLst>
                </p14:cNvPr>
                <p14:cNvContentPartPr/>
                <p14:nvPr/>
              </p14:nvContentPartPr>
              <p14:xfrm>
                <a:off x="6102829" y="2445175"/>
                <a:ext cx="237960" cy="185040"/>
              </p14:xfrm>
            </p:contentPart>
          </mc:Choice>
          <mc:Fallback xmlns="">
            <p:pic>
              <p:nvPicPr>
                <p:cNvPr id="12" name="Ink 11">
                  <a:extLst>
                    <a:ext uri="{FF2B5EF4-FFF2-40B4-BE49-F238E27FC236}">
                      <a16:creationId xmlns:a16="http://schemas.microsoft.com/office/drawing/2014/main" id="{B0D5AACF-B761-EB06-2C63-536AD5AB2641}"/>
                    </a:ext>
                  </a:extLst>
                </p:cNvPr>
                <p:cNvPicPr/>
                <p:nvPr/>
              </p:nvPicPr>
              <p:blipFill>
                <a:blip r:embed="rId19"/>
                <a:stretch>
                  <a:fillRect/>
                </a:stretch>
              </p:blipFill>
              <p:spPr>
                <a:xfrm>
                  <a:off x="6093829" y="2436535"/>
                  <a:ext cx="2556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0" name="Ink 19">
                  <a:extLst>
                    <a:ext uri="{FF2B5EF4-FFF2-40B4-BE49-F238E27FC236}">
                      <a16:creationId xmlns:a16="http://schemas.microsoft.com/office/drawing/2014/main" id="{C3C7B018-0828-BAD5-B6BB-9B369C0AD1F2}"/>
                    </a:ext>
                  </a:extLst>
                </p14:cNvPr>
                <p14:cNvContentPartPr/>
                <p14:nvPr/>
              </p14:nvContentPartPr>
              <p14:xfrm>
                <a:off x="6094549" y="2486575"/>
                <a:ext cx="188640" cy="171720"/>
              </p14:xfrm>
            </p:contentPart>
          </mc:Choice>
          <mc:Fallback xmlns="">
            <p:pic>
              <p:nvPicPr>
                <p:cNvPr id="20" name="Ink 19">
                  <a:extLst>
                    <a:ext uri="{FF2B5EF4-FFF2-40B4-BE49-F238E27FC236}">
                      <a16:creationId xmlns:a16="http://schemas.microsoft.com/office/drawing/2014/main" id="{C3C7B018-0828-BAD5-B6BB-9B369C0AD1F2}"/>
                    </a:ext>
                  </a:extLst>
                </p:cNvPr>
                <p:cNvPicPr/>
                <p:nvPr/>
              </p:nvPicPr>
              <p:blipFill>
                <a:blip r:embed="rId21"/>
                <a:stretch>
                  <a:fillRect/>
                </a:stretch>
              </p:blipFill>
              <p:spPr>
                <a:xfrm>
                  <a:off x="6085909" y="2477935"/>
                  <a:ext cx="20628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 name="Ink 21">
                  <a:extLst>
                    <a:ext uri="{FF2B5EF4-FFF2-40B4-BE49-F238E27FC236}">
                      <a16:creationId xmlns:a16="http://schemas.microsoft.com/office/drawing/2014/main" id="{C025A3AB-7A8D-74CA-B383-131DF65D670F}"/>
                    </a:ext>
                  </a:extLst>
                </p14:cNvPr>
                <p14:cNvContentPartPr/>
                <p14:nvPr/>
              </p14:nvContentPartPr>
              <p14:xfrm>
                <a:off x="5675149" y="2472895"/>
                <a:ext cx="255960" cy="195120"/>
              </p14:xfrm>
            </p:contentPart>
          </mc:Choice>
          <mc:Fallback xmlns="">
            <p:pic>
              <p:nvPicPr>
                <p:cNvPr id="22" name="Ink 21">
                  <a:extLst>
                    <a:ext uri="{FF2B5EF4-FFF2-40B4-BE49-F238E27FC236}">
                      <a16:creationId xmlns:a16="http://schemas.microsoft.com/office/drawing/2014/main" id="{C025A3AB-7A8D-74CA-B383-131DF65D670F}"/>
                    </a:ext>
                  </a:extLst>
                </p:cNvPr>
                <p:cNvPicPr/>
                <p:nvPr/>
              </p:nvPicPr>
              <p:blipFill>
                <a:blip r:embed="rId23"/>
                <a:stretch>
                  <a:fillRect/>
                </a:stretch>
              </p:blipFill>
              <p:spPr>
                <a:xfrm>
                  <a:off x="5666149" y="2463895"/>
                  <a:ext cx="27360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8" name="Ink 27">
                  <a:extLst>
                    <a:ext uri="{FF2B5EF4-FFF2-40B4-BE49-F238E27FC236}">
                      <a16:creationId xmlns:a16="http://schemas.microsoft.com/office/drawing/2014/main" id="{798E3B2D-FF6A-243F-BB78-F2BC3EF089BA}"/>
                    </a:ext>
                  </a:extLst>
                </p14:cNvPr>
                <p14:cNvContentPartPr/>
                <p14:nvPr/>
              </p14:nvContentPartPr>
              <p14:xfrm>
                <a:off x="6552829" y="2399095"/>
                <a:ext cx="147960" cy="95040"/>
              </p14:xfrm>
            </p:contentPart>
          </mc:Choice>
          <mc:Fallback xmlns="">
            <p:pic>
              <p:nvPicPr>
                <p:cNvPr id="28" name="Ink 27">
                  <a:extLst>
                    <a:ext uri="{FF2B5EF4-FFF2-40B4-BE49-F238E27FC236}">
                      <a16:creationId xmlns:a16="http://schemas.microsoft.com/office/drawing/2014/main" id="{798E3B2D-FF6A-243F-BB78-F2BC3EF089BA}"/>
                    </a:ext>
                  </a:extLst>
                </p:cNvPr>
                <p:cNvPicPr/>
                <p:nvPr/>
              </p:nvPicPr>
              <p:blipFill>
                <a:blip r:embed="rId25"/>
                <a:stretch>
                  <a:fillRect/>
                </a:stretch>
              </p:blipFill>
              <p:spPr>
                <a:xfrm>
                  <a:off x="6544189" y="2390455"/>
                  <a:ext cx="16560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Ink 28">
                  <a:extLst>
                    <a:ext uri="{FF2B5EF4-FFF2-40B4-BE49-F238E27FC236}">
                      <a16:creationId xmlns:a16="http://schemas.microsoft.com/office/drawing/2014/main" id="{D6DE8FFA-58DC-64F0-2345-DA6152F3C4C3}"/>
                    </a:ext>
                  </a:extLst>
                </p14:cNvPr>
                <p14:cNvContentPartPr/>
                <p14:nvPr/>
              </p14:nvContentPartPr>
              <p14:xfrm>
                <a:off x="6580909" y="2507455"/>
                <a:ext cx="157320" cy="86400"/>
              </p14:xfrm>
            </p:contentPart>
          </mc:Choice>
          <mc:Fallback xmlns="">
            <p:pic>
              <p:nvPicPr>
                <p:cNvPr id="29" name="Ink 28">
                  <a:extLst>
                    <a:ext uri="{FF2B5EF4-FFF2-40B4-BE49-F238E27FC236}">
                      <a16:creationId xmlns:a16="http://schemas.microsoft.com/office/drawing/2014/main" id="{D6DE8FFA-58DC-64F0-2345-DA6152F3C4C3}"/>
                    </a:ext>
                  </a:extLst>
                </p:cNvPr>
                <p:cNvPicPr/>
                <p:nvPr/>
              </p:nvPicPr>
              <p:blipFill>
                <a:blip r:embed="rId27"/>
                <a:stretch>
                  <a:fillRect/>
                </a:stretch>
              </p:blipFill>
              <p:spPr>
                <a:xfrm>
                  <a:off x="6571909" y="2498815"/>
                  <a:ext cx="17496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6" name="Ink 35">
                  <a:extLst>
                    <a:ext uri="{FF2B5EF4-FFF2-40B4-BE49-F238E27FC236}">
                      <a16:creationId xmlns:a16="http://schemas.microsoft.com/office/drawing/2014/main" id="{DBA18E9E-B594-DA4C-1FAA-E82B90812876}"/>
                    </a:ext>
                  </a:extLst>
                </p14:cNvPr>
                <p14:cNvContentPartPr/>
                <p14:nvPr/>
              </p14:nvContentPartPr>
              <p14:xfrm>
                <a:off x="4489669" y="2341135"/>
                <a:ext cx="1924560" cy="187560"/>
              </p14:xfrm>
            </p:contentPart>
          </mc:Choice>
          <mc:Fallback xmlns="">
            <p:pic>
              <p:nvPicPr>
                <p:cNvPr id="36" name="Ink 35">
                  <a:extLst>
                    <a:ext uri="{FF2B5EF4-FFF2-40B4-BE49-F238E27FC236}">
                      <a16:creationId xmlns:a16="http://schemas.microsoft.com/office/drawing/2014/main" id="{DBA18E9E-B594-DA4C-1FAA-E82B90812876}"/>
                    </a:ext>
                  </a:extLst>
                </p:cNvPr>
                <p:cNvPicPr/>
                <p:nvPr/>
              </p:nvPicPr>
              <p:blipFill>
                <a:blip r:embed="rId29"/>
                <a:stretch>
                  <a:fillRect/>
                </a:stretch>
              </p:blipFill>
              <p:spPr>
                <a:xfrm>
                  <a:off x="4481029" y="2332135"/>
                  <a:ext cx="194220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7" name="Ink 36">
                  <a:extLst>
                    <a:ext uri="{FF2B5EF4-FFF2-40B4-BE49-F238E27FC236}">
                      <a16:creationId xmlns:a16="http://schemas.microsoft.com/office/drawing/2014/main" id="{D4FB7ED9-47EE-EB1B-416B-A3E169DED57C}"/>
                    </a:ext>
                  </a:extLst>
                </p14:cNvPr>
                <p14:cNvContentPartPr/>
                <p14:nvPr/>
              </p14:nvContentPartPr>
              <p14:xfrm>
                <a:off x="4495789" y="2298295"/>
                <a:ext cx="87480" cy="105840"/>
              </p14:xfrm>
            </p:contentPart>
          </mc:Choice>
          <mc:Fallback xmlns="">
            <p:pic>
              <p:nvPicPr>
                <p:cNvPr id="37" name="Ink 36">
                  <a:extLst>
                    <a:ext uri="{FF2B5EF4-FFF2-40B4-BE49-F238E27FC236}">
                      <a16:creationId xmlns:a16="http://schemas.microsoft.com/office/drawing/2014/main" id="{D4FB7ED9-47EE-EB1B-416B-A3E169DED57C}"/>
                    </a:ext>
                  </a:extLst>
                </p:cNvPr>
                <p:cNvPicPr/>
                <p:nvPr/>
              </p:nvPicPr>
              <p:blipFill>
                <a:blip r:embed="rId31"/>
                <a:stretch>
                  <a:fillRect/>
                </a:stretch>
              </p:blipFill>
              <p:spPr>
                <a:xfrm>
                  <a:off x="4486789" y="2289295"/>
                  <a:ext cx="10512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8" name="Ink 37">
                  <a:extLst>
                    <a:ext uri="{FF2B5EF4-FFF2-40B4-BE49-F238E27FC236}">
                      <a16:creationId xmlns:a16="http://schemas.microsoft.com/office/drawing/2014/main" id="{9EE148ED-17F3-6650-BB5A-E776A37CA56F}"/>
                    </a:ext>
                  </a:extLst>
                </p14:cNvPr>
                <p14:cNvContentPartPr/>
                <p14:nvPr/>
              </p14:nvContentPartPr>
              <p14:xfrm>
                <a:off x="4509469" y="2445175"/>
                <a:ext cx="120240" cy="53640"/>
              </p14:xfrm>
            </p:contentPart>
          </mc:Choice>
          <mc:Fallback xmlns="">
            <p:pic>
              <p:nvPicPr>
                <p:cNvPr id="38" name="Ink 37">
                  <a:extLst>
                    <a:ext uri="{FF2B5EF4-FFF2-40B4-BE49-F238E27FC236}">
                      <a16:creationId xmlns:a16="http://schemas.microsoft.com/office/drawing/2014/main" id="{9EE148ED-17F3-6650-BB5A-E776A37CA56F}"/>
                    </a:ext>
                  </a:extLst>
                </p:cNvPr>
                <p:cNvPicPr/>
                <p:nvPr/>
              </p:nvPicPr>
              <p:blipFill>
                <a:blip r:embed="rId33"/>
                <a:stretch>
                  <a:fillRect/>
                </a:stretch>
              </p:blipFill>
              <p:spPr>
                <a:xfrm>
                  <a:off x="4500829" y="2436535"/>
                  <a:ext cx="13788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2" name="Ink 41">
                  <a:extLst>
                    <a:ext uri="{FF2B5EF4-FFF2-40B4-BE49-F238E27FC236}">
                      <a16:creationId xmlns:a16="http://schemas.microsoft.com/office/drawing/2014/main" id="{9F6BD4C9-14BF-B7EF-318E-7414B333B993}"/>
                    </a:ext>
                  </a:extLst>
                </p14:cNvPr>
                <p14:cNvContentPartPr/>
                <p14:nvPr/>
              </p14:nvContentPartPr>
              <p14:xfrm>
                <a:off x="4403269" y="2455255"/>
                <a:ext cx="1595880" cy="164520"/>
              </p14:xfrm>
            </p:contentPart>
          </mc:Choice>
          <mc:Fallback xmlns="">
            <p:pic>
              <p:nvPicPr>
                <p:cNvPr id="42" name="Ink 41">
                  <a:extLst>
                    <a:ext uri="{FF2B5EF4-FFF2-40B4-BE49-F238E27FC236}">
                      <a16:creationId xmlns:a16="http://schemas.microsoft.com/office/drawing/2014/main" id="{9F6BD4C9-14BF-B7EF-318E-7414B333B993}"/>
                    </a:ext>
                  </a:extLst>
                </p:cNvPr>
                <p:cNvPicPr/>
                <p:nvPr/>
              </p:nvPicPr>
              <p:blipFill>
                <a:blip r:embed="rId35"/>
                <a:stretch>
                  <a:fillRect/>
                </a:stretch>
              </p:blipFill>
              <p:spPr>
                <a:xfrm>
                  <a:off x="4394269" y="2446615"/>
                  <a:ext cx="1613520" cy="182160"/>
                </a:xfrm>
                <a:prstGeom prst="rect">
                  <a:avLst/>
                </a:prstGeom>
              </p:spPr>
            </p:pic>
          </mc:Fallback>
        </mc:AlternateContent>
      </p:grpSp>
    </p:spTree>
    <p:extLst>
      <p:ext uri="{BB962C8B-B14F-4D97-AF65-F5344CB8AC3E}">
        <p14:creationId xmlns:p14="http://schemas.microsoft.com/office/powerpoint/2010/main" val="4060858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311700" y="286041"/>
            <a:ext cx="8520600" cy="580233"/>
          </a:xfrm>
          <a:prstGeom prst="rect">
            <a:avLst/>
          </a:prstGeom>
        </p:spPr>
        <p:txBody>
          <a:bodyPr spcFirstLastPara="1" wrap="square" lIns="91425" tIns="91425" rIns="91425" bIns="91425" anchor="b" anchorCtr="0">
            <a:normAutofit fontScale="90000"/>
          </a:bodyPr>
          <a:lstStyle/>
          <a:p>
            <a:r>
              <a:rPr lang="sv" sz="3000" dirty="0"/>
              <a:t>Övning 32, Anfallsövning backavslut</a:t>
            </a:r>
          </a:p>
        </p:txBody>
      </p:sp>
      <p:sp>
        <p:nvSpPr>
          <p:cNvPr id="73" name="Google Shape;73;p16"/>
          <p:cNvSpPr txBox="1">
            <a:spLocks noGrp="1"/>
          </p:cNvSpPr>
          <p:nvPr>
            <p:ph type="subTitle" idx="1"/>
          </p:nvPr>
        </p:nvSpPr>
        <p:spPr>
          <a:xfrm>
            <a:off x="311700" y="866274"/>
            <a:ext cx="8520600" cy="4125876"/>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1920-1935</a:t>
            </a:r>
            <a:endParaRPr sz="2400" dirty="0"/>
          </a:p>
          <a:p>
            <a:pPr indent="-381000" algn="l">
              <a:buSzPts val="2400"/>
              <a:buChar char="●"/>
            </a:pPr>
            <a:r>
              <a:rPr lang="sv" sz="1400" dirty="0"/>
              <a:t>Spelare i Hörn passar en lång hård pass efter marken till back. Backen driver in lite i banan och skjuter.</a:t>
            </a:r>
          </a:p>
          <a:p>
            <a:pPr indent="-381000" algn="l">
              <a:buSzPts val="2400"/>
              <a:buChar char="●"/>
            </a:pPr>
            <a:r>
              <a:rPr lang="sv" sz="1400" dirty="0"/>
              <a:t>Efter skotter blir man den som stör målvakten framför målet.</a:t>
            </a:r>
          </a:p>
          <a:p>
            <a:pPr marL="457200" lvl="0" indent="-381000" algn="l" rtl="0">
              <a:spcBef>
                <a:spcPts val="0"/>
              </a:spcBef>
              <a:spcAft>
                <a:spcPts val="0"/>
              </a:spcAft>
              <a:buSzPts val="2400"/>
              <a:buChar char="●"/>
            </a:pPr>
            <a:endParaRPr sz="2400" dirty="0"/>
          </a:p>
        </p:txBody>
      </p:sp>
      <p:pic>
        <p:nvPicPr>
          <p:cNvPr id="37" name="Picture 36" descr="A blue rectangular object with a black border&#10;&#10;Description automatically generated">
            <a:extLst>
              <a:ext uri="{FF2B5EF4-FFF2-40B4-BE49-F238E27FC236}">
                <a16:creationId xmlns:a16="http://schemas.microsoft.com/office/drawing/2014/main" id="{72A60136-2901-0E1A-68D3-327D6D40AA30}"/>
              </a:ext>
            </a:extLst>
          </p:cNvPr>
          <p:cNvPicPr>
            <a:picLocks noChangeAspect="1"/>
          </p:cNvPicPr>
          <p:nvPr/>
        </p:nvPicPr>
        <p:blipFill>
          <a:blip r:embed="rId3"/>
          <a:stretch>
            <a:fillRect/>
          </a:stretch>
        </p:blipFill>
        <p:spPr>
          <a:xfrm>
            <a:off x="1705047" y="2152196"/>
            <a:ext cx="5575776" cy="2839954"/>
          </a:xfrm>
          <a:prstGeom prst="rect">
            <a:avLst/>
          </a:prstGeom>
        </p:spPr>
      </p:pic>
      <p:grpSp>
        <p:nvGrpSpPr>
          <p:cNvPr id="10" name="Group 9">
            <a:extLst>
              <a:ext uri="{FF2B5EF4-FFF2-40B4-BE49-F238E27FC236}">
                <a16:creationId xmlns:a16="http://schemas.microsoft.com/office/drawing/2014/main" id="{030C8690-577B-C7E2-AAB1-42801CCE687E}"/>
              </a:ext>
            </a:extLst>
          </p:cNvPr>
          <p:cNvGrpSpPr/>
          <p:nvPr/>
        </p:nvGrpSpPr>
        <p:grpSpPr>
          <a:xfrm>
            <a:off x="4287709" y="4675735"/>
            <a:ext cx="218520" cy="196200"/>
            <a:chOff x="4287709" y="4675735"/>
            <a:chExt cx="218520" cy="196200"/>
          </a:xfrm>
        </p:grpSpPr>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F3065227-C23C-C47C-DB31-05A46FE855C8}"/>
                    </a:ext>
                  </a:extLst>
                </p14:cNvPr>
                <p14:cNvContentPartPr/>
                <p14:nvPr/>
              </p14:nvContentPartPr>
              <p14:xfrm>
                <a:off x="4287709" y="4675735"/>
                <a:ext cx="218520" cy="196200"/>
              </p14:xfrm>
            </p:contentPart>
          </mc:Choice>
          <mc:Fallback xmlns="">
            <p:pic>
              <p:nvPicPr>
                <p:cNvPr id="8" name="Ink 7">
                  <a:extLst>
                    <a:ext uri="{FF2B5EF4-FFF2-40B4-BE49-F238E27FC236}">
                      <a16:creationId xmlns:a16="http://schemas.microsoft.com/office/drawing/2014/main" id="{F3065227-C23C-C47C-DB31-05A46FE855C8}"/>
                    </a:ext>
                  </a:extLst>
                </p:cNvPr>
                <p:cNvPicPr/>
                <p:nvPr/>
              </p:nvPicPr>
              <p:blipFill>
                <a:blip r:embed="rId5"/>
                <a:stretch>
                  <a:fillRect/>
                </a:stretch>
              </p:blipFill>
              <p:spPr>
                <a:xfrm>
                  <a:off x="4279069" y="4666735"/>
                  <a:ext cx="23616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C5767E44-C4EA-2BEA-FEE3-196B2EBFF637}"/>
                    </a:ext>
                  </a:extLst>
                </p14:cNvPr>
                <p14:cNvContentPartPr/>
                <p14:nvPr/>
              </p14:nvContentPartPr>
              <p14:xfrm>
                <a:off x="4339909" y="4696615"/>
                <a:ext cx="121320" cy="151920"/>
              </p14:xfrm>
            </p:contentPart>
          </mc:Choice>
          <mc:Fallback xmlns="">
            <p:pic>
              <p:nvPicPr>
                <p:cNvPr id="9" name="Ink 8">
                  <a:extLst>
                    <a:ext uri="{FF2B5EF4-FFF2-40B4-BE49-F238E27FC236}">
                      <a16:creationId xmlns:a16="http://schemas.microsoft.com/office/drawing/2014/main" id="{C5767E44-C4EA-2BEA-FEE3-196B2EBFF637}"/>
                    </a:ext>
                  </a:extLst>
                </p:cNvPr>
                <p:cNvPicPr/>
                <p:nvPr/>
              </p:nvPicPr>
              <p:blipFill>
                <a:blip r:embed="rId7"/>
                <a:stretch>
                  <a:fillRect/>
                </a:stretch>
              </p:blipFill>
              <p:spPr>
                <a:xfrm>
                  <a:off x="4331269" y="4687975"/>
                  <a:ext cx="138960" cy="169560"/>
                </a:xfrm>
                <a:prstGeom prst="rect">
                  <a:avLst/>
                </a:prstGeom>
              </p:spPr>
            </p:pic>
          </mc:Fallback>
        </mc:AlternateContent>
      </p:grpSp>
      <p:grpSp>
        <p:nvGrpSpPr>
          <p:cNvPr id="17" name="Group 16">
            <a:extLst>
              <a:ext uri="{FF2B5EF4-FFF2-40B4-BE49-F238E27FC236}">
                <a16:creationId xmlns:a16="http://schemas.microsoft.com/office/drawing/2014/main" id="{4C29662D-5449-357F-506B-7EEC7E2DB6A3}"/>
              </a:ext>
            </a:extLst>
          </p:cNvPr>
          <p:cNvGrpSpPr/>
          <p:nvPr/>
        </p:nvGrpSpPr>
        <p:grpSpPr>
          <a:xfrm>
            <a:off x="6616549" y="2278855"/>
            <a:ext cx="467280" cy="214560"/>
            <a:chOff x="6616549" y="2278855"/>
            <a:chExt cx="467280" cy="214560"/>
          </a:xfrm>
        </p:grpSpPr>
        <mc:AlternateContent xmlns:mc="http://schemas.openxmlformats.org/markup-compatibility/2006" xmlns:p14="http://schemas.microsoft.com/office/powerpoint/2010/main">
          <mc:Choice Requires="p14">
            <p:contentPart p14:bwMode="auto" r:id="rId8">
              <p14:nvContentPartPr>
                <p14:cNvPr id="2" name="Ink 1">
                  <a:extLst>
                    <a:ext uri="{FF2B5EF4-FFF2-40B4-BE49-F238E27FC236}">
                      <a16:creationId xmlns:a16="http://schemas.microsoft.com/office/drawing/2014/main" id="{FE751E5C-B59A-D100-4801-F72122CC7AB3}"/>
                    </a:ext>
                  </a:extLst>
                </p14:cNvPr>
                <p14:cNvContentPartPr/>
                <p14:nvPr/>
              </p14:nvContentPartPr>
              <p14:xfrm>
                <a:off x="6885469" y="2292535"/>
                <a:ext cx="198360" cy="187920"/>
              </p14:xfrm>
            </p:contentPart>
          </mc:Choice>
          <mc:Fallback xmlns="">
            <p:pic>
              <p:nvPicPr>
                <p:cNvPr id="2" name="Ink 1">
                  <a:extLst>
                    <a:ext uri="{FF2B5EF4-FFF2-40B4-BE49-F238E27FC236}">
                      <a16:creationId xmlns:a16="http://schemas.microsoft.com/office/drawing/2014/main" id="{FE751E5C-B59A-D100-4801-F72122CC7AB3}"/>
                    </a:ext>
                  </a:extLst>
                </p:cNvPr>
                <p:cNvPicPr/>
                <p:nvPr/>
              </p:nvPicPr>
              <p:blipFill>
                <a:blip r:embed="rId9"/>
                <a:stretch>
                  <a:fillRect/>
                </a:stretch>
              </p:blipFill>
              <p:spPr>
                <a:xfrm>
                  <a:off x="6876829" y="2283895"/>
                  <a:ext cx="21600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49A940AE-85DE-B8A8-88D7-C3A74EB7AC07}"/>
                    </a:ext>
                  </a:extLst>
                </p14:cNvPr>
                <p14:cNvContentPartPr/>
                <p14:nvPr/>
              </p14:nvContentPartPr>
              <p14:xfrm>
                <a:off x="6900229" y="2278855"/>
                <a:ext cx="172800" cy="214560"/>
              </p14:xfrm>
            </p:contentPart>
          </mc:Choice>
          <mc:Fallback xmlns="">
            <p:pic>
              <p:nvPicPr>
                <p:cNvPr id="3" name="Ink 2">
                  <a:extLst>
                    <a:ext uri="{FF2B5EF4-FFF2-40B4-BE49-F238E27FC236}">
                      <a16:creationId xmlns:a16="http://schemas.microsoft.com/office/drawing/2014/main" id="{49A940AE-85DE-B8A8-88D7-C3A74EB7AC07}"/>
                    </a:ext>
                  </a:extLst>
                </p:cNvPr>
                <p:cNvPicPr/>
                <p:nvPr/>
              </p:nvPicPr>
              <p:blipFill>
                <a:blip r:embed="rId11"/>
                <a:stretch>
                  <a:fillRect/>
                </a:stretch>
              </p:blipFill>
              <p:spPr>
                <a:xfrm>
                  <a:off x="6891229" y="2270215"/>
                  <a:ext cx="190440"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F073306F-6229-B11A-AA50-5EF5D4A4A16B}"/>
                    </a:ext>
                  </a:extLst>
                </p14:cNvPr>
                <p14:cNvContentPartPr/>
                <p14:nvPr/>
              </p14:nvContentPartPr>
              <p14:xfrm>
                <a:off x="6616549" y="2403775"/>
                <a:ext cx="221040" cy="360"/>
              </p14:xfrm>
            </p:contentPart>
          </mc:Choice>
          <mc:Fallback xmlns="">
            <p:pic>
              <p:nvPicPr>
                <p:cNvPr id="14" name="Ink 13">
                  <a:extLst>
                    <a:ext uri="{FF2B5EF4-FFF2-40B4-BE49-F238E27FC236}">
                      <a16:creationId xmlns:a16="http://schemas.microsoft.com/office/drawing/2014/main" id="{F073306F-6229-B11A-AA50-5EF5D4A4A16B}"/>
                    </a:ext>
                  </a:extLst>
                </p:cNvPr>
                <p:cNvPicPr/>
                <p:nvPr/>
              </p:nvPicPr>
              <p:blipFill>
                <a:blip r:embed="rId13"/>
                <a:stretch>
                  <a:fillRect/>
                </a:stretch>
              </p:blipFill>
              <p:spPr>
                <a:xfrm>
                  <a:off x="6607549" y="2394775"/>
                  <a:ext cx="23868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
            <p14:nvContentPartPr>
              <p14:cNvPr id="15" name="Ink 14">
                <a:extLst>
                  <a:ext uri="{FF2B5EF4-FFF2-40B4-BE49-F238E27FC236}">
                    <a16:creationId xmlns:a16="http://schemas.microsoft.com/office/drawing/2014/main" id="{2A501B2B-3AE8-65B8-2B0F-AC1E387F6B80}"/>
                  </a:ext>
                </a:extLst>
              </p14:cNvPr>
              <p14:cNvContentPartPr/>
              <p14:nvPr/>
            </p14:nvContentPartPr>
            <p14:xfrm>
              <a:off x="5991229" y="2410615"/>
              <a:ext cx="250560" cy="10080"/>
            </p14:xfrm>
          </p:contentPart>
        </mc:Choice>
        <mc:Fallback xmlns="">
          <p:pic>
            <p:nvPicPr>
              <p:cNvPr id="15" name="Ink 14">
                <a:extLst>
                  <a:ext uri="{FF2B5EF4-FFF2-40B4-BE49-F238E27FC236}">
                    <a16:creationId xmlns:a16="http://schemas.microsoft.com/office/drawing/2014/main" id="{2A501B2B-3AE8-65B8-2B0F-AC1E387F6B80}"/>
                  </a:ext>
                </a:extLst>
              </p:cNvPr>
              <p:cNvPicPr/>
              <p:nvPr/>
            </p:nvPicPr>
            <p:blipFill>
              <a:blip r:embed="rId15"/>
              <a:stretch>
                <a:fillRect/>
              </a:stretch>
            </p:blipFill>
            <p:spPr>
              <a:xfrm>
                <a:off x="5982229" y="2401615"/>
                <a:ext cx="2682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FD480BBC-E6B5-B130-E620-E7D67CDB15CE}"/>
                  </a:ext>
                </a:extLst>
              </p14:cNvPr>
              <p14:cNvContentPartPr/>
              <p14:nvPr/>
            </p14:nvContentPartPr>
            <p14:xfrm>
              <a:off x="5241349" y="2431495"/>
              <a:ext cx="397800" cy="360"/>
            </p14:xfrm>
          </p:contentPart>
        </mc:Choice>
        <mc:Fallback xmlns="">
          <p:pic>
            <p:nvPicPr>
              <p:cNvPr id="16" name="Ink 15">
                <a:extLst>
                  <a:ext uri="{FF2B5EF4-FFF2-40B4-BE49-F238E27FC236}">
                    <a16:creationId xmlns:a16="http://schemas.microsoft.com/office/drawing/2014/main" id="{FD480BBC-E6B5-B130-E620-E7D67CDB15CE}"/>
                  </a:ext>
                </a:extLst>
              </p:cNvPr>
              <p:cNvPicPr/>
              <p:nvPr/>
            </p:nvPicPr>
            <p:blipFill>
              <a:blip r:embed="rId17"/>
              <a:stretch>
                <a:fillRect/>
              </a:stretch>
            </p:blipFill>
            <p:spPr>
              <a:xfrm>
                <a:off x="5232709" y="2422495"/>
                <a:ext cx="415440" cy="18000"/>
              </a:xfrm>
              <a:prstGeom prst="rect">
                <a:avLst/>
              </a:prstGeom>
            </p:spPr>
          </p:pic>
        </mc:Fallback>
      </mc:AlternateContent>
      <p:grpSp>
        <p:nvGrpSpPr>
          <p:cNvPr id="19" name="Group 18">
            <a:extLst>
              <a:ext uri="{FF2B5EF4-FFF2-40B4-BE49-F238E27FC236}">
                <a16:creationId xmlns:a16="http://schemas.microsoft.com/office/drawing/2014/main" id="{DDDF5E00-3D89-009B-F90E-5D1F7CCB74E0}"/>
              </a:ext>
            </a:extLst>
          </p:cNvPr>
          <p:cNvGrpSpPr/>
          <p:nvPr/>
        </p:nvGrpSpPr>
        <p:grpSpPr>
          <a:xfrm>
            <a:off x="4298509" y="2278855"/>
            <a:ext cx="668520" cy="160200"/>
            <a:chOff x="4298509" y="2278855"/>
            <a:chExt cx="668520" cy="160200"/>
          </a:xfrm>
        </p:grpSpPr>
        <mc:AlternateContent xmlns:mc="http://schemas.openxmlformats.org/markup-compatibility/2006" xmlns:p14="http://schemas.microsoft.com/office/powerpoint/2010/main">
          <mc:Choice Requires="p14">
            <p:contentPart p14:bwMode="auto" r:id="rId18">
              <p14:nvContentPartPr>
                <p14:cNvPr id="5" name="Ink 4">
                  <a:extLst>
                    <a:ext uri="{FF2B5EF4-FFF2-40B4-BE49-F238E27FC236}">
                      <a16:creationId xmlns:a16="http://schemas.microsoft.com/office/drawing/2014/main" id="{1D95F274-188D-A049-0A44-194E795DAC47}"/>
                    </a:ext>
                  </a:extLst>
                </p14:cNvPr>
                <p14:cNvContentPartPr/>
                <p14:nvPr/>
              </p14:nvContentPartPr>
              <p14:xfrm>
                <a:off x="4349989" y="2285695"/>
                <a:ext cx="155880" cy="108000"/>
              </p14:xfrm>
            </p:contentPart>
          </mc:Choice>
          <mc:Fallback xmlns="">
            <p:pic>
              <p:nvPicPr>
                <p:cNvPr id="5" name="Ink 4">
                  <a:extLst>
                    <a:ext uri="{FF2B5EF4-FFF2-40B4-BE49-F238E27FC236}">
                      <a16:creationId xmlns:a16="http://schemas.microsoft.com/office/drawing/2014/main" id="{1D95F274-188D-A049-0A44-194E795DAC47}"/>
                    </a:ext>
                  </a:extLst>
                </p:cNvPr>
                <p:cNvPicPr/>
                <p:nvPr/>
              </p:nvPicPr>
              <p:blipFill>
                <a:blip r:embed="rId19"/>
                <a:stretch>
                  <a:fillRect/>
                </a:stretch>
              </p:blipFill>
              <p:spPr>
                <a:xfrm>
                  <a:off x="4341349" y="2277055"/>
                  <a:ext cx="17352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6" name="Ink 5">
                  <a:extLst>
                    <a:ext uri="{FF2B5EF4-FFF2-40B4-BE49-F238E27FC236}">
                      <a16:creationId xmlns:a16="http://schemas.microsoft.com/office/drawing/2014/main" id="{B7BFB474-60EC-4D55-6552-E5DB16E6A833}"/>
                    </a:ext>
                  </a:extLst>
                </p14:cNvPr>
                <p14:cNvContentPartPr/>
                <p14:nvPr/>
              </p14:nvContentPartPr>
              <p14:xfrm>
                <a:off x="4298509" y="2278855"/>
                <a:ext cx="204480" cy="160200"/>
              </p14:xfrm>
            </p:contentPart>
          </mc:Choice>
          <mc:Fallback xmlns="">
            <p:pic>
              <p:nvPicPr>
                <p:cNvPr id="6" name="Ink 5">
                  <a:extLst>
                    <a:ext uri="{FF2B5EF4-FFF2-40B4-BE49-F238E27FC236}">
                      <a16:creationId xmlns:a16="http://schemas.microsoft.com/office/drawing/2014/main" id="{B7BFB474-60EC-4D55-6552-E5DB16E6A833}"/>
                    </a:ext>
                  </a:extLst>
                </p:cNvPr>
                <p:cNvPicPr/>
                <p:nvPr/>
              </p:nvPicPr>
              <p:blipFill>
                <a:blip r:embed="rId21"/>
                <a:stretch>
                  <a:fillRect/>
                </a:stretch>
              </p:blipFill>
              <p:spPr>
                <a:xfrm>
                  <a:off x="4289509" y="2270215"/>
                  <a:ext cx="22212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8" name="Ink 17">
                  <a:extLst>
                    <a:ext uri="{FF2B5EF4-FFF2-40B4-BE49-F238E27FC236}">
                      <a16:creationId xmlns:a16="http://schemas.microsoft.com/office/drawing/2014/main" id="{3F1BAC06-674E-BA0C-2F5D-FC97E7A5348C}"/>
                    </a:ext>
                  </a:extLst>
                </p14:cNvPr>
                <p14:cNvContentPartPr/>
                <p14:nvPr/>
              </p14:nvContentPartPr>
              <p14:xfrm>
                <a:off x="4647709" y="2417455"/>
                <a:ext cx="319320" cy="14400"/>
              </p14:xfrm>
            </p:contentPart>
          </mc:Choice>
          <mc:Fallback xmlns="">
            <p:pic>
              <p:nvPicPr>
                <p:cNvPr id="18" name="Ink 17">
                  <a:extLst>
                    <a:ext uri="{FF2B5EF4-FFF2-40B4-BE49-F238E27FC236}">
                      <a16:creationId xmlns:a16="http://schemas.microsoft.com/office/drawing/2014/main" id="{3F1BAC06-674E-BA0C-2F5D-FC97E7A5348C}"/>
                    </a:ext>
                  </a:extLst>
                </p:cNvPr>
                <p:cNvPicPr/>
                <p:nvPr/>
              </p:nvPicPr>
              <p:blipFill>
                <a:blip r:embed="rId23"/>
                <a:stretch>
                  <a:fillRect/>
                </a:stretch>
              </p:blipFill>
              <p:spPr>
                <a:xfrm>
                  <a:off x="4638709" y="2408815"/>
                  <a:ext cx="336960" cy="32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21" name="Ink 20">
                <a:extLst>
                  <a:ext uri="{FF2B5EF4-FFF2-40B4-BE49-F238E27FC236}">
                    <a16:creationId xmlns:a16="http://schemas.microsoft.com/office/drawing/2014/main" id="{129AD91D-A7CC-E6F8-2B8E-9D80DDFAB591}"/>
                  </a:ext>
                </a:extLst>
              </p14:cNvPr>
              <p14:cNvContentPartPr/>
              <p14:nvPr/>
            </p14:nvContentPartPr>
            <p14:xfrm>
              <a:off x="4461229" y="2500615"/>
              <a:ext cx="97200" cy="700200"/>
            </p14:xfrm>
          </p:contentPart>
        </mc:Choice>
        <mc:Fallback xmlns="">
          <p:pic>
            <p:nvPicPr>
              <p:cNvPr id="21" name="Ink 20">
                <a:extLst>
                  <a:ext uri="{FF2B5EF4-FFF2-40B4-BE49-F238E27FC236}">
                    <a16:creationId xmlns:a16="http://schemas.microsoft.com/office/drawing/2014/main" id="{129AD91D-A7CC-E6F8-2B8E-9D80DDFAB591}"/>
                  </a:ext>
                </a:extLst>
              </p:cNvPr>
              <p:cNvPicPr/>
              <p:nvPr/>
            </p:nvPicPr>
            <p:blipFill>
              <a:blip r:embed="rId25"/>
              <a:stretch>
                <a:fillRect/>
              </a:stretch>
            </p:blipFill>
            <p:spPr>
              <a:xfrm>
                <a:off x="4452229" y="2491615"/>
                <a:ext cx="114840" cy="717840"/>
              </a:xfrm>
              <a:prstGeom prst="rect">
                <a:avLst/>
              </a:prstGeom>
            </p:spPr>
          </p:pic>
        </mc:Fallback>
      </mc:AlternateContent>
      <p:grpSp>
        <p:nvGrpSpPr>
          <p:cNvPr id="30" name="Group 29">
            <a:extLst>
              <a:ext uri="{FF2B5EF4-FFF2-40B4-BE49-F238E27FC236}">
                <a16:creationId xmlns:a16="http://schemas.microsoft.com/office/drawing/2014/main" id="{A0B5B66A-FA2E-B558-583A-BD8CDFFC8EEE}"/>
              </a:ext>
            </a:extLst>
          </p:cNvPr>
          <p:cNvGrpSpPr/>
          <p:nvPr/>
        </p:nvGrpSpPr>
        <p:grpSpPr>
          <a:xfrm>
            <a:off x="4453669" y="3073735"/>
            <a:ext cx="478440" cy="387720"/>
            <a:chOff x="4453669" y="3073735"/>
            <a:chExt cx="478440" cy="387720"/>
          </a:xfrm>
        </p:grpSpPr>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F5C60E39-26A3-5FC4-5C49-717AB55AF76B}"/>
                    </a:ext>
                  </a:extLst>
                </p14:cNvPr>
                <p14:cNvContentPartPr/>
                <p14:nvPr/>
              </p14:nvContentPartPr>
              <p14:xfrm>
                <a:off x="4453669" y="3200455"/>
                <a:ext cx="104400" cy="20160"/>
              </p14:xfrm>
            </p:contentPart>
          </mc:Choice>
          <mc:Fallback xmlns="">
            <p:pic>
              <p:nvPicPr>
                <p:cNvPr id="22" name="Ink 21">
                  <a:extLst>
                    <a:ext uri="{FF2B5EF4-FFF2-40B4-BE49-F238E27FC236}">
                      <a16:creationId xmlns:a16="http://schemas.microsoft.com/office/drawing/2014/main" id="{F5C60E39-26A3-5FC4-5C49-717AB55AF76B}"/>
                    </a:ext>
                  </a:extLst>
                </p:cNvPr>
                <p:cNvPicPr/>
                <p:nvPr/>
              </p:nvPicPr>
              <p:blipFill>
                <a:blip r:embed="rId27"/>
                <a:stretch>
                  <a:fillRect/>
                </a:stretch>
              </p:blipFill>
              <p:spPr>
                <a:xfrm>
                  <a:off x="4445029" y="3191455"/>
                  <a:ext cx="12204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0F0A1402-9B3C-2EB4-3954-5AB4180DCCAE}"/>
                    </a:ext>
                  </a:extLst>
                </p14:cNvPr>
                <p14:cNvContentPartPr/>
                <p14:nvPr/>
              </p14:nvContentPartPr>
              <p14:xfrm>
                <a:off x="4571749" y="3073735"/>
                <a:ext cx="60480" cy="133920"/>
              </p14:xfrm>
            </p:contentPart>
          </mc:Choice>
          <mc:Fallback xmlns="">
            <p:pic>
              <p:nvPicPr>
                <p:cNvPr id="23" name="Ink 22">
                  <a:extLst>
                    <a:ext uri="{FF2B5EF4-FFF2-40B4-BE49-F238E27FC236}">
                      <a16:creationId xmlns:a16="http://schemas.microsoft.com/office/drawing/2014/main" id="{0F0A1402-9B3C-2EB4-3954-5AB4180DCCAE}"/>
                    </a:ext>
                  </a:extLst>
                </p:cNvPr>
                <p:cNvPicPr/>
                <p:nvPr/>
              </p:nvPicPr>
              <p:blipFill>
                <a:blip r:embed="rId29"/>
                <a:stretch>
                  <a:fillRect/>
                </a:stretch>
              </p:blipFill>
              <p:spPr>
                <a:xfrm>
                  <a:off x="4563109" y="3064735"/>
                  <a:ext cx="7812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4" name="Ink 23">
                  <a:extLst>
                    <a:ext uri="{FF2B5EF4-FFF2-40B4-BE49-F238E27FC236}">
                      <a16:creationId xmlns:a16="http://schemas.microsoft.com/office/drawing/2014/main" id="{681232F3-22B4-60B3-450C-A49C0EA267B5}"/>
                    </a:ext>
                  </a:extLst>
                </p14:cNvPr>
                <p14:cNvContentPartPr/>
                <p14:nvPr/>
              </p14:nvContentPartPr>
              <p14:xfrm>
                <a:off x="4606309" y="3297295"/>
                <a:ext cx="325800" cy="35280"/>
              </p14:xfrm>
            </p:contentPart>
          </mc:Choice>
          <mc:Fallback xmlns="">
            <p:pic>
              <p:nvPicPr>
                <p:cNvPr id="24" name="Ink 23">
                  <a:extLst>
                    <a:ext uri="{FF2B5EF4-FFF2-40B4-BE49-F238E27FC236}">
                      <a16:creationId xmlns:a16="http://schemas.microsoft.com/office/drawing/2014/main" id="{681232F3-22B4-60B3-450C-A49C0EA267B5}"/>
                    </a:ext>
                  </a:extLst>
                </p:cNvPr>
                <p:cNvPicPr/>
                <p:nvPr/>
              </p:nvPicPr>
              <p:blipFill>
                <a:blip r:embed="rId31"/>
                <a:stretch>
                  <a:fillRect/>
                </a:stretch>
              </p:blipFill>
              <p:spPr>
                <a:xfrm>
                  <a:off x="4597669" y="3288295"/>
                  <a:ext cx="34344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6" name="Ink 25">
                  <a:extLst>
                    <a:ext uri="{FF2B5EF4-FFF2-40B4-BE49-F238E27FC236}">
                      <a16:creationId xmlns:a16="http://schemas.microsoft.com/office/drawing/2014/main" id="{71753ECA-1EC5-F5A0-D9B1-11F0EACCE0C3}"/>
                    </a:ext>
                  </a:extLst>
                </p14:cNvPr>
                <p14:cNvContentPartPr/>
                <p14:nvPr/>
              </p14:nvContentPartPr>
              <p14:xfrm>
                <a:off x="4911229" y="3310975"/>
                <a:ext cx="3240" cy="1440"/>
              </p14:xfrm>
            </p:contentPart>
          </mc:Choice>
          <mc:Fallback xmlns="">
            <p:pic>
              <p:nvPicPr>
                <p:cNvPr id="26" name="Ink 25">
                  <a:extLst>
                    <a:ext uri="{FF2B5EF4-FFF2-40B4-BE49-F238E27FC236}">
                      <a16:creationId xmlns:a16="http://schemas.microsoft.com/office/drawing/2014/main" id="{71753ECA-1EC5-F5A0-D9B1-11F0EACCE0C3}"/>
                    </a:ext>
                  </a:extLst>
                </p:cNvPr>
                <p:cNvPicPr/>
                <p:nvPr/>
              </p:nvPicPr>
              <p:blipFill>
                <a:blip r:embed="rId33"/>
                <a:stretch>
                  <a:fillRect/>
                </a:stretch>
              </p:blipFill>
              <p:spPr>
                <a:xfrm>
                  <a:off x="4902229" y="3302335"/>
                  <a:ext cx="2088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7" name="Ink 26">
                  <a:extLst>
                    <a:ext uri="{FF2B5EF4-FFF2-40B4-BE49-F238E27FC236}">
                      <a16:creationId xmlns:a16="http://schemas.microsoft.com/office/drawing/2014/main" id="{66A4AA24-C6FC-E35F-8EB3-BAA712209B7C}"/>
                    </a:ext>
                  </a:extLst>
                </p14:cNvPr>
                <p14:cNvContentPartPr/>
                <p14:nvPr/>
              </p14:nvContentPartPr>
              <p14:xfrm>
                <a:off x="4897549" y="3269575"/>
                <a:ext cx="24840" cy="43200"/>
              </p14:xfrm>
            </p:contentPart>
          </mc:Choice>
          <mc:Fallback xmlns="">
            <p:pic>
              <p:nvPicPr>
                <p:cNvPr id="27" name="Ink 26">
                  <a:extLst>
                    <a:ext uri="{FF2B5EF4-FFF2-40B4-BE49-F238E27FC236}">
                      <a16:creationId xmlns:a16="http://schemas.microsoft.com/office/drawing/2014/main" id="{66A4AA24-C6FC-E35F-8EB3-BAA712209B7C}"/>
                    </a:ext>
                  </a:extLst>
                </p:cNvPr>
                <p:cNvPicPr/>
                <p:nvPr/>
              </p:nvPicPr>
              <p:blipFill>
                <a:blip r:embed="rId35"/>
                <a:stretch>
                  <a:fillRect/>
                </a:stretch>
              </p:blipFill>
              <p:spPr>
                <a:xfrm>
                  <a:off x="4888549" y="3260575"/>
                  <a:ext cx="4248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9" name="Ink 28">
                  <a:extLst>
                    <a:ext uri="{FF2B5EF4-FFF2-40B4-BE49-F238E27FC236}">
                      <a16:creationId xmlns:a16="http://schemas.microsoft.com/office/drawing/2014/main" id="{79C8281B-6541-4D92-7000-D417F348066A}"/>
                    </a:ext>
                  </a:extLst>
                </p14:cNvPr>
                <p14:cNvContentPartPr/>
                <p14:nvPr/>
              </p14:nvContentPartPr>
              <p14:xfrm>
                <a:off x="4819789" y="3387295"/>
                <a:ext cx="91800" cy="74160"/>
              </p14:xfrm>
            </p:contentPart>
          </mc:Choice>
          <mc:Fallback xmlns="">
            <p:pic>
              <p:nvPicPr>
                <p:cNvPr id="29" name="Ink 28">
                  <a:extLst>
                    <a:ext uri="{FF2B5EF4-FFF2-40B4-BE49-F238E27FC236}">
                      <a16:creationId xmlns:a16="http://schemas.microsoft.com/office/drawing/2014/main" id="{79C8281B-6541-4D92-7000-D417F348066A}"/>
                    </a:ext>
                  </a:extLst>
                </p:cNvPr>
                <p:cNvPicPr/>
                <p:nvPr/>
              </p:nvPicPr>
              <p:blipFill>
                <a:blip r:embed="rId37"/>
                <a:stretch>
                  <a:fillRect/>
                </a:stretch>
              </p:blipFill>
              <p:spPr>
                <a:xfrm>
                  <a:off x="4810789" y="3378295"/>
                  <a:ext cx="109440" cy="91800"/>
                </a:xfrm>
                <a:prstGeom prst="rect">
                  <a:avLst/>
                </a:prstGeom>
              </p:spPr>
            </p:pic>
          </mc:Fallback>
        </mc:AlternateContent>
      </p:grpSp>
      <p:grpSp>
        <p:nvGrpSpPr>
          <p:cNvPr id="33" name="Group 32">
            <a:extLst>
              <a:ext uri="{FF2B5EF4-FFF2-40B4-BE49-F238E27FC236}">
                <a16:creationId xmlns:a16="http://schemas.microsoft.com/office/drawing/2014/main" id="{D11CB8AB-5CDC-C0A1-E1DB-31300D772668}"/>
              </a:ext>
            </a:extLst>
          </p:cNvPr>
          <p:cNvGrpSpPr/>
          <p:nvPr/>
        </p:nvGrpSpPr>
        <p:grpSpPr>
          <a:xfrm>
            <a:off x="5899789" y="3421855"/>
            <a:ext cx="356760" cy="333000"/>
            <a:chOff x="5899789" y="3421855"/>
            <a:chExt cx="356760" cy="333000"/>
          </a:xfrm>
        </p:grpSpPr>
        <mc:AlternateContent xmlns:mc="http://schemas.openxmlformats.org/markup-compatibility/2006" xmlns:p14="http://schemas.microsoft.com/office/powerpoint/2010/main">
          <mc:Choice Requires="p14">
            <p:contentPart p14:bwMode="auto" r:id="rId38">
              <p14:nvContentPartPr>
                <p14:cNvPr id="31" name="Ink 30">
                  <a:extLst>
                    <a:ext uri="{FF2B5EF4-FFF2-40B4-BE49-F238E27FC236}">
                      <a16:creationId xmlns:a16="http://schemas.microsoft.com/office/drawing/2014/main" id="{9C7A645C-D8BE-EFAB-B5D0-FD4413FCA51D}"/>
                    </a:ext>
                  </a:extLst>
                </p14:cNvPr>
                <p14:cNvContentPartPr/>
                <p14:nvPr/>
              </p14:nvContentPartPr>
              <p14:xfrm>
                <a:off x="5998789" y="3421855"/>
                <a:ext cx="257760" cy="333000"/>
              </p14:xfrm>
            </p:contentPart>
          </mc:Choice>
          <mc:Fallback xmlns="">
            <p:pic>
              <p:nvPicPr>
                <p:cNvPr id="31" name="Ink 30">
                  <a:extLst>
                    <a:ext uri="{FF2B5EF4-FFF2-40B4-BE49-F238E27FC236}">
                      <a16:creationId xmlns:a16="http://schemas.microsoft.com/office/drawing/2014/main" id="{9C7A645C-D8BE-EFAB-B5D0-FD4413FCA51D}"/>
                    </a:ext>
                  </a:extLst>
                </p:cNvPr>
                <p:cNvPicPr/>
                <p:nvPr/>
              </p:nvPicPr>
              <p:blipFill>
                <a:blip r:embed="rId39"/>
                <a:stretch>
                  <a:fillRect/>
                </a:stretch>
              </p:blipFill>
              <p:spPr>
                <a:xfrm>
                  <a:off x="5989789" y="3412855"/>
                  <a:ext cx="275400" cy="3506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2" name="Ink 31">
                  <a:extLst>
                    <a:ext uri="{FF2B5EF4-FFF2-40B4-BE49-F238E27FC236}">
                      <a16:creationId xmlns:a16="http://schemas.microsoft.com/office/drawing/2014/main" id="{2D7D4FB8-12F0-E451-8328-841834F0669F}"/>
                    </a:ext>
                  </a:extLst>
                </p14:cNvPr>
                <p14:cNvContentPartPr/>
                <p14:nvPr/>
              </p14:nvContentPartPr>
              <p14:xfrm>
                <a:off x="5899789" y="3484135"/>
                <a:ext cx="321120" cy="223920"/>
              </p14:xfrm>
            </p:contentPart>
          </mc:Choice>
          <mc:Fallback xmlns="">
            <p:pic>
              <p:nvPicPr>
                <p:cNvPr id="32" name="Ink 31">
                  <a:extLst>
                    <a:ext uri="{FF2B5EF4-FFF2-40B4-BE49-F238E27FC236}">
                      <a16:creationId xmlns:a16="http://schemas.microsoft.com/office/drawing/2014/main" id="{2D7D4FB8-12F0-E451-8328-841834F0669F}"/>
                    </a:ext>
                  </a:extLst>
                </p:cNvPr>
                <p:cNvPicPr/>
                <p:nvPr/>
              </p:nvPicPr>
              <p:blipFill>
                <a:blip r:embed="rId41"/>
                <a:stretch>
                  <a:fillRect/>
                </a:stretch>
              </p:blipFill>
              <p:spPr>
                <a:xfrm>
                  <a:off x="5890789" y="3475495"/>
                  <a:ext cx="338760" cy="241560"/>
                </a:xfrm>
                <a:prstGeom prst="rect">
                  <a:avLst/>
                </a:prstGeom>
              </p:spPr>
            </p:pic>
          </mc:Fallback>
        </mc:AlternateContent>
      </p:grpSp>
      <p:grpSp>
        <p:nvGrpSpPr>
          <p:cNvPr id="49" name="Group 48">
            <a:extLst>
              <a:ext uri="{FF2B5EF4-FFF2-40B4-BE49-F238E27FC236}">
                <a16:creationId xmlns:a16="http://schemas.microsoft.com/office/drawing/2014/main" id="{E30C9880-BCA9-5300-63B1-4D7C657D24CC}"/>
              </a:ext>
            </a:extLst>
          </p:cNvPr>
          <p:cNvGrpSpPr/>
          <p:nvPr/>
        </p:nvGrpSpPr>
        <p:grpSpPr>
          <a:xfrm>
            <a:off x="6659029" y="3546415"/>
            <a:ext cx="116280" cy="111240"/>
            <a:chOff x="6659029" y="3546415"/>
            <a:chExt cx="116280" cy="111240"/>
          </a:xfrm>
        </p:grpSpPr>
        <mc:AlternateContent xmlns:mc="http://schemas.openxmlformats.org/markup-compatibility/2006" xmlns:p14="http://schemas.microsoft.com/office/powerpoint/2010/main">
          <mc:Choice Requires="p14">
            <p:contentPart p14:bwMode="auto" r:id="rId42">
              <p14:nvContentPartPr>
                <p14:cNvPr id="34" name="Ink 33">
                  <a:extLst>
                    <a:ext uri="{FF2B5EF4-FFF2-40B4-BE49-F238E27FC236}">
                      <a16:creationId xmlns:a16="http://schemas.microsoft.com/office/drawing/2014/main" id="{82F8C8F5-7002-300F-2555-C2A4A9AB0583}"/>
                    </a:ext>
                  </a:extLst>
                </p14:cNvPr>
                <p14:cNvContentPartPr/>
                <p14:nvPr/>
              </p14:nvContentPartPr>
              <p14:xfrm>
                <a:off x="6712309" y="3546415"/>
                <a:ext cx="5760" cy="21960"/>
              </p14:xfrm>
            </p:contentPart>
          </mc:Choice>
          <mc:Fallback xmlns="">
            <p:pic>
              <p:nvPicPr>
                <p:cNvPr id="34" name="Ink 33">
                  <a:extLst>
                    <a:ext uri="{FF2B5EF4-FFF2-40B4-BE49-F238E27FC236}">
                      <a16:creationId xmlns:a16="http://schemas.microsoft.com/office/drawing/2014/main" id="{82F8C8F5-7002-300F-2555-C2A4A9AB0583}"/>
                    </a:ext>
                  </a:extLst>
                </p:cNvPr>
                <p:cNvPicPr/>
                <p:nvPr/>
              </p:nvPicPr>
              <p:blipFill>
                <a:blip r:embed="rId43"/>
                <a:stretch>
                  <a:fillRect/>
                </a:stretch>
              </p:blipFill>
              <p:spPr>
                <a:xfrm>
                  <a:off x="6703669" y="3537775"/>
                  <a:ext cx="2340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5" name="Ink 34">
                  <a:extLst>
                    <a:ext uri="{FF2B5EF4-FFF2-40B4-BE49-F238E27FC236}">
                      <a16:creationId xmlns:a16="http://schemas.microsoft.com/office/drawing/2014/main" id="{C5F0B8E2-7301-9002-11A4-34A7A6F5D701}"/>
                    </a:ext>
                  </a:extLst>
                </p14:cNvPr>
                <p14:cNvContentPartPr/>
                <p14:nvPr/>
              </p14:nvContentPartPr>
              <p14:xfrm>
                <a:off x="6712309" y="3553615"/>
                <a:ext cx="63000" cy="99360"/>
              </p14:xfrm>
            </p:contentPart>
          </mc:Choice>
          <mc:Fallback xmlns="">
            <p:pic>
              <p:nvPicPr>
                <p:cNvPr id="35" name="Ink 34">
                  <a:extLst>
                    <a:ext uri="{FF2B5EF4-FFF2-40B4-BE49-F238E27FC236}">
                      <a16:creationId xmlns:a16="http://schemas.microsoft.com/office/drawing/2014/main" id="{C5F0B8E2-7301-9002-11A4-34A7A6F5D701}"/>
                    </a:ext>
                  </a:extLst>
                </p:cNvPr>
                <p:cNvPicPr/>
                <p:nvPr/>
              </p:nvPicPr>
              <p:blipFill>
                <a:blip r:embed="rId45"/>
                <a:stretch>
                  <a:fillRect/>
                </a:stretch>
              </p:blipFill>
              <p:spPr>
                <a:xfrm>
                  <a:off x="6703669" y="3544615"/>
                  <a:ext cx="8064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6" name="Ink 35">
                  <a:extLst>
                    <a:ext uri="{FF2B5EF4-FFF2-40B4-BE49-F238E27FC236}">
                      <a16:creationId xmlns:a16="http://schemas.microsoft.com/office/drawing/2014/main" id="{2D25BCA3-187D-B10F-891E-C74DBE1BCD23}"/>
                    </a:ext>
                  </a:extLst>
                </p14:cNvPr>
                <p14:cNvContentPartPr/>
                <p14:nvPr/>
              </p14:nvContentPartPr>
              <p14:xfrm>
                <a:off x="6659029" y="3560455"/>
                <a:ext cx="116280" cy="97200"/>
              </p14:xfrm>
            </p:contentPart>
          </mc:Choice>
          <mc:Fallback xmlns="">
            <p:pic>
              <p:nvPicPr>
                <p:cNvPr id="36" name="Ink 35">
                  <a:extLst>
                    <a:ext uri="{FF2B5EF4-FFF2-40B4-BE49-F238E27FC236}">
                      <a16:creationId xmlns:a16="http://schemas.microsoft.com/office/drawing/2014/main" id="{2D25BCA3-187D-B10F-891E-C74DBE1BCD23}"/>
                    </a:ext>
                  </a:extLst>
                </p:cNvPr>
                <p:cNvPicPr/>
                <p:nvPr/>
              </p:nvPicPr>
              <p:blipFill>
                <a:blip r:embed="rId47"/>
                <a:stretch>
                  <a:fillRect/>
                </a:stretch>
              </p:blipFill>
              <p:spPr>
                <a:xfrm>
                  <a:off x="6650029" y="3551455"/>
                  <a:ext cx="133920" cy="114840"/>
                </a:xfrm>
                <a:prstGeom prst="rect">
                  <a:avLst/>
                </a:prstGeom>
              </p:spPr>
            </p:pic>
          </mc:Fallback>
        </mc:AlternateContent>
      </p:grpSp>
      <p:grpSp>
        <p:nvGrpSpPr>
          <p:cNvPr id="59" name="Group 58">
            <a:extLst>
              <a:ext uri="{FF2B5EF4-FFF2-40B4-BE49-F238E27FC236}">
                <a16:creationId xmlns:a16="http://schemas.microsoft.com/office/drawing/2014/main" id="{32FE2019-0E84-25A9-2222-78F4848E21A1}"/>
              </a:ext>
            </a:extLst>
          </p:cNvPr>
          <p:cNvGrpSpPr/>
          <p:nvPr/>
        </p:nvGrpSpPr>
        <p:grpSpPr>
          <a:xfrm>
            <a:off x="6659749" y="4682935"/>
            <a:ext cx="489600" cy="257040"/>
            <a:chOff x="6659749" y="4682935"/>
            <a:chExt cx="489600" cy="257040"/>
          </a:xfrm>
        </p:grpSpPr>
        <mc:AlternateContent xmlns:mc="http://schemas.openxmlformats.org/markup-compatibility/2006" xmlns:p14="http://schemas.microsoft.com/office/powerpoint/2010/main">
          <mc:Choice Requires="p14">
            <p:contentPart p14:bwMode="auto" r:id="rId48">
              <p14:nvContentPartPr>
                <p14:cNvPr id="11" name="Ink 10">
                  <a:extLst>
                    <a:ext uri="{FF2B5EF4-FFF2-40B4-BE49-F238E27FC236}">
                      <a16:creationId xmlns:a16="http://schemas.microsoft.com/office/drawing/2014/main" id="{7C7264A5-959E-D15E-9856-C016E3D2F2A7}"/>
                    </a:ext>
                  </a:extLst>
                </p14:cNvPr>
                <p14:cNvContentPartPr/>
                <p14:nvPr/>
              </p14:nvContentPartPr>
              <p14:xfrm>
                <a:off x="6913189" y="4745215"/>
                <a:ext cx="225720" cy="155520"/>
              </p14:xfrm>
            </p:contentPart>
          </mc:Choice>
          <mc:Fallback xmlns="">
            <p:pic>
              <p:nvPicPr>
                <p:cNvPr id="11" name="Ink 10">
                  <a:extLst>
                    <a:ext uri="{FF2B5EF4-FFF2-40B4-BE49-F238E27FC236}">
                      <a16:creationId xmlns:a16="http://schemas.microsoft.com/office/drawing/2014/main" id="{7C7264A5-959E-D15E-9856-C016E3D2F2A7}"/>
                    </a:ext>
                  </a:extLst>
                </p:cNvPr>
                <p:cNvPicPr/>
                <p:nvPr/>
              </p:nvPicPr>
              <p:blipFill>
                <a:blip r:embed="rId49"/>
                <a:stretch>
                  <a:fillRect/>
                </a:stretch>
              </p:blipFill>
              <p:spPr>
                <a:xfrm>
                  <a:off x="6904549" y="4736215"/>
                  <a:ext cx="24336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2" name="Ink 11">
                  <a:extLst>
                    <a:ext uri="{FF2B5EF4-FFF2-40B4-BE49-F238E27FC236}">
                      <a16:creationId xmlns:a16="http://schemas.microsoft.com/office/drawing/2014/main" id="{F4282435-AC8D-705E-A208-194D1780D290}"/>
                    </a:ext>
                  </a:extLst>
                </p14:cNvPr>
                <p14:cNvContentPartPr/>
                <p14:nvPr/>
              </p14:nvContentPartPr>
              <p14:xfrm>
                <a:off x="6921109" y="4682935"/>
                <a:ext cx="228240" cy="257040"/>
              </p14:xfrm>
            </p:contentPart>
          </mc:Choice>
          <mc:Fallback xmlns="">
            <p:pic>
              <p:nvPicPr>
                <p:cNvPr id="12" name="Ink 11">
                  <a:extLst>
                    <a:ext uri="{FF2B5EF4-FFF2-40B4-BE49-F238E27FC236}">
                      <a16:creationId xmlns:a16="http://schemas.microsoft.com/office/drawing/2014/main" id="{F4282435-AC8D-705E-A208-194D1780D290}"/>
                    </a:ext>
                  </a:extLst>
                </p:cNvPr>
                <p:cNvPicPr/>
                <p:nvPr/>
              </p:nvPicPr>
              <p:blipFill>
                <a:blip r:embed="rId51"/>
                <a:stretch>
                  <a:fillRect/>
                </a:stretch>
              </p:blipFill>
              <p:spPr>
                <a:xfrm>
                  <a:off x="6912109" y="4673935"/>
                  <a:ext cx="24588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6" name="Ink 55">
                  <a:extLst>
                    <a:ext uri="{FF2B5EF4-FFF2-40B4-BE49-F238E27FC236}">
                      <a16:creationId xmlns:a16="http://schemas.microsoft.com/office/drawing/2014/main" id="{9E4290F7-5FC9-A141-1DE5-3D48FAC3CD7F}"/>
                    </a:ext>
                  </a:extLst>
                </p14:cNvPr>
                <p14:cNvContentPartPr/>
                <p14:nvPr/>
              </p14:nvContentPartPr>
              <p14:xfrm>
                <a:off x="6659749" y="4793455"/>
                <a:ext cx="170640" cy="360"/>
              </p14:xfrm>
            </p:contentPart>
          </mc:Choice>
          <mc:Fallback xmlns="">
            <p:pic>
              <p:nvPicPr>
                <p:cNvPr id="56" name="Ink 55">
                  <a:extLst>
                    <a:ext uri="{FF2B5EF4-FFF2-40B4-BE49-F238E27FC236}">
                      <a16:creationId xmlns:a16="http://schemas.microsoft.com/office/drawing/2014/main" id="{9E4290F7-5FC9-A141-1DE5-3D48FAC3CD7F}"/>
                    </a:ext>
                  </a:extLst>
                </p:cNvPr>
                <p:cNvPicPr/>
                <p:nvPr/>
              </p:nvPicPr>
              <p:blipFill>
                <a:blip r:embed="rId53"/>
                <a:stretch>
                  <a:fillRect/>
                </a:stretch>
              </p:blipFill>
              <p:spPr>
                <a:xfrm>
                  <a:off x="6650749" y="4784815"/>
                  <a:ext cx="18828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69" name="Ink 68">
                <a:extLst>
                  <a:ext uri="{FF2B5EF4-FFF2-40B4-BE49-F238E27FC236}">
                    <a16:creationId xmlns:a16="http://schemas.microsoft.com/office/drawing/2014/main" id="{C6EF217D-39F0-7347-3270-829A42181357}"/>
                  </a:ext>
                </a:extLst>
              </p14:cNvPr>
              <p14:cNvContentPartPr/>
              <p14:nvPr/>
            </p14:nvContentPartPr>
            <p14:xfrm>
              <a:off x="6116149" y="4779415"/>
              <a:ext cx="291960" cy="11880"/>
            </p14:xfrm>
          </p:contentPart>
        </mc:Choice>
        <mc:Fallback xmlns="">
          <p:pic>
            <p:nvPicPr>
              <p:cNvPr id="69" name="Ink 68">
                <a:extLst>
                  <a:ext uri="{FF2B5EF4-FFF2-40B4-BE49-F238E27FC236}">
                    <a16:creationId xmlns:a16="http://schemas.microsoft.com/office/drawing/2014/main" id="{C6EF217D-39F0-7347-3270-829A42181357}"/>
                  </a:ext>
                </a:extLst>
              </p:cNvPr>
              <p:cNvPicPr/>
              <p:nvPr/>
            </p:nvPicPr>
            <p:blipFill>
              <a:blip r:embed="rId55"/>
              <a:stretch>
                <a:fillRect/>
              </a:stretch>
            </p:blipFill>
            <p:spPr>
              <a:xfrm>
                <a:off x="6107149" y="4770775"/>
                <a:ext cx="3096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70" name="Ink 69">
                <a:extLst>
                  <a:ext uri="{FF2B5EF4-FFF2-40B4-BE49-F238E27FC236}">
                    <a16:creationId xmlns:a16="http://schemas.microsoft.com/office/drawing/2014/main" id="{D0DEE0B3-9150-0AF3-7E13-84AC1128A6FF}"/>
                  </a:ext>
                </a:extLst>
              </p14:cNvPr>
              <p14:cNvContentPartPr/>
              <p14:nvPr/>
            </p14:nvContentPartPr>
            <p14:xfrm>
              <a:off x="5600629" y="4793455"/>
              <a:ext cx="232200" cy="360"/>
            </p14:xfrm>
          </p:contentPart>
        </mc:Choice>
        <mc:Fallback xmlns="">
          <p:pic>
            <p:nvPicPr>
              <p:cNvPr id="70" name="Ink 69">
                <a:extLst>
                  <a:ext uri="{FF2B5EF4-FFF2-40B4-BE49-F238E27FC236}">
                    <a16:creationId xmlns:a16="http://schemas.microsoft.com/office/drawing/2014/main" id="{D0DEE0B3-9150-0AF3-7E13-84AC1128A6FF}"/>
                  </a:ext>
                </a:extLst>
              </p:cNvPr>
              <p:cNvPicPr/>
              <p:nvPr/>
            </p:nvPicPr>
            <p:blipFill>
              <a:blip r:embed="rId57"/>
              <a:stretch>
                <a:fillRect/>
              </a:stretch>
            </p:blipFill>
            <p:spPr>
              <a:xfrm>
                <a:off x="5591629" y="4784815"/>
                <a:ext cx="249840" cy="18000"/>
              </a:xfrm>
              <a:prstGeom prst="rect">
                <a:avLst/>
              </a:prstGeom>
            </p:spPr>
          </p:pic>
        </mc:Fallback>
      </mc:AlternateContent>
      <p:grpSp>
        <p:nvGrpSpPr>
          <p:cNvPr id="79" name="Group 78">
            <a:extLst>
              <a:ext uri="{FF2B5EF4-FFF2-40B4-BE49-F238E27FC236}">
                <a16:creationId xmlns:a16="http://schemas.microsoft.com/office/drawing/2014/main" id="{34A864CB-9240-0088-D736-D3419BB21FAF}"/>
              </a:ext>
            </a:extLst>
          </p:cNvPr>
          <p:cNvGrpSpPr/>
          <p:nvPr/>
        </p:nvGrpSpPr>
        <p:grpSpPr>
          <a:xfrm>
            <a:off x="4696309" y="4663135"/>
            <a:ext cx="603000" cy="232200"/>
            <a:chOff x="4696309" y="4663135"/>
            <a:chExt cx="603000" cy="232200"/>
          </a:xfrm>
        </p:grpSpPr>
        <mc:AlternateContent xmlns:mc="http://schemas.openxmlformats.org/markup-compatibility/2006" xmlns:p14="http://schemas.microsoft.com/office/powerpoint/2010/main">
          <mc:Choice Requires="p14">
            <p:contentPart p14:bwMode="auto" r:id="rId58">
              <p14:nvContentPartPr>
                <p14:cNvPr id="71" name="Ink 70">
                  <a:extLst>
                    <a:ext uri="{FF2B5EF4-FFF2-40B4-BE49-F238E27FC236}">
                      <a16:creationId xmlns:a16="http://schemas.microsoft.com/office/drawing/2014/main" id="{C5B9101A-4B9D-D0AD-4054-90688C768CF3}"/>
                    </a:ext>
                  </a:extLst>
                </p14:cNvPr>
                <p14:cNvContentPartPr/>
                <p14:nvPr/>
              </p14:nvContentPartPr>
              <p14:xfrm>
                <a:off x="5104189" y="4793455"/>
                <a:ext cx="195120" cy="360"/>
              </p14:xfrm>
            </p:contentPart>
          </mc:Choice>
          <mc:Fallback xmlns="">
            <p:pic>
              <p:nvPicPr>
                <p:cNvPr id="71" name="Ink 70">
                  <a:extLst>
                    <a:ext uri="{FF2B5EF4-FFF2-40B4-BE49-F238E27FC236}">
                      <a16:creationId xmlns:a16="http://schemas.microsoft.com/office/drawing/2014/main" id="{C5B9101A-4B9D-D0AD-4054-90688C768CF3}"/>
                    </a:ext>
                  </a:extLst>
                </p:cNvPr>
                <p:cNvPicPr/>
                <p:nvPr/>
              </p:nvPicPr>
              <p:blipFill>
                <a:blip r:embed="rId59"/>
                <a:stretch>
                  <a:fillRect/>
                </a:stretch>
              </p:blipFill>
              <p:spPr>
                <a:xfrm>
                  <a:off x="5095549" y="4784815"/>
                  <a:ext cx="2127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74" name="Ink 73">
                  <a:extLst>
                    <a:ext uri="{FF2B5EF4-FFF2-40B4-BE49-F238E27FC236}">
                      <a16:creationId xmlns:a16="http://schemas.microsoft.com/office/drawing/2014/main" id="{9702AE46-309C-81E3-09E2-ED259A9B1127}"/>
                    </a:ext>
                  </a:extLst>
                </p14:cNvPr>
                <p14:cNvContentPartPr/>
                <p14:nvPr/>
              </p14:nvContentPartPr>
              <p14:xfrm>
                <a:off x="4753909" y="4779775"/>
                <a:ext cx="192600" cy="360"/>
              </p14:xfrm>
            </p:contentPart>
          </mc:Choice>
          <mc:Fallback xmlns="">
            <p:pic>
              <p:nvPicPr>
                <p:cNvPr id="74" name="Ink 73">
                  <a:extLst>
                    <a:ext uri="{FF2B5EF4-FFF2-40B4-BE49-F238E27FC236}">
                      <a16:creationId xmlns:a16="http://schemas.microsoft.com/office/drawing/2014/main" id="{9702AE46-309C-81E3-09E2-ED259A9B1127}"/>
                    </a:ext>
                  </a:extLst>
                </p:cNvPr>
                <p:cNvPicPr/>
                <p:nvPr/>
              </p:nvPicPr>
              <p:blipFill>
                <a:blip r:embed="rId59"/>
                <a:stretch>
                  <a:fillRect/>
                </a:stretch>
              </p:blipFill>
              <p:spPr>
                <a:xfrm>
                  <a:off x="4744909" y="4770775"/>
                  <a:ext cx="210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75" name="Ink 74">
                  <a:extLst>
                    <a:ext uri="{FF2B5EF4-FFF2-40B4-BE49-F238E27FC236}">
                      <a16:creationId xmlns:a16="http://schemas.microsoft.com/office/drawing/2014/main" id="{4E233112-F81A-2006-1302-D47D4AA47EB3}"/>
                    </a:ext>
                  </a:extLst>
                </p14:cNvPr>
                <p14:cNvContentPartPr/>
                <p14:nvPr/>
              </p14:nvContentPartPr>
              <p14:xfrm>
                <a:off x="4696309" y="4762855"/>
                <a:ext cx="360" cy="10080"/>
              </p14:xfrm>
            </p:contentPart>
          </mc:Choice>
          <mc:Fallback xmlns="">
            <p:pic>
              <p:nvPicPr>
                <p:cNvPr id="75" name="Ink 74">
                  <a:extLst>
                    <a:ext uri="{FF2B5EF4-FFF2-40B4-BE49-F238E27FC236}">
                      <a16:creationId xmlns:a16="http://schemas.microsoft.com/office/drawing/2014/main" id="{4E233112-F81A-2006-1302-D47D4AA47EB3}"/>
                    </a:ext>
                  </a:extLst>
                </p:cNvPr>
                <p:cNvPicPr/>
                <p:nvPr/>
              </p:nvPicPr>
              <p:blipFill>
                <a:blip r:embed="rId62"/>
                <a:stretch>
                  <a:fillRect/>
                </a:stretch>
              </p:blipFill>
              <p:spPr>
                <a:xfrm>
                  <a:off x="4687669" y="4754215"/>
                  <a:ext cx="180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6" name="Ink 75">
                  <a:extLst>
                    <a:ext uri="{FF2B5EF4-FFF2-40B4-BE49-F238E27FC236}">
                      <a16:creationId xmlns:a16="http://schemas.microsoft.com/office/drawing/2014/main" id="{7EEF0F45-9F7D-C00B-03F4-078C37A1C15C}"/>
                    </a:ext>
                  </a:extLst>
                </p14:cNvPr>
                <p14:cNvContentPartPr/>
                <p14:nvPr/>
              </p14:nvContentPartPr>
              <p14:xfrm>
                <a:off x="4738069" y="4663135"/>
                <a:ext cx="38520" cy="47520"/>
              </p14:xfrm>
            </p:contentPart>
          </mc:Choice>
          <mc:Fallback xmlns="">
            <p:pic>
              <p:nvPicPr>
                <p:cNvPr id="76" name="Ink 75">
                  <a:extLst>
                    <a:ext uri="{FF2B5EF4-FFF2-40B4-BE49-F238E27FC236}">
                      <a16:creationId xmlns:a16="http://schemas.microsoft.com/office/drawing/2014/main" id="{7EEF0F45-9F7D-C00B-03F4-078C37A1C15C}"/>
                    </a:ext>
                  </a:extLst>
                </p:cNvPr>
                <p:cNvPicPr/>
                <p:nvPr/>
              </p:nvPicPr>
              <p:blipFill>
                <a:blip r:embed="rId64"/>
                <a:stretch>
                  <a:fillRect/>
                </a:stretch>
              </p:blipFill>
              <p:spPr>
                <a:xfrm>
                  <a:off x="4729429" y="4654495"/>
                  <a:ext cx="5616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78" name="Ink 77">
                  <a:extLst>
                    <a:ext uri="{FF2B5EF4-FFF2-40B4-BE49-F238E27FC236}">
                      <a16:creationId xmlns:a16="http://schemas.microsoft.com/office/drawing/2014/main" id="{A684C8EF-89E7-AF9A-248D-192AEA64839E}"/>
                    </a:ext>
                  </a:extLst>
                </p14:cNvPr>
                <p14:cNvContentPartPr/>
                <p14:nvPr/>
              </p14:nvContentPartPr>
              <p14:xfrm>
                <a:off x="4724029" y="4807495"/>
                <a:ext cx="137520" cy="87840"/>
              </p14:xfrm>
            </p:contentPart>
          </mc:Choice>
          <mc:Fallback xmlns="">
            <p:pic>
              <p:nvPicPr>
                <p:cNvPr id="78" name="Ink 77">
                  <a:extLst>
                    <a:ext uri="{FF2B5EF4-FFF2-40B4-BE49-F238E27FC236}">
                      <a16:creationId xmlns:a16="http://schemas.microsoft.com/office/drawing/2014/main" id="{A684C8EF-89E7-AF9A-248D-192AEA64839E}"/>
                    </a:ext>
                  </a:extLst>
                </p:cNvPr>
                <p:cNvPicPr/>
                <p:nvPr/>
              </p:nvPicPr>
              <p:blipFill>
                <a:blip r:embed="rId66"/>
                <a:stretch>
                  <a:fillRect/>
                </a:stretch>
              </p:blipFill>
              <p:spPr>
                <a:xfrm>
                  <a:off x="4715389" y="4798495"/>
                  <a:ext cx="155160" cy="105480"/>
                </a:xfrm>
                <a:prstGeom prst="rect">
                  <a:avLst/>
                </a:prstGeom>
              </p:spPr>
            </p:pic>
          </mc:Fallback>
        </mc:AlternateContent>
      </p:grpSp>
      <p:grpSp>
        <p:nvGrpSpPr>
          <p:cNvPr id="94" name="Group 93">
            <a:extLst>
              <a:ext uri="{FF2B5EF4-FFF2-40B4-BE49-F238E27FC236}">
                <a16:creationId xmlns:a16="http://schemas.microsoft.com/office/drawing/2014/main" id="{0AA4DDF4-C4EC-B338-8D5D-FDA7D33C1530}"/>
              </a:ext>
            </a:extLst>
          </p:cNvPr>
          <p:cNvGrpSpPr/>
          <p:nvPr/>
        </p:nvGrpSpPr>
        <p:grpSpPr>
          <a:xfrm>
            <a:off x="4416949" y="3811015"/>
            <a:ext cx="397800" cy="698760"/>
            <a:chOff x="4416949" y="3811015"/>
            <a:chExt cx="397800" cy="698760"/>
          </a:xfrm>
        </p:grpSpPr>
        <mc:AlternateContent xmlns:mc="http://schemas.openxmlformats.org/markup-compatibility/2006" xmlns:p14="http://schemas.microsoft.com/office/powerpoint/2010/main">
          <mc:Choice Requires="p14">
            <p:contentPart p14:bwMode="auto" r:id="rId67">
              <p14:nvContentPartPr>
                <p14:cNvPr id="80" name="Ink 79">
                  <a:extLst>
                    <a:ext uri="{FF2B5EF4-FFF2-40B4-BE49-F238E27FC236}">
                      <a16:creationId xmlns:a16="http://schemas.microsoft.com/office/drawing/2014/main" id="{29A68E95-E975-65F8-D623-9AA4A9946D81}"/>
                    </a:ext>
                  </a:extLst>
                </p14:cNvPr>
                <p14:cNvContentPartPr/>
                <p14:nvPr/>
              </p14:nvContentPartPr>
              <p14:xfrm>
                <a:off x="4467709" y="4385575"/>
                <a:ext cx="360" cy="124200"/>
              </p14:xfrm>
            </p:contentPart>
          </mc:Choice>
          <mc:Fallback xmlns="">
            <p:pic>
              <p:nvPicPr>
                <p:cNvPr id="80" name="Ink 79">
                  <a:extLst>
                    <a:ext uri="{FF2B5EF4-FFF2-40B4-BE49-F238E27FC236}">
                      <a16:creationId xmlns:a16="http://schemas.microsoft.com/office/drawing/2014/main" id="{29A68E95-E975-65F8-D623-9AA4A9946D81}"/>
                    </a:ext>
                  </a:extLst>
                </p:cNvPr>
                <p:cNvPicPr/>
                <p:nvPr/>
              </p:nvPicPr>
              <p:blipFill>
                <a:blip r:embed="rId68"/>
                <a:stretch>
                  <a:fillRect/>
                </a:stretch>
              </p:blipFill>
              <p:spPr>
                <a:xfrm>
                  <a:off x="4459069" y="4376575"/>
                  <a:ext cx="180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81" name="Ink 80">
                  <a:extLst>
                    <a:ext uri="{FF2B5EF4-FFF2-40B4-BE49-F238E27FC236}">
                      <a16:creationId xmlns:a16="http://schemas.microsoft.com/office/drawing/2014/main" id="{315E539A-3925-5B97-8619-4D48C8295A34}"/>
                    </a:ext>
                  </a:extLst>
                </p14:cNvPr>
                <p14:cNvContentPartPr/>
                <p14:nvPr/>
              </p14:nvContentPartPr>
              <p14:xfrm>
                <a:off x="4467709" y="4275415"/>
                <a:ext cx="360" cy="12600"/>
              </p14:xfrm>
            </p:contentPart>
          </mc:Choice>
          <mc:Fallback xmlns="">
            <p:pic>
              <p:nvPicPr>
                <p:cNvPr id="81" name="Ink 80">
                  <a:extLst>
                    <a:ext uri="{FF2B5EF4-FFF2-40B4-BE49-F238E27FC236}">
                      <a16:creationId xmlns:a16="http://schemas.microsoft.com/office/drawing/2014/main" id="{315E539A-3925-5B97-8619-4D48C8295A34}"/>
                    </a:ext>
                  </a:extLst>
                </p:cNvPr>
                <p:cNvPicPr/>
                <p:nvPr/>
              </p:nvPicPr>
              <p:blipFill>
                <a:blip r:embed="rId70"/>
                <a:stretch>
                  <a:fillRect/>
                </a:stretch>
              </p:blipFill>
              <p:spPr>
                <a:xfrm>
                  <a:off x="4459069" y="4266415"/>
                  <a:ext cx="1800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82" name="Ink 81">
                  <a:extLst>
                    <a:ext uri="{FF2B5EF4-FFF2-40B4-BE49-F238E27FC236}">
                      <a16:creationId xmlns:a16="http://schemas.microsoft.com/office/drawing/2014/main" id="{095CDB8C-4369-21B3-F2A9-7B436E921266}"/>
                    </a:ext>
                  </a:extLst>
                </p14:cNvPr>
                <p14:cNvContentPartPr/>
                <p14:nvPr/>
              </p14:nvContentPartPr>
              <p14:xfrm>
                <a:off x="4467709" y="4252015"/>
                <a:ext cx="360" cy="1440"/>
              </p14:xfrm>
            </p:contentPart>
          </mc:Choice>
          <mc:Fallback xmlns="">
            <p:pic>
              <p:nvPicPr>
                <p:cNvPr id="82" name="Ink 81">
                  <a:extLst>
                    <a:ext uri="{FF2B5EF4-FFF2-40B4-BE49-F238E27FC236}">
                      <a16:creationId xmlns:a16="http://schemas.microsoft.com/office/drawing/2014/main" id="{095CDB8C-4369-21B3-F2A9-7B436E921266}"/>
                    </a:ext>
                  </a:extLst>
                </p:cNvPr>
                <p:cNvPicPr/>
                <p:nvPr/>
              </p:nvPicPr>
              <p:blipFill>
                <a:blip r:embed="rId33"/>
                <a:stretch>
                  <a:fillRect/>
                </a:stretch>
              </p:blipFill>
              <p:spPr>
                <a:xfrm>
                  <a:off x="4459069" y="4243015"/>
                  <a:ext cx="1800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83" name="Ink 82">
                  <a:extLst>
                    <a:ext uri="{FF2B5EF4-FFF2-40B4-BE49-F238E27FC236}">
                      <a16:creationId xmlns:a16="http://schemas.microsoft.com/office/drawing/2014/main" id="{8DFFCC26-BA44-7930-C25B-455377C30F55}"/>
                    </a:ext>
                  </a:extLst>
                </p14:cNvPr>
                <p14:cNvContentPartPr/>
                <p14:nvPr/>
              </p14:nvContentPartPr>
              <p14:xfrm>
                <a:off x="4474909" y="4090015"/>
                <a:ext cx="15840" cy="308880"/>
              </p14:xfrm>
            </p:contentPart>
          </mc:Choice>
          <mc:Fallback xmlns="">
            <p:pic>
              <p:nvPicPr>
                <p:cNvPr id="83" name="Ink 82">
                  <a:extLst>
                    <a:ext uri="{FF2B5EF4-FFF2-40B4-BE49-F238E27FC236}">
                      <a16:creationId xmlns:a16="http://schemas.microsoft.com/office/drawing/2014/main" id="{8DFFCC26-BA44-7930-C25B-455377C30F55}"/>
                    </a:ext>
                  </a:extLst>
                </p:cNvPr>
                <p:cNvPicPr/>
                <p:nvPr/>
              </p:nvPicPr>
              <p:blipFill>
                <a:blip r:embed="rId73"/>
                <a:stretch>
                  <a:fillRect/>
                </a:stretch>
              </p:blipFill>
              <p:spPr>
                <a:xfrm>
                  <a:off x="4466269" y="4081375"/>
                  <a:ext cx="3348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85" name="Ink 84">
                  <a:extLst>
                    <a:ext uri="{FF2B5EF4-FFF2-40B4-BE49-F238E27FC236}">
                      <a16:creationId xmlns:a16="http://schemas.microsoft.com/office/drawing/2014/main" id="{56AD0C10-05F4-BE70-B699-D85154040D36}"/>
                    </a:ext>
                  </a:extLst>
                </p14:cNvPr>
                <p14:cNvContentPartPr/>
                <p14:nvPr/>
              </p14:nvContentPartPr>
              <p14:xfrm>
                <a:off x="4416949" y="4066255"/>
                <a:ext cx="58320" cy="82800"/>
              </p14:xfrm>
            </p:contentPart>
          </mc:Choice>
          <mc:Fallback xmlns="">
            <p:pic>
              <p:nvPicPr>
                <p:cNvPr id="85" name="Ink 84">
                  <a:extLst>
                    <a:ext uri="{FF2B5EF4-FFF2-40B4-BE49-F238E27FC236}">
                      <a16:creationId xmlns:a16="http://schemas.microsoft.com/office/drawing/2014/main" id="{56AD0C10-05F4-BE70-B699-D85154040D36}"/>
                    </a:ext>
                  </a:extLst>
                </p:cNvPr>
                <p:cNvPicPr/>
                <p:nvPr/>
              </p:nvPicPr>
              <p:blipFill>
                <a:blip r:embed="rId75"/>
                <a:stretch>
                  <a:fillRect/>
                </a:stretch>
              </p:blipFill>
              <p:spPr>
                <a:xfrm>
                  <a:off x="4408309" y="4057255"/>
                  <a:ext cx="759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87" name="Ink 86">
                  <a:extLst>
                    <a:ext uri="{FF2B5EF4-FFF2-40B4-BE49-F238E27FC236}">
                      <a16:creationId xmlns:a16="http://schemas.microsoft.com/office/drawing/2014/main" id="{0E8E3AEC-6506-53E3-3B7F-96E6318FD55A}"/>
                    </a:ext>
                  </a:extLst>
                </p14:cNvPr>
                <p14:cNvContentPartPr/>
                <p14:nvPr/>
              </p14:nvContentPartPr>
              <p14:xfrm>
                <a:off x="4551229" y="4086775"/>
                <a:ext cx="22320" cy="18360"/>
              </p14:xfrm>
            </p:contentPart>
          </mc:Choice>
          <mc:Fallback xmlns="">
            <p:pic>
              <p:nvPicPr>
                <p:cNvPr id="87" name="Ink 86">
                  <a:extLst>
                    <a:ext uri="{FF2B5EF4-FFF2-40B4-BE49-F238E27FC236}">
                      <a16:creationId xmlns:a16="http://schemas.microsoft.com/office/drawing/2014/main" id="{0E8E3AEC-6506-53E3-3B7F-96E6318FD55A}"/>
                    </a:ext>
                  </a:extLst>
                </p:cNvPr>
                <p:cNvPicPr/>
                <p:nvPr/>
              </p:nvPicPr>
              <p:blipFill>
                <a:blip r:embed="rId77"/>
                <a:stretch>
                  <a:fillRect/>
                </a:stretch>
              </p:blipFill>
              <p:spPr>
                <a:xfrm>
                  <a:off x="4542229" y="4078135"/>
                  <a:ext cx="399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88" name="Ink 87">
                  <a:extLst>
                    <a:ext uri="{FF2B5EF4-FFF2-40B4-BE49-F238E27FC236}">
                      <a16:creationId xmlns:a16="http://schemas.microsoft.com/office/drawing/2014/main" id="{A40124A2-70A9-0042-451D-02F72C027785}"/>
                    </a:ext>
                  </a:extLst>
                </p14:cNvPr>
                <p14:cNvContentPartPr/>
                <p14:nvPr/>
              </p14:nvContentPartPr>
              <p14:xfrm>
                <a:off x="4502269" y="4059055"/>
                <a:ext cx="74520" cy="133560"/>
              </p14:xfrm>
            </p:contentPart>
          </mc:Choice>
          <mc:Fallback xmlns="">
            <p:pic>
              <p:nvPicPr>
                <p:cNvPr id="88" name="Ink 87">
                  <a:extLst>
                    <a:ext uri="{FF2B5EF4-FFF2-40B4-BE49-F238E27FC236}">
                      <a16:creationId xmlns:a16="http://schemas.microsoft.com/office/drawing/2014/main" id="{A40124A2-70A9-0042-451D-02F72C027785}"/>
                    </a:ext>
                  </a:extLst>
                </p:cNvPr>
                <p:cNvPicPr/>
                <p:nvPr/>
              </p:nvPicPr>
              <p:blipFill>
                <a:blip r:embed="rId79"/>
                <a:stretch>
                  <a:fillRect/>
                </a:stretch>
              </p:blipFill>
              <p:spPr>
                <a:xfrm>
                  <a:off x="4493629" y="4050415"/>
                  <a:ext cx="9216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90" name="Ink 89">
                  <a:extLst>
                    <a:ext uri="{FF2B5EF4-FFF2-40B4-BE49-F238E27FC236}">
                      <a16:creationId xmlns:a16="http://schemas.microsoft.com/office/drawing/2014/main" id="{1B66980C-0457-7004-5ED6-5030B3510048}"/>
                    </a:ext>
                  </a:extLst>
                </p14:cNvPr>
                <p14:cNvContentPartPr/>
                <p14:nvPr/>
              </p14:nvContentPartPr>
              <p14:xfrm>
                <a:off x="4467709" y="3927655"/>
                <a:ext cx="318960" cy="360"/>
              </p14:xfrm>
            </p:contentPart>
          </mc:Choice>
          <mc:Fallback xmlns="">
            <p:pic>
              <p:nvPicPr>
                <p:cNvPr id="90" name="Ink 89">
                  <a:extLst>
                    <a:ext uri="{FF2B5EF4-FFF2-40B4-BE49-F238E27FC236}">
                      <a16:creationId xmlns:a16="http://schemas.microsoft.com/office/drawing/2014/main" id="{1B66980C-0457-7004-5ED6-5030B3510048}"/>
                    </a:ext>
                  </a:extLst>
                </p:cNvPr>
                <p:cNvPicPr/>
                <p:nvPr/>
              </p:nvPicPr>
              <p:blipFill>
                <a:blip r:embed="rId81"/>
                <a:stretch>
                  <a:fillRect/>
                </a:stretch>
              </p:blipFill>
              <p:spPr>
                <a:xfrm>
                  <a:off x="4459069" y="3919015"/>
                  <a:ext cx="3366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91" name="Ink 90">
                  <a:extLst>
                    <a:ext uri="{FF2B5EF4-FFF2-40B4-BE49-F238E27FC236}">
                      <a16:creationId xmlns:a16="http://schemas.microsoft.com/office/drawing/2014/main" id="{46E0DBB9-E3DC-72F4-CF27-118470BABAE1}"/>
                    </a:ext>
                  </a:extLst>
                </p14:cNvPr>
                <p14:cNvContentPartPr/>
                <p14:nvPr/>
              </p14:nvContentPartPr>
              <p14:xfrm>
                <a:off x="4686589" y="3811015"/>
                <a:ext cx="114480" cy="117000"/>
              </p14:xfrm>
            </p:contentPart>
          </mc:Choice>
          <mc:Fallback xmlns="">
            <p:pic>
              <p:nvPicPr>
                <p:cNvPr id="91" name="Ink 90">
                  <a:extLst>
                    <a:ext uri="{FF2B5EF4-FFF2-40B4-BE49-F238E27FC236}">
                      <a16:creationId xmlns:a16="http://schemas.microsoft.com/office/drawing/2014/main" id="{46E0DBB9-E3DC-72F4-CF27-118470BABAE1}"/>
                    </a:ext>
                  </a:extLst>
                </p:cNvPr>
                <p:cNvPicPr/>
                <p:nvPr/>
              </p:nvPicPr>
              <p:blipFill>
                <a:blip r:embed="rId83"/>
                <a:stretch>
                  <a:fillRect/>
                </a:stretch>
              </p:blipFill>
              <p:spPr>
                <a:xfrm>
                  <a:off x="4677589" y="3802015"/>
                  <a:ext cx="1321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93" name="Ink 92">
                  <a:extLst>
                    <a:ext uri="{FF2B5EF4-FFF2-40B4-BE49-F238E27FC236}">
                      <a16:creationId xmlns:a16="http://schemas.microsoft.com/office/drawing/2014/main" id="{B00A9231-EB9D-2EAD-C50A-2EC45B33C628}"/>
                    </a:ext>
                  </a:extLst>
                </p14:cNvPr>
                <p14:cNvContentPartPr/>
                <p14:nvPr/>
              </p14:nvContentPartPr>
              <p14:xfrm>
                <a:off x="4692709" y="3948535"/>
                <a:ext cx="122040" cy="86760"/>
              </p14:xfrm>
            </p:contentPart>
          </mc:Choice>
          <mc:Fallback xmlns="">
            <p:pic>
              <p:nvPicPr>
                <p:cNvPr id="93" name="Ink 92">
                  <a:extLst>
                    <a:ext uri="{FF2B5EF4-FFF2-40B4-BE49-F238E27FC236}">
                      <a16:creationId xmlns:a16="http://schemas.microsoft.com/office/drawing/2014/main" id="{B00A9231-EB9D-2EAD-C50A-2EC45B33C628}"/>
                    </a:ext>
                  </a:extLst>
                </p:cNvPr>
                <p:cNvPicPr/>
                <p:nvPr/>
              </p:nvPicPr>
              <p:blipFill>
                <a:blip r:embed="rId85"/>
                <a:stretch>
                  <a:fillRect/>
                </a:stretch>
              </p:blipFill>
              <p:spPr>
                <a:xfrm>
                  <a:off x="4683709" y="3939535"/>
                  <a:ext cx="139680" cy="104400"/>
                </a:xfrm>
                <a:prstGeom prst="rect">
                  <a:avLst/>
                </a:prstGeom>
              </p:spPr>
            </p:pic>
          </mc:Fallback>
        </mc:AlternateContent>
      </p:grpSp>
    </p:spTree>
    <p:extLst>
      <p:ext uri="{BB962C8B-B14F-4D97-AF65-F5344CB8AC3E}">
        <p14:creationId xmlns:p14="http://schemas.microsoft.com/office/powerpoint/2010/main" val="2916532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F13158B2-AF41-C6D2-6D6C-69688EF547E3}"/>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103ED935-04F8-0904-D929-A47FA5C70661}"/>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33, 3 mot 3 utan väggar</a:t>
            </a:r>
            <a:endParaRPr sz="3000" dirty="0"/>
          </a:p>
        </p:txBody>
      </p:sp>
      <p:sp>
        <p:nvSpPr>
          <p:cNvPr id="79" name="Google Shape;79;p17">
            <a:extLst>
              <a:ext uri="{FF2B5EF4-FFF2-40B4-BE49-F238E27FC236}">
                <a16:creationId xmlns:a16="http://schemas.microsoft.com/office/drawing/2014/main" id="{D9A5F5EB-2076-85E0-EBF1-687A2B616B98}"/>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a:t>1920-1935</a:t>
            </a:r>
            <a:endParaRPr lang="sv" sz="2400" dirty="0"/>
          </a:p>
          <a:p>
            <a:pPr marL="0" lvl="0" indent="0" algn="l"/>
            <a:r>
              <a:rPr lang="sv-SE" sz="1300" dirty="0"/>
              <a:t>3 mot 3 där alla måste ha rört bollen innan man får göra mål</a:t>
            </a:r>
            <a:endParaRPr sz="1300" dirty="0"/>
          </a:p>
        </p:txBody>
      </p:sp>
      <p:pic>
        <p:nvPicPr>
          <p:cNvPr id="2" name="Picture 1" descr="A blue rectangular object with a black border&#10;&#10;Description automatically generated">
            <a:extLst>
              <a:ext uri="{FF2B5EF4-FFF2-40B4-BE49-F238E27FC236}">
                <a16:creationId xmlns:a16="http://schemas.microsoft.com/office/drawing/2014/main" id="{52E57061-3798-4D1B-FD7F-724B3E6BEE40}"/>
              </a:ext>
            </a:extLst>
          </p:cNvPr>
          <p:cNvPicPr>
            <a:picLocks noChangeAspect="1"/>
          </p:cNvPicPr>
          <p:nvPr/>
        </p:nvPicPr>
        <p:blipFill>
          <a:blip r:embed="rId3"/>
          <a:stretch>
            <a:fillRect/>
          </a:stretch>
        </p:blipFill>
        <p:spPr>
          <a:xfrm>
            <a:off x="2281052" y="2399841"/>
            <a:ext cx="5089567" cy="2592309"/>
          </a:xfrm>
          <a:prstGeom prst="rect">
            <a:avLst/>
          </a:prstGeom>
        </p:spPr>
      </p:pic>
      <p:grpSp>
        <p:nvGrpSpPr>
          <p:cNvPr id="7" name="Group 6">
            <a:extLst>
              <a:ext uri="{FF2B5EF4-FFF2-40B4-BE49-F238E27FC236}">
                <a16:creationId xmlns:a16="http://schemas.microsoft.com/office/drawing/2014/main" id="{C3D72D38-F5BA-ECA0-1F37-1AF504A6B679}"/>
              </a:ext>
            </a:extLst>
          </p:cNvPr>
          <p:cNvGrpSpPr/>
          <p:nvPr/>
        </p:nvGrpSpPr>
        <p:grpSpPr>
          <a:xfrm>
            <a:off x="6034069" y="3214836"/>
            <a:ext cx="152640" cy="126000"/>
            <a:chOff x="6760909" y="3249415"/>
            <a:chExt cx="152640" cy="12600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7B44314-ACAC-A9E0-60F8-50C3D5CFD42A}"/>
                    </a:ext>
                  </a:extLst>
                </p14:cNvPr>
                <p14:cNvContentPartPr/>
                <p14:nvPr/>
              </p14:nvContentPartPr>
              <p14:xfrm>
                <a:off x="6760909" y="3262735"/>
                <a:ext cx="149040" cy="108720"/>
              </p14:xfrm>
            </p:contentPart>
          </mc:Choice>
          <mc:Fallback xmlns="">
            <p:pic>
              <p:nvPicPr>
                <p:cNvPr id="3" name="Ink 2">
                  <a:extLst>
                    <a:ext uri="{FF2B5EF4-FFF2-40B4-BE49-F238E27FC236}">
                      <a16:creationId xmlns:a16="http://schemas.microsoft.com/office/drawing/2014/main" id="{17B44314-ACAC-A9E0-60F8-50C3D5CFD42A}"/>
                    </a:ext>
                  </a:extLst>
                </p:cNvPr>
                <p:cNvPicPr/>
                <p:nvPr/>
              </p:nvPicPr>
              <p:blipFill>
                <a:blip r:embed="rId5"/>
                <a:stretch>
                  <a:fillRect/>
                </a:stretch>
              </p:blipFill>
              <p:spPr>
                <a:xfrm>
                  <a:off x="6751909" y="3253735"/>
                  <a:ext cx="16668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C686466E-2B15-7AED-A174-BCA90DB8A7E7}"/>
                    </a:ext>
                  </a:extLst>
                </p14:cNvPr>
                <p14:cNvContentPartPr/>
                <p14:nvPr/>
              </p14:nvContentPartPr>
              <p14:xfrm>
                <a:off x="6783949" y="3249415"/>
                <a:ext cx="129600" cy="126000"/>
              </p14:xfrm>
            </p:contentPart>
          </mc:Choice>
          <mc:Fallback xmlns="">
            <p:pic>
              <p:nvPicPr>
                <p:cNvPr id="4" name="Ink 3">
                  <a:extLst>
                    <a:ext uri="{FF2B5EF4-FFF2-40B4-BE49-F238E27FC236}">
                      <a16:creationId xmlns:a16="http://schemas.microsoft.com/office/drawing/2014/main" id="{C686466E-2B15-7AED-A174-BCA90DB8A7E7}"/>
                    </a:ext>
                  </a:extLst>
                </p:cNvPr>
                <p:cNvPicPr/>
                <p:nvPr/>
              </p:nvPicPr>
              <p:blipFill>
                <a:blip r:embed="rId7"/>
                <a:stretch>
                  <a:fillRect/>
                </a:stretch>
              </p:blipFill>
              <p:spPr>
                <a:xfrm>
                  <a:off x="6774949" y="3240441"/>
                  <a:ext cx="147240" cy="143590"/>
                </a:xfrm>
                <a:prstGeom prst="rect">
                  <a:avLst/>
                </a:prstGeom>
              </p:spPr>
            </p:pic>
          </mc:Fallback>
        </mc:AlternateContent>
      </p:grpSp>
      <p:grpSp>
        <p:nvGrpSpPr>
          <p:cNvPr id="14" name="Group 13">
            <a:extLst>
              <a:ext uri="{FF2B5EF4-FFF2-40B4-BE49-F238E27FC236}">
                <a16:creationId xmlns:a16="http://schemas.microsoft.com/office/drawing/2014/main" id="{7BC69784-94D0-594A-DACD-484D68961B5F}"/>
              </a:ext>
            </a:extLst>
          </p:cNvPr>
          <p:cNvGrpSpPr/>
          <p:nvPr/>
        </p:nvGrpSpPr>
        <p:grpSpPr>
          <a:xfrm>
            <a:off x="5833909" y="2895175"/>
            <a:ext cx="200160" cy="149760"/>
            <a:chOff x="5833909" y="2895175"/>
            <a:chExt cx="200160" cy="149760"/>
          </a:xfrm>
        </p:grpSpPr>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F71FF9B8-BB7E-CF5B-6B97-BF0FE3416B78}"/>
                    </a:ext>
                  </a:extLst>
                </p14:cNvPr>
                <p14:cNvContentPartPr/>
                <p14:nvPr/>
              </p14:nvContentPartPr>
              <p14:xfrm>
                <a:off x="5839669" y="2902375"/>
                <a:ext cx="172440" cy="107280"/>
              </p14:xfrm>
            </p:contentPart>
          </mc:Choice>
          <mc:Fallback xmlns="">
            <p:pic>
              <p:nvPicPr>
                <p:cNvPr id="8" name="Ink 7">
                  <a:extLst>
                    <a:ext uri="{FF2B5EF4-FFF2-40B4-BE49-F238E27FC236}">
                      <a16:creationId xmlns:a16="http://schemas.microsoft.com/office/drawing/2014/main" id="{F71FF9B8-BB7E-CF5B-6B97-BF0FE3416B78}"/>
                    </a:ext>
                  </a:extLst>
                </p:cNvPr>
                <p:cNvPicPr/>
                <p:nvPr/>
              </p:nvPicPr>
              <p:blipFill>
                <a:blip r:embed="rId9"/>
                <a:stretch>
                  <a:fillRect/>
                </a:stretch>
              </p:blipFill>
              <p:spPr>
                <a:xfrm>
                  <a:off x="5830669" y="2893345"/>
                  <a:ext cx="190080" cy="12497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BA34C905-3F64-C8CD-8878-4CD984E7054B}"/>
                    </a:ext>
                  </a:extLst>
                </p14:cNvPr>
                <p14:cNvContentPartPr/>
                <p14:nvPr/>
              </p14:nvContentPartPr>
              <p14:xfrm>
                <a:off x="5833909" y="2895175"/>
                <a:ext cx="200160" cy="149760"/>
              </p14:xfrm>
            </p:contentPart>
          </mc:Choice>
          <mc:Fallback xmlns="">
            <p:pic>
              <p:nvPicPr>
                <p:cNvPr id="9" name="Ink 8">
                  <a:extLst>
                    <a:ext uri="{FF2B5EF4-FFF2-40B4-BE49-F238E27FC236}">
                      <a16:creationId xmlns:a16="http://schemas.microsoft.com/office/drawing/2014/main" id="{BA34C905-3F64-C8CD-8878-4CD984E7054B}"/>
                    </a:ext>
                  </a:extLst>
                </p:cNvPr>
                <p:cNvPicPr/>
                <p:nvPr/>
              </p:nvPicPr>
              <p:blipFill>
                <a:blip r:embed="rId11"/>
                <a:stretch>
                  <a:fillRect/>
                </a:stretch>
              </p:blipFill>
              <p:spPr>
                <a:xfrm>
                  <a:off x="5824909" y="2886175"/>
                  <a:ext cx="217800" cy="167400"/>
                </a:xfrm>
                <a:prstGeom prst="rect">
                  <a:avLst/>
                </a:prstGeom>
              </p:spPr>
            </p:pic>
          </mc:Fallback>
        </mc:AlternateContent>
      </p:grpSp>
      <p:grpSp>
        <p:nvGrpSpPr>
          <p:cNvPr id="13" name="Group 12">
            <a:extLst>
              <a:ext uri="{FF2B5EF4-FFF2-40B4-BE49-F238E27FC236}">
                <a16:creationId xmlns:a16="http://schemas.microsoft.com/office/drawing/2014/main" id="{36B550B3-75C4-D756-3E20-A2C3DD3BCCE1}"/>
              </a:ext>
            </a:extLst>
          </p:cNvPr>
          <p:cNvGrpSpPr/>
          <p:nvPr/>
        </p:nvGrpSpPr>
        <p:grpSpPr>
          <a:xfrm>
            <a:off x="6423089" y="2793972"/>
            <a:ext cx="227880" cy="253440"/>
            <a:chOff x="5577589" y="3955015"/>
            <a:chExt cx="227880" cy="253440"/>
          </a:xfrm>
        </p:grpSpPr>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084F294F-D9DB-2B44-2CC3-8038BE5148E5}"/>
                    </a:ext>
                  </a:extLst>
                </p14:cNvPr>
                <p14:cNvContentPartPr/>
                <p14:nvPr/>
              </p14:nvContentPartPr>
              <p14:xfrm>
                <a:off x="5638789" y="3955015"/>
                <a:ext cx="117720" cy="246960"/>
              </p14:xfrm>
            </p:contentPart>
          </mc:Choice>
          <mc:Fallback xmlns="">
            <p:pic>
              <p:nvPicPr>
                <p:cNvPr id="10" name="Ink 9">
                  <a:extLst>
                    <a:ext uri="{FF2B5EF4-FFF2-40B4-BE49-F238E27FC236}">
                      <a16:creationId xmlns:a16="http://schemas.microsoft.com/office/drawing/2014/main" id="{084F294F-D9DB-2B44-2CC3-8038BE5148E5}"/>
                    </a:ext>
                  </a:extLst>
                </p:cNvPr>
                <p:cNvPicPr/>
                <p:nvPr/>
              </p:nvPicPr>
              <p:blipFill>
                <a:blip r:embed="rId13"/>
                <a:stretch>
                  <a:fillRect/>
                </a:stretch>
              </p:blipFill>
              <p:spPr>
                <a:xfrm>
                  <a:off x="5629789" y="3946015"/>
                  <a:ext cx="13536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B2CE3E92-A2C7-B006-00CE-78FE1371044F}"/>
                    </a:ext>
                  </a:extLst>
                </p14:cNvPr>
                <p14:cNvContentPartPr/>
                <p14:nvPr/>
              </p14:nvContentPartPr>
              <p14:xfrm>
                <a:off x="5577589" y="4086775"/>
                <a:ext cx="227880" cy="121680"/>
              </p14:xfrm>
            </p:contentPart>
          </mc:Choice>
          <mc:Fallback xmlns="">
            <p:pic>
              <p:nvPicPr>
                <p:cNvPr id="11" name="Ink 10">
                  <a:extLst>
                    <a:ext uri="{FF2B5EF4-FFF2-40B4-BE49-F238E27FC236}">
                      <a16:creationId xmlns:a16="http://schemas.microsoft.com/office/drawing/2014/main" id="{B2CE3E92-A2C7-B006-00CE-78FE1371044F}"/>
                    </a:ext>
                  </a:extLst>
                </p:cNvPr>
                <p:cNvPicPr/>
                <p:nvPr/>
              </p:nvPicPr>
              <p:blipFill>
                <a:blip r:embed="rId15"/>
                <a:stretch>
                  <a:fillRect/>
                </a:stretch>
              </p:blipFill>
              <p:spPr>
                <a:xfrm>
                  <a:off x="5568589" y="4077775"/>
                  <a:ext cx="245520" cy="139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44" name="Ink 43">
                <a:extLst>
                  <a:ext uri="{FF2B5EF4-FFF2-40B4-BE49-F238E27FC236}">
                    <a16:creationId xmlns:a16="http://schemas.microsoft.com/office/drawing/2014/main" id="{FC76F0B1-C765-156E-9B63-7875C0E16C85}"/>
                  </a:ext>
                </a:extLst>
              </p14:cNvPr>
              <p14:cNvContentPartPr/>
              <p14:nvPr/>
            </p14:nvContentPartPr>
            <p14:xfrm>
              <a:off x="5776309" y="4184335"/>
              <a:ext cx="177120" cy="145800"/>
            </p14:xfrm>
          </p:contentPart>
        </mc:Choice>
        <mc:Fallback xmlns="">
          <p:pic>
            <p:nvPicPr>
              <p:cNvPr id="44" name="Ink 43">
                <a:extLst>
                  <a:ext uri="{FF2B5EF4-FFF2-40B4-BE49-F238E27FC236}">
                    <a16:creationId xmlns:a16="http://schemas.microsoft.com/office/drawing/2014/main" id="{FC76F0B1-C765-156E-9B63-7875C0E16C85}"/>
                  </a:ext>
                </a:extLst>
              </p:cNvPr>
              <p:cNvPicPr/>
              <p:nvPr/>
            </p:nvPicPr>
            <p:blipFill>
              <a:blip r:embed="rId17"/>
              <a:stretch>
                <a:fillRect/>
              </a:stretch>
            </p:blipFill>
            <p:spPr>
              <a:xfrm>
                <a:off x="5767309" y="4175674"/>
                <a:ext cx="194760" cy="163484"/>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5" name="Ink 44">
                <a:extLst>
                  <a:ext uri="{FF2B5EF4-FFF2-40B4-BE49-F238E27FC236}">
                    <a16:creationId xmlns:a16="http://schemas.microsoft.com/office/drawing/2014/main" id="{FA949E91-698A-80DA-47E6-1FBF169C9EDA}"/>
                  </a:ext>
                </a:extLst>
              </p14:cNvPr>
              <p14:cNvContentPartPr/>
              <p14:nvPr/>
            </p14:nvContentPartPr>
            <p14:xfrm>
              <a:off x="6605805" y="4131775"/>
              <a:ext cx="190440" cy="198360"/>
            </p14:xfrm>
          </p:contentPart>
        </mc:Choice>
        <mc:Fallback xmlns="">
          <p:pic>
            <p:nvPicPr>
              <p:cNvPr id="45" name="Ink 44">
                <a:extLst>
                  <a:ext uri="{FF2B5EF4-FFF2-40B4-BE49-F238E27FC236}">
                    <a16:creationId xmlns:a16="http://schemas.microsoft.com/office/drawing/2014/main" id="{FA949E91-698A-80DA-47E6-1FBF169C9EDA}"/>
                  </a:ext>
                </a:extLst>
              </p:cNvPr>
              <p:cNvPicPr/>
              <p:nvPr/>
            </p:nvPicPr>
            <p:blipFill>
              <a:blip r:embed="rId19"/>
              <a:stretch>
                <a:fillRect/>
              </a:stretch>
            </p:blipFill>
            <p:spPr>
              <a:xfrm>
                <a:off x="6596805" y="4122775"/>
                <a:ext cx="2080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6" name="Ink 45">
                <a:extLst>
                  <a:ext uri="{FF2B5EF4-FFF2-40B4-BE49-F238E27FC236}">
                    <a16:creationId xmlns:a16="http://schemas.microsoft.com/office/drawing/2014/main" id="{779057E1-FAB3-80CD-5AB9-C26A0BC79591}"/>
                  </a:ext>
                </a:extLst>
              </p14:cNvPr>
              <p14:cNvContentPartPr/>
              <p14:nvPr/>
            </p14:nvContentPartPr>
            <p14:xfrm>
              <a:off x="6185935" y="4407830"/>
              <a:ext cx="153360" cy="110880"/>
            </p14:xfrm>
          </p:contentPart>
        </mc:Choice>
        <mc:Fallback xmlns="">
          <p:pic>
            <p:nvPicPr>
              <p:cNvPr id="46" name="Ink 45">
                <a:extLst>
                  <a:ext uri="{FF2B5EF4-FFF2-40B4-BE49-F238E27FC236}">
                    <a16:creationId xmlns:a16="http://schemas.microsoft.com/office/drawing/2014/main" id="{779057E1-FAB3-80CD-5AB9-C26A0BC79591}"/>
                  </a:ext>
                </a:extLst>
              </p:cNvPr>
              <p:cNvPicPr/>
              <p:nvPr/>
            </p:nvPicPr>
            <p:blipFill>
              <a:blip r:embed="rId21"/>
              <a:stretch>
                <a:fillRect/>
              </a:stretch>
            </p:blipFill>
            <p:spPr>
              <a:xfrm>
                <a:off x="6176935" y="4398859"/>
                <a:ext cx="171000" cy="12846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 name="Ink 4">
                <a:extLst>
                  <a:ext uri="{FF2B5EF4-FFF2-40B4-BE49-F238E27FC236}">
                    <a16:creationId xmlns:a16="http://schemas.microsoft.com/office/drawing/2014/main" id="{EC1001DA-2C9D-D160-B383-895A0FAE4ED7}"/>
                  </a:ext>
                </a:extLst>
              </p14:cNvPr>
              <p14:cNvContentPartPr/>
              <p14:nvPr/>
            </p14:nvContentPartPr>
            <p14:xfrm>
              <a:off x="5799349" y="2576575"/>
              <a:ext cx="521640" cy="125280"/>
            </p14:xfrm>
          </p:contentPart>
        </mc:Choice>
        <mc:Fallback xmlns="">
          <p:pic>
            <p:nvPicPr>
              <p:cNvPr id="5" name="Ink 4">
                <a:extLst>
                  <a:ext uri="{FF2B5EF4-FFF2-40B4-BE49-F238E27FC236}">
                    <a16:creationId xmlns:a16="http://schemas.microsoft.com/office/drawing/2014/main" id="{EC1001DA-2C9D-D160-B383-895A0FAE4ED7}"/>
                  </a:ext>
                </a:extLst>
              </p:cNvPr>
              <p:cNvPicPr/>
              <p:nvPr/>
            </p:nvPicPr>
            <p:blipFill>
              <a:blip r:embed="rId23"/>
              <a:stretch>
                <a:fillRect/>
              </a:stretch>
            </p:blipFill>
            <p:spPr>
              <a:xfrm>
                <a:off x="5790709" y="2567935"/>
                <a:ext cx="53928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 name="Ink 5">
                <a:extLst>
                  <a:ext uri="{FF2B5EF4-FFF2-40B4-BE49-F238E27FC236}">
                    <a16:creationId xmlns:a16="http://schemas.microsoft.com/office/drawing/2014/main" id="{9175AFC6-6291-B1F9-336C-7B96783D4662}"/>
                  </a:ext>
                </a:extLst>
              </p14:cNvPr>
              <p14:cNvContentPartPr/>
              <p14:nvPr/>
            </p14:nvContentPartPr>
            <p14:xfrm>
              <a:off x="5866309" y="4675375"/>
              <a:ext cx="441000" cy="160920"/>
            </p14:xfrm>
          </p:contentPart>
        </mc:Choice>
        <mc:Fallback xmlns="">
          <p:pic>
            <p:nvPicPr>
              <p:cNvPr id="6" name="Ink 5">
                <a:extLst>
                  <a:ext uri="{FF2B5EF4-FFF2-40B4-BE49-F238E27FC236}">
                    <a16:creationId xmlns:a16="http://schemas.microsoft.com/office/drawing/2014/main" id="{9175AFC6-6291-B1F9-336C-7B96783D4662}"/>
                  </a:ext>
                </a:extLst>
              </p:cNvPr>
              <p:cNvPicPr/>
              <p:nvPr/>
            </p:nvPicPr>
            <p:blipFill>
              <a:blip r:embed="rId25"/>
              <a:stretch>
                <a:fillRect/>
              </a:stretch>
            </p:blipFill>
            <p:spPr>
              <a:xfrm>
                <a:off x="5857669" y="4666735"/>
                <a:ext cx="458640" cy="178560"/>
              </a:xfrm>
              <a:prstGeom prst="rect">
                <a:avLst/>
              </a:prstGeom>
            </p:spPr>
          </p:pic>
        </mc:Fallback>
      </mc:AlternateContent>
    </p:spTree>
    <p:extLst>
      <p:ext uri="{BB962C8B-B14F-4D97-AF65-F5344CB8AC3E}">
        <p14:creationId xmlns:p14="http://schemas.microsoft.com/office/powerpoint/2010/main" val="2608539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CD3CC99F-E4D1-1BE2-305E-89DBDA72D4ED}"/>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8FD841BE-5BE5-9F61-F3FC-A2FACCD3CB20}"/>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34, Driva längs kant</a:t>
            </a:r>
            <a:endParaRPr sz="3000" dirty="0"/>
          </a:p>
        </p:txBody>
      </p:sp>
      <p:sp>
        <p:nvSpPr>
          <p:cNvPr id="79" name="Google Shape;79;p17">
            <a:extLst>
              <a:ext uri="{FF2B5EF4-FFF2-40B4-BE49-F238E27FC236}">
                <a16:creationId xmlns:a16="http://schemas.microsoft.com/office/drawing/2014/main" id="{D4317B6F-4BBE-AF05-E51E-D2DCF645A6E7}"/>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1940-1955</a:t>
            </a:r>
          </a:p>
          <a:p>
            <a:pPr marL="0" lvl="0" indent="0" algn="l" rtl="0">
              <a:spcBef>
                <a:spcPts val="0"/>
              </a:spcBef>
              <a:spcAft>
                <a:spcPts val="0"/>
              </a:spcAft>
              <a:buNone/>
            </a:pPr>
            <a:r>
              <a:rPr lang="sv-SE" sz="1200" dirty="0"/>
              <a:t>A passar B. A gör en diagonal löpning för att bli back mot B som blir forward. Övningen som ska till är att A ska trycka ut/Styra ut B mot sarg och sakta ner spelet. B uppgift är att komma förbi A och avsluta mot mål. </a:t>
            </a:r>
          </a:p>
          <a:p>
            <a:pPr marL="0" lvl="0" indent="0" algn="l" rtl="0">
              <a:spcBef>
                <a:spcPts val="0"/>
              </a:spcBef>
              <a:spcAft>
                <a:spcPts val="0"/>
              </a:spcAft>
              <a:buNone/>
            </a:pPr>
            <a:r>
              <a:rPr lang="sv-SE" sz="1200" dirty="0"/>
              <a:t>B SKALL driva längs sarg och inte gå in i mitten. </a:t>
            </a:r>
          </a:p>
          <a:p>
            <a:pPr marL="0" lvl="0" indent="0" algn="l" rtl="0">
              <a:spcBef>
                <a:spcPts val="0"/>
              </a:spcBef>
              <a:spcAft>
                <a:spcPts val="0"/>
              </a:spcAft>
              <a:buNone/>
            </a:pPr>
            <a:r>
              <a:rPr lang="sv-SE" sz="1200" dirty="0"/>
              <a:t>Vi anfaller på match oftast på kant och </a:t>
            </a:r>
          </a:p>
          <a:p>
            <a:pPr marL="0" lvl="0" indent="0" algn="l" rtl="0">
              <a:spcBef>
                <a:spcPts val="0"/>
              </a:spcBef>
              <a:spcAft>
                <a:spcPts val="0"/>
              </a:spcAft>
              <a:buNone/>
            </a:pPr>
            <a:r>
              <a:rPr lang="sv-SE" sz="1200" dirty="0"/>
              <a:t>denna övningen är till för att symbolisera </a:t>
            </a:r>
          </a:p>
          <a:p>
            <a:pPr marL="0" lvl="0" indent="0" algn="l" rtl="0">
              <a:spcBef>
                <a:spcPts val="0"/>
              </a:spcBef>
              <a:spcAft>
                <a:spcPts val="0"/>
              </a:spcAft>
              <a:buNone/>
            </a:pPr>
            <a:r>
              <a:rPr lang="sv-SE" sz="1200" dirty="0"/>
              <a:t>det och att ge tips </a:t>
            </a:r>
            <a:r>
              <a:rPr lang="sv-SE" sz="1200"/>
              <a:t>och trix </a:t>
            </a:r>
            <a:r>
              <a:rPr lang="sv-SE" sz="1200" dirty="0"/>
              <a:t>om hur man </a:t>
            </a:r>
          </a:p>
          <a:p>
            <a:pPr marL="0" lvl="0" indent="0" algn="l" rtl="0">
              <a:spcBef>
                <a:spcPts val="0"/>
              </a:spcBef>
              <a:spcAft>
                <a:spcPts val="0"/>
              </a:spcAft>
              <a:buNone/>
            </a:pPr>
            <a:r>
              <a:rPr lang="sv-SE" sz="1200" dirty="0"/>
              <a:t>kan göra för att komma runt spelare. </a:t>
            </a:r>
            <a:endParaRPr sz="1200" dirty="0"/>
          </a:p>
          <a:p>
            <a:pPr marL="457200" lvl="0" indent="0" algn="l" rtl="0">
              <a:spcBef>
                <a:spcPts val="0"/>
              </a:spcBef>
              <a:spcAft>
                <a:spcPts val="0"/>
              </a:spcAft>
              <a:buNone/>
            </a:pPr>
            <a:endParaRPr sz="2400" dirty="0"/>
          </a:p>
        </p:txBody>
      </p:sp>
      <p:pic>
        <p:nvPicPr>
          <p:cNvPr id="2" name="Picture 1" descr="A blue rectangular object with a black border&#10;&#10;Description automatically generated">
            <a:extLst>
              <a:ext uri="{FF2B5EF4-FFF2-40B4-BE49-F238E27FC236}">
                <a16:creationId xmlns:a16="http://schemas.microsoft.com/office/drawing/2014/main" id="{70308CC8-2B6B-553C-61D3-4CA725EA07B7}"/>
              </a:ext>
            </a:extLst>
          </p:cNvPr>
          <p:cNvPicPr>
            <a:picLocks noChangeAspect="1"/>
          </p:cNvPicPr>
          <p:nvPr/>
        </p:nvPicPr>
        <p:blipFill>
          <a:blip r:embed="rId3"/>
          <a:stretch>
            <a:fillRect/>
          </a:stretch>
        </p:blipFill>
        <p:spPr>
          <a:xfrm>
            <a:off x="3392557" y="2223411"/>
            <a:ext cx="5435957" cy="2768739"/>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EA6C5A20-236E-5501-09B4-A5B28DB012DE}"/>
                  </a:ext>
                </a:extLst>
              </p14:cNvPr>
              <p14:cNvContentPartPr/>
              <p14:nvPr/>
            </p14:nvContentPartPr>
            <p14:xfrm>
              <a:off x="8375149" y="2422135"/>
              <a:ext cx="221400" cy="376920"/>
            </p14:xfrm>
          </p:contentPart>
        </mc:Choice>
        <mc:Fallback xmlns="">
          <p:pic>
            <p:nvPicPr>
              <p:cNvPr id="10" name="Ink 9">
                <a:extLst>
                  <a:ext uri="{FF2B5EF4-FFF2-40B4-BE49-F238E27FC236}">
                    <a16:creationId xmlns:a16="http://schemas.microsoft.com/office/drawing/2014/main" id="{EA6C5A20-236E-5501-09B4-A5B28DB012DE}"/>
                  </a:ext>
                </a:extLst>
              </p:cNvPr>
              <p:cNvPicPr/>
              <p:nvPr/>
            </p:nvPicPr>
            <p:blipFill>
              <a:blip r:embed="rId5"/>
              <a:stretch>
                <a:fillRect/>
              </a:stretch>
            </p:blipFill>
            <p:spPr>
              <a:xfrm>
                <a:off x="8369029" y="2416015"/>
                <a:ext cx="23364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9E006FB4-889A-3A56-F088-14DA94616C8A}"/>
                  </a:ext>
                </a:extLst>
              </p14:cNvPr>
              <p14:cNvContentPartPr/>
              <p14:nvPr/>
            </p14:nvContentPartPr>
            <p14:xfrm>
              <a:off x="4596949" y="2478655"/>
              <a:ext cx="2441520" cy="848880"/>
            </p14:xfrm>
          </p:contentPart>
        </mc:Choice>
        <mc:Fallback xmlns="">
          <p:pic>
            <p:nvPicPr>
              <p:cNvPr id="21" name="Ink 20">
                <a:extLst>
                  <a:ext uri="{FF2B5EF4-FFF2-40B4-BE49-F238E27FC236}">
                    <a16:creationId xmlns:a16="http://schemas.microsoft.com/office/drawing/2014/main" id="{9E006FB4-889A-3A56-F088-14DA94616C8A}"/>
                  </a:ext>
                </a:extLst>
              </p:cNvPr>
              <p:cNvPicPr/>
              <p:nvPr/>
            </p:nvPicPr>
            <p:blipFill>
              <a:blip r:embed="rId7"/>
              <a:stretch>
                <a:fillRect/>
              </a:stretch>
            </p:blipFill>
            <p:spPr>
              <a:xfrm>
                <a:off x="4590829" y="2472535"/>
                <a:ext cx="2453760" cy="861120"/>
              </a:xfrm>
              <a:prstGeom prst="rect">
                <a:avLst/>
              </a:prstGeom>
            </p:spPr>
          </p:pic>
        </mc:Fallback>
      </mc:AlternateContent>
      <p:grpSp>
        <p:nvGrpSpPr>
          <p:cNvPr id="66" name="Group 65">
            <a:extLst>
              <a:ext uri="{FF2B5EF4-FFF2-40B4-BE49-F238E27FC236}">
                <a16:creationId xmlns:a16="http://schemas.microsoft.com/office/drawing/2014/main" id="{6FB2B3A5-31EB-F72E-54D7-893F7D59E574}"/>
              </a:ext>
            </a:extLst>
          </p:cNvPr>
          <p:cNvGrpSpPr/>
          <p:nvPr/>
        </p:nvGrpSpPr>
        <p:grpSpPr>
          <a:xfrm>
            <a:off x="3600829" y="2410615"/>
            <a:ext cx="5035680" cy="2403720"/>
            <a:chOff x="3600829" y="2410615"/>
            <a:chExt cx="5035680" cy="2403720"/>
          </a:xfrm>
        </p:grpSpPr>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89C74B20-2608-CA4D-1743-7D041F943126}"/>
                    </a:ext>
                  </a:extLst>
                </p14:cNvPr>
                <p14:cNvContentPartPr/>
                <p14:nvPr/>
              </p14:nvContentPartPr>
              <p14:xfrm>
                <a:off x="8367949" y="2410615"/>
                <a:ext cx="29160" cy="374400"/>
              </p14:xfrm>
            </p:contentPart>
          </mc:Choice>
          <mc:Fallback xmlns="">
            <p:pic>
              <p:nvPicPr>
                <p:cNvPr id="9" name="Ink 8">
                  <a:extLst>
                    <a:ext uri="{FF2B5EF4-FFF2-40B4-BE49-F238E27FC236}">
                      <a16:creationId xmlns:a16="http://schemas.microsoft.com/office/drawing/2014/main" id="{89C74B20-2608-CA4D-1743-7D041F943126}"/>
                    </a:ext>
                  </a:extLst>
                </p:cNvPr>
                <p:cNvPicPr/>
                <p:nvPr/>
              </p:nvPicPr>
              <p:blipFill>
                <a:blip r:embed="rId9"/>
                <a:stretch>
                  <a:fillRect/>
                </a:stretch>
              </p:blipFill>
              <p:spPr>
                <a:xfrm>
                  <a:off x="8361829" y="2404495"/>
                  <a:ext cx="41400" cy="386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4DEE474C-6961-9560-A4E6-2432DCC903E6}"/>
                    </a:ext>
                  </a:extLst>
                </p14:cNvPr>
                <p14:cNvContentPartPr/>
                <p14:nvPr/>
              </p14:nvContentPartPr>
              <p14:xfrm>
                <a:off x="7294789" y="2617975"/>
                <a:ext cx="983520" cy="7560"/>
              </p14:xfrm>
            </p:contentPart>
          </mc:Choice>
          <mc:Fallback xmlns="">
            <p:pic>
              <p:nvPicPr>
                <p:cNvPr id="11" name="Ink 10">
                  <a:extLst>
                    <a:ext uri="{FF2B5EF4-FFF2-40B4-BE49-F238E27FC236}">
                      <a16:creationId xmlns:a16="http://schemas.microsoft.com/office/drawing/2014/main" id="{4DEE474C-6961-9560-A4E6-2432DCC903E6}"/>
                    </a:ext>
                  </a:extLst>
                </p:cNvPr>
                <p:cNvPicPr/>
                <p:nvPr/>
              </p:nvPicPr>
              <p:blipFill>
                <a:blip r:embed="rId11"/>
                <a:stretch>
                  <a:fillRect/>
                </a:stretch>
              </p:blipFill>
              <p:spPr>
                <a:xfrm>
                  <a:off x="7288669" y="2611855"/>
                  <a:ext cx="995760" cy="19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3" name="Ink 12">
                  <a:extLst>
                    <a:ext uri="{FF2B5EF4-FFF2-40B4-BE49-F238E27FC236}">
                      <a16:creationId xmlns:a16="http://schemas.microsoft.com/office/drawing/2014/main" id="{A4F69959-A12B-4016-1EF1-7E322243ACA2}"/>
                    </a:ext>
                  </a:extLst>
                </p14:cNvPr>
                <p14:cNvContentPartPr/>
                <p14:nvPr/>
              </p14:nvContentPartPr>
              <p14:xfrm>
                <a:off x="7252669" y="2544895"/>
                <a:ext cx="128880" cy="73800"/>
              </p14:xfrm>
            </p:contentPart>
          </mc:Choice>
          <mc:Fallback xmlns="">
            <p:pic>
              <p:nvPicPr>
                <p:cNvPr id="13" name="Ink 12">
                  <a:extLst>
                    <a:ext uri="{FF2B5EF4-FFF2-40B4-BE49-F238E27FC236}">
                      <a16:creationId xmlns:a16="http://schemas.microsoft.com/office/drawing/2014/main" id="{A4F69959-A12B-4016-1EF1-7E322243ACA2}"/>
                    </a:ext>
                  </a:extLst>
                </p:cNvPr>
                <p:cNvPicPr/>
                <p:nvPr/>
              </p:nvPicPr>
              <p:blipFill>
                <a:blip r:embed="rId13"/>
                <a:stretch>
                  <a:fillRect/>
                </a:stretch>
              </p:blipFill>
              <p:spPr>
                <a:xfrm>
                  <a:off x="7246549" y="2538775"/>
                  <a:ext cx="14112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E7180A60-7FF8-4B4B-A5A7-31683DA8830B}"/>
                    </a:ext>
                  </a:extLst>
                </p14:cNvPr>
                <p14:cNvContentPartPr/>
                <p14:nvPr/>
              </p14:nvContentPartPr>
              <p14:xfrm>
                <a:off x="7259509" y="2618335"/>
                <a:ext cx="174960" cy="155880"/>
              </p14:xfrm>
            </p:contentPart>
          </mc:Choice>
          <mc:Fallback xmlns="">
            <p:pic>
              <p:nvPicPr>
                <p:cNvPr id="14" name="Ink 13">
                  <a:extLst>
                    <a:ext uri="{FF2B5EF4-FFF2-40B4-BE49-F238E27FC236}">
                      <a16:creationId xmlns:a16="http://schemas.microsoft.com/office/drawing/2014/main" id="{E7180A60-7FF8-4B4B-A5A7-31683DA8830B}"/>
                    </a:ext>
                  </a:extLst>
                </p:cNvPr>
                <p:cNvPicPr/>
                <p:nvPr/>
              </p:nvPicPr>
              <p:blipFill>
                <a:blip r:embed="rId15"/>
                <a:stretch>
                  <a:fillRect/>
                </a:stretch>
              </p:blipFill>
              <p:spPr>
                <a:xfrm>
                  <a:off x="7253389" y="2612215"/>
                  <a:ext cx="1872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 name="Ink 2">
                  <a:extLst>
                    <a:ext uri="{FF2B5EF4-FFF2-40B4-BE49-F238E27FC236}">
                      <a16:creationId xmlns:a16="http://schemas.microsoft.com/office/drawing/2014/main" id="{22062FB5-8AF3-0AD9-791F-969F4A1D6DA9}"/>
                    </a:ext>
                  </a:extLst>
                </p14:cNvPr>
                <p14:cNvContentPartPr/>
                <p14:nvPr/>
              </p14:nvContentPartPr>
              <p14:xfrm>
                <a:off x="8277949" y="4371175"/>
                <a:ext cx="281880" cy="443160"/>
              </p14:xfrm>
            </p:contentPart>
          </mc:Choice>
          <mc:Fallback xmlns="">
            <p:pic>
              <p:nvPicPr>
                <p:cNvPr id="3" name="Ink 2">
                  <a:extLst>
                    <a:ext uri="{FF2B5EF4-FFF2-40B4-BE49-F238E27FC236}">
                      <a16:creationId xmlns:a16="http://schemas.microsoft.com/office/drawing/2014/main" id="{22062FB5-8AF3-0AD9-791F-969F4A1D6DA9}"/>
                    </a:ext>
                  </a:extLst>
                </p:cNvPr>
                <p:cNvPicPr/>
                <p:nvPr/>
              </p:nvPicPr>
              <p:blipFill>
                <a:blip r:embed="rId17"/>
                <a:stretch>
                  <a:fillRect/>
                </a:stretch>
              </p:blipFill>
              <p:spPr>
                <a:xfrm>
                  <a:off x="8271829" y="4365055"/>
                  <a:ext cx="294120" cy="455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 name="Ink 3">
                  <a:extLst>
                    <a:ext uri="{FF2B5EF4-FFF2-40B4-BE49-F238E27FC236}">
                      <a16:creationId xmlns:a16="http://schemas.microsoft.com/office/drawing/2014/main" id="{4025C3A6-DF85-4255-31FA-9429A06D6A56}"/>
                    </a:ext>
                  </a:extLst>
                </p14:cNvPr>
                <p14:cNvContentPartPr/>
                <p14:nvPr/>
              </p14:nvContentPartPr>
              <p14:xfrm>
                <a:off x="8347069" y="4627135"/>
                <a:ext cx="360" cy="360"/>
              </p14:xfrm>
            </p:contentPart>
          </mc:Choice>
          <mc:Fallback xmlns="">
            <p:pic>
              <p:nvPicPr>
                <p:cNvPr id="4" name="Ink 3">
                  <a:extLst>
                    <a:ext uri="{FF2B5EF4-FFF2-40B4-BE49-F238E27FC236}">
                      <a16:creationId xmlns:a16="http://schemas.microsoft.com/office/drawing/2014/main" id="{4025C3A6-DF85-4255-31FA-9429A06D6A56}"/>
                    </a:ext>
                  </a:extLst>
                </p:cNvPr>
                <p:cNvPicPr/>
                <p:nvPr/>
              </p:nvPicPr>
              <p:blipFill>
                <a:blip r:embed="rId19"/>
                <a:stretch>
                  <a:fillRect/>
                </a:stretch>
              </p:blipFill>
              <p:spPr>
                <a:xfrm>
                  <a:off x="8340949" y="462101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7" name="Ink 6">
                  <a:extLst>
                    <a:ext uri="{FF2B5EF4-FFF2-40B4-BE49-F238E27FC236}">
                      <a16:creationId xmlns:a16="http://schemas.microsoft.com/office/drawing/2014/main" id="{6C621B3F-AD64-42B1-64B3-10D4990CE3D0}"/>
                    </a:ext>
                  </a:extLst>
                </p14:cNvPr>
                <p14:cNvContentPartPr/>
                <p14:nvPr/>
              </p14:nvContentPartPr>
              <p14:xfrm>
                <a:off x="8347069" y="4620295"/>
                <a:ext cx="222840" cy="360"/>
              </p14:xfrm>
            </p:contentPart>
          </mc:Choice>
          <mc:Fallback xmlns="">
            <p:pic>
              <p:nvPicPr>
                <p:cNvPr id="7" name="Ink 6">
                  <a:extLst>
                    <a:ext uri="{FF2B5EF4-FFF2-40B4-BE49-F238E27FC236}">
                      <a16:creationId xmlns:a16="http://schemas.microsoft.com/office/drawing/2014/main" id="{6C621B3F-AD64-42B1-64B3-10D4990CE3D0}"/>
                    </a:ext>
                  </a:extLst>
                </p:cNvPr>
                <p:cNvPicPr/>
                <p:nvPr/>
              </p:nvPicPr>
              <p:blipFill>
                <a:blip r:embed="rId21"/>
                <a:stretch>
                  <a:fillRect/>
                </a:stretch>
              </p:blipFill>
              <p:spPr>
                <a:xfrm>
                  <a:off x="8340949" y="4614175"/>
                  <a:ext cx="23508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6" name="Ink 15">
                  <a:extLst>
                    <a:ext uri="{FF2B5EF4-FFF2-40B4-BE49-F238E27FC236}">
                      <a16:creationId xmlns:a16="http://schemas.microsoft.com/office/drawing/2014/main" id="{6D55A337-E246-B298-AE08-F99BCC151F17}"/>
                    </a:ext>
                  </a:extLst>
                </p14:cNvPr>
                <p14:cNvContentPartPr/>
                <p14:nvPr/>
              </p14:nvContentPartPr>
              <p14:xfrm>
                <a:off x="6839389" y="3038815"/>
                <a:ext cx="1376280" cy="1533240"/>
              </p14:xfrm>
            </p:contentPart>
          </mc:Choice>
          <mc:Fallback xmlns="">
            <p:pic>
              <p:nvPicPr>
                <p:cNvPr id="16" name="Ink 15">
                  <a:extLst>
                    <a:ext uri="{FF2B5EF4-FFF2-40B4-BE49-F238E27FC236}">
                      <a16:creationId xmlns:a16="http://schemas.microsoft.com/office/drawing/2014/main" id="{6D55A337-E246-B298-AE08-F99BCC151F17}"/>
                    </a:ext>
                  </a:extLst>
                </p:cNvPr>
                <p:cNvPicPr/>
                <p:nvPr/>
              </p:nvPicPr>
              <p:blipFill>
                <a:blip r:embed="rId23"/>
                <a:stretch>
                  <a:fillRect/>
                </a:stretch>
              </p:blipFill>
              <p:spPr>
                <a:xfrm>
                  <a:off x="6833269" y="3032695"/>
                  <a:ext cx="1388520" cy="15454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7" name="Ink 16">
                  <a:extLst>
                    <a:ext uri="{FF2B5EF4-FFF2-40B4-BE49-F238E27FC236}">
                      <a16:creationId xmlns:a16="http://schemas.microsoft.com/office/drawing/2014/main" id="{7380E0DA-6CB4-1E34-2F76-8B0CF85AAA82}"/>
                    </a:ext>
                  </a:extLst>
                </p14:cNvPr>
                <p14:cNvContentPartPr/>
                <p14:nvPr/>
              </p14:nvContentPartPr>
              <p14:xfrm>
                <a:off x="6740389" y="3026935"/>
                <a:ext cx="90000" cy="138960"/>
              </p14:xfrm>
            </p:contentPart>
          </mc:Choice>
          <mc:Fallback xmlns="">
            <p:pic>
              <p:nvPicPr>
                <p:cNvPr id="17" name="Ink 16">
                  <a:extLst>
                    <a:ext uri="{FF2B5EF4-FFF2-40B4-BE49-F238E27FC236}">
                      <a16:creationId xmlns:a16="http://schemas.microsoft.com/office/drawing/2014/main" id="{7380E0DA-6CB4-1E34-2F76-8B0CF85AAA82}"/>
                    </a:ext>
                  </a:extLst>
                </p:cNvPr>
                <p:cNvPicPr/>
                <p:nvPr/>
              </p:nvPicPr>
              <p:blipFill>
                <a:blip r:embed="rId25"/>
                <a:stretch>
                  <a:fillRect/>
                </a:stretch>
              </p:blipFill>
              <p:spPr>
                <a:xfrm>
                  <a:off x="6734269" y="3020815"/>
                  <a:ext cx="10224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8" name="Ink 17">
                  <a:extLst>
                    <a:ext uri="{FF2B5EF4-FFF2-40B4-BE49-F238E27FC236}">
                      <a16:creationId xmlns:a16="http://schemas.microsoft.com/office/drawing/2014/main" id="{666F65DC-3056-8197-0F7D-BED692762110}"/>
                    </a:ext>
                  </a:extLst>
                </p14:cNvPr>
                <p14:cNvContentPartPr/>
                <p14:nvPr/>
              </p14:nvContentPartPr>
              <p14:xfrm>
                <a:off x="6830029" y="3026935"/>
                <a:ext cx="320040" cy="40680"/>
              </p14:xfrm>
            </p:contentPart>
          </mc:Choice>
          <mc:Fallback xmlns="">
            <p:pic>
              <p:nvPicPr>
                <p:cNvPr id="18" name="Ink 17">
                  <a:extLst>
                    <a:ext uri="{FF2B5EF4-FFF2-40B4-BE49-F238E27FC236}">
                      <a16:creationId xmlns:a16="http://schemas.microsoft.com/office/drawing/2014/main" id="{666F65DC-3056-8197-0F7D-BED692762110}"/>
                    </a:ext>
                  </a:extLst>
                </p:cNvPr>
                <p:cNvPicPr/>
                <p:nvPr/>
              </p:nvPicPr>
              <p:blipFill>
                <a:blip r:embed="rId27"/>
                <a:stretch>
                  <a:fillRect/>
                </a:stretch>
              </p:blipFill>
              <p:spPr>
                <a:xfrm>
                  <a:off x="6823909" y="3020815"/>
                  <a:ext cx="33228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Ink 22">
                  <a:extLst>
                    <a:ext uri="{FF2B5EF4-FFF2-40B4-BE49-F238E27FC236}">
                      <a16:creationId xmlns:a16="http://schemas.microsoft.com/office/drawing/2014/main" id="{37DF9EFE-58CA-8500-1411-6333E4339DDF}"/>
                    </a:ext>
                  </a:extLst>
                </p14:cNvPr>
                <p14:cNvContentPartPr/>
                <p14:nvPr/>
              </p14:nvContentPartPr>
              <p14:xfrm>
                <a:off x="3600829" y="2492335"/>
                <a:ext cx="236880" cy="244800"/>
              </p14:xfrm>
            </p:contentPart>
          </mc:Choice>
          <mc:Fallback xmlns="">
            <p:pic>
              <p:nvPicPr>
                <p:cNvPr id="23" name="Ink 22">
                  <a:extLst>
                    <a:ext uri="{FF2B5EF4-FFF2-40B4-BE49-F238E27FC236}">
                      <a16:creationId xmlns:a16="http://schemas.microsoft.com/office/drawing/2014/main" id="{37DF9EFE-58CA-8500-1411-6333E4339DDF}"/>
                    </a:ext>
                  </a:extLst>
                </p:cNvPr>
                <p:cNvPicPr/>
                <p:nvPr/>
              </p:nvPicPr>
              <p:blipFill>
                <a:blip r:embed="rId29"/>
                <a:stretch>
                  <a:fillRect/>
                </a:stretch>
              </p:blipFill>
              <p:spPr>
                <a:xfrm>
                  <a:off x="3594709" y="2486215"/>
                  <a:ext cx="24912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2" name="Ink 41">
                  <a:extLst>
                    <a:ext uri="{FF2B5EF4-FFF2-40B4-BE49-F238E27FC236}">
                      <a16:creationId xmlns:a16="http://schemas.microsoft.com/office/drawing/2014/main" id="{0CCA0580-E0DA-A7B8-5908-F1CDC78898A5}"/>
                    </a:ext>
                  </a:extLst>
                </p14:cNvPr>
                <p14:cNvContentPartPr/>
                <p14:nvPr/>
              </p14:nvContentPartPr>
              <p14:xfrm>
                <a:off x="3844549" y="2638855"/>
                <a:ext cx="993600" cy="1759680"/>
              </p14:xfrm>
            </p:contentPart>
          </mc:Choice>
          <mc:Fallback xmlns="">
            <p:pic>
              <p:nvPicPr>
                <p:cNvPr id="42" name="Ink 41">
                  <a:extLst>
                    <a:ext uri="{FF2B5EF4-FFF2-40B4-BE49-F238E27FC236}">
                      <a16:creationId xmlns:a16="http://schemas.microsoft.com/office/drawing/2014/main" id="{0CCA0580-E0DA-A7B8-5908-F1CDC78898A5}"/>
                    </a:ext>
                  </a:extLst>
                </p:cNvPr>
                <p:cNvPicPr/>
                <p:nvPr/>
              </p:nvPicPr>
              <p:blipFill>
                <a:blip r:embed="rId31"/>
                <a:stretch>
                  <a:fillRect/>
                </a:stretch>
              </p:blipFill>
              <p:spPr>
                <a:xfrm>
                  <a:off x="3838429" y="2632735"/>
                  <a:ext cx="1005840" cy="17719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3" name="Ink 42">
                  <a:extLst>
                    <a:ext uri="{FF2B5EF4-FFF2-40B4-BE49-F238E27FC236}">
                      <a16:creationId xmlns:a16="http://schemas.microsoft.com/office/drawing/2014/main" id="{3CC97F72-51EF-461E-80AD-154A0DA83835}"/>
                    </a:ext>
                  </a:extLst>
                </p14:cNvPr>
                <p14:cNvContentPartPr/>
                <p14:nvPr/>
              </p14:nvContentPartPr>
              <p14:xfrm>
                <a:off x="4625029" y="4318975"/>
                <a:ext cx="217440" cy="86760"/>
              </p14:xfrm>
            </p:contentPart>
          </mc:Choice>
          <mc:Fallback xmlns="">
            <p:pic>
              <p:nvPicPr>
                <p:cNvPr id="43" name="Ink 42">
                  <a:extLst>
                    <a:ext uri="{FF2B5EF4-FFF2-40B4-BE49-F238E27FC236}">
                      <a16:creationId xmlns:a16="http://schemas.microsoft.com/office/drawing/2014/main" id="{3CC97F72-51EF-461E-80AD-154A0DA83835}"/>
                    </a:ext>
                  </a:extLst>
                </p:cNvPr>
                <p:cNvPicPr/>
                <p:nvPr/>
              </p:nvPicPr>
              <p:blipFill>
                <a:blip r:embed="rId33"/>
                <a:stretch>
                  <a:fillRect/>
                </a:stretch>
              </p:blipFill>
              <p:spPr>
                <a:xfrm>
                  <a:off x="4618909" y="4312855"/>
                  <a:ext cx="22968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4" name="Ink 43">
                  <a:extLst>
                    <a:ext uri="{FF2B5EF4-FFF2-40B4-BE49-F238E27FC236}">
                      <a16:creationId xmlns:a16="http://schemas.microsoft.com/office/drawing/2014/main" id="{9EED2362-EF57-BE70-4006-109CD377140D}"/>
                    </a:ext>
                  </a:extLst>
                </p14:cNvPr>
                <p14:cNvContentPartPr/>
                <p14:nvPr/>
              </p14:nvContentPartPr>
              <p14:xfrm>
                <a:off x="4848949" y="4212055"/>
                <a:ext cx="52920" cy="193680"/>
              </p14:xfrm>
            </p:contentPart>
          </mc:Choice>
          <mc:Fallback xmlns="">
            <p:pic>
              <p:nvPicPr>
                <p:cNvPr id="44" name="Ink 43">
                  <a:extLst>
                    <a:ext uri="{FF2B5EF4-FFF2-40B4-BE49-F238E27FC236}">
                      <a16:creationId xmlns:a16="http://schemas.microsoft.com/office/drawing/2014/main" id="{9EED2362-EF57-BE70-4006-109CD377140D}"/>
                    </a:ext>
                  </a:extLst>
                </p:cNvPr>
                <p:cNvPicPr/>
                <p:nvPr/>
              </p:nvPicPr>
              <p:blipFill>
                <a:blip r:embed="rId35"/>
                <a:stretch>
                  <a:fillRect/>
                </a:stretch>
              </p:blipFill>
              <p:spPr>
                <a:xfrm>
                  <a:off x="4842829" y="4205935"/>
                  <a:ext cx="65160" cy="2059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6" name="Ink 45">
                  <a:extLst>
                    <a:ext uri="{FF2B5EF4-FFF2-40B4-BE49-F238E27FC236}">
                      <a16:creationId xmlns:a16="http://schemas.microsoft.com/office/drawing/2014/main" id="{FFED1251-81C4-737C-920D-F99E7195F190}"/>
                    </a:ext>
                  </a:extLst>
                </p14:cNvPr>
                <p14:cNvContentPartPr/>
                <p14:nvPr/>
              </p14:nvContentPartPr>
              <p14:xfrm>
                <a:off x="8528149" y="4122775"/>
                <a:ext cx="6480" cy="144720"/>
              </p14:xfrm>
            </p:contentPart>
          </mc:Choice>
          <mc:Fallback xmlns="">
            <p:pic>
              <p:nvPicPr>
                <p:cNvPr id="46" name="Ink 45">
                  <a:extLst>
                    <a:ext uri="{FF2B5EF4-FFF2-40B4-BE49-F238E27FC236}">
                      <a16:creationId xmlns:a16="http://schemas.microsoft.com/office/drawing/2014/main" id="{FFED1251-81C4-737C-920D-F99E7195F190}"/>
                    </a:ext>
                  </a:extLst>
                </p:cNvPr>
                <p:cNvPicPr/>
                <p:nvPr/>
              </p:nvPicPr>
              <p:blipFill>
                <a:blip r:embed="rId37"/>
                <a:stretch>
                  <a:fillRect/>
                </a:stretch>
              </p:blipFill>
              <p:spPr>
                <a:xfrm>
                  <a:off x="8522029" y="4116655"/>
                  <a:ext cx="187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7" name="Ink 46">
                  <a:extLst>
                    <a:ext uri="{FF2B5EF4-FFF2-40B4-BE49-F238E27FC236}">
                      <a16:creationId xmlns:a16="http://schemas.microsoft.com/office/drawing/2014/main" id="{16E05FD4-AF12-768F-E17C-B6ADABFC48AE}"/>
                    </a:ext>
                  </a:extLst>
                </p14:cNvPr>
                <p14:cNvContentPartPr/>
                <p14:nvPr/>
              </p14:nvContentPartPr>
              <p14:xfrm>
                <a:off x="8520229" y="3809935"/>
                <a:ext cx="7200" cy="159480"/>
              </p14:xfrm>
            </p:contentPart>
          </mc:Choice>
          <mc:Fallback xmlns="">
            <p:pic>
              <p:nvPicPr>
                <p:cNvPr id="47" name="Ink 46">
                  <a:extLst>
                    <a:ext uri="{FF2B5EF4-FFF2-40B4-BE49-F238E27FC236}">
                      <a16:creationId xmlns:a16="http://schemas.microsoft.com/office/drawing/2014/main" id="{16E05FD4-AF12-768F-E17C-B6ADABFC48AE}"/>
                    </a:ext>
                  </a:extLst>
                </p:cNvPr>
                <p:cNvPicPr/>
                <p:nvPr/>
              </p:nvPicPr>
              <p:blipFill>
                <a:blip r:embed="rId39"/>
                <a:stretch>
                  <a:fillRect/>
                </a:stretch>
              </p:blipFill>
              <p:spPr>
                <a:xfrm>
                  <a:off x="8514109" y="3803815"/>
                  <a:ext cx="1944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8" name="Ink 47">
                  <a:extLst>
                    <a:ext uri="{FF2B5EF4-FFF2-40B4-BE49-F238E27FC236}">
                      <a16:creationId xmlns:a16="http://schemas.microsoft.com/office/drawing/2014/main" id="{6932810C-9C25-6BE7-1A9C-53FCAA8311F9}"/>
                    </a:ext>
                  </a:extLst>
                </p14:cNvPr>
                <p14:cNvContentPartPr/>
                <p14:nvPr/>
              </p14:nvContentPartPr>
              <p14:xfrm>
                <a:off x="8541109" y="3470815"/>
                <a:ext cx="360" cy="180000"/>
              </p14:xfrm>
            </p:contentPart>
          </mc:Choice>
          <mc:Fallback xmlns="">
            <p:pic>
              <p:nvPicPr>
                <p:cNvPr id="48" name="Ink 47">
                  <a:extLst>
                    <a:ext uri="{FF2B5EF4-FFF2-40B4-BE49-F238E27FC236}">
                      <a16:creationId xmlns:a16="http://schemas.microsoft.com/office/drawing/2014/main" id="{6932810C-9C25-6BE7-1A9C-53FCAA8311F9}"/>
                    </a:ext>
                  </a:extLst>
                </p:cNvPr>
                <p:cNvPicPr/>
                <p:nvPr/>
              </p:nvPicPr>
              <p:blipFill>
                <a:blip r:embed="rId41"/>
                <a:stretch>
                  <a:fillRect/>
                </a:stretch>
              </p:blipFill>
              <p:spPr>
                <a:xfrm>
                  <a:off x="8534989" y="3464695"/>
                  <a:ext cx="1260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9" name="Ink 48">
                  <a:extLst>
                    <a:ext uri="{FF2B5EF4-FFF2-40B4-BE49-F238E27FC236}">
                      <a16:creationId xmlns:a16="http://schemas.microsoft.com/office/drawing/2014/main" id="{F5818561-6D41-5A73-3E8F-A58A27B14A4C}"/>
                    </a:ext>
                  </a:extLst>
                </p14:cNvPr>
                <p14:cNvContentPartPr/>
                <p14:nvPr/>
              </p14:nvContentPartPr>
              <p14:xfrm>
                <a:off x="8538229" y="3168415"/>
                <a:ext cx="10080" cy="170640"/>
              </p14:xfrm>
            </p:contentPart>
          </mc:Choice>
          <mc:Fallback xmlns="">
            <p:pic>
              <p:nvPicPr>
                <p:cNvPr id="49" name="Ink 48">
                  <a:extLst>
                    <a:ext uri="{FF2B5EF4-FFF2-40B4-BE49-F238E27FC236}">
                      <a16:creationId xmlns:a16="http://schemas.microsoft.com/office/drawing/2014/main" id="{F5818561-6D41-5A73-3E8F-A58A27B14A4C}"/>
                    </a:ext>
                  </a:extLst>
                </p:cNvPr>
                <p:cNvPicPr/>
                <p:nvPr/>
              </p:nvPicPr>
              <p:blipFill>
                <a:blip r:embed="rId43"/>
                <a:stretch>
                  <a:fillRect/>
                </a:stretch>
              </p:blipFill>
              <p:spPr>
                <a:xfrm>
                  <a:off x="8532109" y="3162295"/>
                  <a:ext cx="2232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0" name="Ink 49">
                  <a:extLst>
                    <a:ext uri="{FF2B5EF4-FFF2-40B4-BE49-F238E27FC236}">
                      <a16:creationId xmlns:a16="http://schemas.microsoft.com/office/drawing/2014/main" id="{5F46F57F-FD7B-7522-575F-CF176DA5CBE4}"/>
                    </a:ext>
                  </a:extLst>
                </p14:cNvPr>
                <p14:cNvContentPartPr/>
                <p14:nvPr/>
              </p14:nvContentPartPr>
              <p14:xfrm>
                <a:off x="8547949" y="2966095"/>
                <a:ext cx="360" cy="47520"/>
              </p14:xfrm>
            </p:contentPart>
          </mc:Choice>
          <mc:Fallback xmlns="">
            <p:pic>
              <p:nvPicPr>
                <p:cNvPr id="50" name="Ink 49">
                  <a:extLst>
                    <a:ext uri="{FF2B5EF4-FFF2-40B4-BE49-F238E27FC236}">
                      <a16:creationId xmlns:a16="http://schemas.microsoft.com/office/drawing/2014/main" id="{5F46F57F-FD7B-7522-575F-CF176DA5CBE4}"/>
                    </a:ext>
                  </a:extLst>
                </p:cNvPr>
                <p:cNvPicPr/>
                <p:nvPr/>
              </p:nvPicPr>
              <p:blipFill>
                <a:blip r:embed="rId45"/>
                <a:stretch>
                  <a:fillRect/>
                </a:stretch>
              </p:blipFill>
              <p:spPr>
                <a:xfrm>
                  <a:off x="8541829" y="2959975"/>
                  <a:ext cx="126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2" name="Ink 51">
                  <a:extLst>
                    <a:ext uri="{FF2B5EF4-FFF2-40B4-BE49-F238E27FC236}">
                      <a16:creationId xmlns:a16="http://schemas.microsoft.com/office/drawing/2014/main" id="{76A01C95-698C-CFAA-D426-F423584EA43A}"/>
                    </a:ext>
                  </a:extLst>
                </p14:cNvPr>
                <p14:cNvContentPartPr/>
                <p14:nvPr/>
              </p14:nvContentPartPr>
              <p14:xfrm>
                <a:off x="8405029" y="2888695"/>
                <a:ext cx="123120" cy="182520"/>
              </p14:xfrm>
            </p:contentPart>
          </mc:Choice>
          <mc:Fallback xmlns="">
            <p:pic>
              <p:nvPicPr>
                <p:cNvPr id="52" name="Ink 51">
                  <a:extLst>
                    <a:ext uri="{FF2B5EF4-FFF2-40B4-BE49-F238E27FC236}">
                      <a16:creationId xmlns:a16="http://schemas.microsoft.com/office/drawing/2014/main" id="{76A01C95-698C-CFAA-D426-F423584EA43A}"/>
                    </a:ext>
                  </a:extLst>
                </p:cNvPr>
                <p:cNvPicPr/>
                <p:nvPr/>
              </p:nvPicPr>
              <p:blipFill>
                <a:blip r:embed="rId47"/>
                <a:stretch>
                  <a:fillRect/>
                </a:stretch>
              </p:blipFill>
              <p:spPr>
                <a:xfrm>
                  <a:off x="8398909" y="2882575"/>
                  <a:ext cx="13536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3" name="Ink 52">
                  <a:extLst>
                    <a:ext uri="{FF2B5EF4-FFF2-40B4-BE49-F238E27FC236}">
                      <a16:creationId xmlns:a16="http://schemas.microsoft.com/office/drawing/2014/main" id="{3F76BD9B-2578-A253-6A41-8DBFE5E5E6A9}"/>
                    </a:ext>
                  </a:extLst>
                </p14:cNvPr>
                <p14:cNvContentPartPr/>
                <p14:nvPr/>
              </p14:nvContentPartPr>
              <p14:xfrm>
                <a:off x="8534269" y="2950975"/>
                <a:ext cx="102240" cy="154800"/>
              </p14:xfrm>
            </p:contentPart>
          </mc:Choice>
          <mc:Fallback xmlns="">
            <p:pic>
              <p:nvPicPr>
                <p:cNvPr id="53" name="Ink 52">
                  <a:extLst>
                    <a:ext uri="{FF2B5EF4-FFF2-40B4-BE49-F238E27FC236}">
                      <a16:creationId xmlns:a16="http://schemas.microsoft.com/office/drawing/2014/main" id="{3F76BD9B-2578-A253-6A41-8DBFE5E5E6A9}"/>
                    </a:ext>
                  </a:extLst>
                </p:cNvPr>
                <p:cNvPicPr/>
                <p:nvPr/>
              </p:nvPicPr>
              <p:blipFill>
                <a:blip r:embed="rId49"/>
                <a:stretch>
                  <a:fillRect/>
                </a:stretch>
              </p:blipFill>
              <p:spPr>
                <a:xfrm>
                  <a:off x="8528149" y="2944855"/>
                  <a:ext cx="11448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5" name="Ink 54">
                  <a:extLst>
                    <a:ext uri="{FF2B5EF4-FFF2-40B4-BE49-F238E27FC236}">
                      <a16:creationId xmlns:a16="http://schemas.microsoft.com/office/drawing/2014/main" id="{C2E93FA6-A6E3-A24D-E9A2-EB1504E617E1}"/>
                    </a:ext>
                  </a:extLst>
                </p14:cNvPr>
                <p14:cNvContentPartPr/>
                <p14:nvPr/>
              </p14:nvContentPartPr>
              <p14:xfrm>
                <a:off x="3651949" y="2846935"/>
                <a:ext cx="19800" cy="140400"/>
              </p14:xfrm>
            </p:contentPart>
          </mc:Choice>
          <mc:Fallback xmlns="">
            <p:pic>
              <p:nvPicPr>
                <p:cNvPr id="55" name="Ink 54">
                  <a:extLst>
                    <a:ext uri="{FF2B5EF4-FFF2-40B4-BE49-F238E27FC236}">
                      <a16:creationId xmlns:a16="http://schemas.microsoft.com/office/drawing/2014/main" id="{C2E93FA6-A6E3-A24D-E9A2-EB1504E617E1}"/>
                    </a:ext>
                  </a:extLst>
                </p:cNvPr>
                <p:cNvPicPr/>
                <p:nvPr/>
              </p:nvPicPr>
              <p:blipFill>
                <a:blip r:embed="rId51"/>
                <a:stretch>
                  <a:fillRect/>
                </a:stretch>
              </p:blipFill>
              <p:spPr>
                <a:xfrm>
                  <a:off x="3645829" y="2840815"/>
                  <a:ext cx="3204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6" name="Ink 55">
                  <a:extLst>
                    <a:ext uri="{FF2B5EF4-FFF2-40B4-BE49-F238E27FC236}">
                      <a16:creationId xmlns:a16="http://schemas.microsoft.com/office/drawing/2014/main" id="{B10370E1-9599-D09C-DDF7-865BE89778C9}"/>
                    </a:ext>
                  </a:extLst>
                </p14:cNvPr>
                <p14:cNvContentPartPr/>
                <p14:nvPr/>
              </p14:nvContentPartPr>
              <p14:xfrm>
                <a:off x="3649789" y="3172735"/>
                <a:ext cx="5400" cy="133920"/>
              </p14:xfrm>
            </p:contentPart>
          </mc:Choice>
          <mc:Fallback xmlns="">
            <p:pic>
              <p:nvPicPr>
                <p:cNvPr id="56" name="Ink 55">
                  <a:extLst>
                    <a:ext uri="{FF2B5EF4-FFF2-40B4-BE49-F238E27FC236}">
                      <a16:creationId xmlns:a16="http://schemas.microsoft.com/office/drawing/2014/main" id="{B10370E1-9599-D09C-DDF7-865BE89778C9}"/>
                    </a:ext>
                  </a:extLst>
                </p:cNvPr>
                <p:cNvPicPr/>
                <p:nvPr/>
              </p:nvPicPr>
              <p:blipFill>
                <a:blip r:embed="rId53"/>
                <a:stretch>
                  <a:fillRect/>
                </a:stretch>
              </p:blipFill>
              <p:spPr>
                <a:xfrm>
                  <a:off x="3643669" y="3166615"/>
                  <a:ext cx="1764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7" name="Ink 56">
                  <a:extLst>
                    <a:ext uri="{FF2B5EF4-FFF2-40B4-BE49-F238E27FC236}">
                      <a16:creationId xmlns:a16="http://schemas.microsoft.com/office/drawing/2014/main" id="{99F5D324-9551-4743-403E-D407DC186A42}"/>
                    </a:ext>
                  </a:extLst>
                </p14:cNvPr>
                <p14:cNvContentPartPr/>
                <p14:nvPr/>
              </p14:nvContentPartPr>
              <p14:xfrm>
                <a:off x="3657709" y="3519055"/>
                <a:ext cx="9720" cy="114480"/>
              </p14:xfrm>
            </p:contentPart>
          </mc:Choice>
          <mc:Fallback xmlns="">
            <p:pic>
              <p:nvPicPr>
                <p:cNvPr id="57" name="Ink 56">
                  <a:extLst>
                    <a:ext uri="{FF2B5EF4-FFF2-40B4-BE49-F238E27FC236}">
                      <a16:creationId xmlns:a16="http://schemas.microsoft.com/office/drawing/2014/main" id="{99F5D324-9551-4743-403E-D407DC186A42}"/>
                    </a:ext>
                  </a:extLst>
                </p:cNvPr>
                <p:cNvPicPr/>
                <p:nvPr/>
              </p:nvPicPr>
              <p:blipFill>
                <a:blip r:embed="rId55"/>
                <a:stretch>
                  <a:fillRect/>
                </a:stretch>
              </p:blipFill>
              <p:spPr>
                <a:xfrm>
                  <a:off x="3651589" y="3512935"/>
                  <a:ext cx="219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8" name="Ink 57">
                  <a:extLst>
                    <a:ext uri="{FF2B5EF4-FFF2-40B4-BE49-F238E27FC236}">
                      <a16:creationId xmlns:a16="http://schemas.microsoft.com/office/drawing/2014/main" id="{671B3BAC-A0B5-DB9D-0253-7007D2FFA25B}"/>
                    </a:ext>
                  </a:extLst>
                </p14:cNvPr>
                <p14:cNvContentPartPr/>
                <p14:nvPr/>
              </p14:nvContentPartPr>
              <p14:xfrm>
                <a:off x="3678229" y="3872215"/>
                <a:ext cx="360" cy="118080"/>
              </p14:xfrm>
            </p:contentPart>
          </mc:Choice>
          <mc:Fallback xmlns="">
            <p:pic>
              <p:nvPicPr>
                <p:cNvPr id="58" name="Ink 57">
                  <a:extLst>
                    <a:ext uri="{FF2B5EF4-FFF2-40B4-BE49-F238E27FC236}">
                      <a16:creationId xmlns:a16="http://schemas.microsoft.com/office/drawing/2014/main" id="{671B3BAC-A0B5-DB9D-0253-7007D2FFA25B}"/>
                    </a:ext>
                  </a:extLst>
                </p:cNvPr>
                <p:cNvPicPr/>
                <p:nvPr/>
              </p:nvPicPr>
              <p:blipFill>
                <a:blip r:embed="rId57"/>
                <a:stretch>
                  <a:fillRect/>
                </a:stretch>
              </p:blipFill>
              <p:spPr>
                <a:xfrm>
                  <a:off x="3672109" y="3866095"/>
                  <a:ext cx="1260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4" name="Ink 23">
                  <a:extLst>
                    <a:ext uri="{FF2B5EF4-FFF2-40B4-BE49-F238E27FC236}">
                      <a16:creationId xmlns:a16="http://schemas.microsoft.com/office/drawing/2014/main" id="{71E200A0-C639-C5A7-BB23-771718268540}"/>
                    </a:ext>
                  </a:extLst>
                </p14:cNvPr>
                <p14:cNvContentPartPr/>
                <p14:nvPr/>
              </p14:nvContentPartPr>
              <p14:xfrm>
                <a:off x="3671029" y="4543975"/>
                <a:ext cx="28440" cy="242280"/>
              </p14:xfrm>
            </p:contentPart>
          </mc:Choice>
          <mc:Fallback xmlns="">
            <p:pic>
              <p:nvPicPr>
                <p:cNvPr id="24" name="Ink 23">
                  <a:extLst>
                    <a:ext uri="{FF2B5EF4-FFF2-40B4-BE49-F238E27FC236}">
                      <a16:creationId xmlns:a16="http://schemas.microsoft.com/office/drawing/2014/main" id="{71E200A0-C639-C5A7-BB23-771718268540}"/>
                    </a:ext>
                  </a:extLst>
                </p:cNvPr>
                <p:cNvPicPr/>
                <p:nvPr/>
              </p:nvPicPr>
              <p:blipFill>
                <a:blip r:embed="rId59"/>
                <a:stretch>
                  <a:fillRect/>
                </a:stretch>
              </p:blipFill>
              <p:spPr>
                <a:xfrm>
                  <a:off x="3664909" y="4537855"/>
                  <a:ext cx="4068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7" name="Ink 26">
                  <a:extLst>
                    <a:ext uri="{FF2B5EF4-FFF2-40B4-BE49-F238E27FC236}">
                      <a16:creationId xmlns:a16="http://schemas.microsoft.com/office/drawing/2014/main" id="{8A00FAB0-70F0-52D4-F840-2EFA936C05FE}"/>
                    </a:ext>
                  </a:extLst>
                </p14:cNvPr>
                <p14:cNvContentPartPr/>
                <p14:nvPr/>
              </p14:nvContentPartPr>
              <p14:xfrm>
                <a:off x="3663829" y="4556935"/>
                <a:ext cx="168840" cy="228600"/>
              </p14:xfrm>
            </p:contentPart>
          </mc:Choice>
          <mc:Fallback xmlns="">
            <p:pic>
              <p:nvPicPr>
                <p:cNvPr id="27" name="Ink 26">
                  <a:extLst>
                    <a:ext uri="{FF2B5EF4-FFF2-40B4-BE49-F238E27FC236}">
                      <a16:creationId xmlns:a16="http://schemas.microsoft.com/office/drawing/2014/main" id="{8A00FAB0-70F0-52D4-F840-2EFA936C05FE}"/>
                    </a:ext>
                  </a:extLst>
                </p:cNvPr>
                <p:cNvPicPr/>
                <p:nvPr/>
              </p:nvPicPr>
              <p:blipFill>
                <a:blip r:embed="rId61"/>
                <a:stretch>
                  <a:fillRect/>
                </a:stretch>
              </p:blipFill>
              <p:spPr>
                <a:xfrm>
                  <a:off x="3657709" y="4550815"/>
                  <a:ext cx="1810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59" name="Ink 58">
                  <a:extLst>
                    <a:ext uri="{FF2B5EF4-FFF2-40B4-BE49-F238E27FC236}">
                      <a16:creationId xmlns:a16="http://schemas.microsoft.com/office/drawing/2014/main" id="{0F694B9B-4F27-51E6-1F2E-6DAC50CF4777}"/>
                    </a:ext>
                  </a:extLst>
                </p14:cNvPr>
                <p14:cNvContentPartPr/>
                <p14:nvPr/>
              </p14:nvContentPartPr>
              <p14:xfrm>
                <a:off x="3698749" y="4239415"/>
                <a:ext cx="7560" cy="73080"/>
              </p14:xfrm>
            </p:contentPart>
          </mc:Choice>
          <mc:Fallback xmlns="">
            <p:pic>
              <p:nvPicPr>
                <p:cNvPr id="59" name="Ink 58">
                  <a:extLst>
                    <a:ext uri="{FF2B5EF4-FFF2-40B4-BE49-F238E27FC236}">
                      <a16:creationId xmlns:a16="http://schemas.microsoft.com/office/drawing/2014/main" id="{0F694B9B-4F27-51E6-1F2E-6DAC50CF4777}"/>
                    </a:ext>
                  </a:extLst>
                </p:cNvPr>
                <p:cNvPicPr/>
                <p:nvPr/>
              </p:nvPicPr>
              <p:blipFill>
                <a:blip r:embed="rId63"/>
                <a:stretch>
                  <a:fillRect/>
                </a:stretch>
              </p:blipFill>
              <p:spPr>
                <a:xfrm>
                  <a:off x="3692629" y="4233295"/>
                  <a:ext cx="1980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60" name="Ink 59">
                  <a:extLst>
                    <a:ext uri="{FF2B5EF4-FFF2-40B4-BE49-F238E27FC236}">
                      <a16:creationId xmlns:a16="http://schemas.microsoft.com/office/drawing/2014/main" id="{D93D379F-1427-298F-22FF-D27C520C6927}"/>
                    </a:ext>
                  </a:extLst>
                </p14:cNvPr>
                <p14:cNvContentPartPr/>
                <p14:nvPr/>
              </p14:nvContentPartPr>
              <p14:xfrm>
                <a:off x="3601909" y="4241215"/>
                <a:ext cx="217440" cy="156240"/>
              </p14:xfrm>
            </p:contentPart>
          </mc:Choice>
          <mc:Fallback xmlns="">
            <p:pic>
              <p:nvPicPr>
                <p:cNvPr id="60" name="Ink 59">
                  <a:extLst>
                    <a:ext uri="{FF2B5EF4-FFF2-40B4-BE49-F238E27FC236}">
                      <a16:creationId xmlns:a16="http://schemas.microsoft.com/office/drawing/2014/main" id="{D93D379F-1427-298F-22FF-D27C520C6927}"/>
                    </a:ext>
                  </a:extLst>
                </p:cNvPr>
                <p:cNvPicPr/>
                <p:nvPr/>
              </p:nvPicPr>
              <p:blipFill>
                <a:blip r:embed="rId65"/>
                <a:stretch>
                  <a:fillRect/>
                </a:stretch>
              </p:blipFill>
              <p:spPr>
                <a:xfrm>
                  <a:off x="3595789" y="4235095"/>
                  <a:ext cx="22968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62" name="Ink 61">
                  <a:extLst>
                    <a:ext uri="{FF2B5EF4-FFF2-40B4-BE49-F238E27FC236}">
                      <a16:creationId xmlns:a16="http://schemas.microsoft.com/office/drawing/2014/main" id="{4734A55C-EC15-1E20-271A-B25620B6C41C}"/>
                    </a:ext>
                  </a:extLst>
                </p14:cNvPr>
                <p14:cNvContentPartPr/>
                <p14:nvPr/>
              </p14:nvContentPartPr>
              <p14:xfrm>
                <a:off x="3996829" y="4738015"/>
                <a:ext cx="1018080" cy="360"/>
              </p14:xfrm>
            </p:contentPart>
          </mc:Choice>
          <mc:Fallback xmlns="">
            <p:pic>
              <p:nvPicPr>
                <p:cNvPr id="62" name="Ink 61">
                  <a:extLst>
                    <a:ext uri="{FF2B5EF4-FFF2-40B4-BE49-F238E27FC236}">
                      <a16:creationId xmlns:a16="http://schemas.microsoft.com/office/drawing/2014/main" id="{4734A55C-EC15-1E20-271A-B25620B6C41C}"/>
                    </a:ext>
                  </a:extLst>
                </p:cNvPr>
                <p:cNvPicPr/>
                <p:nvPr/>
              </p:nvPicPr>
              <p:blipFill>
                <a:blip r:embed="rId67"/>
                <a:stretch>
                  <a:fillRect/>
                </a:stretch>
              </p:blipFill>
              <p:spPr>
                <a:xfrm>
                  <a:off x="3990709" y="4731895"/>
                  <a:ext cx="10303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63" name="Ink 62">
                  <a:extLst>
                    <a:ext uri="{FF2B5EF4-FFF2-40B4-BE49-F238E27FC236}">
                      <a16:creationId xmlns:a16="http://schemas.microsoft.com/office/drawing/2014/main" id="{314808D6-BDBA-257D-3073-B5E1B4AEB433}"/>
                    </a:ext>
                  </a:extLst>
                </p14:cNvPr>
                <p14:cNvContentPartPr/>
                <p14:nvPr/>
              </p14:nvContentPartPr>
              <p14:xfrm>
                <a:off x="4889989" y="4618495"/>
                <a:ext cx="160200" cy="105840"/>
              </p14:xfrm>
            </p:contentPart>
          </mc:Choice>
          <mc:Fallback xmlns="">
            <p:pic>
              <p:nvPicPr>
                <p:cNvPr id="63" name="Ink 62">
                  <a:extLst>
                    <a:ext uri="{FF2B5EF4-FFF2-40B4-BE49-F238E27FC236}">
                      <a16:creationId xmlns:a16="http://schemas.microsoft.com/office/drawing/2014/main" id="{314808D6-BDBA-257D-3073-B5E1B4AEB433}"/>
                    </a:ext>
                  </a:extLst>
                </p:cNvPr>
                <p:cNvPicPr/>
                <p:nvPr/>
              </p:nvPicPr>
              <p:blipFill>
                <a:blip r:embed="rId69"/>
                <a:stretch>
                  <a:fillRect/>
                </a:stretch>
              </p:blipFill>
              <p:spPr>
                <a:xfrm>
                  <a:off x="4883869" y="4612375"/>
                  <a:ext cx="17244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64" name="Ink 63">
                  <a:extLst>
                    <a:ext uri="{FF2B5EF4-FFF2-40B4-BE49-F238E27FC236}">
                      <a16:creationId xmlns:a16="http://schemas.microsoft.com/office/drawing/2014/main" id="{3436F794-74FD-20E8-6C22-97FD5E0D5534}"/>
                    </a:ext>
                  </a:extLst>
                </p14:cNvPr>
                <p14:cNvContentPartPr/>
                <p14:nvPr/>
              </p14:nvContentPartPr>
              <p14:xfrm>
                <a:off x="4952629" y="4723975"/>
                <a:ext cx="83880" cy="78480"/>
              </p14:xfrm>
            </p:contentPart>
          </mc:Choice>
          <mc:Fallback xmlns="">
            <p:pic>
              <p:nvPicPr>
                <p:cNvPr id="64" name="Ink 63">
                  <a:extLst>
                    <a:ext uri="{FF2B5EF4-FFF2-40B4-BE49-F238E27FC236}">
                      <a16:creationId xmlns:a16="http://schemas.microsoft.com/office/drawing/2014/main" id="{3436F794-74FD-20E8-6C22-97FD5E0D5534}"/>
                    </a:ext>
                  </a:extLst>
                </p:cNvPr>
                <p:cNvPicPr/>
                <p:nvPr/>
              </p:nvPicPr>
              <p:blipFill>
                <a:blip r:embed="rId71"/>
                <a:stretch>
                  <a:fillRect/>
                </a:stretch>
              </p:blipFill>
              <p:spPr>
                <a:xfrm>
                  <a:off x="4946509" y="4717855"/>
                  <a:ext cx="9612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65" name="Ink 64">
                  <a:extLst>
                    <a:ext uri="{FF2B5EF4-FFF2-40B4-BE49-F238E27FC236}">
                      <a16:creationId xmlns:a16="http://schemas.microsoft.com/office/drawing/2014/main" id="{CAC064DF-B503-B1DF-DF00-61531BE6A3B2}"/>
                    </a:ext>
                  </a:extLst>
                </p14:cNvPr>
                <p14:cNvContentPartPr/>
                <p14:nvPr/>
              </p14:nvContentPartPr>
              <p14:xfrm>
                <a:off x="5139829" y="4259575"/>
                <a:ext cx="2307600" cy="517320"/>
              </p14:xfrm>
            </p:contentPart>
          </mc:Choice>
          <mc:Fallback xmlns="">
            <p:pic>
              <p:nvPicPr>
                <p:cNvPr id="65" name="Ink 64">
                  <a:extLst>
                    <a:ext uri="{FF2B5EF4-FFF2-40B4-BE49-F238E27FC236}">
                      <a16:creationId xmlns:a16="http://schemas.microsoft.com/office/drawing/2014/main" id="{CAC064DF-B503-B1DF-DF00-61531BE6A3B2}"/>
                    </a:ext>
                  </a:extLst>
                </p:cNvPr>
                <p:cNvPicPr/>
                <p:nvPr/>
              </p:nvPicPr>
              <p:blipFill>
                <a:blip r:embed="rId73"/>
                <a:stretch>
                  <a:fillRect/>
                </a:stretch>
              </p:blipFill>
              <p:spPr>
                <a:xfrm>
                  <a:off x="5133709" y="4253455"/>
                  <a:ext cx="2319840" cy="529560"/>
                </a:xfrm>
                <a:prstGeom prst="rect">
                  <a:avLst/>
                </a:prstGeom>
              </p:spPr>
            </p:pic>
          </mc:Fallback>
        </mc:AlternateContent>
      </p:grpSp>
    </p:spTree>
    <p:extLst>
      <p:ext uri="{BB962C8B-B14F-4D97-AF65-F5344CB8AC3E}">
        <p14:creationId xmlns:p14="http://schemas.microsoft.com/office/powerpoint/2010/main" val="1445609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A8235816-0F7F-665E-5895-3C94D4268950}"/>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641F19D5-7E46-2E09-3938-86D57D116FD4}"/>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35, Klubbteknik/skott/dribbla</a:t>
            </a:r>
            <a:endParaRPr sz="3000" dirty="0"/>
          </a:p>
        </p:txBody>
      </p:sp>
      <p:sp>
        <p:nvSpPr>
          <p:cNvPr id="79" name="Google Shape;79;p17">
            <a:extLst>
              <a:ext uri="{FF2B5EF4-FFF2-40B4-BE49-F238E27FC236}">
                <a16:creationId xmlns:a16="http://schemas.microsoft.com/office/drawing/2014/main" id="{59654EE1-81D6-A917-0275-BE83678A979C}"/>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1920-1935</a:t>
            </a:r>
          </a:p>
          <a:p>
            <a:pPr marL="0" lvl="0" indent="0" algn="l"/>
            <a:r>
              <a:rPr lang="sv-SE" sz="1300" dirty="0"/>
              <a:t>Vänster: Svart spelare </a:t>
            </a:r>
            <a:r>
              <a:rPr lang="sv-SE" sz="1300" dirty="0" err="1"/>
              <a:t>väggpassar</a:t>
            </a:r>
            <a:r>
              <a:rPr lang="sv-SE" sz="1300" dirty="0"/>
              <a:t> grön bänk sen röd ledare som varierar skottmöjligheter </a:t>
            </a:r>
          </a:p>
          <a:p>
            <a:pPr marL="0" lvl="0" indent="0" algn="l"/>
            <a:r>
              <a:rPr lang="sv-SE" sz="1300" dirty="0"/>
              <a:t>Höger: Använd </a:t>
            </a:r>
            <a:r>
              <a:rPr lang="sv-SE" sz="1300" dirty="0" err="1"/>
              <a:t>uppvärmningsormen</a:t>
            </a:r>
            <a:r>
              <a:rPr lang="sv-SE" sz="1300" dirty="0"/>
              <a:t> för ”dra” med boll runt konor för att hantera bollen i fart. Vissa kan nog trixa också om detta går gör lätt.</a:t>
            </a:r>
          </a:p>
          <a:p>
            <a:pPr marL="0" lvl="0" indent="0" algn="l"/>
            <a:r>
              <a:rPr lang="sv-SE" sz="1300" dirty="0"/>
              <a:t>Båda övningarna gör avslut mot mål där täckt skott skall prioriteras före </a:t>
            </a:r>
            <a:r>
              <a:rPr lang="sv-SE" sz="1300"/>
              <a:t>att göra mål. </a:t>
            </a:r>
            <a:endParaRPr sz="1300" dirty="0"/>
          </a:p>
        </p:txBody>
      </p:sp>
      <p:pic>
        <p:nvPicPr>
          <p:cNvPr id="2" name="Picture 1" descr="A blue rectangular object with a black border&#10;&#10;Description automatically generated">
            <a:extLst>
              <a:ext uri="{FF2B5EF4-FFF2-40B4-BE49-F238E27FC236}">
                <a16:creationId xmlns:a16="http://schemas.microsoft.com/office/drawing/2014/main" id="{3F2B0C0F-A4A9-95FA-6A6B-A3215A6B2B70}"/>
              </a:ext>
            </a:extLst>
          </p:cNvPr>
          <p:cNvPicPr>
            <a:picLocks noChangeAspect="1"/>
          </p:cNvPicPr>
          <p:nvPr/>
        </p:nvPicPr>
        <p:blipFill>
          <a:blip r:embed="rId3"/>
          <a:stretch>
            <a:fillRect/>
          </a:stretch>
        </p:blipFill>
        <p:spPr>
          <a:xfrm>
            <a:off x="2281052" y="2399841"/>
            <a:ext cx="5089567" cy="2592309"/>
          </a:xfrm>
          <a:prstGeom prst="rect">
            <a:avLst/>
          </a:prstGeom>
        </p:spPr>
      </p:pic>
      <p:grpSp>
        <p:nvGrpSpPr>
          <p:cNvPr id="19" name="Group 18">
            <a:extLst>
              <a:ext uri="{FF2B5EF4-FFF2-40B4-BE49-F238E27FC236}">
                <a16:creationId xmlns:a16="http://schemas.microsoft.com/office/drawing/2014/main" id="{7C9E5178-2E93-F289-A408-37F0CC35840C}"/>
              </a:ext>
            </a:extLst>
          </p:cNvPr>
          <p:cNvGrpSpPr/>
          <p:nvPr/>
        </p:nvGrpSpPr>
        <p:grpSpPr>
          <a:xfrm>
            <a:off x="4878469" y="2556055"/>
            <a:ext cx="326880" cy="231480"/>
            <a:chOff x="4878469" y="2556055"/>
            <a:chExt cx="326880" cy="231480"/>
          </a:xfrm>
        </p:grpSpPr>
        <mc:AlternateContent xmlns:mc="http://schemas.openxmlformats.org/markup-compatibility/2006" xmlns:p14="http://schemas.microsoft.com/office/powerpoint/2010/main">
          <mc:Choice Requires="p14">
            <p:contentPart p14:bwMode="auto" r:id="rId4">
              <p14:nvContentPartPr>
                <p14:cNvPr id="17" name="Ink 16">
                  <a:extLst>
                    <a:ext uri="{FF2B5EF4-FFF2-40B4-BE49-F238E27FC236}">
                      <a16:creationId xmlns:a16="http://schemas.microsoft.com/office/drawing/2014/main" id="{55EE5803-8899-5A31-77EE-4DBA974CBEA1}"/>
                    </a:ext>
                  </a:extLst>
                </p14:cNvPr>
                <p14:cNvContentPartPr/>
                <p14:nvPr/>
              </p14:nvContentPartPr>
              <p14:xfrm>
                <a:off x="4883509" y="2556055"/>
                <a:ext cx="321840" cy="226800"/>
              </p14:xfrm>
            </p:contentPart>
          </mc:Choice>
          <mc:Fallback xmlns="">
            <p:pic>
              <p:nvPicPr>
                <p:cNvPr id="17" name="Ink 16">
                  <a:extLst>
                    <a:ext uri="{FF2B5EF4-FFF2-40B4-BE49-F238E27FC236}">
                      <a16:creationId xmlns:a16="http://schemas.microsoft.com/office/drawing/2014/main" id="{55EE5803-8899-5A31-77EE-4DBA974CBEA1}"/>
                    </a:ext>
                  </a:extLst>
                </p:cNvPr>
                <p:cNvPicPr/>
                <p:nvPr/>
              </p:nvPicPr>
              <p:blipFill>
                <a:blip r:embed="rId5"/>
                <a:stretch>
                  <a:fillRect/>
                </a:stretch>
              </p:blipFill>
              <p:spPr>
                <a:xfrm>
                  <a:off x="4877389" y="2549935"/>
                  <a:ext cx="33408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98DC7025-A8A9-0543-B050-DFE385753681}"/>
                    </a:ext>
                  </a:extLst>
                </p14:cNvPr>
                <p14:cNvContentPartPr/>
                <p14:nvPr/>
              </p14:nvContentPartPr>
              <p14:xfrm>
                <a:off x="4878469" y="2576575"/>
                <a:ext cx="261720" cy="210960"/>
              </p14:xfrm>
            </p:contentPart>
          </mc:Choice>
          <mc:Fallback xmlns="">
            <p:pic>
              <p:nvPicPr>
                <p:cNvPr id="18" name="Ink 17">
                  <a:extLst>
                    <a:ext uri="{FF2B5EF4-FFF2-40B4-BE49-F238E27FC236}">
                      <a16:creationId xmlns:a16="http://schemas.microsoft.com/office/drawing/2014/main" id="{98DC7025-A8A9-0543-B050-DFE385753681}"/>
                    </a:ext>
                  </a:extLst>
                </p:cNvPr>
                <p:cNvPicPr/>
                <p:nvPr/>
              </p:nvPicPr>
              <p:blipFill>
                <a:blip r:embed="rId7"/>
                <a:stretch>
                  <a:fillRect/>
                </a:stretch>
              </p:blipFill>
              <p:spPr>
                <a:xfrm>
                  <a:off x="4872349" y="2570455"/>
                  <a:ext cx="273960" cy="22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F5E03781-0803-6F79-2398-851A3E6E6DC5}"/>
                  </a:ext>
                </a:extLst>
              </p14:cNvPr>
              <p14:cNvContentPartPr/>
              <p14:nvPr/>
            </p14:nvContentPartPr>
            <p14:xfrm>
              <a:off x="4121389" y="3054655"/>
              <a:ext cx="374760" cy="166680"/>
            </p14:xfrm>
          </p:contentPart>
        </mc:Choice>
        <mc:Fallback xmlns="">
          <p:pic>
            <p:nvPicPr>
              <p:cNvPr id="21" name="Ink 20">
                <a:extLst>
                  <a:ext uri="{FF2B5EF4-FFF2-40B4-BE49-F238E27FC236}">
                    <a16:creationId xmlns:a16="http://schemas.microsoft.com/office/drawing/2014/main" id="{F5E03781-0803-6F79-2398-851A3E6E6DC5}"/>
                  </a:ext>
                </a:extLst>
              </p:cNvPr>
              <p:cNvPicPr/>
              <p:nvPr/>
            </p:nvPicPr>
            <p:blipFill>
              <a:blip r:embed="rId9"/>
              <a:stretch>
                <a:fillRect/>
              </a:stretch>
            </p:blipFill>
            <p:spPr>
              <a:xfrm>
                <a:off x="4103389" y="3036655"/>
                <a:ext cx="41040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Ink 21">
                <a:extLst>
                  <a:ext uri="{FF2B5EF4-FFF2-40B4-BE49-F238E27FC236}">
                    <a16:creationId xmlns:a16="http://schemas.microsoft.com/office/drawing/2014/main" id="{2C150783-1502-6783-6FEE-68AB9DD0B3CA}"/>
                  </a:ext>
                </a:extLst>
              </p14:cNvPr>
              <p14:cNvContentPartPr/>
              <p14:nvPr/>
            </p14:nvContentPartPr>
            <p14:xfrm>
              <a:off x="3766712" y="3903371"/>
              <a:ext cx="209520" cy="218160"/>
            </p14:xfrm>
          </p:contentPart>
        </mc:Choice>
        <mc:Fallback xmlns="">
          <p:pic>
            <p:nvPicPr>
              <p:cNvPr id="22" name="Ink 21">
                <a:extLst>
                  <a:ext uri="{FF2B5EF4-FFF2-40B4-BE49-F238E27FC236}">
                    <a16:creationId xmlns:a16="http://schemas.microsoft.com/office/drawing/2014/main" id="{2C150783-1502-6783-6FEE-68AB9DD0B3CA}"/>
                  </a:ext>
                </a:extLst>
              </p:cNvPr>
              <p:cNvPicPr/>
              <p:nvPr/>
            </p:nvPicPr>
            <p:blipFill>
              <a:blip r:embed="rId11"/>
              <a:stretch>
                <a:fillRect/>
              </a:stretch>
            </p:blipFill>
            <p:spPr>
              <a:xfrm>
                <a:off x="3749072" y="3885731"/>
                <a:ext cx="245160" cy="253800"/>
              </a:xfrm>
              <a:prstGeom prst="rect">
                <a:avLst/>
              </a:prstGeom>
            </p:spPr>
          </p:pic>
        </mc:Fallback>
      </mc:AlternateContent>
      <p:grpSp>
        <p:nvGrpSpPr>
          <p:cNvPr id="25" name="Group 24">
            <a:extLst>
              <a:ext uri="{FF2B5EF4-FFF2-40B4-BE49-F238E27FC236}">
                <a16:creationId xmlns:a16="http://schemas.microsoft.com/office/drawing/2014/main" id="{6BCE95BD-C16E-C500-74D0-CAF9392B3D24}"/>
              </a:ext>
            </a:extLst>
          </p:cNvPr>
          <p:cNvGrpSpPr/>
          <p:nvPr/>
        </p:nvGrpSpPr>
        <p:grpSpPr>
          <a:xfrm>
            <a:off x="3384469" y="3068695"/>
            <a:ext cx="172080" cy="165600"/>
            <a:chOff x="3384469" y="3068695"/>
            <a:chExt cx="172080" cy="165600"/>
          </a:xfrm>
        </p:grpSpPr>
        <mc:AlternateContent xmlns:mc="http://schemas.openxmlformats.org/markup-compatibility/2006" xmlns:p14="http://schemas.microsoft.com/office/powerpoint/2010/main">
          <mc:Choice Requires="p14">
            <p:contentPart p14:bwMode="auto" r:id="rId12">
              <p14:nvContentPartPr>
                <p14:cNvPr id="23" name="Ink 22">
                  <a:extLst>
                    <a:ext uri="{FF2B5EF4-FFF2-40B4-BE49-F238E27FC236}">
                      <a16:creationId xmlns:a16="http://schemas.microsoft.com/office/drawing/2014/main" id="{9707DEA0-815A-FA7A-A127-CD177853F4F9}"/>
                    </a:ext>
                  </a:extLst>
                </p14:cNvPr>
                <p14:cNvContentPartPr/>
                <p14:nvPr/>
              </p14:nvContentPartPr>
              <p14:xfrm>
                <a:off x="3394189" y="3082375"/>
                <a:ext cx="162360" cy="144360"/>
              </p14:xfrm>
            </p:contentPart>
          </mc:Choice>
          <mc:Fallback xmlns="">
            <p:pic>
              <p:nvPicPr>
                <p:cNvPr id="23" name="Ink 22">
                  <a:extLst>
                    <a:ext uri="{FF2B5EF4-FFF2-40B4-BE49-F238E27FC236}">
                      <a16:creationId xmlns:a16="http://schemas.microsoft.com/office/drawing/2014/main" id="{9707DEA0-815A-FA7A-A127-CD177853F4F9}"/>
                    </a:ext>
                  </a:extLst>
                </p:cNvPr>
                <p:cNvPicPr/>
                <p:nvPr/>
              </p:nvPicPr>
              <p:blipFill>
                <a:blip r:embed="rId13"/>
                <a:stretch>
                  <a:fillRect/>
                </a:stretch>
              </p:blipFill>
              <p:spPr>
                <a:xfrm>
                  <a:off x="3388069" y="3076255"/>
                  <a:ext cx="17460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4" name="Ink 23">
                  <a:extLst>
                    <a:ext uri="{FF2B5EF4-FFF2-40B4-BE49-F238E27FC236}">
                      <a16:creationId xmlns:a16="http://schemas.microsoft.com/office/drawing/2014/main" id="{05498223-87BC-6F3E-EA55-2B76D2DC2642}"/>
                    </a:ext>
                  </a:extLst>
                </p14:cNvPr>
                <p14:cNvContentPartPr/>
                <p14:nvPr/>
              </p14:nvContentPartPr>
              <p14:xfrm>
                <a:off x="3384469" y="3068695"/>
                <a:ext cx="169560" cy="165600"/>
              </p14:xfrm>
            </p:contentPart>
          </mc:Choice>
          <mc:Fallback xmlns="">
            <p:pic>
              <p:nvPicPr>
                <p:cNvPr id="24" name="Ink 23">
                  <a:extLst>
                    <a:ext uri="{FF2B5EF4-FFF2-40B4-BE49-F238E27FC236}">
                      <a16:creationId xmlns:a16="http://schemas.microsoft.com/office/drawing/2014/main" id="{05498223-87BC-6F3E-EA55-2B76D2DC2642}"/>
                    </a:ext>
                  </a:extLst>
                </p:cNvPr>
                <p:cNvPicPr/>
                <p:nvPr/>
              </p:nvPicPr>
              <p:blipFill>
                <a:blip r:embed="rId15"/>
                <a:stretch>
                  <a:fillRect/>
                </a:stretch>
              </p:blipFill>
              <p:spPr>
                <a:xfrm>
                  <a:off x="3378349" y="3062575"/>
                  <a:ext cx="181800" cy="177840"/>
                </a:xfrm>
                <a:prstGeom prst="rect">
                  <a:avLst/>
                </a:prstGeom>
              </p:spPr>
            </p:pic>
          </mc:Fallback>
        </mc:AlternateContent>
      </p:grpSp>
      <p:grpSp>
        <p:nvGrpSpPr>
          <p:cNvPr id="28" name="Group 27">
            <a:extLst>
              <a:ext uri="{FF2B5EF4-FFF2-40B4-BE49-F238E27FC236}">
                <a16:creationId xmlns:a16="http://schemas.microsoft.com/office/drawing/2014/main" id="{AEAC571B-5A33-9711-1828-8DF6220D5DC9}"/>
              </a:ext>
            </a:extLst>
          </p:cNvPr>
          <p:cNvGrpSpPr/>
          <p:nvPr/>
        </p:nvGrpSpPr>
        <p:grpSpPr>
          <a:xfrm>
            <a:off x="4262149" y="3253375"/>
            <a:ext cx="490320" cy="308880"/>
            <a:chOff x="4262149" y="3253375"/>
            <a:chExt cx="490320" cy="308880"/>
          </a:xfrm>
        </p:grpSpPr>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6E5FEC41-20FD-7B9E-EA96-166B82820EE3}"/>
                    </a:ext>
                  </a:extLst>
                </p14:cNvPr>
                <p14:cNvContentPartPr/>
                <p14:nvPr/>
              </p14:nvContentPartPr>
              <p14:xfrm>
                <a:off x="4578589" y="3345535"/>
                <a:ext cx="157680" cy="216720"/>
              </p14:xfrm>
            </p:contentPart>
          </mc:Choice>
          <mc:Fallback xmlns="">
            <p:pic>
              <p:nvPicPr>
                <p:cNvPr id="12" name="Ink 11">
                  <a:extLst>
                    <a:ext uri="{FF2B5EF4-FFF2-40B4-BE49-F238E27FC236}">
                      <a16:creationId xmlns:a16="http://schemas.microsoft.com/office/drawing/2014/main" id="{6E5FEC41-20FD-7B9E-EA96-166B82820EE3}"/>
                    </a:ext>
                  </a:extLst>
                </p:cNvPr>
                <p:cNvPicPr/>
                <p:nvPr/>
              </p:nvPicPr>
              <p:blipFill>
                <a:blip r:embed="rId17"/>
                <a:stretch>
                  <a:fillRect/>
                </a:stretch>
              </p:blipFill>
              <p:spPr>
                <a:xfrm>
                  <a:off x="4572469" y="3339415"/>
                  <a:ext cx="16992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5" name="Ink 14">
                  <a:extLst>
                    <a:ext uri="{FF2B5EF4-FFF2-40B4-BE49-F238E27FC236}">
                      <a16:creationId xmlns:a16="http://schemas.microsoft.com/office/drawing/2014/main" id="{82F3D0EF-F717-01F5-29B3-426C3DF6EE60}"/>
                    </a:ext>
                  </a:extLst>
                </p14:cNvPr>
                <p14:cNvContentPartPr/>
                <p14:nvPr/>
              </p14:nvContentPartPr>
              <p14:xfrm>
                <a:off x="4526029" y="3338695"/>
                <a:ext cx="226440" cy="203400"/>
              </p14:xfrm>
            </p:contentPart>
          </mc:Choice>
          <mc:Fallback xmlns="">
            <p:pic>
              <p:nvPicPr>
                <p:cNvPr id="15" name="Ink 14">
                  <a:extLst>
                    <a:ext uri="{FF2B5EF4-FFF2-40B4-BE49-F238E27FC236}">
                      <a16:creationId xmlns:a16="http://schemas.microsoft.com/office/drawing/2014/main" id="{82F3D0EF-F717-01F5-29B3-426C3DF6EE60}"/>
                    </a:ext>
                  </a:extLst>
                </p:cNvPr>
                <p:cNvPicPr/>
                <p:nvPr/>
              </p:nvPicPr>
              <p:blipFill>
                <a:blip r:embed="rId19"/>
                <a:stretch>
                  <a:fillRect/>
                </a:stretch>
              </p:blipFill>
              <p:spPr>
                <a:xfrm>
                  <a:off x="4519909" y="3332575"/>
                  <a:ext cx="23868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6" name="Ink 25">
                  <a:extLst>
                    <a:ext uri="{FF2B5EF4-FFF2-40B4-BE49-F238E27FC236}">
                      <a16:creationId xmlns:a16="http://schemas.microsoft.com/office/drawing/2014/main" id="{3B6409B7-A28B-7F0A-E25F-EB5A58684110}"/>
                    </a:ext>
                  </a:extLst>
                </p14:cNvPr>
                <p14:cNvContentPartPr/>
                <p14:nvPr/>
              </p14:nvContentPartPr>
              <p14:xfrm>
                <a:off x="4442509" y="3415735"/>
                <a:ext cx="25920" cy="34200"/>
              </p14:xfrm>
            </p:contentPart>
          </mc:Choice>
          <mc:Fallback xmlns="">
            <p:pic>
              <p:nvPicPr>
                <p:cNvPr id="26" name="Ink 25">
                  <a:extLst>
                    <a:ext uri="{FF2B5EF4-FFF2-40B4-BE49-F238E27FC236}">
                      <a16:creationId xmlns:a16="http://schemas.microsoft.com/office/drawing/2014/main" id="{3B6409B7-A28B-7F0A-E25F-EB5A58684110}"/>
                    </a:ext>
                  </a:extLst>
                </p:cNvPr>
                <p:cNvPicPr/>
                <p:nvPr/>
              </p:nvPicPr>
              <p:blipFill>
                <a:blip r:embed="rId21"/>
                <a:stretch>
                  <a:fillRect/>
                </a:stretch>
              </p:blipFill>
              <p:spPr>
                <a:xfrm>
                  <a:off x="4436389" y="3409615"/>
                  <a:ext cx="3816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7" name="Ink 26">
                  <a:extLst>
                    <a:ext uri="{FF2B5EF4-FFF2-40B4-BE49-F238E27FC236}">
                      <a16:creationId xmlns:a16="http://schemas.microsoft.com/office/drawing/2014/main" id="{94C67D42-011B-10BD-BEEF-8B448CE0F62B}"/>
                    </a:ext>
                  </a:extLst>
                </p14:cNvPr>
                <p14:cNvContentPartPr/>
                <p14:nvPr/>
              </p14:nvContentPartPr>
              <p14:xfrm>
                <a:off x="4262149" y="3253375"/>
                <a:ext cx="115920" cy="99720"/>
              </p14:xfrm>
            </p:contentPart>
          </mc:Choice>
          <mc:Fallback xmlns="">
            <p:pic>
              <p:nvPicPr>
                <p:cNvPr id="27" name="Ink 26">
                  <a:extLst>
                    <a:ext uri="{FF2B5EF4-FFF2-40B4-BE49-F238E27FC236}">
                      <a16:creationId xmlns:a16="http://schemas.microsoft.com/office/drawing/2014/main" id="{94C67D42-011B-10BD-BEEF-8B448CE0F62B}"/>
                    </a:ext>
                  </a:extLst>
                </p:cNvPr>
                <p:cNvPicPr/>
                <p:nvPr/>
              </p:nvPicPr>
              <p:blipFill>
                <a:blip r:embed="rId23"/>
                <a:stretch>
                  <a:fillRect/>
                </a:stretch>
              </p:blipFill>
              <p:spPr>
                <a:xfrm>
                  <a:off x="4256029" y="3247255"/>
                  <a:ext cx="128160" cy="111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30" name="Ink 29">
                <a:extLst>
                  <a:ext uri="{FF2B5EF4-FFF2-40B4-BE49-F238E27FC236}">
                    <a16:creationId xmlns:a16="http://schemas.microsoft.com/office/drawing/2014/main" id="{F58B2A9F-1A23-8418-8288-FCB0D31E6904}"/>
                  </a:ext>
                </a:extLst>
              </p14:cNvPr>
              <p14:cNvContentPartPr/>
              <p14:nvPr/>
            </p14:nvContentPartPr>
            <p14:xfrm>
              <a:off x="4003669" y="3532735"/>
              <a:ext cx="485640" cy="21240"/>
            </p14:xfrm>
          </p:contentPart>
        </mc:Choice>
        <mc:Fallback xmlns="">
          <p:pic>
            <p:nvPicPr>
              <p:cNvPr id="30" name="Ink 29">
                <a:extLst>
                  <a:ext uri="{FF2B5EF4-FFF2-40B4-BE49-F238E27FC236}">
                    <a16:creationId xmlns:a16="http://schemas.microsoft.com/office/drawing/2014/main" id="{F58B2A9F-1A23-8418-8288-FCB0D31E6904}"/>
                  </a:ext>
                </a:extLst>
              </p:cNvPr>
              <p:cNvPicPr/>
              <p:nvPr/>
            </p:nvPicPr>
            <p:blipFill>
              <a:blip r:embed="rId25"/>
              <a:stretch>
                <a:fillRect/>
              </a:stretch>
            </p:blipFill>
            <p:spPr>
              <a:xfrm>
                <a:off x="3997549" y="3526615"/>
                <a:ext cx="497880" cy="33480"/>
              </a:xfrm>
              <a:prstGeom prst="rect">
                <a:avLst/>
              </a:prstGeom>
            </p:spPr>
          </p:pic>
        </mc:Fallback>
      </mc:AlternateContent>
      <p:grpSp>
        <p:nvGrpSpPr>
          <p:cNvPr id="37" name="Group 36">
            <a:extLst>
              <a:ext uri="{FF2B5EF4-FFF2-40B4-BE49-F238E27FC236}">
                <a16:creationId xmlns:a16="http://schemas.microsoft.com/office/drawing/2014/main" id="{42CA551C-9043-31B9-D07F-814A0C8C82E3}"/>
              </a:ext>
            </a:extLst>
          </p:cNvPr>
          <p:cNvGrpSpPr/>
          <p:nvPr/>
        </p:nvGrpSpPr>
        <p:grpSpPr>
          <a:xfrm>
            <a:off x="3927349" y="3472615"/>
            <a:ext cx="429840" cy="476640"/>
            <a:chOff x="3927349" y="3472615"/>
            <a:chExt cx="429840" cy="476640"/>
          </a:xfrm>
        </p:grpSpPr>
        <mc:AlternateContent xmlns:mc="http://schemas.openxmlformats.org/markup-compatibility/2006" xmlns:p14="http://schemas.microsoft.com/office/powerpoint/2010/main">
          <mc:Choice Requires="p14">
            <p:contentPart p14:bwMode="auto" r:id="rId26">
              <p14:nvContentPartPr>
                <p14:cNvPr id="31" name="Ink 30">
                  <a:extLst>
                    <a:ext uri="{FF2B5EF4-FFF2-40B4-BE49-F238E27FC236}">
                      <a16:creationId xmlns:a16="http://schemas.microsoft.com/office/drawing/2014/main" id="{B8843D8C-171D-41CB-03D9-71D75EF28B16}"/>
                    </a:ext>
                  </a:extLst>
                </p14:cNvPr>
                <p14:cNvContentPartPr/>
                <p14:nvPr/>
              </p14:nvContentPartPr>
              <p14:xfrm>
                <a:off x="3927349" y="3472615"/>
                <a:ext cx="176400" cy="101880"/>
              </p14:xfrm>
            </p:contentPart>
          </mc:Choice>
          <mc:Fallback xmlns="">
            <p:pic>
              <p:nvPicPr>
                <p:cNvPr id="31" name="Ink 30">
                  <a:extLst>
                    <a:ext uri="{FF2B5EF4-FFF2-40B4-BE49-F238E27FC236}">
                      <a16:creationId xmlns:a16="http://schemas.microsoft.com/office/drawing/2014/main" id="{B8843D8C-171D-41CB-03D9-71D75EF28B16}"/>
                    </a:ext>
                  </a:extLst>
                </p:cNvPr>
                <p:cNvPicPr/>
                <p:nvPr/>
              </p:nvPicPr>
              <p:blipFill>
                <a:blip r:embed="rId27"/>
                <a:stretch>
                  <a:fillRect/>
                </a:stretch>
              </p:blipFill>
              <p:spPr>
                <a:xfrm>
                  <a:off x="3921229" y="3466495"/>
                  <a:ext cx="18864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2" name="Ink 31">
                  <a:extLst>
                    <a:ext uri="{FF2B5EF4-FFF2-40B4-BE49-F238E27FC236}">
                      <a16:creationId xmlns:a16="http://schemas.microsoft.com/office/drawing/2014/main" id="{DC0AC881-1CC1-8FC2-2319-DA63A9E17806}"/>
                    </a:ext>
                  </a:extLst>
                </p14:cNvPr>
                <p14:cNvContentPartPr/>
                <p14:nvPr/>
              </p14:nvContentPartPr>
              <p14:xfrm>
                <a:off x="3962269" y="3622735"/>
                <a:ext cx="169920" cy="88200"/>
              </p14:xfrm>
            </p:contentPart>
          </mc:Choice>
          <mc:Fallback xmlns="">
            <p:pic>
              <p:nvPicPr>
                <p:cNvPr id="32" name="Ink 31">
                  <a:extLst>
                    <a:ext uri="{FF2B5EF4-FFF2-40B4-BE49-F238E27FC236}">
                      <a16:creationId xmlns:a16="http://schemas.microsoft.com/office/drawing/2014/main" id="{DC0AC881-1CC1-8FC2-2319-DA63A9E17806}"/>
                    </a:ext>
                  </a:extLst>
                </p:cNvPr>
                <p:cNvPicPr/>
                <p:nvPr/>
              </p:nvPicPr>
              <p:blipFill>
                <a:blip r:embed="rId29"/>
                <a:stretch>
                  <a:fillRect/>
                </a:stretch>
              </p:blipFill>
              <p:spPr>
                <a:xfrm>
                  <a:off x="3956149" y="3616615"/>
                  <a:ext cx="18216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4" name="Ink 33">
                  <a:extLst>
                    <a:ext uri="{FF2B5EF4-FFF2-40B4-BE49-F238E27FC236}">
                      <a16:creationId xmlns:a16="http://schemas.microsoft.com/office/drawing/2014/main" id="{22644BE6-D4E4-80C5-8583-FB0DC5849DB7}"/>
                    </a:ext>
                  </a:extLst>
                </p14:cNvPr>
                <p14:cNvContentPartPr/>
                <p14:nvPr/>
              </p14:nvContentPartPr>
              <p14:xfrm>
                <a:off x="4249549" y="3671335"/>
                <a:ext cx="107640" cy="92160"/>
              </p14:xfrm>
            </p:contentPart>
          </mc:Choice>
          <mc:Fallback xmlns="">
            <p:pic>
              <p:nvPicPr>
                <p:cNvPr id="34" name="Ink 33">
                  <a:extLst>
                    <a:ext uri="{FF2B5EF4-FFF2-40B4-BE49-F238E27FC236}">
                      <a16:creationId xmlns:a16="http://schemas.microsoft.com/office/drawing/2014/main" id="{22644BE6-D4E4-80C5-8583-FB0DC5849DB7}"/>
                    </a:ext>
                  </a:extLst>
                </p:cNvPr>
                <p:cNvPicPr/>
                <p:nvPr/>
              </p:nvPicPr>
              <p:blipFill>
                <a:blip r:embed="rId31"/>
                <a:stretch>
                  <a:fillRect/>
                </a:stretch>
              </p:blipFill>
              <p:spPr>
                <a:xfrm>
                  <a:off x="4243429" y="3665215"/>
                  <a:ext cx="11988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5" name="Ink 34">
                  <a:extLst>
                    <a:ext uri="{FF2B5EF4-FFF2-40B4-BE49-F238E27FC236}">
                      <a16:creationId xmlns:a16="http://schemas.microsoft.com/office/drawing/2014/main" id="{2520ED7F-3DCF-34DC-237F-F7F83A4770F2}"/>
                    </a:ext>
                  </a:extLst>
                </p14:cNvPr>
                <p14:cNvContentPartPr/>
                <p14:nvPr/>
              </p14:nvContentPartPr>
              <p14:xfrm>
                <a:off x="4142269" y="3802735"/>
                <a:ext cx="41760" cy="20160"/>
              </p14:xfrm>
            </p:contentPart>
          </mc:Choice>
          <mc:Fallback xmlns="">
            <p:pic>
              <p:nvPicPr>
                <p:cNvPr id="35" name="Ink 34">
                  <a:extLst>
                    <a:ext uri="{FF2B5EF4-FFF2-40B4-BE49-F238E27FC236}">
                      <a16:creationId xmlns:a16="http://schemas.microsoft.com/office/drawing/2014/main" id="{2520ED7F-3DCF-34DC-237F-F7F83A4770F2}"/>
                    </a:ext>
                  </a:extLst>
                </p:cNvPr>
                <p:cNvPicPr/>
                <p:nvPr/>
              </p:nvPicPr>
              <p:blipFill>
                <a:blip r:embed="rId33"/>
                <a:stretch>
                  <a:fillRect/>
                </a:stretch>
              </p:blipFill>
              <p:spPr>
                <a:xfrm>
                  <a:off x="4136149" y="3796615"/>
                  <a:ext cx="5400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6" name="Ink 35">
                  <a:extLst>
                    <a:ext uri="{FF2B5EF4-FFF2-40B4-BE49-F238E27FC236}">
                      <a16:creationId xmlns:a16="http://schemas.microsoft.com/office/drawing/2014/main" id="{D12E1612-9A3E-8B8F-B90B-881FC3E8169C}"/>
                    </a:ext>
                  </a:extLst>
                </p14:cNvPr>
                <p14:cNvContentPartPr/>
                <p14:nvPr/>
              </p14:nvContentPartPr>
              <p14:xfrm>
                <a:off x="3984229" y="3858175"/>
                <a:ext cx="123840" cy="91080"/>
              </p14:xfrm>
            </p:contentPart>
          </mc:Choice>
          <mc:Fallback xmlns="">
            <p:pic>
              <p:nvPicPr>
                <p:cNvPr id="36" name="Ink 35">
                  <a:extLst>
                    <a:ext uri="{FF2B5EF4-FFF2-40B4-BE49-F238E27FC236}">
                      <a16:creationId xmlns:a16="http://schemas.microsoft.com/office/drawing/2014/main" id="{D12E1612-9A3E-8B8F-B90B-881FC3E8169C}"/>
                    </a:ext>
                  </a:extLst>
                </p:cNvPr>
                <p:cNvPicPr/>
                <p:nvPr/>
              </p:nvPicPr>
              <p:blipFill>
                <a:blip r:embed="rId35"/>
                <a:stretch>
                  <a:fillRect/>
                </a:stretch>
              </p:blipFill>
              <p:spPr>
                <a:xfrm>
                  <a:off x="3978109" y="3852055"/>
                  <a:ext cx="136080" cy="103320"/>
                </a:xfrm>
                <a:prstGeom prst="rect">
                  <a:avLst/>
                </a:prstGeom>
              </p:spPr>
            </p:pic>
          </mc:Fallback>
        </mc:AlternateContent>
      </p:grpSp>
      <p:grpSp>
        <p:nvGrpSpPr>
          <p:cNvPr id="47" name="Group 46">
            <a:extLst>
              <a:ext uri="{FF2B5EF4-FFF2-40B4-BE49-F238E27FC236}">
                <a16:creationId xmlns:a16="http://schemas.microsoft.com/office/drawing/2014/main" id="{D3450C0D-A2C9-0CE5-A832-2953CEFFC983}"/>
              </a:ext>
            </a:extLst>
          </p:cNvPr>
          <p:cNvGrpSpPr/>
          <p:nvPr/>
        </p:nvGrpSpPr>
        <p:grpSpPr>
          <a:xfrm>
            <a:off x="3498229" y="3182455"/>
            <a:ext cx="408960" cy="274320"/>
            <a:chOff x="3498229" y="3182455"/>
            <a:chExt cx="408960" cy="274320"/>
          </a:xfrm>
        </p:grpSpPr>
        <mc:AlternateContent xmlns:mc="http://schemas.openxmlformats.org/markup-compatibility/2006" xmlns:p14="http://schemas.microsoft.com/office/powerpoint/2010/main">
          <mc:Choice Requires="p14">
            <p:contentPart p14:bwMode="auto" r:id="rId36">
              <p14:nvContentPartPr>
                <p14:cNvPr id="38" name="Ink 37">
                  <a:extLst>
                    <a:ext uri="{FF2B5EF4-FFF2-40B4-BE49-F238E27FC236}">
                      <a16:creationId xmlns:a16="http://schemas.microsoft.com/office/drawing/2014/main" id="{D9417123-3464-B03C-2902-C0E21567DCDA}"/>
                    </a:ext>
                  </a:extLst>
                </p14:cNvPr>
                <p14:cNvContentPartPr/>
                <p14:nvPr/>
              </p14:nvContentPartPr>
              <p14:xfrm>
                <a:off x="3770749" y="3362455"/>
                <a:ext cx="136440" cy="94320"/>
              </p14:xfrm>
            </p:contentPart>
          </mc:Choice>
          <mc:Fallback xmlns="">
            <p:pic>
              <p:nvPicPr>
                <p:cNvPr id="38" name="Ink 37">
                  <a:extLst>
                    <a:ext uri="{FF2B5EF4-FFF2-40B4-BE49-F238E27FC236}">
                      <a16:creationId xmlns:a16="http://schemas.microsoft.com/office/drawing/2014/main" id="{D9417123-3464-B03C-2902-C0E21567DCDA}"/>
                    </a:ext>
                  </a:extLst>
                </p:cNvPr>
                <p:cNvPicPr/>
                <p:nvPr/>
              </p:nvPicPr>
              <p:blipFill>
                <a:blip r:embed="rId37"/>
                <a:stretch>
                  <a:fillRect/>
                </a:stretch>
              </p:blipFill>
              <p:spPr>
                <a:xfrm>
                  <a:off x="3764629" y="3356335"/>
                  <a:ext cx="14868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9" name="Ink 38">
                  <a:extLst>
                    <a:ext uri="{FF2B5EF4-FFF2-40B4-BE49-F238E27FC236}">
                      <a16:creationId xmlns:a16="http://schemas.microsoft.com/office/drawing/2014/main" id="{48C51F3F-CA62-0690-0CA2-A24855603A9B}"/>
                    </a:ext>
                  </a:extLst>
                </p14:cNvPr>
                <p14:cNvContentPartPr/>
                <p14:nvPr/>
              </p14:nvContentPartPr>
              <p14:xfrm>
                <a:off x="3666349" y="3253015"/>
                <a:ext cx="81720" cy="65160"/>
              </p14:xfrm>
            </p:contentPart>
          </mc:Choice>
          <mc:Fallback xmlns="">
            <p:pic>
              <p:nvPicPr>
                <p:cNvPr id="39" name="Ink 38">
                  <a:extLst>
                    <a:ext uri="{FF2B5EF4-FFF2-40B4-BE49-F238E27FC236}">
                      <a16:creationId xmlns:a16="http://schemas.microsoft.com/office/drawing/2014/main" id="{48C51F3F-CA62-0690-0CA2-A24855603A9B}"/>
                    </a:ext>
                  </a:extLst>
                </p:cNvPr>
                <p:cNvPicPr/>
                <p:nvPr/>
              </p:nvPicPr>
              <p:blipFill>
                <a:blip r:embed="rId39"/>
                <a:stretch>
                  <a:fillRect/>
                </a:stretch>
              </p:blipFill>
              <p:spPr>
                <a:xfrm>
                  <a:off x="3660229" y="3246895"/>
                  <a:ext cx="9396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0" name="Ink 39">
                  <a:extLst>
                    <a:ext uri="{FF2B5EF4-FFF2-40B4-BE49-F238E27FC236}">
                      <a16:creationId xmlns:a16="http://schemas.microsoft.com/office/drawing/2014/main" id="{E32D79DA-425E-7E98-490E-B32D2DB4F731}"/>
                    </a:ext>
                  </a:extLst>
                </p14:cNvPr>
                <p14:cNvContentPartPr/>
                <p14:nvPr/>
              </p14:nvContentPartPr>
              <p14:xfrm>
                <a:off x="3566269" y="3182455"/>
                <a:ext cx="43200" cy="18360"/>
              </p14:xfrm>
            </p:contentPart>
          </mc:Choice>
          <mc:Fallback xmlns="">
            <p:pic>
              <p:nvPicPr>
                <p:cNvPr id="40" name="Ink 39">
                  <a:extLst>
                    <a:ext uri="{FF2B5EF4-FFF2-40B4-BE49-F238E27FC236}">
                      <a16:creationId xmlns:a16="http://schemas.microsoft.com/office/drawing/2014/main" id="{E32D79DA-425E-7E98-490E-B32D2DB4F731}"/>
                    </a:ext>
                  </a:extLst>
                </p:cNvPr>
                <p:cNvPicPr/>
                <p:nvPr/>
              </p:nvPicPr>
              <p:blipFill>
                <a:blip r:embed="rId41"/>
                <a:stretch>
                  <a:fillRect/>
                </a:stretch>
              </p:blipFill>
              <p:spPr>
                <a:xfrm>
                  <a:off x="3560149" y="3176335"/>
                  <a:ext cx="5544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1" name="Ink 40">
                  <a:extLst>
                    <a:ext uri="{FF2B5EF4-FFF2-40B4-BE49-F238E27FC236}">
                      <a16:creationId xmlns:a16="http://schemas.microsoft.com/office/drawing/2014/main" id="{24B0A47F-4164-736B-5583-5411E68C3861}"/>
                    </a:ext>
                  </a:extLst>
                </p14:cNvPr>
                <p14:cNvContentPartPr/>
                <p14:nvPr/>
              </p14:nvContentPartPr>
              <p14:xfrm>
                <a:off x="3498229" y="3317815"/>
                <a:ext cx="14760" cy="103680"/>
              </p14:xfrm>
            </p:contentPart>
          </mc:Choice>
          <mc:Fallback xmlns="">
            <p:pic>
              <p:nvPicPr>
                <p:cNvPr id="41" name="Ink 40">
                  <a:extLst>
                    <a:ext uri="{FF2B5EF4-FFF2-40B4-BE49-F238E27FC236}">
                      <a16:creationId xmlns:a16="http://schemas.microsoft.com/office/drawing/2014/main" id="{24B0A47F-4164-736B-5583-5411E68C3861}"/>
                    </a:ext>
                  </a:extLst>
                </p:cNvPr>
                <p:cNvPicPr/>
                <p:nvPr/>
              </p:nvPicPr>
              <p:blipFill>
                <a:blip r:embed="rId43"/>
                <a:stretch>
                  <a:fillRect/>
                </a:stretch>
              </p:blipFill>
              <p:spPr>
                <a:xfrm>
                  <a:off x="3492109" y="3311695"/>
                  <a:ext cx="27000" cy="115920"/>
                </a:xfrm>
                <a:prstGeom prst="rect">
                  <a:avLst/>
                </a:prstGeom>
              </p:spPr>
            </p:pic>
          </mc:Fallback>
        </mc:AlternateContent>
      </p:grpSp>
      <p:grpSp>
        <p:nvGrpSpPr>
          <p:cNvPr id="52" name="Group 51">
            <a:extLst>
              <a:ext uri="{FF2B5EF4-FFF2-40B4-BE49-F238E27FC236}">
                <a16:creationId xmlns:a16="http://schemas.microsoft.com/office/drawing/2014/main" id="{AD2D6617-8245-7ADB-522D-AC26B2EFDAD7}"/>
              </a:ext>
            </a:extLst>
          </p:cNvPr>
          <p:cNvGrpSpPr/>
          <p:nvPr/>
        </p:nvGrpSpPr>
        <p:grpSpPr>
          <a:xfrm>
            <a:off x="2991349" y="3546415"/>
            <a:ext cx="576360" cy="391680"/>
            <a:chOff x="2991349" y="3546415"/>
            <a:chExt cx="576360" cy="391680"/>
          </a:xfrm>
        </p:grpSpPr>
        <mc:AlternateContent xmlns:mc="http://schemas.openxmlformats.org/markup-compatibility/2006" xmlns:p14="http://schemas.microsoft.com/office/powerpoint/2010/main">
          <mc:Choice Requires="p14">
            <p:contentPart p14:bwMode="auto" r:id="rId44">
              <p14:nvContentPartPr>
                <p14:cNvPr id="42" name="Ink 41">
                  <a:extLst>
                    <a:ext uri="{FF2B5EF4-FFF2-40B4-BE49-F238E27FC236}">
                      <a16:creationId xmlns:a16="http://schemas.microsoft.com/office/drawing/2014/main" id="{238973C8-55C7-3C41-B3E1-82E27643FEED}"/>
                    </a:ext>
                  </a:extLst>
                </p14:cNvPr>
                <p14:cNvContentPartPr/>
                <p14:nvPr/>
              </p14:nvContentPartPr>
              <p14:xfrm>
                <a:off x="3525949" y="3546415"/>
                <a:ext cx="360" cy="77040"/>
              </p14:xfrm>
            </p:contentPart>
          </mc:Choice>
          <mc:Fallback xmlns="">
            <p:pic>
              <p:nvPicPr>
                <p:cNvPr id="42" name="Ink 41">
                  <a:extLst>
                    <a:ext uri="{FF2B5EF4-FFF2-40B4-BE49-F238E27FC236}">
                      <a16:creationId xmlns:a16="http://schemas.microsoft.com/office/drawing/2014/main" id="{238973C8-55C7-3C41-B3E1-82E27643FEED}"/>
                    </a:ext>
                  </a:extLst>
                </p:cNvPr>
                <p:cNvPicPr/>
                <p:nvPr/>
              </p:nvPicPr>
              <p:blipFill>
                <a:blip r:embed="rId45"/>
                <a:stretch>
                  <a:fillRect/>
                </a:stretch>
              </p:blipFill>
              <p:spPr>
                <a:xfrm>
                  <a:off x="3519829" y="3540295"/>
                  <a:ext cx="1260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43" name="Ink 42">
                  <a:extLst>
                    <a:ext uri="{FF2B5EF4-FFF2-40B4-BE49-F238E27FC236}">
                      <a16:creationId xmlns:a16="http://schemas.microsoft.com/office/drawing/2014/main" id="{91574FF1-6226-C4CC-B44B-A758AF10723C}"/>
                    </a:ext>
                  </a:extLst>
                </p14:cNvPr>
                <p14:cNvContentPartPr/>
                <p14:nvPr/>
              </p14:nvContentPartPr>
              <p14:xfrm>
                <a:off x="3567349" y="3789055"/>
                <a:ext cx="360" cy="47520"/>
              </p14:xfrm>
            </p:contentPart>
          </mc:Choice>
          <mc:Fallback xmlns="">
            <p:pic>
              <p:nvPicPr>
                <p:cNvPr id="43" name="Ink 42">
                  <a:extLst>
                    <a:ext uri="{FF2B5EF4-FFF2-40B4-BE49-F238E27FC236}">
                      <a16:creationId xmlns:a16="http://schemas.microsoft.com/office/drawing/2014/main" id="{91574FF1-6226-C4CC-B44B-A758AF10723C}"/>
                    </a:ext>
                  </a:extLst>
                </p:cNvPr>
                <p:cNvPicPr/>
                <p:nvPr/>
              </p:nvPicPr>
              <p:blipFill>
                <a:blip r:embed="rId47"/>
                <a:stretch>
                  <a:fillRect/>
                </a:stretch>
              </p:blipFill>
              <p:spPr>
                <a:xfrm>
                  <a:off x="3561229" y="3782935"/>
                  <a:ext cx="126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48" name="Ink 47">
                  <a:extLst>
                    <a:ext uri="{FF2B5EF4-FFF2-40B4-BE49-F238E27FC236}">
                      <a16:creationId xmlns:a16="http://schemas.microsoft.com/office/drawing/2014/main" id="{5E9DD0A3-A455-B951-F2A5-DB9E0F7DF770}"/>
                    </a:ext>
                  </a:extLst>
                </p14:cNvPr>
                <p14:cNvContentPartPr/>
                <p14:nvPr/>
              </p14:nvContentPartPr>
              <p14:xfrm>
                <a:off x="3213829" y="3670255"/>
                <a:ext cx="270720" cy="118800"/>
              </p14:xfrm>
            </p:contentPart>
          </mc:Choice>
          <mc:Fallback xmlns="">
            <p:pic>
              <p:nvPicPr>
                <p:cNvPr id="48" name="Ink 47">
                  <a:extLst>
                    <a:ext uri="{FF2B5EF4-FFF2-40B4-BE49-F238E27FC236}">
                      <a16:creationId xmlns:a16="http://schemas.microsoft.com/office/drawing/2014/main" id="{5E9DD0A3-A455-B951-F2A5-DB9E0F7DF770}"/>
                    </a:ext>
                  </a:extLst>
                </p:cNvPr>
                <p:cNvPicPr/>
                <p:nvPr/>
              </p:nvPicPr>
              <p:blipFill>
                <a:blip r:embed="rId49"/>
                <a:stretch>
                  <a:fillRect/>
                </a:stretch>
              </p:blipFill>
              <p:spPr>
                <a:xfrm>
                  <a:off x="3207709" y="3664135"/>
                  <a:ext cx="28296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49" name="Ink 48">
                  <a:extLst>
                    <a:ext uri="{FF2B5EF4-FFF2-40B4-BE49-F238E27FC236}">
                      <a16:creationId xmlns:a16="http://schemas.microsoft.com/office/drawing/2014/main" id="{920B2FC9-7D4C-A8A1-6092-9053A3D92E73}"/>
                    </a:ext>
                  </a:extLst>
                </p14:cNvPr>
                <p14:cNvContentPartPr/>
                <p14:nvPr/>
              </p14:nvContentPartPr>
              <p14:xfrm>
                <a:off x="3083509" y="3762055"/>
                <a:ext cx="290520" cy="48240"/>
              </p14:xfrm>
            </p:contentPart>
          </mc:Choice>
          <mc:Fallback xmlns="">
            <p:pic>
              <p:nvPicPr>
                <p:cNvPr id="49" name="Ink 48">
                  <a:extLst>
                    <a:ext uri="{FF2B5EF4-FFF2-40B4-BE49-F238E27FC236}">
                      <a16:creationId xmlns:a16="http://schemas.microsoft.com/office/drawing/2014/main" id="{920B2FC9-7D4C-A8A1-6092-9053A3D92E73}"/>
                    </a:ext>
                  </a:extLst>
                </p:cNvPr>
                <p:cNvPicPr/>
                <p:nvPr/>
              </p:nvPicPr>
              <p:blipFill>
                <a:blip r:embed="rId51"/>
                <a:stretch>
                  <a:fillRect/>
                </a:stretch>
              </p:blipFill>
              <p:spPr>
                <a:xfrm>
                  <a:off x="3077389" y="3755935"/>
                  <a:ext cx="30276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1" name="Ink 50">
                  <a:extLst>
                    <a:ext uri="{FF2B5EF4-FFF2-40B4-BE49-F238E27FC236}">
                      <a16:creationId xmlns:a16="http://schemas.microsoft.com/office/drawing/2014/main" id="{260EA710-22C6-B733-E86E-798899238D9E}"/>
                    </a:ext>
                  </a:extLst>
                </p14:cNvPr>
                <p14:cNvContentPartPr/>
                <p14:nvPr/>
              </p14:nvContentPartPr>
              <p14:xfrm>
                <a:off x="2991349" y="3572335"/>
                <a:ext cx="278640" cy="365760"/>
              </p14:xfrm>
            </p:contentPart>
          </mc:Choice>
          <mc:Fallback xmlns="">
            <p:pic>
              <p:nvPicPr>
                <p:cNvPr id="51" name="Ink 50">
                  <a:extLst>
                    <a:ext uri="{FF2B5EF4-FFF2-40B4-BE49-F238E27FC236}">
                      <a16:creationId xmlns:a16="http://schemas.microsoft.com/office/drawing/2014/main" id="{260EA710-22C6-B733-E86E-798899238D9E}"/>
                    </a:ext>
                  </a:extLst>
                </p:cNvPr>
                <p:cNvPicPr/>
                <p:nvPr/>
              </p:nvPicPr>
              <p:blipFill>
                <a:blip r:embed="rId53"/>
                <a:stretch>
                  <a:fillRect/>
                </a:stretch>
              </p:blipFill>
              <p:spPr>
                <a:xfrm>
                  <a:off x="2985229" y="3566215"/>
                  <a:ext cx="290880" cy="37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53" name="Ink 52">
                <a:extLst>
                  <a:ext uri="{FF2B5EF4-FFF2-40B4-BE49-F238E27FC236}">
                    <a16:creationId xmlns:a16="http://schemas.microsoft.com/office/drawing/2014/main" id="{CCF72517-88DE-8FF7-8AB8-B2DF6F085701}"/>
                  </a:ext>
                </a:extLst>
              </p14:cNvPr>
              <p14:cNvContentPartPr/>
              <p14:nvPr/>
            </p14:nvContentPartPr>
            <p14:xfrm>
              <a:off x="5008429" y="3089215"/>
              <a:ext cx="45360" cy="42840"/>
            </p14:xfrm>
          </p:contentPart>
        </mc:Choice>
        <mc:Fallback xmlns="">
          <p:pic>
            <p:nvPicPr>
              <p:cNvPr id="53" name="Ink 52">
                <a:extLst>
                  <a:ext uri="{FF2B5EF4-FFF2-40B4-BE49-F238E27FC236}">
                    <a16:creationId xmlns:a16="http://schemas.microsoft.com/office/drawing/2014/main" id="{CCF72517-88DE-8FF7-8AB8-B2DF6F085701}"/>
                  </a:ext>
                </a:extLst>
              </p:cNvPr>
              <p:cNvPicPr/>
              <p:nvPr/>
            </p:nvPicPr>
            <p:blipFill>
              <a:blip r:embed="rId55"/>
              <a:stretch>
                <a:fillRect/>
              </a:stretch>
            </p:blipFill>
            <p:spPr>
              <a:xfrm>
                <a:off x="5002309" y="3083095"/>
                <a:ext cx="5760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54" name="Ink 53">
                <a:extLst>
                  <a:ext uri="{FF2B5EF4-FFF2-40B4-BE49-F238E27FC236}">
                    <a16:creationId xmlns:a16="http://schemas.microsoft.com/office/drawing/2014/main" id="{A540A6C9-AC42-DA20-9306-22067CAA6244}"/>
                  </a:ext>
                </a:extLst>
              </p14:cNvPr>
              <p14:cNvContentPartPr/>
              <p14:nvPr/>
            </p14:nvContentPartPr>
            <p14:xfrm>
              <a:off x="5724829" y="3121615"/>
              <a:ext cx="13680" cy="34560"/>
            </p14:xfrm>
          </p:contentPart>
        </mc:Choice>
        <mc:Fallback xmlns="">
          <p:pic>
            <p:nvPicPr>
              <p:cNvPr id="54" name="Ink 53">
                <a:extLst>
                  <a:ext uri="{FF2B5EF4-FFF2-40B4-BE49-F238E27FC236}">
                    <a16:creationId xmlns:a16="http://schemas.microsoft.com/office/drawing/2014/main" id="{A540A6C9-AC42-DA20-9306-22067CAA6244}"/>
                  </a:ext>
                </a:extLst>
              </p:cNvPr>
              <p:cNvPicPr/>
              <p:nvPr/>
            </p:nvPicPr>
            <p:blipFill>
              <a:blip r:embed="rId57"/>
              <a:stretch>
                <a:fillRect/>
              </a:stretch>
            </p:blipFill>
            <p:spPr>
              <a:xfrm>
                <a:off x="5718709" y="3115495"/>
                <a:ext cx="25920" cy="46800"/>
              </a:xfrm>
              <a:prstGeom prst="rect">
                <a:avLst/>
              </a:prstGeom>
            </p:spPr>
          </p:pic>
        </mc:Fallback>
      </mc:AlternateContent>
      <p:grpSp>
        <p:nvGrpSpPr>
          <p:cNvPr id="57" name="Group 56">
            <a:extLst>
              <a:ext uri="{FF2B5EF4-FFF2-40B4-BE49-F238E27FC236}">
                <a16:creationId xmlns:a16="http://schemas.microsoft.com/office/drawing/2014/main" id="{589C2CDC-6581-15ED-9532-142DAF0C5F15}"/>
              </a:ext>
            </a:extLst>
          </p:cNvPr>
          <p:cNvGrpSpPr/>
          <p:nvPr/>
        </p:nvGrpSpPr>
        <p:grpSpPr>
          <a:xfrm>
            <a:off x="5737069" y="3498175"/>
            <a:ext cx="12600" cy="27000"/>
            <a:chOff x="5737069" y="3498175"/>
            <a:chExt cx="12600" cy="27000"/>
          </a:xfrm>
        </p:grpSpPr>
        <mc:AlternateContent xmlns:mc="http://schemas.openxmlformats.org/markup-compatibility/2006" xmlns:p14="http://schemas.microsoft.com/office/powerpoint/2010/main">
          <mc:Choice Requires="p14">
            <p:contentPart p14:bwMode="auto" r:id="rId58">
              <p14:nvContentPartPr>
                <p14:cNvPr id="55" name="Ink 54">
                  <a:extLst>
                    <a:ext uri="{FF2B5EF4-FFF2-40B4-BE49-F238E27FC236}">
                      <a16:creationId xmlns:a16="http://schemas.microsoft.com/office/drawing/2014/main" id="{1BE62461-0081-69C0-918D-A01227EEEE16}"/>
                    </a:ext>
                  </a:extLst>
                </p14:cNvPr>
                <p14:cNvContentPartPr/>
                <p14:nvPr/>
              </p14:nvContentPartPr>
              <p14:xfrm>
                <a:off x="5737069" y="3498175"/>
                <a:ext cx="5760" cy="27000"/>
              </p14:xfrm>
            </p:contentPart>
          </mc:Choice>
          <mc:Fallback xmlns="">
            <p:pic>
              <p:nvPicPr>
                <p:cNvPr id="55" name="Ink 54">
                  <a:extLst>
                    <a:ext uri="{FF2B5EF4-FFF2-40B4-BE49-F238E27FC236}">
                      <a16:creationId xmlns:a16="http://schemas.microsoft.com/office/drawing/2014/main" id="{1BE62461-0081-69C0-918D-A01227EEEE16}"/>
                    </a:ext>
                  </a:extLst>
                </p:cNvPr>
                <p:cNvPicPr/>
                <p:nvPr/>
              </p:nvPicPr>
              <p:blipFill>
                <a:blip r:embed="rId59"/>
                <a:stretch>
                  <a:fillRect/>
                </a:stretch>
              </p:blipFill>
              <p:spPr>
                <a:xfrm>
                  <a:off x="5730949" y="3492055"/>
                  <a:ext cx="1800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56" name="Ink 55">
                  <a:extLst>
                    <a:ext uri="{FF2B5EF4-FFF2-40B4-BE49-F238E27FC236}">
                      <a16:creationId xmlns:a16="http://schemas.microsoft.com/office/drawing/2014/main" id="{AFF8024E-1389-E27B-B750-C4DDDD0B3DA4}"/>
                    </a:ext>
                  </a:extLst>
                </p14:cNvPr>
                <p14:cNvContentPartPr/>
                <p14:nvPr/>
              </p14:nvContentPartPr>
              <p14:xfrm>
                <a:off x="5749309" y="3498175"/>
                <a:ext cx="360" cy="1440"/>
              </p14:xfrm>
            </p:contentPart>
          </mc:Choice>
          <mc:Fallback xmlns="">
            <p:pic>
              <p:nvPicPr>
                <p:cNvPr id="56" name="Ink 55">
                  <a:extLst>
                    <a:ext uri="{FF2B5EF4-FFF2-40B4-BE49-F238E27FC236}">
                      <a16:creationId xmlns:a16="http://schemas.microsoft.com/office/drawing/2014/main" id="{AFF8024E-1389-E27B-B750-C4DDDD0B3DA4}"/>
                    </a:ext>
                  </a:extLst>
                </p:cNvPr>
                <p:cNvPicPr/>
                <p:nvPr/>
              </p:nvPicPr>
              <p:blipFill>
                <a:blip r:embed="rId61"/>
                <a:stretch>
                  <a:fillRect/>
                </a:stretch>
              </p:blipFill>
              <p:spPr>
                <a:xfrm>
                  <a:off x="5743189" y="3492055"/>
                  <a:ext cx="12600" cy="13680"/>
                </a:xfrm>
                <a:prstGeom prst="rect">
                  <a:avLst/>
                </a:prstGeom>
              </p:spPr>
            </p:pic>
          </mc:Fallback>
        </mc:AlternateContent>
      </p:grpSp>
      <p:grpSp>
        <p:nvGrpSpPr>
          <p:cNvPr id="60" name="Group 59">
            <a:extLst>
              <a:ext uri="{FF2B5EF4-FFF2-40B4-BE49-F238E27FC236}">
                <a16:creationId xmlns:a16="http://schemas.microsoft.com/office/drawing/2014/main" id="{C5721D6B-207F-A37C-9624-D043483E90A9}"/>
              </a:ext>
            </a:extLst>
          </p:cNvPr>
          <p:cNvGrpSpPr/>
          <p:nvPr/>
        </p:nvGrpSpPr>
        <p:grpSpPr>
          <a:xfrm>
            <a:off x="5001229" y="3539575"/>
            <a:ext cx="14040" cy="39240"/>
            <a:chOff x="5001229" y="3539575"/>
            <a:chExt cx="14040" cy="39240"/>
          </a:xfrm>
        </p:grpSpPr>
        <mc:AlternateContent xmlns:mc="http://schemas.openxmlformats.org/markup-compatibility/2006" xmlns:p14="http://schemas.microsoft.com/office/powerpoint/2010/main">
          <mc:Choice Requires="p14">
            <p:contentPart p14:bwMode="auto" r:id="rId62">
              <p14:nvContentPartPr>
                <p14:cNvPr id="58" name="Ink 57">
                  <a:extLst>
                    <a:ext uri="{FF2B5EF4-FFF2-40B4-BE49-F238E27FC236}">
                      <a16:creationId xmlns:a16="http://schemas.microsoft.com/office/drawing/2014/main" id="{E211039B-5F5C-51F9-261D-DE3BC64E8B6E}"/>
                    </a:ext>
                  </a:extLst>
                </p14:cNvPr>
                <p14:cNvContentPartPr/>
                <p14:nvPr/>
              </p14:nvContentPartPr>
              <p14:xfrm>
                <a:off x="5001229" y="3539575"/>
                <a:ext cx="3240" cy="30240"/>
              </p14:xfrm>
            </p:contentPart>
          </mc:Choice>
          <mc:Fallback xmlns="">
            <p:pic>
              <p:nvPicPr>
                <p:cNvPr id="58" name="Ink 57">
                  <a:extLst>
                    <a:ext uri="{FF2B5EF4-FFF2-40B4-BE49-F238E27FC236}">
                      <a16:creationId xmlns:a16="http://schemas.microsoft.com/office/drawing/2014/main" id="{E211039B-5F5C-51F9-261D-DE3BC64E8B6E}"/>
                    </a:ext>
                  </a:extLst>
                </p:cNvPr>
                <p:cNvPicPr/>
                <p:nvPr/>
              </p:nvPicPr>
              <p:blipFill>
                <a:blip r:embed="rId63"/>
                <a:stretch>
                  <a:fillRect/>
                </a:stretch>
              </p:blipFill>
              <p:spPr>
                <a:xfrm>
                  <a:off x="4995109" y="3533455"/>
                  <a:ext cx="1548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9" name="Ink 58">
                  <a:extLst>
                    <a:ext uri="{FF2B5EF4-FFF2-40B4-BE49-F238E27FC236}">
                      <a16:creationId xmlns:a16="http://schemas.microsoft.com/office/drawing/2014/main" id="{61731268-A6D5-A28A-BDD3-A0EA4FE5F65E}"/>
                    </a:ext>
                  </a:extLst>
                </p14:cNvPr>
                <p14:cNvContentPartPr/>
                <p14:nvPr/>
              </p14:nvContentPartPr>
              <p14:xfrm>
                <a:off x="5012389" y="3567295"/>
                <a:ext cx="2880" cy="11520"/>
              </p14:xfrm>
            </p:contentPart>
          </mc:Choice>
          <mc:Fallback xmlns="">
            <p:pic>
              <p:nvPicPr>
                <p:cNvPr id="59" name="Ink 58">
                  <a:extLst>
                    <a:ext uri="{FF2B5EF4-FFF2-40B4-BE49-F238E27FC236}">
                      <a16:creationId xmlns:a16="http://schemas.microsoft.com/office/drawing/2014/main" id="{61731268-A6D5-A28A-BDD3-A0EA4FE5F65E}"/>
                    </a:ext>
                  </a:extLst>
                </p:cNvPr>
                <p:cNvPicPr/>
                <p:nvPr/>
              </p:nvPicPr>
              <p:blipFill>
                <a:blip r:embed="rId65"/>
                <a:stretch>
                  <a:fillRect/>
                </a:stretch>
              </p:blipFill>
              <p:spPr>
                <a:xfrm>
                  <a:off x="5006269" y="3561175"/>
                  <a:ext cx="15120" cy="23760"/>
                </a:xfrm>
                <a:prstGeom prst="rect">
                  <a:avLst/>
                </a:prstGeom>
              </p:spPr>
            </p:pic>
          </mc:Fallback>
        </mc:AlternateContent>
      </p:grpSp>
      <p:grpSp>
        <p:nvGrpSpPr>
          <p:cNvPr id="67" name="Group 66">
            <a:extLst>
              <a:ext uri="{FF2B5EF4-FFF2-40B4-BE49-F238E27FC236}">
                <a16:creationId xmlns:a16="http://schemas.microsoft.com/office/drawing/2014/main" id="{27E2880E-1C20-5595-0F7A-8065FFFBF463}"/>
              </a:ext>
            </a:extLst>
          </p:cNvPr>
          <p:cNvGrpSpPr/>
          <p:nvPr/>
        </p:nvGrpSpPr>
        <p:grpSpPr>
          <a:xfrm>
            <a:off x="5005549" y="3988855"/>
            <a:ext cx="20880" cy="43200"/>
            <a:chOff x="5005549" y="3988855"/>
            <a:chExt cx="20880" cy="43200"/>
          </a:xfrm>
        </p:grpSpPr>
        <mc:AlternateContent xmlns:mc="http://schemas.openxmlformats.org/markup-compatibility/2006" xmlns:p14="http://schemas.microsoft.com/office/powerpoint/2010/main">
          <mc:Choice Requires="p14">
            <p:contentPart p14:bwMode="auto" r:id="rId66">
              <p14:nvContentPartPr>
                <p14:cNvPr id="61" name="Ink 60">
                  <a:extLst>
                    <a:ext uri="{FF2B5EF4-FFF2-40B4-BE49-F238E27FC236}">
                      <a16:creationId xmlns:a16="http://schemas.microsoft.com/office/drawing/2014/main" id="{621860E0-F706-3E09-D1B1-7A2EB2F2157B}"/>
                    </a:ext>
                  </a:extLst>
                </p14:cNvPr>
                <p14:cNvContentPartPr/>
                <p14:nvPr/>
              </p14:nvContentPartPr>
              <p14:xfrm>
                <a:off x="5014909" y="4031695"/>
                <a:ext cx="360" cy="360"/>
              </p14:xfrm>
            </p:contentPart>
          </mc:Choice>
          <mc:Fallback xmlns="">
            <p:pic>
              <p:nvPicPr>
                <p:cNvPr id="61" name="Ink 60">
                  <a:extLst>
                    <a:ext uri="{FF2B5EF4-FFF2-40B4-BE49-F238E27FC236}">
                      <a16:creationId xmlns:a16="http://schemas.microsoft.com/office/drawing/2014/main" id="{621860E0-F706-3E09-D1B1-7A2EB2F2157B}"/>
                    </a:ext>
                  </a:extLst>
                </p:cNvPr>
                <p:cNvPicPr/>
                <p:nvPr/>
              </p:nvPicPr>
              <p:blipFill>
                <a:blip r:embed="rId67"/>
                <a:stretch>
                  <a:fillRect/>
                </a:stretch>
              </p:blipFill>
              <p:spPr>
                <a:xfrm>
                  <a:off x="5008789" y="402557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62" name="Ink 61">
                  <a:extLst>
                    <a:ext uri="{FF2B5EF4-FFF2-40B4-BE49-F238E27FC236}">
                      <a16:creationId xmlns:a16="http://schemas.microsoft.com/office/drawing/2014/main" id="{8A7F2AEA-521D-4BC8-DB91-2B4133DDBD4C}"/>
                    </a:ext>
                  </a:extLst>
                </p14:cNvPr>
                <p14:cNvContentPartPr/>
                <p14:nvPr/>
              </p14:nvContentPartPr>
              <p14:xfrm>
                <a:off x="5005549" y="3988855"/>
                <a:ext cx="20880" cy="30960"/>
              </p14:xfrm>
            </p:contentPart>
          </mc:Choice>
          <mc:Fallback xmlns="">
            <p:pic>
              <p:nvPicPr>
                <p:cNvPr id="62" name="Ink 61">
                  <a:extLst>
                    <a:ext uri="{FF2B5EF4-FFF2-40B4-BE49-F238E27FC236}">
                      <a16:creationId xmlns:a16="http://schemas.microsoft.com/office/drawing/2014/main" id="{8A7F2AEA-521D-4BC8-DB91-2B4133DDBD4C}"/>
                    </a:ext>
                  </a:extLst>
                </p:cNvPr>
                <p:cNvPicPr/>
                <p:nvPr/>
              </p:nvPicPr>
              <p:blipFill>
                <a:blip r:embed="rId69"/>
                <a:stretch>
                  <a:fillRect/>
                </a:stretch>
              </p:blipFill>
              <p:spPr>
                <a:xfrm>
                  <a:off x="4999429" y="3982735"/>
                  <a:ext cx="33120" cy="43200"/>
                </a:xfrm>
                <a:prstGeom prst="rect">
                  <a:avLst/>
                </a:prstGeom>
              </p:spPr>
            </p:pic>
          </mc:Fallback>
        </mc:AlternateContent>
      </p:grpSp>
      <p:grpSp>
        <p:nvGrpSpPr>
          <p:cNvPr id="66" name="Group 65">
            <a:extLst>
              <a:ext uri="{FF2B5EF4-FFF2-40B4-BE49-F238E27FC236}">
                <a16:creationId xmlns:a16="http://schemas.microsoft.com/office/drawing/2014/main" id="{F148EC9B-90A6-637C-4C6A-77978BAEF22B}"/>
              </a:ext>
            </a:extLst>
          </p:cNvPr>
          <p:cNvGrpSpPr/>
          <p:nvPr/>
        </p:nvGrpSpPr>
        <p:grpSpPr>
          <a:xfrm>
            <a:off x="5721589" y="4010815"/>
            <a:ext cx="14400" cy="19080"/>
            <a:chOff x="5721589" y="4010815"/>
            <a:chExt cx="14400" cy="19080"/>
          </a:xfrm>
        </p:grpSpPr>
        <mc:AlternateContent xmlns:mc="http://schemas.openxmlformats.org/markup-compatibility/2006" xmlns:p14="http://schemas.microsoft.com/office/powerpoint/2010/main">
          <mc:Choice Requires="p14">
            <p:contentPart p14:bwMode="auto" r:id="rId70">
              <p14:nvContentPartPr>
                <p14:cNvPr id="63" name="Ink 62">
                  <a:extLst>
                    <a:ext uri="{FF2B5EF4-FFF2-40B4-BE49-F238E27FC236}">
                      <a16:creationId xmlns:a16="http://schemas.microsoft.com/office/drawing/2014/main" id="{B97217B2-6631-24FF-0CE6-E4CA26E9230B}"/>
                    </a:ext>
                  </a:extLst>
                </p14:cNvPr>
                <p14:cNvContentPartPr/>
                <p14:nvPr/>
              </p14:nvContentPartPr>
              <p14:xfrm>
                <a:off x="5721589" y="4010815"/>
                <a:ext cx="360" cy="19080"/>
              </p14:xfrm>
            </p:contentPart>
          </mc:Choice>
          <mc:Fallback xmlns="">
            <p:pic>
              <p:nvPicPr>
                <p:cNvPr id="63" name="Ink 62">
                  <a:extLst>
                    <a:ext uri="{FF2B5EF4-FFF2-40B4-BE49-F238E27FC236}">
                      <a16:creationId xmlns:a16="http://schemas.microsoft.com/office/drawing/2014/main" id="{B97217B2-6631-24FF-0CE6-E4CA26E9230B}"/>
                    </a:ext>
                  </a:extLst>
                </p:cNvPr>
                <p:cNvPicPr/>
                <p:nvPr/>
              </p:nvPicPr>
              <p:blipFill>
                <a:blip r:embed="rId71"/>
                <a:stretch>
                  <a:fillRect/>
                </a:stretch>
              </p:blipFill>
              <p:spPr>
                <a:xfrm>
                  <a:off x="5715469" y="4004695"/>
                  <a:ext cx="1260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64" name="Ink 63">
                  <a:extLst>
                    <a:ext uri="{FF2B5EF4-FFF2-40B4-BE49-F238E27FC236}">
                      <a16:creationId xmlns:a16="http://schemas.microsoft.com/office/drawing/2014/main" id="{E122B6F4-2DFF-045D-4BA9-A40D0E81B966}"/>
                    </a:ext>
                  </a:extLst>
                </p14:cNvPr>
                <p14:cNvContentPartPr/>
                <p14:nvPr/>
              </p14:nvContentPartPr>
              <p14:xfrm>
                <a:off x="5735629" y="4024495"/>
                <a:ext cx="360" cy="360"/>
              </p14:xfrm>
            </p:contentPart>
          </mc:Choice>
          <mc:Fallback xmlns="">
            <p:pic>
              <p:nvPicPr>
                <p:cNvPr id="64" name="Ink 63">
                  <a:extLst>
                    <a:ext uri="{FF2B5EF4-FFF2-40B4-BE49-F238E27FC236}">
                      <a16:creationId xmlns:a16="http://schemas.microsoft.com/office/drawing/2014/main" id="{E122B6F4-2DFF-045D-4BA9-A40D0E81B966}"/>
                    </a:ext>
                  </a:extLst>
                </p:cNvPr>
                <p:cNvPicPr/>
                <p:nvPr/>
              </p:nvPicPr>
              <p:blipFill>
                <a:blip r:embed="rId67"/>
                <a:stretch>
                  <a:fillRect/>
                </a:stretch>
              </p:blipFill>
              <p:spPr>
                <a:xfrm>
                  <a:off x="5729509" y="4018375"/>
                  <a:ext cx="12600" cy="1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3">
            <p14:nvContentPartPr>
              <p14:cNvPr id="65" name="Ink 64">
                <a:extLst>
                  <a:ext uri="{FF2B5EF4-FFF2-40B4-BE49-F238E27FC236}">
                    <a16:creationId xmlns:a16="http://schemas.microsoft.com/office/drawing/2014/main" id="{F6082FED-A382-5334-B3D3-29224B6CDA5B}"/>
                  </a:ext>
                </a:extLst>
              </p14:cNvPr>
              <p14:cNvContentPartPr/>
              <p14:nvPr/>
            </p14:nvContentPartPr>
            <p14:xfrm>
              <a:off x="5001229" y="4405375"/>
              <a:ext cx="28080" cy="26640"/>
            </p14:xfrm>
          </p:contentPart>
        </mc:Choice>
        <mc:Fallback xmlns="">
          <p:pic>
            <p:nvPicPr>
              <p:cNvPr id="65" name="Ink 64">
                <a:extLst>
                  <a:ext uri="{FF2B5EF4-FFF2-40B4-BE49-F238E27FC236}">
                    <a16:creationId xmlns:a16="http://schemas.microsoft.com/office/drawing/2014/main" id="{F6082FED-A382-5334-B3D3-29224B6CDA5B}"/>
                  </a:ext>
                </a:extLst>
              </p:cNvPr>
              <p:cNvPicPr/>
              <p:nvPr/>
            </p:nvPicPr>
            <p:blipFill>
              <a:blip r:embed="rId74"/>
              <a:stretch>
                <a:fillRect/>
              </a:stretch>
            </p:blipFill>
            <p:spPr>
              <a:xfrm>
                <a:off x="4995109" y="4399255"/>
                <a:ext cx="40320" cy="38880"/>
              </a:xfrm>
              <a:prstGeom prst="rect">
                <a:avLst/>
              </a:prstGeom>
            </p:spPr>
          </p:pic>
        </mc:Fallback>
      </mc:AlternateContent>
      <p:grpSp>
        <p:nvGrpSpPr>
          <p:cNvPr id="72" name="Group 71">
            <a:extLst>
              <a:ext uri="{FF2B5EF4-FFF2-40B4-BE49-F238E27FC236}">
                <a16:creationId xmlns:a16="http://schemas.microsoft.com/office/drawing/2014/main" id="{F84A7858-2C84-C4A0-D2E3-F44058B15E06}"/>
              </a:ext>
            </a:extLst>
          </p:cNvPr>
          <p:cNvGrpSpPr/>
          <p:nvPr/>
        </p:nvGrpSpPr>
        <p:grpSpPr>
          <a:xfrm>
            <a:off x="5705029" y="4433095"/>
            <a:ext cx="12600" cy="7560"/>
            <a:chOff x="5705029" y="4433095"/>
            <a:chExt cx="12600" cy="7560"/>
          </a:xfrm>
        </p:grpSpPr>
        <mc:AlternateContent xmlns:mc="http://schemas.openxmlformats.org/markup-compatibility/2006" xmlns:p14="http://schemas.microsoft.com/office/powerpoint/2010/main">
          <mc:Choice Requires="p14">
            <p:contentPart p14:bwMode="auto" r:id="rId75">
              <p14:nvContentPartPr>
                <p14:cNvPr id="68" name="Ink 67">
                  <a:extLst>
                    <a:ext uri="{FF2B5EF4-FFF2-40B4-BE49-F238E27FC236}">
                      <a16:creationId xmlns:a16="http://schemas.microsoft.com/office/drawing/2014/main" id="{DB54F428-B1DC-DC00-E08E-0E79548A3816}"/>
                    </a:ext>
                  </a:extLst>
                </p14:cNvPr>
                <p14:cNvContentPartPr/>
                <p14:nvPr/>
              </p14:nvContentPartPr>
              <p14:xfrm>
                <a:off x="5705029" y="4433095"/>
                <a:ext cx="2880" cy="1440"/>
              </p14:xfrm>
            </p:contentPart>
          </mc:Choice>
          <mc:Fallback xmlns="">
            <p:pic>
              <p:nvPicPr>
                <p:cNvPr id="68" name="Ink 67">
                  <a:extLst>
                    <a:ext uri="{FF2B5EF4-FFF2-40B4-BE49-F238E27FC236}">
                      <a16:creationId xmlns:a16="http://schemas.microsoft.com/office/drawing/2014/main" id="{DB54F428-B1DC-DC00-E08E-0E79548A3816}"/>
                    </a:ext>
                  </a:extLst>
                </p:cNvPr>
                <p:cNvPicPr/>
                <p:nvPr/>
              </p:nvPicPr>
              <p:blipFill>
                <a:blip r:embed="rId76"/>
                <a:stretch>
                  <a:fillRect/>
                </a:stretch>
              </p:blipFill>
              <p:spPr>
                <a:xfrm>
                  <a:off x="5698909" y="4426975"/>
                  <a:ext cx="15120" cy="136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69" name="Ink 68">
                  <a:extLst>
                    <a:ext uri="{FF2B5EF4-FFF2-40B4-BE49-F238E27FC236}">
                      <a16:creationId xmlns:a16="http://schemas.microsoft.com/office/drawing/2014/main" id="{2D3E19E2-DA80-DA51-DB60-4887162FA4EF}"/>
                    </a:ext>
                  </a:extLst>
                </p14:cNvPr>
                <p14:cNvContentPartPr/>
                <p14:nvPr/>
              </p14:nvContentPartPr>
              <p14:xfrm>
                <a:off x="5714749" y="4440295"/>
                <a:ext cx="360" cy="360"/>
              </p14:xfrm>
            </p:contentPart>
          </mc:Choice>
          <mc:Fallback xmlns="">
            <p:pic>
              <p:nvPicPr>
                <p:cNvPr id="69" name="Ink 68">
                  <a:extLst>
                    <a:ext uri="{FF2B5EF4-FFF2-40B4-BE49-F238E27FC236}">
                      <a16:creationId xmlns:a16="http://schemas.microsoft.com/office/drawing/2014/main" id="{2D3E19E2-DA80-DA51-DB60-4887162FA4EF}"/>
                    </a:ext>
                  </a:extLst>
                </p:cNvPr>
                <p:cNvPicPr/>
                <p:nvPr/>
              </p:nvPicPr>
              <p:blipFill>
                <a:blip r:embed="rId67"/>
                <a:stretch>
                  <a:fillRect/>
                </a:stretch>
              </p:blipFill>
              <p:spPr>
                <a:xfrm>
                  <a:off x="5708629" y="443417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70" name="Ink 69">
                  <a:extLst>
                    <a:ext uri="{FF2B5EF4-FFF2-40B4-BE49-F238E27FC236}">
                      <a16:creationId xmlns:a16="http://schemas.microsoft.com/office/drawing/2014/main" id="{A374A3F2-D455-A075-09A6-0015D9325F54}"/>
                    </a:ext>
                  </a:extLst>
                </p14:cNvPr>
                <p14:cNvContentPartPr/>
                <p14:nvPr/>
              </p14:nvContentPartPr>
              <p14:xfrm>
                <a:off x="5714749" y="4439215"/>
                <a:ext cx="2880" cy="1440"/>
              </p14:xfrm>
            </p:contentPart>
          </mc:Choice>
          <mc:Fallback xmlns="">
            <p:pic>
              <p:nvPicPr>
                <p:cNvPr id="70" name="Ink 69">
                  <a:extLst>
                    <a:ext uri="{FF2B5EF4-FFF2-40B4-BE49-F238E27FC236}">
                      <a16:creationId xmlns:a16="http://schemas.microsoft.com/office/drawing/2014/main" id="{A374A3F2-D455-A075-09A6-0015D9325F54}"/>
                    </a:ext>
                  </a:extLst>
                </p:cNvPr>
                <p:cNvPicPr/>
                <p:nvPr/>
              </p:nvPicPr>
              <p:blipFill>
                <a:blip r:embed="rId79"/>
                <a:stretch>
                  <a:fillRect/>
                </a:stretch>
              </p:blipFill>
              <p:spPr>
                <a:xfrm>
                  <a:off x="5708629" y="4433095"/>
                  <a:ext cx="15120" cy="13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0">
            <p14:nvContentPartPr>
              <p14:cNvPr id="71" name="Ink 70">
                <a:extLst>
                  <a:ext uri="{FF2B5EF4-FFF2-40B4-BE49-F238E27FC236}">
                    <a16:creationId xmlns:a16="http://schemas.microsoft.com/office/drawing/2014/main" id="{53956B0E-B6B6-5A04-CE80-03E2562BB48E}"/>
                  </a:ext>
                </a:extLst>
              </p14:cNvPr>
              <p14:cNvContentPartPr/>
              <p14:nvPr/>
            </p14:nvContentPartPr>
            <p14:xfrm>
              <a:off x="4991869" y="4703455"/>
              <a:ext cx="16920" cy="24120"/>
            </p14:xfrm>
          </p:contentPart>
        </mc:Choice>
        <mc:Fallback xmlns="">
          <p:pic>
            <p:nvPicPr>
              <p:cNvPr id="71" name="Ink 70">
                <a:extLst>
                  <a:ext uri="{FF2B5EF4-FFF2-40B4-BE49-F238E27FC236}">
                    <a16:creationId xmlns:a16="http://schemas.microsoft.com/office/drawing/2014/main" id="{53956B0E-B6B6-5A04-CE80-03E2562BB48E}"/>
                  </a:ext>
                </a:extLst>
              </p:cNvPr>
              <p:cNvPicPr/>
              <p:nvPr/>
            </p:nvPicPr>
            <p:blipFill>
              <a:blip r:embed="rId81"/>
              <a:stretch>
                <a:fillRect/>
              </a:stretch>
            </p:blipFill>
            <p:spPr>
              <a:xfrm>
                <a:off x="4985749" y="4697335"/>
                <a:ext cx="29160" cy="36360"/>
              </a:xfrm>
              <a:prstGeom prst="rect">
                <a:avLst/>
              </a:prstGeom>
            </p:spPr>
          </p:pic>
        </mc:Fallback>
      </mc:AlternateContent>
      <p:grpSp>
        <p:nvGrpSpPr>
          <p:cNvPr id="75" name="Group 74">
            <a:extLst>
              <a:ext uri="{FF2B5EF4-FFF2-40B4-BE49-F238E27FC236}">
                <a16:creationId xmlns:a16="http://schemas.microsoft.com/office/drawing/2014/main" id="{6384CBD4-F330-BAEF-8197-B3DFDA989FE8}"/>
              </a:ext>
            </a:extLst>
          </p:cNvPr>
          <p:cNvGrpSpPr/>
          <p:nvPr/>
        </p:nvGrpSpPr>
        <p:grpSpPr>
          <a:xfrm>
            <a:off x="5696749" y="4703455"/>
            <a:ext cx="32400" cy="23760"/>
            <a:chOff x="5696749" y="4703455"/>
            <a:chExt cx="32400" cy="23760"/>
          </a:xfrm>
        </p:grpSpPr>
        <mc:AlternateContent xmlns:mc="http://schemas.openxmlformats.org/markup-compatibility/2006" xmlns:p14="http://schemas.microsoft.com/office/powerpoint/2010/main">
          <mc:Choice Requires="p14">
            <p:contentPart p14:bwMode="auto" r:id="rId82">
              <p14:nvContentPartPr>
                <p14:cNvPr id="73" name="Ink 72">
                  <a:extLst>
                    <a:ext uri="{FF2B5EF4-FFF2-40B4-BE49-F238E27FC236}">
                      <a16:creationId xmlns:a16="http://schemas.microsoft.com/office/drawing/2014/main" id="{724E9CCB-6536-79EF-7EA7-49CB59E880F9}"/>
                    </a:ext>
                  </a:extLst>
                </p14:cNvPr>
                <p14:cNvContentPartPr/>
                <p14:nvPr/>
              </p14:nvContentPartPr>
              <p14:xfrm>
                <a:off x="5696749" y="4703455"/>
                <a:ext cx="4680" cy="14760"/>
              </p14:xfrm>
            </p:contentPart>
          </mc:Choice>
          <mc:Fallback xmlns="">
            <p:pic>
              <p:nvPicPr>
                <p:cNvPr id="73" name="Ink 72">
                  <a:extLst>
                    <a:ext uri="{FF2B5EF4-FFF2-40B4-BE49-F238E27FC236}">
                      <a16:creationId xmlns:a16="http://schemas.microsoft.com/office/drawing/2014/main" id="{724E9CCB-6536-79EF-7EA7-49CB59E880F9}"/>
                    </a:ext>
                  </a:extLst>
                </p:cNvPr>
                <p:cNvPicPr/>
                <p:nvPr/>
              </p:nvPicPr>
              <p:blipFill>
                <a:blip r:embed="rId83"/>
                <a:stretch>
                  <a:fillRect/>
                </a:stretch>
              </p:blipFill>
              <p:spPr>
                <a:xfrm>
                  <a:off x="5690629" y="4697335"/>
                  <a:ext cx="169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74" name="Ink 73">
                  <a:extLst>
                    <a:ext uri="{FF2B5EF4-FFF2-40B4-BE49-F238E27FC236}">
                      <a16:creationId xmlns:a16="http://schemas.microsoft.com/office/drawing/2014/main" id="{47981622-1709-05DE-2664-22472B9D9134}"/>
                    </a:ext>
                  </a:extLst>
                </p14:cNvPr>
                <p14:cNvContentPartPr/>
                <p14:nvPr/>
              </p14:nvContentPartPr>
              <p14:xfrm>
                <a:off x="5698909" y="4723975"/>
                <a:ext cx="30240" cy="3240"/>
              </p14:xfrm>
            </p:contentPart>
          </mc:Choice>
          <mc:Fallback xmlns="">
            <p:pic>
              <p:nvPicPr>
                <p:cNvPr id="74" name="Ink 73">
                  <a:extLst>
                    <a:ext uri="{FF2B5EF4-FFF2-40B4-BE49-F238E27FC236}">
                      <a16:creationId xmlns:a16="http://schemas.microsoft.com/office/drawing/2014/main" id="{47981622-1709-05DE-2664-22472B9D9134}"/>
                    </a:ext>
                  </a:extLst>
                </p:cNvPr>
                <p:cNvPicPr/>
                <p:nvPr/>
              </p:nvPicPr>
              <p:blipFill>
                <a:blip r:embed="rId85"/>
                <a:stretch>
                  <a:fillRect/>
                </a:stretch>
              </p:blipFill>
              <p:spPr>
                <a:xfrm>
                  <a:off x="5692789" y="4717855"/>
                  <a:ext cx="42480" cy="15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6">
            <p14:nvContentPartPr>
              <p14:cNvPr id="76" name="Ink 75">
                <a:extLst>
                  <a:ext uri="{FF2B5EF4-FFF2-40B4-BE49-F238E27FC236}">
                    <a16:creationId xmlns:a16="http://schemas.microsoft.com/office/drawing/2014/main" id="{5E8A2AA5-81A1-F2A8-7920-97BBE762C107}"/>
                  </a:ext>
                </a:extLst>
              </p14:cNvPr>
              <p14:cNvContentPartPr/>
              <p14:nvPr/>
            </p14:nvContentPartPr>
            <p14:xfrm>
              <a:off x="5921029" y="3402415"/>
              <a:ext cx="267840" cy="579600"/>
            </p14:xfrm>
          </p:contentPart>
        </mc:Choice>
        <mc:Fallback xmlns="">
          <p:pic>
            <p:nvPicPr>
              <p:cNvPr id="76" name="Ink 75">
                <a:extLst>
                  <a:ext uri="{FF2B5EF4-FFF2-40B4-BE49-F238E27FC236}">
                    <a16:creationId xmlns:a16="http://schemas.microsoft.com/office/drawing/2014/main" id="{5E8A2AA5-81A1-F2A8-7920-97BBE762C107}"/>
                  </a:ext>
                </a:extLst>
              </p:cNvPr>
              <p:cNvPicPr/>
              <p:nvPr/>
            </p:nvPicPr>
            <p:blipFill>
              <a:blip r:embed="rId87"/>
              <a:stretch>
                <a:fillRect/>
              </a:stretch>
            </p:blipFill>
            <p:spPr>
              <a:xfrm>
                <a:off x="5914909" y="3396295"/>
                <a:ext cx="280080" cy="591840"/>
              </a:xfrm>
              <a:prstGeom prst="rect">
                <a:avLst/>
              </a:prstGeom>
            </p:spPr>
          </p:pic>
        </mc:Fallback>
      </mc:AlternateContent>
    </p:spTree>
    <p:extLst>
      <p:ext uri="{BB962C8B-B14F-4D97-AF65-F5344CB8AC3E}">
        <p14:creationId xmlns:p14="http://schemas.microsoft.com/office/powerpoint/2010/main" val="3950386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ECAF606B-2960-B485-7D69-7BBCA49FFDCE}"/>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8DB6A776-E4A5-31BC-D3CC-F981520749E8}"/>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36, Klubbteknik/skott/dribbla</a:t>
            </a:r>
            <a:endParaRPr sz="3000" dirty="0"/>
          </a:p>
        </p:txBody>
      </p:sp>
      <p:sp>
        <p:nvSpPr>
          <p:cNvPr id="79" name="Google Shape;79;p17">
            <a:extLst>
              <a:ext uri="{FF2B5EF4-FFF2-40B4-BE49-F238E27FC236}">
                <a16:creationId xmlns:a16="http://schemas.microsoft.com/office/drawing/2014/main" id="{DC8DE952-46A0-627D-403D-5338B4B76314}"/>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1920-1935</a:t>
            </a:r>
          </a:p>
          <a:p>
            <a:pPr marL="0" lvl="0" indent="0" algn="l"/>
            <a:r>
              <a:rPr lang="sv-SE" sz="1300" dirty="0"/>
              <a:t>Vänster:2mot1. A passar B med lång pass. A springer mot mitten och blir back. B Passar C med lång pass. Anfall </a:t>
            </a:r>
          </a:p>
          <a:p>
            <a:pPr marL="0" lvl="0" indent="0" algn="l"/>
            <a:r>
              <a:rPr lang="sv-SE" sz="1300" dirty="0"/>
              <a:t>Höger: Använd </a:t>
            </a:r>
            <a:r>
              <a:rPr lang="sv-SE" sz="1300" dirty="0" err="1"/>
              <a:t>uppvärmningsormen</a:t>
            </a:r>
            <a:r>
              <a:rPr lang="sv-SE" sz="1300" dirty="0"/>
              <a:t> för ”dra” med boll runt konor för att hantera bollen i fart. Vissa kan nog trixa också om detta går gör lätt.</a:t>
            </a:r>
          </a:p>
          <a:p>
            <a:pPr marL="0" lvl="0" indent="0" algn="l"/>
            <a:r>
              <a:rPr lang="sv-SE" sz="1300" dirty="0"/>
              <a:t>Båda övningarna gör avslut mot mål där täckt skott skall prioriteras före att göra mål. </a:t>
            </a:r>
            <a:endParaRPr sz="1300" dirty="0"/>
          </a:p>
        </p:txBody>
      </p:sp>
      <p:pic>
        <p:nvPicPr>
          <p:cNvPr id="2" name="Picture 1" descr="A blue rectangular object with a black border&#10;&#10;Description automatically generated">
            <a:extLst>
              <a:ext uri="{FF2B5EF4-FFF2-40B4-BE49-F238E27FC236}">
                <a16:creationId xmlns:a16="http://schemas.microsoft.com/office/drawing/2014/main" id="{E3A98A5D-EB6D-67C5-D93D-B7E338E10EE6}"/>
              </a:ext>
            </a:extLst>
          </p:cNvPr>
          <p:cNvPicPr>
            <a:picLocks noChangeAspect="1"/>
          </p:cNvPicPr>
          <p:nvPr/>
        </p:nvPicPr>
        <p:blipFill>
          <a:blip r:embed="rId3"/>
          <a:stretch>
            <a:fillRect/>
          </a:stretch>
        </p:blipFill>
        <p:spPr>
          <a:xfrm>
            <a:off x="2281052" y="2399841"/>
            <a:ext cx="5089567" cy="2592309"/>
          </a:xfrm>
          <a:prstGeom prst="rect">
            <a:avLst/>
          </a:prstGeom>
        </p:spPr>
      </p:pic>
      <p:grpSp>
        <p:nvGrpSpPr>
          <p:cNvPr id="19" name="Group 18">
            <a:extLst>
              <a:ext uri="{FF2B5EF4-FFF2-40B4-BE49-F238E27FC236}">
                <a16:creationId xmlns:a16="http://schemas.microsoft.com/office/drawing/2014/main" id="{6A9FF3CA-566A-79E1-0612-27432F0ED7CD}"/>
              </a:ext>
            </a:extLst>
          </p:cNvPr>
          <p:cNvGrpSpPr/>
          <p:nvPr/>
        </p:nvGrpSpPr>
        <p:grpSpPr>
          <a:xfrm>
            <a:off x="4878469" y="2556055"/>
            <a:ext cx="326880" cy="231480"/>
            <a:chOff x="4878469" y="2556055"/>
            <a:chExt cx="326880" cy="231480"/>
          </a:xfrm>
        </p:grpSpPr>
        <mc:AlternateContent xmlns:mc="http://schemas.openxmlformats.org/markup-compatibility/2006" xmlns:p14="http://schemas.microsoft.com/office/powerpoint/2010/main">
          <mc:Choice Requires="p14">
            <p:contentPart p14:bwMode="auto" r:id="rId4">
              <p14:nvContentPartPr>
                <p14:cNvPr id="17" name="Ink 16">
                  <a:extLst>
                    <a:ext uri="{FF2B5EF4-FFF2-40B4-BE49-F238E27FC236}">
                      <a16:creationId xmlns:a16="http://schemas.microsoft.com/office/drawing/2014/main" id="{D6E7BAD9-2A8C-6A95-E29C-409E30E3F47E}"/>
                    </a:ext>
                  </a:extLst>
                </p14:cNvPr>
                <p14:cNvContentPartPr/>
                <p14:nvPr/>
              </p14:nvContentPartPr>
              <p14:xfrm>
                <a:off x="4883509" y="2556055"/>
                <a:ext cx="321840" cy="226800"/>
              </p14:xfrm>
            </p:contentPart>
          </mc:Choice>
          <mc:Fallback xmlns="">
            <p:pic>
              <p:nvPicPr>
                <p:cNvPr id="17" name="Ink 16">
                  <a:extLst>
                    <a:ext uri="{FF2B5EF4-FFF2-40B4-BE49-F238E27FC236}">
                      <a16:creationId xmlns:a16="http://schemas.microsoft.com/office/drawing/2014/main" id="{D6E7BAD9-2A8C-6A95-E29C-409E30E3F47E}"/>
                    </a:ext>
                  </a:extLst>
                </p:cNvPr>
                <p:cNvPicPr/>
                <p:nvPr/>
              </p:nvPicPr>
              <p:blipFill>
                <a:blip r:embed="rId5"/>
                <a:stretch>
                  <a:fillRect/>
                </a:stretch>
              </p:blipFill>
              <p:spPr>
                <a:xfrm>
                  <a:off x="4877389" y="2549945"/>
                  <a:ext cx="334080" cy="23902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7847E329-EE37-117E-37A9-0E2EA869FB55}"/>
                    </a:ext>
                  </a:extLst>
                </p14:cNvPr>
                <p14:cNvContentPartPr/>
                <p14:nvPr/>
              </p14:nvContentPartPr>
              <p14:xfrm>
                <a:off x="4878469" y="2576575"/>
                <a:ext cx="261720" cy="210960"/>
              </p14:xfrm>
            </p:contentPart>
          </mc:Choice>
          <mc:Fallback xmlns="">
            <p:pic>
              <p:nvPicPr>
                <p:cNvPr id="18" name="Ink 17">
                  <a:extLst>
                    <a:ext uri="{FF2B5EF4-FFF2-40B4-BE49-F238E27FC236}">
                      <a16:creationId xmlns:a16="http://schemas.microsoft.com/office/drawing/2014/main" id="{7847E329-EE37-117E-37A9-0E2EA869FB55}"/>
                    </a:ext>
                  </a:extLst>
                </p:cNvPr>
                <p:cNvPicPr/>
                <p:nvPr/>
              </p:nvPicPr>
              <p:blipFill>
                <a:blip r:embed="rId7"/>
                <a:stretch>
                  <a:fillRect/>
                </a:stretch>
              </p:blipFill>
              <p:spPr>
                <a:xfrm>
                  <a:off x="4872357" y="2570455"/>
                  <a:ext cx="273943" cy="223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53" name="Ink 52">
                <a:extLst>
                  <a:ext uri="{FF2B5EF4-FFF2-40B4-BE49-F238E27FC236}">
                    <a16:creationId xmlns:a16="http://schemas.microsoft.com/office/drawing/2014/main" id="{BE27521C-F652-477E-188B-81C4C9E47864}"/>
                  </a:ext>
                </a:extLst>
              </p14:cNvPr>
              <p14:cNvContentPartPr/>
              <p14:nvPr/>
            </p14:nvContentPartPr>
            <p14:xfrm>
              <a:off x="5008429" y="3089215"/>
              <a:ext cx="45360" cy="42840"/>
            </p14:xfrm>
          </p:contentPart>
        </mc:Choice>
        <mc:Fallback xmlns="">
          <p:pic>
            <p:nvPicPr>
              <p:cNvPr id="53" name="Ink 52">
                <a:extLst>
                  <a:ext uri="{FF2B5EF4-FFF2-40B4-BE49-F238E27FC236}">
                    <a16:creationId xmlns:a16="http://schemas.microsoft.com/office/drawing/2014/main" id="{BE27521C-F652-477E-188B-81C4C9E47864}"/>
                  </a:ext>
                </a:extLst>
              </p:cNvPr>
              <p:cNvPicPr/>
              <p:nvPr/>
            </p:nvPicPr>
            <p:blipFill>
              <a:blip r:embed="rId9"/>
              <a:stretch>
                <a:fillRect/>
              </a:stretch>
            </p:blipFill>
            <p:spPr>
              <a:xfrm>
                <a:off x="5002260" y="3083095"/>
                <a:ext cx="57698"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4" name="Ink 53">
                <a:extLst>
                  <a:ext uri="{FF2B5EF4-FFF2-40B4-BE49-F238E27FC236}">
                    <a16:creationId xmlns:a16="http://schemas.microsoft.com/office/drawing/2014/main" id="{AF91F481-E6AC-665F-8EF8-747BB0D0A7CA}"/>
                  </a:ext>
                </a:extLst>
              </p14:cNvPr>
              <p14:cNvContentPartPr/>
              <p14:nvPr/>
            </p14:nvContentPartPr>
            <p14:xfrm>
              <a:off x="5724829" y="3121615"/>
              <a:ext cx="13680" cy="34560"/>
            </p14:xfrm>
          </p:contentPart>
        </mc:Choice>
        <mc:Fallback xmlns="">
          <p:pic>
            <p:nvPicPr>
              <p:cNvPr id="54" name="Ink 53">
                <a:extLst>
                  <a:ext uri="{FF2B5EF4-FFF2-40B4-BE49-F238E27FC236}">
                    <a16:creationId xmlns:a16="http://schemas.microsoft.com/office/drawing/2014/main" id="{AF91F481-E6AC-665F-8EF8-747BB0D0A7CA}"/>
                  </a:ext>
                </a:extLst>
              </p:cNvPr>
              <p:cNvPicPr/>
              <p:nvPr/>
            </p:nvPicPr>
            <p:blipFill>
              <a:blip r:embed="rId11"/>
              <a:stretch>
                <a:fillRect/>
              </a:stretch>
            </p:blipFill>
            <p:spPr>
              <a:xfrm>
                <a:off x="5718709" y="3115495"/>
                <a:ext cx="25920" cy="46800"/>
              </a:xfrm>
              <a:prstGeom prst="rect">
                <a:avLst/>
              </a:prstGeom>
            </p:spPr>
          </p:pic>
        </mc:Fallback>
      </mc:AlternateContent>
      <p:grpSp>
        <p:nvGrpSpPr>
          <p:cNvPr id="57" name="Group 56">
            <a:extLst>
              <a:ext uri="{FF2B5EF4-FFF2-40B4-BE49-F238E27FC236}">
                <a16:creationId xmlns:a16="http://schemas.microsoft.com/office/drawing/2014/main" id="{DDCEFC74-2B7E-EC0B-F951-098895F8016D}"/>
              </a:ext>
            </a:extLst>
          </p:cNvPr>
          <p:cNvGrpSpPr/>
          <p:nvPr/>
        </p:nvGrpSpPr>
        <p:grpSpPr>
          <a:xfrm>
            <a:off x="5737069" y="3498175"/>
            <a:ext cx="12600" cy="27000"/>
            <a:chOff x="5737069" y="3498175"/>
            <a:chExt cx="12600" cy="27000"/>
          </a:xfrm>
        </p:grpSpPr>
        <mc:AlternateContent xmlns:mc="http://schemas.openxmlformats.org/markup-compatibility/2006" xmlns:p14="http://schemas.microsoft.com/office/powerpoint/2010/main">
          <mc:Choice Requires="p14">
            <p:contentPart p14:bwMode="auto" r:id="rId12">
              <p14:nvContentPartPr>
                <p14:cNvPr id="55" name="Ink 54">
                  <a:extLst>
                    <a:ext uri="{FF2B5EF4-FFF2-40B4-BE49-F238E27FC236}">
                      <a16:creationId xmlns:a16="http://schemas.microsoft.com/office/drawing/2014/main" id="{98897AD5-9AC2-76D6-89C3-2618705AAB83}"/>
                    </a:ext>
                  </a:extLst>
                </p14:cNvPr>
                <p14:cNvContentPartPr/>
                <p14:nvPr/>
              </p14:nvContentPartPr>
              <p14:xfrm>
                <a:off x="5737069" y="3498175"/>
                <a:ext cx="5760" cy="27000"/>
              </p14:xfrm>
            </p:contentPart>
          </mc:Choice>
          <mc:Fallback xmlns="">
            <p:pic>
              <p:nvPicPr>
                <p:cNvPr id="55" name="Ink 54">
                  <a:extLst>
                    <a:ext uri="{FF2B5EF4-FFF2-40B4-BE49-F238E27FC236}">
                      <a16:creationId xmlns:a16="http://schemas.microsoft.com/office/drawing/2014/main" id="{98897AD5-9AC2-76D6-89C3-2618705AAB83}"/>
                    </a:ext>
                  </a:extLst>
                </p:cNvPr>
                <p:cNvPicPr/>
                <p:nvPr/>
              </p:nvPicPr>
              <p:blipFill>
                <a:blip r:embed="rId13"/>
                <a:stretch>
                  <a:fillRect/>
                </a:stretch>
              </p:blipFill>
              <p:spPr>
                <a:xfrm>
                  <a:off x="5730949" y="3492055"/>
                  <a:ext cx="1800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6" name="Ink 55">
                  <a:extLst>
                    <a:ext uri="{FF2B5EF4-FFF2-40B4-BE49-F238E27FC236}">
                      <a16:creationId xmlns:a16="http://schemas.microsoft.com/office/drawing/2014/main" id="{3D63C294-BFCD-B55B-5481-271A8E07E14C}"/>
                    </a:ext>
                  </a:extLst>
                </p14:cNvPr>
                <p14:cNvContentPartPr/>
                <p14:nvPr/>
              </p14:nvContentPartPr>
              <p14:xfrm>
                <a:off x="5749309" y="3498175"/>
                <a:ext cx="360" cy="1440"/>
              </p14:xfrm>
            </p:contentPart>
          </mc:Choice>
          <mc:Fallback xmlns="">
            <p:pic>
              <p:nvPicPr>
                <p:cNvPr id="56" name="Ink 55">
                  <a:extLst>
                    <a:ext uri="{FF2B5EF4-FFF2-40B4-BE49-F238E27FC236}">
                      <a16:creationId xmlns:a16="http://schemas.microsoft.com/office/drawing/2014/main" id="{3D63C294-BFCD-B55B-5481-271A8E07E14C}"/>
                    </a:ext>
                  </a:extLst>
                </p:cNvPr>
                <p:cNvPicPr/>
                <p:nvPr/>
              </p:nvPicPr>
              <p:blipFill>
                <a:blip r:embed="rId15"/>
                <a:stretch>
                  <a:fillRect/>
                </a:stretch>
              </p:blipFill>
              <p:spPr>
                <a:xfrm>
                  <a:off x="5743189" y="3492055"/>
                  <a:ext cx="12600" cy="13680"/>
                </a:xfrm>
                <a:prstGeom prst="rect">
                  <a:avLst/>
                </a:prstGeom>
              </p:spPr>
            </p:pic>
          </mc:Fallback>
        </mc:AlternateContent>
      </p:grpSp>
      <p:grpSp>
        <p:nvGrpSpPr>
          <p:cNvPr id="60" name="Group 59">
            <a:extLst>
              <a:ext uri="{FF2B5EF4-FFF2-40B4-BE49-F238E27FC236}">
                <a16:creationId xmlns:a16="http://schemas.microsoft.com/office/drawing/2014/main" id="{67A98167-392D-CF0F-9523-DD8A81C6ED8D}"/>
              </a:ext>
            </a:extLst>
          </p:cNvPr>
          <p:cNvGrpSpPr/>
          <p:nvPr/>
        </p:nvGrpSpPr>
        <p:grpSpPr>
          <a:xfrm>
            <a:off x="5001229" y="3539575"/>
            <a:ext cx="14040" cy="39240"/>
            <a:chOff x="5001229" y="3539575"/>
            <a:chExt cx="14040" cy="39240"/>
          </a:xfrm>
        </p:grpSpPr>
        <mc:AlternateContent xmlns:mc="http://schemas.openxmlformats.org/markup-compatibility/2006" xmlns:p14="http://schemas.microsoft.com/office/powerpoint/2010/main">
          <mc:Choice Requires="p14">
            <p:contentPart p14:bwMode="auto" r:id="rId16">
              <p14:nvContentPartPr>
                <p14:cNvPr id="58" name="Ink 57">
                  <a:extLst>
                    <a:ext uri="{FF2B5EF4-FFF2-40B4-BE49-F238E27FC236}">
                      <a16:creationId xmlns:a16="http://schemas.microsoft.com/office/drawing/2014/main" id="{8305207B-E408-C1FF-B409-BB79EED8A83C}"/>
                    </a:ext>
                  </a:extLst>
                </p14:cNvPr>
                <p14:cNvContentPartPr/>
                <p14:nvPr/>
              </p14:nvContentPartPr>
              <p14:xfrm>
                <a:off x="5001229" y="3539575"/>
                <a:ext cx="3240" cy="30240"/>
              </p14:xfrm>
            </p:contentPart>
          </mc:Choice>
          <mc:Fallback xmlns="">
            <p:pic>
              <p:nvPicPr>
                <p:cNvPr id="58" name="Ink 57">
                  <a:extLst>
                    <a:ext uri="{FF2B5EF4-FFF2-40B4-BE49-F238E27FC236}">
                      <a16:creationId xmlns:a16="http://schemas.microsoft.com/office/drawing/2014/main" id="{8305207B-E408-C1FF-B409-BB79EED8A83C}"/>
                    </a:ext>
                  </a:extLst>
                </p:cNvPr>
                <p:cNvPicPr/>
                <p:nvPr/>
              </p:nvPicPr>
              <p:blipFill>
                <a:blip r:embed="rId17"/>
                <a:stretch>
                  <a:fillRect/>
                </a:stretch>
              </p:blipFill>
              <p:spPr>
                <a:xfrm>
                  <a:off x="4995109" y="3533455"/>
                  <a:ext cx="1548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9" name="Ink 58">
                  <a:extLst>
                    <a:ext uri="{FF2B5EF4-FFF2-40B4-BE49-F238E27FC236}">
                      <a16:creationId xmlns:a16="http://schemas.microsoft.com/office/drawing/2014/main" id="{8AAA2166-12D8-16DF-C8A7-D816A688F6C0}"/>
                    </a:ext>
                  </a:extLst>
                </p14:cNvPr>
                <p14:cNvContentPartPr/>
                <p14:nvPr/>
              </p14:nvContentPartPr>
              <p14:xfrm>
                <a:off x="5012389" y="3567295"/>
                <a:ext cx="2880" cy="11520"/>
              </p14:xfrm>
            </p:contentPart>
          </mc:Choice>
          <mc:Fallback xmlns="">
            <p:pic>
              <p:nvPicPr>
                <p:cNvPr id="59" name="Ink 58">
                  <a:extLst>
                    <a:ext uri="{FF2B5EF4-FFF2-40B4-BE49-F238E27FC236}">
                      <a16:creationId xmlns:a16="http://schemas.microsoft.com/office/drawing/2014/main" id="{8AAA2166-12D8-16DF-C8A7-D816A688F6C0}"/>
                    </a:ext>
                  </a:extLst>
                </p:cNvPr>
                <p:cNvPicPr/>
                <p:nvPr/>
              </p:nvPicPr>
              <p:blipFill>
                <a:blip r:embed="rId19"/>
                <a:stretch>
                  <a:fillRect/>
                </a:stretch>
              </p:blipFill>
              <p:spPr>
                <a:xfrm>
                  <a:off x="5006949" y="3561175"/>
                  <a:ext cx="13760" cy="23760"/>
                </a:xfrm>
                <a:prstGeom prst="rect">
                  <a:avLst/>
                </a:prstGeom>
              </p:spPr>
            </p:pic>
          </mc:Fallback>
        </mc:AlternateContent>
      </p:grpSp>
      <p:grpSp>
        <p:nvGrpSpPr>
          <p:cNvPr id="67" name="Group 66">
            <a:extLst>
              <a:ext uri="{FF2B5EF4-FFF2-40B4-BE49-F238E27FC236}">
                <a16:creationId xmlns:a16="http://schemas.microsoft.com/office/drawing/2014/main" id="{B9903D69-5B2E-4C67-E8D6-2BC195969044}"/>
              </a:ext>
            </a:extLst>
          </p:cNvPr>
          <p:cNvGrpSpPr/>
          <p:nvPr/>
        </p:nvGrpSpPr>
        <p:grpSpPr>
          <a:xfrm>
            <a:off x="5005549" y="3988855"/>
            <a:ext cx="20880" cy="43200"/>
            <a:chOff x="5005549" y="3988855"/>
            <a:chExt cx="20880" cy="43200"/>
          </a:xfrm>
        </p:grpSpPr>
        <mc:AlternateContent xmlns:mc="http://schemas.openxmlformats.org/markup-compatibility/2006" xmlns:p14="http://schemas.microsoft.com/office/powerpoint/2010/main">
          <mc:Choice Requires="p14">
            <p:contentPart p14:bwMode="auto" r:id="rId20">
              <p14:nvContentPartPr>
                <p14:cNvPr id="61" name="Ink 60">
                  <a:extLst>
                    <a:ext uri="{FF2B5EF4-FFF2-40B4-BE49-F238E27FC236}">
                      <a16:creationId xmlns:a16="http://schemas.microsoft.com/office/drawing/2014/main" id="{A8F45595-C8EB-92AD-019D-0F3985EE3303}"/>
                    </a:ext>
                  </a:extLst>
                </p14:cNvPr>
                <p14:cNvContentPartPr/>
                <p14:nvPr/>
              </p14:nvContentPartPr>
              <p14:xfrm>
                <a:off x="5014909" y="4031695"/>
                <a:ext cx="360" cy="360"/>
              </p14:xfrm>
            </p:contentPart>
          </mc:Choice>
          <mc:Fallback xmlns="">
            <p:pic>
              <p:nvPicPr>
                <p:cNvPr id="61" name="Ink 60">
                  <a:extLst>
                    <a:ext uri="{FF2B5EF4-FFF2-40B4-BE49-F238E27FC236}">
                      <a16:creationId xmlns:a16="http://schemas.microsoft.com/office/drawing/2014/main" id="{A8F45595-C8EB-92AD-019D-0F3985EE3303}"/>
                    </a:ext>
                  </a:extLst>
                </p:cNvPr>
                <p:cNvPicPr/>
                <p:nvPr/>
              </p:nvPicPr>
              <p:blipFill>
                <a:blip r:embed="rId21"/>
                <a:stretch>
                  <a:fillRect/>
                </a:stretch>
              </p:blipFill>
              <p:spPr>
                <a:xfrm>
                  <a:off x="5008789" y="402557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2" name="Ink 61">
                  <a:extLst>
                    <a:ext uri="{FF2B5EF4-FFF2-40B4-BE49-F238E27FC236}">
                      <a16:creationId xmlns:a16="http://schemas.microsoft.com/office/drawing/2014/main" id="{A1D8D89B-F493-F3CE-892D-05BCA4A9FF75}"/>
                    </a:ext>
                  </a:extLst>
                </p14:cNvPr>
                <p14:cNvContentPartPr/>
                <p14:nvPr/>
              </p14:nvContentPartPr>
              <p14:xfrm>
                <a:off x="5005549" y="3988855"/>
                <a:ext cx="20880" cy="30960"/>
              </p14:xfrm>
            </p:contentPart>
          </mc:Choice>
          <mc:Fallback xmlns="">
            <p:pic>
              <p:nvPicPr>
                <p:cNvPr id="62" name="Ink 61">
                  <a:extLst>
                    <a:ext uri="{FF2B5EF4-FFF2-40B4-BE49-F238E27FC236}">
                      <a16:creationId xmlns:a16="http://schemas.microsoft.com/office/drawing/2014/main" id="{A1D8D89B-F493-F3CE-892D-05BCA4A9FF75}"/>
                    </a:ext>
                  </a:extLst>
                </p:cNvPr>
                <p:cNvPicPr/>
                <p:nvPr/>
              </p:nvPicPr>
              <p:blipFill>
                <a:blip r:embed="rId23"/>
                <a:stretch>
                  <a:fillRect/>
                </a:stretch>
              </p:blipFill>
              <p:spPr>
                <a:xfrm>
                  <a:off x="4999429" y="3982735"/>
                  <a:ext cx="33120" cy="43200"/>
                </a:xfrm>
                <a:prstGeom prst="rect">
                  <a:avLst/>
                </a:prstGeom>
              </p:spPr>
            </p:pic>
          </mc:Fallback>
        </mc:AlternateContent>
      </p:grpSp>
      <p:grpSp>
        <p:nvGrpSpPr>
          <p:cNvPr id="66" name="Group 65">
            <a:extLst>
              <a:ext uri="{FF2B5EF4-FFF2-40B4-BE49-F238E27FC236}">
                <a16:creationId xmlns:a16="http://schemas.microsoft.com/office/drawing/2014/main" id="{1109DDBB-CFB0-1FCB-B434-C81A5A93795F}"/>
              </a:ext>
            </a:extLst>
          </p:cNvPr>
          <p:cNvGrpSpPr/>
          <p:nvPr/>
        </p:nvGrpSpPr>
        <p:grpSpPr>
          <a:xfrm>
            <a:off x="5721589" y="4010815"/>
            <a:ext cx="14400" cy="19080"/>
            <a:chOff x="5721589" y="4010815"/>
            <a:chExt cx="14400" cy="19080"/>
          </a:xfrm>
        </p:grpSpPr>
        <mc:AlternateContent xmlns:mc="http://schemas.openxmlformats.org/markup-compatibility/2006" xmlns:p14="http://schemas.microsoft.com/office/powerpoint/2010/main">
          <mc:Choice Requires="p14">
            <p:contentPart p14:bwMode="auto" r:id="rId24">
              <p14:nvContentPartPr>
                <p14:cNvPr id="63" name="Ink 62">
                  <a:extLst>
                    <a:ext uri="{FF2B5EF4-FFF2-40B4-BE49-F238E27FC236}">
                      <a16:creationId xmlns:a16="http://schemas.microsoft.com/office/drawing/2014/main" id="{662B7DAC-F0A5-207A-B63C-11B83DCF3567}"/>
                    </a:ext>
                  </a:extLst>
                </p14:cNvPr>
                <p14:cNvContentPartPr/>
                <p14:nvPr/>
              </p14:nvContentPartPr>
              <p14:xfrm>
                <a:off x="5721589" y="4010815"/>
                <a:ext cx="360" cy="19080"/>
              </p14:xfrm>
            </p:contentPart>
          </mc:Choice>
          <mc:Fallback xmlns="">
            <p:pic>
              <p:nvPicPr>
                <p:cNvPr id="63" name="Ink 62">
                  <a:extLst>
                    <a:ext uri="{FF2B5EF4-FFF2-40B4-BE49-F238E27FC236}">
                      <a16:creationId xmlns:a16="http://schemas.microsoft.com/office/drawing/2014/main" id="{662B7DAC-F0A5-207A-B63C-11B83DCF3567}"/>
                    </a:ext>
                  </a:extLst>
                </p:cNvPr>
                <p:cNvPicPr/>
                <p:nvPr/>
              </p:nvPicPr>
              <p:blipFill>
                <a:blip r:embed="rId25"/>
                <a:stretch>
                  <a:fillRect/>
                </a:stretch>
              </p:blipFill>
              <p:spPr>
                <a:xfrm>
                  <a:off x="5715469" y="4004695"/>
                  <a:ext cx="1260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4" name="Ink 63">
                  <a:extLst>
                    <a:ext uri="{FF2B5EF4-FFF2-40B4-BE49-F238E27FC236}">
                      <a16:creationId xmlns:a16="http://schemas.microsoft.com/office/drawing/2014/main" id="{5966B55C-B18E-EC65-37BD-F4F68DFB8661}"/>
                    </a:ext>
                  </a:extLst>
                </p14:cNvPr>
                <p14:cNvContentPartPr/>
                <p14:nvPr/>
              </p14:nvContentPartPr>
              <p14:xfrm>
                <a:off x="5735629" y="4024495"/>
                <a:ext cx="360" cy="360"/>
              </p14:xfrm>
            </p:contentPart>
          </mc:Choice>
          <mc:Fallback xmlns="">
            <p:pic>
              <p:nvPicPr>
                <p:cNvPr id="64" name="Ink 63">
                  <a:extLst>
                    <a:ext uri="{FF2B5EF4-FFF2-40B4-BE49-F238E27FC236}">
                      <a16:creationId xmlns:a16="http://schemas.microsoft.com/office/drawing/2014/main" id="{5966B55C-B18E-EC65-37BD-F4F68DFB8661}"/>
                    </a:ext>
                  </a:extLst>
                </p:cNvPr>
                <p:cNvPicPr/>
                <p:nvPr/>
              </p:nvPicPr>
              <p:blipFill>
                <a:blip r:embed="rId21"/>
                <a:stretch>
                  <a:fillRect/>
                </a:stretch>
              </p:blipFill>
              <p:spPr>
                <a:xfrm>
                  <a:off x="5729509" y="4018375"/>
                  <a:ext cx="12600" cy="1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
            <p14:nvContentPartPr>
              <p14:cNvPr id="65" name="Ink 64">
                <a:extLst>
                  <a:ext uri="{FF2B5EF4-FFF2-40B4-BE49-F238E27FC236}">
                    <a16:creationId xmlns:a16="http://schemas.microsoft.com/office/drawing/2014/main" id="{BB944699-397D-D4EB-9651-B1AB37008B90}"/>
                  </a:ext>
                </a:extLst>
              </p14:cNvPr>
              <p14:cNvContentPartPr/>
              <p14:nvPr/>
            </p14:nvContentPartPr>
            <p14:xfrm>
              <a:off x="5001229" y="4405375"/>
              <a:ext cx="28080" cy="26640"/>
            </p14:xfrm>
          </p:contentPart>
        </mc:Choice>
        <mc:Fallback xmlns="">
          <p:pic>
            <p:nvPicPr>
              <p:cNvPr id="65" name="Ink 64">
                <a:extLst>
                  <a:ext uri="{FF2B5EF4-FFF2-40B4-BE49-F238E27FC236}">
                    <a16:creationId xmlns:a16="http://schemas.microsoft.com/office/drawing/2014/main" id="{BB944699-397D-D4EB-9651-B1AB37008B90}"/>
                  </a:ext>
                </a:extLst>
              </p:cNvPr>
              <p:cNvPicPr/>
              <p:nvPr/>
            </p:nvPicPr>
            <p:blipFill>
              <a:blip r:embed="rId28"/>
              <a:stretch>
                <a:fillRect/>
              </a:stretch>
            </p:blipFill>
            <p:spPr>
              <a:xfrm>
                <a:off x="4995186" y="4399171"/>
                <a:ext cx="40165" cy="39048"/>
              </a:xfrm>
              <a:prstGeom prst="rect">
                <a:avLst/>
              </a:prstGeom>
            </p:spPr>
          </p:pic>
        </mc:Fallback>
      </mc:AlternateContent>
      <p:grpSp>
        <p:nvGrpSpPr>
          <p:cNvPr id="72" name="Group 71">
            <a:extLst>
              <a:ext uri="{FF2B5EF4-FFF2-40B4-BE49-F238E27FC236}">
                <a16:creationId xmlns:a16="http://schemas.microsoft.com/office/drawing/2014/main" id="{C4E8C0A6-447D-0F17-1FCC-6A38816E9331}"/>
              </a:ext>
            </a:extLst>
          </p:cNvPr>
          <p:cNvGrpSpPr/>
          <p:nvPr/>
        </p:nvGrpSpPr>
        <p:grpSpPr>
          <a:xfrm>
            <a:off x="5705029" y="4433095"/>
            <a:ext cx="12600" cy="7560"/>
            <a:chOff x="5705029" y="4433095"/>
            <a:chExt cx="12600" cy="7560"/>
          </a:xfrm>
        </p:grpSpPr>
        <mc:AlternateContent xmlns:mc="http://schemas.openxmlformats.org/markup-compatibility/2006" xmlns:p14="http://schemas.microsoft.com/office/powerpoint/2010/main">
          <mc:Choice Requires="p14">
            <p:contentPart p14:bwMode="auto" r:id="rId29">
              <p14:nvContentPartPr>
                <p14:cNvPr id="68" name="Ink 67">
                  <a:extLst>
                    <a:ext uri="{FF2B5EF4-FFF2-40B4-BE49-F238E27FC236}">
                      <a16:creationId xmlns:a16="http://schemas.microsoft.com/office/drawing/2014/main" id="{42F62FE9-C363-E6FD-8FFC-276DCE4E6C46}"/>
                    </a:ext>
                  </a:extLst>
                </p14:cNvPr>
                <p14:cNvContentPartPr/>
                <p14:nvPr/>
              </p14:nvContentPartPr>
              <p14:xfrm>
                <a:off x="5705029" y="4433095"/>
                <a:ext cx="2880" cy="1440"/>
              </p14:xfrm>
            </p:contentPart>
          </mc:Choice>
          <mc:Fallback xmlns="">
            <p:pic>
              <p:nvPicPr>
                <p:cNvPr id="68" name="Ink 67">
                  <a:extLst>
                    <a:ext uri="{FF2B5EF4-FFF2-40B4-BE49-F238E27FC236}">
                      <a16:creationId xmlns:a16="http://schemas.microsoft.com/office/drawing/2014/main" id="{42F62FE9-C363-E6FD-8FFC-276DCE4E6C46}"/>
                    </a:ext>
                  </a:extLst>
                </p:cNvPr>
                <p:cNvPicPr/>
                <p:nvPr/>
              </p:nvPicPr>
              <p:blipFill>
                <a:blip r:embed="rId30"/>
                <a:stretch>
                  <a:fillRect/>
                </a:stretch>
              </p:blipFill>
              <p:spPr>
                <a:xfrm>
                  <a:off x="5698909" y="4426975"/>
                  <a:ext cx="15120" cy="136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69" name="Ink 68">
                  <a:extLst>
                    <a:ext uri="{FF2B5EF4-FFF2-40B4-BE49-F238E27FC236}">
                      <a16:creationId xmlns:a16="http://schemas.microsoft.com/office/drawing/2014/main" id="{829DD47B-E8F7-1FAF-D8D7-70EA90AB1276}"/>
                    </a:ext>
                  </a:extLst>
                </p14:cNvPr>
                <p14:cNvContentPartPr/>
                <p14:nvPr/>
              </p14:nvContentPartPr>
              <p14:xfrm>
                <a:off x="5714749" y="4440295"/>
                <a:ext cx="360" cy="360"/>
              </p14:xfrm>
            </p:contentPart>
          </mc:Choice>
          <mc:Fallback xmlns="">
            <p:pic>
              <p:nvPicPr>
                <p:cNvPr id="69" name="Ink 68">
                  <a:extLst>
                    <a:ext uri="{FF2B5EF4-FFF2-40B4-BE49-F238E27FC236}">
                      <a16:creationId xmlns:a16="http://schemas.microsoft.com/office/drawing/2014/main" id="{829DD47B-E8F7-1FAF-D8D7-70EA90AB1276}"/>
                    </a:ext>
                  </a:extLst>
                </p:cNvPr>
                <p:cNvPicPr/>
                <p:nvPr/>
              </p:nvPicPr>
              <p:blipFill>
                <a:blip r:embed="rId21"/>
                <a:stretch>
                  <a:fillRect/>
                </a:stretch>
              </p:blipFill>
              <p:spPr>
                <a:xfrm>
                  <a:off x="5708629" y="4434175"/>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70" name="Ink 69">
                  <a:extLst>
                    <a:ext uri="{FF2B5EF4-FFF2-40B4-BE49-F238E27FC236}">
                      <a16:creationId xmlns:a16="http://schemas.microsoft.com/office/drawing/2014/main" id="{5346C71D-7980-2DDD-04DA-55F4B338C2A8}"/>
                    </a:ext>
                  </a:extLst>
                </p14:cNvPr>
                <p14:cNvContentPartPr/>
                <p14:nvPr/>
              </p14:nvContentPartPr>
              <p14:xfrm>
                <a:off x="5714749" y="4439215"/>
                <a:ext cx="2880" cy="1440"/>
              </p14:xfrm>
            </p:contentPart>
          </mc:Choice>
          <mc:Fallback xmlns="">
            <p:pic>
              <p:nvPicPr>
                <p:cNvPr id="70" name="Ink 69">
                  <a:extLst>
                    <a:ext uri="{FF2B5EF4-FFF2-40B4-BE49-F238E27FC236}">
                      <a16:creationId xmlns:a16="http://schemas.microsoft.com/office/drawing/2014/main" id="{5346C71D-7980-2DDD-04DA-55F4B338C2A8}"/>
                    </a:ext>
                  </a:extLst>
                </p:cNvPr>
                <p:cNvPicPr/>
                <p:nvPr/>
              </p:nvPicPr>
              <p:blipFill>
                <a:blip r:embed="rId33"/>
                <a:stretch>
                  <a:fillRect/>
                </a:stretch>
              </p:blipFill>
              <p:spPr>
                <a:xfrm>
                  <a:off x="5708629" y="4434319"/>
                  <a:ext cx="15120" cy="11232"/>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
            <p14:nvContentPartPr>
              <p14:cNvPr id="71" name="Ink 70">
                <a:extLst>
                  <a:ext uri="{FF2B5EF4-FFF2-40B4-BE49-F238E27FC236}">
                    <a16:creationId xmlns:a16="http://schemas.microsoft.com/office/drawing/2014/main" id="{04C0DC8C-39C5-E85F-9D25-A0C0F5D2C3B9}"/>
                  </a:ext>
                </a:extLst>
              </p14:cNvPr>
              <p14:cNvContentPartPr/>
              <p14:nvPr/>
            </p14:nvContentPartPr>
            <p14:xfrm>
              <a:off x="4991869" y="4703455"/>
              <a:ext cx="16920" cy="24120"/>
            </p14:xfrm>
          </p:contentPart>
        </mc:Choice>
        <mc:Fallback xmlns="">
          <p:pic>
            <p:nvPicPr>
              <p:cNvPr id="71" name="Ink 70">
                <a:extLst>
                  <a:ext uri="{FF2B5EF4-FFF2-40B4-BE49-F238E27FC236}">
                    <a16:creationId xmlns:a16="http://schemas.microsoft.com/office/drawing/2014/main" id="{04C0DC8C-39C5-E85F-9D25-A0C0F5D2C3B9}"/>
                  </a:ext>
                </a:extLst>
              </p:cNvPr>
              <p:cNvPicPr/>
              <p:nvPr/>
            </p:nvPicPr>
            <p:blipFill>
              <a:blip r:embed="rId35"/>
              <a:stretch>
                <a:fillRect/>
              </a:stretch>
            </p:blipFill>
            <p:spPr>
              <a:xfrm>
                <a:off x="4985749" y="4697335"/>
                <a:ext cx="29160" cy="36360"/>
              </a:xfrm>
              <a:prstGeom prst="rect">
                <a:avLst/>
              </a:prstGeom>
            </p:spPr>
          </p:pic>
        </mc:Fallback>
      </mc:AlternateContent>
      <p:grpSp>
        <p:nvGrpSpPr>
          <p:cNvPr id="75" name="Group 74">
            <a:extLst>
              <a:ext uri="{FF2B5EF4-FFF2-40B4-BE49-F238E27FC236}">
                <a16:creationId xmlns:a16="http://schemas.microsoft.com/office/drawing/2014/main" id="{1988E3E3-26BF-ECE7-2145-CD8E002F3F64}"/>
              </a:ext>
            </a:extLst>
          </p:cNvPr>
          <p:cNvGrpSpPr/>
          <p:nvPr/>
        </p:nvGrpSpPr>
        <p:grpSpPr>
          <a:xfrm>
            <a:off x="5696749" y="4703455"/>
            <a:ext cx="32400" cy="23760"/>
            <a:chOff x="5696749" y="4703455"/>
            <a:chExt cx="32400" cy="23760"/>
          </a:xfrm>
        </p:grpSpPr>
        <mc:AlternateContent xmlns:mc="http://schemas.openxmlformats.org/markup-compatibility/2006" xmlns:p14="http://schemas.microsoft.com/office/powerpoint/2010/main">
          <mc:Choice Requires="p14">
            <p:contentPart p14:bwMode="auto" r:id="rId36">
              <p14:nvContentPartPr>
                <p14:cNvPr id="73" name="Ink 72">
                  <a:extLst>
                    <a:ext uri="{FF2B5EF4-FFF2-40B4-BE49-F238E27FC236}">
                      <a16:creationId xmlns:a16="http://schemas.microsoft.com/office/drawing/2014/main" id="{601F5E4D-6F51-834B-6474-1C795CD56937}"/>
                    </a:ext>
                  </a:extLst>
                </p14:cNvPr>
                <p14:cNvContentPartPr/>
                <p14:nvPr/>
              </p14:nvContentPartPr>
              <p14:xfrm>
                <a:off x="5696749" y="4703455"/>
                <a:ext cx="4680" cy="14760"/>
              </p14:xfrm>
            </p:contentPart>
          </mc:Choice>
          <mc:Fallback xmlns="">
            <p:pic>
              <p:nvPicPr>
                <p:cNvPr id="73" name="Ink 72">
                  <a:extLst>
                    <a:ext uri="{FF2B5EF4-FFF2-40B4-BE49-F238E27FC236}">
                      <a16:creationId xmlns:a16="http://schemas.microsoft.com/office/drawing/2014/main" id="{601F5E4D-6F51-834B-6474-1C795CD56937}"/>
                    </a:ext>
                  </a:extLst>
                </p:cNvPr>
                <p:cNvPicPr/>
                <p:nvPr/>
              </p:nvPicPr>
              <p:blipFill>
                <a:blip r:embed="rId37"/>
                <a:stretch>
                  <a:fillRect/>
                </a:stretch>
              </p:blipFill>
              <p:spPr>
                <a:xfrm>
                  <a:off x="5690629" y="4697481"/>
                  <a:ext cx="16920" cy="26709"/>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74" name="Ink 73">
                  <a:extLst>
                    <a:ext uri="{FF2B5EF4-FFF2-40B4-BE49-F238E27FC236}">
                      <a16:creationId xmlns:a16="http://schemas.microsoft.com/office/drawing/2014/main" id="{31DFA7CC-8EB2-232F-9685-39687DA103AE}"/>
                    </a:ext>
                  </a:extLst>
                </p14:cNvPr>
                <p14:cNvContentPartPr/>
                <p14:nvPr/>
              </p14:nvContentPartPr>
              <p14:xfrm>
                <a:off x="5698909" y="4723975"/>
                <a:ext cx="30240" cy="3240"/>
              </p14:xfrm>
            </p:contentPart>
          </mc:Choice>
          <mc:Fallback xmlns="">
            <p:pic>
              <p:nvPicPr>
                <p:cNvPr id="74" name="Ink 73">
                  <a:extLst>
                    <a:ext uri="{FF2B5EF4-FFF2-40B4-BE49-F238E27FC236}">
                      <a16:creationId xmlns:a16="http://schemas.microsoft.com/office/drawing/2014/main" id="{31DFA7CC-8EB2-232F-9685-39687DA103AE}"/>
                    </a:ext>
                  </a:extLst>
                </p:cNvPr>
                <p:cNvPicPr/>
                <p:nvPr/>
              </p:nvPicPr>
              <p:blipFill>
                <a:blip r:embed="rId39"/>
                <a:stretch>
                  <a:fillRect/>
                </a:stretch>
              </p:blipFill>
              <p:spPr>
                <a:xfrm>
                  <a:off x="5692789" y="4717855"/>
                  <a:ext cx="42480" cy="15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0">
            <p14:nvContentPartPr>
              <p14:cNvPr id="76" name="Ink 75">
                <a:extLst>
                  <a:ext uri="{FF2B5EF4-FFF2-40B4-BE49-F238E27FC236}">
                    <a16:creationId xmlns:a16="http://schemas.microsoft.com/office/drawing/2014/main" id="{D42EFAB7-12EC-C2FC-FDA9-3A52D3F3CCEA}"/>
                  </a:ext>
                </a:extLst>
              </p14:cNvPr>
              <p14:cNvContentPartPr/>
              <p14:nvPr/>
            </p14:nvContentPartPr>
            <p14:xfrm>
              <a:off x="5921029" y="3402415"/>
              <a:ext cx="267840" cy="579600"/>
            </p14:xfrm>
          </p:contentPart>
        </mc:Choice>
        <mc:Fallback xmlns="">
          <p:pic>
            <p:nvPicPr>
              <p:cNvPr id="76" name="Ink 75">
                <a:extLst>
                  <a:ext uri="{FF2B5EF4-FFF2-40B4-BE49-F238E27FC236}">
                    <a16:creationId xmlns:a16="http://schemas.microsoft.com/office/drawing/2014/main" id="{D42EFAB7-12EC-C2FC-FDA9-3A52D3F3CCEA}"/>
                  </a:ext>
                </a:extLst>
              </p:cNvPr>
              <p:cNvPicPr/>
              <p:nvPr/>
            </p:nvPicPr>
            <p:blipFill>
              <a:blip r:embed="rId41"/>
              <a:stretch>
                <a:fillRect/>
              </a:stretch>
            </p:blipFill>
            <p:spPr>
              <a:xfrm>
                <a:off x="5914909" y="3396295"/>
                <a:ext cx="280080" cy="5918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3" name="Ink 2">
                <a:extLst>
                  <a:ext uri="{FF2B5EF4-FFF2-40B4-BE49-F238E27FC236}">
                    <a16:creationId xmlns:a16="http://schemas.microsoft.com/office/drawing/2014/main" id="{55F3C644-E4F6-24B2-7CDE-80D66B522D68}"/>
                  </a:ext>
                </a:extLst>
              </p14:cNvPr>
              <p14:cNvContentPartPr/>
              <p14:nvPr/>
            </p14:nvContentPartPr>
            <p14:xfrm>
              <a:off x="4604593" y="2587860"/>
              <a:ext cx="264240" cy="277560"/>
            </p14:xfrm>
          </p:contentPart>
        </mc:Choice>
        <mc:Fallback xmlns="">
          <p:pic>
            <p:nvPicPr>
              <p:cNvPr id="3" name="Ink 2">
                <a:extLst>
                  <a:ext uri="{FF2B5EF4-FFF2-40B4-BE49-F238E27FC236}">
                    <a16:creationId xmlns:a16="http://schemas.microsoft.com/office/drawing/2014/main" id="{55F3C644-E4F6-24B2-7CDE-80D66B522D68}"/>
                  </a:ext>
                </a:extLst>
              </p:cNvPr>
              <p:cNvPicPr/>
              <p:nvPr/>
            </p:nvPicPr>
            <p:blipFill>
              <a:blip r:embed="rId43"/>
              <a:stretch>
                <a:fillRect/>
              </a:stretch>
            </p:blipFill>
            <p:spPr>
              <a:xfrm>
                <a:off x="4598473" y="2581740"/>
                <a:ext cx="276480" cy="2898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 name="Ink 3">
                <a:extLst>
                  <a:ext uri="{FF2B5EF4-FFF2-40B4-BE49-F238E27FC236}">
                    <a16:creationId xmlns:a16="http://schemas.microsoft.com/office/drawing/2014/main" id="{15FC988C-EFC2-90EF-6339-6D1290EE3509}"/>
                  </a:ext>
                </a:extLst>
              </p14:cNvPr>
              <p14:cNvContentPartPr/>
              <p14:nvPr/>
            </p14:nvContentPartPr>
            <p14:xfrm>
              <a:off x="4585513" y="2546820"/>
              <a:ext cx="133560" cy="239040"/>
            </p14:xfrm>
          </p:contentPart>
        </mc:Choice>
        <mc:Fallback xmlns="">
          <p:pic>
            <p:nvPicPr>
              <p:cNvPr id="4" name="Ink 3">
                <a:extLst>
                  <a:ext uri="{FF2B5EF4-FFF2-40B4-BE49-F238E27FC236}">
                    <a16:creationId xmlns:a16="http://schemas.microsoft.com/office/drawing/2014/main" id="{15FC988C-EFC2-90EF-6339-6D1290EE3509}"/>
                  </a:ext>
                </a:extLst>
              </p:cNvPr>
              <p:cNvPicPr/>
              <p:nvPr/>
            </p:nvPicPr>
            <p:blipFill>
              <a:blip r:embed="rId45"/>
              <a:stretch>
                <a:fillRect/>
              </a:stretch>
            </p:blipFill>
            <p:spPr>
              <a:xfrm>
                <a:off x="4579393" y="2540700"/>
                <a:ext cx="14580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85" name="Ink 84">
                <a:extLst>
                  <a:ext uri="{FF2B5EF4-FFF2-40B4-BE49-F238E27FC236}">
                    <a16:creationId xmlns:a16="http://schemas.microsoft.com/office/drawing/2014/main" id="{544E6DA2-177A-FFD8-2C52-307734CB57E6}"/>
                  </a:ext>
                </a:extLst>
              </p14:cNvPr>
              <p14:cNvContentPartPr/>
              <p14:nvPr/>
            </p14:nvContentPartPr>
            <p14:xfrm>
              <a:off x="3872269" y="2840095"/>
              <a:ext cx="741600" cy="339840"/>
            </p14:xfrm>
          </p:contentPart>
        </mc:Choice>
        <mc:Fallback xmlns="">
          <p:pic>
            <p:nvPicPr>
              <p:cNvPr id="85" name="Ink 84">
                <a:extLst>
                  <a:ext uri="{FF2B5EF4-FFF2-40B4-BE49-F238E27FC236}">
                    <a16:creationId xmlns:a16="http://schemas.microsoft.com/office/drawing/2014/main" id="{544E6DA2-177A-FFD8-2C52-307734CB57E6}"/>
                  </a:ext>
                </a:extLst>
              </p:cNvPr>
              <p:cNvPicPr/>
              <p:nvPr/>
            </p:nvPicPr>
            <p:blipFill>
              <a:blip r:embed="rId47"/>
              <a:stretch>
                <a:fillRect/>
              </a:stretch>
            </p:blipFill>
            <p:spPr>
              <a:xfrm>
                <a:off x="3866149" y="2833975"/>
                <a:ext cx="753840" cy="352080"/>
              </a:xfrm>
              <a:prstGeom prst="rect">
                <a:avLst/>
              </a:prstGeom>
            </p:spPr>
          </p:pic>
        </mc:Fallback>
      </mc:AlternateContent>
      <p:grpSp>
        <p:nvGrpSpPr>
          <p:cNvPr id="100" name="Group 99">
            <a:extLst>
              <a:ext uri="{FF2B5EF4-FFF2-40B4-BE49-F238E27FC236}">
                <a16:creationId xmlns:a16="http://schemas.microsoft.com/office/drawing/2014/main" id="{02FD546D-23D5-B8C6-79C3-020005885AA2}"/>
              </a:ext>
            </a:extLst>
          </p:cNvPr>
          <p:cNvGrpSpPr/>
          <p:nvPr/>
        </p:nvGrpSpPr>
        <p:grpSpPr>
          <a:xfrm>
            <a:off x="4405429" y="2535175"/>
            <a:ext cx="64800" cy="126360"/>
            <a:chOff x="4405429" y="2535175"/>
            <a:chExt cx="64800" cy="126360"/>
          </a:xfrm>
        </p:grpSpPr>
        <mc:AlternateContent xmlns:mc="http://schemas.openxmlformats.org/markup-compatibility/2006" xmlns:p14="http://schemas.microsoft.com/office/powerpoint/2010/main">
          <mc:Choice Requires="p14">
            <p:contentPart p14:bwMode="auto" r:id="rId48">
              <p14:nvContentPartPr>
                <p14:cNvPr id="98" name="Ink 97">
                  <a:extLst>
                    <a:ext uri="{FF2B5EF4-FFF2-40B4-BE49-F238E27FC236}">
                      <a16:creationId xmlns:a16="http://schemas.microsoft.com/office/drawing/2014/main" id="{11D6E49C-7690-ECAD-7B31-615EA1797D33}"/>
                    </a:ext>
                  </a:extLst>
                </p14:cNvPr>
                <p14:cNvContentPartPr/>
                <p14:nvPr/>
              </p14:nvContentPartPr>
              <p14:xfrm>
                <a:off x="4405429" y="2535175"/>
                <a:ext cx="7560" cy="104040"/>
              </p14:xfrm>
            </p:contentPart>
          </mc:Choice>
          <mc:Fallback xmlns="">
            <p:pic>
              <p:nvPicPr>
                <p:cNvPr id="98" name="Ink 97">
                  <a:extLst>
                    <a:ext uri="{FF2B5EF4-FFF2-40B4-BE49-F238E27FC236}">
                      <a16:creationId xmlns:a16="http://schemas.microsoft.com/office/drawing/2014/main" id="{11D6E49C-7690-ECAD-7B31-615EA1797D33}"/>
                    </a:ext>
                  </a:extLst>
                </p:cNvPr>
                <p:cNvPicPr/>
                <p:nvPr/>
              </p:nvPicPr>
              <p:blipFill>
                <a:blip r:embed="rId49"/>
                <a:stretch>
                  <a:fillRect/>
                </a:stretch>
              </p:blipFill>
              <p:spPr>
                <a:xfrm>
                  <a:off x="4399309" y="2529055"/>
                  <a:ext cx="1980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99" name="Ink 98">
                  <a:extLst>
                    <a:ext uri="{FF2B5EF4-FFF2-40B4-BE49-F238E27FC236}">
                      <a16:creationId xmlns:a16="http://schemas.microsoft.com/office/drawing/2014/main" id="{BEA33676-9B6E-13AF-7A01-9D33619617D3}"/>
                    </a:ext>
                  </a:extLst>
                </p14:cNvPr>
                <p14:cNvContentPartPr/>
                <p14:nvPr/>
              </p14:nvContentPartPr>
              <p14:xfrm>
                <a:off x="4405429" y="2548855"/>
                <a:ext cx="64800" cy="112680"/>
              </p14:xfrm>
            </p:contentPart>
          </mc:Choice>
          <mc:Fallback xmlns="">
            <p:pic>
              <p:nvPicPr>
                <p:cNvPr id="99" name="Ink 98">
                  <a:extLst>
                    <a:ext uri="{FF2B5EF4-FFF2-40B4-BE49-F238E27FC236}">
                      <a16:creationId xmlns:a16="http://schemas.microsoft.com/office/drawing/2014/main" id="{BEA33676-9B6E-13AF-7A01-9D33619617D3}"/>
                    </a:ext>
                  </a:extLst>
                </p:cNvPr>
                <p:cNvPicPr/>
                <p:nvPr/>
              </p:nvPicPr>
              <p:blipFill>
                <a:blip r:embed="rId51"/>
                <a:stretch>
                  <a:fillRect/>
                </a:stretch>
              </p:blipFill>
              <p:spPr>
                <a:xfrm>
                  <a:off x="4399309" y="2542735"/>
                  <a:ext cx="77040" cy="124920"/>
                </a:xfrm>
                <a:prstGeom prst="rect">
                  <a:avLst/>
                </a:prstGeom>
              </p:spPr>
            </p:pic>
          </mc:Fallback>
        </mc:AlternateContent>
      </p:grpSp>
      <p:grpSp>
        <p:nvGrpSpPr>
          <p:cNvPr id="102" name="Group 101">
            <a:extLst>
              <a:ext uri="{FF2B5EF4-FFF2-40B4-BE49-F238E27FC236}">
                <a16:creationId xmlns:a16="http://schemas.microsoft.com/office/drawing/2014/main" id="{66C04124-1BE8-B0EA-30B4-87FFC0AC0CDA}"/>
              </a:ext>
            </a:extLst>
          </p:cNvPr>
          <p:cNvGrpSpPr/>
          <p:nvPr/>
        </p:nvGrpSpPr>
        <p:grpSpPr>
          <a:xfrm>
            <a:off x="3795949" y="2963575"/>
            <a:ext cx="1031400" cy="1980125"/>
            <a:chOff x="3795949" y="2963575"/>
            <a:chExt cx="1031400" cy="1980125"/>
          </a:xfrm>
        </p:grpSpPr>
        <mc:AlternateContent xmlns:mc="http://schemas.openxmlformats.org/markup-compatibility/2006" xmlns:p14="http://schemas.microsoft.com/office/powerpoint/2010/main">
          <mc:Choice Requires="p14">
            <p:contentPart p14:bwMode="auto" r:id="rId52">
              <p14:nvContentPartPr>
                <p14:cNvPr id="6" name="Ink 5">
                  <a:extLst>
                    <a:ext uri="{FF2B5EF4-FFF2-40B4-BE49-F238E27FC236}">
                      <a16:creationId xmlns:a16="http://schemas.microsoft.com/office/drawing/2014/main" id="{E63FF7E8-9A88-A6DE-F7F0-286BAB8A632B}"/>
                    </a:ext>
                  </a:extLst>
                </p14:cNvPr>
                <p14:cNvContentPartPr/>
                <p14:nvPr/>
              </p14:nvContentPartPr>
              <p14:xfrm>
                <a:off x="4530793" y="4792140"/>
                <a:ext cx="178920" cy="115920"/>
              </p14:xfrm>
            </p:contentPart>
          </mc:Choice>
          <mc:Fallback xmlns="">
            <p:pic>
              <p:nvPicPr>
                <p:cNvPr id="6" name="Ink 5">
                  <a:extLst>
                    <a:ext uri="{FF2B5EF4-FFF2-40B4-BE49-F238E27FC236}">
                      <a16:creationId xmlns:a16="http://schemas.microsoft.com/office/drawing/2014/main" id="{E63FF7E8-9A88-A6DE-F7F0-286BAB8A632B}"/>
                    </a:ext>
                  </a:extLst>
                </p:cNvPr>
                <p:cNvPicPr/>
                <p:nvPr/>
              </p:nvPicPr>
              <p:blipFill>
                <a:blip r:embed="rId53"/>
                <a:stretch>
                  <a:fillRect/>
                </a:stretch>
              </p:blipFill>
              <p:spPr>
                <a:xfrm>
                  <a:off x="4524673" y="4786020"/>
                  <a:ext cx="1911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7" name="Ink 6">
                  <a:extLst>
                    <a:ext uri="{FF2B5EF4-FFF2-40B4-BE49-F238E27FC236}">
                      <a16:creationId xmlns:a16="http://schemas.microsoft.com/office/drawing/2014/main" id="{BF7BCAFD-2162-4F2E-BB3F-6CDCBC2884AA}"/>
                    </a:ext>
                  </a:extLst>
                </p14:cNvPr>
                <p14:cNvContentPartPr/>
                <p14:nvPr/>
              </p14:nvContentPartPr>
              <p14:xfrm>
                <a:off x="4650313" y="4751460"/>
                <a:ext cx="28800" cy="192240"/>
              </p14:xfrm>
            </p:contentPart>
          </mc:Choice>
          <mc:Fallback xmlns="">
            <p:pic>
              <p:nvPicPr>
                <p:cNvPr id="7" name="Ink 6">
                  <a:extLst>
                    <a:ext uri="{FF2B5EF4-FFF2-40B4-BE49-F238E27FC236}">
                      <a16:creationId xmlns:a16="http://schemas.microsoft.com/office/drawing/2014/main" id="{BF7BCAFD-2162-4F2E-BB3F-6CDCBC2884AA}"/>
                    </a:ext>
                  </a:extLst>
                </p:cNvPr>
                <p:cNvPicPr/>
                <p:nvPr/>
              </p:nvPicPr>
              <p:blipFill>
                <a:blip r:embed="rId55"/>
                <a:stretch>
                  <a:fillRect/>
                </a:stretch>
              </p:blipFill>
              <p:spPr>
                <a:xfrm>
                  <a:off x="4644193" y="4745340"/>
                  <a:ext cx="4104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9" name="Ink 8">
                  <a:extLst>
                    <a:ext uri="{FF2B5EF4-FFF2-40B4-BE49-F238E27FC236}">
                      <a16:creationId xmlns:a16="http://schemas.microsoft.com/office/drawing/2014/main" id="{B16D8FCE-C2ED-E5E8-824D-9D3E2EB06759}"/>
                    </a:ext>
                  </a:extLst>
                </p14:cNvPr>
                <p14:cNvContentPartPr/>
                <p14:nvPr/>
              </p14:nvContentPartPr>
              <p14:xfrm>
                <a:off x="4550509" y="2963575"/>
                <a:ext cx="97200" cy="1698480"/>
              </p14:xfrm>
            </p:contentPart>
          </mc:Choice>
          <mc:Fallback xmlns="">
            <p:pic>
              <p:nvPicPr>
                <p:cNvPr id="9" name="Ink 8">
                  <a:extLst>
                    <a:ext uri="{FF2B5EF4-FFF2-40B4-BE49-F238E27FC236}">
                      <a16:creationId xmlns:a16="http://schemas.microsoft.com/office/drawing/2014/main" id="{B16D8FCE-C2ED-E5E8-824D-9D3E2EB06759}"/>
                    </a:ext>
                  </a:extLst>
                </p:cNvPr>
                <p:cNvPicPr/>
                <p:nvPr/>
              </p:nvPicPr>
              <p:blipFill>
                <a:blip r:embed="rId57"/>
                <a:stretch>
                  <a:fillRect/>
                </a:stretch>
              </p:blipFill>
              <p:spPr>
                <a:xfrm>
                  <a:off x="4544389" y="2957455"/>
                  <a:ext cx="109440" cy="17107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1" name="Ink 10">
                  <a:extLst>
                    <a:ext uri="{FF2B5EF4-FFF2-40B4-BE49-F238E27FC236}">
                      <a16:creationId xmlns:a16="http://schemas.microsoft.com/office/drawing/2014/main" id="{62C0F14A-7364-8073-743C-BE0DB6FB8464}"/>
                    </a:ext>
                  </a:extLst>
                </p14:cNvPr>
                <p14:cNvContentPartPr/>
                <p14:nvPr/>
              </p14:nvContentPartPr>
              <p14:xfrm>
                <a:off x="4502269" y="4558735"/>
                <a:ext cx="7560" cy="138240"/>
              </p14:xfrm>
            </p:contentPart>
          </mc:Choice>
          <mc:Fallback xmlns="">
            <p:pic>
              <p:nvPicPr>
                <p:cNvPr id="11" name="Ink 10">
                  <a:extLst>
                    <a:ext uri="{FF2B5EF4-FFF2-40B4-BE49-F238E27FC236}">
                      <a16:creationId xmlns:a16="http://schemas.microsoft.com/office/drawing/2014/main" id="{62C0F14A-7364-8073-743C-BE0DB6FB8464}"/>
                    </a:ext>
                  </a:extLst>
                </p:cNvPr>
                <p:cNvPicPr/>
                <p:nvPr/>
              </p:nvPicPr>
              <p:blipFill>
                <a:blip r:embed="rId59"/>
                <a:stretch>
                  <a:fillRect/>
                </a:stretch>
              </p:blipFill>
              <p:spPr>
                <a:xfrm>
                  <a:off x="4496149" y="4552615"/>
                  <a:ext cx="1980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3" name="Ink 12">
                  <a:extLst>
                    <a:ext uri="{FF2B5EF4-FFF2-40B4-BE49-F238E27FC236}">
                      <a16:creationId xmlns:a16="http://schemas.microsoft.com/office/drawing/2014/main" id="{2D1E4080-B87E-417D-E4DA-388998E61124}"/>
                    </a:ext>
                  </a:extLst>
                </p14:cNvPr>
                <p14:cNvContentPartPr/>
                <p14:nvPr/>
              </p14:nvContentPartPr>
              <p14:xfrm>
                <a:off x="4509109" y="4385935"/>
                <a:ext cx="7920" cy="137880"/>
              </p14:xfrm>
            </p:contentPart>
          </mc:Choice>
          <mc:Fallback xmlns="">
            <p:pic>
              <p:nvPicPr>
                <p:cNvPr id="13" name="Ink 12">
                  <a:extLst>
                    <a:ext uri="{FF2B5EF4-FFF2-40B4-BE49-F238E27FC236}">
                      <a16:creationId xmlns:a16="http://schemas.microsoft.com/office/drawing/2014/main" id="{2D1E4080-B87E-417D-E4DA-388998E61124}"/>
                    </a:ext>
                  </a:extLst>
                </p:cNvPr>
                <p:cNvPicPr/>
                <p:nvPr/>
              </p:nvPicPr>
              <p:blipFill>
                <a:blip r:embed="rId61"/>
                <a:stretch>
                  <a:fillRect/>
                </a:stretch>
              </p:blipFill>
              <p:spPr>
                <a:xfrm>
                  <a:off x="4502989" y="4379815"/>
                  <a:ext cx="201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4" name="Ink 13">
                  <a:extLst>
                    <a:ext uri="{FF2B5EF4-FFF2-40B4-BE49-F238E27FC236}">
                      <a16:creationId xmlns:a16="http://schemas.microsoft.com/office/drawing/2014/main" id="{C664530F-3726-8D59-F2C0-BAB967647CA2}"/>
                    </a:ext>
                  </a:extLst>
                </p14:cNvPr>
                <p14:cNvContentPartPr/>
                <p14:nvPr/>
              </p14:nvContentPartPr>
              <p14:xfrm>
                <a:off x="4509469" y="4219255"/>
                <a:ext cx="360" cy="75960"/>
              </p14:xfrm>
            </p:contentPart>
          </mc:Choice>
          <mc:Fallback xmlns="">
            <p:pic>
              <p:nvPicPr>
                <p:cNvPr id="14" name="Ink 13">
                  <a:extLst>
                    <a:ext uri="{FF2B5EF4-FFF2-40B4-BE49-F238E27FC236}">
                      <a16:creationId xmlns:a16="http://schemas.microsoft.com/office/drawing/2014/main" id="{C664530F-3726-8D59-F2C0-BAB967647CA2}"/>
                    </a:ext>
                  </a:extLst>
                </p:cNvPr>
                <p:cNvPicPr/>
                <p:nvPr/>
              </p:nvPicPr>
              <p:blipFill>
                <a:blip r:embed="rId63"/>
                <a:stretch>
                  <a:fillRect/>
                </a:stretch>
              </p:blipFill>
              <p:spPr>
                <a:xfrm>
                  <a:off x="4503349" y="4213135"/>
                  <a:ext cx="1260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6" name="Ink 15">
                  <a:extLst>
                    <a:ext uri="{FF2B5EF4-FFF2-40B4-BE49-F238E27FC236}">
                      <a16:creationId xmlns:a16="http://schemas.microsoft.com/office/drawing/2014/main" id="{16A89A2B-316D-DA70-B326-9C5B53301ACC}"/>
                    </a:ext>
                  </a:extLst>
                </p14:cNvPr>
                <p14:cNvContentPartPr/>
                <p14:nvPr/>
              </p14:nvContentPartPr>
              <p14:xfrm>
                <a:off x="4509469" y="4163095"/>
                <a:ext cx="360" cy="7560"/>
              </p14:xfrm>
            </p:contentPart>
          </mc:Choice>
          <mc:Fallback xmlns="">
            <p:pic>
              <p:nvPicPr>
                <p:cNvPr id="16" name="Ink 15">
                  <a:extLst>
                    <a:ext uri="{FF2B5EF4-FFF2-40B4-BE49-F238E27FC236}">
                      <a16:creationId xmlns:a16="http://schemas.microsoft.com/office/drawing/2014/main" id="{16A89A2B-316D-DA70-B326-9C5B53301ACC}"/>
                    </a:ext>
                  </a:extLst>
                </p:cNvPr>
                <p:cNvPicPr/>
                <p:nvPr/>
              </p:nvPicPr>
              <p:blipFill>
                <a:blip r:embed="rId65"/>
                <a:stretch>
                  <a:fillRect/>
                </a:stretch>
              </p:blipFill>
              <p:spPr>
                <a:xfrm>
                  <a:off x="4503349" y="4156975"/>
                  <a:ext cx="12600" cy="198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0" name="Ink 19">
                  <a:extLst>
                    <a:ext uri="{FF2B5EF4-FFF2-40B4-BE49-F238E27FC236}">
                      <a16:creationId xmlns:a16="http://schemas.microsoft.com/office/drawing/2014/main" id="{A1BBBACD-BD92-CE33-6489-3B9D3C4DC855}"/>
                    </a:ext>
                  </a:extLst>
                </p14:cNvPr>
                <p14:cNvContentPartPr/>
                <p14:nvPr/>
              </p14:nvContentPartPr>
              <p14:xfrm>
                <a:off x="4504069" y="4072375"/>
                <a:ext cx="5760" cy="56160"/>
              </p14:xfrm>
            </p:contentPart>
          </mc:Choice>
          <mc:Fallback xmlns="">
            <p:pic>
              <p:nvPicPr>
                <p:cNvPr id="20" name="Ink 19">
                  <a:extLst>
                    <a:ext uri="{FF2B5EF4-FFF2-40B4-BE49-F238E27FC236}">
                      <a16:creationId xmlns:a16="http://schemas.microsoft.com/office/drawing/2014/main" id="{A1BBBACD-BD92-CE33-6489-3B9D3C4DC855}"/>
                    </a:ext>
                  </a:extLst>
                </p:cNvPr>
                <p:cNvPicPr/>
                <p:nvPr/>
              </p:nvPicPr>
              <p:blipFill>
                <a:blip r:embed="rId67"/>
                <a:stretch>
                  <a:fillRect/>
                </a:stretch>
              </p:blipFill>
              <p:spPr>
                <a:xfrm>
                  <a:off x="4497949" y="4066255"/>
                  <a:ext cx="1800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9" name="Ink 28">
                  <a:extLst>
                    <a:ext uri="{FF2B5EF4-FFF2-40B4-BE49-F238E27FC236}">
                      <a16:creationId xmlns:a16="http://schemas.microsoft.com/office/drawing/2014/main" id="{F675AEC9-CFBC-AD8B-2C72-5CB3DA851F51}"/>
                    </a:ext>
                  </a:extLst>
                </p14:cNvPr>
                <p14:cNvContentPartPr/>
                <p14:nvPr/>
              </p14:nvContentPartPr>
              <p14:xfrm>
                <a:off x="4490029" y="3948535"/>
                <a:ext cx="12960" cy="34560"/>
              </p14:xfrm>
            </p:contentPart>
          </mc:Choice>
          <mc:Fallback xmlns="">
            <p:pic>
              <p:nvPicPr>
                <p:cNvPr id="29" name="Ink 28">
                  <a:extLst>
                    <a:ext uri="{FF2B5EF4-FFF2-40B4-BE49-F238E27FC236}">
                      <a16:creationId xmlns:a16="http://schemas.microsoft.com/office/drawing/2014/main" id="{F675AEC9-CFBC-AD8B-2C72-5CB3DA851F51}"/>
                    </a:ext>
                  </a:extLst>
                </p:cNvPr>
                <p:cNvPicPr/>
                <p:nvPr/>
              </p:nvPicPr>
              <p:blipFill>
                <a:blip r:embed="rId69"/>
                <a:stretch>
                  <a:fillRect/>
                </a:stretch>
              </p:blipFill>
              <p:spPr>
                <a:xfrm>
                  <a:off x="4483909" y="3942415"/>
                  <a:ext cx="2520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33" name="Ink 32">
                  <a:extLst>
                    <a:ext uri="{FF2B5EF4-FFF2-40B4-BE49-F238E27FC236}">
                      <a16:creationId xmlns:a16="http://schemas.microsoft.com/office/drawing/2014/main" id="{83B673C9-2212-6E68-C2D2-4AE9F99EDAB3}"/>
                    </a:ext>
                  </a:extLst>
                </p14:cNvPr>
                <p14:cNvContentPartPr/>
                <p14:nvPr/>
              </p14:nvContentPartPr>
              <p14:xfrm>
                <a:off x="4444309" y="3877615"/>
                <a:ext cx="37800" cy="29520"/>
              </p14:xfrm>
            </p:contentPart>
          </mc:Choice>
          <mc:Fallback xmlns="">
            <p:pic>
              <p:nvPicPr>
                <p:cNvPr id="33" name="Ink 32">
                  <a:extLst>
                    <a:ext uri="{FF2B5EF4-FFF2-40B4-BE49-F238E27FC236}">
                      <a16:creationId xmlns:a16="http://schemas.microsoft.com/office/drawing/2014/main" id="{83B673C9-2212-6E68-C2D2-4AE9F99EDAB3}"/>
                    </a:ext>
                  </a:extLst>
                </p:cNvPr>
                <p:cNvPicPr/>
                <p:nvPr/>
              </p:nvPicPr>
              <p:blipFill>
                <a:blip r:embed="rId71"/>
                <a:stretch>
                  <a:fillRect/>
                </a:stretch>
              </p:blipFill>
              <p:spPr>
                <a:xfrm>
                  <a:off x="4438189" y="3871495"/>
                  <a:ext cx="50040" cy="417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4" name="Ink 43">
                  <a:extLst>
                    <a:ext uri="{FF2B5EF4-FFF2-40B4-BE49-F238E27FC236}">
                      <a16:creationId xmlns:a16="http://schemas.microsoft.com/office/drawing/2014/main" id="{D07955B0-7985-1A55-0FBD-3F220FE5A056}"/>
                    </a:ext>
                  </a:extLst>
                </p14:cNvPr>
                <p14:cNvContentPartPr/>
                <p14:nvPr/>
              </p14:nvContentPartPr>
              <p14:xfrm>
                <a:off x="4414429" y="3827935"/>
                <a:ext cx="19080" cy="16920"/>
              </p14:xfrm>
            </p:contentPart>
          </mc:Choice>
          <mc:Fallback xmlns="">
            <p:pic>
              <p:nvPicPr>
                <p:cNvPr id="44" name="Ink 43">
                  <a:extLst>
                    <a:ext uri="{FF2B5EF4-FFF2-40B4-BE49-F238E27FC236}">
                      <a16:creationId xmlns:a16="http://schemas.microsoft.com/office/drawing/2014/main" id="{D07955B0-7985-1A55-0FBD-3F220FE5A056}"/>
                    </a:ext>
                  </a:extLst>
                </p:cNvPr>
                <p:cNvPicPr/>
                <p:nvPr/>
              </p:nvPicPr>
              <p:blipFill>
                <a:blip r:embed="rId73"/>
                <a:stretch>
                  <a:fillRect/>
                </a:stretch>
              </p:blipFill>
              <p:spPr>
                <a:xfrm>
                  <a:off x="4408309" y="3821815"/>
                  <a:ext cx="3132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5" name="Ink 44">
                  <a:extLst>
                    <a:ext uri="{FF2B5EF4-FFF2-40B4-BE49-F238E27FC236}">
                      <a16:creationId xmlns:a16="http://schemas.microsoft.com/office/drawing/2014/main" id="{7DAE7DEE-CAC6-2992-DD85-6DBEA1F27256}"/>
                    </a:ext>
                  </a:extLst>
                </p14:cNvPr>
                <p14:cNvContentPartPr/>
                <p14:nvPr/>
              </p14:nvContentPartPr>
              <p14:xfrm>
                <a:off x="4295989" y="3793375"/>
                <a:ext cx="82080" cy="16560"/>
              </p14:xfrm>
            </p:contentPart>
          </mc:Choice>
          <mc:Fallback xmlns="">
            <p:pic>
              <p:nvPicPr>
                <p:cNvPr id="45" name="Ink 44">
                  <a:extLst>
                    <a:ext uri="{FF2B5EF4-FFF2-40B4-BE49-F238E27FC236}">
                      <a16:creationId xmlns:a16="http://schemas.microsoft.com/office/drawing/2014/main" id="{7DAE7DEE-CAC6-2992-DD85-6DBEA1F27256}"/>
                    </a:ext>
                  </a:extLst>
                </p:cNvPr>
                <p:cNvPicPr/>
                <p:nvPr/>
              </p:nvPicPr>
              <p:blipFill>
                <a:blip r:embed="rId75"/>
                <a:stretch>
                  <a:fillRect/>
                </a:stretch>
              </p:blipFill>
              <p:spPr>
                <a:xfrm>
                  <a:off x="4289869" y="3787255"/>
                  <a:ext cx="9432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0" name="Ink 49">
                  <a:extLst>
                    <a:ext uri="{FF2B5EF4-FFF2-40B4-BE49-F238E27FC236}">
                      <a16:creationId xmlns:a16="http://schemas.microsoft.com/office/drawing/2014/main" id="{83921381-345E-A906-113D-2A87BE4281A0}"/>
                    </a:ext>
                  </a:extLst>
                </p14:cNvPr>
                <p14:cNvContentPartPr/>
                <p14:nvPr/>
              </p14:nvContentPartPr>
              <p14:xfrm>
                <a:off x="4151629" y="3606535"/>
                <a:ext cx="87840" cy="134280"/>
              </p14:xfrm>
            </p:contentPart>
          </mc:Choice>
          <mc:Fallback xmlns="">
            <p:pic>
              <p:nvPicPr>
                <p:cNvPr id="50" name="Ink 49">
                  <a:extLst>
                    <a:ext uri="{FF2B5EF4-FFF2-40B4-BE49-F238E27FC236}">
                      <a16:creationId xmlns:a16="http://schemas.microsoft.com/office/drawing/2014/main" id="{83921381-345E-A906-113D-2A87BE4281A0}"/>
                    </a:ext>
                  </a:extLst>
                </p:cNvPr>
                <p:cNvPicPr/>
                <p:nvPr/>
              </p:nvPicPr>
              <p:blipFill>
                <a:blip r:embed="rId77"/>
                <a:stretch>
                  <a:fillRect/>
                </a:stretch>
              </p:blipFill>
              <p:spPr>
                <a:xfrm>
                  <a:off x="4145509" y="3600415"/>
                  <a:ext cx="10008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77" name="Ink 76">
                  <a:extLst>
                    <a:ext uri="{FF2B5EF4-FFF2-40B4-BE49-F238E27FC236}">
                      <a16:creationId xmlns:a16="http://schemas.microsoft.com/office/drawing/2014/main" id="{8928EF6F-2A6B-2DEF-8B30-0039A4029EC0}"/>
                    </a:ext>
                  </a:extLst>
                </p14:cNvPr>
                <p14:cNvContentPartPr/>
                <p14:nvPr/>
              </p14:nvContentPartPr>
              <p14:xfrm>
                <a:off x="4067749" y="3789055"/>
                <a:ext cx="151200" cy="125640"/>
              </p14:xfrm>
            </p:contentPart>
          </mc:Choice>
          <mc:Fallback xmlns="">
            <p:pic>
              <p:nvPicPr>
                <p:cNvPr id="77" name="Ink 76">
                  <a:extLst>
                    <a:ext uri="{FF2B5EF4-FFF2-40B4-BE49-F238E27FC236}">
                      <a16:creationId xmlns:a16="http://schemas.microsoft.com/office/drawing/2014/main" id="{8928EF6F-2A6B-2DEF-8B30-0039A4029EC0}"/>
                    </a:ext>
                  </a:extLst>
                </p:cNvPr>
                <p:cNvPicPr/>
                <p:nvPr/>
              </p:nvPicPr>
              <p:blipFill>
                <a:blip r:embed="rId79"/>
                <a:stretch>
                  <a:fillRect/>
                </a:stretch>
              </p:blipFill>
              <p:spPr>
                <a:xfrm>
                  <a:off x="4061629" y="3782935"/>
                  <a:ext cx="16344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80" name="Ink 79">
                  <a:extLst>
                    <a:ext uri="{FF2B5EF4-FFF2-40B4-BE49-F238E27FC236}">
                      <a16:creationId xmlns:a16="http://schemas.microsoft.com/office/drawing/2014/main" id="{66B31809-CEEB-803B-9B82-7514D4862862}"/>
                    </a:ext>
                  </a:extLst>
                </p14:cNvPr>
                <p14:cNvContentPartPr/>
                <p14:nvPr/>
              </p14:nvContentPartPr>
              <p14:xfrm>
                <a:off x="3934549" y="3507895"/>
                <a:ext cx="139320" cy="170640"/>
              </p14:xfrm>
            </p:contentPart>
          </mc:Choice>
          <mc:Fallback xmlns="">
            <p:pic>
              <p:nvPicPr>
                <p:cNvPr id="80" name="Ink 79">
                  <a:extLst>
                    <a:ext uri="{FF2B5EF4-FFF2-40B4-BE49-F238E27FC236}">
                      <a16:creationId xmlns:a16="http://schemas.microsoft.com/office/drawing/2014/main" id="{66B31809-CEEB-803B-9B82-7514D4862862}"/>
                    </a:ext>
                  </a:extLst>
                </p:cNvPr>
                <p:cNvPicPr/>
                <p:nvPr/>
              </p:nvPicPr>
              <p:blipFill>
                <a:blip r:embed="rId81"/>
                <a:stretch>
                  <a:fillRect/>
                </a:stretch>
              </p:blipFill>
              <p:spPr>
                <a:xfrm>
                  <a:off x="3928429" y="3501775"/>
                  <a:ext cx="15156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81" name="Ink 80">
                  <a:extLst>
                    <a:ext uri="{FF2B5EF4-FFF2-40B4-BE49-F238E27FC236}">
                      <a16:creationId xmlns:a16="http://schemas.microsoft.com/office/drawing/2014/main" id="{D5D61834-3BC7-FCB7-6010-F691FB0C2F2D}"/>
                    </a:ext>
                  </a:extLst>
                </p14:cNvPr>
                <p14:cNvContentPartPr/>
                <p14:nvPr/>
              </p14:nvContentPartPr>
              <p14:xfrm>
                <a:off x="3861469" y="3823615"/>
                <a:ext cx="101520" cy="97200"/>
              </p14:xfrm>
            </p:contentPart>
          </mc:Choice>
          <mc:Fallback xmlns="">
            <p:pic>
              <p:nvPicPr>
                <p:cNvPr id="81" name="Ink 80">
                  <a:extLst>
                    <a:ext uri="{FF2B5EF4-FFF2-40B4-BE49-F238E27FC236}">
                      <a16:creationId xmlns:a16="http://schemas.microsoft.com/office/drawing/2014/main" id="{D5D61834-3BC7-FCB7-6010-F691FB0C2F2D}"/>
                    </a:ext>
                  </a:extLst>
                </p:cNvPr>
                <p:cNvPicPr/>
                <p:nvPr/>
              </p:nvPicPr>
              <p:blipFill>
                <a:blip r:embed="rId83"/>
                <a:stretch>
                  <a:fillRect/>
                </a:stretch>
              </p:blipFill>
              <p:spPr>
                <a:xfrm>
                  <a:off x="3855349" y="3817495"/>
                  <a:ext cx="11376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82" name="Ink 81">
                  <a:extLst>
                    <a:ext uri="{FF2B5EF4-FFF2-40B4-BE49-F238E27FC236}">
                      <a16:creationId xmlns:a16="http://schemas.microsoft.com/office/drawing/2014/main" id="{3F4EFF31-6B98-974D-EDAD-FE08871F89B6}"/>
                    </a:ext>
                  </a:extLst>
                </p14:cNvPr>
                <p14:cNvContentPartPr/>
                <p14:nvPr/>
              </p14:nvContentPartPr>
              <p14:xfrm>
                <a:off x="3795949" y="3489175"/>
                <a:ext cx="63720" cy="154800"/>
              </p14:xfrm>
            </p:contentPart>
          </mc:Choice>
          <mc:Fallback xmlns="">
            <p:pic>
              <p:nvPicPr>
                <p:cNvPr id="82" name="Ink 81">
                  <a:extLst>
                    <a:ext uri="{FF2B5EF4-FFF2-40B4-BE49-F238E27FC236}">
                      <a16:creationId xmlns:a16="http://schemas.microsoft.com/office/drawing/2014/main" id="{3F4EFF31-6B98-974D-EDAD-FE08871F89B6}"/>
                    </a:ext>
                  </a:extLst>
                </p:cNvPr>
                <p:cNvPicPr/>
                <p:nvPr/>
              </p:nvPicPr>
              <p:blipFill>
                <a:blip r:embed="rId85"/>
                <a:stretch>
                  <a:fillRect/>
                </a:stretch>
              </p:blipFill>
              <p:spPr>
                <a:xfrm>
                  <a:off x="3789829" y="3483055"/>
                  <a:ext cx="7596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86" name="Ink 85">
                  <a:extLst>
                    <a:ext uri="{FF2B5EF4-FFF2-40B4-BE49-F238E27FC236}">
                      <a16:creationId xmlns:a16="http://schemas.microsoft.com/office/drawing/2014/main" id="{24AD2A34-A00F-70B5-5254-6CE407BB3507}"/>
                    </a:ext>
                  </a:extLst>
                </p14:cNvPr>
                <p14:cNvContentPartPr/>
                <p14:nvPr/>
              </p14:nvContentPartPr>
              <p14:xfrm>
                <a:off x="3872269" y="3019375"/>
                <a:ext cx="124200" cy="174240"/>
              </p14:xfrm>
            </p:contentPart>
          </mc:Choice>
          <mc:Fallback xmlns="">
            <p:pic>
              <p:nvPicPr>
                <p:cNvPr id="86" name="Ink 85">
                  <a:extLst>
                    <a:ext uri="{FF2B5EF4-FFF2-40B4-BE49-F238E27FC236}">
                      <a16:creationId xmlns:a16="http://schemas.microsoft.com/office/drawing/2014/main" id="{24AD2A34-A00F-70B5-5254-6CE407BB3507}"/>
                    </a:ext>
                  </a:extLst>
                </p:cNvPr>
                <p:cNvPicPr/>
                <p:nvPr/>
              </p:nvPicPr>
              <p:blipFill>
                <a:blip r:embed="rId87"/>
                <a:stretch>
                  <a:fillRect/>
                </a:stretch>
              </p:blipFill>
              <p:spPr>
                <a:xfrm>
                  <a:off x="3866149" y="3013255"/>
                  <a:ext cx="13644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87" name="Ink 86">
                  <a:extLst>
                    <a:ext uri="{FF2B5EF4-FFF2-40B4-BE49-F238E27FC236}">
                      <a16:creationId xmlns:a16="http://schemas.microsoft.com/office/drawing/2014/main" id="{7D997209-5686-64C0-1E5A-828CC0C1F312}"/>
                    </a:ext>
                  </a:extLst>
                </p14:cNvPr>
                <p14:cNvContentPartPr/>
                <p14:nvPr/>
              </p14:nvContentPartPr>
              <p14:xfrm>
                <a:off x="3899989" y="3193255"/>
                <a:ext cx="171360" cy="126720"/>
              </p14:xfrm>
            </p:contentPart>
          </mc:Choice>
          <mc:Fallback xmlns="">
            <p:pic>
              <p:nvPicPr>
                <p:cNvPr id="87" name="Ink 86">
                  <a:extLst>
                    <a:ext uri="{FF2B5EF4-FFF2-40B4-BE49-F238E27FC236}">
                      <a16:creationId xmlns:a16="http://schemas.microsoft.com/office/drawing/2014/main" id="{7D997209-5686-64C0-1E5A-828CC0C1F312}"/>
                    </a:ext>
                  </a:extLst>
                </p:cNvPr>
                <p:cNvPicPr/>
                <p:nvPr/>
              </p:nvPicPr>
              <p:blipFill>
                <a:blip r:embed="rId89"/>
                <a:stretch>
                  <a:fillRect/>
                </a:stretch>
              </p:blipFill>
              <p:spPr>
                <a:xfrm>
                  <a:off x="3893869" y="3187135"/>
                  <a:ext cx="18360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89" name="Ink 88">
                  <a:extLst>
                    <a:ext uri="{FF2B5EF4-FFF2-40B4-BE49-F238E27FC236}">
                      <a16:creationId xmlns:a16="http://schemas.microsoft.com/office/drawing/2014/main" id="{3EBBE339-3BC9-BB5D-7DA8-CCCA29B43D79}"/>
                    </a:ext>
                  </a:extLst>
                </p14:cNvPr>
                <p14:cNvContentPartPr/>
                <p14:nvPr/>
              </p14:nvContentPartPr>
              <p14:xfrm>
                <a:off x="4050469" y="4522735"/>
                <a:ext cx="452520" cy="347400"/>
              </p14:xfrm>
            </p:contentPart>
          </mc:Choice>
          <mc:Fallback xmlns="">
            <p:pic>
              <p:nvPicPr>
                <p:cNvPr id="89" name="Ink 88">
                  <a:extLst>
                    <a:ext uri="{FF2B5EF4-FFF2-40B4-BE49-F238E27FC236}">
                      <a16:creationId xmlns:a16="http://schemas.microsoft.com/office/drawing/2014/main" id="{3EBBE339-3BC9-BB5D-7DA8-CCCA29B43D79}"/>
                    </a:ext>
                  </a:extLst>
                </p:cNvPr>
                <p:cNvPicPr/>
                <p:nvPr/>
              </p:nvPicPr>
              <p:blipFill>
                <a:blip r:embed="rId91"/>
                <a:stretch>
                  <a:fillRect/>
                </a:stretch>
              </p:blipFill>
              <p:spPr>
                <a:xfrm>
                  <a:off x="4044349" y="4516615"/>
                  <a:ext cx="464760" cy="3596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90" name="Ink 89">
                  <a:extLst>
                    <a:ext uri="{FF2B5EF4-FFF2-40B4-BE49-F238E27FC236}">
                      <a16:creationId xmlns:a16="http://schemas.microsoft.com/office/drawing/2014/main" id="{0602B472-E0EA-BB6D-D0B0-5E842293B4CB}"/>
                    </a:ext>
                  </a:extLst>
                </p14:cNvPr>
                <p14:cNvContentPartPr/>
                <p14:nvPr/>
              </p14:nvContentPartPr>
              <p14:xfrm>
                <a:off x="3989989" y="4488895"/>
                <a:ext cx="55800" cy="138600"/>
              </p14:xfrm>
            </p:contentPart>
          </mc:Choice>
          <mc:Fallback xmlns="">
            <p:pic>
              <p:nvPicPr>
                <p:cNvPr id="90" name="Ink 89">
                  <a:extLst>
                    <a:ext uri="{FF2B5EF4-FFF2-40B4-BE49-F238E27FC236}">
                      <a16:creationId xmlns:a16="http://schemas.microsoft.com/office/drawing/2014/main" id="{0602B472-E0EA-BB6D-D0B0-5E842293B4CB}"/>
                    </a:ext>
                  </a:extLst>
                </p:cNvPr>
                <p:cNvPicPr/>
                <p:nvPr/>
              </p:nvPicPr>
              <p:blipFill>
                <a:blip r:embed="rId93"/>
                <a:stretch>
                  <a:fillRect/>
                </a:stretch>
              </p:blipFill>
              <p:spPr>
                <a:xfrm>
                  <a:off x="3983869" y="4482775"/>
                  <a:ext cx="680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92" name="Ink 91">
                  <a:extLst>
                    <a:ext uri="{FF2B5EF4-FFF2-40B4-BE49-F238E27FC236}">
                      <a16:creationId xmlns:a16="http://schemas.microsoft.com/office/drawing/2014/main" id="{2E5D61F2-4C41-1773-5CA1-7EAA905A4FDF}"/>
                    </a:ext>
                  </a:extLst>
                </p14:cNvPr>
                <p14:cNvContentPartPr/>
                <p14:nvPr/>
              </p14:nvContentPartPr>
              <p14:xfrm>
                <a:off x="4027069" y="4480615"/>
                <a:ext cx="122040" cy="36360"/>
              </p14:xfrm>
            </p:contentPart>
          </mc:Choice>
          <mc:Fallback xmlns="">
            <p:pic>
              <p:nvPicPr>
                <p:cNvPr id="92" name="Ink 91">
                  <a:extLst>
                    <a:ext uri="{FF2B5EF4-FFF2-40B4-BE49-F238E27FC236}">
                      <a16:creationId xmlns:a16="http://schemas.microsoft.com/office/drawing/2014/main" id="{2E5D61F2-4C41-1773-5CA1-7EAA905A4FDF}"/>
                    </a:ext>
                  </a:extLst>
                </p:cNvPr>
                <p:cNvPicPr/>
                <p:nvPr/>
              </p:nvPicPr>
              <p:blipFill>
                <a:blip r:embed="rId95"/>
                <a:stretch>
                  <a:fillRect/>
                </a:stretch>
              </p:blipFill>
              <p:spPr>
                <a:xfrm>
                  <a:off x="4020949" y="4474495"/>
                  <a:ext cx="134280" cy="4860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94" name="Ink 93">
                  <a:extLst>
                    <a:ext uri="{FF2B5EF4-FFF2-40B4-BE49-F238E27FC236}">
                      <a16:creationId xmlns:a16="http://schemas.microsoft.com/office/drawing/2014/main" id="{84D06670-0379-B70C-C7BF-F9B11B904DE3}"/>
                    </a:ext>
                  </a:extLst>
                </p14:cNvPr>
                <p14:cNvContentPartPr/>
                <p14:nvPr/>
              </p14:nvContentPartPr>
              <p14:xfrm>
                <a:off x="4654909" y="4514455"/>
                <a:ext cx="105480" cy="168840"/>
              </p14:xfrm>
            </p:contentPart>
          </mc:Choice>
          <mc:Fallback xmlns="">
            <p:pic>
              <p:nvPicPr>
                <p:cNvPr id="94" name="Ink 93">
                  <a:extLst>
                    <a:ext uri="{FF2B5EF4-FFF2-40B4-BE49-F238E27FC236}">
                      <a16:creationId xmlns:a16="http://schemas.microsoft.com/office/drawing/2014/main" id="{84D06670-0379-B70C-C7BF-F9B11B904DE3}"/>
                    </a:ext>
                  </a:extLst>
                </p:cNvPr>
                <p:cNvPicPr/>
                <p:nvPr/>
              </p:nvPicPr>
              <p:blipFill>
                <a:blip r:embed="rId97"/>
                <a:stretch>
                  <a:fillRect/>
                </a:stretch>
              </p:blipFill>
              <p:spPr>
                <a:xfrm>
                  <a:off x="4648789" y="4508335"/>
                  <a:ext cx="11772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96" name="Ink 95">
                  <a:extLst>
                    <a:ext uri="{FF2B5EF4-FFF2-40B4-BE49-F238E27FC236}">
                      <a16:creationId xmlns:a16="http://schemas.microsoft.com/office/drawing/2014/main" id="{2EBA0F22-D5AC-F5AC-0B7B-1ACECF185DB7}"/>
                    </a:ext>
                  </a:extLst>
                </p14:cNvPr>
                <p14:cNvContentPartPr/>
                <p14:nvPr/>
              </p14:nvContentPartPr>
              <p14:xfrm>
                <a:off x="4696309" y="4606615"/>
                <a:ext cx="61920" cy="360"/>
              </p14:xfrm>
            </p:contentPart>
          </mc:Choice>
          <mc:Fallback xmlns="">
            <p:pic>
              <p:nvPicPr>
                <p:cNvPr id="96" name="Ink 95">
                  <a:extLst>
                    <a:ext uri="{FF2B5EF4-FFF2-40B4-BE49-F238E27FC236}">
                      <a16:creationId xmlns:a16="http://schemas.microsoft.com/office/drawing/2014/main" id="{2EBA0F22-D5AC-F5AC-0B7B-1ACECF185DB7}"/>
                    </a:ext>
                  </a:extLst>
                </p:cNvPr>
                <p:cNvPicPr/>
                <p:nvPr/>
              </p:nvPicPr>
              <p:blipFill>
                <a:blip r:embed="rId99"/>
                <a:stretch>
                  <a:fillRect/>
                </a:stretch>
              </p:blipFill>
              <p:spPr>
                <a:xfrm>
                  <a:off x="4690189" y="4600495"/>
                  <a:ext cx="741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101" name="Ink 100">
                  <a:extLst>
                    <a:ext uri="{FF2B5EF4-FFF2-40B4-BE49-F238E27FC236}">
                      <a16:creationId xmlns:a16="http://schemas.microsoft.com/office/drawing/2014/main" id="{1A6C4D99-2A76-52EC-C45C-A3EC0B721DC3}"/>
                    </a:ext>
                  </a:extLst>
                </p14:cNvPr>
                <p14:cNvContentPartPr/>
                <p14:nvPr/>
              </p14:nvContentPartPr>
              <p14:xfrm>
                <a:off x="4732669" y="4793455"/>
                <a:ext cx="94680" cy="90720"/>
              </p14:xfrm>
            </p:contentPart>
          </mc:Choice>
          <mc:Fallback xmlns="">
            <p:pic>
              <p:nvPicPr>
                <p:cNvPr id="101" name="Ink 100">
                  <a:extLst>
                    <a:ext uri="{FF2B5EF4-FFF2-40B4-BE49-F238E27FC236}">
                      <a16:creationId xmlns:a16="http://schemas.microsoft.com/office/drawing/2014/main" id="{1A6C4D99-2A76-52EC-C45C-A3EC0B721DC3}"/>
                    </a:ext>
                  </a:extLst>
                </p:cNvPr>
                <p:cNvPicPr/>
                <p:nvPr/>
              </p:nvPicPr>
              <p:blipFill>
                <a:blip r:embed="rId101"/>
                <a:stretch>
                  <a:fillRect/>
                </a:stretch>
              </p:blipFill>
              <p:spPr>
                <a:xfrm>
                  <a:off x="4726549" y="4787335"/>
                  <a:ext cx="106920" cy="102960"/>
                </a:xfrm>
                <a:prstGeom prst="rect">
                  <a:avLst/>
                </a:prstGeom>
              </p:spPr>
            </p:pic>
          </mc:Fallback>
        </mc:AlternateContent>
      </p:grpSp>
    </p:spTree>
    <p:extLst>
      <p:ext uri="{BB962C8B-B14F-4D97-AF65-F5344CB8AC3E}">
        <p14:creationId xmlns:p14="http://schemas.microsoft.com/office/powerpoint/2010/main" val="520590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0C8D3D34-E4DA-0457-9764-295F9A8C9D01}"/>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5FEBF3AF-9D3D-A0B6-0A32-1ACF9ABBAA50}"/>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Övning 37, </a:t>
            </a:r>
            <a:r>
              <a:rPr lang="en-US" sz="3000" dirty="0" err="1"/>
              <a:t>Spelbarhet</a:t>
            </a:r>
            <a:r>
              <a:rPr lang="en-US" sz="3000" dirty="0"/>
              <a:t> - </a:t>
            </a:r>
            <a:r>
              <a:rPr lang="en-US" sz="3000" dirty="0" err="1"/>
              <a:t>innebandydoppboll</a:t>
            </a:r>
            <a:endParaRPr sz="3000" dirty="0"/>
          </a:p>
        </p:txBody>
      </p:sp>
      <p:sp>
        <p:nvSpPr>
          <p:cNvPr id="79" name="Google Shape;79;p17">
            <a:extLst>
              <a:ext uri="{FF2B5EF4-FFF2-40B4-BE49-F238E27FC236}">
                <a16:creationId xmlns:a16="http://schemas.microsoft.com/office/drawing/2014/main" id="{F8F32E9F-A6C1-0E26-5DD6-0B0795FEF987}"/>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1940-1955</a:t>
            </a:r>
          </a:p>
          <a:p>
            <a:pPr marL="0" lvl="0" indent="0" algn="ctr" rtl="0">
              <a:spcBef>
                <a:spcPts val="0"/>
              </a:spcBef>
              <a:spcAft>
                <a:spcPts val="0"/>
              </a:spcAft>
              <a:buNone/>
            </a:pPr>
            <a:endParaRPr lang="sv" sz="2400" dirty="0"/>
          </a:p>
        </p:txBody>
      </p:sp>
      <p:pic>
        <p:nvPicPr>
          <p:cNvPr id="6" name="Picture 5">
            <a:extLst>
              <a:ext uri="{FF2B5EF4-FFF2-40B4-BE49-F238E27FC236}">
                <a16:creationId xmlns:a16="http://schemas.microsoft.com/office/drawing/2014/main" id="{B126AAE2-A214-DC5B-BA19-DD09AEF7A367}"/>
              </a:ext>
            </a:extLst>
          </p:cNvPr>
          <p:cNvPicPr>
            <a:picLocks noChangeAspect="1"/>
          </p:cNvPicPr>
          <p:nvPr/>
        </p:nvPicPr>
        <p:blipFill>
          <a:blip r:embed="rId3"/>
          <a:stretch>
            <a:fillRect/>
          </a:stretch>
        </p:blipFill>
        <p:spPr>
          <a:xfrm>
            <a:off x="5465618" y="1572481"/>
            <a:ext cx="3337512" cy="3355553"/>
          </a:xfrm>
          <a:prstGeom prst="rect">
            <a:avLst/>
          </a:prstGeom>
        </p:spPr>
      </p:pic>
      <p:pic>
        <p:nvPicPr>
          <p:cNvPr id="20" name="Picture 19">
            <a:extLst>
              <a:ext uri="{FF2B5EF4-FFF2-40B4-BE49-F238E27FC236}">
                <a16:creationId xmlns:a16="http://schemas.microsoft.com/office/drawing/2014/main" id="{92A9E7E6-4CC3-24DB-6BFF-B82C76DF1D54}"/>
              </a:ext>
            </a:extLst>
          </p:cNvPr>
          <p:cNvPicPr>
            <a:picLocks noChangeAspect="1"/>
          </p:cNvPicPr>
          <p:nvPr/>
        </p:nvPicPr>
        <p:blipFill>
          <a:blip r:embed="rId4"/>
          <a:stretch>
            <a:fillRect/>
          </a:stretch>
        </p:blipFill>
        <p:spPr>
          <a:xfrm>
            <a:off x="401782" y="1572491"/>
            <a:ext cx="5063836" cy="3355554"/>
          </a:xfrm>
          <a:prstGeom prst="rect">
            <a:avLst/>
          </a:prstGeom>
        </p:spPr>
      </p:pic>
    </p:spTree>
    <p:extLst>
      <p:ext uri="{BB962C8B-B14F-4D97-AF65-F5344CB8AC3E}">
        <p14:creationId xmlns:p14="http://schemas.microsoft.com/office/powerpoint/2010/main" val="6452817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41503A55-2DEF-E4AC-52EF-BD175A9A4DC3}"/>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B3DACB73-2944-6BAC-312D-20D3668D8C7B}"/>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dirty="0"/>
              <a:t>Övning 38, </a:t>
            </a:r>
            <a:r>
              <a:rPr lang="en-US" sz="3000" dirty="0" err="1"/>
              <a:t>Etablerat</a:t>
            </a:r>
            <a:r>
              <a:rPr lang="en-US" sz="3000" dirty="0"/>
              <a:t> </a:t>
            </a:r>
            <a:r>
              <a:rPr lang="en-US" sz="3000" dirty="0" err="1"/>
              <a:t>anfall</a:t>
            </a:r>
            <a:r>
              <a:rPr lang="en-US" sz="3000" dirty="0"/>
              <a:t> &amp; </a:t>
            </a:r>
            <a:r>
              <a:rPr lang="en-US" sz="3000" dirty="0" err="1"/>
              <a:t>försvar</a:t>
            </a:r>
            <a:r>
              <a:rPr lang="en-US" sz="3000" dirty="0"/>
              <a:t> A</a:t>
            </a:r>
            <a:endParaRPr sz="3000" dirty="0"/>
          </a:p>
        </p:txBody>
      </p:sp>
      <p:sp>
        <p:nvSpPr>
          <p:cNvPr id="79" name="Google Shape;79;p17">
            <a:extLst>
              <a:ext uri="{FF2B5EF4-FFF2-40B4-BE49-F238E27FC236}">
                <a16:creationId xmlns:a16="http://schemas.microsoft.com/office/drawing/2014/main" id="{AE730E4B-8637-5C3F-4346-EC28DC237D1D}"/>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1940-1955</a:t>
            </a:r>
          </a:p>
          <a:p>
            <a:pPr marL="0" lvl="0" indent="0" algn="ctr" rtl="0">
              <a:spcBef>
                <a:spcPts val="0"/>
              </a:spcBef>
              <a:spcAft>
                <a:spcPts val="0"/>
              </a:spcAft>
              <a:buNone/>
            </a:pPr>
            <a:endParaRPr lang="sv" sz="2400" dirty="0"/>
          </a:p>
        </p:txBody>
      </p:sp>
      <p:pic>
        <p:nvPicPr>
          <p:cNvPr id="6" name="Picture 5">
            <a:extLst>
              <a:ext uri="{FF2B5EF4-FFF2-40B4-BE49-F238E27FC236}">
                <a16:creationId xmlns:a16="http://schemas.microsoft.com/office/drawing/2014/main" id="{0C6EA4BF-EF28-AD89-1BCD-873423A7B0D6}"/>
              </a:ext>
            </a:extLst>
          </p:cNvPr>
          <p:cNvPicPr>
            <a:picLocks noChangeAspect="1"/>
          </p:cNvPicPr>
          <p:nvPr/>
        </p:nvPicPr>
        <p:blipFill>
          <a:blip r:embed="rId3"/>
          <a:srcRect/>
          <a:stretch/>
        </p:blipFill>
        <p:spPr>
          <a:xfrm>
            <a:off x="5465618" y="1612001"/>
            <a:ext cx="3337512" cy="3276512"/>
          </a:xfrm>
          <a:prstGeom prst="rect">
            <a:avLst/>
          </a:prstGeom>
        </p:spPr>
      </p:pic>
      <p:pic>
        <p:nvPicPr>
          <p:cNvPr id="20" name="Picture 19">
            <a:extLst>
              <a:ext uri="{FF2B5EF4-FFF2-40B4-BE49-F238E27FC236}">
                <a16:creationId xmlns:a16="http://schemas.microsoft.com/office/drawing/2014/main" id="{8D835827-3AEC-53E4-C3E1-80AA29ED2D19}"/>
              </a:ext>
            </a:extLst>
          </p:cNvPr>
          <p:cNvPicPr>
            <a:picLocks noChangeAspect="1"/>
          </p:cNvPicPr>
          <p:nvPr/>
        </p:nvPicPr>
        <p:blipFill>
          <a:blip r:embed="rId4"/>
          <a:srcRect/>
          <a:stretch/>
        </p:blipFill>
        <p:spPr>
          <a:xfrm>
            <a:off x="574965" y="1572491"/>
            <a:ext cx="4861484" cy="3355554"/>
          </a:xfrm>
          <a:prstGeom prst="rect">
            <a:avLst/>
          </a:prstGeom>
        </p:spPr>
      </p:pic>
    </p:spTree>
    <p:extLst>
      <p:ext uri="{BB962C8B-B14F-4D97-AF65-F5344CB8AC3E}">
        <p14:creationId xmlns:p14="http://schemas.microsoft.com/office/powerpoint/2010/main" val="766845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8C0F12B-C42F-C847-8828-ED3641EC3FC7}"/>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C8799AA3-E903-5704-5958-FC0B5F29799E}"/>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dirty="0"/>
              <a:t>Övning 39, Passning i fart</a:t>
            </a:r>
            <a:endParaRPr sz="3000" dirty="0"/>
          </a:p>
        </p:txBody>
      </p:sp>
      <p:sp>
        <p:nvSpPr>
          <p:cNvPr id="79" name="Google Shape;79;p17">
            <a:extLst>
              <a:ext uri="{FF2B5EF4-FFF2-40B4-BE49-F238E27FC236}">
                <a16:creationId xmlns:a16="http://schemas.microsoft.com/office/drawing/2014/main" id="{B124EA56-C2F1-68F0-0FC7-17D4610076AC}"/>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1940-1955</a:t>
            </a:r>
          </a:p>
          <a:p>
            <a:pPr marL="0" lvl="0" indent="0" algn="ctr" rtl="0">
              <a:spcBef>
                <a:spcPts val="0"/>
              </a:spcBef>
              <a:spcAft>
                <a:spcPts val="0"/>
              </a:spcAft>
              <a:buNone/>
            </a:pPr>
            <a:endParaRPr lang="sv" sz="2400" dirty="0"/>
          </a:p>
        </p:txBody>
      </p:sp>
      <p:pic>
        <p:nvPicPr>
          <p:cNvPr id="3" name="Picture 2">
            <a:extLst>
              <a:ext uri="{FF2B5EF4-FFF2-40B4-BE49-F238E27FC236}">
                <a16:creationId xmlns:a16="http://schemas.microsoft.com/office/drawing/2014/main" id="{2792B22D-4F94-0E4D-9225-892830C7215E}"/>
              </a:ext>
            </a:extLst>
          </p:cNvPr>
          <p:cNvPicPr>
            <a:picLocks noChangeAspect="1"/>
          </p:cNvPicPr>
          <p:nvPr/>
        </p:nvPicPr>
        <p:blipFill>
          <a:blip r:embed="rId3"/>
          <a:stretch>
            <a:fillRect/>
          </a:stretch>
        </p:blipFill>
        <p:spPr>
          <a:xfrm>
            <a:off x="232079" y="1517072"/>
            <a:ext cx="3903375" cy="1600201"/>
          </a:xfrm>
          <a:prstGeom prst="rect">
            <a:avLst/>
          </a:prstGeom>
        </p:spPr>
      </p:pic>
      <p:pic>
        <p:nvPicPr>
          <p:cNvPr id="5" name="Picture 4">
            <a:extLst>
              <a:ext uri="{FF2B5EF4-FFF2-40B4-BE49-F238E27FC236}">
                <a16:creationId xmlns:a16="http://schemas.microsoft.com/office/drawing/2014/main" id="{FF867DD8-9AF3-484A-1505-46ACBFD8F46A}"/>
              </a:ext>
            </a:extLst>
          </p:cNvPr>
          <p:cNvPicPr>
            <a:picLocks noChangeAspect="1"/>
          </p:cNvPicPr>
          <p:nvPr/>
        </p:nvPicPr>
        <p:blipFill>
          <a:blip r:embed="rId4"/>
          <a:stretch>
            <a:fillRect/>
          </a:stretch>
        </p:blipFill>
        <p:spPr>
          <a:xfrm>
            <a:off x="4039263" y="2265218"/>
            <a:ext cx="4481399" cy="2578561"/>
          </a:xfrm>
          <a:prstGeom prst="rect">
            <a:avLst/>
          </a:prstGeom>
        </p:spPr>
      </p:pic>
    </p:spTree>
    <p:extLst>
      <p:ext uri="{BB962C8B-B14F-4D97-AF65-F5344CB8AC3E}">
        <p14:creationId xmlns:p14="http://schemas.microsoft.com/office/powerpoint/2010/main" val="342655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dirty="0"/>
              <a:t>Övning 4</a:t>
            </a:r>
          </a:p>
        </p:txBody>
      </p:sp>
      <p:sp>
        <p:nvSpPr>
          <p:cNvPr id="73" name="Google Shape;73;p16"/>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1850-1905</a:t>
            </a:r>
            <a:endParaRPr sz="2400" dirty="0"/>
          </a:p>
          <a:p>
            <a:pPr indent="-381000" algn="l">
              <a:buSzPts val="2400"/>
              <a:buChar char="●"/>
            </a:pPr>
            <a:r>
              <a:rPr lang="sv" sz="2400" dirty="0"/>
              <a:t>3 led. Hörnledet passar till spelare i led som kassar tillbaka direkt. </a:t>
            </a:r>
          </a:p>
          <a:p>
            <a:pPr marL="457200" lvl="0" indent="-381000" algn="l" rtl="0">
              <a:spcBef>
                <a:spcPts val="0"/>
              </a:spcBef>
              <a:spcAft>
                <a:spcPts val="0"/>
              </a:spcAft>
              <a:buSzPts val="2400"/>
              <a:buChar char="●"/>
            </a:pPr>
            <a:endParaRPr sz="2400" dirty="0"/>
          </a:p>
        </p:txBody>
      </p:sp>
      <mc:AlternateContent xmlns:mc="http://schemas.openxmlformats.org/markup-compatibility/2006" xmlns:p14="http://schemas.microsoft.com/office/powerpoint/2010/main">
        <mc:Choice Requires="p14">
          <p:contentPart p14:bwMode="auto" r:id="rId3">
            <p14:nvContentPartPr>
              <p14:cNvPr id="2" name="Pennanteckning 1">
                <a:extLst>
                  <a:ext uri="{FF2B5EF4-FFF2-40B4-BE49-F238E27FC236}">
                    <a16:creationId xmlns:a16="http://schemas.microsoft.com/office/drawing/2014/main" id="{91681A39-C643-FC2D-27C5-E80F3045CD81}"/>
                  </a:ext>
                </a:extLst>
              </p14:cNvPr>
              <p14:cNvContentPartPr/>
              <p14:nvPr/>
            </p14:nvContentPartPr>
            <p14:xfrm>
              <a:off x="4103369" y="4508396"/>
              <a:ext cx="830893" cy="326944"/>
            </p14:xfrm>
          </p:contentPart>
        </mc:Choice>
        <mc:Fallback xmlns="">
          <p:pic>
            <p:nvPicPr>
              <p:cNvPr id="2" name="Pennanteckning 1">
                <a:extLst>
                  <a:ext uri="{FF2B5EF4-FFF2-40B4-BE49-F238E27FC236}">
                    <a16:creationId xmlns:a16="http://schemas.microsoft.com/office/drawing/2014/main" id="{91681A39-C643-FC2D-27C5-E80F3045CD81}"/>
                  </a:ext>
                </a:extLst>
              </p:cNvPr>
              <p:cNvPicPr/>
              <p:nvPr/>
            </p:nvPicPr>
            <p:blipFill>
              <a:blip r:embed="rId4"/>
              <a:stretch>
                <a:fillRect/>
              </a:stretch>
            </p:blipFill>
            <p:spPr>
              <a:xfrm>
                <a:off x="4085377" y="4490772"/>
                <a:ext cx="866518" cy="362552"/>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Pennanteckning 2">
                <a:extLst>
                  <a:ext uri="{FF2B5EF4-FFF2-40B4-BE49-F238E27FC236}">
                    <a16:creationId xmlns:a16="http://schemas.microsoft.com/office/drawing/2014/main" id="{EFD64C71-3B09-FCC4-B625-84F53C5A09B6}"/>
                  </a:ext>
                </a:extLst>
              </p14:cNvPr>
              <p14:cNvContentPartPr/>
              <p14:nvPr/>
            </p14:nvContentPartPr>
            <p14:xfrm>
              <a:off x="2221230" y="4522157"/>
              <a:ext cx="5150258" cy="76971"/>
            </p14:xfrm>
          </p:contentPart>
        </mc:Choice>
        <mc:Fallback xmlns="">
          <p:pic>
            <p:nvPicPr>
              <p:cNvPr id="3" name="Pennanteckning 2">
                <a:extLst>
                  <a:ext uri="{FF2B5EF4-FFF2-40B4-BE49-F238E27FC236}">
                    <a16:creationId xmlns:a16="http://schemas.microsoft.com/office/drawing/2014/main" id="{EFD64C71-3B09-FCC4-B625-84F53C5A09B6}"/>
                  </a:ext>
                </a:extLst>
              </p:cNvPr>
              <p:cNvPicPr/>
              <p:nvPr/>
            </p:nvPicPr>
            <p:blipFill>
              <a:blip r:embed="rId6"/>
              <a:stretch>
                <a:fillRect/>
              </a:stretch>
            </p:blipFill>
            <p:spPr>
              <a:xfrm>
                <a:off x="2203231" y="4504615"/>
                <a:ext cx="5185896" cy="112413"/>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Pennanteckning 3">
                <a:extLst>
                  <a:ext uri="{FF2B5EF4-FFF2-40B4-BE49-F238E27FC236}">
                    <a16:creationId xmlns:a16="http://schemas.microsoft.com/office/drawing/2014/main" id="{CB4AFFEC-0B2C-A6BE-94DB-9BCE0032DBFD}"/>
                  </a:ext>
                </a:extLst>
              </p14:cNvPr>
              <p14:cNvContentPartPr/>
              <p14:nvPr/>
            </p14:nvContentPartPr>
            <p14:xfrm>
              <a:off x="6694170" y="4705350"/>
              <a:ext cx="275822" cy="251122"/>
            </p14:xfrm>
          </p:contentPart>
        </mc:Choice>
        <mc:Fallback xmlns="">
          <p:pic>
            <p:nvPicPr>
              <p:cNvPr id="4" name="Pennanteckning 3">
                <a:extLst>
                  <a:ext uri="{FF2B5EF4-FFF2-40B4-BE49-F238E27FC236}">
                    <a16:creationId xmlns:a16="http://schemas.microsoft.com/office/drawing/2014/main" id="{CB4AFFEC-0B2C-A6BE-94DB-9BCE0032DBFD}"/>
                  </a:ext>
                </a:extLst>
              </p:cNvPr>
              <p:cNvPicPr/>
              <p:nvPr/>
            </p:nvPicPr>
            <p:blipFill>
              <a:blip r:embed="rId8"/>
              <a:stretch>
                <a:fillRect/>
              </a:stretch>
            </p:blipFill>
            <p:spPr>
              <a:xfrm>
                <a:off x="6676189" y="4687746"/>
                <a:ext cx="311424" cy="286689"/>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Pennanteckning 4">
                <a:extLst>
                  <a:ext uri="{FF2B5EF4-FFF2-40B4-BE49-F238E27FC236}">
                    <a16:creationId xmlns:a16="http://schemas.microsoft.com/office/drawing/2014/main" id="{C74F909F-E1ED-EF03-B85A-3DCD77F01E73}"/>
                  </a:ext>
                </a:extLst>
              </p14:cNvPr>
              <p14:cNvContentPartPr/>
              <p14:nvPr/>
            </p14:nvContentPartPr>
            <p14:xfrm>
              <a:off x="6681429" y="4712970"/>
              <a:ext cx="264200" cy="215606"/>
            </p14:xfrm>
          </p:contentPart>
        </mc:Choice>
        <mc:Fallback xmlns="">
          <p:pic>
            <p:nvPicPr>
              <p:cNvPr id="5" name="Pennanteckning 4">
                <a:extLst>
                  <a:ext uri="{FF2B5EF4-FFF2-40B4-BE49-F238E27FC236}">
                    <a16:creationId xmlns:a16="http://schemas.microsoft.com/office/drawing/2014/main" id="{C74F909F-E1ED-EF03-B85A-3DCD77F01E73}"/>
                  </a:ext>
                </a:extLst>
              </p:cNvPr>
              <p:cNvPicPr/>
              <p:nvPr/>
            </p:nvPicPr>
            <p:blipFill>
              <a:blip r:embed="rId10"/>
              <a:stretch>
                <a:fillRect/>
              </a:stretch>
            </p:blipFill>
            <p:spPr>
              <a:xfrm>
                <a:off x="6663816" y="4695003"/>
                <a:ext cx="299786" cy="251181"/>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Pennanteckning 5">
                <a:extLst>
                  <a:ext uri="{FF2B5EF4-FFF2-40B4-BE49-F238E27FC236}">
                    <a16:creationId xmlns:a16="http://schemas.microsoft.com/office/drawing/2014/main" id="{90011748-7407-A93E-3722-DD4671EBB426}"/>
                  </a:ext>
                </a:extLst>
              </p14:cNvPr>
              <p14:cNvContentPartPr/>
              <p14:nvPr/>
            </p14:nvContentPartPr>
            <p14:xfrm>
              <a:off x="5231130" y="2823210"/>
              <a:ext cx="247468" cy="245522"/>
            </p14:xfrm>
          </p:contentPart>
        </mc:Choice>
        <mc:Fallback xmlns="">
          <p:pic>
            <p:nvPicPr>
              <p:cNvPr id="6" name="Pennanteckning 5">
                <a:extLst>
                  <a:ext uri="{FF2B5EF4-FFF2-40B4-BE49-F238E27FC236}">
                    <a16:creationId xmlns:a16="http://schemas.microsoft.com/office/drawing/2014/main" id="{90011748-7407-A93E-3722-DD4671EBB426}"/>
                  </a:ext>
                </a:extLst>
              </p:cNvPr>
              <p:cNvPicPr/>
              <p:nvPr/>
            </p:nvPicPr>
            <p:blipFill>
              <a:blip r:embed="rId12"/>
              <a:stretch>
                <a:fillRect/>
              </a:stretch>
            </p:blipFill>
            <p:spPr>
              <a:xfrm>
                <a:off x="5213505" y="2805236"/>
                <a:ext cx="283077" cy="28111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Pennanteckning 6">
                <a:extLst>
                  <a:ext uri="{FF2B5EF4-FFF2-40B4-BE49-F238E27FC236}">
                    <a16:creationId xmlns:a16="http://schemas.microsoft.com/office/drawing/2014/main" id="{651AD861-D341-BA5A-058E-D78710605ECD}"/>
                  </a:ext>
                </a:extLst>
              </p14:cNvPr>
              <p14:cNvContentPartPr/>
              <p14:nvPr/>
            </p14:nvContentPartPr>
            <p14:xfrm>
              <a:off x="5187892" y="2846070"/>
              <a:ext cx="287077" cy="254660"/>
            </p14:xfrm>
          </p:contentPart>
        </mc:Choice>
        <mc:Fallback xmlns="">
          <p:pic>
            <p:nvPicPr>
              <p:cNvPr id="7" name="Pennanteckning 6">
                <a:extLst>
                  <a:ext uri="{FF2B5EF4-FFF2-40B4-BE49-F238E27FC236}">
                    <a16:creationId xmlns:a16="http://schemas.microsoft.com/office/drawing/2014/main" id="{651AD861-D341-BA5A-058E-D78710605ECD}"/>
                  </a:ext>
                </a:extLst>
              </p:cNvPr>
              <p:cNvPicPr/>
              <p:nvPr/>
            </p:nvPicPr>
            <p:blipFill>
              <a:blip r:embed="rId14"/>
              <a:stretch>
                <a:fillRect/>
              </a:stretch>
            </p:blipFill>
            <p:spPr>
              <a:xfrm>
                <a:off x="5169905" y="2828445"/>
                <a:ext cx="322692" cy="29026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 name="Pennanteckning 7">
                <a:extLst>
                  <a:ext uri="{FF2B5EF4-FFF2-40B4-BE49-F238E27FC236}">
                    <a16:creationId xmlns:a16="http://schemas.microsoft.com/office/drawing/2014/main" id="{9F35D2DD-45C9-4677-D581-467C0C55297B}"/>
                  </a:ext>
                </a:extLst>
              </p14:cNvPr>
              <p14:cNvContentPartPr/>
              <p14:nvPr/>
            </p14:nvContentPartPr>
            <p14:xfrm>
              <a:off x="3463290" y="2853689"/>
              <a:ext cx="351986" cy="210493"/>
            </p14:xfrm>
          </p:contentPart>
        </mc:Choice>
        <mc:Fallback xmlns="">
          <p:pic>
            <p:nvPicPr>
              <p:cNvPr id="8" name="Pennanteckning 7">
                <a:extLst>
                  <a:ext uri="{FF2B5EF4-FFF2-40B4-BE49-F238E27FC236}">
                    <a16:creationId xmlns:a16="http://schemas.microsoft.com/office/drawing/2014/main" id="{9F35D2DD-45C9-4677-D581-467C0C55297B}"/>
                  </a:ext>
                </a:extLst>
              </p:cNvPr>
              <p:cNvPicPr/>
              <p:nvPr/>
            </p:nvPicPr>
            <p:blipFill>
              <a:blip r:embed="rId16"/>
              <a:stretch>
                <a:fillRect/>
              </a:stretch>
            </p:blipFill>
            <p:spPr>
              <a:xfrm>
                <a:off x="3445313" y="2836088"/>
                <a:ext cx="387580" cy="24605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9" name="Pennanteckning 8">
                <a:extLst>
                  <a:ext uri="{FF2B5EF4-FFF2-40B4-BE49-F238E27FC236}">
                    <a16:creationId xmlns:a16="http://schemas.microsoft.com/office/drawing/2014/main" id="{5DFDD4E8-7305-8ACF-1619-561781B1F24F}"/>
                  </a:ext>
                </a:extLst>
              </p14:cNvPr>
              <p14:cNvContentPartPr/>
              <p14:nvPr/>
            </p14:nvContentPartPr>
            <p14:xfrm>
              <a:off x="3492315" y="2838450"/>
              <a:ext cx="230054" cy="225822"/>
            </p14:xfrm>
          </p:contentPart>
        </mc:Choice>
        <mc:Fallback xmlns="">
          <p:pic>
            <p:nvPicPr>
              <p:cNvPr id="9" name="Pennanteckning 8">
                <a:extLst>
                  <a:ext uri="{FF2B5EF4-FFF2-40B4-BE49-F238E27FC236}">
                    <a16:creationId xmlns:a16="http://schemas.microsoft.com/office/drawing/2014/main" id="{5DFDD4E8-7305-8ACF-1619-561781B1F24F}"/>
                  </a:ext>
                </a:extLst>
              </p:cNvPr>
              <p:cNvPicPr/>
              <p:nvPr/>
            </p:nvPicPr>
            <p:blipFill>
              <a:blip r:embed="rId18"/>
              <a:stretch>
                <a:fillRect/>
              </a:stretch>
            </p:blipFill>
            <p:spPr>
              <a:xfrm>
                <a:off x="3474701" y="2820471"/>
                <a:ext cx="265640" cy="261421"/>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Pennanteckning 10">
                <a:extLst>
                  <a:ext uri="{FF2B5EF4-FFF2-40B4-BE49-F238E27FC236}">
                    <a16:creationId xmlns:a16="http://schemas.microsoft.com/office/drawing/2014/main" id="{FEEDF052-AFD0-C1B4-DCA8-FBC17CCC8993}"/>
                  </a:ext>
                </a:extLst>
              </p14:cNvPr>
              <p14:cNvContentPartPr/>
              <p14:nvPr/>
            </p14:nvContentPartPr>
            <p14:xfrm>
              <a:off x="6099409" y="4347788"/>
              <a:ext cx="447051" cy="342321"/>
            </p14:xfrm>
          </p:contentPart>
        </mc:Choice>
        <mc:Fallback xmlns="">
          <p:pic>
            <p:nvPicPr>
              <p:cNvPr id="11" name="Pennanteckning 10">
                <a:extLst>
                  <a:ext uri="{FF2B5EF4-FFF2-40B4-BE49-F238E27FC236}">
                    <a16:creationId xmlns:a16="http://schemas.microsoft.com/office/drawing/2014/main" id="{FEEDF052-AFD0-C1B4-DCA8-FBC17CCC8993}"/>
                  </a:ext>
                </a:extLst>
              </p:cNvPr>
              <p:cNvPicPr/>
              <p:nvPr/>
            </p:nvPicPr>
            <p:blipFill>
              <a:blip r:embed="rId20"/>
              <a:stretch>
                <a:fillRect/>
              </a:stretch>
            </p:blipFill>
            <p:spPr>
              <a:xfrm>
                <a:off x="6081426" y="4329809"/>
                <a:ext cx="482657" cy="377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Pennanteckning 11">
                <a:extLst>
                  <a:ext uri="{FF2B5EF4-FFF2-40B4-BE49-F238E27FC236}">
                    <a16:creationId xmlns:a16="http://schemas.microsoft.com/office/drawing/2014/main" id="{E635AFC7-258B-959E-44D9-FED89D8C46EB}"/>
                  </a:ext>
                </a:extLst>
              </p14:cNvPr>
              <p14:cNvContentPartPr/>
              <p14:nvPr/>
            </p14:nvContentPartPr>
            <p14:xfrm>
              <a:off x="5254260" y="3926964"/>
              <a:ext cx="487410" cy="191646"/>
            </p14:xfrm>
          </p:contentPart>
        </mc:Choice>
        <mc:Fallback xmlns="">
          <p:pic>
            <p:nvPicPr>
              <p:cNvPr id="12" name="Pennanteckning 11">
                <a:extLst>
                  <a:ext uri="{FF2B5EF4-FFF2-40B4-BE49-F238E27FC236}">
                    <a16:creationId xmlns:a16="http://schemas.microsoft.com/office/drawing/2014/main" id="{E635AFC7-258B-959E-44D9-FED89D8C46EB}"/>
                  </a:ext>
                </a:extLst>
              </p:cNvPr>
              <p:cNvPicPr/>
              <p:nvPr/>
            </p:nvPicPr>
            <p:blipFill>
              <a:blip r:embed="rId22"/>
              <a:stretch>
                <a:fillRect/>
              </a:stretch>
            </p:blipFill>
            <p:spPr>
              <a:xfrm>
                <a:off x="5236274" y="3908986"/>
                <a:ext cx="523022" cy="227243"/>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3" name="Pennanteckning 12">
                <a:extLst>
                  <a:ext uri="{FF2B5EF4-FFF2-40B4-BE49-F238E27FC236}">
                    <a16:creationId xmlns:a16="http://schemas.microsoft.com/office/drawing/2014/main" id="{0AF5AA96-48BE-C734-3A24-80B73B6F4D25}"/>
                  </a:ext>
                </a:extLst>
              </p14:cNvPr>
              <p14:cNvContentPartPr/>
              <p14:nvPr/>
            </p14:nvContentPartPr>
            <p14:xfrm>
              <a:off x="4588580" y="3566710"/>
              <a:ext cx="284410" cy="148039"/>
            </p14:xfrm>
          </p:contentPart>
        </mc:Choice>
        <mc:Fallback xmlns="">
          <p:pic>
            <p:nvPicPr>
              <p:cNvPr id="13" name="Pennanteckning 12">
                <a:extLst>
                  <a:ext uri="{FF2B5EF4-FFF2-40B4-BE49-F238E27FC236}">
                    <a16:creationId xmlns:a16="http://schemas.microsoft.com/office/drawing/2014/main" id="{0AF5AA96-48BE-C734-3A24-80B73B6F4D25}"/>
                  </a:ext>
                </a:extLst>
              </p:cNvPr>
              <p:cNvPicPr/>
              <p:nvPr/>
            </p:nvPicPr>
            <p:blipFill>
              <a:blip r:embed="rId24"/>
              <a:stretch>
                <a:fillRect/>
              </a:stretch>
            </p:blipFill>
            <p:spPr>
              <a:xfrm>
                <a:off x="4570602" y="3548744"/>
                <a:ext cx="320006" cy="183611"/>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4" name="Pennanteckning 13">
                <a:extLst>
                  <a:ext uri="{FF2B5EF4-FFF2-40B4-BE49-F238E27FC236}">
                    <a16:creationId xmlns:a16="http://schemas.microsoft.com/office/drawing/2014/main" id="{E1AD8685-22FC-7E82-3A26-034B78121542}"/>
                  </a:ext>
                </a:extLst>
              </p14:cNvPr>
              <p14:cNvContentPartPr/>
              <p14:nvPr/>
            </p14:nvContentPartPr>
            <p14:xfrm>
              <a:off x="4009717" y="3260532"/>
              <a:ext cx="268912" cy="149418"/>
            </p14:xfrm>
          </p:contentPart>
        </mc:Choice>
        <mc:Fallback xmlns="">
          <p:pic>
            <p:nvPicPr>
              <p:cNvPr id="14" name="Pennanteckning 13">
                <a:extLst>
                  <a:ext uri="{FF2B5EF4-FFF2-40B4-BE49-F238E27FC236}">
                    <a16:creationId xmlns:a16="http://schemas.microsoft.com/office/drawing/2014/main" id="{E1AD8685-22FC-7E82-3A26-034B78121542}"/>
                  </a:ext>
                </a:extLst>
              </p:cNvPr>
              <p:cNvPicPr/>
              <p:nvPr/>
            </p:nvPicPr>
            <p:blipFill>
              <a:blip r:embed="rId26"/>
              <a:stretch>
                <a:fillRect/>
              </a:stretch>
            </p:blipFill>
            <p:spPr>
              <a:xfrm>
                <a:off x="3991742" y="3242573"/>
                <a:ext cx="304503" cy="184977"/>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5" name="Pennanteckning 14">
                <a:extLst>
                  <a:ext uri="{FF2B5EF4-FFF2-40B4-BE49-F238E27FC236}">
                    <a16:creationId xmlns:a16="http://schemas.microsoft.com/office/drawing/2014/main" id="{1F7C47FB-3E00-BA91-EA07-700034F42D14}"/>
                  </a:ext>
                </a:extLst>
              </p14:cNvPr>
              <p14:cNvContentPartPr/>
              <p14:nvPr/>
            </p14:nvContentPartPr>
            <p14:xfrm>
              <a:off x="3996690" y="3257550"/>
              <a:ext cx="92665" cy="178700"/>
            </p14:xfrm>
          </p:contentPart>
        </mc:Choice>
        <mc:Fallback xmlns="">
          <p:pic>
            <p:nvPicPr>
              <p:cNvPr id="15" name="Pennanteckning 14">
                <a:extLst>
                  <a:ext uri="{FF2B5EF4-FFF2-40B4-BE49-F238E27FC236}">
                    <a16:creationId xmlns:a16="http://schemas.microsoft.com/office/drawing/2014/main" id="{1F7C47FB-3E00-BA91-EA07-700034F42D14}"/>
                  </a:ext>
                </a:extLst>
              </p:cNvPr>
              <p:cNvPicPr/>
              <p:nvPr/>
            </p:nvPicPr>
            <p:blipFill>
              <a:blip r:embed="rId28"/>
              <a:stretch>
                <a:fillRect/>
              </a:stretch>
            </p:blipFill>
            <p:spPr>
              <a:xfrm>
                <a:off x="3978732" y="3239572"/>
                <a:ext cx="128223" cy="214296"/>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6" name="Pennanteckning 15">
                <a:extLst>
                  <a:ext uri="{FF2B5EF4-FFF2-40B4-BE49-F238E27FC236}">
                    <a16:creationId xmlns:a16="http://schemas.microsoft.com/office/drawing/2014/main" id="{DB71DFA1-ACA0-928E-92CD-2F7963D1C30C}"/>
                  </a:ext>
                </a:extLst>
              </p14:cNvPr>
              <p14:cNvContentPartPr/>
              <p14:nvPr/>
            </p14:nvContentPartPr>
            <p14:xfrm>
              <a:off x="4103370" y="3234689"/>
              <a:ext cx="113496" cy="11429"/>
            </p14:xfrm>
          </p:contentPart>
        </mc:Choice>
        <mc:Fallback xmlns="">
          <p:pic>
            <p:nvPicPr>
              <p:cNvPr id="16" name="Pennanteckning 15">
                <a:extLst>
                  <a:ext uri="{FF2B5EF4-FFF2-40B4-BE49-F238E27FC236}">
                    <a16:creationId xmlns:a16="http://schemas.microsoft.com/office/drawing/2014/main" id="{DB71DFA1-ACA0-928E-92CD-2F7963D1C30C}"/>
                  </a:ext>
                </a:extLst>
              </p:cNvPr>
              <p:cNvPicPr/>
              <p:nvPr/>
            </p:nvPicPr>
            <p:blipFill>
              <a:blip r:embed="rId30"/>
              <a:stretch>
                <a:fillRect/>
              </a:stretch>
            </p:blipFill>
            <p:spPr>
              <a:xfrm>
                <a:off x="4085412" y="2674668"/>
                <a:ext cx="149053" cy="11429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7" name="Pennanteckning 16">
                <a:extLst>
                  <a:ext uri="{FF2B5EF4-FFF2-40B4-BE49-F238E27FC236}">
                    <a16:creationId xmlns:a16="http://schemas.microsoft.com/office/drawing/2014/main" id="{3C3E317A-41A1-E3D6-B4A4-8CE11B210ED4}"/>
                  </a:ext>
                </a:extLst>
              </p14:cNvPr>
              <p14:cNvContentPartPr/>
              <p14:nvPr/>
            </p14:nvContentPartPr>
            <p14:xfrm>
              <a:off x="3935730" y="3112770"/>
              <a:ext cx="573480" cy="82414"/>
            </p14:xfrm>
          </p:contentPart>
        </mc:Choice>
        <mc:Fallback xmlns="">
          <p:pic>
            <p:nvPicPr>
              <p:cNvPr id="17" name="Pennanteckning 16">
                <a:extLst>
                  <a:ext uri="{FF2B5EF4-FFF2-40B4-BE49-F238E27FC236}">
                    <a16:creationId xmlns:a16="http://schemas.microsoft.com/office/drawing/2014/main" id="{3C3E317A-41A1-E3D6-B4A4-8CE11B210ED4}"/>
                  </a:ext>
                </a:extLst>
              </p:cNvPr>
              <p:cNvPicPr/>
              <p:nvPr/>
            </p:nvPicPr>
            <p:blipFill>
              <a:blip r:embed="rId32"/>
              <a:stretch>
                <a:fillRect/>
              </a:stretch>
            </p:blipFill>
            <p:spPr>
              <a:xfrm>
                <a:off x="3918101" y="3094854"/>
                <a:ext cx="609098" cy="117888"/>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8" name="Pennanteckning 17">
                <a:extLst>
                  <a:ext uri="{FF2B5EF4-FFF2-40B4-BE49-F238E27FC236}">
                    <a16:creationId xmlns:a16="http://schemas.microsoft.com/office/drawing/2014/main" id="{E5F2072C-57DF-8943-02EB-29158DFC9E19}"/>
                  </a:ext>
                </a:extLst>
              </p14:cNvPr>
              <p14:cNvContentPartPr/>
              <p14:nvPr/>
            </p14:nvContentPartPr>
            <p14:xfrm>
              <a:off x="4743449" y="3234690"/>
              <a:ext cx="411839" cy="90932"/>
            </p14:xfrm>
          </p:contentPart>
        </mc:Choice>
        <mc:Fallback xmlns="">
          <p:pic>
            <p:nvPicPr>
              <p:cNvPr id="18" name="Pennanteckning 17">
                <a:extLst>
                  <a:ext uri="{FF2B5EF4-FFF2-40B4-BE49-F238E27FC236}">
                    <a16:creationId xmlns:a16="http://schemas.microsoft.com/office/drawing/2014/main" id="{E5F2072C-57DF-8943-02EB-29158DFC9E19}"/>
                  </a:ext>
                </a:extLst>
              </p:cNvPr>
              <p:cNvPicPr/>
              <p:nvPr/>
            </p:nvPicPr>
            <p:blipFill>
              <a:blip r:embed="rId34"/>
              <a:stretch>
                <a:fillRect/>
              </a:stretch>
            </p:blipFill>
            <p:spPr>
              <a:xfrm>
                <a:off x="4725824" y="3217148"/>
                <a:ext cx="447448" cy="126374"/>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9" name="Pennanteckning 18">
                <a:extLst>
                  <a:ext uri="{FF2B5EF4-FFF2-40B4-BE49-F238E27FC236}">
                    <a16:creationId xmlns:a16="http://schemas.microsoft.com/office/drawing/2014/main" id="{338C5238-7277-131A-04BB-03C2EBA6FC96}"/>
                  </a:ext>
                </a:extLst>
              </p14:cNvPr>
              <p14:cNvContentPartPr/>
              <p14:nvPr/>
            </p14:nvContentPartPr>
            <p14:xfrm>
              <a:off x="5543549" y="3326130"/>
              <a:ext cx="832819" cy="65654"/>
            </p14:xfrm>
          </p:contentPart>
        </mc:Choice>
        <mc:Fallback xmlns="">
          <p:pic>
            <p:nvPicPr>
              <p:cNvPr id="19" name="Pennanteckning 18">
                <a:extLst>
                  <a:ext uri="{FF2B5EF4-FFF2-40B4-BE49-F238E27FC236}">
                    <a16:creationId xmlns:a16="http://schemas.microsoft.com/office/drawing/2014/main" id="{338C5238-7277-131A-04BB-03C2EBA6FC96}"/>
                  </a:ext>
                </a:extLst>
              </p:cNvPr>
              <p:cNvPicPr/>
              <p:nvPr/>
            </p:nvPicPr>
            <p:blipFill>
              <a:blip r:embed="rId36"/>
              <a:stretch>
                <a:fillRect/>
              </a:stretch>
            </p:blipFill>
            <p:spPr>
              <a:xfrm>
                <a:off x="5525914" y="3308192"/>
                <a:ext cx="868450" cy="101172"/>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0" name="Pennanteckning 19">
                <a:extLst>
                  <a:ext uri="{FF2B5EF4-FFF2-40B4-BE49-F238E27FC236}">
                    <a16:creationId xmlns:a16="http://schemas.microsoft.com/office/drawing/2014/main" id="{F9CB4EAD-68C8-5E09-FB94-E5D1C0F0CB84}"/>
                  </a:ext>
                </a:extLst>
              </p14:cNvPr>
              <p14:cNvContentPartPr/>
              <p14:nvPr/>
            </p14:nvContentPartPr>
            <p14:xfrm>
              <a:off x="6176010" y="3219450"/>
              <a:ext cx="293042" cy="308180"/>
            </p14:xfrm>
          </p:contentPart>
        </mc:Choice>
        <mc:Fallback xmlns="">
          <p:pic>
            <p:nvPicPr>
              <p:cNvPr id="20" name="Pennanteckning 19">
                <a:extLst>
                  <a:ext uri="{FF2B5EF4-FFF2-40B4-BE49-F238E27FC236}">
                    <a16:creationId xmlns:a16="http://schemas.microsoft.com/office/drawing/2014/main" id="{F9CB4EAD-68C8-5E09-FB94-E5D1C0F0CB84}"/>
                  </a:ext>
                </a:extLst>
              </p:cNvPr>
              <p:cNvPicPr/>
              <p:nvPr/>
            </p:nvPicPr>
            <p:blipFill>
              <a:blip r:embed="rId38"/>
              <a:stretch>
                <a:fillRect/>
              </a:stretch>
            </p:blipFill>
            <p:spPr>
              <a:xfrm>
                <a:off x="6158392" y="3201470"/>
                <a:ext cx="328639" cy="343781"/>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1" name="Pennanteckning 20">
                <a:extLst>
                  <a:ext uri="{FF2B5EF4-FFF2-40B4-BE49-F238E27FC236}">
                    <a16:creationId xmlns:a16="http://schemas.microsoft.com/office/drawing/2014/main" id="{5E60C5C8-7180-000A-182E-DF30E90DF1D1}"/>
                  </a:ext>
                </a:extLst>
              </p14:cNvPr>
              <p14:cNvContentPartPr/>
              <p14:nvPr/>
            </p14:nvContentPartPr>
            <p14:xfrm>
              <a:off x="6464594" y="3473134"/>
              <a:ext cx="373662" cy="1201735"/>
            </p14:xfrm>
          </p:contentPart>
        </mc:Choice>
        <mc:Fallback xmlns="">
          <p:pic>
            <p:nvPicPr>
              <p:cNvPr id="21" name="Pennanteckning 20">
                <a:extLst>
                  <a:ext uri="{FF2B5EF4-FFF2-40B4-BE49-F238E27FC236}">
                    <a16:creationId xmlns:a16="http://schemas.microsoft.com/office/drawing/2014/main" id="{5E60C5C8-7180-000A-182E-DF30E90DF1D1}"/>
                  </a:ext>
                </a:extLst>
              </p:cNvPr>
              <p:cNvPicPr/>
              <p:nvPr/>
            </p:nvPicPr>
            <p:blipFill>
              <a:blip r:embed="rId40"/>
              <a:stretch>
                <a:fillRect/>
              </a:stretch>
            </p:blipFill>
            <p:spPr>
              <a:xfrm>
                <a:off x="6446972" y="3455139"/>
                <a:ext cx="409266" cy="1237366"/>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2" name="Pennanteckning 21">
                <a:extLst>
                  <a:ext uri="{FF2B5EF4-FFF2-40B4-BE49-F238E27FC236}">
                    <a16:creationId xmlns:a16="http://schemas.microsoft.com/office/drawing/2014/main" id="{0274132A-9817-C5F6-820F-35EBF9FC4D2E}"/>
                  </a:ext>
                </a:extLst>
              </p14:cNvPr>
              <p14:cNvContentPartPr/>
              <p14:nvPr/>
            </p14:nvContentPartPr>
            <p14:xfrm>
              <a:off x="6435090" y="3120389"/>
              <a:ext cx="331434" cy="285231"/>
            </p14:xfrm>
          </p:contentPart>
        </mc:Choice>
        <mc:Fallback xmlns="">
          <p:pic>
            <p:nvPicPr>
              <p:cNvPr id="22" name="Pennanteckning 21">
                <a:extLst>
                  <a:ext uri="{FF2B5EF4-FFF2-40B4-BE49-F238E27FC236}">
                    <a16:creationId xmlns:a16="http://schemas.microsoft.com/office/drawing/2014/main" id="{0274132A-9817-C5F6-820F-35EBF9FC4D2E}"/>
                  </a:ext>
                </a:extLst>
              </p:cNvPr>
              <p:cNvPicPr/>
              <p:nvPr/>
            </p:nvPicPr>
            <p:blipFill>
              <a:blip r:embed="rId42"/>
              <a:stretch>
                <a:fillRect/>
              </a:stretch>
            </p:blipFill>
            <p:spPr>
              <a:xfrm>
                <a:off x="6417476" y="3102764"/>
                <a:ext cx="367022" cy="3208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3" name="Pennanteckning 22">
                <a:extLst>
                  <a:ext uri="{FF2B5EF4-FFF2-40B4-BE49-F238E27FC236}">
                    <a16:creationId xmlns:a16="http://schemas.microsoft.com/office/drawing/2014/main" id="{722A9145-B1EB-A66B-D38B-0240188B4925}"/>
                  </a:ext>
                </a:extLst>
              </p14:cNvPr>
              <p14:cNvContentPartPr/>
              <p14:nvPr/>
            </p14:nvContentPartPr>
            <p14:xfrm>
              <a:off x="6566696" y="3112770"/>
              <a:ext cx="150333" cy="268644"/>
            </p14:xfrm>
          </p:contentPart>
        </mc:Choice>
        <mc:Fallback xmlns="">
          <p:pic>
            <p:nvPicPr>
              <p:cNvPr id="23" name="Pennanteckning 22">
                <a:extLst>
                  <a:ext uri="{FF2B5EF4-FFF2-40B4-BE49-F238E27FC236}">
                    <a16:creationId xmlns:a16="http://schemas.microsoft.com/office/drawing/2014/main" id="{722A9145-B1EB-A66B-D38B-0240188B4925}"/>
                  </a:ext>
                </a:extLst>
              </p:cNvPr>
              <p:cNvPicPr/>
              <p:nvPr/>
            </p:nvPicPr>
            <p:blipFill>
              <a:blip r:embed="rId44"/>
              <a:stretch>
                <a:fillRect/>
              </a:stretch>
            </p:blipFill>
            <p:spPr>
              <a:xfrm>
                <a:off x="6548757" y="3094788"/>
                <a:ext cx="185853" cy="304247"/>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4" name="Pennanteckning 23">
                <a:extLst>
                  <a:ext uri="{FF2B5EF4-FFF2-40B4-BE49-F238E27FC236}">
                    <a16:creationId xmlns:a16="http://schemas.microsoft.com/office/drawing/2014/main" id="{36E377E8-55A7-3BB2-AC0F-D4308A8FF1A8}"/>
                  </a:ext>
                </a:extLst>
              </p14:cNvPr>
              <p14:cNvContentPartPr/>
              <p14:nvPr/>
            </p14:nvContentPartPr>
            <p14:xfrm>
              <a:off x="5657849" y="2411730"/>
              <a:ext cx="308509" cy="237466"/>
            </p14:xfrm>
          </p:contentPart>
        </mc:Choice>
        <mc:Fallback xmlns="">
          <p:pic>
            <p:nvPicPr>
              <p:cNvPr id="24" name="Pennanteckning 23">
                <a:extLst>
                  <a:ext uri="{FF2B5EF4-FFF2-40B4-BE49-F238E27FC236}">
                    <a16:creationId xmlns:a16="http://schemas.microsoft.com/office/drawing/2014/main" id="{36E377E8-55A7-3BB2-AC0F-D4308A8FF1A8}"/>
                  </a:ext>
                </a:extLst>
              </p:cNvPr>
              <p:cNvPicPr/>
              <p:nvPr/>
            </p:nvPicPr>
            <p:blipFill>
              <a:blip r:embed="rId46"/>
              <a:stretch>
                <a:fillRect/>
              </a:stretch>
            </p:blipFill>
            <p:spPr>
              <a:xfrm>
                <a:off x="5639871" y="2394127"/>
                <a:ext cx="344106" cy="273032"/>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5" name="Pennanteckning 24">
                <a:extLst>
                  <a:ext uri="{FF2B5EF4-FFF2-40B4-BE49-F238E27FC236}">
                    <a16:creationId xmlns:a16="http://schemas.microsoft.com/office/drawing/2014/main" id="{8793250D-7161-DD3B-0680-272F6E7C46BE}"/>
                  </a:ext>
                </a:extLst>
              </p14:cNvPr>
              <p14:cNvContentPartPr/>
              <p14:nvPr/>
            </p14:nvContentPartPr>
            <p14:xfrm>
              <a:off x="5669970" y="2419349"/>
              <a:ext cx="269820" cy="191229"/>
            </p14:xfrm>
          </p:contentPart>
        </mc:Choice>
        <mc:Fallback xmlns="">
          <p:pic>
            <p:nvPicPr>
              <p:cNvPr id="25" name="Pennanteckning 24">
                <a:extLst>
                  <a:ext uri="{FF2B5EF4-FFF2-40B4-BE49-F238E27FC236}">
                    <a16:creationId xmlns:a16="http://schemas.microsoft.com/office/drawing/2014/main" id="{8793250D-7161-DD3B-0680-272F6E7C46BE}"/>
                  </a:ext>
                </a:extLst>
              </p:cNvPr>
              <p:cNvPicPr/>
              <p:nvPr/>
            </p:nvPicPr>
            <p:blipFill>
              <a:blip r:embed="rId48"/>
              <a:stretch>
                <a:fillRect/>
              </a:stretch>
            </p:blipFill>
            <p:spPr>
              <a:xfrm>
                <a:off x="5652006" y="2401376"/>
                <a:ext cx="305030" cy="226815"/>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6" name="Pennanteckning 25">
                <a:extLst>
                  <a:ext uri="{FF2B5EF4-FFF2-40B4-BE49-F238E27FC236}">
                    <a16:creationId xmlns:a16="http://schemas.microsoft.com/office/drawing/2014/main" id="{D1ED7C81-5997-B05A-27F2-A741FD19C824}"/>
                  </a:ext>
                </a:extLst>
              </p14:cNvPr>
              <p14:cNvContentPartPr/>
              <p14:nvPr/>
            </p14:nvContentPartPr>
            <p14:xfrm>
              <a:off x="2792730" y="3387090"/>
              <a:ext cx="376797" cy="255188"/>
            </p14:xfrm>
          </p:contentPart>
        </mc:Choice>
        <mc:Fallback xmlns="">
          <p:pic>
            <p:nvPicPr>
              <p:cNvPr id="26" name="Pennanteckning 25">
                <a:extLst>
                  <a:ext uri="{FF2B5EF4-FFF2-40B4-BE49-F238E27FC236}">
                    <a16:creationId xmlns:a16="http://schemas.microsoft.com/office/drawing/2014/main" id="{D1ED7C81-5997-B05A-27F2-A741FD19C824}"/>
                  </a:ext>
                </a:extLst>
              </p:cNvPr>
              <p:cNvPicPr/>
              <p:nvPr/>
            </p:nvPicPr>
            <p:blipFill>
              <a:blip r:embed="rId50"/>
              <a:stretch>
                <a:fillRect/>
              </a:stretch>
            </p:blipFill>
            <p:spPr>
              <a:xfrm>
                <a:off x="2774753" y="3369119"/>
                <a:ext cx="412391" cy="290771"/>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7" name="Pennanteckning 26">
                <a:extLst>
                  <a:ext uri="{FF2B5EF4-FFF2-40B4-BE49-F238E27FC236}">
                    <a16:creationId xmlns:a16="http://schemas.microsoft.com/office/drawing/2014/main" id="{1678372D-8AD0-2A96-4BF5-B6F52443429F}"/>
                  </a:ext>
                </a:extLst>
              </p14:cNvPr>
              <p14:cNvContentPartPr/>
              <p14:nvPr/>
            </p14:nvContentPartPr>
            <p14:xfrm>
              <a:off x="2900680" y="3333749"/>
              <a:ext cx="257809" cy="374081"/>
            </p14:xfrm>
          </p:contentPart>
        </mc:Choice>
        <mc:Fallback xmlns="">
          <p:pic>
            <p:nvPicPr>
              <p:cNvPr id="27" name="Pennanteckning 26">
                <a:extLst>
                  <a:ext uri="{FF2B5EF4-FFF2-40B4-BE49-F238E27FC236}">
                    <a16:creationId xmlns:a16="http://schemas.microsoft.com/office/drawing/2014/main" id="{1678372D-8AD0-2A96-4BF5-B6F52443429F}"/>
                  </a:ext>
                </a:extLst>
              </p:cNvPr>
              <p:cNvPicPr/>
              <p:nvPr/>
            </p:nvPicPr>
            <p:blipFill>
              <a:blip r:embed="rId52"/>
              <a:stretch>
                <a:fillRect/>
              </a:stretch>
            </p:blipFill>
            <p:spPr>
              <a:xfrm>
                <a:off x="2883061" y="3316124"/>
                <a:ext cx="293406" cy="409691"/>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28" name="Pennanteckning 27">
                <a:extLst>
                  <a:ext uri="{FF2B5EF4-FFF2-40B4-BE49-F238E27FC236}">
                    <a16:creationId xmlns:a16="http://schemas.microsoft.com/office/drawing/2014/main" id="{E073D89E-76CD-7BEA-DC4C-C62B0EACF8EA}"/>
                  </a:ext>
                </a:extLst>
              </p14:cNvPr>
              <p14:cNvContentPartPr/>
              <p14:nvPr/>
            </p14:nvContentPartPr>
            <p14:xfrm>
              <a:off x="5953512" y="2450456"/>
              <a:ext cx="633977" cy="647073"/>
            </p14:xfrm>
          </p:contentPart>
        </mc:Choice>
        <mc:Fallback xmlns="">
          <p:pic>
            <p:nvPicPr>
              <p:cNvPr id="28" name="Pennanteckning 27">
                <a:extLst>
                  <a:ext uri="{FF2B5EF4-FFF2-40B4-BE49-F238E27FC236}">
                    <a16:creationId xmlns:a16="http://schemas.microsoft.com/office/drawing/2014/main" id="{E073D89E-76CD-7BEA-DC4C-C62B0EACF8EA}"/>
                  </a:ext>
                </a:extLst>
              </p:cNvPr>
              <p:cNvPicPr/>
              <p:nvPr/>
            </p:nvPicPr>
            <p:blipFill>
              <a:blip r:embed="rId54"/>
              <a:stretch>
                <a:fillRect/>
              </a:stretch>
            </p:blipFill>
            <p:spPr>
              <a:xfrm>
                <a:off x="5935882" y="2432462"/>
                <a:ext cx="669598" cy="682702"/>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29" name="Pennanteckning 28">
                <a:extLst>
                  <a:ext uri="{FF2B5EF4-FFF2-40B4-BE49-F238E27FC236}">
                    <a16:creationId xmlns:a16="http://schemas.microsoft.com/office/drawing/2014/main" id="{DE1BDC3C-C43B-8D77-0C9C-97E183534A16}"/>
                  </a:ext>
                </a:extLst>
              </p14:cNvPr>
              <p14:cNvContentPartPr/>
              <p14:nvPr/>
            </p14:nvContentPartPr>
            <p14:xfrm>
              <a:off x="5101924" y="2518409"/>
              <a:ext cx="449245" cy="91243"/>
            </p14:xfrm>
          </p:contentPart>
        </mc:Choice>
        <mc:Fallback xmlns="">
          <p:pic>
            <p:nvPicPr>
              <p:cNvPr id="29" name="Pennanteckning 28">
                <a:extLst>
                  <a:ext uri="{FF2B5EF4-FFF2-40B4-BE49-F238E27FC236}">
                    <a16:creationId xmlns:a16="http://schemas.microsoft.com/office/drawing/2014/main" id="{DE1BDC3C-C43B-8D77-0C9C-97E183534A16}"/>
                  </a:ext>
                </a:extLst>
              </p:cNvPr>
              <p:cNvPicPr/>
              <p:nvPr/>
            </p:nvPicPr>
            <p:blipFill>
              <a:blip r:embed="rId56"/>
              <a:stretch>
                <a:fillRect/>
              </a:stretch>
            </p:blipFill>
            <p:spPr>
              <a:xfrm>
                <a:off x="5083940" y="2500448"/>
                <a:ext cx="484854" cy="126806"/>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0" name="Pennanteckning 29">
                <a:extLst>
                  <a:ext uri="{FF2B5EF4-FFF2-40B4-BE49-F238E27FC236}">
                    <a16:creationId xmlns:a16="http://schemas.microsoft.com/office/drawing/2014/main" id="{8326C657-56ED-8D0A-F19C-875142AAC3DC}"/>
                  </a:ext>
                </a:extLst>
              </p14:cNvPr>
              <p14:cNvContentPartPr/>
              <p14:nvPr/>
            </p14:nvContentPartPr>
            <p14:xfrm>
              <a:off x="4403050" y="2663189"/>
              <a:ext cx="408979" cy="63417"/>
            </p14:xfrm>
          </p:contentPart>
        </mc:Choice>
        <mc:Fallback xmlns="">
          <p:pic>
            <p:nvPicPr>
              <p:cNvPr id="30" name="Pennanteckning 29">
                <a:extLst>
                  <a:ext uri="{FF2B5EF4-FFF2-40B4-BE49-F238E27FC236}">
                    <a16:creationId xmlns:a16="http://schemas.microsoft.com/office/drawing/2014/main" id="{8326C657-56ED-8D0A-F19C-875142AAC3DC}"/>
                  </a:ext>
                </a:extLst>
              </p:cNvPr>
              <p:cNvPicPr/>
              <p:nvPr/>
            </p:nvPicPr>
            <p:blipFill>
              <a:blip r:embed="rId58"/>
              <a:stretch>
                <a:fillRect/>
              </a:stretch>
            </p:blipFill>
            <p:spPr>
              <a:xfrm>
                <a:off x="4385425" y="2645633"/>
                <a:ext cx="444589" cy="98888"/>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1" name="Pennanteckning 30">
                <a:extLst>
                  <a:ext uri="{FF2B5EF4-FFF2-40B4-BE49-F238E27FC236}">
                    <a16:creationId xmlns:a16="http://schemas.microsoft.com/office/drawing/2014/main" id="{3A8A111E-A160-B900-CDD0-F746FD45CC68}"/>
                  </a:ext>
                </a:extLst>
              </p14:cNvPr>
              <p14:cNvContentPartPr/>
              <p14:nvPr/>
            </p14:nvContentPartPr>
            <p14:xfrm>
              <a:off x="3919265" y="2724696"/>
              <a:ext cx="275544" cy="159054"/>
            </p14:xfrm>
          </p:contentPart>
        </mc:Choice>
        <mc:Fallback xmlns="">
          <p:pic>
            <p:nvPicPr>
              <p:cNvPr id="31" name="Pennanteckning 30">
                <a:extLst>
                  <a:ext uri="{FF2B5EF4-FFF2-40B4-BE49-F238E27FC236}">
                    <a16:creationId xmlns:a16="http://schemas.microsoft.com/office/drawing/2014/main" id="{3A8A111E-A160-B900-CDD0-F746FD45CC68}"/>
                  </a:ext>
                </a:extLst>
              </p:cNvPr>
              <p:cNvPicPr/>
              <p:nvPr/>
            </p:nvPicPr>
            <p:blipFill>
              <a:blip r:embed="rId60"/>
              <a:stretch>
                <a:fillRect/>
              </a:stretch>
            </p:blipFill>
            <p:spPr>
              <a:xfrm>
                <a:off x="3901639" y="2706744"/>
                <a:ext cx="311156" cy="194599"/>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2" name="Pennanteckning 31">
                <a:extLst>
                  <a:ext uri="{FF2B5EF4-FFF2-40B4-BE49-F238E27FC236}">
                    <a16:creationId xmlns:a16="http://schemas.microsoft.com/office/drawing/2014/main" id="{44D1571F-91FE-BFBD-D720-C4997158FEB6}"/>
                  </a:ext>
                </a:extLst>
              </p14:cNvPr>
              <p14:cNvContentPartPr/>
              <p14:nvPr/>
            </p14:nvContentPartPr>
            <p14:xfrm>
              <a:off x="3958590" y="2990518"/>
              <a:ext cx="435085" cy="11429"/>
            </p14:xfrm>
          </p:contentPart>
        </mc:Choice>
        <mc:Fallback xmlns="">
          <p:pic>
            <p:nvPicPr>
              <p:cNvPr id="32" name="Pennanteckning 31">
                <a:extLst>
                  <a:ext uri="{FF2B5EF4-FFF2-40B4-BE49-F238E27FC236}">
                    <a16:creationId xmlns:a16="http://schemas.microsoft.com/office/drawing/2014/main" id="{44D1571F-91FE-BFBD-D720-C4997158FEB6}"/>
                  </a:ext>
                </a:extLst>
              </p:cNvPr>
              <p:cNvPicPr/>
              <p:nvPr/>
            </p:nvPicPr>
            <p:blipFill>
              <a:blip r:embed="rId62"/>
              <a:stretch>
                <a:fillRect/>
              </a:stretch>
            </p:blipFill>
            <p:spPr>
              <a:xfrm>
                <a:off x="3940971" y="2966708"/>
                <a:ext cx="470683" cy="58574"/>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3" name="Pennanteckning 32">
                <a:extLst>
                  <a:ext uri="{FF2B5EF4-FFF2-40B4-BE49-F238E27FC236}">
                    <a16:creationId xmlns:a16="http://schemas.microsoft.com/office/drawing/2014/main" id="{51D623B2-9486-206A-A109-1426754246F8}"/>
                  </a:ext>
                </a:extLst>
              </p14:cNvPr>
              <p14:cNvContentPartPr/>
              <p14:nvPr/>
            </p14:nvContentPartPr>
            <p14:xfrm>
              <a:off x="4621530" y="2938461"/>
              <a:ext cx="537207" cy="92170"/>
            </p14:xfrm>
          </p:contentPart>
        </mc:Choice>
        <mc:Fallback xmlns="">
          <p:pic>
            <p:nvPicPr>
              <p:cNvPr id="33" name="Pennanteckning 32">
                <a:extLst>
                  <a:ext uri="{FF2B5EF4-FFF2-40B4-BE49-F238E27FC236}">
                    <a16:creationId xmlns:a16="http://schemas.microsoft.com/office/drawing/2014/main" id="{51D623B2-9486-206A-A109-1426754246F8}"/>
                  </a:ext>
                </a:extLst>
              </p:cNvPr>
              <p:cNvPicPr/>
              <p:nvPr/>
            </p:nvPicPr>
            <p:blipFill>
              <a:blip r:embed="rId64"/>
              <a:stretch>
                <a:fillRect/>
              </a:stretch>
            </p:blipFill>
            <p:spPr>
              <a:xfrm>
                <a:off x="4603539" y="2920888"/>
                <a:ext cx="572829" cy="127675"/>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4" name="Pennanteckning 33">
                <a:extLst>
                  <a:ext uri="{FF2B5EF4-FFF2-40B4-BE49-F238E27FC236}">
                    <a16:creationId xmlns:a16="http://schemas.microsoft.com/office/drawing/2014/main" id="{1E9BDFE5-CD6A-67AF-9995-BE441C3BA5F5}"/>
                  </a:ext>
                </a:extLst>
              </p14:cNvPr>
              <p14:cNvContentPartPr/>
              <p14:nvPr/>
            </p14:nvContentPartPr>
            <p14:xfrm>
              <a:off x="4474164" y="3112769"/>
              <a:ext cx="741726" cy="302469"/>
            </p14:xfrm>
          </p:contentPart>
        </mc:Choice>
        <mc:Fallback xmlns="">
          <p:pic>
            <p:nvPicPr>
              <p:cNvPr id="34" name="Pennanteckning 33">
                <a:extLst>
                  <a:ext uri="{FF2B5EF4-FFF2-40B4-BE49-F238E27FC236}">
                    <a16:creationId xmlns:a16="http://schemas.microsoft.com/office/drawing/2014/main" id="{1E9BDFE5-CD6A-67AF-9995-BE441C3BA5F5}"/>
                  </a:ext>
                </a:extLst>
              </p:cNvPr>
              <p:cNvPicPr/>
              <p:nvPr/>
            </p:nvPicPr>
            <p:blipFill>
              <a:blip r:embed="rId66"/>
              <a:stretch>
                <a:fillRect/>
              </a:stretch>
            </p:blipFill>
            <p:spPr>
              <a:xfrm>
                <a:off x="4456170" y="3094786"/>
                <a:ext cx="777355" cy="338075"/>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5" name="Pennanteckning 34">
                <a:extLst>
                  <a:ext uri="{FF2B5EF4-FFF2-40B4-BE49-F238E27FC236}">
                    <a16:creationId xmlns:a16="http://schemas.microsoft.com/office/drawing/2014/main" id="{2668277A-6B98-02B0-A152-1DF23E05676D}"/>
                  </a:ext>
                </a:extLst>
              </p14:cNvPr>
              <p14:cNvContentPartPr/>
              <p14:nvPr/>
            </p14:nvContentPartPr>
            <p14:xfrm>
              <a:off x="3509619" y="3547109"/>
              <a:ext cx="685190" cy="197795"/>
            </p14:xfrm>
          </p:contentPart>
        </mc:Choice>
        <mc:Fallback xmlns="">
          <p:pic>
            <p:nvPicPr>
              <p:cNvPr id="35" name="Pennanteckning 34">
                <a:extLst>
                  <a:ext uri="{FF2B5EF4-FFF2-40B4-BE49-F238E27FC236}">
                    <a16:creationId xmlns:a16="http://schemas.microsoft.com/office/drawing/2014/main" id="{2668277A-6B98-02B0-A152-1DF23E05676D}"/>
                  </a:ext>
                </a:extLst>
              </p:cNvPr>
              <p:cNvPicPr/>
              <p:nvPr/>
            </p:nvPicPr>
            <p:blipFill>
              <a:blip r:embed="rId68"/>
              <a:stretch>
                <a:fillRect/>
              </a:stretch>
            </p:blipFill>
            <p:spPr>
              <a:xfrm>
                <a:off x="3491985" y="3529487"/>
                <a:ext cx="720817" cy="233398"/>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6" name="Pennanteckning 35">
                <a:extLst>
                  <a:ext uri="{FF2B5EF4-FFF2-40B4-BE49-F238E27FC236}">
                    <a16:creationId xmlns:a16="http://schemas.microsoft.com/office/drawing/2014/main" id="{C68B1DC7-C868-8C1E-4BA1-BBB825ADB6CD}"/>
                  </a:ext>
                </a:extLst>
              </p14:cNvPr>
              <p14:cNvContentPartPr/>
              <p14:nvPr/>
            </p14:nvContentPartPr>
            <p14:xfrm>
              <a:off x="3427889" y="3554730"/>
              <a:ext cx="293870" cy="289244"/>
            </p14:xfrm>
          </p:contentPart>
        </mc:Choice>
        <mc:Fallback xmlns="">
          <p:pic>
            <p:nvPicPr>
              <p:cNvPr id="36" name="Pennanteckning 35">
                <a:extLst>
                  <a:ext uri="{FF2B5EF4-FFF2-40B4-BE49-F238E27FC236}">
                    <a16:creationId xmlns:a16="http://schemas.microsoft.com/office/drawing/2014/main" id="{C68B1DC7-C868-8C1E-4BA1-BBB825ADB6CD}"/>
                  </a:ext>
                </a:extLst>
              </p:cNvPr>
              <p:cNvPicPr/>
              <p:nvPr/>
            </p:nvPicPr>
            <p:blipFill>
              <a:blip r:embed="rId70"/>
              <a:stretch>
                <a:fillRect/>
              </a:stretch>
            </p:blipFill>
            <p:spPr>
              <a:xfrm>
                <a:off x="3409904" y="3536742"/>
                <a:ext cx="329480" cy="324860"/>
              </a:xfrm>
              <a:prstGeom prst="rect">
                <a:avLst/>
              </a:prstGeom>
            </p:spPr>
          </p:pic>
        </mc:Fallback>
      </mc:AlternateContent>
    </p:spTree>
    <p:extLst>
      <p:ext uri="{BB962C8B-B14F-4D97-AF65-F5344CB8AC3E}">
        <p14:creationId xmlns:p14="http://schemas.microsoft.com/office/powerpoint/2010/main" val="4002574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”Collin” vet ej varför den heter det</a:t>
            </a:r>
            <a:r>
              <a:rPr lang="sv" sz="3000" dirty="0">
                <a:sym typeface="Wingdings" panose="05000000000000000000" pitchFamily="2" charset="2"/>
              </a:rPr>
              <a:t></a:t>
            </a:r>
            <a:endParaRPr sz="3000" dirty="0"/>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1745-1755</a:t>
            </a:r>
          </a:p>
          <a:p>
            <a:pPr marL="0" lvl="0" indent="0" algn="ctr" rtl="0">
              <a:spcBef>
                <a:spcPts val="0"/>
              </a:spcBef>
              <a:spcAft>
                <a:spcPts val="0"/>
              </a:spcAft>
              <a:buNone/>
            </a:pPr>
            <a:endParaRPr sz="2400" dirty="0"/>
          </a:p>
          <a:p>
            <a:pPr marL="0" lvl="0" indent="0" algn="l" rtl="0">
              <a:spcBef>
                <a:spcPts val="0"/>
              </a:spcBef>
              <a:spcAft>
                <a:spcPts val="0"/>
              </a:spcAft>
              <a:buNone/>
            </a:pPr>
            <a:endParaRPr sz="2400" dirty="0"/>
          </a:p>
          <a:p>
            <a:pPr marL="457200" lvl="0" indent="0" algn="l" rtl="0">
              <a:spcBef>
                <a:spcPts val="0"/>
              </a:spcBef>
              <a:spcAft>
                <a:spcPts val="0"/>
              </a:spcAft>
              <a:buNone/>
            </a:pPr>
            <a:endParaRPr sz="2400" dirty="0"/>
          </a:p>
        </p:txBody>
      </p:sp>
      <p:pic>
        <p:nvPicPr>
          <p:cNvPr id="5" name="Picture 4" descr="A diagram of a football game&#10;&#10;Description automatically generated">
            <a:extLst>
              <a:ext uri="{FF2B5EF4-FFF2-40B4-BE49-F238E27FC236}">
                <a16:creationId xmlns:a16="http://schemas.microsoft.com/office/drawing/2014/main" id="{0C5E839F-CF1A-B1FA-28AB-63117A1431A5}"/>
              </a:ext>
            </a:extLst>
          </p:cNvPr>
          <p:cNvPicPr>
            <a:picLocks noChangeAspect="1"/>
          </p:cNvPicPr>
          <p:nvPr/>
        </p:nvPicPr>
        <p:blipFill>
          <a:blip r:embed="rId3"/>
          <a:stretch>
            <a:fillRect/>
          </a:stretch>
        </p:blipFill>
        <p:spPr>
          <a:xfrm>
            <a:off x="1071562" y="1478165"/>
            <a:ext cx="7000875" cy="3436734"/>
          </a:xfrm>
          <a:prstGeom prst="rect">
            <a:avLst/>
          </a:prstGeom>
        </p:spPr>
      </p:pic>
    </p:spTree>
    <p:extLst>
      <p:ext uri="{BB962C8B-B14F-4D97-AF65-F5344CB8AC3E}">
        <p14:creationId xmlns:p14="http://schemas.microsoft.com/office/powerpoint/2010/main" val="12187517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D2949083-2EA9-4261-41AC-774A6F9EA216}"/>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1D4C8BFA-D415-4E81-EC6C-445F893F6865}"/>
              </a:ext>
            </a:extLst>
          </p:cNvPr>
          <p:cNvSpPr txBox="1">
            <a:spLocks noGrp="1"/>
          </p:cNvSpPr>
          <p:nvPr>
            <p:ph type="ctrTitle"/>
          </p:nvPr>
        </p:nvSpPr>
        <p:spPr>
          <a:xfrm>
            <a:off x="311700" y="286041"/>
            <a:ext cx="8520600" cy="52445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sv" sz="3000" dirty="0"/>
              <a:t>PP vs BP</a:t>
            </a:r>
            <a:endParaRPr sz="3000" dirty="0"/>
          </a:p>
        </p:txBody>
      </p:sp>
      <p:sp>
        <p:nvSpPr>
          <p:cNvPr id="79" name="Google Shape;79;p17">
            <a:extLst>
              <a:ext uri="{FF2B5EF4-FFF2-40B4-BE49-F238E27FC236}">
                <a16:creationId xmlns:a16="http://schemas.microsoft.com/office/drawing/2014/main" id="{51D36565-25B2-1201-A540-E9E50C045113}"/>
              </a:ext>
            </a:extLst>
          </p:cNvPr>
          <p:cNvSpPr txBox="1">
            <a:spLocks noGrp="1"/>
          </p:cNvSpPr>
          <p:nvPr>
            <p:ph type="subTitle" idx="1"/>
          </p:nvPr>
        </p:nvSpPr>
        <p:spPr>
          <a:xfrm>
            <a:off x="311700" y="810491"/>
            <a:ext cx="8520600" cy="4181659"/>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1940-1955</a:t>
            </a:r>
          </a:p>
          <a:p>
            <a:pPr marL="0" lvl="0" indent="0" algn="l" rtl="0">
              <a:spcBef>
                <a:spcPts val="0"/>
              </a:spcBef>
              <a:spcAft>
                <a:spcPts val="0"/>
              </a:spcAft>
              <a:buNone/>
            </a:pPr>
            <a:endParaRPr lang="sv" sz="2000" dirty="0"/>
          </a:p>
        </p:txBody>
      </p:sp>
      <p:graphicFrame>
        <p:nvGraphicFramePr>
          <p:cNvPr id="5" name="Table 4">
            <a:extLst>
              <a:ext uri="{FF2B5EF4-FFF2-40B4-BE49-F238E27FC236}">
                <a16:creationId xmlns:a16="http://schemas.microsoft.com/office/drawing/2014/main" id="{CE31136E-5CDE-03EF-C879-9F42D13E1312}"/>
              </a:ext>
            </a:extLst>
          </p:cNvPr>
          <p:cNvGraphicFramePr>
            <a:graphicFrameLocks noGrp="1"/>
          </p:cNvGraphicFramePr>
          <p:nvPr/>
        </p:nvGraphicFramePr>
        <p:xfrm>
          <a:off x="207874" y="1895894"/>
          <a:ext cx="4045524" cy="1506816"/>
        </p:xfrm>
        <a:graphic>
          <a:graphicData uri="http://schemas.openxmlformats.org/drawingml/2006/table">
            <a:tbl>
              <a:tblPr>
                <a:tableStyleId>{5C22544A-7EE6-4342-B048-85BDC9FD1C3A}</a:tableStyleId>
              </a:tblPr>
              <a:tblGrid>
                <a:gridCol w="577932">
                  <a:extLst>
                    <a:ext uri="{9D8B030D-6E8A-4147-A177-3AD203B41FA5}">
                      <a16:colId xmlns:a16="http://schemas.microsoft.com/office/drawing/2014/main" val="2209981857"/>
                    </a:ext>
                  </a:extLst>
                </a:gridCol>
                <a:gridCol w="746495">
                  <a:extLst>
                    <a:ext uri="{9D8B030D-6E8A-4147-A177-3AD203B41FA5}">
                      <a16:colId xmlns:a16="http://schemas.microsoft.com/office/drawing/2014/main" val="2726988261"/>
                    </a:ext>
                  </a:extLst>
                </a:gridCol>
                <a:gridCol w="577932">
                  <a:extLst>
                    <a:ext uri="{9D8B030D-6E8A-4147-A177-3AD203B41FA5}">
                      <a16:colId xmlns:a16="http://schemas.microsoft.com/office/drawing/2014/main" val="29765210"/>
                    </a:ext>
                  </a:extLst>
                </a:gridCol>
                <a:gridCol w="577932">
                  <a:extLst>
                    <a:ext uri="{9D8B030D-6E8A-4147-A177-3AD203B41FA5}">
                      <a16:colId xmlns:a16="http://schemas.microsoft.com/office/drawing/2014/main" val="998682411"/>
                    </a:ext>
                  </a:extLst>
                </a:gridCol>
                <a:gridCol w="987301">
                  <a:extLst>
                    <a:ext uri="{9D8B030D-6E8A-4147-A177-3AD203B41FA5}">
                      <a16:colId xmlns:a16="http://schemas.microsoft.com/office/drawing/2014/main" val="3751053401"/>
                    </a:ext>
                  </a:extLst>
                </a:gridCol>
                <a:gridCol w="577932">
                  <a:extLst>
                    <a:ext uri="{9D8B030D-6E8A-4147-A177-3AD203B41FA5}">
                      <a16:colId xmlns:a16="http://schemas.microsoft.com/office/drawing/2014/main" val="3968303160"/>
                    </a:ext>
                  </a:extLst>
                </a:gridCol>
              </a:tblGrid>
              <a:tr h="311051">
                <a:tc>
                  <a:txBody>
                    <a:bodyPr/>
                    <a:lstStyle/>
                    <a:p>
                      <a:pPr algn="l" fontAlgn="b">
                        <a:buNone/>
                      </a:pPr>
                      <a:r>
                        <a:rPr lang="sv-SE" sz="1100" u="none" strike="noStrike">
                          <a:effectLst/>
                        </a:rPr>
                        <a:t>Line 1 PP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Line 1 BP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22452656"/>
                  </a:ext>
                </a:extLst>
              </a:tr>
              <a:tr h="159822">
                <a:tc>
                  <a:txBody>
                    <a:bodyPr/>
                    <a:lstStyle/>
                    <a:p>
                      <a:pPr algn="l" fontAlgn="b">
                        <a:buNone/>
                      </a:pPr>
                      <a:r>
                        <a:rPr lang="sv-SE" sz="1100" u="none" strike="noStrike">
                          <a:effectLst/>
                        </a:rPr>
                        <a:t>Miranda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Enander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Hedda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Lindström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00281386"/>
                  </a:ext>
                </a:extLst>
              </a:tr>
              <a:tr h="311051">
                <a:tc>
                  <a:txBody>
                    <a:bodyPr/>
                    <a:lstStyle/>
                    <a:p>
                      <a:pPr algn="l" fontAlgn="b">
                        <a:buNone/>
                      </a:pPr>
                      <a:r>
                        <a:rPr lang="sv-SE" sz="1100" u="none" strike="noStrike">
                          <a:effectLst/>
                        </a:rPr>
                        <a:t>Isabelle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Rasmusson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Mira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Gustafsson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VB</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61205667"/>
                  </a:ext>
                </a:extLst>
              </a:tr>
              <a:tr h="285711">
                <a:tc>
                  <a:txBody>
                    <a:bodyPr/>
                    <a:lstStyle/>
                    <a:p>
                      <a:pPr algn="l" fontAlgn="b">
                        <a:buNone/>
                      </a:pPr>
                      <a:r>
                        <a:rPr lang="sv-SE" sz="1100" u="none" strike="noStrike">
                          <a:effectLst/>
                        </a:rPr>
                        <a:t>Malva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Hulterström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Ellen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Sandberg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82546159"/>
                  </a:ext>
                </a:extLst>
              </a:tr>
              <a:tr h="166849">
                <a:tc>
                  <a:txBody>
                    <a:bodyPr/>
                    <a:lstStyle/>
                    <a:p>
                      <a:pPr algn="l" fontAlgn="b">
                        <a:buNone/>
                      </a:pPr>
                      <a:r>
                        <a:rPr lang="sv-SE" sz="1100" u="none" strike="noStrike">
                          <a:effectLst/>
                        </a:rPr>
                        <a:t>Joline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Aczel</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Ines</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Granander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34147091"/>
                  </a:ext>
                </a:extLst>
              </a:tr>
              <a:tr h="166849">
                <a:tc>
                  <a:txBody>
                    <a:bodyPr/>
                    <a:lstStyle/>
                    <a:p>
                      <a:pPr algn="l" fontAlgn="b">
                        <a:buNone/>
                      </a:pPr>
                      <a:r>
                        <a:rPr lang="sv-SE" sz="1100" u="none" strike="noStrike">
                          <a:effectLst/>
                        </a:rPr>
                        <a:t>Leah</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Brohmé</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16245940"/>
                  </a:ext>
                </a:extLst>
              </a:tr>
            </a:tbl>
          </a:graphicData>
        </a:graphic>
      </p:graphicFrame>
      <p:graphicFrame>
        <p:nvGraphicFramePr>
          <p:cNvPr id="6" name="Table 5">
            <a:extLst>
              <a:ext uri="{FF2B5EF4-FFF2-40B4-BE49-F238E27FC236}">
                <a16:creationId xmlns:a16="http://schemas.microsoft.com/office/drawing/2014/main" id="{273DB2F9-E5D7-9BC3-90B6-49358EFC72E6}"/>
              </a:ext>
            </a:extLst>
          </p:cNvPr>
          <p:cNvGraphicFramePr>
            <a:graphicFrameLocks noGrp="1"/>
          </p:cNvGraphicFramePr>
          <p:nvPr/>
        </p:nvGraphicFramePr>
        <p:xfrm>
          <a:off x="207874" y="3592916"/>
          <a:ext cx="4045526" cy="1470660"/>
        </p:xfrm>
        <a:graphic>
          <a:graphicData uri="http://schemas.openxmlformats.org/drawingml/2006/table">
            <a:tbl>
              <a:tblPr>
                <a:tableStyleId>{5C22544A-7EE6-4342-B048-85BDC9FD1C3A}</a:tableStyleId>
              </a:tblPr>
              <a:tblGrid>
                <a:gridCol w="577932">
                  <a:extLst>
                    <a:ext uri="{9D8B030D-6E8A-4147-A177-3AD203B41FA5}">
                      <a16:colId xmlns:a16="http://schemas.microsoft.com/office/drawing/2014/main" val="1921627217"/>
                    </a:ext>
                  </a:extLst>
                </a:gridCol>
                <a:gridCol w="746496">
                  <a:extLst>
                    <a:ext uri="{9D8B030D-6E8A-4147-A177-3AD203B41FA5}">
                      <a16:colId xmlns:a16="http://schemas.microsoft.com/office/drawing/2014/main" val="4140544106"/>
                    </a:ext>
                  </a:extLst>
                </a:gridCol>
                <a:gridCol w="577932">
                  <a:extLst>
                    <a:ext uri="{9D8B030D-6E8A-4147-A177-3AD203B41FA5}">
                      <a16:colId xmlns:a16="http://schemas.microsoft.com/office/drawing/2014/main" val="3704552455"/>
                    </a:ext>
                  </a:extLst>
                </a:gridCol>
                <a:gridCol w="577932">
                  <a:extLst>
                    <a:ext uri="{9D8B030D-6E8A-4147-A177-3AD203B41FA5}">
                      <a16:colId xmlns:a16="http://schemas.microsoft.com/office/drawing/2014/main" val="2371076860"/>
                    </a:ext>
                  </a:extLst>
                </a:gridCol>
                <a:gridCol w="987302">
                  <a:extLst>
                    <a:ext uri="{9D8B030D-6E8A-4147-A177-3AD203B41FA5}">
                      <a16:colId xmlns:a16="http://schemas.microsoft.com/office/drawing/2014/main" val="1057087390"/>
                    </a:ext>
                  </a:extLst>
                </a:gridCol>
                <a:gridCol w="577932">
                  <a:extLst>
                    <a:ext uri="{9D8B030D-6E8A-4147-A177-3AD203B41FA5}">
                      <a16:colId xmlns:a16="http://schemas.microsoft.com/office/drawing/2014/main" val="2415297970"/>
                    </a:ext>
                  </a:extLst>
                </a:gridCol>
              </a:tblGrid>
              <a:tr h="190500">
                <a:tc>
                  <a:txBody>
                    <a:bodyPr/>
                    <a:lstStyle/>
                    <a:p>
                      <a:pPr algn="l" fontAlgn="b">
                        <a:buNone/>
                      </a:pPr>
                      <a:r>
                        <a:rPr lang="sv-SE" sz="1100" u="none" strike="noStrike">
                          <a:effectLst/>
                        </a:rPr>
                        <a:t>Line 2 PP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Line 2 BP</a:t>
                      </a:r>
                      <a:endParaRPr lang="sv-SE"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25575113"/>
                  </a:ext>
                </a:extLst>
              </a:tr>
              <a:tr h="190500">
                <a:tc>
                  <a:txBody>
                    <a:bodyPr/>
                    <a:lstStyle/>
                    <a:p>
                      <a:pPr algn="l" fontAlgn="b">
                        <a:buNone/>
                      </a:pPr>
                      <a:r>
                        <a:rPr lang="sv-SE" sz="1100" u="none" strike="noStrike">
                          <a:effectLst/>
                        </a:rPr>
                        <a:t>Malva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Hulterström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Amelie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Rosén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60961817"/>
                  </a:ext>
                </a:extLst>
              </a:tr>
              <a:tr h="190500">
                <a:tc>
                  <a:txBody>
                    <a:bodyPr/>
                    <a:lstStyle/>
                    <a:p>
                      <a:pPr algn="l" fontAlgn="b">
                        <a:buNone/>
                      </a:pPr>
                      <a:r>
                        <a:rPr lang="sv-SE" sz="1100" u="none" strike="noStrike">
                          <a:effectLst/>
                        </a:rPr>
                        <a:t>Hedda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Lindström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Emilia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Dahlström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87342837"/>
                  </a:ext>
                </a:extLst>
              </a:tr>
              <a:tr h="200025">
                <a:tc>
                  <a:txBody>
                    <a:bodyPr/>
                    <a:lstStyle/>
                    <a:p>
                      <a:pPr algn="l" fontAlgn="b">
                        <a:buNone/>
                      </a:pPr>
                      <a:r>
                        <a:rPr lang="sv-SE" sz="1100" u="none" strike="noStrike">
                          <a:effectLst/>
                        </a:rPr>
                        <a:t>Ella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Strömvall</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Inez</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Collen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51846303"/>
                  </a:ext>
                </a:extLst>
              </a:tr>
              <a:tr h="190500">
                <a:tc>
                  <a:txBody>
                    <a:bodyPr/>
                    <a:lstStyle/>
                    <a:p>
                      <a:pPr algn="l" fontAlgn="b">
                        <a:buNone/>
                      </a:pPr>
                      <a:r>
                        <a:rPr lang="sv-SE" sz="1100" u="none" strike="noStrike">
                          <a:effectLst/>
                        </a:rPr>
                        <a:t>Elina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Asprou Forsberg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Stella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Holmberg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65377301"/>
                  </a:ext>
                </a:extLst>
              </a:tr>
              <a:tr h="200025">
                <a:tc>
                  <a:txBody>
                    <a:bodyPr/>
                    <a:lstStyle/>
                    <a:p>
                      <a:pPr algn="l" fontAlgn="b">
                        <a:buNone/>
                      </a:pPr>
                      <a:r>
                        <a:rPr lang="sv-SE" sz="1100" u="none" strike="noStrike">
                          <a:effectLst/>
                        </a:rPr>
                        <a:t>Selma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Follinger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HF</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30711148"/>
                  </a:ext>
                </a:extLst>
              </a:tr>
            </a:tbl>
          </a:graphicData>
        </a:graphic>
      </p:graphicFrame>
      <p:graphicFrame>
        <p:nvGraphicFramePr>
          <p:cNvPr id="12" name="Table 11">
            <a:extLst>
              <a:ext uri="{FF2B5EF4-FFF2-40B4-BE49-F238E27FC236}">
                <a16:creationId xmlns:a16="http://schemas.microsoft.com/office/drawing/2014/main" id="{CE8EBB21-B4C9-8F79-B0A9-A0E7FFFD7F3C}"/>
              </a:ext>
            </a:extLst>
          </p:cNvPr>
          <p:cNvGraphicFramePr>
            <a:graphicFrameLocks noGrp="1"/>
          </p:cNvGraphicFramePr>
          <p:nvPr/>
        </p:nvGraphicFramePr>
        <p:xfrm>
          <a:off x="5403270" y="548266"/>
          <a:ext cx="3740730" cy="1316355"/>
        </p:xfrm>
        <a:graphic>
          <a:graphicData uri="http://schemas.openxmlformats.org/drawingml/2006/table">
            <a:tbl>
              <a:tblPr>
                <a:tableStyleId>{5C22544A-7EE6-4342-B048-85BDC9FD1C3A}</a:tableStyleId>
              </a:tblPr>
              <a:tblGrid>
                <a:gridCol w="534390">
                  <a:extLst>
                    <a:ext uri="{9D8B030D-6E8A-4147-A177-3AD203B41FA5}">
                      <a16:colId xmlns:a16="http://schemas.microsoft.com/office/drawing/2014/main" val="37431339"/>
                    </a:ext>
                  </a:extLst>
                </a:gridCol>
                <a:gridCol w="690254">
                  <a:extLst>
                    <a:ext uri="{9D8B030D-6E8A-4147-A177-3AD203B41FA5}">
                      <a16:colId xmlns:a16="http://schemas.microsoft.com/office/drawing/2014/main" val="2140262055"/>
                    </a:ext>
                  </a:extLst>
                </a:gridCol>
                <a:gridCol w="534390">
                  <a:extLst>
                    <a:ext uri="{9D8B030D-6E8A-4147-A177-3AD203B41FA5}">
                      <a16:colId xmlns:a16="http://schemas.microsoft.com/office/drawing/2014/main" val="2237163908"/>
                    </a:ext>
                  </a:extLst>
                </a:gridCol>
                <a:gridCol w="534390">
                  <a:extLst>
                    <a:ext uri="{9D8B030D-6E8A-4147-A177-3AD203B41FA5}">
                      <a16:colId xmlns:a16="http://schemas.microsoft.com/office/drawing/2014/main" val="109080789"/>
                    </a:ext>
                  </a:extLst>
                </a:gridCol>
                <a:gridCol w="912916">
                  <a:extLst>
                    <a:ext uri="{9D8B030D-6E8A-4147-A177-3AD203B41FA5}">
                      <a16:colId xmlns:a16="http://schemas.microsoft.com/office/drawing/2014/main" val="1826476816"/>
                    </a:ext>
                  </a:extLst>
                </a:gridCol>
                <a:gridCol w="534390">
                  <a:extLst>
                    <a:ext uri="{9D8B030D-6E8A-4147-A177-3AD203B41FA5}">
                      <a16:colId xmlns:a16="http://schemas.microsoft.com/office/drawing/2014/main" val="3033027898"/>
                    </a:ext>
                  </a:extLst>
                </a:gridCol>
              </a:tblGrid>
              <a:tr h="190500">
                <a:tc>
                  <a:txBody>
                    <a:bodyPr/>
                    <a:lstStyle/>
                    <a:p>
                      <a:pPr algn="l" fontAlgn="b">
                        <a:buNone/>
                      </a:pPr>
                      <a:r>
                        <a:rPr lang="sv-SE" sz="1100" u="none" strike="noStrike">
                          <a:effectLst/>
                        </a:rPr>
                        <a:t>Line 3 PP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Line 3 BP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45014771"/>
                  </a:ext>
                </a:extLst>
              </a:tr>
              <a:tr h="190500">
                <a:tc>
                  <a:txBody>
                    <a:bodyPr/>
                    <a:lstStyle/>
                    <a:p>
                      <a:pPr algn="l" fontAlgn="b">
                        <a:buNone/>
                      </a:pPr>
                      <a:r>
                        <a:rPr lang="sv-SE" sz="1100" u="none" strike="noStrike">
                          <a:effectLst/>
                        </a:rPr>
                        <a:t>Emilia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Dahlström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Miranda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Enander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51332083"/>
                  </a:ext>
                </a:extLst>
              </a:tr>
              <a:tr h="190500">
                <a:tc>
                  <a:txBody>
                    <a:bodyPr/>
                    <a:lstStyle/>
                    <a:p>
                      <a:pPr algn="l" fontAlgn="b">
                        <a:buNone/>
                      </a:pPr>
                      <a:r>
                        <a:rPr lang="sv-SE" sz="1100" u="none" strike="noStrike">
                          <a:effectLst/>
                        </a:rPr>
                        <a:t>Inez</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Collen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Isabelle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Rasmusson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80531938"/>
                  </a:ext>
                </a:extLst>
              </a:tr>
              <a:tr h="200025">
                <a:tc>
                  <a:txBody>
                    <a:bodyPr/>
                    <a:lstStyle/>
                    <a:p>
                      <a:pPr algn="l" fontAlgn="b">
                        <a:buNone/>
                      </a:pPr>
                      <a:r>
                        <a:rPr lang="sv-SE" sz="1100" u="none" strike="noStrike">
                          <a:effectLst/>
                        </a:rPr>
                        <a:t>Amelie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Rosén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Joline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Aczel</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81920715"/>
                  </a:ext>
                </a:extLst>
              </a:tr>
              <a:tr h="190500">
                <a:tc>
                  <a:txBody>
                    <a:bodyPr/>
                    <a:lstStyle/>
                    <a:p>
                      <a:pPr algn="l" fontAlgn="b">
                        <a:buNone/>
                      </a:pPr>
                      <a:r>
                        <a:rPr lang="sv-SE" sz="1100" u="none" strike="noStrike">
                          <a:effectLst/>
                        </a:rPr>
                        <a:t>Ella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Strömvall</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Selma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Follinger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6607163"/>
                  </a:ext>
                </a:extLst>
              </a:tr>
              <a:tr h="200025">
                <a:tc>
                  <a:txBody>
                    <a:bodyPr/>
                    <a:lstStyle/>
                    <a:p>
                      <a:pPr algn="l" fontAlgn="b">
                        <a:buNone/>
                      </a:pPr>
                      <a:r>
                        <a:rPr lang="sv-SE" sz="1100" u="none" strike="noStrike">
                          <a:effectLst/>
                        </a:rPr>
                        <a:t>Stella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Holmberg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30041906"/>
                  </a:ext>
                </a:extLst>
              </a:tr>
            </a:tbl>
          </a:graphicData>
        </a:graphic>
      </p:graphicFrame>
      <p:graphicFrame>
        <p:nvGraphicFramePr>
          <p:cNvPr id="20" name="Table 19">
            <a:extLst>
              <a:ext uri="{FF2B5EF4-FFF2-40B4-BE49-F238E27FC236}">
                <a16:creationId xmlns:a16="http://schemas.microsoft.com/office/drawing/2014/main" id="{8EA6A310-0AB2-C4BB-919E-5BC0F2790934}"/>
              </a:ext>
            </a:extLst>
          </p:cNvPr>
          <p:cNvGraphicFramePr>
            <a:graphicFrameLocks noGrp="1"/>
          </p:cNvGraphicFramePr>
          <p:nvPr/>
        </p:nvGraphicFramePr>
        <p:xfrm>
          <a:off x="4572000" y="2039026"/>
          <a:ext cx="4267200" cy="145161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862920306"/>
                    </a:ext>
                  </a:extLst>
                </a:gridCol>
                <a:gridCol w="787400">
                  <a:extLst>
                    <a:ext uri="{9D8B030D-6E8A-4147-A177-3AD203B41FA5}">
                      <a16:colId xmlns:a16="http://schemas.microsoft.com/office/drawing/2014/main" val="3911092765"/>
                    </a:ext>
                  </a:extLst>
                </a:gridCol>
                <a:gridCol w="609600">
                  <a:extLst>
                    <a:ext uri="{9D8B030D-6E8A-4147-A177-3AD203B41FA5}">
                      <a16:colId xmlns:a16="http://schemas.microsoft.com/office/drawing/2014/main" val="843599259"/>
                    </a:ext>
                  </a:extLst>
                </a:gridCol>
                <a:gridCol w="609600">
                  <a:extLst>
                    <a:ext uri="{9D8B030D-6E8A-4147-A177-3AD203B41FA5}">
                      <a16:colId xmlns:a16="http://schemas.microsoft.com/office/drawing/2014/main" val="635174490"/>
                    </a:ext>
                  </a:extLst>
                </a:gridCol>
                <a:gridCol w="1041400">
                  <a:extLst>
                    <a:ext uri="{9D8B030D-6E8A-4147-A177-3AD203B41FA5}">
                      <a16:colId xmlns:a16="http://schemas.microsoft.com/office/drawing/2014/main" val="79910909"/>
                    </a:ext>
                  </a:extLst>
                </a:gridCol>
                <a:gridCol w="609600">
                  <a:extLst>
                    <a:ext uri="{9D8B030D-6E8A-4147-A177-3AD203B41FA5}">
                      <a16:colId xmlns:a16="http://schemas.microsoft.com/office/drawing/2014/main" val="1588743849"/>
                    </a:ext>
                  </a:extLst>
                </a:gridCol>
              </a:tblGrid>
              <a:tr h="190500">
                <a:tc>
                  <a:txBody>
                    <a:bodyPr/>
                    <a:lstStyle/>
                    <a:p>
                      <a:pPr algn="l" fontAlgn="b">
                        <a:buNone/>
                      </a:pPr>
                      <a:r>
                        <a:rPr lang="sv-SE" sz="1100" u="none" strike="noStrike">
                          <a:effectLst/>
                        </a:rPr>
                        <a:t>Line 4 PP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Line 4 BP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68878684"/>
                  </a:ext>
                </a:extLst>
              </a:tr>
              <a:tr h="190500">
                <a:tc>
                  <a:txBody>
                    <a:bodyPr/>
                    <a:lstStyle/>
                    <a:p>
                      <a:pPr algn="l" fontAlgn="b">
                        <a:buNone/>
                      </a:pPr>
                      <a:r>
                        <a:rPr lang="sv-SE" sz="1100" u="none" strike="noStrike">
                          <a:effectLst/>
                        </a:rPr>
                        <a:t>Mira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Gustafsson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Hedda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Lindström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38047537"/>
                  </a:ext>
                </a:extLst>
              </a:tr>
              <a:tr h="190500">
                <a:tc>
                  <a:txBody>
                    <a:bodyPr/>
                    <a:lstStyle/>
                    <a:p>
                      <a:pPr algn="l" fontAlgn="b">
                        <a:buNone/>
                      </a:pPr>
                      <a:r>
                        <a:rPr lang="sv-SE" sz="1100" u="none" strike="noStrike">
                          <a:effectLst/>
                        </a:rPr>
                        <a:t>Emilia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Dahlström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Ella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Strömvall</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76656528"/>
                  </a:ext>
                </a:extLst>
              </a:tr>
              <a:tr h="190500">
                <a:tc>
                  <a:txBody>
                    <a:bodyPr/>
                    <a:lstStyle/>
                    <a:p>
                      <a:pPr algn="l" fontAlgn="b">
                        <a:buNone/>
                      </a:pPr>
                      <a:r>
                        <a:rPr lang="sv-SE" sz="1100" u="none" strike="noStrike">
                          <a:effectLst/>
                        </a:rPr>
                        <a:t>Ellen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Sandberg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Selma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Follinger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93147727"/>
                  </a:ext>
                </a:extLst>
              </a:tr>
              <a:tr h="190500">
                <a:tc>
                  <a:txBody>
                    <a:bodyPr/>
                    <a:lstStyle/>
                    <a:p>
                      <a:pPr algn="l" fontAlgn="b">
                        <a:buNone/>
                      </a:pPr>
                      <a:r>
                        <a:rPr lang="sv-SE" sz="1100" u="none" strike="noStrike">
                          <a:effectLst/>
                        </a:rPr>
                        <a:t>Ines</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Granander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Leah</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Brohmé</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67057629"/>
                  </a:ext>
                </a:extLst>
              </a:tr>
              <a:tr h="200025">
                <a:tc>
                  <a:txBody>
                    <a:bodyPr/>
                    <a:lstStyle/>
                    <a:p>
                      <a:pPr algn="l" fontAlgn="b">
                        <a:buNone/>
                      </a:pPr>
                      <a:r>
                        <a:rPr lang="sv-SE" sz="1100" u="none" strike="noStrike">
                          <a:effectLst/>
                        </a:rPr>
                        <a:t>Elina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Asprou Forsberg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64994571"/>
                  </a:ext>
                </a:extLst>
              </a:tr>
            </a:tbl>
          </a:graphicData>
        </a:graphic>
      </p:graphicFrame>
      <p:graphicFrame>
        <p:nvGraphicFramePr>
          <p:cNvPr id="25" name="Table 24">
            <a:extLst>
              <a:ext uri="{FF2B5EF4-FFF2-40B4-BE49-F238E27FC236}">
                <a16:creationId xmlns:a16="http://schemas.microsoft.com/office/drawing/2014/main" id="{5DE38DB2-EF36-DB71-2647-EF68F6E7A7C2}"/>
              </a:ext>
            </a:extLst>
          </p:cNvPr>
          <p:cNvGraphicFramePr>
            <a:graphicFrameLocks noGrp="1"/>
          </p:cNvGraphicFramePr>
          <p:nvPr/>
        </p:nvGraphicFramePr>
        <p:xfrm>
          <a:off x="4565100" y="3602441"/>
          <a:ext cx="4267200" cy="1461135"/>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412615238"/>
                    </a:ext>
                  </a:extLst>
                </a:gridCol>
                <a:gridCol w="787400">
                  <a:extLst>
                    <a:ext uri="{9D8B030D-6E8A-4147-A177-3AD203B41FA5}">
                      <a16:colId xmlns:a16="http://schemas.microsoft.com/office/drawing/2014/main" val="661108787"/>
                    </a:ext>
                  </a:extLst>
                </a:gridCol>
                <a:gridCol w="609600">
                  <a:extLst>
                    <a:ext uri="{9D8B030D-6E8A-4147-A177-3AD203B41FA5}">
                      <a16:colId xmlns:a16="http://schemas.microsoft.com/office/drawing/2014/main" val="508156792"/>
                    </a:ext>
                  </a:extLst>
                </a:gridCol>
                <a:gridCol w="609600">
                  <a:extLst>
                    <a:ext uri="{9D8B030D-6E8A-4147-A177-3AD203B41FA5}">
                      <a16:colId xmlns:a16="http://schemas.microsoft.com/office/drawing/2014/main" val="105362192"/>
                    </a:ext>
                  </a:extLst>
                </a:gridCol>
                <a:gridCol w="1041400">
                  <a:extLst>
                    <a:ext uri="{9D8B030D-6E8A-4147-A177-3AD203B41FA5}">
                      <a16:colId xmlns:a16="http://schemas.microsoft.com/office/drawing/2014/main" val="2431349507"/>
                    </a:ext>
                  </a:extLst>
                </a:gridCol>
                <a:gridCol w="609600">
                  <a:extLst>
                    <a:ext uri="{9D8B030D-6E8A-4147-A177-3AD203B41FA5}">
                      <a16:colId xmlns:a16="http://schemas.microsoft.com/office/drawing/2014/main" val="1661326191"/>
                    </a:ext>
                  </a:extLst>
                </a:gridCol>
              </a:tblGrid>
              <a:tr h="190500">
                <a:tc>
                  <a:txBody>
                    <a:bodyPr/>
                    <a:lstStyle/>
                    <a:p>
                      <a:pPr algn="l" fontAlgn="b">
                        <a:buNone/>
                      </a:pPr>
                      <a:r>
                        <a:rPr lang="sv-SE" sz="1100" u="none" strike="noStrike">
                          <a:effectLst/>
                        </a:rPr>
                        <a:t>Line 5 PP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Line 5 BP</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26184187"/>
                  </a:ext>
                </a:extLst>
              </a:tr>
              <a:tr h="190500">
                <a:tc>
                  <a:txBody>
                    <a:bodyPr/>
                    <a:lstStyle/>
                    <a:p>
                      <a:pPr algn="l" fontAlgn="b">
                        <a:buNone/>
                      </a:pPr>
                      <a:r>
                        <a:rPr lang="sv-SE" sz="1100" u="none" strike="noStrike">
                          <a:effectLst/>
                        </a:rPr>
                        <a:t>Ines</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Granander</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Stella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Holmberg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40599010"/>
                  </a:ext>
                </a:extLst>
              </a:tr>
              <a:tr h="190500">
                <a:tc>
                  <a:txBody>
                    <a:bodyPr/>
                    <a:lstStyle/>
                    <a:p>
                      <a:pPr algn="l" fontAlgn="b">
                        <a:buNone/>
                      </a:pPr>
                      <a:r>
                        <a:rPr lang="sv-SE" sz="1100" u="none" strike="noStrike">
                          <a:effectLst/>
                        </a:rPr>
                        <a:t>Isabelle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Rasmusson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Elina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Asprou Forsberg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HB</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18730103"/>
                  </a:ext>
                </a:extLst>
              </a:tr>
              <a:tr h="190500">
                <a:tc>
                  <a:txBody>
                    <a:bodyPr/>
                    <a:lstStyle/>
                    <a:p>
                      <a:pPr algn="l" fontAlgn="b">
                        <a:buNone/>
                      </a:pPr>
                      <a:r>
                        <a:rPr lang="sv-SE" sz="1100" u="none" strike="noStrike">
                          <a:effectLst/>
                        </a:rPr>
                        <a:t>Malva</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Hulterström</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C</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Joline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Aczel</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13843780"/>
                  </a:ext>
                </a:extLst>
              </a:tr>
              <a:tr h="190500">
                <a:tc>
                  <a:txBody>
                    <a:bodyPr/>
                    <a:lstStyle/>
                    <a:p>
                      <a:pPr algn="l" fontAlgn="b">
                        <a:buNone/>
                      </a:pPr>
                      <a:r>
                        <a:rPr lang="sv-SE" sz="1100" u="none" strike="noStrike">
                          <a:effectLst/>
                        </a:rPr>
                        <a:t>Leah</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Brohmé</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VF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Amelie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Rosén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27332122"/>
                  </a:ext>
                </a:extLst>
              </a:tr>
              <a:tr h="200025">
                <a:tc>
                  <a:txBody>
                    <a:bodyPr/>
                    <a:lstStyle/>
                    <a:p>
                      <a:pPr algn="l" fontAlgn="b">
                        <a:buNone/>
                      </a:pPr>
                      <a:r>
                        <a:rPr lang="sv-SE" sz="1100" u="none" strike="noStrike">
                          <a:effectLst/>
                        </a:rPr>
                        <a:t>Ellen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Sandberg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HF</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25963726"/>
                  </a:ext>
                </a:extLst>
              </a:tr>
            </a:tbl>
          </a:graphicData>
        </a:graphic>
      </p:graphicFrame>
    </p:spTree>
    <p:extLst>
      <p:ext uri="{BB962C8B-B14F-4D97-AF65-F5344CB8AC3E}">
        <p14:creationId xmlns:p14="http://schemas.microsoft.com/office/powerpoint/2010/main" val="2097777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
          <a:extLst>
            <a:ext uri="{FF2B5EF4-FFF2-40B4-BE49-F238E27FC236}">
              <a16:creationId xmlns:a16="http://schemas.microsoft.com/office/drawing/2014/main" id="{2D9612E9-DFEB-CB4B-ABA9-1821F46F4996}"/>
            </a:ext>
          </a:extLst>
        </p:cNvPr>
        <p:cNvGrpSpPr/>
        <p:nvPr/>
      </p:nvGrpSpPr>
      <p:grpSpPr>
        <a:xfrm>
          <a:off x="0" y="0"/>
          <a:ext cx="0" cy="0"/>
          <a:chOff x="0" y="0"/>
          <a:chExt cx="0" cy="0"/>
        </a:xfrm>
      </p:grpSpPr>
      <p:sp>
        <p:nvSpPr>
          <p:cNvPr id="78" name="Google Shape;78;p17">
            <a:extLst>
              <a:ext uri="{FF2B5EF4-FFF2-40B4-BE49-F238E27FC236}">
                <a16:creationId xmlns:a16="http://schemas.microsoft.com/office/drawing/2014/main" id="{F2AC5584-90B2-D210-8112-47A9353BC7D2}"/>
              </a:ext>
            </a:extLst>
          </p:cNvPr>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sz="3000" dirty="0"/>
              <a:t>Olika zoner på planen</a:t>
            </a:r>
            <a:endParaRPr sz="3000" dirty="0"/>
          </a:p>
        </p:txBody>
      </p:sp>
      <p:sp>
        <p:nvSpPr>
          <p:cNvPr id="79" name="Google Shape;79;p17">
            <a:extLst>
              <a:ext uri="{FF2B5EF4-FFF2-40B4-BE49-F238E27FC236}">
                <a16:creationId xmlns:a16="http://schemas.microsoft.com/office/drawing/2014/main" id="{F44FDD95-DC10-74F7-D091-7AF737286C98}"/>
              </a:ext>
            </a:extLst>
          </p:cNvPr>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sz="2400" dirty="0"/>
          </a:p>
          <a:p>
            <a:pPr marL="0" lvl="0" indent="0" algn="l" rtl="0">
              <a:spcBef>
                <a:spcPts val="0"/>
              </a:spcBef>
              <a:spcAft>
                <a:spcPts val="0"/>
              </a:spcAft>
              <a:buNone/>
            </a:pPr>
            <a:endParaRPr sz="2400" dirty="0"/>
          </a:p>
          <a:p>
            <a:pPr marL="457200" lvl="0" indent="0" algn="l" rtl="0">
              <a:spcBef>
                <a:spcPts val="0"/>
              </a:spcBef>
              <a:spcAft>
                <a:spcPts val="0"/>
              </a:spcAft>
              <a:buNone/>
            </a:pPr>
            <a:endParaRPr sz="2400" dirty="0"/>
          </a:p>
        </p:txBody>
      </p:sp>
      <p:pic>
        <p:nvPicPr>
          <p:cNvPr id="3" name="Picture 2" descr="A blue squares with white text&#10;&#10;Description automatically generated">
            <a:extLst>
              <a:ext uri="{FF2B5EF4-FFF2-40B4-BE49-F238E27FC236}">
                <a16:creationId xmlns:a16="http://schemas.microsoft.com/office/drawing/2014/main" id="{3E3E9157-DE4C-BEA8-0161-062BF8F4A635}"/>
              </a:ext>
            </a:extLst>
          </p:cNvPr>
          <p:cNvPicPr>
            <a:picLocks noChangeAspect="1"/>
          </p:cNvPicPr>
          <p:nvPr/>
        </p:nvPicPr>
        <p:blipFill>
          <a:blip r:embed="rId3"/>
          <a:srcRect l="2555" t="9776" b="6097"/>
          <a:stretch/>
        </p:blipFill>
        <p:spPr>
          <a:xfrm>
            <a:off x="604103" y="1316603"/>
            <a:ext cx="7935793" cy="3437594"/>
          </a:xfrm>
          <a:prstGeom prst="rect">
            <a:avLst/>
          </a:prstGeom>
        </p:spPr>
      </p:pic>
    </p:spTree>
    <p:extLst>
      <p:ext uri="{BB962C8B-B14F-4D97-AF65-F5344CB8AC3E}">
        <p14:creationId xmlns:p14="http://schemas.microsoft.com/office/powerpoint/2010/main" val="1798715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SE" sz="3000" dirty="0"/>
              <a:t>Övning 5; 2/3 plan: Etablerat anfall-försvar B</a:t>
            </a:r>
          </a:p>
        </p:txBody>
      </p:sp>
      <p:sp>
        <p:nvSpPr>
          <p:cNvPr id="79" name="Google Shape;79;p17"/>
          <p:cNvSpPr txBox="1">
            <a:spLocks noGrp="1"/>
          </p:cNvSpPr>
          <p:nvPr>
            <p:ph type="subTitle" idx="1"/>
          </p:nvPr>
        </p:nvSpPr>
        <p:spPr>
          <a:xfrm>
            <a:off x="311700" y="1078650"/>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1750-1810</a:t>
            </a:r>
            <a:endParaRPr sz="2400" dirty="0"/>
          </a:p>
          <a:p>
            <a:pPr marL="342900" lvl="0" algn="l" rtl="0">
              <a:spcBef>
                <a:spcPts val="0"/>
              </a:spcBef>
              <a:spcAft>
                <a:spcPts val="0"/>
              </a:spcAft>
              <a:buFont typeface="Arial" panose="020B0604020202020204" pitchFamily="34" charset="0"/>
              <a:buChar char="•"/>
            </a:pPr>
            <a:r>
              <a:rPr lang="sv-SE" sz="1600" b="0" i="0" dirty="0">
                <a:solidFill>
                  <a:srgbClr val="1F1F1F"/>
                </a:solidFill>
                <a:effectLst/>
                <a:highlight>
                  <a:srgbClr val="FFFFFF"/>
                </a:highlight>
                <a:latin typeface="Open sans" panose="020B0606030504020204" pitchFamily="34" charset="0"/>
              </a:rPr>
              <a:t>Fyra anfallare, fyra försvarare, en målvakt(tränare) och en backjoker(eventuellt tränare). Normalstor halvplan.</a:t>
            </a:r>
          </a:p>
          <a:p>
            <a:pPr marL="342900" lvl="0" algn="l" rtl="0">
              <a:spcBef>
                <a:spcPts val="0"/>
              </a:spcBef>
              <a:spcAft>
                <a:spcPts val="0"/>
              </a:spcAft>
              <a:buFont typeface="Arial" panose="020B0604020202020204" pitchFamily="34" charset="0"/>
              <a:buChar char="•"/>
            </a:pPr>
            <a:r>
              <a:rPr lang="sv-SE" sz="1600" b="0" i="0" dirty="0">
                <a:solidFill>
                  <a:srgbClr val="1F1F1F"/>
                </a:solidFill>
                <a:effectLst/>
                <a:highlight>
                  <a:srgbClr val="FFFFFF"/>
                </a:highlight>
                <a:latin typeface="Open sans" panose="020B0606030504020204" pitchFamily="34" charset="0"/>
              </a:rPr>
              <a:t>Anfallande lag får poäng för mål medan försvarande lag får poäng om laget erövrar bollen och lyckas spela till jokern. Bakplanen är en frizon för backjokern. Hon/tränare agerar hjälpspelare till anfallande lag och utgör ett hot från bakplanen. När spelet vänder och försvarande lag blir anfallande lag i defensiv zon blir jokern en hjälpspelare att passa för poäng. Bollen får bara nå backjokern i ytterzonerna och får bara gå in i offensiv zon via den centrala ytan.</a:t>
            </a:r>
          </a:p>
          <a:p>
            <a:pPr marL="342900" lvl="0" algn="l" rtl="0">
              <a:spcBef>
                <a:spcPts val="0"/>
              </a:spcBef>
              <a:spcAft>
                <a:spcPts val="0"/>
              </a:spcAft>
              <a:buFont typeface="Arial" panose="020B0604020202020204" pitchFamily="34" charset="0"/>
              <a:buChar char="•"/>
            </a:pPr>
            <a:r>
              <a:rPr lang="sv-SE" sz="1600" dirty="0">
                <a:solidFill>
                  <a:srgbClr val="1F1F1F"/>
                </a:solidFill>
                <a:highlight>
                  <a:srgbClr val="FFFFFF"/>
                </a:highlight>
                <a:latin typeface="Open sans" panose="020B0606030504020204" pitchFamily="34" charset="0"/>
              </a:rPr>
              <a:t>Fokus defensivt är att öva zon positionering. Inte fokus på att ”stöt bryta” utan zon!</a:t>
            </a:r>
          </a:p>
          <a:p>
            <a:pPr marL="342900" lvl="0" algn="l" rtl="0">
              <a:spcBef>
                <a:spcPts val="0"/>
              </a:spcBef>
              <a:spcAft>
                <a:spcPts val="0"/>
              </a:spcAft>
              <a:buFont typeface="Arial" panose="020B0604020202020204" pitchFamily="34" charset="0"/>
              <a:buChar char="•"/>
            </a:pPr>
            <a:r>
              <a:rPr lang="sv-SE" sz="1600" b="0" i="0" dirty="0">
                <a:solidFill>
                  <a:srgbClr val="1F1F1F"/>
                </a:solidFill>
                <a:effectLst/>
                <a:highlight>
                  <a:srgbClr val="FFFFFF"/>
                </a:highlight>
                <a:latin typeface="Open sans" panose="020B0606030504020204" pitchFamily="34" charset="0"/>
              </a:rPr>
              <a:t>Fokus anfall är att öva rörlighet med positionsbyte och passa runt</a:t>
            </a:r>
          </a:p>
          <a:p>
            <a:pPr marL="342900" lvl="0" algn="l" rtl="0">
              <a:spcBef>
                <a:spcPts val="0"/>
              </a:spcBef>
              <a:spcAft>
                <a:spcPts val="0"/>
              </a:spcAft>
              <a:buFont typeface="Arial" panose="020B0604020202020204" pitchFamily="34" charset="0"/>
              <a:buChar char="•"/>
            </a:pPr>
            <a:endParaRPr sz="2400" dirty="0"/>
          </a:p>
          <a:p>
            <a:pPr marL="457200" lvl="0" indent="0" algn="l" rtl="0">
              <a:spcBef>
                <a:spcPts val="0"/>
              </a:spcBef>
              <a:spcAft>
                <a:spcPts val="0"/>
              </a:spcAft>
              <a:buNone/>
            </a:pPr>
            <a:endParaRPr sz="2400" dirty="0"/>
          </a:p>
        </p:txBody>
      </p:sp>
    </p:spTree>
    <p:extLst>
      <p:ext uri="{BB962C8B-B14F-4D97-AF65-F5344CB8AC3E}">
        <p14:creationId xmlns:p14="http://schemas.microsoft.com/office/powerpoint/2010/main" val="2279415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dirty="0"/>
              <a:t>Övning 6 Målvaktsövning och skott</a:t>
            </a:r>
            <a:endParaRPr sz="3000" dirty="0"/>
          </a:p>
        </p:txBody>
      </p:sp>
      <p:sp>
        <p:nvSpPr>
          <p:cNvPr id="67" name="Google Shape;67;p15"/>
          <p:cNvSpPr txBox="1">
            <a:spLocks noGrp="1"/>
          </p:cNvSpPr>
          <p:nvPr>
            <p:ph type="subTitle" idx="1"/>
          </p:nvPr>
        </p:nvSpPr>
        <p:spPr>
          <a:xfrm>
            <a:off x="311700" y="822586"/>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1850-1905</a:t>
            </a:r>
          </a:p>
          <a:p>
            <a:pPr marL="342900" lvl="0" algn="l" rtl="0">
              <a:spcBef>
                <a:spcPts val="0"/>
              </a:spcBef>
              <a:spcAft>
                <a:spcPts val="0"/>
              </a:spcAft>
              <a:buFont typeface="Arial" panose="020B0604020202020204" pitchFamily="34" charset="0"/>
              <a:buChar char="•"/>
            </a:pPr>
            <a:r>
              <a:rPr lang="sv" sz="2400" dirty="0"/>
              <a:t>Passa up från hörn med skott på mål. Fokus passning först och främst då planen nu är stor.</a:t>
            </a:r>
          </a:p>
          <a:p>
            <a:pPr marL="342900" lvl="0" algn="l" rtl="0">
              <a:spcBef>
                <a:spcPts val="0"/>
              </a:spcBef>
              <a:spcAft>
                <a:spcPts val="0"/>
              </a:spcAft>
              <a:buFont typeface="Arial" panose="020B0604020202020204" pitchFamily="34" charset="0"/>
              <a:buChar char="•"/>
            </a:pPr>
            <a:r>
              <a:rPr lang="sv" sz="2400" dirty="0"/>
              <a:t>Fokus på att peppa målvakterna från tränare.</a:t>
            </a:r>
          </a:p>
          <a:p>
            <a:pPr marL="342900" lvl="0" algn="l" rtl="0">
              <a:spcBef>
                <a:spcPts val="0"/>
              </a:spcBef>
              <a:spcAft>
                <a:spcPts val="0"/>
              </a:spcAft>
              <a:buFont typeface="Arial" panose="020B0604020202020204" pitchFamily="34" charset="0"/>
              <a:buChar char="•"/>
            </a:pPr>
            <a:r>
              <a:rPr lang="sv" sz="2400" dirty="0"/>
              <a:t>Justera utmaningen för anfall med skott utifrån, driva nära osv.</a:t>
            </a:r>
          </a:p>
        </p:txBody>
      </p:sp>
      <p:pic>
        <p:nvPicPr>
          <p:cNvPr id="3" name="Picture 2" descr="A black and white square with a square and a basketball hoop&#10;&#10;Description automatically generated">
            <a:extLst>
              <a:ext uri="{FF2B5EF4-FFF2-40B4-BE49-F238E27FC236}">
                <a16:creationId xmlns:a16="http://schemas.microsoft.com/office/drawing/2014/main" id="{27281831-E48E-DBDA-FAEB-09DFFFE43630}"/>
              </a:ext>
            </a:extLst>
          </p:cNvPr>
          <p:cNvPicPr>
            <a:picLocks noChangeAspect="1"/>
          </p:cNvPicPr>
          <p:nvPr/>
        </p:nvPicPr>
        <p:blipFill>
          <a:blip r:embed="rId3"/>
          <a:stretch>
            <a:fillRect/>
          </a:stretch>
        </p:blipFill>
        <p:spPr>
          <a:xfrm rot="5400000">
            <a:off x="2012093" y="2885369"/>
            <a:ext cx="2159016" cy="2054547"/>
          </a:xfrm>
          <a:prstGeom prst="rect">
            <a:avLst/>
          </a:prstGeom>
        </p:spPr>
      </p:pic>
      <p:pic>
        <p:nvPicPr>
          <p:cNvPr id="4" name="Picture 3" descr="A black and white square with a square and a basketball hoop&#10;&#10;Description automatically generated">
            <a:extLst>
              <a:ext uri="{FF2B5EF4-FFF2-40B4-BE49-F238E27FC236}">
                <a16:creationId xmlns:a16="http://schemas.microsoft.com/office/drawing/2014/main" id="{96F7DE34-CDB5-37C2-2800-6779198A8930}"/>
              </a:ext>
            </a:extLst>
          </p:cNvPr>
          <p:cNvPicPr>
            <a:picLocks noChangeAspect="1"/>
          </p:cNvPicPr>
          <p:nvPr/>
        </p:nvPicPr>
        <p:blipFill>
          <a:blip r:embed="rId3"/>
          <a:stretch>
            <a:fillRect/>
          </a:stretch>
        </p:blipFill>
        <p:spPr>
          <a:xfrm rot="16200000">
            <a:off x="4066639" y="2831571"/>
            <a:ext cx="2159016" cy="2054547"/>
          </a:xfrm>
          <a:prstGeom prst="rect">
            <a:avLst/>
          </a:prstGeom>
        </p:spPr>
      </p:pic>
      <p:grpSp>
        <p:nvGrpSpPr>
          <p:cNvPr id="15" name="Group 14">
            <a:extLst>
              <a:ext uri="{FF2B5EF4-FFF2-40B4-BE49-F238E27FC236}">
                <a16:creationId xmlns:a16="http://schemas.microsoft.com/office/drawing/2014/main" id="{C3EBECC3-7E11-3ED1-2D16-ADBFD00D6C3C}"/>
              </a:ext>
            </a:extLst>
          </p:cNvPr>
          <p:cNvGrpSpPr/>
          <p:nvPr/>
        </p:nvGrpSpPr>
        <p:grpSpPr>
          <a:xfrm>
            <a:off x="2248165" y="2942261"/>
            <a:ext cx="194400" cy="208440"/>
            <a:chOff x="2248165" y="2942261"/>
            <a:chExt cx="194400" cy="208440"/>
          </a:xfrm>
        </p:grpSpPr>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DFD7E871-C402-4B0F-10CB-49A60B59C62C}"/>
                    </a:ext>
                  </a:extLst>
                </p14:cNvPr>
                <p14:cNvContentPartPr/>
                <p14:nvPr/>
              </p14:nvContentPartPr>
              <p14:xfrm>
                <a:off x="2248165" y="2969981"/>
                <a:ext cx="194400" cy="176760"/>
              </p14:xfrm>
            </p:contentPart>
          </mc:Choice>
          <mc:Fallback xmlns="">
            <p:pic>
              <p:nvPicPr>
                <p:cNvPr id="7" name="Ink 6">
                  <a:extLst>
                    <a:ext uri="{FF2B5EF4-FFF2-40B4-BE49-F238E27FC236}">
                      <a16:creationId xmlns:a16="http://schemas.microsoft.com/office/drawing/2014/main" id="{DFD7E871-C402-4B0F-10CB-49A60B59C62C}"/>
                    </a:ext>
                  </a:extLst>
                </p:cNvPr>
                <p:cNvPicPr/>
                <p:nvPr/>
              </p:nvPicPr>
              <p:blipFill>
                <a:blip r:embed="rId5"/>
                <a:stretch>
                  <a:fillRect/>
                </a:stretch>
              </p:blipFill>
              <p:spPr>
                <a:xfrm>
                  <a:off x="2239165" y="2960981"/>
                  <a:ext cx="21204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F71D9788-AF82-533A-CAD8-1587833CE7A7}"/>
                    </a:ext>
                  </a:extLst>
                </p14:cNvPr>
                <p14:cNvContentPartPr/>
                <p14:nvPr/>
              </p14:nvContentPartPr>
              <p14:xfrm>
                <a:off x="2250685" y="2942261"/>
                <a:ext cx="155520" cy="208440"/>
              </p14:xfrm>
            </p:contentPart>
          </mc:Choice>
          <mc:Fallback xmlns="">
            <p:pic>
              <p:nvPicPr>
                <p:cNvPr id="10" name="Ink 9">
                  <a:extLst>
                    <a:ext uri="{FF2B5EF4-FFF2-40B4-BE49-F238E27FC236}">
                      <a16:creationId xmlns:a16="http://schemas.microsoft.com/office/drawing/2014/main" id="{F71D9788-AF82-533A-CAD8-1587833CE7A7}"/>
                    </a:ext>
                  </a:extLst>
                </p:cNvPr>
                <p:cNvPicPr/>
                <p:nvPr/>
              </p:nvPicPr>
              <p:blipFill>
                <a:blip r:embed="rId7"/>
                <a:stretch>
                  <a:fillRect/>
                </a:stretch>
              </p:blipFill>
              <p:spPr>
                <a:xfrm>
                  <a:off x="2242045" y="2933621"/>
                  <a:ext cx="173160" cy="226080"/>
                </a:xfrm>
                <a:prstGeom prst="rect">
                  <a:avLst/>
                </a:prstGeom>
              </p:spPr>
            </p:pic>
          </mc:Fallback>
        </mc:AlternateContent>
      </p:grpSp>
      <p:grpSp>
        <p:nvGrpSpPr>
          <p:cNvPr id="22" name="Group 21">
            <a:extLst>
              <a:ext uri="{FF2B5EF4-FFF2-40B4-BE49-F238E27FC236}">
                <a16:creationId xmlns:a16="http://schemas.microsoft.com/office/drawing/2014/main" id="{0F2659A9-8EB5-614A-F6A7-F8927DD2FC8A}"/>
              </a:ext>
            </a:extLst>
          </p:cNvPr>
          <p:cNvGrpSpPr/>
          <p:nvPr/>
        </p:nvGrpSpPr>
        <p:grpSpPr>
          <a:xfrm>
            <a:off x="2234125" y="4695461"/>
            <a:ext cx="207000" cy="157680"/>
            <a:chOff x="2234125" y="4695461"/>
            <a:chExt cx="207000" cy="157680"/>
          </a:xfrm>
        </p:grpSpPr>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BBF6625B-5F41-301E-28CB-2981552ECFEB}"/>
                    </a:ext>
                  </a:extLst>
                </p14:cNvPr>
                <p14:cNvContentPartPr/>
                <p14:nvPr/>
              </p14:nvContentPartPr>
              <p14:xfrm>
                <a:off x="2234125" y="4702301"/>
                <a:ext cx="207000" cy="150840"/>
              </p14:xfrm>
            </p:contentPart>
          </mc:Choice>
          <mc:Fallback xmlns="">
            <p:pic>
              <p:nvPicPr>
                <p:cNvPr id="17" name="Ink 16">
                  <a:extLst>
                    <a:ext uri="{FF2B5EF4-FFF2-40B4-BE49-F238E27FC236}">
                      <a16:creationId xmlns:a16="http://schemas.microsoft.com/office/drawing/2014/main" id="{BBF6625B-5F41-301E-28CB-2981552ECFEB}"/>
                    </a:ext>
                  </a:extLst>
                </p:cNvPr>
                <p:cNvPicPr/>
                <p:nvPr/>
              </p:nvPicPr>
              <p:blipFill>
                <a:blip r:embed="rId9"/>
                <a:stretch>
                  <a:fillRect/>
                </a:stretch>
              </p:blipFill>
              <p:spPr>
                <a:xfrm>
                  <a:off x="2225485" y="4693301"/>
                  <a:ext cx="22464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Ink 19">
                  <a:extLst>
                    <a:ext uri="{FF2B5EF4-FFF2-40B4-BE49-F238E27FC236}">
                      <a16:creationId xmlns:a16="http://schemas.microsoft.com/office/drawing/2014/main" id="{B82B2DF1-662B-5098-AB87-1C7B82B6AF81}"/>
                    </a:ext>
                  </a:extLst>
                </p14:cNvPr>
                <p14:cNvContentPartPr/>
                <p14:nvPr/>
              </p14:nvContentPartPr>
              <p14:xfrm>
                <a:off x="2255725" y="4695461"/>
                <a:ext cx="109080" cy="145080"/>
              </p14:xfrm>
            </p:contentPart>
          </mc:Choice>
          <mc:Fallback xmlns="">
            <p:pic>
              <p:nvPicPr>
                <p:cNvPr id="20" name="Ink 19">
                  <a:extLst>
                    <a:ext uri="{FF2B5EF4-FFF2-40B4-BE49-F238E27FC236}">
                      <a16:creationId xmlns:a16="http://schemas.microsoft.com/office/drawing/2014/main" id="{B82B2DF1-662B-5098-AB87-1C7B82B6AF81}"/>
                    </a:ext>
                  </a:extLst>
                </p:cNvPr>
                <p:cNvPicPr/>
                <p:nvPr/>
              </p:nvPicPr>
              <p:blipFill>
                <a:blip r:embed="rId11"/>
                <a:stretch>
                  <a:fillRect/>
                </a:stretch>
              </p:blipFill>
              <p:spPr>
                <a:xfrm>
                  <a:off x="2247085" y="4686821"/>
                  <a:ext cx="126720" cy="162720"/>
                </a:xfrm>
                <a:prstGeom prst="rect">
                  <a:avLst/>
                </a:prstGeom>
              </p:spPr>
            </p:pic>
          </mc:Fallback>
        </mc:AlternateContent>
      </p:grpSp>
      <p:grpSp>
        <p:nvGrpSpPr>
          <p:cNvPr id="34" name="Group 33">
            <a:extLst>
              <a:ext uri="{FF2B5EF4-FFF2-40B4-BE49-F238E27FC236}">
                <a16:creationId xmlns:a16="http://schemas.microsoft.com/office/drawing/2014/main" id="{6256272A-DBC4-8893-863E-68B39A729820}"/>
              </a:ext>
            </a:extLst>
          </p:cNvPr>
          <p:cNvGrpSpPr/>
          <p:nvPr/>
        </p:nvGrpSpPr>
        <p:grpSpPr>
          <a:xfrm>
            <a:off x="5729365" y="2969981"/>
            <a:ext cx="272880" cy="227880"/>
            <a:chOff x="5729365" y="2969981"/>
            <a:chExt cx="272880" cy="227880"/>
          </a:xfrm>
        </p:grpSpPr>
        <mc:AlternateContent xmlns:mc="http://schemas.openxmlformats.org/markup-compatibility/2006" xmlns:p14="http://schemas.microsoft.com/office/powerpoint/2010/main">
          <mc:Choice Requires="p14">
            <p:contentPart p14:bwMode="auto" r:id="rId12">
              <p14:nvContentPartPr>
                <p14:cNvPr id="29" name="Ink 28">
                  <a:extLst>
                    <a:ext uri="{FF2B5EF4-FFF2-40B4-BE49-F238E27FC236}">
                      <a16:creationId xmlns:a16="http://schemas.microsoft.com/office/drawing/2014/main" id="{8AE3DF2E-9EAB-2E7F-AB81-FABCF8D63327}"/>
                    </a:ext>
                  </a:extLst>
                </p14:cNvPr>
                <p14:cNvContentPartPr/>
                <p14:nvPr/>
              </p14:nvContentPartPr>
              <p14:xfrm>
                <a:off x="5729365" y="2969981"/>
                <a:ext cx="272880" cy="219240"/>
              </p14:xfrm>
            </p:contentPart>
          </mc:Choice>
          <mc:Fallback xmlns="">
            <p:pic>
              <p:nvPicPr>
                <p:cNvPr id="29" name="Ink 28">
                  <a:extLst>
                    <a:ext uri="{FF2B5EF4-FFF2-40B4-BE49-F238E27FC236}">
                      <a16:creationId xmlns:a16="http://schemas.microsoft.com/office/drawing/2014/main" id="{8AE3DF2E-9EAB-2E7F-AB81-FABCF8D63327}"/>
                    </a:ext>
                  </a:extLst>
                </p:cNvPr>
                <p:cNvPicPr/>
                <p:nvPr/>
              </p:nvPicPr>
              <p:blipFill>
                <a:blip r:embed="rId13"/>
                <a:stretch>
                  <a:fillRect/>
                </a:stretch>
              </p:blipFill>
              <p:spPr>
                <a:xfrm>
                  <a:off x="5720365" y="2960981"/>
                  <a:ext cx="29052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3" name="Ink 32">
                  <a:extLst>
                    <a:ext uri="{FF2B5EF4-FFF2-40B4-BE49-F238E27FC236}">
                      <a16:creationId xmlns:a16="http://schemas.microsoft.com/office/drawing/2014/main" id="{35060AA5-8BC0-2F50-2859-98E04371842E}"/>
                    </a:ext>
                  </a:extLst>
                </p14:cNvPr>
                <p14:cNvContentPartPr/>
                <p14:nvPr/>
              </p14:nvContentPartPr>
              <p14:xfrm>
                <a:off x="5829805" y="2969981"/>
                <a:ext cx="131040" cy="227880"/>
              </p14:xfrm>
            </p:contentPart>
          </mc:Choice>
          <mc:Fallback xmlns="">
            <p:pic>
              <p:nvPicPr>
                <p:cNvPr id="33" name="Ink 32">
                  <a:extLst>
                    <a:ext uri="{FF2B5EF4-FFF2-40B4-BE49-F238E27FC236}">
                      <a16:creationId xmlns:a16="http://schemas.microsoft.com/office/drawing/2014/main" id="{35060AA5-8BC0-2F50-2859-98E04371842E}"/>
                    </a:ext>
                  </a:extLst>
                </p:cNvPr>
                <p:cNvPicPr/>
                <p:nvPr/>
              </p:nvPicPr>
              <p:blipFill>
                <a:blip r:embed="rId15"/>
                <a:stretch>
                  <a:fillRect/>
                </a:stretch>
              </p:blipFill>
              <p:spPr>
                <a:xfrm>
                  <a:off x="5820805" y="2960981"/>
                  <a:ext cx="148680" cy="245520"/>
                </a:xfrm>
                <a:prstGeom prst="rect">
                  <a:avLst/>
                </a:prstGeom>
              </p:spPr>
            </p:pic>
          </mc:Fallback>
        </mc:AlternateContent>
      </p:grpSp>
      <p:grpSp>
        <p:nvGrpSpPr>
          <p:cNvPr id="37" name="Group 36">
            <a:extLst>
              <a:ext uri="{FF2B5EF4-FFF2-40B4-BE49-F238E27FC236}">
                <a16:creationId xmlns:a16="http://schemas.microsoft.com/office/drawing/2014/main" id="{0558D11F-2828-1BB5-597C-B3D8D29C96AD}"/>
              </a:ext>
            </a:extLst>
          </p:cNvPr>
          <p:cNvGrpSpPr/>
          <p:nvPr/>
        </p:nvGrpSpPr>
        <p:grpSpPr>
          <a:xfrm>
            <a:off x="5891725" y="4674581"/>
            <a:ext cx="176760" cy="140760"/>
            <a:chOff x="5891725" y="4674581"/>
            <a:chExt cx="176760" cy="140760"/>
          </a:xfrm>
        </p:grpSpPr>
        <mc:AlternateContent xmlns:mc="http://schemas.openxmlformats.org/markup-compatibility/2006" xmlns:p14="http://schemas.microsoft.com/office/powerpoint/2010/main">
          <mc:Choice Requires="p14">
            <p:contentPart p14:bwMode="auto" r:id="rId16">
              <p14:nvContentPartPr>
                <p14:cNvPr id="35" name="Ink 34">
                  <a:extLst>
                    <a:ext uri="{FF2B5EF4-FFF2-40B4-BE49-F238E27FC236}">
                      <a16:creationId xmlns:a16="http://schemas.microsoft.com/office/drawing/2014/main" id="{7D69620E-3A44-B032-9123-CAC38C15271F}"/>
                    </a:ext>
                  </a:extLst>
                </p14:cNvPr>
                <p14:cNvContentPartPr/>
                <p14:nvPr/>
              </p14:nvContentPartPr>
              <p14:xfrm>
                <a:off x="5945365" y="4674581"/>
                <a:ext cx="104760" cy="140760"/>
              </p14:xfrm>
            </p:contentPart>
          </mc:Choice>
          <mc:Fallback xmlns="">
            <p:pic>
              <p:nvPicPr>
                <p:cNvPr id="35" name="Ink 34">
                  <a:extLst>
                    <a:ext uri="{FF2B5EF4-FFF2-40B4-BE49-F238E27FC236}">
                      <a16:creationId xmlns:a16="http://schemas.microsoft.com/office/drawing/2014/main" id="{7D69620E-3A44-B032-9123-CAC38C15271F}"/>
                    </a:ext>
                  </a:extLst>
                </p:cNvPr>
                <p:cNvPicPr/>
                <p:nvPr/>
              </p:nvPicPr>
              <p:blipFill>
                <a:blip r:embed="rId17"/>
                <a:stretch>
                  <a:fillRect/>
                </a:stretch>
              </p:blipFill>
              <p:spPr>
                <a:xfrm>
                  <a:off x="5936725" y="4665941"/>
                  <a:ext cx="12240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6" name="Ink 35">
                  <a:extLst>
                    <a:ext uri="{FF2B5EF4-FFF2-40B4-BE49-F238E27FC236}">
                      <a16:creationId xmlns:a16="http://schemas.microsoft.com/office/drawing/2014/main" id="{8EC830EB-7F62-B72E-06E7-6F611DA51D59}"/>
                    </a:ext>
                  </a:extLst>
                </p14:cNvPr>
                <p14:cNvContentPartPr/>
                <p14:nvPr/>
              </p14:nvContentPartPr>
              <p14:xfrm>
                <a:off x="5891725" y="4681421"/>
                <a:ext cx="176760" cy="91800"/>
              </p14:xfrm>
            </p:contentPart>
          </mc:Choice>
          <mc:Fallback xmlns="">
            <p:pic>
              <p:nvPicPr>
                <p:cNvPr id="36" name="Ink 35">
                  <a:extLst>
                    <a:ext uri="{FF2B5EF4-FFF2-40B4-BE49-F238E27FC236}">
                      <a16:creationId xmlns:a16="http://schemas.microsoft.com/office/drawing/2014/main" id="{8EC830EB-7F62-B72E-06E7-6F611DA51D59}"/>
                    </a:ext>
                  </a:extLst>
                </p:cNvPr>
                <p:cNvPicPr/>
                <p:nvPr/>
              </p:nvPicPr>
              <p:blipFill>
                <a:blip r:embed="rId19"/>
                <a:stretch>
                  <a:fillRect/>
                </a:stretch>
              </p:blipFill>
              <p:spPr>
                <a:xfrm>
                  <a:off x="5883085" y="4672781"/>
                  <a:ext cx="194400" cy="109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38" name="Ink 37">
                <a:extLst>
                  <a:ext uri="{FF2B5EF4-FFF2-40B4-BE49-F238E27FC236}">
                    <a16:creationId xmlns:a16="http://schemas.microsoft.com/office/drawing/2014/main" id="{5F0FEBF1-0B50-5F64-F518-4D27B25C58B1}"/>
                  </a:ext>
                </a:extLst>
              </p14:cNvPr>
              <p14:cNvContentPartPr/>
              <p14:nvPr/>
            </p14:nvContentPartPr>
            <p14:xfrm>
              <a:off x="4191085" y="4361021"/>
              <a:ext cx="1714680" cy="452520"/>
            </p14:xfrm>
          </p:contentPart>
        </mc:Choice>
        <mc:Fallback xmlns="">
          <p:pic>
            <p:nvPicPr>
              <p:cNvPr id="38" name="Ink 37">
                <a:extLst>
                  <a:ext uri="{FF2B5EF4-FFF2-40B4-BE49-F238E27FC236}">
                    <a16:creationId xmlns:a16="http://schemas.microsoft.com/office/drawing/2014/main" id="{5F0FEBF1-0B50-5F64-F518-4D27B25C58B1}"/>
                  </a:ext>
                </a:extLst>
              </p:cNvPr>
              <p:cNvPicPr/>
              <p:nvPr/>
            </p:nvPicPr>
            <p:blipFill>
              <a:blip r:embed="rId21"/>
              <a:stretch>
                <a:fillRect/>
              </a:stretch>
            </p:blipFill>
            <p:spPr>
              <a:xfrm>
                <a:off x="4182445" y="4352381"/>
                <a:ext cx="1732320" cy="470160"/>
              </a:xfrm>
              <a:prstGeom prst="rect">
                <a:avLst/>
              </a:prstGeom>
            </p:spPr>
          </p:pic>
        </mc:Fallback>
      </mc:AlternateContent>
      <p:grpSp>
        <p:nvGrpSpPr>
          <p:cNvPr id="46" name="Group 45">
            <a:extLst>
              <a:ext uri="{FF2B5EF4-FFF2-40B4-BE49-F238E27FC236}">
                <a16:creationId xmlns:a16="http://schemas.microsoft.com/office/drawing/2014/main" id="{020DE791-6A44-F970-E93B-6DA21155DC63}"/>
              </a:ext>
            </a:extLst>
          </p:cNvPr>
          <p:cNvGrpSpPr/>
          <p:nvPr/>
        </p:nvGrpSpPr>
        <p:grpSpPr>
          <a:xfrm>
            <a:off x="5059405" y="3224141"/>
            <a:ext cx="681480" cy="517680"/>
            <a:chOff x="5059405" y="3224141"/>
            <a:chExt cx="681480" cy="517680"/>
          </a:xfrm>
        </p:grpSpPr>
        <mc:AlternateContent xmlns:mc="http://schemas.openxmlformats.org/markup-compatibility/2006" xmlns:p14="http://schemas.microsoft.com/office/powerpoint/2010/main">
          <mc:Choice Requires="p14">
            <p:contentPart p14:bwMode="auto" r:id="rId22">
              <p14:nvContentPartPr>
                <p14:cNvPr id="39" name="Ink 38">
                  <a:extLst>
                    <a:ext uri="{FF2B5EF4-FFF2-40B4-BE49-F238E27FC236}">
                      <a16:creationId xmlns:a16="http://schemas.microsoft.com/office/drawing/2014/main" id="{EC36E0AF-1667-8B15-CF78-47711C313AB0}"/>
                    </a:ext>
                  </a:extLst>
                </p14:cNvPr>
                <p14:cNvContentPartPr/>
                <p14:nvPr/>
              </p14:nvContentPartPr>
              <p14:xfrm>
                <a:off x="5589325" y="3224141"/>
                <a:ext cx="151560" cy="87480"/>
              </p14:xfrm>
            </p:contentPart>
          </mc:Choice>
          <mc:Fallback xmlns="">
            <p:pic>
              <p:nvPicPr>
                <p:cNvPr id="39" name="Ink 38">
                  <a:extLst>
                    <a:ext uri="{FF2B5EF4-FFF2-40B4-BE49-F238E27FC236}">
                      <a16:creationId xmlns:a16="http://schemas.microsoft.com/office/drawing/2014/main" id="{EC36E0AF-1667-8B15-CF78-47711C313AB0}"/>
                    </a:ext>
                  </a:extLst>
                </p:cNvPr>
                <p:cNvPicPr/>
                <p:nvPr/>
              </p:nvPicPr>
              <p:blipFill>
                <a:blip r:embed="rId23"/>
                <a:stretch>
                  <a:fillRect/>
                </a:stretch>
              </p:blipFill>
              <p:spPr>
                <a:xfrm>
                  <a:off x="5580325" y="3215501"/>
                  <a:ext cx="16920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0" name="Ink 39">
                  <a:extLst>
                    <a:ext uri="{FF2B5EF4-FFF2-40B4-BE49-F238E27FC236}">
                      <a16:creationId xmlns:a16="http://schemas.microsoft.com/office/drawing/2014/main" id="{9F28EB0A-0FEE-FD5D-82AC-93BDED124AD5}"/>
                    </a:ext>
                  </a:extLst>
                </p14:cNvPr>
                <p14:cNvContentPartPr/>
                <p14:nvPr/>
              </p14:nvContentPartPr>
              <p14:xfrm>
                <a:off x="5430565" y="3375341"/>
                <a:ext cx="83520" cy="54720"/>
              </p14:xfrm>
            </p:contentPart>
          </mc:Choice>
          <mc:Fallback xmlns="">
            <p:pic>
              <p:nvPicPr>
                <p:cNvPr id="40" name="Ink 39">
                  <a:extLst>
                    <a:ext uri="{FF2B5EF4-FFF2-40B4-BE49-F238E27FC236}">
                      <a16:creationId xmlns:a16="http://schemas.microsoft.com/office/drawing/2014/main" id="{9F28EB0A-0FEE-FD5D-82AC-93BDED124AD5}"/>
                    </a:ext>
                  </a:extLst>
                </p:cNvPr>
                <p:cNvPicPr/>
                <p:nvPr/>
              </p:nvPicPr>
              <p:blipFill>
                <a:blip r:embed="rId25"/>
                <a:stretch>
                  <a:fillRect/>
                </a:stretch>
              </p:blipFill>
              <p:spPr>
                <a:xfrm>
                  <a:off x="5421565" y="3366701"/>
                  <a:ext cx="10116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1" name="Ink 40">
                  <a:extLst>
                    <a:ext uri="{FF2B5EF4-FFF2-40B4-BE49-F238E27FC236}">
                      <a16:creationId xmlns:a16="http://schemas.microsoft.com/office/drawing/2014/main" id="{8C5A19F0-1FBE-E49C-0308-311BA4946D2D}"/>
                    </a:ext>
                  </a:extLst>
                </p14:cNvPr>
                <p14:cNvContentPartPr/>
                <p14:nvPr/>
              </p14:nvContentPartPr>
              <p14:xfrm>
                <a:off x="5196205" y="3512861"/>
                <a:ext cx="145800" cy="96120"/>
              </p14:xfrm>
            </p:contentPart>
          </mc:Choice>
          <mc:Fallback xmlns="">
            <p:pic>
              <p:nvPicPr>
                <p:cNvPr id="41" name="Ink 40">
                  <a:extLst>
                    <a:ext uri="{FF2B5EF4-FFF2-40B4-BE49-F238E27FC236}">
                      <a16:creationId xmlns:a16="http://schemas.microsoft.com/office/drawing/2014/main" id="{8C5A19F0-1FBE-E49C-0308-311BA4946D2D}"/>
                    </a:ext>
                  </a:extLst>
                </p:cNvPr>
                <p:cNvPicPr/>
                <p:nvPr/>
              </p:nvPicPr>
              <p:blipFill>
                <a:blip r:embed="rId27"/>
                <a:stretch>
                  <a:fillRect/>
                </a:stretch>
              </p:blipFill>
              <p:spPr>
                <a:xfrm>
                  <a:off x="5187565" y="3504221"/>
                  <a:ext cx="16344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2" name="Ink 41">
                  <a:extLst>
                    <a:ext uri="{FF2B5EF4-FFF2-40B4-BE49-F238E27FC236}">
                      <a16:creationId xmlns:a16="http://schemas.microsoft.com/office/drawing/2014/main" id="{F507701C-CBEF-1CE1-9F6D-93A034087B20}"/>
                    </a:ext>
                  </a:extLst>
                </p14:cNvPr>
                <p14:cNvContentPartPr/>
                <p14:nvPr/>
              </p14:nvContentPartPr>
              <p14:xfrm>
                <a:off x="5059405" y="3691781"/>
                <a:ext cx="62640" cy="50040"/>
              </p14:xfrm>
            </p:contentPart>
          </mc:Choice>
          <mc:Fallback xmlns="">
            <p:pic>
              <p:nvPicPr>
                <p:cNvPr id="42" name="Ink 41">
                  <a:extLst>
                    <a:ext uri="{FF2B5EF4-FFF2-40B4-BE49-F238E27FC236}">
                      <a16:creationId xmlns:a16="http://schemas.microsoft.com/office/drawing/2014/main" id="{F507701C-CBEF-1CE1-9F6D-93A034087B20}"/>
                    </a:ext>
                  </a:extLst>
                </p:cNvPr>
                <p:cNvPicPr/>
                <p:nvPr/>
              </p:nvPicPr>
              <p:blipFill>
                <a:blip r:embed="rId29"/>
                <a:stretch>
                  <a:fillRect/>
                </a:stretch>
              </p:blipFill>
              <p:spPr>
                <a:xfrm>
                  <a:off x="5050765" y="3682781"/>
                  <a:ext cx="80280" cy="67680"/>
                </a:xfrm>
                <a:prstGeom prst="rect">
                  <a:avLst/>
                </a:prstGeom>
              </p:spPr>
            </p:pic>
          </mc:Fallback>
        </mc:AlternateContent>
      </p:grpSp>
      <p:grpSp>
        <p:nvGrpSpPr>
          <p:cNvPr id="60" name="Group 59">
            <a:extLst>
              <a:ext uri="{FF2B5EF4-FFF2-40B4-BE49-F238E27FC236}">
                <a16:creationId xmlns:a16="http://schemas.microsoft.com/office/drawing/2014/main" id="{1F333E3B-0E75-51E6-4E48-A55E2FCEFB72}"/>
              </a:ext>
            </a:extLst>
          </p:cNvPr>
          <p:cNvGrpSpPr/>
          <p:nvPr/>
        </p:nvGrpSpPr>
        <p:grpSpPr>
          <a:xfrm>
            <a:off x="4290085" y="3911741"/>
            <a:ext cx="1339560" cy="573120"/>
            <a:chOff x="4290085" y="3911741"/>
            <a:chExt cx="1339560" cy="573120"/>
          </a:xfrm>
        </p:grpSpPr>
        <mc:AlternateContent xmlns:mc="http://schemas.openxmlformats.org/markup-compatibility/2006" xmlns:p14="http://schemas.microsoft.com/office/powerpoint/2010/main">
          <mc:Choice Requires="p14">
            <p:contentPart p14:bwMode="auto" r:id="rId30">
              <p14:nvContentPartPr>
                <p14:cNvPr id="43" name="Ink 42">
                  <a:extLst>
                    <a:ext uri="{FF2B5EF4-FFF2-40B4-BE49-F238E27FC236}">
                      <a16:creationId xmlns:a16="http://schemas.microsoft.com/office/drawing/2014/main" id="{8440EAA9-9F7C-5FE9-7889-99AADF7AE4CC}"/>
                    </a:ext>
                  </a:extLst>
                </p14:cNvPr>
                <p14:cNvContentPartPr/>
                <p14:nvPr/>
              </p14:nvContentPartPr>
              <p14:xfrm>
                <a:off x="4824325" y="3911741"/>
                <a:ext cx="50400" cy="28080"/>
              </p14:xfrm>
            </p:contentPart>
          </mc:Choice>
          <mc:Fallback xmlns="">
            <p:pic>
              <p:nvPicPr>
                <p:cNvPr id="43" name="Ink 42">
                  <a:extLst>
                    <a:ext uri="{FF2B5EF4-FFF2-40B4-BE49-F238E27FC236}">
                      <a16:creationId xmlns:a16="http://schemas.microsoft.com/office/drawing/2014/main" id="{8440EAA9-9F7C-5FE9-7889-99AADF7AE4CC}"/>
                    </a:ext>
                  </a:extLst>
                </p:cNvPr>
                <p:cNvPicPr/>
                <p:nvPr/>
              </p:nvPicPr>
              <p:blipFill>
                <a:blip r:embed="rId31"/>
                <a:stretch>
                  <a:fillRect/>
                </a:stretch>
              </p:blipFill>
              <p:spPr>
                <a:xfrm>
                  <a:off x="4815685" y="3903101"/>
                  <a:ext cx="68040"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4" name="Ink 43">
                  <a:extLst>
                    <a:ext uri="{FF2B5EF4-FFF2-40B4-BE49-F238E27FC236}">
                      <a16:creationId xmlns:a16="http://schemas.microsoft.com/office/drawing/2014/main" id="{377919E4-570E-9087-B5FB-FF9D7A241527}"/>
                    </a:ext>
                  </a:extLst>
                </p14:cNvPr>
                <p14:cNvContentPartPr/>
                <p14:nvPr/>
              </p14:nvContentPartPr>
              <p14:xfrm>
                <a:off x="4611925" y="4076981"/>
                <a:ext cx="70200" cy="21240"/>
              </p14:xfrm>
            </p:contentPart>
          </mc:Choice>
          <mc:Fallback xmlns="">
            <p:pic>
              <p:nvPicPr>
                <p:cNvPr id="44" name="Ink 43">
                  <a:extLst>
                    <a:ext uri="{FF2B5EF4-FFF2-40B4-BE49-F238E27FC236}">
                      <a16:creationId xmlns:a16="http://schemas.microsoft.com/office/drawing/2014/main" id="{377919E4-570E-9087-B5FB-FF9D7A241527}"/>
                    </a:ext>
                  </a:extLst>
                </p:cNvPr>
                <p:cNvPicPr/>
                <p:nvPr/>
              </p:nvPicPr>
              <p:blipFill>
                <a:blip r:embed="rId33"/>
                <a:stretch>
                  <a:fillRect/>
                </a:stretch>
              </p:blipFill>
              <p:spPr>
                <a:xfrm>
                  <a:off x="4602925" y="4067981"/>
                  <a:ext cx="8784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5" name="Ink 44">
                  <a:extLst>
                    <a:ext uri="{FF2B5EF4-FFF2-40B4-BE49-F238E27FC236}">
                      <a16:creationId xmlns:a16="http://schemas.microsoft.com/office/drawing/2014/main" id="{CB5FB6F1-9070-236A-7216-F67CF5ACE45A}"/>
                    </a:ext>
                  </a:extLst>
                </p14:cNvPr>
                <p14:cNvContentPartPr/>
                <p14:nvPr/>
              </p14:nvContentPartPr>
              <p14:xfrm>
                <a:off x="4290085" y="4310261"/>
                <a:ext cx="110160" cy="7560"/>
              </p14:xfrm>
            </p:contentPart>
          </mc:Choice>
          <mc:Fallback xmlns="">
            <p:pic>
              <p:nvPicPr>
                <p:cNvPr id="45" name="Ink 44">
                  <a:extLst>
                    <a:ext uri="{FF2B5EF4-FFF2-40B4-BE49-F238E27FC236}">
                      <a16:creationId xmlns:a16="http://schemas.microsoft.com/office/drawing/2014/main" id="{CB5FB6F1-9070-236A-7216-F67CF5ACE45A}"/>
                    </a:ext>
                  </a:extLst>
                </p:cNvPr>
                <p:cNvPicPr/>
                <p:nvPr/>
              </p:nvPicPr>
              <p:blipFill>
                <a:blip r:embed="rId35"/>
                <a:stretch>
                  <a:fillRect/>
                </a:stretch>
              </p:blipFill>
              <p:spPr>
                <a:xfrm>
                  <a:off x="4281085" y="4301621"/>
                  <a:ext cx="12780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7" name="Ink 46">
                  <a:extLst>
                    <a:ext uri="{FF2B5EF4-FFF2-40B4-BE49-F238E27FC236}">
                      <a16:creationId xmlns:a16="http://schemas.microsoft.com/office/drawing/2014/main" id="{5281428D-6FC5-9E6D-BDC6-29428247FE6B}"/>
                    </a:ext>
                  </a:extLst>
                </p14:cNvPr>
                <p14:cNvContentPartPr/>
                <p14:nvPr/>
              </p14:nvContentPartPr>
              <p14:xfrm>
                <a:off x="4379365" y="4344821"/>
                <a:ext cx="13320" cy="7200"/>
              </p14:xfrm>
            </p:contentPart>
          </mc:Choice>
          <mc:Fallback xmlns="">
            <p:pic>
              <p:nvPicPr>
                <p:cNvPr id="47" name="Ink 46">
                  <a:extLst>
                    <a:ext uri="{FF2B5EF4-FFF2-40B4-BE49-F238E27FC236}">
                      <a16:creationId xmlns:a16="http://schemas.microsoft.com/office/drawing/2014/main" id="{5281428D-6FC5-9E6D-BDC6-29428247FE6B}"/>
                    </a:ext>
                  </a:extLst>
                </p:cNvPr>
                <p:cNvPicPr/>
                <p:nvPr/>
              </p:nvPicPr>
              <p:blipFill>
                <a:blip r:embed="rId37"/>
                <a:stretch>
                  <a:fillRect/>
                </a:stretch>
              </p:blipFill>
              <p:spPr>
                <a:xfrm>
                  <a:off x="4370365" y="4335821"/>
                  <a:ext cx="3096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8" name="Ink 47">
                  <a:extLst>
                    <a:ext uri="{FF2B5EF4-FFF2-40B4-BE49-F238E27FC236}">
                      <a16:creationId xmlns:a16="http://schemas.microsoft.com/office/drawing/2014/main" id="{275C9EA9-F236-EF6B-EA7D-A576511EA0FA}"/>
                    </a:ext>
                  </a:extLst>
                </p14:cNvPr>
                <p14:cNvContentPartPr/>
                <p14:nvPr/>
              </p14:nvContentPartPr>
              <p14:xfrm>
                <a:off x="4413565" y="4420421"/>
                <a:ext cx="11880" cy="64440"/>
              </p14:xfrm>
            </p:contentPart>
          </mc:Choice>
          <mc:Fallback xmlns="">
            <p:pic>
              <p:nvPicPr>
                <p:cNvPr id="48" name="Ink 47">
                  <a:extLst>
                    <a:ext uri="{FF2B5EF4-FFF2-40B4-BE49-F238E27FC236}">
                      <a16:creationId xmlns:a16="http://schemas.microsoft.com/office/drawing/2014/main" id="{275C9EA9-F236-EF6B-EA7D-A576511EA0FA}"/>
                    </a:ext>
                  </a:extLst>
                </p:cNvPr>
                <p:cNvPicPr/>
                <p:nvPr/>
              </p:nvPicPr>
              <p:blipFill>
                <a:blip r:embed="rId39"/>
                <a:stretch>
                  <a:fillRect/>
                </a:stretch>
              </p:blipFill>
              <p:spPr>
                <a:xfrm>
                  <a:off x="4404925" y="4411421"/>
                  <a:ext cx="2952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0" name="Ink 49">
                  <a:extLst>
                    <a:ext uri="{FF2B5EF4-FFF2-40B4-BE49-F238E27FC236}">
                      <a16:creationId xmlns:a16="http://schemas.microsoft.com/office/drawing/2014/main" id="{C10F7B14-DC08-631B-2BA0-1509A9207EA0}"/>
                    </a:ext>
                  </a:extLst>
                </p14:cNvPr>
                <p14:cNvContentPartPr/>
                <p14:nvPr/>
              </p14:nvContentPartPr>
              <p14:xfrm>
                <a:off x="4453165" y="4179581"/>
                <a:ext cx="91440" cy="54720"/>
              </p14:xfrm>
            </p:contentPart>
          </mc:Choice>
          <mc:Fallback xmlns="">
            <p:pic>
              <p:nvPicPr>
                <p:cNvPr id="50" name="Ink 49">
                  <a:extLst>
                    <a:ext uri="{FF2B5EF4-FFF2-40B4-BE49-F238E27FC236}">
                      <a16:creationId xmlns:a16="http://schemas.microsoft.com/office/drawing/2014/main" id="{C10F7B14-DC08-631B-2BA0-1509A9207EA0}"/>
                    </a:ext>
                  </a:extLst>
                </p:cNvPr>
                <p:cNvPicPr/>
                <p:nvPr/>
              </p:nvPicPr>
              <p:blipFill>
                <a:blip r:embed="rId41"/>
                <a:stretch>
                  <a:fillRect/>
                </a:stretch>
              </p:blipFill>
              <p:spPr>
                <a:xfrm>
                  <a:off x="4444525" y="4170941"/>
                  <a:ext cx="1090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2" name="Ink 51">
                  <a:extLst>
                    <a:ext uri="{FF2B5EF4-FFF2-40B4-BE49-F238E27FC236}">
                      <a16:creationId xmlns:a16="http://schemas.microsoft.com/office/drawing/2014/main" id="{7F23AD34-4681-892F-D6D3-2F003DCA3B3F}"/>
                    </a:ext>
                  </a:extLst>
                </p14:cNvPr>
                <p14:cNvContentPartPr/>
                <p14:nvPr/>
              </p14:nvContentPartPr>
              <p14:xfrm>
                <a:off x="4482325" y="4216661"/>
                <a:ext cx="445320" cy="94320"/>
              </p14:xfrm>
            </p:contentPart>
          </mc:Choice>
          <mc:Fallback xmlns="">
            <p:pic>
              <p:nvPicPr>
                <p:cNvPr id="52" name="Ink 51">
                  <a:extLst>
                    <a:ext uri="{FF2B5EF4-FFF2-40B4-BE49-F238E27FC236}">
                      <a16:creationId xmlns:a16="http://schemas.microsoft.com/office/drawing/2014/main" id="{7F23AD34-4681-892F-D6D3-2F003DCA3B3F}"/>
                    </a:ext>
                  </a:extLst>
                </p:cNvPr>
                <p:cNvPicPr/>
                <p:nvPr/>
              </p:nvPicPr>
              <p:blipFill>
                <a:blip r:embed="rId43"/>
                <a:stretch>
                  <a:fillRect/>
                </a:stretch>
              </p:blipFill>
              <p:spPr>
                <a:xfrm>
                  <a:off x="4473685" y="4207661"/>
                  <a:ext cx="4629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4" name="Ink 53">
                  <a:extLst>
                    <a:ext uri="{FF2B5EF4-FFF2-40B4-BE49-F238E27FC236}">
                      <a16:creationId xmlns:a16="http://schemas.microsoft.com/office/drawing/2014/main" id="{E1DD73BF-3BC8-77FA-05EA-977393F97483}"/>
                    </a:ext>
                  </a:extLst>
                </p14:cNvPr>
                <p14:cNvContentPartPr/>
                <p14:nvPr/>
              </p14:nvContentPartPr>
              <p14:xfrm>
                <a:off x="4881205" y="4187861"/>
                <a:ext cx="124560" cy="33480"/>
              </p14:xfrm>
            </p:contentPart>
          </mc:Choice>
          <mc:Fallback xmlns="">
            <p:pic>
              <p:nvPicPr>
                <p:cNvPr id="54" name="Ink 53">
                  <a:extLst>
                    <a:ext uri="{FF2B5EF4-FFF2-40B4-BE49-F238E27FC236}">
                      <a16:creationId xmlns:a16="http://schemas.microsoft.com/office/drawing/2014/main" id="{E1DD73BF-3BC8-77FA-05EA-977393F97483}"/>
                    </a:ext>
                  </a:extLst>
                </p:cNvPr>
                <p:cNvPicPr/>
                <p:nvPr/>
              </p:nvPicPr>
              <p:blipFill>
                <a:blip r:embed="rId45"/>
                <a:stretch>
                  <a:fillRect/>
                </a:stretch>
              </p:blipFill>
              <p:spPr>
                <a:xfrm>
                  <a:off x="4872205" y="4179221"/>
                  <a:ext cx="14220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5" name="Ink 54">
                  <a:extLst>
                    <a:ext uri="{FF2B5EF4-FFF2-40B4-BE49-F238E27FC236}">
                      <a16:creationId xmlns:a16="http://schemas.microsoft.com/office/drawing/2014/main" id="{BEA9C725-622C-7F42-2EEF-78AB5D063A4C}"/>
                    </a:ext>
                  </a:extLst>
                </p14:cNvPr>
                <p14:cNvContentPartPr/>
                <p14:nvPr/>
              </p14:nvContentPartPr>
              <p14:xfrm>
                <a:off x="4915405" y="4111181"/>
                <a:ext cx="145800" cy="183240"/>
              </p14:xfrm>
            </p:contentPart>
          </mc:Choice>
          <mc:Fallback xmlns="">
            <p:pic>
              <p:nvPicPr>
                <p:cNvPr id="55" name="Ink 54">
                  <a:extLst>
                    <a:ext uri="{FF2B5EF4-FFF2-40B4-BE49-F238E27FC236}">
                      <a16:creationId xmlns:a16="http://schemas.microsoft.com/office/drawing/2014/main" id="{BEA9C725-622C-7F42-2EEF-78AB5D063A4C}"/>
                    </a:ext>
                  </a:extLst>
                </p:cNvPr>
                <p:cNvPicPr/>
                <p:nvPr/>
              </p:nvPicPr>
              <p:blipFill>
                <a:blip r:embed="rId47"/>
                <a:stretch>
                  <a:fillRect/>
                </a:stretch>
              </p:blipFill>
              <p:spPr>
                <a:xfrm>
                  <a:off x="4906405" y="4102181"/>
                  <a:ext cx="16344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6" name="Ink 55">
                  <a:extLst>
                    <a:ext uri="{FF2B5EF4-FFF2-40B4-BE49-F238E27FC236}">
                      <a16:creationId xmlns:a16="http://schemas.microsoft.com/office/drawing/2014/main" id="{E5C96E1C-E4DC-684E-4690-69EC79138090}"/>
                    </a:ext>
                  </a:extLst>
                </p14:cNvPr>
                <p14:cNvContentPartPr/>
                <p14:nvPr/>
              </p14:nvContentPartPr>
              <p14:xfrm>
                <a:off x="5163085" y="4114061"/>
                <a:ext cx="4320" cy="11160"/>
              </p14:xfrm>
            </p:contentPart>
          </mc:Choice>
          <mc:Fallback xmlns="">
            <p:pic>
              <p:nvPicPr>
                <p:cNvPr id="56" name="Ink 55">
                  <a:extLst>
                    <a:ext uri="{FF2B5EF4-FFF2-40B4-BE49-F238E27FC236}">
                      <a16:creationId xmlns:a16="http://schemas.microsoft.com/office/drawing/2014/main" id="{E5C96E1C-E4DC-684E-4690-69EC79138090}"/>
                    </a:ext>
                  </a:extLst>
                </p:cNvPr>
                <p:cNvPicPr/>
                <p:nvPr/>
              </p:nvPicPr>
              <p:blipFill>
                <a:blip r:embed="rId49"/>
                <a:stretch>
                  <a:fillRect/>
                </a:stretch>
              </p:blipFill>
              <p:spPr>
                <a:xfrm>
                  <a:off x="5154085" y="4105061"/>
                  <a:ext cx="2196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7" name="Ink 56">
                  <a:extLst>
                    <a:ext uri="{FF2B5EF4-FFF2-40B4-BE49-F238E27FC236}">
                      <a16:creationId xmlns:a16="http://schemas.microsoft.com/office/drawing/2014/main" id="{318182DD-92FE-B357-4F8E-B836E6482343}"/>
                    </a:ext>
                  </a:extLst>
                </p14:cNvPr>
                <p14:cNvContentPartPr/>
                <p14:nvPr/>
              </p14:nvContentPartPr>
              <p14:xfrm>
                <a:off x="5286565" y="4036661"/>
                <a:ext cx="34560" cy="12960"/>
              </p14:xfrm>
            </p:contentPart>
          </mc:Choice>
          <mc:Fallback xmlns="">
            <p:pic>
              <p:nvPicPr>
                <p:cNvPr id="57" name="Ink 56">
                  <a:extLst>
                    <a:ext uri="{FF2B5EF4-FFF2-40B4-BE49-F238E27FC236}">
                      <a16:creationId xmlns:a16="http://schemas.microsoft.com/office/drawing/2014/main" id="{318182DD-92FE-B357-4F8E-B836E6482343}"/>
                    </a:ext>
                  </a:extLst>
                </p:cNvPr>
                <p:cNvPicPr/>
                <p:nvPr/>
              </p:nvPicPr>
              <p:blipFill>
                <a:blip r:embed="rId51"/>
                <a:stretch>
                  <a:fillRect/>
                </a:stretch>
              </p:blipFill>
              <p:spPr>
                <a:xfrm>
                  <a:off x="5277925" y="4027661"/>
                  <a:ext cx="5220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58" name="Ink 57">
                  <a:extLst>
                    <a:ext uri="{FF2B5EF4-FFF2-40B4-BE49-F238E27FC236}">
                      <a16:creationId xmlns:a16="http://schemas.microsoft.com/office/drawing/2014/main" id="{4CB20A06-12FC-1D64-D16E-CE88DEB3964C}"/>
                    </a:ext>
                  </a:extLst>
                </p14:cNvPr>
                <p14:cNvContentPartPr/>
                <p14:nvPr/>
              </p14:nvContentPartPr>
              <p14:xfrm>
                <a:off x="5479165" y="3999581"/>
                <a:ext cx="13320" cy="8640"/>
              </p14:xfrm>
            </p:contentPart>
          </mc:Choice>
          <mc:Fallback xmlns="">
            <p:pic>
              <p:nvPicPr>
                <p:cNvPr id="58" name="Ink 57">
                  <a:extLst>
                    <a:ext uri="{FF2B5EF4-FFF2-40B4-BE49-F238E27FC236}">
                      <a16:creationId xmlns:a16="http://schemas.microsoft.com/office/drawing/2014/main" id="{4CB20A06-12FC-1D64-D16E-CE88DEB3964C}"/>
                    </a:ext>
                  </a:extLst>
                </p:cNvPr>
                <p:cNvPicPr/>
                <p:nvPr/>
              </p:nvPicPr>
              <p:blipFill>
                <a:blip r:embed="rId53"/>
                <a:stretch>
                  <a:fillRect/>
                </a:stretch>
              </p:blipFill>
              <p:spPr>
                <a:xfrm>
                  <a:off x="5470525" y="3990941"/>
                  <a:ext cx="3096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59" name="Ink 58">
                  <a:extLst>
                    <a:ext uri="{FF2B5EF4-FFF2-40B4-BE49-F238E27FC236}">
                      <a16:creationId xmlns:a16="http://schemas.microsoft.com/office/drawing/2014/main" id="{0E898AD3-023F-A971-9816-A303967E5520}"/>
                    </a:ext>
                  </a:extLst>
                </p14:cNvPr>
                <p14:cNvContentPartPr/>
                <p14:nvPr/>
              </p14:nvContentPartPr>
              <p14:xfrm>
                <a:off x="5616685" y="3945941"/>
                <a:ext cx="12960" cy="360"/>
              </p14:xfrm>
            </p:contentPart>
          </mc:Choice>
          <mc:Fallback xmlns="">
            <p:pic>
              <p:nvPicPr>
                <p:cNvPr id="59" name="Ink 58">
                  <a:extLst>
                    <a:ext uri="{FF2B5EF4-FFF2-40B4-BE49-F238E27FC236}">
                      <a16:creationId xmlns:a16="http://schemas.microsoft.com/office/drawing/2014/main" id="{0E898AD3-023F-A971-9816-A303967E5520}"/>
                    </a:ext>
                  </a:extLst>
                </p:cNvPr>
                <p:cNvPicPr/>
                <p:nvPr/>
              </p:nvPicPr>
              <p:blipFill>
                <a:blip r:embed="rId55"/>
                <a:stretch>
                  <a:fillRect/>
                </a:stretch>
              </p:blipFill>
              <p:spPr>
                <a:xfrm>
                  <a:off x="5607685" y="3937301"/>
                  <a:ext cx="30600" cy="18000"/>
                </a:xfrm>
                <a:prstGeom prst="rect">
                  <a:avLst/>
                </a:prstGeom>
              </p:spPr>
            </p:pic>
          </mc:Fallback>
        </mc:AlternateContent>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dirty="0"/>
              <a:t>Övning 7(1/3 plan): Tampa</a:t>
            </a:r>
          </a:p>
        </p:txBody>
      </p:sp>
      <p:sp>
        <p:nvSpPr>
          <p:cNvPr id="73" name="Google Shape;73;p16"/>
          <p:cNvSpPr txBox="1">
            <a:spLocks noGrp="1"/>
          </p:cNvSpPr>
          <p:nvPr>
            <p:ph type="subTitle" idx="1"/>
          </p:nvPr>
        </p:nvSpPr>
        <p:spPr>
          <a:xfrm>
            <a:off x="311700" y="1078641"/>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1640-1700</a:t>
            </a:r>
            <a:endParaRPr sz="2400" dirty="0"/>
          </a:p>
          <a:p>
            <a:pPr indent="-381000" algn="l">
              <a:buSzPts val="2400"/>
              <a:buChar char="●"/>
            </a:pPr>
            <a:r>
              <a:rPr lang="sv-SE" sz="1800" dirty="0"/>
              <a:t>Ställ målet med öppningen mot hörnet. Två lag på led från stolpe ut mot sargen. De två spelarna närmast målet från varje lag startar. Ledaren kastar in en boll och sedan är det spel 2 mot 2, spelarna vid sidan agerar som en vägg och ser till att bollen är i kvar i spel. </a:t>
            </a:r>
            <a:br>
              <a:rPr lang="sv-SE" sz="1800" dirty="0"/>
            </a:br>
            <a:r>
              <a:rPr lang="sv-SE" sz="1800" dirty="0"/>
              <a:t>Spelet pågår tills bollen är i mål eller </a:t>
            </a:r>
            <a:br>
              <a:rPr lang="sv-SE" sz="1800" dirty="0"/>
            </a:br>
            <a:r>
              <a:rPr lang="sv-SE" sz="1800" dirty="0"/>
              <a:t>utanför spelplanen. </a:t>
            </a:r>
            <a:br>
              <a:rPr lang="sv-SE" sz="1800" dirty="0"/>
            </a:br>
            <a:r>
              <a:rPr lang="sv-SE" sz="1800" dirty="0"/>
              <a:t>När bollen går ur spel startar övningen om.</a:t>
            </a:r>
            <a:br>
              <a:rPr lang="sv-SE" sz="1800" dirty="0"/>
            </a:br>
            <a:endParaRPr lang="sv-SE" sz="1800" dirty="0"/>
          </a:p>
        </p:txBody>
      </p:sp>
      <p:pic>
        <p:nvPicPr>
          <p:cNvPr id="3" name="Picture 2" descr="A screen shot of a computer game&#10;&#10;Description automatically generated">
            <a:extLst>
              <a:ext uri="{FF2B5EF4-FFF2-40B4-BE49-F238E27FC236}">
                <a16:creationId xmlns:a16="http://schemas.microsoft.com/office/drawing/2014/main" id="{108E9DDF-24E4-D1F2-4632-A7B8226C9FAD}"/>
              </a:ext>
            </a:extLst>
          </p:cNvPr>
          <p:cNvPicPr>
            <a:picLocks noChangeAspect="1"/>
          </p:cNvPicPr>
          <p:nvPr/>
        </p:nvPicPr>
        <p:blipFill>
          <a:blip r:embed="rId3"/>
          <a:stretch>
            <a:fillRect/>
          </a:stretch>
        </p:blipFill>
        <p:spPr>
          <a:xfrm>
            <a:off x="5745718" y="2571750"/>
            <a:ext cx="3086582" cy="2105025"/>
          </a:xfrm>
          <a:prstGeom prst="rect">
            <a:avLst/>
          </a:prstGeom>
        </p:spPr>
      </p:pic>
    </p:spTree>
    <p:extLst>
      <p:ext uri="{BB962C8B-B14F-4D97-AF65-F5344CB8AC3E}">
        <p14:creationId xmlns:p14="http://schemas.microsoft.com/office/powerpoint/2010/main" val="859600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dirty="0"/>
              <a:t>Övning 8(1/2 plan):Teknikbana</a:t>
            </a:r>
          </a:p>
        </p:txBody>
      </p:sp>
      <p:sp>
        <p:nvSpPr>
          <p:cNvPr id="73" name="Google Shape;73;p16"/>
          <p:cNvSpPr txBox="1">
            <a:spLocks noGrp="1"/>
          </p:cNvSpPr>
          <p:nvPr>
            <p:ph type="subTitle" idx="1"/>
          </p:nvPr>
        </p:nvSpPr>
        <p:spPr>
          <a:xfrm>
            <a:off x="311700" y="1078641"/>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1640-1700</a:t>
            </a:r>
            <a:endParaRPr sz="2400" dirty="0"/>
          </a:p>
          <a:p>
            <a:pPr indent="-381000" algn="l">
              <a:buSzPts val="2400"/>
              <a:buChar char="●"/>
            </a:pPr>
            <a:r>
              <a:rPr lang="sv-SE" sz="1800" dirty="0"/>
              <a:t>Slalom först med kroppen i banan, passa bänk och passera </a:t>
            </a:r>
            <a:r>
              <a:rPr lang="sv-SE" sz="1800" dirty="0" err="1"/>
              <a:t>brevid</a:t>
            </a:r>
            <a:r>
              <a:rPr lang="sv-SE" sz="1800" dirty="0"/>
              <a:t>, lyft boll över bänk, cirkulera konerna åt olika håll, </a:t>
            </a:r>
            <a:r>
              <a:rPr lang="sv-SE" sz="1800" dirty="0" err="1"/>
              <a:t>kroppsfinta</a:t>
            </a:r>
            <a:r>
              <a:rPr lang="sv-SE" sz="1800" dirty="0"/>
              <a:t> en ledare eller någon annan, slalom bara med boll, skott på mål.</a:t>
            </a:r>
          </a:p>
          <a:p>
            <a:pPr indent="-381000" algn="l">
              <a:buSzPts val="2400"/>
              <a:buChar char="●"/>
            </a:pPr>
            <a:br>
              <a:rPr lang="sv-SE" sz="1800" dirty="0"/>
            </a:br>
            <a:endParaRPr lang="sv-SE" sz="1800" dirty="0"/>
          </a:p>
        </p:txBody>
      </p:sp>
      <p:grpSp>
        <p:nvGrpSpPr>
          <p:cNvPr id="6" name="Group 5">
            <a:extLst>
              <a:ext uri="{FF2B5EF4-FFF2-40B4-BE49-F238E27FC236}">
                <a16:creationId xmlns:a16="http://schemas.microsoft.com/office/drawing/2014/main" id="{E6E25F4D-B5DB-949A-9AF6-28230CF7F0BF}"/>
              </a:ext>
            </a:extLst>
          </p:cNvPr>
          <p:cNvGrpSpPr/>
          <p:nvPr/>
        </p:nvGrpSpPr>
        <p:grpSpPr>
          <a:xfrm>
            <a:off x="1753144" y="2696505"/>
            <a:ext cx="4422616" cy="2351856"/>
            <a:chOff x="1753144" y="2696505"/>
            <a:chExt cx="4422616" cy="2351856"/>
          </a:xfrm>
        </p:grpSpPr>
        <p:pic>
          <p:nvPicPr>
            <p:cNvPr id="4" name="Picture 3" descr="A black and white square with a square and a basketball hoop&#10;&#10;Description automatically generated">
              <a:extLst>
                <a:ext uri="{FF2B5EF4-FFF2-40B4-BE49-F238E27FC236}">
                  <a16:creationId xmlns:a16="http://schemas.microsoft.com/office/drawing/2014/main" id="{F00C7C8A-E5E0-30A9-0AF1-B8160AEDAC4A}"/>
                </a:ext>
              </a:extLst>
            </p:cNvPr>
            <p:cNvPicPr>
              <a:picLocks noChangeAspect="1"/>
            </p:cNvPicPr>
            <p:nvPr/>
          </p:nvPicPr>
          <p:blipFill>
            <a:blip r:embed="rId3"/>
            <a:stretch>
              <a:fillRect/>
            </a:stretch>
          </p:blipFill>
          <p:spPr>
            <a:xfrm rot="5400000">
              <a:off x="1696925" y="2780834"/>
              <a:ext cx="2323746" cy="2211307"/>
            </a:xfrm>
            <a:prstGeom prst="rect">
              <a:avLst/>
            </a:prstGeom>
          </p:spPr>
        </p:pic>
        <p:pic>
          <p:nvPicPr>
            <p:cNvPr id="5" name="Picture 4" descr="A black and white square with a square and a basketball hoop&#10;&#10;Description automatically generated">
              <a:extLst>
                <a:ext uri="{FF2B5EF4-FFF2-40B4-BE49-F238E27FC236}">
                  <a16:creationId xmlns:a16="http://schemas.microsoft.com/office/drawing/2014/main" id="{F2F52DDB-610C-5810-4444-3CB2E8C595D3}"/>
                </a:ext>
              </a:extLst>
            </p:cNvPr>
            <p:cNvPicPr>
              <a:picLocks noChangeAspect="1"/>
            </p:cNvPicPr>
            <p:nvPr/>
          </p:nvPicPr>
          <p:blipFill>
            <a:blip r:embed="rId3"/>
            <a:stretch>
              <a:fillRect/>
            </a:stretch>
          </p:blipFill>
          <p:spPr>
            <a:xfrm rot="16200000">
              <a:off x="3908234" y="2752724"/>
              <a:ext cx="2323746" cy="2211307"/>
            </a:xfrm>
            <a:prstGeom prst="rect">
              <a:avLst/>
            </a:prstGeom>
          </p:spPr>
        </p:pic>
      </p:grpSp>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8BA1DE9D-6B67-8C8A-AE7F-51F550CC9D23}"/>
                  </a:ext>
                </a:extLst>
              </p14:cNvPr>
              <p14:cNvContentPartPr/>
              <p14:nvPr/>
            </p14:nvContentPartPr>
            <p14:xfrm>
              <a:off x="4772340" y="2783086"/>
              <a:ext cx="107640" cy="2193120"/>
            </p14:xfrm>
          </p:contentPart>
        </mc:Choice>
        <mc:Fallback xmlns="">
          <p:pic>
            <p:nvPicPr>
              <p:cNvPr id="12" name="Ink 11">
                <a:extLst>
                  <a:ext uri="{FF2B5EF4-FFF2-40B4-BE49-F238E27FC236}">
                    <a16:creationId xmlns:a16="http://schemas.microsoft.com/office/drawing/2014/main" id="{8BA1DE9D-6B67-8C8A-AE7F-51F550CC9D23}"/>
                  </a:ext>
                </a:extLst>
              </p:cNvPr>
              <p:cNvPicPr/>
              <p:nvPr/>
            </p:nvPicPr>
            <p:blipFill>
              <a:blip r:embed="rId5"/>
              <a:stretch>
                <a:fillRect/>
              </a:stretch>
            </p:blipFill>
            <p:spPr>
              <a:xfrm>
                <a:off x="4763310" y="2774086"/>
                <a:ext cx="125339" cy="2210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61740201-6F36-EE18-02FE-28450B98C89A}"/>
                  </a:ext>
                </a:extLst>
              </p14:cNvPr>
              <p14:cNvContentPartPr/>
              <p14:nvPr/>
            </p14:nvContentPartPr>
            <p14:xfrm>
              <a:off x="2245500" y="4484446"/>
              <a:ext cx="360" cy="360"/>
            </p14:xfrm>
          </p:contentPart>
        </mc:Choice>
        <mc:Fallback xmlns="">
          <p:pic>
            <p:nvPicPr>
              <p:cNvPr id="2" name="Ink 1">
                <a:extLst>
                  <a:ext uri="{FF2B5EF4-FFF2-40B4-BE49-F238E27FC236}">
                    <a16:creationId xmlns:a16="http://schemas.microsoft.com/office/drawing/2014/main" id="{61740201-6F36-EE18-02FE-28450B98C89A}"/>
                  </a:ext>
                </a:extLst>
              </p:cNvPr>
              <p:cNvPicPr/>
              <p:nvPr/>
            </p:nvPicPr>
            <p:blipFill>
              <a:blip r:embed="rId7"/>
              <a:stretch>
                <a:fillRect/>
              </a:stretch>
            </p:blipFill>
            <p:spPr>
              <a:xfrm>
                <a:off x="2236500" y="447544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 name="Ink 2">
                <a:extLst>
                  <a:ext uri="{FF2B5EF4-FFF2-40B4-BE49-F238E27FC236}">
                    <a16:creationId xmlns:a16="http://schemas.microsoft.com/office/drawing/2014/main" id="{B8596E24-3966-A658-2804-DB54246AB041}"/>
                  </a:ext>
                </a:extLst>
              </p14:cNvPr>
              <p14:cNvContentPartPr/>
              <p14:nvPr/>
            </p14:nvContentPartPr>
            <p14:xfrm>
              <a:off x="2325780" y="4827526"/>
              <a:ext cx="360" cy="360"/>
            </p14:xfrm>
          </p:contentPart>
        </mc:Choice>
        <mc:Fallback xmlns="">
          <p:pic>
            <p:nvPicPr>
              <p:cNvPr id="3" name="Ink 2">
                <a:extLst>
                  <a:ext uri="{FF2B5EF4-FFF2-40B4-BE49-F238E27FC236}">
                    <a16:creationId xmlns:a16="http://schemas.microsoft.com/office/drawing/2014/main" id="{B8596E24-3966-A658-2804-DB54246AB041}"/>
                  </a:ext>
                </a:extLst>
              </p:cNvPr>
              <p:cNvPicPr/>
              <p:nvPr/>
            </p:nvPicPr>
            <p:blipFill>
              <a:blip r:embed="rId7"/>
              <a:stretch>
                <a:fillRect/>
              </a:stretch>
            </p:blipFill>
            <p:spPr>
              <a:xfrm>
                <a:off x="2317140" y="48185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4" name="Ink 23">
                <a:extLst>
                  <a:ext uri="{FF2B5EF4-FFF2-40B4-BE49-F238E27FC236}">
                    <a16:creationId xmlns:a16="http://schemas.microsoft.com/office/drawing/2014/main" id="{78E6D587-F42A-E35B-20EC-045B4B121ACE}"/>
                  </a:ext>
                </a:extLst>
              </p14:cNvPr>
              <p14:cNvContentPartPr/>
              <p14:nvPr/>
            </p14:nvContentPartPr>
            <p14:xfrm>
              <a:off x="2440260" y="4484446"/>
              <a:ext cx="360" cy="360"/>
            </p14:xfrm>
          </p:contentPart>
        </mc:Choice>
        <mc:Fallback xmlns="">
          <p:pic>
            <p:nvPicPr>
              <p:cNvPr id="24" name="Ink 23">
                <a:extLst>
                  <a:ext uri="{FF2B5EF4-FFF2-40B4-BE49-F238E27FC236}">
                    <a16:creationId xmlns:a16="http://schemas.microsoft.com/office/drawing/2014/main" id="{78E6D587-F42A-E35B-20EC-045B4B121ACE}"/>
                  </a:ext>
                </a:extLst>
              </p:cNvPr>
              <p:cNvPicPr/>
              <p:nvPr/>
            </p:nvPicPr>
            <p:blipFill>
              <a:blip r:embed="rId7"/>
              <a:stretch>
                <a:fillRect/>
              </a:stretch>
            </p:blipFill>
            <p:spPr>
              <a:xfrm>
                <a:off x="2431620" y="447544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2" name="Ink 31">
                <a:extLst>
                  <a:ext uri="{FF2B5EF4-FFF2-40B4-BE49-F238E27FC236}">
                    <a16:creationId xmlns:a16="http://schemas.microsoft.com/office/drawing/2014/main" id="{5311F063-BC20-0023-8F8C-B2D7CCF43C1B}"/>
                  </a:ext>
                </a:extLst>
              </p14:cNvPr>
              <p14:cNvContentPartPr/>
              <p14:nvPr/>
            </p14:nvContentPartPr>
            <p14:xfrm>
              <a:off x="2521260" y="4820686"/>
              <a:ext cx="360" cy="1440"/>
            </p14:xfrm>
          </p:contentPart>
        </mc:Choice>
        <mc:Fallback xmlns="">
          <p:pic>
            <p:nvPicPr>
              <p:cNvPr id="32" name="Ink 31">
                <a:extLst>
                  <a:ext uri="{FF2B5EF4-FFF2-40B4-BE49-F238E27FC236}">
                    <a16:creationId xmlns:a16="http://schemas.microsoft.com/office/drawing/2014/main" id="{5311F063-BC20-0023-8F8C-B2D7CCF43C1B}"/>
                  </a:ext>
                </a:extLst>
              </p:cNvPr>
              <p:cNvPicPr/>
              <p:nvPr/>
            </p:nvPicPr>
            <p:blipFill>
              <a:blip r:embed="rId7"/>
              <a:stretch>
                <a:fillRect/>
              </a:stretch>
            </p:blipFill>
            <p:spPr>
              <a:xfrm>
                <a:off x="2512260" y="4811686"/>
                <a:ext cx="1800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0" name="Ink 39">
                <a:extLst>
                  <a:ext uri="{FF2B5EF4-FFF2-40B4-BE49-F238E27FC236}">
                    <a16:creationId xmlns:a16="http://schemas.microsoft.com/office/drawing/2014/main" id="{8F37495B-9084-62F1-C3C9-99BF16247010}"/>
                  </a:ext>
                </a:extLst>
              </p14:cNvPr>
              <p14:cNvContentPartPr/>
              <p14:nvPr/>
            </p14:nvContentPartPr>
            <p14:xfrm>
              <a:off x="2642220" y="4471126"/>
              <a:ext cx="360" cy="360"/>
            </p14:xfrm>
          </p:contentPart>
        </mc:Choice>
        <mc:Fallback xmlns="">
          <p:pic>
            <p:nvPicPr>
              <p:cNvPr id="40" name="Ink 39">
                <a:extLst>
                  <a:ext uri="{FF2B5EF4-FFF2-40B4-BE49-F238E27FC236}">
                    <a16:creationId xmlns:a16="http://schemas.microsoft.com/office/drawing/2014/main" id="{8F37495B-9084-62F1-C3C9-99BF16247010}"/>
                  </a:ext>
                </a:extLst>
              </p:cNvPr>
              <p:cNvPicPr/>
              <p:nvPr/>
            </p:nvPicPr>
            <p:blipFill>
              <a:blip r:embed="rId7"/>
              <a:stretch>
                <a:fillRect/>
              </a:stretch>
            </p:blipFill>
            <p:spPr>
              <a:xfrm>
                <a:off x="2633220" y="44624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1" name="Ink 40">
                <a:extLst>
                  <a:ext uri="{FF2B5EF4-FFF2-40B4-BE49-F238E27FC236}">
                    <a16:creationId xmlns:a16="http://schemas.microsoft.com/office/drawing/2014/main" id="{6E708E73-646A-1DC2-3EB3-E272795B6409}"/>
                  </a:ext>
                </a:extLst>
              </p14:cNvPr>
              <p14:cNvContentPartPr/>
              <p14:nvPr/>
            </p14:nvContentPartPr>
            <p14:xfrm>
              <a:off x="2716020" y="4820686"/>
              <a:ext cx="360" cy="360"/>
            </p14:xfrm>
          </p:contentPart>
        </mc:Choice>
        <mc:Fallback xmlns="">
          <p:pic>
            <p:nvPicPr>
              <p:cNvPr id="41" name="Ink 40">
                <a:extLst>
                  <a:ext uri="{FF2B5EF4-FFF2-40B4-BE49-F238E27FC236}">
                    <a16:creationId xmlns:a16="http://schemas.microsoft.com/office/drawing/2014/main" id="{6E708E73-646A-1DC2-3EB3-E272795B6409}"/>
                  </a:ext>
                </a:extLst>
              </p:cNvPr>
              <p:cNvPicPr/>
              <p:nvPr/>
            </p:nvPicPr>
            <p:blipFill>
              <a:blip r:embed="rId7"/>
              <a:stretch>
                <a:fillRect/>
              </a:stretch>
            </p:blipFill>
            <p:spPr>
              <a:xfrm>
                <a:off x="2707020" y="48116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4" name="Ink 43">
                <a:extLst>
                  <a:ext uri="{FF2B5EF4-FFF2-40B4-BE49-F238E27FC236}">
                    <a16:creationId xmlns:a16="http://schemas.microsoft.com/office/drawing/2014/main" id="{96E5495F-CA22-8CF5-7ABF-7D78D55A2D18}"/>
                  </a:ext>
                </a:extLst>
              </p14:cNvPr>
              <p14:cNvContentPartPr/>
              <p14:nvPr/>
            </p14:nvContentPartPr>
            <p14:xfrm>
              <a:off x="3307500" y="4511446"/>
              <a:ext cx="28440" cy="389880"/>
            </p14:xfrm>
          </p:contentPart>
        </mc:Choice>
        <mc:Fallback xmlns="">
          <p:pic>
            <p:nvPicPr>
              <p:cNvPr id="44" name="Ink 43">
                <a:extLst>
                  <a:ext uri="{FF2B5EF4-FFF2-40B4-BE49-F238E27FC236}">
                    <a16:creationId xmlns:a16="http://schemas.microsoft.com/office/drawing/2014/main" id="{96E5495F-CA22-8CF5-7ABF-7D78D55A2D18}"/>
                  </a:ext>
                </a:extLst>
              </p:cNvPr>
              <p:cNvPicPr/>
              <p:nvPr/>
            </p:nvPicPr>
            <p:blipFill>
              <a:blip r:embed="rId14"/>
              <a:stretch>
                <a:fillRect/>
              </a:stretch>
            </p:blipFill>
            <p:spPr>
              <a:xfrm>
                <a:off x="3298860" y="4502446"/>
                <a:ext cx="46080" cy="407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5" name="Ink 44">
                <a:extLst>
                  <a:ext uri="{FF2B5EF4-FFF2-40B4-BE49-F238E27FC236}">
                    <a16:creationId xmlns:a16="http://schemas.microsoft.com/office/drawing/2014/main" id="{F90C31ED-0510-65CC-CB59-DE1D6EA15E35}"/>
                  </a:ext>
                </a:extLst>
              </p14:cNvPr>
              <p14:cNvContentPartPr/>
              <p14:nvPr/>
            </p14:nvContentPartPr>
            <p14:xfrm>
              <a:off x="3926340" y="4712686"/>
              <a:ext cx="510480" cy="47880"/>
            </p14:xfrm>
          </p:contentPart>
        </mc:Choice>
        <mc:Fallback xmlns="">
          <p:pic>
            <p:nvPicPr>
              <p:cNvPr id="45" name="Ink 44">
                <a:extLst>
                  <a:ext uri="{FF2B5EF4-FFF2-40B4-BE49-F238E27FC236}">
                    <a16:creationId xmlns:a16="http://schemas.microsoft.com/office/drawing/2014/main" id="{F90C31ED-0510-65CC-CB59-DE1D6EA15E35}"/>
                  </a:ext>
                </a:extLst>
              </p:cNvPr>
              <p:cNvPicPr/>
              <p:nvPr/>
            </p:nvPicPr>
            <p:blipFill>
              <a:blip r:embed="rId16"/>
              <a:stretch>
                <a:fillRect/>
              </a:stretch>
            </p:blipFill>
            <p:spPr>
              <a:xfrm>
                <a:off x="3917700" y="4703686"/>
                <a:ext cx="52812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6" name="Ink 45">
                <a:extLst>
                  <a:ext uri="{FF2B5EF4-FFF2-40B4-BE49-F238E27FC236}">
                    <a16:creationId xmlns:a16="http://schemas.microsoft.com/office/drawing/2014/main" id="{B8FFB75D-3DB7-8E22-C9CE-36E5A4462E32}"/>
                  </a:ext>
                </a:extLst>
              </p14:cNvPr>
              <p14:cNvContentPartPr/>
              <p14:nvPr/>
            </p14:nvContentPartPr>
            <p14:xfrm>
              <a:off x="4188420" y="4235686"/>
              <a:ext cx="360" cy="360"/>
            </p14:xfrm>
          </p:contentPart>
        </mc:Choice>
        <mc:Fallback xmlns="">
          <p:pic>
            <p:nvPicPr>
              <p:cNvPr id="46" name="Ink 45">
                <a:extLst>
                  <a:ext uri="{FF2B5EF4-FFF2-40B4-BE49-F238E27FC236}">
                    <a16:creationId xmlns:a16="http://schemas.microsoft.com/office/drawing/2014/main" id="{B8FFB75D-3DB7-8E22-C9CE-36E5A4462E32}"/>
                  </a:ext>
                </a:extLst>
              </p:cNvPr>
              <p:cNvPicPr/>
              <p:nvPr/>
            </p:nvPicPr>
            <p:blipFill>
              <a:blip r:embed="rId7"/>
              <a:stretch>
                <a:fillRect/>
              </a:stretch>
            </p:blipFill>
            <p:spPr>
              <a:xfrm>
                <a:off x="4179420" y="42266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7" name="Ink 46">
                <a:extLst>
                  <a:ext uri="{FF2B5EF4-FFF2-40B4-BE49-F238E27FC236}">
                    <a16:creationId xmlns:a16="http://schemas.microsoft.com/office/drawing/2014/main" id="{064647C2-463A-99E0-6281-9AF7CF05AF53}"/>
                  </a:ext>
                </a:extLst>
              </p14:cNvPr>
              <p14:cNvContentPartPr/>
              <p14:nvPr/>
            </p14:nvContentPartPr>
            <p14:xfrm>
              <a:off x="4174740" y="3704326"/>
              <a:ext cx="360" cy="1440"/>
            </p14:xfrm>
          </p:contentPart>
        </mc:Choice>
        <mc:Fallback xmlns="">
          <p:pic>
            <p:nvPicPr>
              <p:cNvPr id="47" name="Ink 46">
                <a:extLst>
                  <a:ext uri="{FF2B5EF4-FFF2-40B4-BE49-F238E27FC236}">
                    <a16:creationId xmlns:a16="http://schemas.microsoft.com/office/drawing/2014/main" id="{064647C2-463A-99E0-6281-9AF7CF05AF53}"/>
                  </a:ext>
                </a:extLst>
              </p:cNvPr>
              <p:cNvPicPr/>
              <p:nvPr/>
            </p:nvPicPr>
            <p:blipFill>
              <a:blip r:embed="rId7"/>
              <a:stretch>
                <a:fillRect/>
              </a:stretch>
            </p:blipFill>
            <p:spPr>
              <a:xfrm>
                <a:off x="4166100" y="3695686"/>
                <a:ext cx="18000" cy="19080"/>
              </a:xfrm>
              <a:prstGeom prst="rect">
                <a:avLst/>
              </a:prstGeom>
            </p:spPr>
          </p:pic>
        </mc:Fallback>
      </mc:AlternateContent>
      <p:grpSp>
        <p:nvGrpSpPr>
          <p:cNvPr id="56" name="Group 55">
            <a:extLst>
              <a:ext uri="{FF2B5EF4-FFF2-40B4-BE49-F238E27FC236}">
                <a16:creationId xmlns:a16="http://schemas.microsoft.com/office/drawing/2014/main" id="{81E6EC2A-79E8-9007-7151-3966E57DE054}"/>
              </a:ext>
            </a:extLst>
          </p:cNvPr>
          <p:cNvGrpSpPr/>
          <p:nvPr/>
        </p:nvGrpSpPr>
        <p:grpSpPr>
          <a:xfrm>
            <a:off x="3985020" y="3098086"/>
            <a:ext cx="331200" cy="343440"/>
            <a:chOff x="3985020" y="3098086"/>
            <a:chExt cx="331200" cy="343440"/>
          </a:xfrm>
        </p:grpSpPr>
        <mc:AlternateContent xmlns:mc="http://schemas.openxmlformats.org/markup-compatibility/2006" xmlns:p14="http://schemas.microsoft.com/office/powerpoint/2010/main">
          <mc:Choice Requires="p14">
            <p:contentPart p14:bwMode="auto" r:id="rId19">
              <p14:nvContentPartPr>
                <p14:cNvPr id="48" name="Ink 47">
                  <a:extLst>
                    <a:ext uri="{FF2B5EF4-FFF2-40B4-BE49-F238E27FC236}">
                      <a16:creationId xmlns:a16="http://schemas.microsoft.com/office/drawing/2014/main" id="{86025D87-CE40-9056-F175-BBBF7D1E7690}"/>
                    </a:ext>
                  </a:extLst>
                </p14:cNvPr>
                <p14:cNvContentPartPr/>
                <p14:nvPr/>
              </p14:nvContentPartPr>
              <p14:xfrm>
                <a:off x="4132620" y="3098086"/>
                <a:ext cx="105480" cy="97920"/>
              </p14:xfrm>
            </p:contentPart>
          </mc:Choice>
          <mc:Fallback xmlns="">
            <p:pic>
              <p:nvPicPr>
                <p:cNvPr id="48" name="Ink 47">
                  <a:extLst>
                    <a:ext uri="{FF2B5EF4-FFF2-40B4-BE49-F238E27FC236}">
                      <a16:creationId xmlns:a16="http://schemas.microsoft.com/office/drawing/2014/main" id="{86025D87-CE40-9056-F175-BBBF7D1E7690}"/>
                    </a:ext>
                  </a:extLst>
                </p:cNvPr>
                <p:cNvPicPr/>
                <p:nvPr/>
              </p:nvPicPr>
              <p:blipFill>
                <a:blip r:embed="rId20"/>
                <a:stretch>
                  <a:fillRect/>
                </a:stretch>
              </p:blipFill>
              <p:spPr>
                <a:xfrm>
                  <a:off x="4123620" y="3089086"/>
                  <a:ext cx="12312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9" name="Ink 48">
                  <a:extLst>
                    <a:ext uri="{FF2B5EF4-FFF2-40B4-BE49-F238E27FC236}">
                      <a16:creationId xmlns:a16="http://schemas.microsoft.com/office/drawing/2014/main" id="{E69C02F5-7499-DA45-FF31-2398D347B7B8}"/>
                    </a:ext>
                  </a:extLst>
                </p14:cNvPr>
                <p14:cNvContentPartPr/>
                <p14:nvPr/>
              </p14:nvContentPartPr>
              <p14:xfrm>
                <a:off x="4075020" y="3203926"/>
                <a:ext cx="189000" cy="158400"/>
              </p14:xfrm>
            </p:contentPart>
          </mc:Choice>
          <mc:Fallback xmlns="">
            <p:pic>
              <p:nvPicPr>
                <p:cNvPr id="49" name="Ink 48">
                  <a:extLst>
                    <a:ext uri="{FF2B5EF4-FFF2-40B4-BE49-F238E27FC236}">
                      <a16:creationId xmlns:a16="http://schemas.microsoft.com/office/drawing/2014/main" id="{E69C02F5-7499-DA45-FF31-2398D347B7B8}"/>
                    </a:ext>
                  </a:extLst>
                </p:cNvPr>
                <p:cNvPicPr/>
                <p:nvPr/>
              </p:nvPicPr>
              <p:blipFill>
                <a:blip r:embed="rId22"/>
                <a:stretch>
                  <a:fillRect/>
                </a:stretch>
              </p:blipFill>
              <p:spPr>
                <a:xfrm>
                  <a:off x="4066020" y="3195286"/>
                  <a:ext cx="2066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50" name="Ink 49">
                  <a:extLst>
                    <a:ext uri="{FF2B5EF4-FFF2-40B4-BE49-F238E27FC236}">
                      <a16:creationId xmlns:a16="http://schemas.microsoft.com/office/drawing/2014/main" id="{513D79C6-81A8-D718-A5DC-E54F2DEADCEC}"/>
                    </a:ext>
                  </a:extLst>
                </p14:cNvPr>
                <p14:cNvContentPartPr/>
                <p14:nvPr/>
              </p14:nvContentPartPr>
              <p14:xfrm>
                <a:off x="4065300" y="3374926"/>
                <a:ext cx="42840" cy="66600"/>
              </p14:xfrm>
            </p:contentPart>
          </mc:Choice>
          <mc:Fallback xmlns="">
            <p:pic>
              <p:nvPicPr>
                <p:cNvPr id="50" name="Ink 49">
                  <a:extLst>
                    <a:ext uri="{FF2B5EF4-FFF2-40B4-BE49-F238E27FC236}">
                      <a16:creationId xmlns:a16="http://schemas.microsoft.com/office/drawing/2014/main" id="{513D79C6-81A8-D718-A5DC-E54F2DEADCEC}"/>
                    </a:ext>
                  </a:extLst>
                </p:cNvPr>
                <p:cNvPicPr/>
                <p:nvPr/>
              </p:nvPicPr>
              <p:blipFill>
                <a:blip r:embed="rId24"/>
                <a:stretch>
                  <a:fillRect/>
                </a:stretch>
              </p:blipFill>
              <p:spPr>
                <a:xfrm>
                  <a:off x="4056660" y="3366286"/>
                  <a:ext cx="6048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51" name="Ink 50">
                  <a:extLst>
                    <a:ext uri="{FF2B5EF4-FFF2-40B4-BE49-F238E27FC236}">
                      <a16:creationId xmlns:a16="http://schemas.microsoft.com/office/drawing/2014/main" id="{69B998AA-D3C3-37E6-DDFD-D6F93BCBE1BB}"/>
                    </a:ext>
                  </a:extLst>
                </p14:cNvPr>
                <p14:cNvContentPartPr/>
                <p14:nvPr/>
              </p14:nvContentPartPr>
              <p14:xfrm>
                <a:off x="4215420" y="3361606"/>
                <a:ext cx="67320" cy="49320"/>
              </p14:xfrm>
            </p:contentPart>
          </mc:Choice>
          <mc:Fallback xmlns="">
            <p:pic>
              <p:nvPicPr>
                <p:cNvPr id="51" name="Ink 50">
                  <a:extLst>
                    <a:ext uri="{FF2B5EF4-FFF2-40B4-BE49-F238E27FC236}">
                      <a16:creationId xmlns:a16="http://schemas.microsoft.com/office/drawing/2014/main" id="{69B998AA-D3C3-37E6-DDFD-D6F93BCBE1BB}"/>
                    </a:ext>
                  </a:extLst>
                </p:cNvPr>
                <p:cNvPicPr/>
                <p:nvPr/>
              </p:nvPicPr>
              <p:blipFill>
                <a:blip r:embed="rId26"/>
                <a:stretch>
                  <a:fillRect/>
                </a:stretch>
              </p:blipFill>
              <p:spPr>
                <a:xfrm>
                  <a:off x="4206420" y="3352966"/>
                  <a:ext cx="8496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53" name="Ink 52">
                  <a:extLst>
                    <a:ext uri="{FF2B5EF4-FFF2-40B4-BE49-F238E27FC236}">
                      <a16:creationId xmlns:a16="http://schemas.microsoft.com/office/drawing/2014/main" id="{662AA7CA-869F-8254-A4CF-B1732B12726B}"/>
                    </a:ext>
                  </a:extLst>
                </p14:cNvPr>
                <p14:cNvContentPartPr/>
                <p14:nvPr/>
              </p14:nvContentPartPr>
              <p14:xfrm>
                <a:off x="4289220" y="3210046"/>
                <a:ext cx="27000" cy="44640"/>
              </p14:xfrm>
            </p:contentPart>
          </mc:Choice>
          <mc:Fallback xmlns="">
            <p:pic>
              <p:nvPicPr>
                <p:cNvPr id="53" name="Ink 52">
                  <a:extLst>
                    <a:ext uri="{FF2B5EF4-FFF2-40B4-BE49-F238E27FC236}">
                      <a16:creationId xmlns:a16="http://schemas.microsoft.com/office/drawing/2014/main" id="{662AA7CA-869F-8254-A4CF-B1732B12726B}"/>
                    </a:ext>
                  </a:extLst>
                </p:cNvPr>
                <p:cNvPicPr/>
                <p:nvPr/>
              </p:nvPicPr>
              <p:blipFill>
                <a:blip r:embed="rId28"/>
                <a:stretch>
                  <a:fillRect/>
                </a:stretch>
              </p:blipFill>
              <p:spPr>
                <a:xfrm>
                  <a:off x="4280580" y="3201046"/>
                  <a:ext cx="4464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55" name="Ink 54">
                  <a:extLst>
                    <a:ext uri="{FF2B5EF4-FFF2-40B4-BE49-F238E27FC236}">
                      <a16:creationId xmlns:a16="http://schemas.microsoft.com/office/drawing/2014/main" id="{90F389F2-0633-BCB6-BA48-A722B384291F}"/>
                    </a:ext>
                  </a:extLst>
                </p14:cNvPr>
                <p14:cNvContentPartPr/>
                <p14:nvPr/>
              </p14:nvContentPartPr>
              <p14:xfrm>
                <a:off x="3985020" y="3188806"/>
                <a:ext cx="96120" cy="52200"/>
              </p14:xfrm>
            </p:contentPart>
          </mc:Choice>
          <mc:Fallback xmlns="">
            <p:pic>
              <p:nvPicPr>
                <p:cNvPr id="55" name="Ink 54">
                  <a:extLst>
                    <a:ext uri="{FF2B5EF4-FFF2-40B4-BE49-F238E27FC236}">
                      <a16:creationId xmlns:a16="http://schemas.microsoft.com/office/drawing/2014/main" id="{90F389F2-0633-BCB6-BA48-A722B384291F}"/>
                    </a:ext>
                  </a:extLst>
                </p:cNvPr>
                <p:cNvPicPr/>
                <p:nvPr/>
              </p:nvPicPr>
              <p:blipFill>
                <a:blip r:embed="rId30"/>
                <a:stretch>
                  <a:fillRect/>
                </a:stretch>
              </p:blipFill>
              <p:spPr>
                <a:xfrm>
                  <a:off x="3976020" y="3180166"/>
                  <a:ext cx="113760" cy="69840"/>
                </a:xfrm>
                <a:prstGeom prst="rect">
                  <a:avLst/>
                </a:prstGeom>
              </p:spPr>
            </p:pic>
          </mc:Fallback>
        </mc:AlternateContent>
      </p:grpSp>
      <p:grpSp>
        <p:nvGrpSpPr>
          <p:cNvPr id="64" name="Group 63">
            <a:extLst>
              <a:ext uri="{FF2B5EF4-FFF2-40B4-BE49-F238E27FC236}">
                <a16:creationId xmlns:a16="http://schemas.microsoft.com/office/drawing/2014/main" id="{513981FC-6033-28E3-CD8C-FD99647547CC}"/>
              </a:ext>
            </a:extLst>
          </p:cNvPr>
          <p:cNvGrpSpPr/>
          <p:nvPr/>
        </p:nvGrpSpPr>
        <p:grpSpPr>
          <a:xfrm>
            <a:off x="3502620" y="2985046"/>
            <a:ext cx="356760" cy="13680"/>
            <a:chOff x="3502620" y="2985046"/>
            <a:chExt cx="356760" cy="13680"/>
          </a:xfrm>
        </p:grpSpPr>
        <mc:AlternateContent xmlns:mc="http://schemas.openxmlformats.org/markup-compatibility/2006" xmlns:p14="http://schemas.microsoft.com/office/powerpoint/2010/main">
          <mc:Choice Requires="p14">
            <p:contentPart p14:bwMode="auto" r:id="rId31">
              <p14:nvContentPartPr>
                <p14:cNvPr id="57" name="Ink 56">
                  <a:extLst>
                    <a:ext uri="{FF2B5EF4-FFF2-40B4-BE49-F238E27FC236}">
                      <a16:creationId xmlns:a16="http://schemas.microsoft.com/office/drawing/2014/main" id="{EAF24C51-D289-5E98-793E-D854BEE98A8B}"/>
                    </a:ext>
                  </a:extLst>
                </p14:cNvPr>
                <p14:cNvContentPartPr/>
                <p14:nvPr/>
              </p14:nvContentPartPr>
              <p14:xfrm>
                <a:off x="3859020" y="2985046"/>
                <a:ext cx="360" cy="360"/>
              </p14:xfrm>
            </p:contentPart>
          </mc:Choice>
          <mc:Fallback xmlns="">
            <p:pic>
              <p:nvPicPr>
                <p:cNvPr id="57" name="Ink 56">
                  <a:extLst>
                    <a:ext uri="{FF2B5EF4-FFF2-40B4-BE49-F238E27FC236}">
                      <a16:creationId xmlns:a16="http://schemas.microsoft.com/office/drawing/2014/main" id="{EAF24C51-D289-5E98-793E-D854BEE98A8B}"/>
                    </a:ext>
                  </a:extLst>
                </p:cNvPr>
                <p:cNvPicPr/>
                <p:nvPr/>
              </p:nvPicPr>
              <p:blipFill>
                <a:blip r:embed="rId7"/>
                <a:stretch>
                  <a:fillRect/>
                </a:stretch>
              </p:blipFill>
              <p:spPr>
                <a:xfrm>
                  <a:off x="3850020" y="297604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58" name="Ink 57">
                  <a:extLst>
                    <a:ext uri="{FF2B5EF4-FFF2-40B4-BE49-F238E27FC236}">
                      <a16:creationId xmlns:a16="http://schemas.microsoft.com/office/drawing/2014/main" id="{FB9E3086-71C4-5930-57B1-B4928D8513A2}"/>
                    </a:ext>
                  </a:extLst>
                </p14:cNvPr>
                <p14:cNvContentPartPr/>
                <p14:nvPr/>
              </p14:nvContentPartPr>
              <p14:xfrm>
                <a:off x="3811860" y="2985046"/>
                <a:ext cx="360" cy="360"/>
              </p14:xfrm>
            </p:contentPart>
          </mc:Choice>
          <mc:Fallback xmlns="">
            <p:pic>
              <p:nvPicPr>
                <p:cNvPr id="58" name="Ink 57">
                  <a:extLst>
                    <a:ext uri="{FF2B5EF4-FFF2-40B4-BE49-F238E27FC236}">
                      <a16:creationId xmlns:a16="http://schemas.microsoft.com/office/drawing/2014/main" id="{FB9E3086-71C4-5930-57B1-B4928D8513A2}"/>
                    </a:ext>
                  </a:extLst>
                </p:cNvPr>
                <p:cNvPicPr/>
                <p:nvPr/>
              </p:nvPicPr>
              <p:blipFill>
                <a:blip r:embed="rId7"/>
                <a:stretch>
                  <a:fillRect/>
                </a:stretch>
              </p:blipFill>
              <p:spPr>
                <a:xfrm>
                  <a:off x="3803220" y="297604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59" name="Ink 58">
                  <a:extLst>
                    <a:ext uri="{FF2B5EF4-FFF2-40B4-BE49-F238E27FC236}">
                      <a16:creationId xmlns:a16="http://schemas.microsoft.com/office/drawing/2014/main" id="{9CDBD0BE-2161-4F42-4688-26BC3B80DB8E}"/>
                    </a:ext>
                  </a:extLst>
                </p14:cNvPr>
                <p14:cNvContentPartPr/>
                <p14:nvPr/>
              </p14:nvContentPartPr>
              <p14:xfrm>
                <a:off x="3751380" y="2991886"/>
                <a:ext cx="360" cy="360"/>
              </p14:xfrm>
            </p:contentPart>
          </mc:Choice>
          <mc:Fallback xmlns="">
            <p:pic>
              <p:nvPicPr>
                <p:cNvPr id="59" name="Ink 58">
                  <a:extLst>
                    <a:ext uri="{FF2B5EF4-FFF2-40B4-BE49-F238E27FC236}">
                      <a16:creationId xmlns:a16="http://schemas.microsoft.com/office/drawing/2014/main" id="{9CDBD0BE-2161-4F42-4688-26BC3B80DB8E}"/>
                    </a:ext>
                  </a:extLst>
                </p:cNvPr>
                <p:cNvPicPr/>
                <p:nvPr/>
              </p:nvPicPr>
              <p:blipFill>
                <a:blip r:embed="rId7"/>
                <a:stretch>
                  <a:fillRect/>
                </a:stretch>
              </p:blipFill>
              <p:spPr>
                <a:xfrm>
                  <a:off x="3742740" y="29828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60" name="Ink 59">
                  <a:extLst>
                    <a:ext uri="{FF2B5EF4-FFF2-40B4-BE49-F238E27FC236}">
                      <a16:creationId xmlns:a16="http://schemas.microsoft.com/office/drawing/2014/main" id="{6B67218F-0BE4-5DE2-58ED-041804A661DB}"/>
                    </a:ext>
                  </a:extLst>
                </p14:cNvPr>
                <p14:cNvContentPartPr/>
                <p14:nvPr/>
              </p14:nvContentPartPr>
              <p14:xfrm>
                <a:off x="3711060" y="2998366"/>
                <a:ext cx="360" cy="360"/>
              </p14:xfrm>
            </p:contentPart>
          </mc:Choice>
          <mc:Fallback xmlns="">
            <p:pic>
              <p:nvPicPr>
                <p:cNvPr id="60" name="Ink 59">
                  <a:extLst>
                    <a:ext uri="{FF2B5EF4-FFF2-40B4-BE49-F238E27FC236}">
                      <a16:creationId xmlns:a16="http://schemas.microsoft.com/office/drawing/2014/main" id="{6B67218F-0BE4-5DE2-58ED-041804A661DB}"/>
                    </a:ext>
                  </a:extLst>
                </p:cNvPr>
                <p:cNvPicPr/>
                <p:nvPr/>
              </p:nvPicPr>
              <p:blipFill>
                <a:blip r:embed="rId7"/>
                <a:stretch>
                  <a:fillRect/>
                </a:stretch>
              </p:blipFill>
              <p:spPr>
                <a:xfrm>
                  <a:off x="3702420" y="29897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61" name="Ink 60">
                  <a:extLst>
                    <a:ext uri="{FF2B5EF4-FFF2-40B4-BE49-F238E27FC236}">
                      <a16:creationId xmlns:a16="http://schemas.microsoft.com/office/drawing/2014/main" id="{565C876D-19AD-EB96-04F1-BCC9B69B8085}"/>
                    </a:ext>
                  </a:extLst>
                </p14:cNvPr>
                <p14:cNvContentPartPr/>
                <p14:nvPr/>
              </p14:nvContentPartPr>
              <p14:xfrm>
                <a:off x="3637260" y="2998366"/>
                <a:ext cx="360" cy="360"/>
              </p14:xfrm>
            </p:contentPart>
          </mc:Choice>
          <mc:Fallback xmlns="">
            <p:pic>
              <p:nvPicPr>
                <p:cNvPr id="61" name="Ink 60">
                  <a:extLst>
                    <a:ext uri="{FF2B5EF4-FFF2-40B4-BE49-F238E27FC236}">
                      <a16:creationId xmlns:a16="http://schemas.microsoft.com/office/drawing/2014/main" id="{565C876D-19AD-EB96-04F1-BCC9B69B8085}"/>
                    </a:ext>
                  </a:extLst>
                </p:cNvPr>
                <p:cNvPicPr/>
                <p:nvPr/>
              </p:nvPicPr>
              <p:blipFill>
                <a:blip r:embed="rId7"/>
                <a:stretch>
                  <a:fillRect/>
                </a:stretch>
              </p:blipFill>
              <p:spPr>
                <a:xfrm>
                  <a:off x="3628260" y="29897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62" name="Ink 61">
                  <a:extLst>
                    <a:ext uri="{FF2B5EF4-FFF2-40B4-BE49-F238E27FC236}">
                      <a16:creationId xmlns:a16="http://schemas.microsoft.com/office/drawing/2014/main" id="{D26D1E77-4427-14C9-2D0C-F65EADD1760C}"/>
                    </a:ext>
                  </a:extLst>
                </p14:cNvPr>
                <p14:cNvContentPartPr/>
                <p14:nvPr/>
              </p14:nvContentPartPr>
              <p14:xfrm>
                <a:off x="3589020" y="2998366"/>
                <a:ext cx="1440" cy="360"/>
              </p14:xfrm>
            </p:contentPart>
          </mc:Choice>
          <mc:Fallback xmlns="">
            <p:pic>
              <p:nvPicPr>
                <p:cNvPr id="62" name="Ink 61">
                  <a:extLst>
                    <a:ext uri="{FF2B5EF4-FFF2-40B4-BE49-F238E27FC236}">
                      <a16:creationId xmlns:a16="http://schemas.microsoft.com/office/drawing/2014/main" id="{D26D1E77-4427-14C9-2D0C-F65EADD1760C}"/>
                    </a:ext>
                  </a:extLst>
                </p:cNvPr>
                <p:cNvPicPr/>
                <p:nvPr/>
              </p:nvPicPr>
              <p:blipFill>
                <a:blip r:embed="rId7"/>
                <a:stretch>
                  <a:fillRect/>
                </a:stretch>
              </p:blipFill>
              <p:spPr>
                <a:xfrm>
                  <a:off x="3580020" y="2989726"/>
                  <a:ext cx="19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63" name="Ink 62">
                  <a:extLst>
                    <a:ext uri="{FF2B5EF4-FFF2-40B4-BE49-F238E27FC236}">
                      <a16:creationId xmlns:a16="http://schemas.microsoft.com/office/drawing/2014/main" id="{2601A77D-307A-2C80-A928-E48722A6F3D7}"/>
                    </a:ext>
                  </a:extLst>
                </p14:cNvPr>
                <p14:cNvContentPartPr/>
                <p14:nvPr/>
              </p14:nvContentPartPr>
              <p14:xfrm>
                <a:off x="3502620" y="2998366"/>
                <a:ext cx="360" cy="360"/>
              </p14:xfrm>
            </p:contentPart>
          </mc:Choice>
          <mc:Fallback xmlns="">
            <p:pic>
              <p:nvPicPr>
                <p:cNvPr id="63" name="Ink 62">
                  <a:extLst>
                    <a:ext uri="{FF2B5EF4-FFF2-40B4-BE49-F238E27FC236}">
                      <a16:creationId xmlns:a16="http://schemas.microsoft.com/office/drawing/2014/main" id="{2601A77D-307A-2C80-A928-E48722A6F3D7}"/>
                    </a:ext>
                  </a:extLst>
                </p:cNvPr>
                <p:cNvPicPr/>
                <p:nvPr/>
              </p:nvPicPr>
              <p:blipFill>
                <a:blip r:embed="rId7"/>
                <a:stretch>
                  <a:fillRect/>
                </a:stretch>
              </p:blipFill>
              <p:spPr>
                <a:xfrm>
                  <a:off x="3493980" y="2989726"/>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65" name="Ink 64">
                <a:extLst>
                  <a:ext uri="{FF2B5EF4-FFF2-40B4-BE49-F238E27FC236}">
                    <a16:creationId xmlns:a16="http://schemas.microsoft.com/office/drawing/2014/main" id="{0110058A-1CD7-41AB-93C7-6D788B823C3A}"/>
                  </a:ext>
                </a:extLst>
              </p14:cNvPr>
              <p14:cNvContentPartPr/>
              <p14:nvPr/>
            </p14:nvContentPartPr>
            <p14:xfrm>
              <a:off x="3333420" y="2998366"/>
              <a:ext cx="1440" cy="360"/>
            </p14:xfrm>
          </p:contentPart>
        </mc:Choice>
        <mc:Fallback xmlns="">
          <p:pic>
            <p:nvPicPr>
              <p:cNvPr id="65" name="Ink 64">
                <a:extLst>
                  <a:ext uri="{FF2B5EF4-FFF2-40B4-BE49-F238E27FC236}">
                    <a16:creationId xmlns:a16="http://schemas.microsoft.com/office/drawing/2014/main" id="{0110058A-1CD7-41AB-93C7-6D788B823C3A}"/>
                  </a:ext>
                </a:extLst>
              </p:cNvPr>
              <p:cNvPicPr/>
              <p:nvPr/>
            </p:nvPicPr>
            <p:blipFill>
              <a:blip r:embed="rId7"/>
              <a:stretch>
                <a:fillRect/>
              </a:stretch>
            </p:blipFill>
            <p:spPr>
              <a:xfrm>
                <a:off x="3324420" y="2989726"/>
                <a:ext cx="19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66" name="Ink 65">
                <a:extLst>
                  <a:ext uri="{FF2B5EF4-FFF2-40B4-BE49-F238E27FC236}">
                    <a16:creationId xmlns:a16="http://schemas.microsoft.com/office/drawing/2014/main" id="{DE2CE001-7447-94C3-F07E-58DFB96AA5BB}"/>
                  </a:ext>
                </a:extLst>
              </p14:cNvPr>
              <p14:cNvContentPartPr/>
              <p14:nvPr/>
            </p14:nvContentPartPr>
            <p14:xfrm>
              <a:off x="2709540" y="2931406"/>
              <a:ext cx="360" cy="360"/>
            </p14:xfrm>
          </p:contentPart>
        </mc:Choice>
        <mc:Fallback xmlns="">
          <p:pic>
            <p:nvPicPr>
              <p:cNvPr id="66" name="Ink 65">
                <a:extLst>
                  <a:ext uri="{FF2B5EF4-FFF2-40B4-BE49-F238E27FC236}">
                    <a16:creationId xmlns:a16="http://schemas.microsoft.com/office/drawing/2014/main" id="{DE2CE001-7447-94C3-F07E-58DFB96AA5BB}"/>
                  </a:ext>
                </a:extLst>
              </p:cNvPr>
              <p:cNvPicPr/>
              <p:nvPr/>
            </p:nvPicPr>
            <p:blipFill>
              <a:blip r:embed="rId7"/>
              <a:stretch>
                <a:fillRect/>
              </a:stretch>
            </p:blipFill>
            <p:spPr>
              <a:xfrm>
                <a:off x="2700540" y="292240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67" name="Ink 66">
                <a:extLst>
                  <a:ext uri="{FF2B5EF4-FFF2-40B4-BE49-F238E27FC236}">
                    <a16:creationId xmlns:a16="http://schemas.microsoft.com/office/drawing/2014/main" id="{AB0688C2-F62C-0AD3-E250-B56675DFDB26}"/>
                  </a:ext>
                </a:extLst>
              </p14:cNvPr>
              <p14:cNvContentPartPr/>
              <p14:nvPr/>
            </p14:nvContentPartPr>
            <p14:xfrm>
              <a:off x="2702700" y="3153166"/>
              <a:ext cx="360" cy="360"/>
            </p14:xfrm>
          </p:contentPart>
        </mc:Choice>
        <mc:Fallback xmlns="">
          <p:pic>
            <p:nvPicPr>
              <p:cNvPr id="67" name="Ink 66">
                <a:extLst>
                  <a:ext uri="{FF2B5EF4-FFF2-40B4-BE49-F238E27FC236}">
                    <a16:creationId xmlns:a16="http://schemas.microsoft.com/office/drawing/2014/main" id="{AB0688C2-F62C-0AD3-E250-B56675DFDB26}"/>
                  </a:ext>
                </a:extLst>
              </p:cNvPr>
              <p:cNvPicPr/>
              <p:nvPr/>
            </p:nvPicPr>
            <p:blipFill>
              <a:blip r:embed="rId7"/>
              <a:stretch>
                <a:fillRect/>
              </a:stretch>
            </p:blipFill>
            <p:spPr>
              <a:xfrm>
                <a:off x="2693700" y="31445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68" name="Ink 67">
                <a:extLst>
                  <a:ext uri="{FF2B5EF4-FFF2-40B4-BE49-F238E27FC236}">
                    <a16:creationId xmlns:a16="http://schemas.microsoft.com/office/drawing/2014/main" id="{3EA04193-CC5D-C998-2CBD-5A326FE6E221}"/>
                  </a:ext>
                </a:extLst>
              </p14:cNvPr>
              <p14:cNvContentPartPr/>
              <p14:nvPr/>
            </p14:nvContentPartPr>
            <p14:xfrm>
              <a:off x="1927260" y="2910166"/>
              <a:ext cx="164160" cy="266400"/>
            </p14:xfrm>
          </p:contentPart>
        </mc:Choice>
        <mc:Fallback xmlns="">
          <p:pic>
            <p:nvPicPr>
              <p:cNvPr id="68" name="Ink 67">
                <a:extLst>
                  <a:ext uri="{FF2B5EF4-FFF2-40B4-BE49-F238E27FC236}">
                    <a16:creationId xmlns:a16="http://schemas.microsoft.com/office/drawing/2014/main" id="{3EA04193-CC5D-C998-2CBD-5A326FE6E221}"/>
                  </a:ext>
                </a:extLst>
              </p:cNvPr>
              <p:cNvPicPr/>
              <p:nvPr/>
            </p:nvPicPr>
            <p:blipFill>
              <a:blip r:embed="rId42"/>
              <a:stretch>
                <a:fillRect/>
              </a:stretch>
            </p:blipFill>
            <p:spPr>
              <a:xfrm>
                <a:off x="1918620" y="2901166"/>
                <a:ext cx="18180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69" name="Ink 68">
                <a:extLst>
                  <a:ext uri="{FF2B5EF4-FFF2-40B4-BE49-F238E27FC236}">
                    <a16:creationId xmlns:a16="http://schemas.microsoft.com/office/drawing/2014/main" id="{006C897C-4608-A642-B4A2-1998FFF442DE}"/>
                  </a:ext>
                </a:extLst>
              </p14:cNvPr>
              <p14:cNvContentPartPr/>
              <p14:nvPr/>
            </p14:nvContentPartPr>
            <p14:xfrm>
              <a:off x="1882260" y="4619446"/>
              <a:ext cx="148680" cy="251280"/>
            </p14:xfrm>
          </p:contentPart>
        </mc:Choice>
        <mc:Fallback xmlns="">
          <p:pic>
            <p:nvPicPr>
              <p:cNvPr id="69" name="Ink 68">
                <a:extLst>
                  <a:ext uri="{FF2B5EF4-FFF2-40B4-BE49-F238E27FC236}">
                    <a16:creationId xmlns:a16="http://schemas.microsoft.com/office/drawing/2014/main" id="{006C897C-4608-A642-B4A2-1998FFF442DE}"/>
                  </a:ext>
                </a:extLst>
              </p:cNvPr>
              <p:cNvPicPr/>
              <p:nvPr/>
            </p:nvPicPr>
            <p:blipFill>
              <a:blip r:embed="rId44"/>
              <a:stretch>
                <a:fillRect/>
              </a:stretch>
            </p:blipFill>
            <p:spPr>
              <a:xfrm>
                <a:off x="1873260" y="4610806"/>
                <a:ext cx="166320" cy="2689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70" name="Ink 69">
                <a:extLst>
                  <a:ext uri="{FF2B5EF4-FFF2-40B4-BE49-F238E27FC236}">
                    <a16:creationId xmlns:a16="http://schemas.microsoft.com/office/drawing/2014/main" id="{B24E33F9-A9BE-631D-2D6D-71826960D6D9}"/>
                  </a:ext>
                </a:extLst>
              </p14:cNvPr>
              <p14:cNvContentPartPr/>
              <p14:nvPr/>
            </p14:nvContentPartPr>
            <p14:xfrm>
              <a:off x="2016540" y="4405606"/>
              <a:ext cx="870840" cy="496080"/>
            </p14:xfrm>
          </p:contentPart>
        </mc:Choice>
        <mc:Fallback xmlns="">
          <p:pic>
            <p:nvPicPr>
              <p:cNvPr id="70" name="Ink 69">
                <a:extLst>
                  <a:ext uri="{FF2B5EF4-FFF2-40B4-BE49-F238E27FC236}">
                    <a16:creationId xmlns:a16="http://schemas.microsoft.com/office/drawing/2014/main" id="{B24E33F9-A9BE-631D-2D6D-71826960D6D9}"/>
                  </a:ext>
                </a:extLst>
              </p:cNvPr>
              <p:cNvPicPr/>
              <p:nvPr/>
            </p:nvPicPr>
            <p:blipFill>
              <a:blip r:embed="rId46"/>
              <a:stretch>
                <a:fillRect/>
              </a:stretch>
            </p:blipFill>
            <p:spPr>
              <a:xfrm>
                <a:off x="2007900" y="4396606"/>
                <a:ext cx="888480" cy="5137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71" name="Ink 70">
                <a:extLst>
                  <a:ext uri="{FF2B5EF4-FFF2-40B4-BE49-F238E27FC236}">
                    <a16:creationId xmlns:a16="http://schemas.microsoft.com/office/drawing/2014/main" id="{37F21BFE-1963-2229-F1D6-80E7C55F96C8}"/>
                  </a:ext>
                </a:extLst>
              </p14:cNvPr>
              <p14:cNvContentPartPr/>
              <p14:nvPr/>
            </p14:nvContentPartPr>
            <p14:xfrm>
              <a:off x="2897460" y="4687486"/>
              <a:ext cx="382680" cy="92160"/>
            </p14:xfrm>
          </p:contentPart>
        </mc:Choice>
        <mc:Fallback xmlns="">
          <p:pic>
            <p:nvPicPr>
              <p:cNvPr id="71" name="Ink 70">
                <a:extLst>
                  <a:ext uri="{FF2B5EF4-FFF2-40B4-BE49-F238E27FC236}">
                    <a16:creationId xmlns:a16="http://schemas.microsoft.com/office/drawing/2014/main" id="{37F21BFE-1963-2229-F1D6-80E7C55F96C8}"/>
                  </a:ext>
                </a:extLst>
              </p:cNvPr>
              <p:cNvPicPr/>
              <p:nvPr/>
            </p:nvPicPr>
            <p:blipFill>
              <a:blip r:embed="rId48"/>
              <a:stretch>
                <a:fillRect/>
              </a:stretch>
            </p:blipFill>
            <p:spPr>
              <a:xfrm>
                <a:off x="2888460" y="4678486"/>
                <a:ext cx="4003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74" name="Ink 73">
                <a:extLst>
                  <a:ext uri="{FF2B5EF4-FFF2-40B4-BE49-F238E27FC236}">
                    <a16:creationId xmlns:a16="http://schemas.microsoft.com/office/drawing/2014/main" id="{D0F931EA-14ED-8329-979C-8BE279F3C42A}"/>
                  </a:ext>
                </a:extLst>
              </p14:cNvPr>
              <p14:cNvContentPartPr/>
              <p14:nvPr/>
            </p14:nvContentPartPr>
            <p14:xfrm>
              <a:off x="3085740" y="4805206"/>
              <a:ext cx="1077840" cy="144360"/>
            </p14:xfrm>
          </p:contentPart>
        </mc:Choice>
        <mc:Fallback xmlns="">
          <p:pic>
            <p:nvPicPr>
              <p:cNvPr id="74" name="Ink 73">
                <a:extLst>
                  <a:ext uri="{FF2B5EF4-FFF2-40B4-BE49-F238E27FC236}">
                    <a16:creationId xmlns:a16="http://schemas.microsoft.com/office/drawing/2014/main" id="{D0F931EA-14ED-8329-979C-8BE279F3C42A}"/>
                  </a:ext>
                </a:extLst>
              </p:cNvPr>
              <p:cNvPicPr/>
              <p:nvPr/>
            </p:nvPicPr>
            <p:blipFill>
              <a:blip r:embed="rId50"/>
              <a:stretch>
                <a:fillRect/>
              </a:stretch>
            </p:blipFill>
            <p:spPr>
              <a:xfrm>
                <a:off x="3076740" y="4796566"/>
                <a:ext cx="1095480" cy="162000"/>
              </a:xfrm>
              <a:prstGeom prst="rect">
                <a:avLst/>
              </a:prstGeom>
            </p:spPr>
          </p:pic>
        </mc:Fallback>
      </mc:AlternateContent>
      <p:grpSp>
        <p:nvGrpSpPr>
          <p:cNvPr id="81" name="Group 80">
            <a:extLst>
              <a:ext uri="{FF2B5EF4-FFF2-40B4-BE49-F238E27FC236}">
                <a16:creationId xmlns:a16="http://schemas.microsoft.com/office/drawing/2014/main" id="{50997C36-0DC2-F392-ADBA-D7AF74500731}"/>
              </a:ext>
            </a:extLst>
          </p:cNvPr>
          <p:cNvGrpSpPr/>
          <p:nvPr/>
        </p:nvGrpSpPr>
        <p:grpSpPr>
          <a:xfrm>
            <a:off x="2176740" y="2923486"/>
            <a:ext cx="2255040" cy="1877760"/>
            <a:chOff x="2176740" y="2923486"/>
            <a:chExt cx="2255040" cy="1877760"/>
          </a:xfrm>
        </p:grpSpPr>
        <mc:AlternateContent xmlns:mc="http://schemas.openxmlformats.org/markup-compatibility/2006" xmlns:p14="http://schemas.microsoft.com/office/powerpoint/2010/main">
          <mc:Choice Requires="p14">
            <p:contentPart p14:bwMode="auto" r:id="rId51">
              <p14:nvContentPartPr>
                <p14:cNvPr id="75" name="Ink 74">
                  <a:extLst>
                    <a:ext uri="{FF2B5EF4-FFF2-40B4-BE49-F238E27FC236}">
                      <a16:creationId xmlns:a16="http://schemas.microsoft.com/office/drawing/2014/main" id="{E623BB46-4ED7-04BE-26BD-261B7FFA86AD}"/>
                    </a:ext>
                  </a:extLst>
                </p14:cNvPr>
                <p14:cNvContentPartPr/>
                <p14:nvPr/>
              </p14:nvContentPartPr>
              <p14:xfrm>
                <a:off x="2690100" y="2923486"/>
                <a:ext cx="1741680" cy="1877760"/>
              </p14:xfrm>
            </p:contentPart>
          </mc:Choice>
          <mc:Fallback xmlns="">
            <p:pic>
              <p:nvPicPr>
                <p:cNvPr id="75" name="Ink 74">
                  <a:extLst>
                    <a:ext uri="{FF2B5EF4-FFF2-40B4-BE49-F238E27FC236}">
                      <a16:creationId xmlns:a16="http://schemas.microsoft.com/office/drawing/2014/main" id="{E623BB46-4ED7-04BE-26BD-261B7FFA86AD}"/>
                    </a:ext>
                  </a:extLst>
                </p:cNvPr>
                <p:cNvPicPr/>
                <p:nvPr/>
              </p:nvPicPr>
              <p:blipFill>
                <a:blip r:embed="rId52"/>
                <a:stretch>
                  <a:fillRect/>
                </a:stretch>
              </p:blipFill>
              <p:spPr>
                <a:xfrm>
                  <a:off x="2681460" y="2914486"/>
                  <a:ext cx="1759320" cy="18954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76" name="Ink 75">
                  <a:extLst>
                    <a:ext uri="{FF2B5EF4-FFF2-40B4-BE49-F238E27FC236}">
                      <a16:creationId xmlns:a16="http://schemas.microsoft.com/office/drawing/2014/main" id="{CFF4AB03-A166-2A80-5A49-2E5028C98B11}"/>
                    </a:ext>
                  </a:extLst>
                </p14:cNvPr>
                <p14:cNvContentPartPr/>
                <p14:nvPr/>
              </p14:nvContentPartPr>
              <p14:xfrm>
                <a:off x="2487420" y="3085846"/>
                <a:ext cx="87480" cy="360"/>
              </p14:xfrm>
            </p:contentPart>
          </mc:Choice>
          <mc:Fallback xmlns="">
            <p:pic>
              <p:nvPicPr>
                <p:cNvPr id="76" name="Ink 75">
                  <a:extLst>
                    <a:ext uri="{FF2B5EF4-FFF2-40B4-BE49-F238E27FC236}">
                      <a16:creationId xmlns:a16="http://schemas.microsoft.com/office/drawing/2014/main" id="{CFF4AB03-A166-2A80-5A49-2E5028C98B11}"/>
                    </a:ext>
                  </a:extLst>
                </p:cNvPr>
                <p:cNvPicPr/>
                <p:nvPr/>
              </p:nvPicPr>
              <p:blipFill>
                <a:blip r:embed="rId54"/>
                <a:stretch>
                  <a:fillRect/>
                </a:stretch>
              </p:blipFill>
              <p:spPr>
                <a:xfrm>
                  <a:off x="2478780" y="3077206"/>
                  <a:ext cx="1051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77" name="Ink 76">
                  <a:extLst>
                    <a:ext uri="{FF2B5EF4-FFF2-40B4-BE49-F238E27FC236}">
                      <a16:creationId xmlns:a16="http://schemas.microsoft.com/office/drawing/2014/main" id="{A0DD0DA2-AB12-D48D-7427-FAB5ED81CB3E}"/>
                    </a:ext>
                  </a:extLst>
                </p14:cNvPr>
                <p14:cNvContentPartPr/>
                <p14:nvPr/>
              </p14:nvContentPartPr>
              <p14:xfrm>
                <a:off x="2413260" y="3085846"/>
                <a:ext cx="360" cy="360"/>
              </p14:xfrm>
            </p:contentPart>
          </mc:Choice>
          <mc:Fallback xmlns="">
            <p:pic>
              <p:nvPicPr>
                <p:cNvPr id="77" name="Ink 76">
                  <a:extLst>
                    <a:ext uri="{FF2B5EF4-FFF2-40B4-BE49-F238E27FC236}">
                      <a16:creationId xmlns:a16="http://schemas.microsoft.com/office/drawing/2014/main" id="{A0DD0DA2-AB12-D48D-7427-FAB5ED81CB3E}"/>
                    </a:ext>
                  </a:extLst>
                </p:cNvPr>
                <p:cNvPicPr/>
                <p:nvPr/>
              </p:nvPicPr>
              <p:blipFill>
                <a:blip r:embed="rId56"/>
                <a:stretch>
                  <a:fillRect/>
                </a:stretch>
              </p:blipFill>
              <p:spPr>
                <a:xfrm>
                  <a:off x="2404620" y="307720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78" name="Ink 77">
                  <a:extLst>
                    <a:ext uri="{FF2B5EF4-FFF2-40B4-BE49-F238E27FC236}">
                      <a16:creationId xmlns:a16="http://schemas.microsoft.com/office/drawing/2014/main" id="{35EDEB0B-42F0-058C-E14A-01D54839A4E2}"/>
                    </a:ext>
                  </a:extLst>
                </p14:cNvPr>
                <p14:cNvContentPartPr/>
                <p14:nvPr/>
              </p14:nvContentPartPr>
              <p14:xfrm>
                <a:off x="2274300" y="3079366"/>
                <a:ext cx="18360" cy="360"/>
              </p14:xfrm>
            </p:contentPart>
          </mc:Choice>
          <mc:Fallback xmlns="">
            <p:pic>
              <p:nvPicPr>
                <p:cNvPr id="78" name="Ink 77">
                  <a:extLst>
                    <a:ext uri="{FF2B5EF4-FFF2-40B4-BE49-F238E27FC236}">
                      <a16:creationId xmlns:a16="http://schemas.microsoft.com/office/drawing/2014/main" id="{35EDEB0B-42F0-058C-E14A-01D54839A4E2}"/>
                    </a:ext>
                  </a:extLst>
                </p:cNvPr>
                <p:cNvPicPr/>
                <p:nvPr/>
              </p:nvPicPr>
              <p:blipFill>
                <a:blip r:embed="rId58"/>
                <a:stretch>
                  <a:fillRect/>
                </a:stretch>
              </p:blipFill>
              <p:spPr>
                <a:xfrm>
                  <a:off x="2265300" y="3070366"/>
                  <a:ext cx="36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80" name="Ink 79">
                  <a:extLst>
                    <a:ext uri="{FF2B5EF4-FFF2-40B4-BE49-F238E27FC236}">
                      <a16:creationId xmlns:a16="http://schemas.microsoft.com/office/drawing/2014/main" id="{493BABA1-BBE9-3403-8A63-531CBAAA0FB1}"/>
                    </a:ext>
                  </a:extLst>
                </p14:cNvPr>
                <p14:cNvContentPartPr/>
                <p14:nvPr/>
              </p14:nvContentPartPr>
              <p14:xfrm>
                <a:off x="2176740" y="3079366"/>
                <a:ext cx="1440" cy="360"/>
              </p14:xfrm>
            </p:contentPart>
          </mc:Choice>
          <mc:Fallback xmlns="">
            <p:pic>
              <p:nvPicPr>
                <p:cNvPr id="80" name="Ink 79">
                  <a:extLst>
                    <a:ext uri="{FF2B5EF4-FFF2-40B4-BE49-F238E27FC236}">
                      <a16:creationId xmlns:a16="http://schemas.microsoft.com/office/drawing/2014/main" id="{493BABA1-BBE9-3403-8A63-531CBAAA0FB1}"/>
                    </a:ext>
                  </a:extLst>
                </p:cNvPr>
                <p:cNvPicPr/>
                <p:nvPr/>
              </p:nvPicPr>
              <p:blipFill>
                <a:blip r:embed="rId60"/>
                <a:stretch>
                  <a:fillRect/>
                </a:stretch>
              </p:blipFill>
              <p:spPr>
                <a:xfrm>
                  <a:off x="2168100" y="3070366"/>
                  <a:ext cx="19080" cy="18000"/>
                </a:xfrm>
                <a:prstGeom prst="rect">
                  <a:avLst/>
                </a:prstGeom>
              </p:spPr>
            </p:pic>
          </mc:Fallback>
        </mc:AlternateContent>
      </p:grpSp>
    </p:spTree>
    <p:extLst>
      <p:ext uri="{BB962C8B-B14F-4D97-AF65-F5344CB8AC3E}">
        <p14:creationId xmlns:p14="http://schemas.microsoft.com/office/powerpoint/2010/main" val="1159106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311700" y="286041"/>
            <a:ext cx="8520600" cy="792600"/>
          </a:xfrm>
          <a:prstGeom prst="rect">
            <a:avLst/>
          </a:prstGeom>
        </p:spPr>
        <p:txBody>
          <a:bodyPr spcFirstLastPara="1" wrap="square" lIns="91425" tIns="91425" rIns="91425" bIns="91425" anchor="b" anchorCtr="0">
            <a:normAutofit/>
          </a:bodyPr>
          <a:lstStyle/>
          <a:p>
            <a:r>
              <a:rPr lang="sv" sz="3000"/>
              <a:t>Övning 9 </a:t>
            </a:r>
            <a:r>
              <a:rPr lang="sv" sz="3000" dirty="0"/>
              <a:t>3 mot 1</a:t>
            </a:r>
            <a:endParaRPr sz="3000" dirty="0"/>
          </a:p>
        </p:txBody>
      </p:sp>
      <p:sp>
        <p:nvSpPr>
          <p:cNvPr id="67" name="Google Shape;67;p15"/>
          <p:cNvSpPr txBox="1">
            <a:spLocks noGrp="1"/>
          </p:cNvSpPr>
          <p:nvPr>
            <p:ph type="subTitle" idx="1"/>
          </p:nvPr>
        </p:nvSpPr>
        <p:spPr>
          <a:xfrm>
            <a:off x="311700" y="822586"/>
            <a:ext cx="8520600" cy="3913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sv" sz="2400" dirty="0"/>
              <a:t>1820-1835</a:t>
            </a:r>
          </a:p>
          <a:p>
            <a:pPr lvl="1" indent="-381000" algn="l">
              <a:buSzPts val="2400"/>
              <a:buFont typeface="Arial"/>
              <a:buChar char="●"/>
            </a:pPr>
            <a:r>
              <a:rPr lang="sv" sz="2000" dirty="0"/>
              <a:t>Svart: </a:t>
            </a:r>
            <a:r>
              <a:rPr lang="sv-SE" sz="2000" dirty="0"/>
              <a:t>Vänsterkant skall få en lång pass från högerhörnet. Båda går mot mål för att få 2 mot 1 och 3 mot 1. Snacka ihop er, finta, lura back!</a:t>
            </a:r>
            <a:endParaRPr lang="sv" sz="2000" dirty="0"/>
          </a:p>
          <a:p>
            <a:pPr lvl="1" indent="-381000" algn="l">
              <a:buSzPts val="2400"/>
              <a:buChar char="●"/>
            </a:pPr>
            <a:r>
              <a:rPr lang="sv" sz="2000" dirty="0"/>
              <a:t>Röd: När pass kommit till anfallare, full fart upp i försvar!</a:t>
            </a:r>
          </a:p>
          <a:p>
            <a:pPr lvl="1" indent="-381000" algn="l">
              <a:buSzPts val="2400"/>
              <a:buChar char="●"/>
            </a:pPr>
            <a:r>
              <a:rPr lang="sv" sz="2000" dirty="0"/>
              <a:t>Gul: Målvakt 1 sida, prata ihop med backen. Långt utkast!</a:t>
            </a:r>
            <a:endParaRPr lang="sv-SE" sz="2000" dirty="0"/>
          </a:p>
        </p:txBody>
      </p:sp>
      <p:pic>
        <p:nvPicPr>
          <p:cNvPr id="3" name="Picture 2" descr="A black and white square with a square and a basketball hoop&#10;&#10;Description automatically generated">
            <a:extLst>
              <a:ext uri="{FF2B5EF4-FFF2-40B4-BE49-F238E27FC236}">
                <a16:creationId xmlns:a16="http://schemas.microsoft.com/office/drawing/2014/main" id="{27281831-E48E-DBDA-FAEB-09DFFFE43630}"/>
              </a:ext>
            </a:extLst>
          </p:cNvPr>
          <p:cNvPicPr>
            <a:picLocks noChangeAspect="1"/>
          </p:cNvPicPr>
          <p:nvPr/>
        </p:nvPicPr>
        <p:blipFill>
          <a:blip r:embed="rId3"/>
          <a:stretch>
            <a:fillRect/>
          </a:stretch>
        </p:blipFill>
        <p:spPr>
          <a:xfrm rot="5400000">
            <a:off x="2012093" y="2885369"/>
            <a:ext cx="2159016" cy="2054547"/>
          </a:xfrm>
          <a:prstGeom prst="rect">
            <a:avLst/>
          </a:prstGeom>
        </p:spPr>
      </p:pic>
      <p:pic>
        <p:nvPicPr>
          <p:cNvPr id="4" name="Picture 3" descr="A black and white square with a square and a basketball hoop&#10;&#10;Description automatically generated">
            <a:extLst>
              <a:ext uri="{FF2B5EF4-FFF2-40B4-BE49-F238E27FC236}">
                <a16:creationId xmlns:a16="http://schemas.microsoft.com/office/drawing/2014/main" id="{96F7DE34-CDB5-37C2-2800-6779198A8930}"/>
              </a:ext>
            </a:extLst>
          </p:cNvPr>
          <p:cNvPicPr>
            <a:picLocks noChangeAspect="1"/>
          </p:cNvPicPr>
          <p:nvPr/>
        </p:nvPicPr>
        <p:blipFill>
          <a:blip r:embed="rId3"/>
          <a:stretch>
            <a:fillRect/>
          </a:stretch>
        </p:blipFill>
        <p:spPr>
          <a:xfrm rot="16200000">
            <a:off x="4066639" y="2831571"/>
            <a:ext cx="2159016" cy="2054547"/>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2121F3A0-DA3A-8DC7-2928-539F63938B51}"/>
                  </a:ext>
                </a:extLst>
              </p14:cNvPr>
              <p14:cNvContentPartPr/>
              <p14:nvPr/>
            </p14:nvContentPartPr>
            <p14:xfrm>
              <a:off x="5652180" y="4206886"/>
              <a:ext cx="231480" cy="224280"/>
            </p14:xfrm>
          </p:contentPart>
        </mc:Choice>
        <mc:Fallback xmlns="">
          <p:pic>
            <p:nvPicPr>
              <p:cNvPr id="2" name="Ink 1">
                <a:extLst>
                  <a:ext uri="{FF2B5EF4-FFF2-40B4-BE49-F238E27FC236}">
                    <a16:creationId xmlns:a16="http://schemas.microsoft.com/office/drawing/2014/main" id="{2121F3A0-DA3A-8DC7-2928-539F63938B51}"/>
                  </a:ext>
                </a:extLst>
              </p:cNvPr>
              <p:cNvPicPr/>
              <p:nvPr/>
            </p:nvPicPr>
            <p:blipFill>
              <a:blip r:embed="rId5"/>
              <a:stretch>
                <a:fillRect/>
              </a:stretch>
            </p:blipFill>
            <p:spPr>
              <a:xfrm>
                <a:off x="5643540" y="4197886"/>
                <a:ext cx="24912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9B8B1AF7-76C9-9536-F81C-CCCD96456504}"/>
                  </a:ext>
                </a:extLst>
              </p14:cNvPr>
              <p14:cNvContentPartPr/>
              <p14:nvPr/>
            </p14:nvContentPartPr>
            <p14:xfrm>
              <a:off x="2440260" y="3256846"/>
              <a:ext cx="1164960" cy="1321920"/>
            </p14:xfrm>
          </p:contentPart>
        </mc:Choice>
        <mc:Fallback xmlns="">
          <p:pic>
            <p:nvPicPr>
              <p:cNvPr id="21" name="Ink 20">
                <a:extLst>
                  <a:ext uri="{FF2B5EF4-FFF2-40B4-BE49-F238E27FC236}">
                    <a16:creationId xmlns:a16="http://schemas.microsoft.com/office/drawing/2014/main" id="{9B8B1AF7-76C9-9536-F81C-CCCD96456504}"/>
                  </a:ext>
                </a:extLst>
              </p:cNvPr>
              <p:cNvPicPr/>
              <p:nvPr/>
            </p:nvPicPr>
            <p:blipFill>
              <a:blip r:embed="rId7"/>
              <a:stretch>
                <a:fillRect/>
              </a:stretch>
            </p:blipFill>
            <p:spPr>
              <a:xfrm>
                <a:off x="2431620" y="3247846"/>
                <a:ext cx="1182600" cy="1339560"/>
              </a:xfrm>
              <a:prstGeom prst="rect">
                <a:avLst/>
              </a:prstGeom>
            </p:spPr>
          </p:pic>
        </mc:Fallback>
      </mc:AlternateContent>
      <p:grpSp>
        <p:nvGrpSpPr>
          <p:cNvPr id="24" name="Group 23">
            <a:extLst>
              <a:ext uri="{FF2B5EF4-FFF2-40B4-BE49-F238E27FC236}">
                <a16:creationId xmlns:a16="http://schemas.microsoft.com/office/drawing/2014/main" id="{8EB5E962-4B38-B0FC-BED1-071E7060C2DC}"/>
              </a:ext>
            </a:extLst>
          </p:cNvPr>
          <p:cNvGrpSpPr/>
          <p:nvPr/>
        </p:nvGrpSpPr>
        <p:grpSpPr>
          <a:xfrm>
            <a:off x="2207700" y="3982246"/>
            <a:ext cx="2525760" cy="820440"/>
            <a:chOff x="2207700" y="3982246"/>
            <a:chExt cx="2525760" cy="820440"/>
          </a:xfrm>
        </p:grpSpPr>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356A781F-1920-1F82-8025-3E16B2BBEC17}"/>
                    </a:ext>
                  </a:extLst>
                </p14:cNvPr>
                <p14:cNvContentPartPr/>
                <p14:nvPr/>
              </p14:nvContentPartPr>
              <p14:xfrm>
                <a:off x="2231820" y="4652206"/>
                <a:ext cx="159480" cy="150480"/>
              </p14:xfrm>
            </p:contentPart>
          </mc:Choice>
          <mc:Fallback xmlns="">
            <p:pic>
              <p:nvPicPr>
                <p:cNvPr id="8" name="Ink 7">
                  <a:extLst>
                    <a:ext uri="{FF2B5EF4-FFF2-40B4-BE49-F238E27FC236}">
                      <a16:creationId xmlns:a16="http://schemas.microsoft.com/office/drawing/2014/main" id="{356A781F-1920-1F82-8025-3E16B2BBEC17}"/>
                    </a:ext>
                  </a:extLst>
                </p:cNvPr>
                <p:cNvPicPr/>
                <p:nvPr/>
              </p:nvPicPr>
              <p:blipFill>
                <a:blip r:embed="rId9"/>
                <a:stretch>
                  <a:fillRect/>
                </a:stretch>
              </p:blipFill>
              <p:spPr>
                <a:xfrm>
                  <a:off x="2223180" y="4643566"/>
                  <a:ext cx="17712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BABA92C2-FF07-AAD0-4A42-01650B951265}"/>
                    </a:ext>
                  </a:extLst>
                </p14:cNvPr>
                <p14:cNvContentPartPr/>
                <p14:nvPr/>
              </p14:nvContentPartPr>
              <p14:xfrm>
                <a:off x="2207700" y="4632406"/>
                <a:ext cx="165960" cy="122400"/>
              </p14:xfrm>
            </p:contentPart>
          </mc:Choice>
          <mc:Fallback xmlns="">
            <p:pic>
              <p:nvPicPr>
                <p:cNvPr id="9" name="Ink 8">
                  <a:extLst>
                    <a:ext uri="{FF2B5EF4-FFF2-40B4-BE49-F238E27FC236}">
                      <a16:creationId xmlns:a16="http://schemas.microsoft.com/office/drawing/2014/main" id="{BABA92C2-FF07-AAD0-4A42-01650B951265}"/>
                    </a:ext>
                  </a:extLst>
                </p:cNvPr>
                <p:cNvPicPr/>
                <p:nvPr/>
              </p:nvPicPr>
              <p:blipFill>
                <a:blip r:embed="rId11"/>
                <a:stretch>
                  <a:fillRect/>
                </a:stretch>
              </p:blipFill>
              <p:spPr>
                <a:xfrm>
                  <a:off x="2198700" y="4623406"/>
                  <a:ext cx="18360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 name="Ink 22">
                  <a:extLst>
                    <a:ext uri="{FF2B5EF4-FFF2-40B4-BE49-F238E27FC236}">
                      <a16:creationId xmlns:a16="http://schemas.microsoft.com/office/drawing/2014/main" id="{8BBD8EF9-348F-26CA-EC50-7F950BADCD51}"/>
                    </a:ext>
                  </a:extLst>
                </p14:cNvPr>
                <p14:cNvContentPartPr/>
                <p14:nvPr/>
              </p14:nvContentPartPr>
              <p14:xfrm>
                <a:off x="2467260" y="3982246"/>
                <a:ext cx="2266200" cy="697680"/>
              </p14:xfrm>
            </p:contentPart>
          </mc:Choice>
          <mc:Fallback xmlns="">
            <p:pic>
              <p:nvPicPr>
                <p:cNvPr id="23" name="Ink 22">
                  <a:extLst>
                    <a:ext uri="{FF2B5EF4-FFF2-40B4-BE49-F238E27FC236}">
                      <a16:creationId xmlns:a16="http://schemas.microsoft.com/office/drawing/2014/main" id="{8BBD8EF9-348F-26CA-EC50-7F950BADCD51}"/>
                    </a:ext>
                  </a:extLst>
                </p:cNvPr>
                <p:cNvPicPr/>
                <p:nvPr/>
              </p:nvPicPr>
              <p:blipFill>
                <a:blip r:embed="rId13"/>
                <a:stretch>
                  <a:fillRect/>
                </a:stretch>
              </p:blipFill>
              <p:spPr>
                <a:xfrm>
                  <a:off x="2458260" y="3973246"/>
                  <a:ext cx="2283840" cy="715320"/>
                </a:xfrm>
                <a:prstGeom prst="rect">
                  <a:avLst/>
                </a:prstGeom>
              </p:spPr>
            </p:pic>
          </mc:Fallback>
        </mc:AlternateContent>
      </p:grpSp>
      <p:grpSp>
        <p:nvGrpSpPr>
          <p:cNvPr id="26" name="Group 25">
            <a:extLst>
              <a:ext uri="{FF2B5EF4-FFF2-40B4-BE49-F238E27FC236}">
                <a16:creationId xmlns:a16="http://schemas.microsoft.com/office/drawing/2014/main" id="{0A981C5E-26E1-A53C-0835-838C48588C19}"/>
              </a:ext>
            </a:extLst>
          </p:cNvPr>
          <p:cNvGrpSpPr/>
          <p:nvPr/>
        </p:nvGrpSpPr>
        <p:grpSpPr>
          <a:xfrm>
            <a:off x="2250180" y="2958046"/>
            <a:ext cx="2511000" cy="403200"/>
            <a:chOff x="2250180" y="2958046"/>
            <a:chExt cx="2511000" cy="403200"/>
          </a:xfrm>
        </p:grpSpPr>
        <mc:AlternateContent xmlns:mc="http://schemas.openxmlformats.org/markup-compatibility/2006" xmlns:p14="http://schemas.microsoft.com/office/powerpoint/2010/main">
          <mc:Choice Requires="p14">
            <p:contentPart p14:bwMode="auto" r:id="rId14">
              <p14:nvContentPartPr>
                <p14:cNvPr id="5" name="Ink 4">
                  <a:extLst>
                    <a:ext uri="{FF2B5EF4-FFF2-40B4-BE49-F238E27FC236}">
                      <a16:creationId xmlns:a16="http://schemas.microsoft.com/office/drawing/2014/main" id="{24EC4628-530A-3ECC-F161-19BC5D5DE5B5}"/>
                    </a:ext>
                  </a:extLst>
                </p14:cNvPr>
                <p14:cNvContentPartPr/>
                <p14:nvPr/>
              </p14:nvContentPartPr>
              <p14:xfrm>
                <a:off x="2258820" y="2998366"/>
                <a:ext cx="165960" cy="129960"/>
              </p14:xfrm>
            </p:contentPart>
          </mc:Choice>
          <mc:Fallback xmlns="">
            <p:pic>
              <p:nvPicPr>
                <p:cNvPr id="5" name="Ink 4">
                  <a:extLst>
                    <a:ext uri="{FF2B5EF4-FFF2-40B4-BE49-F238E27FC236}">
                      <a16:creationId xmlns:a16="http://schemas.microsoft.com/office/drawing/2014/main" id="{24EC4628-530A-3ECC-F161-19BC5D5DE5B5}"/>
                    </a:ext>
                  </a:extLst>
                </p:cNvPr>
                <p:cNvPicPr/>
                <p:nvPr/>
              </p:nvPicPr>
              <p:blipFill>
                <a:blip r:embed="rId15"/>
                <a:stretch>
                  <a:fillRect/>
                </a:stretch>
              </p:blipFill>
              <p:spPr>
                <a:xfrm>
                  <a:off x="2250180" y="2989366"/>
                  <a:ext cx="1836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 name="Ink 5">
                  <a:extLst>
                    <a:ext uri="{FF2B5EF4-FFF2-40B4-BE49-F238E27FC236}">
                      <a16:creationId xmlns:a16="http://schemas.microsoft.com/office/drawing/2014/main" id="{E36A651C-8BCC-77CE-D91E-F0AD80F1675F}"/>
                    </a:ext>
                  </a:extLst>
                </p14:cNvPr>
                <p14:cNvContentPartPr/>
                <p14:nvPr/>
              </p14:nvContentPartPr>
              <p14:xfrm>
                <a:off x="2250180" y="2958046"/>
                <a:ext cx="176760" cy="179280"/>
              </p14:xfrm>
            </p:contentPart>
          </mc:Choice>
          <mc:Fallback xmlns="">
            <p:pic>
              <p:nvPicPr>
                <p:cNvPr id="6" name="Ink 5">
                  <a:extLst>
                    <a:ext uri="{FF2B5EF4-FFF2-40B4-BE49-F238E27FC236}">
                      <a16:creationId xmlns:a16="http://schemas.microsoft.com/office/drawing/2014/main" id="{E36A651C-8BCC-77CE-D91E-F0AD80F1675F}"/>
                    </a:ext>
                  </a:extLst>
                </p:cNvPr>
                <p:cNvPicPr/>
                <p:nvPr/>
              </p:nvPicPr>
              <p:blipFill>
                <a:blip r:embed="rId17"/>
                <a:stretch>
                  <a:fillRect/>
                </a:stretch>
              </p:blipFill>
              <p:spPr>
                <a:xfrm>
                  <a:off x="2241540" y="2949406"/>
                  <a:ext cx="19440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4F100007-BA87-1B45-A407-FA5CEBF2B4AE}"/>
                    </a:ext>
                  </a:extLst>
                </p14:cNvPr>
                <p14:cNvContentPartPr/>
                <p14:nvPr/>
              </p14:nvContentPartPr>
              <p14:xfrm>
                <a:off x="2453580" y="3038686"/>
                <a:ext cx="80280" cy="360"/>
              </p14:xfrm>
            </p:contentPart>
          </mc:Choice>
          <mc:Fallback xmlns="">
            <p:pic>
              <p:nvPicPr>
                <p:cNvPr id="11" name="Ink 10">
                  <a:extLst>
                    <a:ext uri="{FF2B5EF4-FFF2-40B4-BE49-F238E27FC236}">
                      <a16:creationId xmlns:a16="http://schemas.microsoft.com/office/drawing/2014/main" id="{4F100007-BA87-1B45-A407-FA5CEBF2B4AE}"/>
                    </a:ext>
                  </a:extLst>
                </p:cNvPr>
                <p:cNvPicPr/>
                <p:nvPr/>
              </p:nvPicPr>
              <p:blipFill>
                <a:blip r:embed="rId19"/>
                <a:stretch>
                  <a:fillRect/>
                </a:stretch>
              </p:blipFill>
              <p:spPr>
                <a:xfrm>
                  <a:off x="2444940" y="3030046"/>
                  <a:ext cx="979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ABEA89EB-8A9C-B76D-15DD-FA8ED9C03178}"/>
                    </a:ext>
                  </a:extLst>
                </p14:cNvPr>
                <p14:cNvContentPartPr/>
                <p14:nvPr/>
              </p14:nvContentPartPr>
              <p14:xfrm>
                <a:off x="2635380" y="3031846"/>
                <a:ext cx="80280" cy="7200"/>
              </p14:xfrm>
            </p:contentPart>
          </mc:Choice>
          <mc:Fallback xmlns="">
            <p:pic>
              <p:nvPicPr>
                <p:cNvPr id="12" name="Ink 11">
                  <a:extLst>
                    <a:ext uri="{FF2B5EF4-FFF2-40B4-BE49-F238E27FC236}">
                      <a16:creationId xmlns:a16="http://schemas.microsoft.com/office/drawing/2014/main" id="{ABEA89EB-8A9C-B76D-15DD-FA8ED9C03178}"/>
                    </a:ext>
                  </a:extLst>
                </p:cNvPr>
                <p:cNvPicPr/>
                <p:nvPr/>
              </p:nvPicPr>
              <p:blipFill>
                <a:blip r:embed="rId21"/>
                <a:stretch>
                  <a:fillRect/>
                </a:stretch>
              </p:blipFill>
              <p:spPr>
                <a:xfrm>
                  <a:off x="2626740" y="3023206"/>
                  <a:ext cx="979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728B59EF-D3F4-46A0-DC8F-C4F410F05569}"/>
                    </a:ext>
                  </a:extLst>
                </p14:cNvPr>
                <p14:cNvContentPartPr/>
                <p14:nvPr/>
              </p14:nvContentPartPr>
              <p14:xfrm>
                <a:off x="2823660" y="3032206"/>
                <a:ext cx="127440" cy="360"/>
              </p14:xfrm>
            </p:contentPart>
          </mc:Choice>
          <mc:Fallback xmlns="">
            <p:pic>
              <p:nvPicPr>
                <p:cNvPr id="13" name="Ink 12">
                  <a:extLst>
                    <a:ext uri="{FF2B5EF4-FFF2-40B4-BE49-F238E27FC236}">
                      <a16:creationId xmlns:a16="http://schemas.microsoft.com/office/drawing/2014/main" id="{728B59EF-D3F4-46A0-DC8F-C4F410F05569}"/>
                    </a:ext>
                  </a:extLst>
                </p:cNvPr>
                <p:cNvPicPr/>
                <p:nvPr/>
              </p:nvPicPr>
              <p:blipFill>
                <a:blip r:embed="rId23"/>
                <a:stretch>
                  <a:fillRect/>
                </a:stretch>
              </p:blipFill>
              <p:spPr>
                <a:xfrm>
                  <a:off x="2814660" y="3023206"/>
                  <a:ext cx="145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4DA309FD-2F44-35BA-69A1-DFBBA27E377F}"/>
                    </a:ext>
                  </a:extLst>
                </p14:cNvPr>
                <p14:cNvContentPartPr/>
                <p14:nvPr/>
              </p14:nvContentPartPr>
              <p14:xfrm>
                <a:off x="3079260" y="3033646"/>
                <a:ext cx="120600" cy="6480"/>
              </p14:xfrm>
            </p:contentPart>
          </mc:Choice>
          <mc:Fallback xmlns="">
            <p:pic>
              <p:nvPicPr>
                <p:cNvPr id="14" name="Ink 13">
                  <a:extLst>
                    <a:ext uri="{FF2B5EF4-FFF2-40B4-BE49-F238E27FC236}">
                      <a16:creationId xmlns:a16="http://schemas.microsoft.com/office/drawing/2014/main" id="{4DA309FD-2F44-35BA-69A1-DFBBA27E377F}"/>
                    </a:ext>
                  </a:extLst>
                </p:cNvPr>
                <p:cNvPicPr/>
                <p:nvPr/>
              </p:nvPicPr>
              <p:blipFill>
                <a:blip r:embed="rId25"/>
                <a:stretch>
                  <a:fillRect/>
                </a:stretch>
              </p:blipFill>
              <p:spPr>
                <a:xfrm>
                  <a:off x="3070260" y="3024646"/>
                  <a:ext cx="13824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3FAE7406-ABF6-2152-53B4-DC9DC72BFA1C}"/>
                    </a:ext>
                  </a:extLst>
                </p14:cNvPr>
                <p14:cNvContentPartPr/>
                <p14:nvPr/>
              </p14:nvContentPartPr>
              <p14:xfrm>
                <a:off x="3341340" y="3032206"/>
                <a:ext cx="160920" cy="360"/>
              </p14:xfrm>
            </p:contentPart>
          </mc:Choice>
          <mc:Fallback xmlns="">
            <p:pic>
              <p:nvPicPr>
                <p:cNvPr id="16" name="Ink 15">
                  <a:extLst>
                    <a:ext uri="{FF2B5EF4-FFF2-40B4-BE49-F238E27FC236}">
                      <a16:creationId xmlns:a16="http://schemas.microsoft.com/office/drawing/2014/main" id="{3FAE7406-ABF6-2152-53B4-DC9DC72BFA1C}"/>
                    </a:ext>
                  </a:extLst>
                </p:cNvPr>
                <p:cNvPicPr/>
                <p:nvPr/>
              </p:nvPicPr>
              <p:blipFill>
                <a:blip r:embed="rId27"/>
                <a:stretch>
                  <a:fillRect/>
                </a:stretch>
              </p:blipFill>
              <p:spPr>
                <a:xfrm>
                  <a:off x="3332700" y="3023206"/>
                  <a:ext cx="1785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8F1EB7C2-E1A7-2325-BE85-B8C2F5B4A2DC}"/>
                    </a:ext>
                  </a:extLst>
                </p14:cNvPr>
                <p14:cNvContentPartPr/>
                <p14:nvPr/>
              </p14:nvContentPartPr>
              <p14:xfrm>
                <a:off x="3556260" y="2984686"/>
                <a:ext cx="162360" cy="126720"/>
              </p14:xfrm>
            </p:contentPart>
          </mc:Choice>
          <mc:Fallback xmlns="">
            <p:pic>
              <p:nvPicPr>
                <p:cNvPr id="18" name="Ink 17">
                  <a:extLst>
                    <a:ext uri="{FF2B5EF4-FFF2-40B4-BE49-F238E27FC236}">
                      <a16:creationId xmlns:a16="http://schemas.microsoft.com/office/drawing/2014/main" id="{8F1EB7C2-E1A7-2325-BE85-B8C2F5B4A2DC}"/>
                    </a:ext>
                  </a:extLst>
                </p:cNvPr>
                <p:cNvPicPr/>
                <p:nvPr/>
              </p:nvPicPr>
              <p:blipFill>
                <a:blip r:embed="rId29"/>
                <a:stretch>
                  <a:fillRect/>
                </a:stretch>
              </p:blipFill>
              <p:spPr>
                <a:xfrm>
                  <a:off x="3547620" y="2976046"/>
                  <a:ext cx="18000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5527A713-3E0A-8DD0-01A6-AAC54DD309EB}"/>
                    </a:ext>
                  </a:extLst>
                </p14:cNvPr>
                <p14:cNvContentPartPr/>
                <p14:nvPr/>
              </p14:nvContentPartPr>
              <p14:xfrm>
                <a:off x="3596580" y="2984686"/>
                <a:ext cx="141840" cy="111240"/>
              </p14:xfrm>
            </p:contentPart>
          </mc:Choice>
          <mc:Fallback xmlns="">
            <p:pic>
              <p:nvPicPr>
                <p:cNvPr id="19" name="Ink 18">
                  <a:extLst>
                    <a:ext uri="{FF2B5EF4-FFF2-40B4-BE49-F238E27FC236}">
                      <a16:creationId xmlns:a16="http://schemas.microsoft.com/office/drawing/2014/main" id="{5527A713-3E0A-8DD0-01A6-AAC54DD309EB}"/>
                    </a:ext>
                  </a:extLst>
                </p:cNvPr>
                <p:cNvPicPr/>
                <p:nvPr/>
              </p:nvPicPr>
              <p:blipFill>
                <a:blip r:embed="rId31"/>
                <a:stretch>
                  <a:fillRect/>
                </a:stretch>
              </p:blipFill>
              <p:spPr>
                <a:xfrm>
                  <a:off x="3587940" y="2976046"/>
                  <a:ext cx="1594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4F0092E5-3FA1-6FFA-E86E-86F1C33C0783}"/>
                    </a:ext>
                  </a:extLst>
                </p14:cNvPr>
                <p14:cNvContentPartPr/>
                <p14:nvPr/>
              </p14:nvContentPartPr>
              <p14:xfrm>
                <a:off x="3825540" y="3045526"/>
                <a:ext cx="935640" cy="315720"/>
              </p14:xfrm>
            </p:contentPart>
          </mc:Choice>
          <mc:Fallback xmlns="">
            <p:pic>
              <p:nvPicPr>
                <p:cNvPr id="25" name="Ink 24">
                  <a:extLst>
                    <a:ext uri="{FF2B5EF4-FFF2-40B4-BE49-F238E27FC236}">
                      <a16:creationId xmlns:a16="http://schemas.microsoft.com/office/drawing/2014/main" id="{4F0092E5-3FA1-6FFA-E86E-86F1C33C0783}"/>
                    </a:ext>
                  </a:extLst>
                </p:cNvPr>
                <p:cNvPicPr/>
                <p:nvPr/>
              </p:nvPicPr>
              <p:blipFill>
                <a:blip r:embed="rId33"/>
                <a:stretch>
                  <a:fillRect/>
                </a:stretch>
              </p:blipFill>
              <p:spPr>
                <a:xfrm>
                  <a:off x="3816540" y="3036886"/>
                  <a:ext cx="953280" cy="333360"/>
                </a:xfrm>
                <a:prstGeom prst="rect">
                  <a:avLst/>
                </a:prstGeom>
              </p:spPr>
            </p:pic>
          </mc:Fallback>
        </mc:AlternateContent>
      </p:grpSp>
      <p:grpSp>
        <p:nvGrpSpPr>
          <p:cNvPr id="31" name="Group 30">
            <a:extLst>
              <a:ext uri="{FF2B5EF4-FFF2-40B4-BE49-F238E27FC236}">
                <a16:creationId xmlns:a16="http://schemas.microsoft.com/office/drawing/2014/main" id="{F49E9D1D-F1D6-A6D0-8BEE-01ECDC6D6B23}"/>
              </a:ext>
            </a:extLst>
          </p:cNvPr>
          <p:cNvGrpSpPr/>
          <p:nvPr/>
        </p:nvGrpSpPr>
        <p:grpSpPr>
          <a:xfrm>
            <a:off x="4822020" y="3671206"/>
            <a:ext cx="785520" cy="672120"/>
            <a:chOff x="4822020" y="3671206"/>
            <a:chExt cx="785520" cy="672120"/>
          </a:xfrm>
        </p:grpSpPr>
        <mc:AlternateContent xmlns:mc="http://schemas.openxmlformats.org/markup-compatibility/2006" xmlns:p14="http://schemas.microsoft.com/office/powerpoint/2010/main">
          <mc:Choice Requires="p14">
            <p:contentPart p14:bwMode="auto" r:id="rId34">
              <p14:nvContentPartPr>
                <p14:cNvPr id="27" name="Ink 26">
                  <a:extLst>
                    <a:ext uri="{FF2B5EF4-FFF2-40B4-BE49-F238E27FC236}">
                      <a16:creationId xmlns:a16="http://schemas.microsoft.com/office/drawing/2014/main" id="{B787685B-F487-5566-3518-592E3AD97278}"/>
                    </a:ext>
                  </a:extLst>
                </p14:cNvPr>
                <p14:cNvContentPartPr/>
                <p14:nvPr/>
              </p14:nvContentPartPr>
              <p14:xfrm>
                <a:off x="5116500" y="3859846"/>
                <a:ext cx="491040" cy="369360"/>
              </p14:xfrm>
            </p:contentPart>
          </mc:Choice>
          <mc:Fallback xmlns="">
            <p:pic>
              <p:nvPicPr>
                <p:cNvPr id="27" name="Ink 26">
                  <a:extLst>
                    <a:ext uri="{FF2B5EF4-FFF2-40B4-BE49-F238E27FC236}">
                      <a16:creationId xmlns:a16="http://schemas.microsoft.com/office/drawing/2014/main" id="{B787685B-F487-5566-3518-592E3AD97278}"/>
                    </a:ext>
                  </a:extLst>
                </p:cNvPr>
                <p:cNvPicPr/>
                <p:nvPr/>
              </p:nvPicPr>
              <p:blipFill>
                <a:blip r:embed="rId35"/>
                <a:stretch>
                  <a:fillRect/>
                </a:stretch>
              </p:blipFill>
              <p:spPr>
                <a:xfrm>
                  <a:off x="5107500" y="3850846"/>
                  <a:ext cx="50868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8" name="Ink 27">
                  <a:extLst>
                    <a:ext uri="{FF2B5EF4-FFF2-40B4-BE49-F238E27FC236}">
                      <a16:creationId xmlns:a16="http://schemas.microsoft.com/office/drawing/2014/main" id="{F5DB1D5A-D4EA-7E81-B70A-BD6A53384A82}"/>
                    </a:ext>
                  </a:extLst>
                </p14:cNvPr>
                <p14:cNvContentPartPr/>
                <p14:nvPr/>
              </p14:nvContentPartPr>
              <p14:xfrm>
                <a:off x="4917060" y="3883966"/>
                <a:ext cx="649800" cy="459360"/>
              </p14:xfrm>
            </p:contentPart>
          </mc:Choice>
          <mc:Fallback xmlns="">
            <p:pic>
              <p:nvPicPr>
                <p:cNvPr id="28" name="Ink 27">
                  <a:extLst>
                    <a:ext uri="{FF2B5EF4-FFF2-40B4-BE49-F238E27FC236}">
                      <a16:creationId xmlns:a16="http://schemas.microsoft.com/office/drawing/2014/main" id="{F5DB1D5A-D4EA-7E81-B70A-BD6A53384A82}"/>
                    </a:ext>
                  </a:extLst>
                </p:cNvPr>
                <p:cNvPicPr/>
                <p:nvPr/>
              </p:nvPicPr>
              <p:blipFill>
                <a:blip r:embed="rId37"/>
                <a:stretch>
                  <a:fillRect/>
                </a:stretch>
              </p:blipFill>
              <p:spPr>
                <a:xfrm>
                  <a:off x="4908420" y="3875326"/>
                  <a:ext cx="66744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0" name="Ink 29">
                  <a:extLst>
                    <a:ext uri="{FF2B5EF4-FFF2-40B4-BE49-F238E27FC236}">
                      <a16:creationId xmlns:a16="http://schemas.microsoft.com/office/drawing/2014/main" id="{AB678518-97B7-5B04-454C-7531BBE6BCBD}"/>
                    </a:ext>
                  </a:extLst>
                </p14:cNvPr>
                <p14:cNvContentPartPr/>
                <p14:nvPr/>
              </p14:nvContentPartPr>
              <p14:xfrm>
                <a:off x="4822020" y="3671206"/>
                <a:ext cx="423360" cy="356040"/>
              </p14:xfrm>
            </p:contentPart>
          </mc:Choice>
          <mc:Fallback xmlns="">
            <p:pic>
              <p:nvPicPr>
                <p:cNvPr id="30" name="Ink 29">
                  <a:extLst>
                    <a:ext uri="{FF2B5EF4-FFF2-40B4-BE49-F238E27FC236}">
                      <a16:creationId xmlns:a16="http://schemas.microsoft.com/office/drawing/2014/main" id="{AB678518-97B7-5B04-454C-7531BBE6BCBD}"/>
                    </a:ext>
                  </a:extLst>
                </p:cNvPr>
                <p:cNvPicPr/>
                <p:nvPr/>
              </p:nvPicPr>
              <p:blipFill>
                <a:blip r:embed="rId39"/>
                <a:stretch>
                  <a:fillRect/>
                </a:stretch>
              </p:blipFill>
              <p:spPr>
                <a:xfrm>
                  <a:off x="4813020" y="3662566"/>
                  <a:ext cx="441000" cy="373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0">
            <p14:nvContentPartPr>
              <p14:cNvPr id="32" name="Ink 31">
                <a:extLst>
                  <a:ext uri="{FF2B5EF4-FFF2-40B4-BE49-F238E27FC236}">
                    <a16:creationId xmlns:a16="http://schemas.microsoft.com/office/drawing/2014/main" id="{B81B3A54-DAE8-1965-5A4E-FEEBB8070D0F}"/>
                  </a:ext>
                </a:extLst>
              </p14:cNvPr>
              <p14:cNvContentPartPr/>
              <p14:nvPr/>
            </p14:nvContentPartPr>
            <p14:xfrm>
              <a:off x="5667660" y="3823486"/>
              <a:ext cx="189360" cy="70560"/>
            </p14:xfrm>
          </p:contentPart>
        </mc:Choice>
        <mc:Fallback xmlns="">
          <p:pic>
            <p:nvPicPr>
              <p:cNvPr id="32" name="Ink 31">
                <a:extLst>
                  <a:ext uri="{FF2B5EF4-FFF2-40B4-BE49-F238E27FC236}">
                    <a16:creationId xmlns:a16="http://schemas.microsoft.com/office/drawing/2014/main" id="{B81B3A54-DAE8-1965-5A4E-FEEBB8070D0F}"/>
                  </a:ext>
                </a:extLst>
              </p:cNvPr>
              <p:cNvPicPr/>
              <p:nvPr/>
            </p:nvPicPr>
            <p:blipFill>
              <a:blip r:embed="rId41"/>
              <a:stretch>
                <a:fillRect/>
              </a:stretch>
            </p:blipFill>
            <p:spPr>
              <a:xfrm>
                <a:off x="5613660" y="3715846"/>
                <a:ext cx="297000" cy="286200"/>
              </a:xfrm>
              <a:prstGeom prst="rect">
                <a:avLst/>
              </a:prstGeom>
            </p:spPr>
          </p:pic>
        </mc:Fallback>
      </mc:AlternateContent>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TotalTime>
  <Words>2386</Words>
  <Application>Microsoft Office PowerPoint</Application>
  <PresentationFormat>On-screen Show (16:9)</PresentationFormat>
  <Paragraphs>401</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Open sans</vt:lpstr>
      <vt:lpstr>Wingdings</vt:lpstr>
      <vt:lpstr>Simple Light</vt:lpstr>
      <vt:lpstr>Övning 1</vt:lpstr>
      <vt:lpstr>Övning 2; 1/3 plan: 3 mot 1</vt:lpstr>
      <vt:lpstr>Övning 3; 1/3 plan: Kvadraten</vt:lpstr>
      <vt:lpstr>Övning 4</vt:lpstr>
      <vt:lpstr>Övning 5; 2/3 plan: Etablerat anfall-försvar B</vt:lpstr>
      <vt:lpstr>Övning 6 Målvaktsövning och skott</vt:lpstr>
      <vt:lpstr>Övning 7(1/3 plan): Tampa</vt:lpstr>
      <vt:lpstr>Övning 8(1/2 plan):Teknikbana</vt:lpstr>
      <vt:lpstr>Övning 9 3 mot 1</vt:lpstr>
      <vt:lpstr>Övning 10; 1/2 plan: 2-2-1 point</vt:lpstr>
      <vt:lpstr>Övning 11; 3 mot 3 med hemjobb</vt:lpstr>
      <vt:lpstr>Övning 12: Skott och skott +pass mot mål</vt:lpstr>
      <vt:lpstr>Övning 13, Avansera längs sarg</vt:lpstr>
      <vt:lpstr>Övning 14, diagonal offensiv pass</vt:lpstr>
      <vt:lpstr>Övning 15, 2 mot 1</vt:lpstr>
      <vt:lpstr>Övning 16 passning</vt:lpstr>
      <vt:lpstr>Övning 17; 1/2 plan: PP/BP</vt:lpstr>
      <vt:lpstr>Övning 18 Trillingmatchen</vt:lpstr>
      <vt:lpstr>Övning 19, 3 mot 2 uppspelsövning</vt:lpstr>
      <vt:lpstr>Övning 20, 2 mot1 till 3 mot 2</vt:lpstr>
      <vt:lpstr>Övning 21, Schweiz</vt:lpstr>
      <vt:lpstr>Övning 22, pass och skott i fart</vt:lpstr>
      <vt:lpstr>Övning 23, X-Box</vt:lpstr>
      <vt:lpstr>Övning 24, inspel bakom mål</vt:lpstr>
      <vt:lpstr>Övning 25, Ajax med avslut</vt:lpstr>
      <vt:lpstr>Övning 26, 8 pass med avslut</vt:lpstr>
      <vt:lpstr>Övning 27, Dubbeldropp med avslut</vt:lpstr>
      <vt:lpstr>Övning 28, Coast to Coast</vt:lpstr>
      <vt:lpstr>Övning 29, 3 mot 3 med väggar</vt:lpstr>
      <vt:lpstr>Övning 30, 4 övningar med pass och skott</vt:lpstr>
      <vt:lpstr>Övning 31, Avansera längs sarg</vt:lpstr>
      <vt:lpstr>Övning 32, Anfallsövning backavslut</vt:lpstr>
      <vt:lpstr>Övning 33, 3 mot 3 utan väggar</vt:lpstr>
      <vt:lpstr>Övning 34, Driva längs kant</vt:lpstr>
      <vt:lpstr>Övning 35, Klubbteknik/skott/dribbla</vt:lpstr>
      <vt:lpstr>Övning 36, Klubbteknik/skott/dribbla</vt:lpstr>
      <vt:lpstr>Övning 37, Spelbarhet - innebandydoppboll</vt:lpstr>
      <vt:lpstr>Övning 38, Etablerat anfall &amp; försvar A</vt:lpstr>
      <vt:lpstr>Övning 39, Passning i fart</vt:lpstr>
      <vt:lpstr>”Collin” vet ej varför den heter det</vt:lpstr>
      <vt:lpstr>PP vs BP</vt:lpstr>
      <vt:lpstr>Olika zoner på planen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Uppvärmning</dc:title>
  <dc:creator>Henrik Gustafsson</dc:creator>
  <cp:lastModifiedBy>Henrik Gustafsson</cp:lastModifiedBy>
  <cp:revision>11</cp:revision>
  <dcterms:modified xsi:type="dcterms:W3CDTF">2026-03-10T14:19:12Z</dcterms:modified>
</cp:coreProperties>
</file>