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8" r:id="rId5"/>
    <p:sldId id="290" r:id="rId6"/>
    <p:sldId id="317" r:id="rId7"/>
    <p:sldId id="305" r:id="rId8"/>
    <p:sldId id="318" r:id="rId9"/>
    <p:sldId id="322" r:id="rId10"/>
    <p:sldId id="319" r:id="rId11"/>
    <p:sldId id="267" r:id="rId12"/>
    <p:sldId id="299" r:id="rId13"/>
    <p:sldId id="316" r:id="rId14"/>
    <p:sldId id="280" r:id="rId15"/>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C26"/>
    <a:srgbClr val="F3E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7AFBF-48B8-D949-8D60-C25ABFA2E403}" v="3" dt="2025-06-25T12:25:02.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53"/>
    <p:restoredTop sz="96327"/>
  </p:normalViewPr>
  <p:slideViewPr>
    <p:cSldViewPr snapToGrid="0" showGuides="1">
      <p:cViewPr varScale="1">
        <p:scale>
          <a:sx n="57" d="100"/>
          <a:sy n="57" d="100"/>
        </p:scale>
        <p:origin x="224" y="344"/>
      </p:cViewPr>
      <p:guideLst>
        <p:guide orient="horz" pos="4320"/>
        <p:guide pos="768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0376F-AD14-F24D-932C-173694CC3490}" type="datetimeFigureOut">
              <a:rPr lang="sv-SE" smtClean="0"/>
              <a:t>2025-06-25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AB2FF-BDF2-464A-963D-300420400BCD}" type="slidenum">
              <a:rPr lang="sv-SE" smtClean="0"/>
              <a:t>‹#›</a:t>
            </a:fld>
            <a:endParaRPr lang="sv-SE"/>
          </a:p>
        </p:txBody>
      </p:sp>
    </p:spTree>
    <p:extLst>
      <p:ext uri="{BB962C8B-B14F-4D97-AF65-F5344CB8AC3E}">
        <p14:creationId xmlns:p14="http://schemas.microsoft.com/office/powerpoint/2010/main" val="351158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Kan användas som avsnittsdelar.</a:t>
            </a:r>
          </a:p>
          <a:p>
            <a:endParaRPr lang="sv-SE" dirty="0"/>
          </a:p>
        </p:txBody>
      </p:sp>
      <p:sp>
        <p:nvSpPr>
          <p:cNvPr id="4" name="Platshållare för bildnummer 3"/>
          <p:cNvSpPr>
            <a:spLocks noGrp="1"/>
          </p:cNvSpPr>
          <p:nvPr>
            <p:ph type="sldNum" sz="quarter" idx="5"/>
          </p:nvPr>
        </p:nvSpPr>
        <p:spPr/>
        <p:txBody>
          <a:bodyPr/>
          <a:lstStyle/>
          <a:p>
            <a:fld id="{07FAB2FF-BDF2-464A-963D-300420400BCD}" type="slidenum">
              <a:rPr lang="sv-SE" smtClean="0"/>
              <a:t>2</a:t>
            </a:fld>
            <a:endParaRPr lang="sv-SE"/>
          </a:p>
        </p:txBody>
      </p:sp>
    </p:spTree>
    <p:extLst>
      <p:ext uri="{BB962C8B-B14F-4D97-AF65-F5344CB8AC3E}">
        <p14:creationId xmlns:p14="http://schemas.microsoft.com/office/powerpoint/2010/main" val="368849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mallsida för att infoga ett diagram till höger. Det finns även möjlighet till underrubrik och förklarande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Behöver du inte denna </a:t>
            </a:r>
            <a:r>
              <a:rPr lang="sv-SE" dirty="0" err="1"/>
              <a:t>slide</a:t>
            </a:r>
            <a:r>
              <a:rPr lang="sv-SE" dirty="0"/>
              <a:t> kan du ta bort den. Du kan även duplicera den om du vill använda den fler gånger.</a:t>
            </a:r>
          </a:p>
          <a:p>
            <a:endParaRPr lang="sv-SE" dirty="0"/>
          </a:p>
        </p:txBody>
      </p:sp>
      <p:sp>
        <p:nvSpPr>
          <p:cNvPr id="4" name="Platshållare för bildnummer 3"/>
          <p:cNvSpPr>
            <a:spLocks noGrp="1"/>
          </p:cNvSpPr>
          <p:nvPr>
            <p:ph type="sldNum" sz="quarter" idx="5"/>
          </p:nvPr>
        </p:nvSpPr>
        <p:spPr/>
        <p:txBody>
          <a:bodyPr/>
          <a:lstStyle/>
          <a:p>
            <a:fld id="{07FAB2FF-BDF2-464A-963D-300420400BCD}" type="slidenum">
              <a:rPr lang="sv-SE" smtClean="0"/>
              <a:t>4</a:t>
            </a:fld>
            <a:endParaRPr lang="sv-SE"/>
          </a:p>
        </p:txBody>
      </p:sp>
    </p:spTree>
    <p:extLst>
      <p:ext uri="{BB962C8B-B14F-4D97-AF65-F5344CB8AC3E}">
        <p14:creationId xmlns:p14="http://schemas.microsoft.com/office/powerpoint/2010/main" val="240335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mallsida för att infoga ett diagram till höger. Det finns även möjlighet till underrubrik och förklarande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Behöver du inte denna </a:t>
            </a:r>
            <a:r>
              <a:rPr lang="sv-SE" dirty="0" err="1"/>
              <a:t>slide</a:t>
            </a:r>
            <a:r>
              <a:rPr lang="sv-SE" dirty="0"/>
              <a:t> kan du ta bort den. Du kan även duplicera den om du vill använda den fler gånger.</a:t>
            </a:r>
          </a:p>
          <a:p>
            <a:endParaRPr lang="sv-SE" dirty="0"/>
          </a:p>
        </p:txBody>
      </p:sp>
      <p:sp>
        <p:nvSpPr>
          <p:cNvPr id="4" name="Platshållare för bildnummer 3"/>
          <p:cNvSpPr>
            <a:spLocks noGrp="1"/>
          </p:cNvSpPr>
          <p:nvPr>
            <p:ph type="sldNum" sz="quarter" idx="5"/>
          </p:nvPr>
        </p:nvSpPr>
        <p:spPr/>
        <p:txBody>
          <a:bodyPr/>
          <a:lstStyle/>
          <a:p>
            <a:fld id="{07FAB2FF-BDF2-464A-963D-300420400BCD}" type="slidenum">
              <a:rPr lang="sv-SE" smtClean="0"/>
              <a:t>5</a:t>
            </a:fld>
            <a:endParaRPr lang="sv-SE"/>
          </a:p>
        </p:txBody>
      </p:sp>
    </p:spTree>
    <p:extLst>
      <p:ext uri="{BB962C8B-B14F-4D97-AF65-F5344CB8AC3E}">
        <p14:creationId xmlns:p14="http://schemas.microsoft.com/office/powerpoint/2010/main" val="306856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Calle</a:t>
            </a:r>
          </a:p>
        </p:txBody>
      </p:sp>
      <p:sp>
        <p:nvSpPr>
          <p:cNvPr id="4" name="Slide Number Placeholder 3"/>
          <p:cNvSpPr>
            <a:spLocks noGrp="1"/>
          </p:cNvSpPr>
          <p:nvPr>
            <p:ph type="sldNum" sz="quarter" idx="5"/>
          </p:nvPr>
        </p:nvSpPr>
        <p:spPr/>
        <p:txBody>
          <a:bodyPr/>
          <a:lstStyle/>
          <a:p>
            <a:fld id="{07FAB2FF-BDF2-464A-963D-300420400BCD}" type="slidenum">
              <a:rPr lang="sv-SE" smtClean="0"/>
              <a:t>6</a:t>
            </a:fld>
            <a:endParaRPr lang="sv-SE"/>
          </a:p>
        </p:txBody>
      </p:sp>
    </p:spTree>
    <p:extLst>
      <p:ext uri="{BB962C8B-B14F-4D97-AF65-F5344CB8AC3E}">
        <p14:creationId xmlns:p14="http://schemas.microsoft.com/office/powerpoint/2010/main" val="270024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mallsida för att infoga ett diagram till höger. Det finns även möjlighet till underrubrik och förklarande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Behöver du inte denna </a:t>
            </a:r>
            <a:r>
              <a:rPr lang="sv-SE" dirty="0" err="1"/>
              <a:t>slide</a:t>
            </a:r>
            <a:r>
              <a:rPr lang="sv-SE" dirty="0"/>
              <a:t> kan du ta bort den. Du kan även duplicera den om du vill använda den fler gånger.</a:t>
            </a:r>
          </a:p>
          <a:p>
            <a:endParaRPr lang="sv-SE" dirty="0"/>
          </a:p>
        </p:txBody>
      </p:sp>
      <p:sp>
        <p:nvSpPr>
          <p:cNvPr id="4" name="Platshållare för bildnummer 3"/>
          <p:cNvSpPr>
            <a:spLocks noGrp="1"/>
          </p:cNvSpPr>
          <p:nvPr>
            <p:ph type="sldNum" sz="quarter" idx="5"/>
          </p:nvPr>
        </p:nvSpPr>
        <p:spPr/>
        <p:txBody>
          <a:bodyPr/>
          <a:lstStyle/>
          <a:p>
            <a:fld id="{07FAB2FF-BDF2-464A-963D-300420400BCD}" type="slidenum">
              <a:rPr lang="sv-SE" smtClean="0"/>
              <a:t>7</a:t>
            </a:fld>
            <a:endParaRPr lang="sv-SE"/>
          </a:p>
        </p:txBody>
      </p:sp>
    </p:spTree>
    <p:extLst>
      <p:ext uri="{BB962C8B-B14F-4D97-AF65-F5344CB8AC3E}">
        <p14:creationId xmlns:p14="http://schemas.microsoft.com/office/powerpoint/2010/main" val="2403356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a:t>
            </a:r>
            <a:r>
              <a:rPr lang="sv-SE" dirty="0" err="1"/>
              <a:t>slide</a:t>
            </a:r>
            <a:r>
              <a:rPr lang="sv-SE" dirty="0"/>
              <a:t> kan du använda som en avgränsare för ett nytt avsnitt i din presentation.</a:t>
            </a:r>
          </a:p>
          <a:p>
            <a:r>
              <a:rPr lang="sv-SE" dirty="0"/>
              <a:t>Du redigerar genom att klicka på texten.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Behöver du inte denna </a:t>
            </a:r>
            <a:r>
              <a:rPr lang="sv-SE" dirty="0" err="1"/>
              <a:t>slide</a:t>
            </a:r>
            <a:r>
              <a:rPr lang="sv-SE" dirty="0"/>
              <a:t> kan du ta bort den. Du kan även duplicera den om du vill använda den fler gånger.</a:t>
            </a:r>
          </a:p>
          <a:p>
            <a:endParaRPr lang="sv-SE" dirty="0"/>
          </a:p>
          <a:p>
            <a:endParaRPr lang="sv-SE" dirty="0"/>
          </a:p>
        </p:txBody>
      </p:sp>
      <p:sp>
        <p:nvSpPr>
          <p:cNvPr id="4" name="Platshållare för bildnummer 3"/>
          <p:cNvSpPr>
            <a:spLocks noGrp="1"/>
          </p:cNvSpPr>
          <p:nvPr>
            <p:ph type="sldNum" sz="quarter" idx="5"/>
          </p:nvPr>
        </p:nvSpPr>
        <p:spPr/>
        <p:txBody>
          <a:bodyPr/>
          <a:lstStyle/>
          <a:p>
            <a:fld id="{07FAB2FF-BDF2-464A-963D-300420400BCD}" type="slidenum">
              <a:rPr lang="sv-SE" smtClean="0"/>
              <a:t>8</a:t>
            </a:fld>
            <a:endParaRPr lang="sv-SE"/>
          </a:p>
        </p:txBody>
      </p:sp>
    </p:spTree>
    <p:extLst>
      <p:ext uri="{BB962C8B-B14F-4D97-AF65-F5344CB8AC3E}">
        <p14:creationId xmlns:p14="http://schemas.microsoft.com/office/powerpoint/2010/main" val="77410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a:t>
            </a:r>
            <a:r>
              <a:rPr lang="sv-SE" dirty="0" err="1"/>
              <a:t>slide</a:t>
            </a:r>
            <a:r>
              <a:rPr lang="sv-SE" dirty="0"/>
              <a:t> kan du använda som start för ett nytt avsnitt i din presentation</a:t>
            </a:r>
          </a:p>
          <a:p>
            <a:r>
              <a:rPr lang="sv-SE" dirty="0"/>
              <a:t>Den innehåller huvudrubrik + underrubrik. Klicka på texten för att redigera.</a:t>
            </a:r>
          </a:p>
          <a:p>
            <a:r>
              <a:rPr lang="sv-SE" dirty="0"/>
              <a:t>Fyll i önskad rubrik + information + - </a:t>
            </a:r>
            <a:r>
              <a:rPr lang="sv-SE" dirty="0" err="1"/>
              <a:t>slide</a:t>
            </a:r>
            <a:r>
              <a:rPr lang="sv-SE" dirty="0"/>
              <a:t> nr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Behöver du inte denna </a:t>
            </a:r>
            <a:r>
              <a:rPr lang="sv-SE" dirty="0" err="1"/>
              <a:t>slide</a:t>
            </a:r>
            <a:r>
              <a:rPr lang="sv-SE" dirty="0"/>
              <a:t> kan du ta bort den. Du kan även duplicera den om du vill använda den fler gånger.</a:t>
            </a:r>
          </a:p>
          <a:p>
            <a:endParaRPr lang="sv-SE" dirty="0"/>
          </a:p>
        </p:txBody>
      </p:sp>
      <p:sp>
        <p:nvSpPr>
          <p:cNvPr id="4" name="Platshållare för bildnummer 3"/>
          <p:cNvSpPr>
            <a:spLocks noGrp="1"/>
          </p:cNvSpPr>
          <p:nvPr>
            <p:ph type="sldNum" sz="quarter" idx="5"/>
          </p:nvPr>
        </p:nvSpPr>
        <p:spPr/>
        <p:txBody>
          <a:bodyPr/>
          <a:lstStyle/>
          <a:p>
            <a:fld id="{07FAB2FF-BDF2-464A-963D-300420400BCD}" type="slidenum">
              <a:rPr lang="sv-SE" smtClean="0"/>
              <a:t>9</a:t>
            </a:fld>
            <a:endParaRPr lang="sv-SE"/>
          </a:p>
        </p:txBody>
      </p:sp>
    </p:spTree>
    <p:extLst>
      <p:ext uri="{BB962C8B-B14F-4D97-AF65-F5344CB8AC3E}">
        <p14:creationId xmlns:p14="http://schemas.microsoft.com/office/powerpoint/2010/main" val="1672331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med logga">
    <p:spTree>
      <p:nvGrpSpPr>
        <p:cNvPr id="1" name=""/>
        <p:cNvGrpSpPr/>
        <p:nvPr/>
      </p:nvGrpSpPr>
      <p:grpSpPr>
        <a:xfrm>
          <a:off x="0" y="0"/>
          <a:ext cx="0" cy="0"/>
          <a:chOff x="0" y="0"/>
          <a:chExt cx="0" cy="0"/>
        </a:xfrm>
      </p:grpSpPr>
      <p:pic>
        <p:nvPicPr>
          <p:cNvPr id="5" name="Bildobjekt 4" descr="En bild som visar text, skärmbild, Teckensnitt, Grafik&#10;&#10;Automatiskt genererad beskrivning">
            <a:extLst>
              <a:ext uri="{FF2B5EF4-FFF2-40B4-BE49-F238E27FC236}">
                <a16:creationId xmlns:a16="http://schemas.microsoft.com/office/drawing/2014/main" id="{4A4A2859-CEA6-074C-C425-B63EE821B146}"/>
              </a:ext>
            </a:extLst>
          </p:cNvPr>
          <p:cNvPicPr>
            <a:picLocks noChangeAspect="1"/>
          </p:cNvPicPr>
          <p:nvPr userDrawn="1"/>
        </p:nvPicPr>
        <p:blipFill>
          <a:blip r:embed="rId2"/>
          <a:stretch>
            <a:fillRect/>
          </a:stretch>
        </p:blipFill>
        <p:spPr>
          <a:xfrm>
            <a:off x="10090663" y="4332185"/>
            <a:ext cx="4165824" cy="3024913"/>
          </a:xfrm>
          <a:prstGeom prst="rect">
            <a:avLst/>
          </a:prstGeom>
        </p:spPr>
      </p:pic>
      <p:pic>
        <p:nvPicPr>
          <p:cNvPr id="9" name="Bildobjekt 8" descr="En bild som visar skärmbild, Färggrann, gul, Rektangel&#10;&#10;Automatiskt genererad beskrivning">
            <a:extLst>
              <a:ext uri="{FF2B5EF4-FFF2-40B4-BE49-F238E27FC236}">
                <a16:creationId xmlns:a16="http://schemas.microsoft.com/office/drawing/2014/main" id="{96DF2509-480C-775C-938E-4F557591786C}"/>
              </a:ext>
            </a:extLst>
          </p:cNvPr>
          <p:cNvPicPr>
            <a:picLocks noChangeAspect="1"/>
          </p:cNvPicPr>
          <p:nvPr userDrawn="1"/>
        </p:nvPicPr>
        <p:blipFill>
          <a:blip r:embed="rId3"/>
          <a:stretch>
            <a:fillRect/>
          </a:stretch>
        </p:blipFill>
        <p:spPr>
          <a:xfrm>
            <a:off x="-1" y="13246130"/>
            <a:ext cx="24382545" cy="469870"/>
          </a:xfrm>
          <a:prstGeom prst="rect">
            <a:avLst/>
          </a:prstGeom>
        </p:spPr>
      </p:pic>
    </p:spTree>
    <p:extLst>
      <p:ext uri="{BB962C8B-B14F-4D97-AF65-F5344CB8AC3E}">
        <p14:creationId xmlns:p14="http://schemas.microsoft.com/office/powerpoint/2010/main" val="27070249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utrymme för text 2 spalt">
    <p:spTree>
      <p:nvGrpSpPr>
        <p:cNvPr id="1" name=""/>
        <p:cNvGrpSpPr/>
        <p:nvPr/>
      </p:nvGrpSpPr>
      <p:grpSpPr>
        <a:xfrm>
          <a:off x="0" y="0"/>
          <a:ext cx="0" cy="0"/>
          <a:chOff x="0" y="0"/>
          <a:chExt cx="0" cy="0"/>
        </a:xfrm>
      </p:grpSpPr>
      <p:sp>
        <p:nvSpPr>
          <p:cNvPr id="23" name="Rubrik 21">
            <a:extLst>
              <a:ext uri="{FF2B5EF4-FFF2-40B4-BE49-F238E27FC236}">
                <a16:creationId xmlns:a16="http://schemas.microsoft.com/office/drawing/2014/main" id="{F0C7CFD2-A090-F234-06D8-A959C8F57F36}"/>
              </a:ext>
            </a:extLst>
          </p:cNvPr>
          <p:cNvSpPr>
            <a:spLocks noGrp="1"/>
          </p:cNvSpPr>
          <p:nvPr>
            <p:ph type="title" hasCustomPrompt="1"/>
          </p:nvPr>
        </p:nvSpPr>
        <p:spPr>
          <a:xfrm>
            <a:off x="1676291" y="1339347"/>
            <a:ext cx="21029831" cy="1991831"/>
          </a:xfrm>
        </p:spPr>
        <p:txBody>
          <a:bodyPr>
            <a:normAutofit/>
          </a:bodyPr>
          <a:lstStyle>
            <a:lvl1pPr algn="l">
              <a:defRPr sz="9000" baseline="0">
                <a:solidFill>
                  <a:srgbClr val="F3EB75"/>
                </a:solidFill>
              </a:defRPr>
            </a:lvl1pPr>
          </a:lstStyle>
          <a:p>
            <a:r>
              <a:rPr lang="sv-SE" dirty="0"/>
              <a:t>Mindre rubrik för sida med mer text</a:t>
            </a:r>
          </a:p>
        </p:txBody>
      </p:sp>
      <p:sp>
        <p:nvSpPr>
          <p:cNvPr id="5" name="Platshållare för text 24">
            <a:extLst>
              <a:ext uri="{FF2B5EF4-FFF2-40B4-BE49-F238E27FC236}">
                <a16:creationId xmlns:a16="http://schemas.microsoft.com/office/drawing/2014/main" id="{C7CC4EB7-0B49-F4A5-1AD9-49F74DB2269F}"/>
              </a:ext>
            </a:extLst>
          </p:cNvPr>
          <p:cNvSpPr>
            <a:spLocks noGrp="1"/>
          </p:cNvSpPr>
          <p:nvPr>
            <p:ph type="body" sz="quarter" idx="10" hasCustomPrompt="1"/>
          </p:nvPr>
        </p:nvSpPr>
        <p:spPr>
          <a:xfrm>
            <a:off x="1676291" y="4151012"/>
            <a:ext cx="19441995" cy="8134350"/>
          </a:xfrm>
        </p:spPr>
        <p:txBody>
          <a:bodyPr numCol="2">
            <a:normAutofit/>
          </a:bodyPr>
          <a:lstStyle>
            <a:lvl1pPr algn="l">
              <a:lnSpc>
                <a:spcPct val="150000"/>
              </a:lnSpc>
              <a:defRPr sz="2200" baseline="0"/>
            </a:lvl1pPr>
            <a:lvl2pPr algn="l">
              <a:lnSpc>
                <a:spcPct val="150000"/>
              </a:lnSpc>
              <a:defRPr sz="2200" baseline="0"/>
            </a:lvl2pPr>
            <a:lvl3pPr algn="l">
              <a:lnSpc>
                <a:spcPct val="150000"/>
              </a:lnSpc>
              <a:defRPr sz="2200" baseline="0"/>
            </a:lvl3pPr>
            <a:lvl4pPr algn="l">
              <a:lnSpc>
                <a:spcPct val="150000"/>
              </a:lnSpc>
              <a:defRPr sz="2200" baseline="0"/>
            </a:lvl4pPr>
            <a:lvl5pPr algn="l">
              <a:lnSpc>
                <a:spcPct val="150000"/>
              </a:lnSpc>
              <a:defRPr sz="2200" baseline="0"/>
            </a:lvl5pPr>
          </a:lstStyle>
          <a:p>
            <a:pPr lvl="0"/>
            <a:r>
              <a:rPr lang="sv-SE" dirty="0"/>
              <a:t>Skriv din text här – 2 spalt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26">
            <a:extLst>
              <a:ext uri="{FF2B5EF4-FFF2-40B4-BE49-F238E27FC236}">
                <a16:creationId xmlns:a16="http://schemas.microsoft.com/office/drawing/2014/main" id="{9E6FA1D9-4115-555B-5666-3DB13C935A17}"/>
              </a:ext>
            </a:extLst>
          </p:cNvPr>
          <p:cNvSpPr>
            <a:spLocks noGrp="1"/>
          </p:cNvSpPr>
          <p:nvPr>
            <p:ph sz="quarter" idx="11" hasCustomPrompt="1"/>
          </p:nvPr>
        </p:nvSpPr>
        <p:spPr>
          <a:xfrm>
            <a:off x="1676291" y="3268830"/>
            <a:ext cx="7684083" cy="760412"/>
          </a:xfrm>
        </p:spPr>
        <p:txBody>
          <a:bodyPr>
            <a:noAutofit/>
          </a:bodyPr>
          <a:lstStyle>
            <a:lvl1pPr algn="l">
              <a:defRPr sz="22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Klicka här för att lägga till en underrubrik</a:t>
            </a:r>
          </a:p>
        </p:txBody>
      </p:sp>
    </p:spTree>
    <p:extLst>
      <p:ext uri="{BB962C8B-B14F-4D97-AF65-F5344CB8AC3E}">
        <p14:creationId xmlns:p14="http://schemas.microsoft.com/office/powerpoint/2010/main" val="39948320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liggande stapeldiagram">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27636D-0BED-BF00-56DE-04ECD5A46E02}"/>
              </a:ext>
            </a:extLst>
          </p:cNvPr>
          <p:cNvSpPr>
            <a:spLocks noGrp="1"/>
          </p:cNvSpPr>
          <p:nvPr>
            <p:ph type="title" hasCustomPrompt="1"/>
          </p:nvPr>
        </p:nvSpPr>
        <p:spPr>
          <a:xfrm>
            <a:off x="1170966" y="1310092"/>
            <a:ext cx="21029831" cy="1360447"/>
          </a:xfrm>
        </p:spPr>
        <p:txBody>
          <a:bodyPr>
            <a:noAutofit/>
          </a:bodyPr>
          <a:lstStyle>
            <a:lvl1pPr algn="l">
              <a:defRPr sz="8500" baseline="0">
                <a:solidFill>
                  <a:srgbClr val="F3EB75"/>
                </a:solidFill>
              </a:defRPr>
            </a:lvl1pPr>
          </a:lstStyle>
          <a:p>
            <a:r>
              <a:rPr lang="sv-SE" dirty="0"/>
              <a:t>Skriv en Avsnittsrubrik</a:t>
            </a:r>
            <a:endParaRPr lang="en-US" dirty="0"/>
          </a:p>
        </p:txBody>
      </p:sp>
      <p:sp>
        <p:nvSpPr>
          <p:cNvPr id="14" name="Platshållare för text 24">
            <a:extLst>
              <a:ext uri="{FF2B5EF4-FFF2-40B4-BE49-F238E27FC236}">
                <a16:creationId xmlns:a16="http://schemas.microsoft.com/office/drawing/2014/main" id="{F524BB86-5BCC-6962-BAB6-4DEAC9B3BA7D}"/>
              </a:ext>
            </a:extLst>
          </p:cNvPr>
          <p:cNvSpPr>
            <a:spLocks noGrp="1"/>
          </p:cNvSpPr>
          <p:nvPr>
            <p:ph type="body" sz="quarter" idx="10"/>
          </p:nvPr>
        </p:nvSpPr>
        <p:spPr>
          <a:xfrm>
            <a:off x="1171159" y="4103117"/>
            <a:ext cx="7684083" cy="8134350"/>
          </a:xfrm>
        </p:spPr>
        <p:txBody>
          <a:bodyPr>
            <a:normAutofit/>
          </a:bodyPr>
          <a:lstStyle>
            <a:lvl1pPr algn="l">
              <a:lnSpc>
                <a:spcPct val="150000"/>
              </a:lnSpc>
              <a:defRPr sz="2200" baseline="0"/>
            </a:lvl1pPr>
            <a:lvl2pPr algn="l">
              <a:lnSpc>
                <a:spcPct val="150000"/>
              </a:lnSpc>
              <a:defRPr sz="2200" baseline="0"/>
            </a:lvl2pPr>
            <a:lvl3pPr algn="l">
              <a:lnSpc>
                <a:spcPct val="150000"/>
              </a:lnSpc>
              <a:defRPr sz="2200" baseline="0"/>
            </a:lvl3pPr>
            <a:lvl4pPr algn="l">
              <a:lnSpc>
                <a:spcPct val="150000"/>
              </a:lnSpc>
              <a:defRPr sz="2200" baseline="0"/>
            </a:lvl4pPr>
            <a:lvl5pPr algn="l">
              <a:lnSpc>
                <a:spcPct val="150000"/>
              </a:lnSpc>
              <a:defRPr sz="2200" baseline="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6">
            <a:extLst>
              <a:ext uri="{FF2B5EF4-FFF2-40B4-BE49-F238E27FC236}">
                <a16:creationId xmlns:a16="http://schemas.microsoft.com/office/drawing/2014/main" id="{67217F86-7B98-4BFC-2F26-FC1B2A47F0C9}"/>
              </a:ext>
            </a:extLst>
          </p:cNvPr>
          <p:cNvSpPr>
            <a:spLocks noGrp="1"/>
          </p:cNvSpPr>
          <p:nvPr>
            <p:ph sz="quarter" idx="11" hasCustomPrompt="1"/>
          </p:nvPr>
        </p:nvSpPr>
        <p:spPr>
          <a:xfrm>
            <a:off x="1171159" y="3416883"/>
            <a:ext cx="7684083" cy="760412"/>
          </a:xfrm>
        </p:spPr>
        <p:txBody>
          <a:bodyPr>
            <a:noAutofit/>
          </a:bodyPr>
          <a:lstStyle>
            <a:lvl1pPr algn="l">
              <a:defRPr sz="22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Klicka här för att lägga till en rubrik</a:t>
            </a:r>
          </a:p>
        </p:txBody>
      </p:sp>
    </p:spTree>
    <p:extLst>
      <p:ext uri="{BB962C8B-B14F-4D97-AF65-F5344CB8AC3E}">
        <p14:creationId xmlns:p14="http://schemas.microsoft.com/office/powerpoint/2010/main" val="425410340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5" name="Bildobjekt 4" descr="En bild som visar siluett, skugga, person, röd&#10;&#10;Automatiskt genererad beskrivning">
            <a:extLst>
              <a:ext uri="{FF2B5EF4-FFF2-40B4-BE49-F238E27FC236}">
                <a16:creationId xmlns:a16="http://schemas.microsoft.com/office/drawing/2014/main" id="{9B32B7D1-8384-08BE-5004-32F19FE42C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1611630" y="-3561878"/>
            <a:ext cx="29226509" cy="19746758"/>
          </a:xfrm>
          <a:prstGeom prst="rect">
            <a:avLst/>
          </a:prstGeom>
        </p:spPr>
      </p:pic>
      <p:sp>
        <p:nvSpPr>
          <p:cNvPr id="6" name="Rektangel 5">
            <a:extLst>
              <a:ext uri="{FF2B5EF4-FFF2-40B4-BE49-F238E27FC236}">
                <a16:creationId xmlns:a16="http://schemas.microsoft.com/office/drawing/2014/main" id="{45AE8F50-628B-93B4-228A-53B51C360456}"/>
              </a:ext>
            </a:extLst>
          </p:cNvPr>
          <p:cNvSpPr/>
          <p:nvPr userDrawn="1"/>
        </p:nvSpPr>
        <p:spPr>
          <a:xfrm>
            <a:off x="-971550" y="-2028824"/>
            <a:ext cx="27231975" cy="16202024"/>
          </a:xfrm>
          <a:prstGeom prst="rect">
            <a:avLst/>
          </a:prstGeom>
          <a:solidFill>
            <a:srgbClr val="0B0C26">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Montserrat Light" pitchFamily="2" charset="77"/>
            </a:endParaRPr>
          </a:p>
        </p:txBody>
      </p:sp>
      <p:sp>
        <p:nvSpPr>
          <p:cNvPr id="7" name="Rubrik 1">
            <a:extLst>
              <a:ext uri="{FF2B5EF4-FFF2-40B4-BE49-F238E27FC236}">
                <a16:creationId xmlns:a16="http://schemas.microsoft.com/office/drawing/2014/main" id="{C38E2F87-0F1D-5E19-0478-2144B17DADEF}"/>
              </a:ext>
            </a:extLst>
          </p:cNvPr>
          <p:cNvSpPr>
            <a:spLocks noGrp="1"/>
          </p:cNvSpPr>
          <p:nvPr>
            <p:ph type="title" hasCustomPrompt="1"/>
          </p:nvPr>
        </p:nvSpPr>
        <p:spPr>
          <a:xfrm>
            <a:off x="1309814" y="1203081"/>
            <a:ext cx="9641754" cy="5654919"/>
          </a:xfrm>
        </p:spPr>
        <p:txBody>
          <a:bodyPr>
            <a:normAutofit/>
          </a:bodyPr>
          <a:lstStyle>
            <a:lvl1pPr marL="0" indent="0" algn="l">
              <a:buFont typeface="Arial" panose="020B0604020202020204" pitchFamily="34" charset="0"/>
              <a:buNone/>
              <a:defRPr sz="9000" b="0" i="1" cap="none">
                <a:solidFill>
                  <a:schemeClr val="bg1"/>
                </a:solidFill>
                <a:latin typeface="Mongoose Regular" panose="02000000000000000000" pitchFamily="2" charset="77"/>
              </a:defRPr>
            </a:lvl1pPr>
          </a:lstStyle>
          <a:p>
            <a:pPr algn="l" fontAlgn="base">
              <a:lnSpc>
                <a:spcPct val="100000"/>
              </a:lnSpc>
            </a:pPr>
            <a:r>
              <a:rPr lang="en-US" sz="9000" i="1" dirty="0">
                <a:solidFill>
                  <a:schemeClr val="bg1"/>
                </a:solidFill>
                <a:latin typeface="Mongoose Regular" panose="02000000000000000000" pitchFamily="2" charset="77"/>
                <a:ea typeface="Inter Light Italic" panose="02000503000000020004" pitchFamily="2" charset="0"/>
              </a:rPr>
              <a:t>“</a:t>
            </a:r>
            <a:r>
              <a:rPr lang="sv-SE" sz="9000" i="1" dirty="0">
                <a:solidFill>
                  <a:schemeClr val="bg1"/>
                </a:solidFill>
                <a:latin typeface="Mongoose Regular" panose="02000000000000000000" pitchFamily="2" charset="77"/>
                <a:ea typeface="Inter Light Italic" panose="02000503000000020004" pitchFamily="2" charset="0"/>
              </a:rPr>
              <a:t>Bland idrottsförbunden går Svenska Innebandyförbundet </a:t>
            </a:r>
            <a:br>
              <a:rPr lang="sv-SE" sz="9000" i="1" dirty="0">
                <a:solidFill>
                  <a:schemeClr val="bg1"/>
                </a:solidFill>
                <a:latin typeface="Mongoose Regular" panose="02000000000000000000" pitchFamily="2" charset="77"/>
                <a:ea typeface="Inter Light Italic" panose="02000503000000020004" pitchFamily="2" charset="0"/>
              </a:rPr>
            </a:br>
            <a:r>
              <a:rPr lang="sv-SE" sz="9000" i="1" dirty="0">
                <a:solidFill>
                  <a:schemeClr val="bg1"/>
                </a:solidFill>
                <a:latin typeface="Mongoose Regular" panose="02000000000000000000" pitchFamily="2" charset="77"/>
                <a:ea typeface="Inter Light Italic" panose="02000503000000020004" pitchFamily="2" charset="0"/>
              </a:rPr>
              <a:t>i bräschen i flera av hållbarhetsfrågorna”</a:t>
            </a:r>
            <a:br>
              <a:rPr lang="sv-SE" sz="3000" dirty="0">
                <a:solidFill>
                  <a:schemeClr val="bg1"/>
                </a:solidFill>
                <a:latin typeface="Montserrat Light" pitchFamily="2" charset="77"/>
                <a:ea typeface="Inter Light Italic" panose="02000503000000020004" pitchFamily="2" charset="0"/>
              </a:rPr>
            </a:br>
            <a:endParaRPr lang="sv-SE" sz="8000" b="1" dirty="0">
              <a:solidFill>
                <a:schemeClr val="bg1"/>
              </a:solidFill>
              <a:latin typeface="Montserrat SemiBold" pitchFamily="2" charset="77"/>
              <a:ea typeface="Inter ExtraBold" panose="02000503000000020004" pitchFamily="2" charset="0"/>
            </a:endParaRPr>
          </a:p>
        </p:txBody>
      </p:sp>
      <p:sp>
        <p:nvSpPr>
          <p:cNvPr id="8" name="Platshållare för text 2">
            <a:extLst>
              <a:ext uri="{FF2B5EF4-FFF2-40B4-BE49-F238E27FC236}">
                <a16:creationId xmlns:a16="http://schemas.microsoft.com/office/drawing/2014/main" id="{E70F7419-F135-CF3A-EFBB-5391A82BB91F}"/>
              </a:ext>
            </a:extLst>
          </p:cNvPr>
          <p:cNvSpPr>
            <a:spLocks noGrp="1"/>
          </p:cNvSpPr>
          <p:nvPr>
            <p:ph type="body" sz="quarter" idx="24" hasCustomPrompt="1"/>
          </p:nvPr>
        </p:nvSpPr>
        <p:spPr>
          <a:xfrm>
            <a:off x="1309814" y="7241969"/>
            <a:ext cx="6192704" cy="573171"/>
          </a:xfrm>
        </p:spPr>
        <p:txBody>
          <a:bodyPr spcCol="540000">
            <a:noAutofit/>
          </a:bodyPr>
          <a:lstStyle>
            <a:lvl1pPr marL="0" indent="0" algn="l">
              <a:buFont typeface="Arial" panose="020B0604020202020204" pitchFamily="34" charset="0"/>
              <a:buNone/>
              <a:defRPr sz="3000" b="0" i="1">
                <a:latin typeface="Montserrat SemiBold" pitchFamily="2" charset="77"/>
              </a:defRPr>
            </a:lvl1pPr>
          </a:lstStyle>
          <a:p>
            <a:pPr fontAlgn="base">
              <a:lnSpc>
                <a:spcPct val="100000"/>
              </a:lnSpc>
            </a:pPr>
            <a:r>
              <a:rPr lang="sv-SE" sz="2400" dirty="0">
                <a:latin typeface="Montserrat Light" pitchFamily="2" charset="77"/>
                <a:ea typeface="Inter Light Italic" panose="02000503000000020004" pitchFamily="2" charset="0"/>
              </a:rPr>
              <a:t>- Intressentdialog    </a:t>
            </a:r>
            <a:endParaRPr lang="sv-SE" sz="6600" b="1" dirty="0">
              <a:latin typeface="Montserrat SemiBold" pitchFamily="2" charset="77"/>
              <a:ea typeface="Inter ExtraBold" panose="02000503000000020004" pitchFamily="2" charset="0"/>
            </a:endParaRPr>
          </a:p>
        </p:txBody>
      </p:sp>
    </p:spTree>
    <p:extLst>
      <p:ext uri="{BB962C8B-B14F-4D97-AF65-F5344CB8AC3E}">
        <p14:creationId xmlns:p14="http://schemas.microsoft.com/office/powerpoint/2010/main" val="4190845457"/>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punkter">
    <p:spTree>
      <p:nvGrpSpPr>
        <p:cNvPr id="1" name=""/>
        <p:cNvGrpSpPr/>
        <p:nvPr/>
      </p:nvGrpSpPr>
      <p:grpSpPr>
        <a:xfrm>
          <a:off x="0" y="0"/>
          <a:ext cx="0" cy="0"/>
          <a:chOff x="0" y="0"/>
          <a:chExt cx="0" cy="0"/>
        </a:xfrm>
      </p:grpSpPr>
      <p:sp>
        <p:nvSpPr>
          <p:cNvPr id="14" name="Platshållare för innehåll 26">
            <a:extLst>
              <a:ext uri="{FF2B5EF4-FFF2-40B4-BE49-F238E27FC236}">
                <a16:creationId xmlns:a16="http://schemas.microsoft.com/office/drawing/2014/main" id="{E278C2BF-C722-3BDC-0D9F-DB3376A5630A}"/>
              </a:ext>
            </a:extLst>
          </p:cNvPr>
          <p:cNvSpPr>
            <a:spLocks noGrp="1"/>
          </p:cNvSpPr>
          <p:nvPr>
            <p:ph sz="quarter" idx="11" hasCustomPrompt="1"/>
          </p:nvPr>
        </p:nvSpPr>
        <p:spPr>
          <a:xfrm>
            <a:off x="9777457" y="7688326"/>
            <a:ext cx="4827497" cy="554648"/>
          </a:xfrm>
        </p:spPr>
        <p:txBody>
          <a:bodyPr>
            <a:noAutofit/>
          </a:bodyPr>
          <a:lstStyle>
            <a:lvl1pPr algn="ctr">
              <a:defRPr sz="28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PUNKT</a:t>
            </a:r>
          </a:p>
        </p:txBody>
      </p:sp>
      <p:sp>
        <p:nvSpPr>
          <p:cNvPr id="15" name="Platshållare för innehåll 26">
            <a:extLst>
              <a:ext uri="{FF2B5EF4-FFF2-40B4-BE49-F238E27FC236}">
                <a16:creationId xmlns:a16="http://schemas.microsoft.com/office/drawing/2014/main" id="{D44548CB-0087-E9CA-4802-E6293C12BAC9}"/>
              </a:ext>
            </a:extLst>
          </p:cNvPr>
          <p:cNvSpPr>
            <a:spLocks noGrp="1"/>
          </p:cNvSpPr>
          <p:nvPr>
            <p:ph sz="quarter" idx="12" hasCustomPrompt="1"/>
          </p:nvPr>
        </p:nvSpPr>
        <p:spPr>
          <a:xfrm>
            <a:off x="2493799" y="3913721"/>
            <a:ext cx="4827497" cy="554648"/>
          </a:xfrm>
        </p:spPr>
        <p:txBody>
          <a:bodyPr>
            <a:noAutofit/>
          </a:bodyPr>
          <a:lstStyle>
            <a:lvl1pPr algn="ctr">
              <a:defRPr sz="28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PUNKT</a:t>
            </a:r>
          </a:p>
        </p:txBody>
      </p:sp>
      <p:sp>
        <p:nvSpPr>
          <p:cNvPr id="16" name="Platshållare för innehåll 26">
            <a:extLst>
              <a:ext uri="{FF2B5EF4-FFF2-40B4-BE49-F238E27FC236}">
                <a16:creationId xmlns:a16="http://schemas.microsoft.com/office/drawing/2014/main" id="{FCED3D83-F67B-8F17-B79D-030F5C61A8D7}"/>
              </a:ext>
            </a:extLst>
          </p:cNvPr>
          <p:cNvSpPr>
            <a:spLocks noGrp="1"/>
          </p:cNvSpPr>
          <p:nvPr>
            <p:ph sz="quarter" idx="13" hasCustomPrompt="1"/>
          </p:nvPr>
        </p:nvSpPr>
        <p:spPr>
          <a:xfrm>
            <a:off x="17287479" y="5143759"/>
            <a:ext cx="4827497" cy="554648"/>
          </a:xfrm>
        </p:spPr>
        <p:txBody>
          <a:bodyPr>
            <a:noAutofit/>
          </a:bodyPr>
          <a:lstStyle>
            <a:lvl1pPr algn="ctr">
              <a:defRPr sz="28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PUNKT</a:t>
            </a:r>
          </a:p>
        </p:txBody>
      </p:sp>
      <p:pic>
        <p:nvPicPr>
          <p:cNvPr id="17" name="Bildobjekt 16">
            <a:extLst>
              <a:ext uri="{FF2B5EF4-FFF2-40B4-BE49-F238E27FC236}">
                <a16:creationId xmlns:a16="http://schemas.microsoft.com/office/drawing/2014/main" id="{54FD67E0-6A73-8894-2553-9B02670C53A2}"/>
              </a:ext>
            </a:extLst>
          </p:cNvPr>
          <p:cNvPicPr>
            <a:picLocks noChangeAspect="1"/>
          </p:cNvPicPr>
          <p:nvPr userDrawn="1"/>
        </p:nvPicPr>
        <p:blipFill>
          <a:blip r:embed="rId2"/>
          <a:stretch>
            <a:fillRect/>
          </a:stretch>
        </p:blipFill>
        <p:spPr>
          <a:xfrm>
            <a:off x="2267437" y="1425226"/>
            <a:ext cx="5432774" cy="5432774"/>
          </a:xfrm>
          <a:prstGeom prst="rect">
            <a:avLst/>
          </a:prstGeom>
        </p:spPr>
      </p:pic>
      <p:pic>
        <p:nvPicPr>
          <p:cNvPr id="18" name="Bildobjekt 17">
            <a:extLst>
              <a:ext uri="{FF2B5EF4-FFF2-40B4-BE49-F238E27FC236}">
                <a16:creationId xmlns:a16="http://schemas.microsoft.com/office/drawing/2014/main" id="{A6270890-ECF2-EDF3-BE22-EBAA5264B333}"/>
              </a:ext>
            </a:extLst>
          </p:cNvPr>
          <p:cNvPicPr>
            <a:picLocks noChangeAspect="1"/>
          </p:cNvPicPr>
          <p:nvPr userDrawn="1"/>
        </p:nvPicPr>
        <p:blipFill>
          <a:blip r:embed="rId2"/>
          <a:stretch>
            <a:fillRect/>
          </a:stretch>
        </p:blipFill>
        <p:spPr>
          <a:xfrm>
            <a:off x="9474818" y="5143759"/>
            <a:ext cx="5432774" cy="5432774"/>
          </a:xfrm>
          <a:prstGeom prst="rect">
            <a:avLst/>
          </a:prstGeom>
        </p:spPr>
      </p:pic>
      <p:pic>
        <p:nvPicPr>
          <p:cNvPr id="19" name="Bildobjekt 18">
            <a:extLst>
              <a:ext uri="{FF2B5EF4-FFF2-40B4-BE49-F238E27FC236}">
                <a16:creationId xmlns:a16="http://schemas.microsoft.com/office/drawing/2014/main" id="{BE02A64B-0082-73E1-FBFC-F239A1F8960A}"/>
              </a:ext>
            </a:extLst>
          </p:cNvPr>
          <p:cNvPicPr>
            <a:picLocks noChangeAspect="1"/>
          </p:cNvPicPr>
          <p:nvPr userDrawn="1"/>
        </p:nvPicPr>
        <p:blipFill>
          <a:blip r:embed="rId2"/>
          <a:stretch>
            <a:fillRect/>
          </a:stretch>
        </p:blipFill>
        <p:spPr>
          <a:xfrm>
            <a:off x="16984840" y="2704696"/>
            <a:ext cx="5432774" cy="5432774"/>
          </a:xfrm>
          <a:prstGeom prst="rect">
            <a:avLst/>
          </a:prstGeom>
        </p:spPr>
      </p:pic>
    </p:spTree>
    <p:extLst>
      <p:ext uri="{BB962C8B-B14F-4D97-AF65-F5344CB8AC3E}">
        <p14:creationId xmlns:p14="http://schemas.microsoft.com/office/powerpoint/2010/main" val="3795902950"/>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rubrik">
    <p:spTree>
      <p:nvGrpSpPr>
        <p:cNvPr id="1" name=""/>
        <p:cNvGrpSpPr/>
        <p:nvPr/>
      </p:nvGrpSpPr>
      <p:grpSpPr>
        <a:xfrm>
          <a:off x="0" y="0"/>
          <a:ext cx="0" cy="0"/>
          <a:chOff x="0" y="0"/>
          <a:chExt cx="0" cy="0"/>
        </a:xfrm>
      </p:grpSpPr>
      <p:sp>
        <p:nvSpPr>
          <p:cNvPr id="2" name="Platshållare för innehåll 3">
            <a:extLst>
              <a:ext uri="{FF2B5EF4-FFF2-40B4-BE49-F238E27FC236}">
                <a16:creationId xmlns:a16="http://schemas.microsoft.com/office/drawing/2014/main" id="{DCB4298E-3758-9C5D-65B7-B04C6094E1D2}"/>
              </a:ext>
            </a:extLst>
          </p:cNvPr>
          <p:cNvSpPr>
            <a:spLocks noGrp="1"/>
          </p:cNvSpPr>
          <p:nvPr>
            <p:ph sz="quarter" idx="11"/>
          </p:nvPr>
        </p:nvSpPr>
        <p:spPr>
          <a:xfrm>
            <a:off x="4063370" y="5853858"/>
            <a:ext cx="9690299" cy="760412"/>
          </a:xfrm>
        </p:spPr>
        <p:txBody>
          <a:bodyPr>
            <a:noAutofit/>
          </a:bodyPr>
          <a:lstStyle>
            <a:lvl1pPr algn="l">
              <a:defRPr sz="2800" b="1" i="0">
                <a:latin typeface="Montserrat SemiBold" pitchFamily="2" charset="77"/>
              </a:defRPr>
            </a:lvl1pPr>
          </a:lstStyle>
          <a:p>
            <a:pPr lvl="0"/>
            <a:r>
              <a:rPr lang="sv-SE"/>
              <a:t>Klicka här för att ändra format på bakgrundstexten</a:t>
            </a:r>
          </a:p>
        </p:txBody>
      </p:sp>
      <p:sp>
        <p:nvSpPr>
          <p:cNvPr id="3" name="Platshållare för text 5">
            <a:extLst>
              <a:ext uri="{FF2B5EF4-FFF2-40B4-BE49-F238E27FC236}">
                <a16:creationId xmlns:a16="http://schemas.microsoft.com/office/drawing/2014/main" id="{8210CC87-6F09-A8C5-F0BC-8EA2F897AE1F}"/>
              </a:ext>
            </a:extLst>
          </p:cNvPr>
          <p:cNvSpPr>
            <a:spLocks noGrp="1"/>
          </p:cNvSpPr>
          <p:nvPr>
            <p:ph type="body" sz="quarter" idx="10" hasCustomPrompt="1"/>
          </p:nvPr>
        </p:nvSpPr>
        <p:spPr>
          <a:xfrm>
            <a:off x="4063370" y="3686960"/>
            <a:ext cx="14021430" cy="2166898"/>
          </a:xfrm>
        </p:spPr>
        <p:txBody>
          <a:bodyPr>
            <a:noAutofit/>
          </a:bodyPr>
          <a:lstStyle>
            <a:lvl1pPr algn="l">
              <a:defRPr sz="16000">
                <a:solidFill>
                  <a:srgbClr val="F3EB75"/>
                </a:solidFill>
                <a:latin typeface="Mongoose Regular" panose="02000000000000000000" pitchFamily="2" charset="77"/>
              </a:defRPr>
            </a:lvl1pPr>
            <a:lvl2pPr>
              <a:defRPr sz="12000">
                <a:latin typeface="Mongoose Regular" panose="02000000000000000000" pitchFamily="2" charset="77"/>
              </a:defRPr>
            </a:lvl2pPr>
            <a:lvl3pPr>
              <a:defRPr sz="12000">
                <a:latin typeface="Mongoose Regular" panose="02000000000000000000" pitchFamily="2" charset="77"/>
              </a:defRPr>
            </a:lvl3pPr>
            <a:lvl4pPr>
              <a:defRPr sz="12000">
                <a:latin typeface="Mongoose Regular" panose="02000000000000000000" pitchFamily="2" charset="77"/>
              </a:defRPr>
            </a:lvl4pPr>
            <a:lvl5pPr>
              <a:defRPr sz="12000">
                <a:latin typeface="Mongoose Regular" panose="02000000000000000000" pitchFamily="2" charset="77"/>
              </a:defRPr>
            </a:lvl5pPr>
          </a:lstStyle>
          <a:p>
            <a:pPr lvl="0"/>
            <a:r>
              <a:rPr lang="sv-SE" dirty="0"/>
              <a:t>EN RUBRIK</a:t>
            </a:r>
          </a:p>
        </p:txBody>
      </p:sp>
      <p:pic>
        <p:nvPicPr>
          <p:cNvPr id="4" name="Bildobjekt 3">
            <a:extLst>
              <a:ext uri="{FF2B5EF4-FFF2-40B4-BE49-F238E27FC236}">
                <a16:creationId xmlns:a16="http://schemas.microsoft.com/office/drawing/2014/main" id="{74A0F554-5869-D67C-4BD5-01E0F35D9447}"/>
              </a:ext>
            </a:extLst>
          </p:cNvPr>
          <p:cNvPicPr>
            <a:picLocks noChangeAspect="1"/>
          </p:cNvPicPr>
          <p:nvPr userDrawn="1"/>
        </p:nvPicPr>
        <p:blipFill>
          <a:blip r:embed="rId2"/>
          <a:stretch>
            <a:fillRect/>
          </a:stretch>
        </p:blipFill>
        <p:spPr>
          <a:xfrm rot="20574214">
            <a:off x="17780853" y="-4669675"/>
            <a:ext cx="10273378" cy="13568613"/>
          </a:xfrm>
          <a:prstGeom prst="rect">
            <a:avLst/>
          </a:prstGeom>
        </p:spPr>
      </p:pic>
    </p:spTree>
    <p:extLst>
      <p:ext uri="{BB962C8B-B14F-4D97-AF65-F5344CB8AC3E}">
        <p14:creationId xmlns:p14="http://schemas.microsoft.com/office/powerpoint/2010/main" val="2180859470"/>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0DDDF9-B8CD-E298-6F0F-5BEB0A22ABA4}"/>
              </a:ext>
            </a:extLst>
          </p:cNvPr>
          <p:cNvSpPr>
            <a:spLocks noGrp="1"/>
          </p:cNvSpPr>
          <p:nvPr>
            <p:ph type="title"/>
          </p:nvPr>
        </p:nvSpPr>
        <p:spPr>
          <a:xfrm>
            <a:off x="1170966" y="1310092"/>
            <a:ext cx="21029831" cy="1360447"/>
          </a:xfrm>
        </p:spPr>
        <p:txBody>
          <a:bodyPr>
            <a:normAutofit/>
          </a:bodyPr>
          <a:lstStyle>
            <a:lvl1pPr algn="l">
              <a:defRPr sz="9000">
                <a:solidFill>
                  <a:srgbClr val="F3EB75"/>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28A0C9CD-15E5-0044-E9E6-06132D99EC67}"/>
              </a:ext>
            </a:extLst>
          </p:cNvPr>
          <p:cNvSpPr>
            <a:spLocks noGrp="1"/>
          </p:cNvSpPr>
          <p:nvPr>
            <p:ph type="body" sz="quarter" idx="10"/>
          </p:nvPr>
        </p:nvSpPr>
        <p:spPr>
          <a:xfrm>
            <a:off x="1171159" y="4103117"/>
            <a:ext cx="7684083" cy="8134350"/>
          </a:xfrm>
        </p:spPr>
        <p:txBody>
          <a:bodyPr>
            <a:normAutofit/>
          </a:bodyPr>
          <a:lstStyle>
            <a:lvl1pPr algn="l">
              <a:defRPr sz="2200"/>
            </a:lvl1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62947F1-55AD-8B12-A9FB-FA18D884E4A2}"/>
              </a:ext>
            </a:extLst>
          </p:cNvPr>
          <p:cNvSpPr>
            <a:spLocks noGrp="1"/>
          </p:cNvSpPr>
          <p:nvPr>
            <p:ph sz="quarter" idx="11"/>
          </p:nvPr>
        </p:nvSpPr>
        <p:spPr>
          <a:xfrm>
            <a:off x="1171159" y="3416883"/>
            <a:ext cx="7684083" cy="760412"/>
          </a:xfrm>
        </p:spPr>
        <p:txBody>
          <a:bodyPr>
            <a:normAutofit/>
          </a:bodyPr>
          <a:lstStyle>
            <a:lvl1pPr algn="l">
              <a:defRPr sz="2200" b="1" i="0">
                <a:latin typeface="Montserrat SemiBold" pitchFamily="2" charset="77"/>
              </a:defRPr>
            </a:lvl1pPr>
          </a:lstStyle>
          <a:p>
            <a:pPr lvl="0"/>
            <a:r>
              <a:rPr lang="sv-SE"/>
              <a:t>Klicka här för att ändra format på bakgrundstexten</a:t>
            </a:r>
          </a:p>
        </p:txBody>
      </p:sp>
    </p:spTree>
    <p:extLst>
      <p:ext uri="{BB962C8B-B14F-4D97-AF65-F5344CB8AC3E}">
        <p14:creationId xmlns:p14="http://schemas.microsoft.com/office/powerpoint/2010/main" val="1408513893"/>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 text + cirkel">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2FA05793-0ABC-E65B-07B2-08BBD3951116}"/>
              </a:ext>
            </a:extLst>
          </p:cNvPr>
          <p:cNvSpPr>
            <a:spLocks noGrp="1"/>
          </p:cNvSpPr>
          <p:nvPr>
            <p:ph type="title"/>
          </p:nvPr>
        </p:nvSpPr>
        <p:spPr>
          <a:xfrm>
            <a:off x="1676291" y="1339347"/>
            <a:ext cx="21029831" cy="1991831"/>
          </a:xfrm>
        </p:spPr>
        <p:txBody>
          <a:bodyPr>
            <a:normAutofit/>
          </a:bodyPr>
          <a:lstStyle>
            <a:lvl1pPr marL="0" indent="0" algn="l">
              <a:buFont typeface="Arial" panose="020B0604020202020204" pitchFamily="34" charset="0"/>
              <a:buNone/>
              <a:defRPr sz="9000">
                <a:solidFill>
                  <a:srgbClr val="F3EB75"/>
                </a:solidFill>
              </a:defRPr>
            </a:lvl1pPr>
          </a:lstStyle>
          <a:p>
            <a:r>
              <a:rPr lang="sv-SE"/>
              <a:t>Klicka här för att ändra mall för rubrikformat</a:t>
            </a:r>
            <a:endParaRPr lang="sv-SE" dirty="0"/>
          </a:p>
        </p:txBody>
      </p:sp>
      <p:sp>
        <p:nvSpPr>
          <p:cNvPr id="4" name="Platshållare för text 2">
            <a:extLst>
              <a:ext uri="{FF2B5EF4-FFF2-40B4-BE49-F238E27FC236}">
                <a16:creationId xmlns:a16="http://schemas.microsoft.com/office/drawing/2014/main" id="{A62D0AA0-87BF-E170-5A8A-1FB0A342C784}"/>
              </a:ext>
            </a:extLst>
          </p:cNvPr>
          <p:cNvSpPr>
            <a:spLocks noGrp="1"/>
          </p:cNvSpPr>
          <p:nvPr>
            <p:ph type="body" sz="quarter" idx="10"/>
          </p:nvPr>
        </p:nvSpPr>
        <p:spPr>
          <a:xfrm>
            <a:off x="1676292" y="4151012"/>
            <a:ext cx="16165660" cy="8134350"/>
          </a:xfrm>
        </p:spPr>
        <p:txBody>
          <a:bodyPr spcCol="540000">
            <a:noAutofit/>
          </a:bodyPr>
          <a:lstStyle>
            <a:lvl1pPr marL="0" indent="0" algn="l">
              <a:buFont typeface="Arial" panose="020B0604020202020204" pitchFamily="34" charset="0"/>
              <a:buNone/>
              <a:defRPr sz="2200"/>
            </a:lvl1pPr>
          </a:lstStyle>
          <a:p>
            <a:pPr lvl="0"/>
            <a:r>
              <a:rPr lang="sv-SE"/>
              <a:t>Klicka här för att ändra format på bakgrundstexten</a:t>
            </a:r>
          </a:p>
        </p:txBody>
      </p:sp>
      <p:sp>
        <p:nvSpPr>
          <p:cNvPr id="5" name="Platshållare för innehåll 3">
            <a:extLst>
              <a:ext uri="{FF2B5EF4-FFF2-40B4-BE49-F238E27FC236}">
                <a16:creationId xmlns:a16="http://schemas.microsoft.com/office/drawing/2014/main" id="{0FFA902E-7363-F198-A3AA-6D8F5160EEA9}"/>
              </a:ext>
            </a:extLst>
          </p:cNvPr>
          <p:cNvSpPr>
            <a:spLocks noGrp="1"/>
          </p:cNvSpPr>
          <p:nvPr>
            <p:ph sz="quarter" idx="11" hasCustomPrompt="1"/>
          </p:nvPr>
        </p:nvSpPr>
        <p:spPr>
          <a:xfrm>
            <a:off x="1676291" y="3268830"/>
            <a:ext cx="10515709" cy="760412"/>
          </a:xfrm>
        </p:spPr>
        <p:txBody>
          <a:bodyPr>
            <a:normAutofit/>
          </a:bodyPr>
          <a:lstStyle>
            <a:lvl1pPr marL="0" indent="0" algn="l">
              <a:buFont typeface="Arial" panose="020B0604020202020204" pitchFamily="34" charset="0"/>
              <a:buNone/>
              <a:defRPr sz="2200" b="1" i="0">
                <a:latin typeface="Montserrat" pitchFamily="2" charset="77"/>
              </a:defRPr>
            </a:lvl1pPr>
          </a:lstStyle>
          <a:p>
            <a:r>
              <a:rPr lang="sv-SE" dirty="0"/>
              <a:t>Klicka här för att lägga till en underrubrik</a:t>
            </a:r>
          </a:p>
        </p:txBody>
      </p:sp>
      <p:sp>
        <p:nvSpPr>
          <p:cNvPr id="2" name="Platshållare för innehåll 19">
            <a:extLst>
              <a:ext uri="{FF2B5EF4-FFF2-40B4-BE49-F238E27FC236}">
                <a16:creationId xmlns:a16="http://schemas.microsoft.com/office/drawing/2014/main" id="{EC4C230B-EB07-89E5-86A2-4FBDBDF46C96}"/>
              </a:ext>
            </a:extLst>
          </p:cNvPr>
          <p:cNvSpPr>
            <a:spLocks noGrp="1"/>
          </p:cNvSpPr>
          <p:nvPr>
            <p:ph sz="quarter" idx="12" hasCustomPrompt="1"/>
          </p:nvPr>
        </p:nvSpPr>
        <p:spPr>
          <a:xfrm rot="367920">
            <a:off x="20333404" y="1490718"/>
            <a:ext cx="3556000" cy="1674813"/>
          </a:xfrm>
        </p:spPr>
        <p:txBody>
          <a:bodyPr>
            <a:normAutofit/>
          </a:bodyPr>
          <a:lstStyle>
            <a:lvl1pPr>
              <a:defRPr sz="2000" baseline="0">
                <a:solidFill>
                  <a:schemeClr val="bg2"/>
                </a:solidFill>
              </a:defRPr>
            </a:lvl1pPr>
          </a:lstStyle>
          <a:p>
            <a:pPr lvl="0"/>
            <a:r>
              <a:rPr lang="sv-SE" dirty="0"/>
              <a:t>Visste du att?</a:t>
            </a:r>
          </a:p>
          <a:p>
            <a:pPr lvl="0"/>
            <a:r>
              <a:rPr lang="sv-SE" dirty="0"/>
              <a:t>Just nu är vi över </a:t>
            </a:r>
            <a:br>
              <a:rPr lang="sv-SE" dirty="0"/>
            </a:br>
            <a:r>
              <a:rPr lang="sv-SE" dirty="0"/>
              <a:t>6000 motionärer!</a:t>
            </a:r>
          </a:p>
        </p:txBody>
      </p:sp>
      <p:pic>
        <p:nvPicPr>
          <p:cNvPr id="9" name="Bildobjekt 8">
            <a:extLst>
              <a:ext uri="{FF2B5EF4-FFF2-40B4-BE49-F238E27FC236}">
                <a16:creationId xmlns:a16="http://schemas.microsoft.com/office/drawing/2014/main" id="{11608CBB-2E13-7507-F454-D1B8451F8B23}"/>
              </a:ext>
            </a:extLst>
          </p:cNvPr>
          <p:cNvPicPr>
            <a:picLocks noChangeAspect="1"/>
          </p:cNvPicPr>
          <p:nvPr userDrawn="1"/>
        </p:nvPicPr>
        <p:blipFill>
          <a:blip r:embed="rId2"/>
          <a:stretch>
            <a:fillRect/>
          </a:stretch>
        </p:blipFill>
        <p:spPr>
          <a:xfrm>
            <a:off x="20150215" y="339722"/>
            <a:ext cx="3991079" cy="3991079"/>
          </a:xfrm>
          <a:prstGeom prst="rect">
            <a:avLst/>
          </a:prstGeom>
        </p:spPr>
      </p:pic>
    </p:spTree>
    <p:extLst>
      <p:ext uri="{BB962C8B-B14F-4D97-AF65-F5344CB8AC3E}">
        <p14:creationId xmlns:p14="http://schemas.microsoft.com/office/powerpoint/2010/main" val="301408072"/>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ffror engagemang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6268" y="4393517"/>
            <a:ext cx="5371192" cy="2644959"/>
          </a:xfrm>
        </p:spPr>
        <p:txBody>
          <a:bodyPr anchor="b">
            <a:normAutofit/>
          </a:bodyPr>
          <a:lstStyle>
            <a:lvl1pPr>
              <a:defRPr sz="19000" i="1" baseline="0">
                <a:solidFill>
                  <a:schemeClr val="tx2"/>
                </a:solidFill>
              </a:defRPr>
            </a:lvl1pPr>
          </a:lstStyle>
          <a:p>
            <a:r>
              <a:rPr lang="sv-SE" dirty="0"/>
              <a:t>130 000</a:t>
            </a:r>
            <a:endParaRPr lang="en-US" dirty="0"/>
          </a:p>
        </p:txBody>
      </p:sp>
      <p:sp>
        <p:nvSpPr>
          <p:cNvPr id="7" name="Slide Number Placeholder 6"/>
          <p:cNvSpPr>
            <a:spLocks noGrp="1"/>
          </p:cNvSpPr>
          <p:nvPr>
            <p:ph type="sldNum" sz="quarter" idx="12"/>
          </p:nvPr>
        </p:nvSpPr>
        <p:spPr>
          <a:xfrm>
            <a:off x="23540225" y="12287606"/>
            <a:ext cx="453429" cy="730250"/>
          </a:xfrm>
          <a:prstGeom prst="rect">
            <a:avLst/>
          </a:prstGeom>
        </p:spPr>
        <p:txBody>
          <a:bodyPr/>
          <a:lstStyle>
            <a:lvl1pPr>
              <a:defRPr b="0" i="0">
                <a:latin typeface="Montserrat Light" pitchFamily="2" charset="77"/>
              </a:defRPr>
            </a:lvl1pPr>
          </a:lstStyle>
          <a:p>
            <a:fld id="{6CF6DF2A-1762-5D4B-A91F-4AE05CC6BD4E}" type="slidenum">
              <a:rPr lang="sv-SE" smtClean="0"/>
              <a:pPr/>
              <a:t>‹#›</a:t>
            </a:fld>
            <a:endParaRPr lang="sv-SE" dirty="0"/>
          </a:p>
        </p:txBody>
      </p:sp>
      <p:sp>
        <p:nvSpPr>
          <p:cNvPr id="14" name="Platshållare för text 13">
            <a:extLst>
              <a:ext uri="{FF2B5EF4-FFF2-40B4-BE49-F238E27FC236}">
                <a16:creationId xmlns:a16="http://schemas.microsoft.com/office/drawing/2014/main" id="{75E6E717-0077-AF27-6BF8-53086C362F5B}"/>
              </a:ext>
            </a:extLst>
          </p:cNvPr>
          <p:cNvSpPr>
            <a:spLocks noGrp="1"/>
          </p:cNvSpPr>
          <p:nvPr>
            <p:ph type="body" sz="quarter" idx="13" hasCustomPrompt="1"/>
          </p:nvPr>
        </p:nvSpPr>
        <p:spPr>
          <a:xfrm>
            <a:off x="906632" y="6836701"/>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Licensierade spelare</a:t>
            </a:r>
          </a:p>
        </p:txBody>
      </p:sp>
      <p:sp>
        <p:nvSpPr>
          <p:cNvPr id="17" name="Platshållare för text 13">
            <a:extLst>
              <a:ext uri="{FF2B5EF4-FFF2-40B4-BE49-F238E27FC236}">
                <a16:creationId xmlns:a16="http://schemas.microsoft.com/office/drawing/2014/main" id="{A2A601B7-4BD3-E2E0-605A-AC69ECB4DC30}"/>
              </a:ext>
            </a:extLst>
          </p:cNvPr>
          <p:cNvSpPr>
            <a:spLocks noGrp="1"/>
          </p:cNvSpPr>
          <p:nvPr>
            <p:ph type="body" sz="quarter" idx="14" hasCustomPrompt="1"/>
          </p:nvPr>
        </p:nvSpPr>
        <p:spPr>
          <a:xfrm>
            <a:off x="6665748" y="6836701"/>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domare</a:t>
            </a:r>
          </a:p>
        </p:txBody>
      </p:sp>
      <p:sp>
        <p:nvSpPr>
          <p:cNvPr id="19" name="Platshållare för text 13">
            <a:extLst>
              <a:ext uri="{FF2B5EF4-FFF2-40B4-BE49-F238E27FC236}">
                <a16:creationId xmlns:a16="http://schemas.microsoft.com/office/drawing/2014/main" id="{D0C1D022-166A-6B2E-BF47-48D8EABB7D8E}"/>
              </a:ext>
            </a:extLst>
          </p:cNvPr>
          <p:cNvSpPr>
            <a:spLocks noGrp="1"/>
          </p:cNvSpPr>
          <p:nvPr>
            <p:ph type="body" sz="quarter" idx="15" hasCustomPrompt="1"/>
          </p:nvPr>
        </p:nvSpPr>
        <p:spPr>
          <a:xfrm>
            <a:off x="12424864" y="6836701"/>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Motionärer</a:t>
            </a:r>
          </a:p>
        </p:txBody>
      </p:sp>
      <p:sp>
        <p:nvSpPr>
          <p:cNvPr id="21" name="Platshållare för text 13">
            <a:extLst>
              <a:ext uri="{FF2B5EF4-FFF2-40B4-BE49-F238E27FC236}">
                <a16:creationId xmlns:a16="http://schemas.microsoft.com/office/drawing/2014/main" id="{47EC5986-692E-E680-A288-F0185F87B222}"/>
              </a:ext>
            </a:extLst>
          </p:cNvPr>
          <p:cNvSpPr>
            <a:spLocks noGrp="1"/>
          </p:cNvSpPr>
          <p:nvPr>
            <p:ph type="body" sz="quarter" idx="16" hasCustomPrompt="1"/>
          </p:nvPr>
        </p:nvSpPr>
        <p:spPr>
          <a:xfrm>
            <a:off x="18183980" y="6836701"/>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Utbildade tränare</a:t>
            </a:r>
          </a:p>
        </p:txBody>
      </p:sp>
      <p:sp>
        <p:nvSpPr>
          <p:cNvPr id="24" name="Platshållare för text 24">
            <a:extLst>
              <a:ext uri="{FF2B5EF4-FFF2-40B4-BE49-F238E27FC236}">
                <a16:creationId xmlns:a16="http://schemas.microsoft.com/office/drawing/2014/main" id="{C3BA6921-D138-7662-C390-4A245DC1F84C}"/>
              </a:ext>
            </a:extLst>
          </p:cNvPr>
          <p:cNvSpPr>
            <a:spLocks noGrp="1"/>
          </p:cNvSpPr>
          <p:nvPr>
            <p:ph type="body" sz="quarter" idx="10" hasCustomPrompt="1"/>
          </p:nvPr>
        </p:nvSpPr>
        <p:spPr>
          <a:xfrm>
            <a:off x="1170966" y="9311943"/>
            <a:ext cx="21664778" cy="2757083"/>
          </a:xfrm>
        </p:spPr>
        <p:txBody>
          <a:bodyPr>
            <a:normAutofit/>
          </a:bodyPr>
          <a:lstStyle>
            <a:lvl1pPr algn="l">
              <a:lnSpc>
                <a:spcPct val="150000"/>
              </a:lnSpc>
              <a:defRPr sz="2200" baseline="0"/>
            </a:lvl1pPr>
            <a:lvl2pPr algn="l">
              <a:lnSpc>
                <a:spcPct val="150000"/>
              </a:lnSpc>
              <a:defRPr sz="2200" baseline="0"/>
            </a:lvl2pPr>
            <a:lvl3pPr algn="l">
              <a:lnSpc>
                <a:spcPct val="150000"/>
              </a:lnSpc>
              <a:defRPr sz="2200" baseline="0"/>
            </a:lvl3pPr>
            <a:lvl4pPr algn="l">
              <a:lnSpc>
                <a:spcPct val="150000"/>
              </a:lnSpc>
              <a:defRPr sz="2200" baseline="0"/>
            </a:lvl4pPr>
            <a:lvl5pPr algn="l">
              <a:lnSpc>
                <a:spcPct val="150000"/>
              </a:lnSpc>
              <a:defRPr sz="2200" baseline="0"/>
            </a:lvl5pPr>
          </a:lstStyle>
          <a:p>
            <a:pPr lvl="0"/>
            <a:r>
              <a:rPr lang="sv-SE" dirty="0"/>
              <a:t>Klicka här för att lägga till en kommentar eller information</a:t>
            </a:r>
          </a:p>
        </p:txBody>
      </p:sp>
      <p:sp>
        <p:nvSpPr>
          <p:cNvPr id="25" name="Platshållare för innehåll 26">
            <a:extLst>
              <a:ext uri="{FF2B5EF4-FFF2-40B4-BE49-F238E27FC236}">
                <a16:creationId xmlns:a16="http://schemas.microsoft.com/office/drawing/2014/main" id="{1EDF2B75-A7FD-B90C-75A0-02CF316D901A}"/>
              </a:ext>
            </a:extLst>
          </p:cNvPr>
          <p:cNvSpPr>
            <a:spLocks noGrp="1"/>
          </p:cNvSpPr>
          <p:nvPr>
            <p:ph sz="quarter" idx="11" hasCustomPrompt="1"/>
          </p:nvPr>
        </p:nvSpPr>
        <p:spPr>
          <a:xfrm>
            <a:off x="1170966" y="2790854"/>
            <a:ext cx="7684083" cy="760412"/>
          </a:xfrm>
        </p:spPr>
        <p:txBody>
          <a:bodyPr>
            <a:noAutofit/>
          </a:bodyPr>
          <a:lstStyle>
            <a:lvl1pPr algn="l">
              <a:defRPr sz="22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Klicka här för att lägga till en underrubrik</a:t>
            </a:r>
          </a:p>
        </p:txBody>
      </p:sp>
      <p:sp>
        <p:nvSpPr>
          <p:cNvPr id="28" name="Platshållare för innehåll 27">
            <a:extLst>
              <a:ext uri="{FF2B5EF4-FFF2-40B4-BE49-F238E27FC236}">
                <a16:creationId xmlns:a16="http://schemas.microsoft.com/office/drawing/2014/main" id="{67D41F70-DC1E-9301-B4DB-ACDDD7408854}"/>
              </a:ext>
            </a:extLst>
          </p:cNvPr>
          <p:cNvSpPr>
            <a:spLocks noGrp="1"/>
          </p:cNvSpPr>
          <p:nvPr>
            <p:ph sz="quarter" idx="17" hasCustomPrompt="1"/>
          </p:nvPr>
        </p:nvSpPr>
        <p:spPr>
          <a:xfrm>
            <a:off x="1171575" y="1058863"/>
            <a:ext cx="15335250" cy="1708150"/>
          </a:xfrm>
        </p:spPr>
        <p:txBody>
          <a:bodyPr>
            <a:noAutofit/>
          </a:bodyPr>
          <a:lstStyle>
            <a:lvl1pPr algn="l">
              <a:defRPr sz="9000" cap="all" baseline="0">
                <a:solidFill>
                  <a:schemeClr val="tx2"/>
                </a:solidFill>
                <a:latin typeface="Mongoose Regular" panose="02000000000000000000" pitchFamily="2" charset="77"/>
              </a:defRPr>
            </a:lvl1pPr>
            <a:lvl2pPr>
              <a:defRPr sz="9000" cap="all" baseline="0">
                <a:solidFill>
                  <a:schemeClr val="tx2"/>
                </a:solidFill>
                <a:latin typeface="Mongoose Regular" panose="02000000000000000000" pitchFamily="2" charset="77"/>
              </a:defRPr>
            </a:lvl2pPr>
            <a:lvl3pPr>
              <a:defRPr sz="9000" cap="all" baseline="0">
                <a:solidFill>
                  <a:schemeClr val="tx2"/>
                </a:solidFill>
                <a:latin typeface="Mongoose Regular" panose="02000000000000000000" pitchFamily="2" charset="77"/>
              </a:defRPr>
            </a:lvl3pPr>
            <a:lvl4pPr>
              <a:defRPr sz="9000" cap="all" baseline="0">
                <a:solidFill>
                  <a:schemeClr val="tx2"/>
                </a:solidFill>
                <a:latin typeface="Mongoose Regular" panose="02000000000000000000" pitchFamily="2" charset="77"/>
              </a:defRPr>
            </a:lvl4pPr>
            <a:lvl5pPr>
              <a:defRPr sz="9000" cap="all" baseline="0">
                <a:solidFill>
                  <a:schemeClr val="tx2"/>
                </a:solidFill>
                <a:latin typeface="Mongoose Regular" panose="02000000000000000000" pitchFamily="2" charset="77"/>
              </a:defRPr>
            </a:lvl5pPr>
          </a:lstStyle>
          <a:p>
            <a:pPr lvl="0"/>
            <a:r>
              <a:rPr lang="sv-SE" dirty="0"/>
              <a:t>Klicka här för att lägga till en rubrik</a:t>
            </a:r>
          </a:p>
        </p:txBody>
      </p:sp>
    </p:spTree>
    <p:extLst>
      <p:ext uri="{BB962C8B-B14F-4D97-AF65-F5344CB8AC3E}">
        <p14:creationId xmlns:p14="http://schemas.microsoft.com/office/powerpoint/2010/main" val="347438075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ffror engagemang alt 2">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3540225" y="12287606"/>
            <a:ext cx="453429" cy="730250"/>
          </a:xfrm>
          <a:prstGeom prst="rect">
            <a:avLst/>
          </a:prstGeom>
        </p:spPr>
        <p:txBody>
          <a:bodyPr/>
          <a:lstStyle>
            <a:lvl1pPr>
              <a:defRPr b="0" i="0">
                <a:latin typeface="Montserrat Light" pitchFamily="2" charset="77"/>
              </a:defRPr>
            </a:lvl1pPr>
          </a:lstStyle>
          <a:p>
            <a:fld id="{6CF6DF2A-1762-5D4B-A91F-4AE05CC6BD4E}" type="slidenum">
              <a:rPr lang="sv-SE" smtClean="0"/>
              <a:pPr/>
              <a:t>‹#›</a:t>
            </a:fld>
            <a:endParaRPr lang="sv-SE" dirty="0"/>
          </a:p>
        </p:txBody>
      </p:sp>
      <p:sp>
        <p:nvSpPr>
          <p:cNvPr id="14" name="Platshållare för text 13">
            <a:extLst>
              <a:ext uri="{FF2B5EF4-FFF2-40B4-BE49-F238E27FC236}">
                <a16:creationId xmlns:a16="http://schemas.microsoft.com/office/drawing/2014/main" id="{75E6E717-0077-AF27-6BF8-53086C362F5B}"/>
              </a:ext>
            </a:extLst>
          </p:cNvPr>
          <p:cNvSpPr>
            <a:spLocks noGrp="1"/>
          </p:cNvSpPr>
          <p:nvPr>
            <p:ph type="body" sz="quarter" idx="13" hasCustomPrompt="1"/>
          </p:nvPr>
        </p:nvSpPr>
        <p:spPr>
          <a:xfrm>
            <a:off x="906632" y="3767239"/>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Licensierade spelare</a:t>
            </a:r>
          </a:p>
        </p:txBody>
      </p:sp>
      <p:sp>
        <p:nvSpPr>
          <p:cNvPr id="17" name="Platshållare för text 13">
            <a:extLst>
              <a:ext uri="{FF2B5EF4-FFF2-40B4-BE49-F238E27FC236}">
                <a16:creationId xmlns:a16="http://schemas.microsoft.com/office/drawing/2014/main" id="{A2A601B7-4BD3-E2E0-605A-AC69ECB4DC30}"/>
              </a:ext>
            </a:extLst>
          </p:cNvPr>
          <p:cNvSpPr>
            <a:spLocks noGrp="1"/>
          </p:cNvSpPr>
          <p:nvPr>
            <p:ph type="body" sz="quarter" idx="14" hasCustomPrompt="1"/>
          </p:nvPr>
        </p:nvSpPr>
        <p:spPr>
          <a:xfrm>
            <a:off x="6665748" y="3767239"/>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domare</a:t>
            </a:r>
          </a:p>
        </p:txBody>
      </p:sp>
      <p:sp>
        <p:nvSpPr>
          <p:cNvPr id="19" name="Platshållare för text 13">
            <a:extLst>
              <a:ext uri="{FF2B5EF4-FFF2-40B4-BE49-F238E27FC236}">
                <a16:creationId xmlns:a16="http://schemas.microsoft.com/office/drawing/2014/main" id="{D0C1D022-166A-6B2E-BF47-48D8EABB7D8E}"/>
              </a:ext>
            </a:extLst>
          </p:cNvPr>
          <p:cNvSpPr>
            <a:spLocks noGrp="1"/>
          </p:cNvSpPr>
          <p:nvPr>
            <p:ph type="body" sz="quarter" idx="15" hasCustomPrompt="1"/>
          </p:nvPr>
        </p:nvSpPr>
        <p:spPr>
          <a:xfrm>
            <a:off x="12424864" y="3767239"/>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Motionärer</a:t>
            </a:r>
          </a:p>
        </p:txBody>
      </p:sp>
      <p:sp>
        <p:nvSpPr>
          <p:cNvPr id="21" name="Platshållare för text 13">
            <a:extLst>
              <a:ext uri="{FF2B5EF4-FFF2-40B4-BE49-F238E27FC236}">
                <a16:creationId xmlns:a16="http://schemas.microsoft.com/office/drawing/2014/main" id="{47EC5986-692E-E680-A288-F0185F87B222}"/>
              </a:ext>
            </a:extLst>
          </p:cNvPr>
          <p:cNvSpPr>
            <a:spLocks noGrp="1"/>
          </p:cNvSpPr>
          <p:nvPr>
            <p:ph type="body" sz="quarter" idx="16" hasCustomPrompt="1"/>
          </p:nvPr>
        </p:nvSpPr>
        <p:spPr>
          <a:xfrm>
            <a:off x="18183980" y="3767239"/>
            <a:ext cx="5370512" cy="1339850"/>
          </a:xfrm>
        </p:spPr>
        <p:txBody>
          <a:bodyPr>
            <a:noAutofit/>
          </a:bodyPr>
          <a:lstStyle>
            <a:lvl1pPr>
              <a:defRPr sz="2800" cap="all" baseline="0">
                <a:latin typeface="Montserrat SemiBold" pitchFamily="2" charset="77"/>
              </a:defRPr>
            </a:lvl1pPr>
            <a:lvl2pPr>
              <a:defRPr sz="2800" cap="all" baseline="0">
                <a:latin typeface="Montserrat SemiBold" pitchFamily="2" charset="77"/>
              </a:defRPr>
            </a:lvl2pPr>
            <a:lvl3pPr>
              <a:defRPr sz="2800" cap="all" baseline="0">
                <a:latin typeface="Montserrat SemiBold" pitchFamily="2" charset="77"/>
              </a:defRPr>
            </a:lvl3pPr>
            <a:lvl4pPr>
              <a:defRPr sz="2800" cap="all" baseline="0">
                <a:latin typeface="Montserrat SemiBold" pitchFamily="2" charset="77"/>
              </a:defRPr>
            </a:lvl4pPr>
            <a:lvl5pPr>
              <a:defRPr sz="2800" cap="all" baseline="0">
                <a:latin typeface="Montserrat SemiBold" pitchFamily="2" charset="77"/>
              </a:defRPr>
            </a:lvl5pPr>
          </a:lstStyle>
          <a:p>
            <a:pPr lvl="0"/>
            <a:r>
              <a:rPr lang="sv-SE" dirty="0"/>
              <a:t>Utbildade tränare</a:t>
            </a:r>
          </a:p>
        </p:txBody>
      </p:sp>
      <p:sp>
        <p:nvSpPr>
          <p:cNvPr id="24" name="Platshållare för text 24">
            <a:extLst>
              <a:ext uri="{FF2B5EF4-FFF2-40B4-BE49-F238E27FC236}">
                <a16:creationId xmlns:a16="http://schemas.microsoft.com/office/drawing/2014/main" id="{C3BA6921-D138-7662-C390-4A245DC1F84C}"/>
              </a:ext>
            </a:extLst>
          </p:cNvPr>
          <p:cNvSpPr>
            <a:spLocks noGrp="1"/>
          </p:cNvSpPr>
          <p:nvPr>
            <p:ph type="body" sz="quarter" idx="10" hasCustomPrompt="1"/>
          </p:nvPr>
        </p:nvSpPr>
        <p:spPr>
          <a:xfrm>
            <a:off x="1170966" y="9263817"/>
            <a:ext cx="21664778" cy="2757083"/>
          </a:xfrm>
        </p:spPr>
        <p:txBody>
          <a:bodyPr>
            <a:normAutofit/>
          </a:bodyPr>
          <a:lstStyle>
            <a:lvl1pPr algn="l">
              <a:lnSpc>
                <a:spcPct val="150000"/>
              </a:lnSpc>
              <a:defRPr sz="2200" baseline="0"/>
            </a:lvl1pPr>
            <a:lvl2pPr algn="l">
              <a:lnSpc>
                <a:spcPct val="150000"/>
              </a:lnSpc>
              <a:defRPr sz="2200" baseline="0"/>
            </a:lvl2pPr>
            <a:lvl3pPr algn="l">
              <a:lnSpc>
                <a:spcPct val="150000"/>
              </a:lnSpc>
              <a:defRPr sz="2200" baseline="0"/>
            </a:lvl3pPr>
            <a:lvl4pPr algn="l">
              <a:lnSpc>
                <a:spcPct val="150000"/>
              </a:lnSpc>
              <a:defRPr sz="2200" baseline="0"/>
            </a:lvl4pPr>
            <a:lvl5pPr algn="l">
              <a:lnSpc>
                <a:spcPct val="150000"/>
              </a:lnSpc>
              <a:defRPr sz="2200" baseline="0"/>
            </a:lvl5pPr>
          </a:lstStyle>
          <a:p>
            <a:pPr lvl="0"/>
            <a:r>
              <a:rPr lang="sv-SE" dirty="0"/>
              <a:t>Klicka här för att lägga till en kommentar eller information</a:t>
            </a:r>
          </a:p>
        </p:txBody>
      </p:sp>
      <p:sp>
        <p:nvSpPr>
          <p:cNvPr id="25" name="Platshållare för innehåll 26">
            <a:extLst>
              <a:ext uri="{FF2B5EF4-FFF2-40B4-BE49-F238E27FC236}">
                <a16:creationId xmlns:a16="http://schemas.microsoft.com/office/drawing/2014/main" id="{1EDF2B75-A7FD-B90C-75A0-02CF316D901A}"/>
              </a:ext>
            </a:extLst>
          </p:cNvPr>
          <p:cNvSpPr>
            <a:spLocks noGrp="1"/>
          </p:cNvSpPr>
          <p:nvPr>
            <p:ph sz="quarter" idx="11" hasCustomPrompt="1"/>
          </p:nvPr>
        </p:nvSpPr>
        <p:spPr>
          <a:xfrm>
            <a:off x="1170966" y="8274532"/>
            <a:ext cx="7684083" cy="760412"/>
          </a:xfrm>
        </p:spPr>
        <p:txBody>
          <a:bodyPr>
            <a:noAutofit/>
          </a:bodyPr>
          <a:lstStyle>
            <a:lvl1pPr algn="l">
              <a:defRPr sz="22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Klicka här för att lägga till en underrubrik</a:t>
            </a:r>
          </a:p>
        </p:txBody>
      </p:sp>
      <p:sp>
        <p:nvSpPr>
          <p:cNvPr id="28" name="Platshållare för innehåll 27">
            <a:extLst>
              <a:ext uri="{FF2B5EF4-FFF2-40B4-BE49-F238E27FC236}">
                <a16:creationId xmlns:a16="http://schemas.microsoft.com/office/drawing/2014/main" id="{67D41F70-DC1E-9301-B4DB-ACDDD7408854}"/>
              </a:ext>
            </a:extLst>
          </p:cNvPr>
          <p:cNvSpPr>
            <a:spLocks noGrp="1"/>
          </p:cNvSpPr>
          <p:nvPr>
            <p:ph sz="quarter" idx="17" hasCustomPrompt="1"/>
          </p:nvPr>
        </p:nvSpPr>
        <p:spPr>
          <a:xfrm>
            <a:off x="1171575" y="5966681"/>
            <a:ext cx="22073436" cy="1708150"/>
          </a:xfrm>
        </p:spPr>
        <p:txBody>
          <a:bodyPr>
            <a:noAutofit/>
          </a:bodyPr>
          <a:lstStyle>
            <a:lvl1pPr algn="ctr">
              <a:defRPr sz="12000" cap="all" baseline="0">
                <a:solidFill>
                  <a:schemeClr val="tx2"/>
                </a:solidFill>
                <a:latin typeface="Mongoose Regular" panose="02000000000000000000" pitchFamily="2" charset="77"/>
              </a:defRPr>
            </a:lvl1pPr>
            <a:lvl2pPr>
              <a:defRPr sz="9000" cap="all" baseline="0">
                <a:solidFill>
                  <a:schemeClr val="tx2"/>
                </a:solidFill>
                <a:latin typeface="Mongoose Regular" panose="02000000000000000000" pitchFamily="2" charset="77"/>
              </a:defRPr>
            </a:lvl2pPr>
            <a:lvl3pPr>
              <a:defRPr sz="9000" cap="all" baseline="0">
                <a:solidFill>
                  <a:schemeClr val="tx2"/>
                </a:solidFill>
                <a:latin typeface="Mongoose Regular" panose="02000000000000000000" pitchFamily="2" charset="77"/>
              </a:defRPr>
            </a:lvl3pPr>
            <a:lvl4pPr>
              <a:defRPr sz="9000" cap="all" baseline="0">
                <a:solidFill>
                  <a:schemeClr val="tx2"/>
                </a:solidFill>
                <a:latin typeface="Mongoose Regular" panose="02000000000000000000" pitchFamily="2" charset="77"/>
              </a:defRPr>
            </a:lvl4pPr>
            <a:lvl5pPr>
              <a:defRPr sz="9000" cap="all" baseline="0">
                <a:solidFill>
                  <a:schemeClr val="tx2"/>
                </a:solidFill>
                <a:latin typeface="Mongoose Regular" panose="02000000000000000000" pitchFamily="2" charset="77"/>
              </a:defRPr>
            </a:lvl5pPr>
          </a:lstStyle>
          <a:p>
            <a:pPr lvl="0"/>
            <a:r>
              <a:rPr lang="sv-SE" dirty="0"/>
              <a:t>Innebandy är en sport som alla ska kunna engagera sig i</a:t>
            </a:r>
          </a:p>
        </p:txBody>
      </p:sp>
    </p:spTree>
    <p:extLst>
      <p:ext uri="{BB962C8B-B14F-4D97-AF65-F5344CB8AC3E}">
        <p14:creationId xmlns:p14="http://schemas.microsoft.com/office/powerpoint/2010/main" val="382904620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utslide Avsändare">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A462778-153E-FF99-CE05-DE0C68EA588B}"/>
              </a:ext>
            </a:extLst>
          </p:cNvPr>
          <p:cNvSpPr>
            <a:spLocks noGrp="1"/>
          </p:cNvSpPr>
          <p:nvPr>
            <p:ph type="body" sz="quarter" idx="10" hasCustomPrompt="1"/>
          </p:nvPr>
        </p:nvSpPr>
        <p:spPr>
          <a:xfrm>
            <a:off x="6655594" y="4891835"/>
            <a:ext cx="11164888" cy="1045841"/>
          </a:xfrm>
        </p:spPr>
        <p:txBody>
          <a:bodyPr>
            <a:normAutofit/>
          </a:bodyPr>
          <a:lstStyle>
            <a:lvl1pPr>
              <a:defRPr sz="8000" cap="all" baseline="0">
                <a:solidFill>
                  <a:schemeClr val="tx2"/>
                </a:solidFill>
                <a:latin typeface="Mongoose Regular" panose="02000000000000000000" pitchFamily="2" charset="77"/>
              </a:defRPr>
            </a:lvl1pPr>
          </a:lstStyle>
          <a:p>
            <a:pPr lvl="0"/>
            <a:r>
              <a:rPr lang="sv-SE" dirty="0"/>
              <a:t>Namn </a:t>
            </a:r>
            <a:r>
              <a:rPr lang="sv-SE" dirty="0" err="1"/>
              <a:t>Namnsson</a:t>
            </a:r>
            <a:endParaRPr lang="sv-SE" dirty="0"/>
          </a:p>
        </p:txBody>
      </p:sp>
      <p:sp>
        <p:nvSpPr>
          <p:cNvPr id="6" name="Platshållare för innehåll 5">
            <a:extLst>
              <a:ext uri="{FF2B5EF4-FFF2-40B4-BE49-F238E27FC236}">
                <a16:creationId xmlns:a16="http://schemas.microsoft.com/office/drawing/2014/main" id="{E495717F-6C51-3339-683B-45FC18D154EB}"/>
              </a:ext>
            </a:extLst>
          </p:cNvPr>
          <p:cNvSpPr>
            <a:spLocks noGrp="1"/>
          </p:cNvSpPr>
          <p:nvPr>
            <p:ph sz="quarter" idx="11" hasCustomPrompt="1"/>
          </p:nvPr>
        </p:nvSpPr>
        <p:spPr>
          <a:xfrm>
            <a:off x="6642100" y="6313367"/>
            <a:ext cx="11164888" cy="649954"/>
          </a:xfrm>
        </p:spPr>
        <p:txBody>
          <a:bodyPr>
            <a:normAutofit/>
          </a:bodyPr>
          <a:lstStyle>
            <a:lvl1pPr>
              <a:defRPr sz="2800" baseline="0">
                <a:latin typeface="Montserrat SemiBold" pitchFamily="2" charset="77"/>
              </a:defRPr>
            </a:lvl1pPr>
          </a:lstStyle>
          <a:p>
            <a:pPr lvl="0"/>
            <a:r>
              <a:rPr lang="sv-SE" dirty="0"/>
              <a:t>Titel</a:t>
            </a:r>
          </a:p>
        </p:txBody>
      </p:sp>
      <p:sp>
        <p:nvSpPr>
          <p:cNvPr id="11" name="Platshållare för text 10">
            <a:extLst>
              <a:ext uri="{FF2B5EF4-FFF2-40B4-BE49-F238E27FC236}">
                <a16:creationId xmlns:a16="http://schemas.microsoft.com/office/drawing/2014/main" id="{AEE407E4-55D6-3E11-C4CC-61B81254F68A}"/>
              </a:ext>
            </a:extLst>
          </p:cNvPr>
          <p:cNvSpPr>
            <a:spLocks noGrp="1"/>
          </p:cNvSpPr>
          <p:nvPr>
            <p:ph type="body" sz="quarter" idx="12" hasCustomPrompt="1"/>
          </p:nvPr>
        </p:nvSpPr>
        <p:spPr>
          <a:xfrm>
            <a:off x="6642100" y="7339013"/>
            <a:ext cx="11164888" cy="649954"/>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sv-SE" dirty="0" err="1"/>
              <a:t>xxxxxxxxx@xxxxxxxx.se</a:t>
            </a:r>
            <a:endParaRPr lang="sv-SE" dirty="0"/>
          </a:p>
        </p:txBody>
      </p:sp>
      <p:sp>
        <p:nvSpPr>
          <p:cNvPr id="12" name="Platshållare för text 10">
            <a:extLst>
              <a:ext uri="{FF2B5EF4-FFF2-40B4-BE49-F238E27FC236}">
                <a16:creationId xmlns:a16="http://schemas.microsoft.com/office/drawing/2014/main" id="{F0EE148E-70A2-F90A-19D0-D734E3A82C99}"/>
              </a:ext>
            </a:extLst>
          </p:cNvPr>
          <p:cNvSpPr>
            <a:spLocks noGrp="1"/>
          </p:cNvSpPr>
          <p:nvPr>
            <p:ph type="body" sz="quarter" idx="13" hasCustomPrompt="1"/>
          </p:nvPr>
        </p:nvSpPr>
        <p:spPr>
          <a:xfrm>
            <a:off x="6642100" y="7988718"/>
            <a:ext cx="11164888" cy="649954"/>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sv-SE" dirty="0"/>
              <a:t>Tel: xx - </a:t>
            </a:r>
            <a:r>
              <a:rPr lang="sv-SE" dirty="0" err="1"/>
              <a:t>xxxxxxxxxx</a:t>
            </a:r>
            <a:endParaRPr lang="sv-SE" dirty="0"/>
          </a:p>
        </p:txBody>
      </p:sp>
      <p:sp>
        <p:nvSpPr>
          <p:cNvPr id="13" name="Platshållare för text 10">
            <a:extLst>
              <a:ext uri="{FF2B5EF4-FFF2-40B4-BE49-F238E27FC236}">
                <a16:creationId xmlns:a16="http://schemas.microsoft.com/office/drawing/2014/main" id="{E097D564-7055-5821-37A7-192BE02CEEF0}"/>
              </a:ext>
            </a:extLst>
          </p:cNvPr>
          <p:cNvSpPr>
            <a:spLocks noGrp="1"/>
          </p:cNvSpPr>
          <p:nvPr>
            <p:ph type="body" sz="quarter" idx="14" hasCustomPrompt="1"/>
          </p:nvPr>
        </p:nvSpPr>
        <p:spPr>
          <a:xfrm>
            <a:off x="6642100" y="8662486"/>
            <a:ext cx="11164888" cy="649954"/>
          </a:xfrm>
        </p:spPr>
        <p:txBody>
          <a:bodyPr>
            <a:normAutofit/>
          </a:bodyPr>
          <a:lstStyle>
            <a:lvl1pPr>
              <a:defRPr sz="2400" baseline="0"/>
            </a:lvl1pPr>
            <a:lvl2pPr>
              <a:defRPr sz="2400" baseline="0"/>
            </a:lvl2pPr>
            <a:lvl3pPr>
              <a:defRPr sz="2400" baseline="0"/>
            </a:lvl3pPr>
            <a:lvl4pPr>
              <a:defRPr sz="2400" baseline="0"/>
            </a:lvl4pPr>
            <a:lvl5pPr>
              <a:defRPr sz="2400" baseline="0"/>
            </a:lvl5pPr>
          </a:lstStyle>
          <a:p>
            <a:pPr lvl="0"/>
            <a:r>
              <a:rPr lang="sv-SE" dirty="0"/>
              <a:t>Mobil: xxx – xxx xx xx</a:t>
            </a:r>
          </a:p>
        </p:txBody>
      </p:sp>
    </p:spTree>
    <p:extLst>
      <p:ext uri="{BB962C8B-B14F-4D97-AF65-F5344CB8AC3E}">
        <p14:creationId xmlns:p14="http://schemas.microsoft.com/office/powerpoint/2010/main" val="1975257532"/>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t avsnitt stor rubrik">
    <p:bg>
      <p:bgPr>
        <a:solidFill>
          <a:srgbClr val="0B0C2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291" y="4940754"/>
            <a:ext cx="21029831" cy="1991831"/>
          </a:xfrm>
        </p:spPr>
        <p:txBody>
          <a:bodyPr>
            <a:noAutofit/>
          </a:bodyPr>
          <a:lstStyle>
            <a:lvl1pPr>
              <a:defRPr sz="16000">
                <a:solidFill>
                  <a:srgbClr val="F3EB75"/>
                </a:solidFill>
              </a:defRPr>
            </a:lvl1pPr>
          </a:lstStyle>
          <a:p>
            <a:r>
              <a:rPr lang="sv-SE" dirty="0"/>
              <a:t>NYTT AVSNITT STOR RUBRIK</a:t>
            </a:r>
            <a:endParaRPr lang="en-US" dirty="0"/>
          </a:p>
        </p:txBody>
      </p:sp>
    </p:spTree>
    <p:extLst>
      <p:ext uri="{BB962C8B-B14F-4D97-AF65-F5344CB8AC3E}">
        <p14:creationId xmlns:p14="http://schemas.microsoft.com/office/powerpoint/2010/main" val="2739652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ck!">
    <p:bg>
      <p:bgPr>
        <a:solidFill>
          <a:srgbClr val="0B0C26"/>
        </a:solid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225ABD6-1E64-BF1D-B310-6314A3EDFA99}"/>
              </a:ext>
            </a:extLst>
          </p:cNvPr>
          <p:cNvSpPr txBox="1"/>
          <p:nvPr userDrawn="1"/>
        </p:nvSpPr>
        <p:spPr>
          <a:xfrm>
            <a:off x="10792746" y="4945727"/>
            <a:ext cx="2796920" cy="2554545"/>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sv-SE" sz="16000" b="0" i="0" baseline="0" dirty="0">
                <a:solidFill>
                  <a:schemeClr val="tx2"/>
                </a:solidFill>
                <a:latin typeface="Mongoose Regular" panose="02000000000000000000" pitchFamily="2" charset="77"/>
                <a:cs typeface="Calibri"/>
              </a:rPr>
              <a:t>TACK!</a:t>
            </a:r>
          </a:p>
        </p:txBody>
      </p:sp>
    </p:spTree>
    <p:extLst>
      <p:ext uri="{BB962C8B-B14F-4D97-AF65-F5344CB8AC3E}">
        <p14:creationId xmlns:p14="http://schemas.microsoft.com/office/powerpoint/2010/main" val="633272124"/>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bilder">
    <p:bg>
      <p:bgPr>
        <a:solidFill>
          <a:srgbClr val="0B0C2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03999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ytt avsnitt stor rubrik och symb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291" y="4940754"/>
            <a:ext cx="21029831" cy="1991831"/>
          </a:xfrm>
        </p:spPr>
        <p:txBody>
          <a:bodyPr>
            <a:noAutofit/>
          </a:bodyPr>
          <a:lstStyle>
            <a:lvl1pPr>
              <a:defRPr sz="16000">
                <a:solidFill>
                  <a:srgbClr val="F3EB75"/>
                </a:solidFill>
              </a:defRPr>
            </a:lvl1pPr>
          </a:lstStyle>
          <a:p>
            <a:r>
              <a:rPr lang="sv-SE" dirty="0"/>
              <a:t>NYTT AVSNITT STOR RUBRIK</a:t>
            </a:r>
            <a:endParaRPr lang="en-US" dirty="0"/>
          </a:p>
        </p:txBody>
      </p:sp>
      <p:sp>
        <p:nvSpPr>
          <p:cNvPr id="20" name="Platshållare för innehåll 19">
            <a:extLst>
              <a:ext uri="{FF2B5EF4-FFF2-40B4-BE49-F238E27FC236}">
                <a16:creationId xmlns:a16="http://schemas.microsoft.com/office/drawing/2014/main" id="{2D01600F-76D5-2A9A-3ED3-8F1D998B9ABD}"/>
              </a:ext>
            </a:extLst>
          </p:cNvPr>
          <p:cNvSpPr>
            <a:spLocks noGrp="1"/>
          </p:cNvSpPr>
          <p:nvPr>
            <p:ph sz="quarter" idx="10" hasCustomPrompt="1"/>
          </p:nvPr>
        </p:nvSpPr>
        <p:spPr>
          <a:xfrm rot="367920">
            <a:off x="20333404" y="1490718"/>
            <a:ext cx="3556000" cy="1674813"/>
          </a:xfrm>
        </p:spPr>
        <p:txBody>
          <a:bodyPr>
            <a:normAutofit/>
          </a:bodyPr>
          <a:lstStyle>
            <a:lvl1pPr>
              <a:defRPr sz="2000" baseline="0">
                <a:solidFill>
                  <a:schemeClr val="bg2"/>
                </a:solidFill>
              </a:defRPr>
            </a:lvl1pPr>
          </a:lstStyle>
          <a:p>
            <a:pPr lvl="0"/>
            <a:r>
              <a:rPr lang="sv-SE" dirty="0"/>
              <a:t>Visste du att?</a:t>
            </a:r>
          </a:p>
          <a:p>
            <a:pPr lvl="0"/>
            <a:r>
              <a:rPr lang="sv-SE" dirty="0"/>
              <a:t>Just nu är vi över </a:t>
            </a:r>
            <a:br>
              <a:rPr lang="sv-SE" dirty="0"/>
            </a:br>
            <a:r>
              <a:rPr lang="sv-SE" dirty="0"/>
              <a:t>6000 motionärer!</a:t>
            </a:r>
          </a:p>
        </p:txBody>
      </p:sp>
      <p:pic>
        <p:nvPicPr>
          <p:cNvPr id="4" name="Bildobjekt 3">
            <a:extLst>
              <a:ext uri="{FF2B5EF4-FFF2-40B4-BE49-F238E27FC236}">
                <a16:creationId xmlns:a16="http://schemas.microsoft.com/office/drawing/2014/main" id="{2D6200C7-2E31-CE1D-FF95-4705F2D50301}"/>
              </a:ext>
            </a:extLst>
          </p:cNvPr>
          <p:cNvPicPr>
            <a:picLocks noChangeAspect="1"/>
          </p:cNvPicPr>
          <p:nvPr userDrawn="1"/>
        </p:nvPicPr>
        <p:blipFill>
          <a:blip r:embed="rId2"/>
          <a:stretch>
            <a:fillRect/>
          </a:stretch>
        </p:blipFill>
        <p:spPr>
          <a:xfrm>
            <a:off x="20101725" y="306601"/>
            <a:ext cx="3991079" cy="3991079"/>
          </a:xfrm>
          <a:prstGeom prst="rect">
            <a:avLst/>
          </a:prstGeom>
        </p:spPr>
      </p:pic>
    </p:spTree>
    <p:extLst>
      <p:ext uri="{BB962C8B-B14F-4D97-AF65-F5344CB8AC3E}">
        <p14:creationId xmlns:p14="http://schemas.microsoft.com/office/powerpoint/2010/main" val="3465529029"/>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vsnittsrubrik med under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7802" y="2244726"/>
            <a:ext cx="18286810" cy="4775200"/>
          </a:xfrm>
        </p:spPr>
        <p:txBody>
          <a:bodyPr anchor="b"/>
          <a:lstStyle>
            <a:lvl1pPr algn="ctr">
              <a:defRPr sz="11999" baseline="0">
                <a:solidFill>
                  <a:srgbClr val="F3EB75"/>
                </a:solidFill>
              </a:defRPr>
            </a:lvl1pPr>
          </a:lstStyle>
          <a:p>
            <a:r>
              <a:rPr lang="sv-SE" sz="12000" cap="all" dirty="0">
                <a:solidFill>
                  <a:srgbClr val="F3EB75"/>
                </a:solidFill>
                <a:latin typeface="Mongoose Regular" panose="02000000000000000000" pitchFamily="2" charset="77"/>
              </a:rPr>
              <a:t>avsnittsstart rubrik versal</a:t>
            </a:r>
            <a:endParaRPr lang="en-US" dirty="0"/>
          </a:p>
        </p:txBody>
      </p:sp>
      <p:sp>
        <p:nvSpPr>
          <p:cNvPr id="3" name="Subtitle 2"/>
          <p:cNvSpPr>
            <a:spLocks noGrp="1"/>
          </p:cNvSpPr>
          <p:nvPr>
            <p:ph type="subTitle" idx="1" hasCustomPrompt="1"/>
          </p:nvPr>
        </p:nvSpPr>
        <p:spPr>
          <a:xfrm>
            <a:off x="3047802" y="7204076"/>
            <a:ext cx="18286810" cy="3311524"/>
          </a:xfrm>
        </p:spPr>
        <p:txBody>
          <a:bodyPr>
            <a:normAutofit/>
          </a:bodyPr>
          <a:lstStyle>
            <a:lvl1pPr marL="0" indent="0" algn="ctr">
              <a:buNone/>
              <a:defRPr sz="30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dirty="0"/>
              <a:t>Klicka här för att för kortare underrubrik</a:t>
            </a:r>
            <a:endParaRPr lang="en-US" dirty="0"/>
          </a:p>
        </p:txBody>
      </p:sp>
    </p:spTree>
    <p:extLst>
      <p:ext uri="{BB962C8B-B14F-4D97-AF65-F5344CB8AC3E}">
        <p14:creationId xmlns:p14="http://schemas.microsoft.com/office/powerpoint/2010/main" val="48894647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A3E9700-3329-717C-45AD-3723E2699FF2}"/>
              </a:ext>
            </a:extLst>
          </p:cNvPr>
          <p:cNvSpPr>
            <a:spLocks noGrp="1"/>
          </p:cNvSpPr>
          <p:nvPr>
            <p:ph type="title" hasCustomPrompt="1"/>
          </p:nvPr>
        </p:nvSpPr>
        <p:spPr>
          <a:xfrm>
            <a:off x="1981090" y="1735366"/>
            <a:ext cx="8894173" cy="1460046"/>
          </a:xfrm>
        </p:spPr>
        <p:txBody>
          <a:bodyPr>
            <a:noAutofit/>
          </a:bodyPr>
          <a:lstStyle>
            <a:lvl1pPr algn="l">
              <a:defRPr sz="9000">
                <a:solidFill>
                  <a:srgbClr val="F3EB75"/>
                </a:solidFill>
              </a:defRPr>
            </a:lvl1pPr>
          </a:lstStyle>
          <a:p>
            <a:r>
              <a:rPr lang="sv-SE" dirty="0"/>
              <a:t>Innehållsförteckning</a:t>
            </a:r>
            <a:endParaRPr lang="en-US" dirty="0"/>
          </a:p>
        </p:txBody>
      </p:sp>
      <p:sp>
        <p:nvSpPr>
          <p:cNvPr id="13" name="Platshållare för text 12">
            <a:extLst>
              <a:ext uri="{FF2B5EF4-FFF2-40B4-BE49-F238E27FC236}">
                <a16:creationId xmlns:a16="http://schemas.microsoft.com/office/drawing/2014/main" id="{C7C02D2E-ACA4-FABE-CCB8-C87DDFF3E0F0}"/>
              </a:ext>
            </a:extLst>
          </p:cNvPr>
          <p:cNvSpPr>
            <a:spLocks noGrp="1"/>
          </p:cNvSpPr>
          <p:nvPr>
            <p:ph type="body" sz="quarter" idx="13" hasCustomPrompt="1"/>
          </p:nvPr>
        </p:nvSpPr>
        <p:spPr>
          <a:xfrm>
            <a:off x="1981199" y="3531898"/>
            <a:ext cx="4887238" cy="428603"/>
          </a:xfrm>
        </p:spPr>
        <p:txBody>
          <a:bodyPr numCol="1">
            <a:normAutofit/>
          </a:bodyPr>
          <a:lstStyle>
            <a:lvl1pPr algn="l">
              <a:defRPr sz="2200" b="0" i="0" baseline="0">
                <a:latin typeface="Montserrat SemiBold" pitchFamily="2" charset="77"/>
              </a:defRPr>
            </a:lvl1pPr>
            <a:lvl2pPr algn="l">
              <a:defRPr sz="2200"/>
            </a:lvl2pPr>
            <a:lvl3pPr algn="l">
              <a:defRPr sz="2200"/>
            </a:lvl3pPr>
            <a:lvl4pPr algn="l">
              <a:defRPr sz="2200"/>
            </a:lvl4pPr>
            <a:lvl5pPr algn="l">
              <a:defRPr sz="2200"/>
            </a:lvl5pPr>
          </a:lstStyle>
          <a:p>
            <a:pPr lvl="0"/>
            <a:r>
              <a:rPr lang="sv-SE" dirty="0"/>
              <a:t>Avsnittsrubrik</a:t>
            </a:r>
          </a:p>
        </p:txBody>
      </p:sp>
      <p:sp>
        <p:nvSpPr>
          <p:cNvPr id="15" name="Platshållare för text 14">
            <a:extLst>
              <a:ext uri="{FF2B5EF4-FFF2-40B4-BE49-F238E27FC236}">
                <a16:creationId xmlns:a16="http://schemas.microsoft.com/office/drawing/2014/main" id="{D6F54C06-4336-FCFF-B016-00D79DA802CE}"/>
              </a:ext>
            </a:extLst>
          </p:cNvPr>
          <p:cNvSpPr>
            <a:spLocks noGrp="1"/>
          </p:cNvSpPr>
          <p:nvPr>
            <p:ph type="body" sz="quarter" idx="14" hasCustomPrompt="1"/>
          </p:nvPr>
        </p:nvSpPr>
        <p:spPr>
          <a:xfrm>
            <a:off x="1981199" y="4035288"/>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16" name="Platshållare för text 14">
            <a:extLst>
              <a:ext uri="{FF2B5EF4-FFF2-40B4-BE49-F238E27FC236}">
                <a16:creationId xmlns:a16="http://schemas.microsoft.com/office/drawing/2014/main" id="{220294F4-226A-D272-35D9-A8464B492B29}"/>
              </a:ext>
            </a:extLst>
          </p:cNvPr>
          <p:cNvSpPr>
            <a:spLocks noGrp="1"/>
          </p:cNvSpPr>
          <p:nvPr>
            <p:ph type="body" sz="quarter" idx="15" hasCustomPrompt="1"/>
          </p:nvPr>
        </p:nvSpPr>
        <p:spPr>
          <a:xfrm>
            <a:off x="1981199" y="4461173"/>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17" name="Platshållare för text 14">
            <a:extLst>
              <a:ext uri="{FF2B5EF4-FFF2-40B4-BE49-F238E27FC236}">
                <a16:creationId xmlns:a16="http://schemas.microsoft.com/office/drawing/2014/main" id="{5ADE0AC4-A8B5-8DDB-0C6B-6F0C7984DFE9}"/>
              </a:ext>
            </a:extLst>
          </p:cNvPr>
          <p:cNvSpPr>
            <a:spLocks noGrp="1"/>
          </p:cNvSpPr>
          <p:nvPr>
            <p:ph type="body" sz="quarter" idx="16" hasCustomPrompt="1"/>
          </p:nvPr>
        </p:nvSpPr>
        <p:spPr>
          <a:xfrm>
            <a:off x="1981199" y="4899584"/>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18" name="Platshållare för text 14">
            <a:extLst>
              <a:ext uri="{FF2B5EF4-FFF2-40B4-BE49-F238E27FC236}">
                <a16:creationId xmlns:a16="http://schemas.microsoft.com/office/drawing/2014/main" id="{6479066D-A231-DE09-63C7-1CF2542DADAB}"/>
              </a:ext>
            </a:extLst>
          </p:cNvPr>
          <p:cNvSpPr>
            <a:spLocks noGrp="1"/>
          </p:cNvSpPr>
          <p:nvPr>
            <p:ph type="body" sz="quarter" idx="17" hasCustomPrompt="1"/>
          </p:nvPr>
        </p:nvSpPr>
        <p:spPr>
          <a:xfrm>
            <a:off x="1981199" y="5325469"/>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19" name="Platshållare för text 14">
            <a:extLst>
              <a:ext uri="{FF2B5EF4-FFF2-40B4-BE49-F238E27FC236}">
                <a16:creationId xmlns:a16="http://schemas.microsoft.com/office/drawing/2014/main" id="{55163434-7A56-46FD-C827-5D9F4FC4D7FD}"/>
              </a:ext>
            </a:extLst>
          </p:cNvPr>
          <p:cNvSpPr>
            <a:spLocks noGrp="1"/>
          </p:cNvSpPr>
          <p:nvPr>
            <p:ph type="body" sz="quarter" idx="18" hasCustomPrompt="1"/>
          </p:nvPr>
        </p:nvSpPr>
        <p:spPr>
          <a:xfrm>
            <a:off x="1981199" y="5763880"/>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20" name="Platshållare för text 14">
            <a:extLst>
              <a:ext uri="{FF2B5EF4-FFF2-40B4-BE49-F238E27FC236}">
                <a16:creationId xmlns:a16="http://schemas.microsoft.com/office/drawing/2014/main" id="{3C10D3E1-14BE-08F1-5FA9-6DFF6D0AB25A}"/>
              </a:ext>
            </a:extLst>
          </p:cNvPr>
          <p:cNvSpPr>
            <a:spLocks noGrp="1"/>
          </p:cNvSpPr>
          <p:nvPr>
            <p:ph type="body" sz="quarter" idx="19" hasCustomPrompt="1"/>
          </p:nvPr>
        </p:nvSpPr>
        <p:spPr>
          <a:xfrm>
            <a:off x="1981199" y="6189765"/>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21" name="Platshållare för text 14">
            <a:extLst>
              <a:ext uri="{FF2B5EF4-FFF2-40B4-BE49-F238E27FC236}">
                <a16:creationId xmlns:a16="http://schemas.microsoft.com/office/drawing/2014/main" id="{BBE4F05D-6D55-03D2-F510-5FC924502615}"/>
              </a:ext>
            </a:extLst>
          </p:cNvPr>
          <p:cNvSpPr>
            <a:spLocks noGrp="1"/>
          </p:cNvSpPr>
          <p:nvPr>
            <p:ph type="body" sz="quarter" idx="20" hasCustomPrompt="1"/>
          </p:nvPr>
        </p:nvSpPr>
        <p:spPr>
          <a:xfrm>
            <a:off x="1981090" y="6664536"/>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22" name="Platshållare för text 14">
            <a:extLst>
              <a:ext uri="{FF2B5EF4-FFF2-40B4-BE49-F238E27FC236}">
                <a16:creationId xmlns:a16="http://schemas.microsoft.com/office/drawing/2014/main" id="{1069ED29-E668-C1C6-D65D-DC6D05B41EEC}"/>
              </a:ext>
            </a:extLst>
          </p:cNvPr>
          <p:cNvSpPr>
            <a:spLocks noGrp="1"/>
          </p:cNvSpPr>
          <p:nvPr>
            <p:ph type="body" sz="quarter" idx="21" hasCustomPrompt="1"/>
          </p:nvPr>
        </p:nvSpPr>
        <p:spPr>
          <a:xfrm>
            <a:off x="1981090" y="7090421"/>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23" name="Platshållare för text 14">
            <a:extLst>
              <a:ext uri="{FF2B5EF4-FFF2-40B4-BE49-F238E27FC236}">
                <a16:creationId xmlns:a16="http://schemas.microsoft.com/office/drawing/2014/main" id="{7FE2FE2D-F1BD-443E-501B-9B693284BC27}"/>
              </a:ext>
            </a:extLst>
          </p:cNvPr>
          <p:cNvSpPr>
            <a:spLocks noGrp="1"/>
          </p:cNvSpPr>
          <p:nvPr>
            <p:ph type="body" sz="quarter" idx="22" hasCustomPrompt="1"/>
          </p:nvPr>
        </p:nvSpPr>
        <p:spPr>
          <a:xfrm>
            <a:off x="1981090" y="7528832"/>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24" name="Platshållare för text 14">
            <a:extLst>
              <a:ext uri="{FF2B5EF4-FFF2-40B4-BE49-F238E27FC236}">
                <a16:creationId xmlns:a16="http://schemas.microsoft.com/office/drawing/2014/main" id="{34A72B2C-0DE0-70CB-4AF2-2FBA7FB18C25}"/>
              </a:ext>
            </a:extLst>
          </p:cNvPr>
          <p:cNvSpPr>
            <a:spLocks noGrp="1"/>
          </p:cNvSpPr>
          <p:nvPr>
            <p:ph type="body" sz="quarter" idx="23" hasCustomPrompt="1"/>
          </p:nvPr>
        </p:nvSpPr>
        <p:spPr>
          <a:xfrm>
            <a:off x="1981090" y="7954717"/>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25" name="Platshållare för text 14">
            <a:extLst>
              <a:ext uri="{FF2B5EF4-FFF2-40B4-BE49-F238E27FC236}">
                <a16:creationId xmlns:a16="http://schemas.microsoft.com/office/drawing/2014/main" id="{AD3CE734-5672-3BB3-D602-DDC81B5F989F}"/>
              </a:ext>
            </a:extLst>
          </p:cNvPr>
          <p:cNvSpPr>
            <a:spLocks noGrp="1"/>
          </p:cNvSpPr>
          <p:nvPr>
            <p:ph type="body" sz="quarter" idx="24" hasCustomPrompt="1"/>
          </p:nvPr>
        </p:nvSpPr>
        <p:spPr>
          <a:xfrm>
            <a:off x="1981090" y="8393128"/>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26" name="Platshållare för text 14">
            <a:extLst>
              <a:ext uri="{FF2B5EF4-FFF2-40B4-BE49-F238E27FC236}">
                <a16:creationId xmlns:a16="http://schemas.microsoft.com/office/drawing/2014/main" id="{EE3CC0B3-8DA3-BAB7-522B-A2CC7C2D77E4}"/>
              </a:ext>
            </a:extLst>
          </p:cNvPr>
          <p:cNvSpPr>
            <a:spLocks noGrp="1"/>
          </p:cNvSpPr>
          <p:nvPr>
            <p:ph type="body" sz="quarter" idx="25" hasCustomPrompt="1"/>
          </p:nvPr>
        </p:nvSpPr>
        <p:spPr>
          <a:xfrm>
            <a:off x="1981090" y="8819013"/>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27" name="Platshållare för text 12">
            <a:extLst>
              <a:ext uri="{FF2B5EF4-FFF2-40B4-BE49-F238E27FC236}">
                <a16:creationId xmlns:a16="http://schemas.microsoft.com/office/drawing/2014/main" id="{BED40C9F-3FBF-F5FA-F688-21FC624422C0}"/>
              </a:ext>
            </a:extLst>
          </p:cNvPr>
          <p:cNvSpPr>
            <a:spLocks noGrp="1"/>
          </p:cNvSpPr>
          <p:nvPr>
            <p:ph type="body" sz="quarter" idx="26" hasCustomPrompt="1"/>
          </p:nvPr>
        </p:nvSpPr>
        <p:spPr>
          <a:xfrm>
            <a:off x="7254239" y="3531898"/>
            <a:ext cx="4887238" cy="428603"/>
          </a:xfrm>
        </p:spPr>
        <p:txBody>
          <a:bodyPr numCol="1">
            <a:normAutofit/>
          </a:bodyPr>
          <a:lstStyle>
            <a:lvl1pPr algn="l">
              <a:defRPr sz="2200" b="0" i="0" baseline="0">
                <a:latin typeface="Montserrat SemiBold" pitchFamily="2" charset="77"/>
              </a:defRPr>
            </a:lvl1pPr>
            <a:lvl2pPr algn="l">
              <a:defRPr sz="2200"/>
            </a:lvl2pPr>
            <a:lvl3pPr algn="l">
              <a:defRPr sz="2200"/>
            </a:lvl3pPr>
            <a:lvl4pPr algn="l">
              <a:defRPr sz="2200"/>
            </a:lvl4pPr>
            <a:lvl5pPr algn="l">
              <a:defRPr sz="2200"/>
            </a:lvl5pPr>
          </a:lstStyle>
          <a:p>
            <a:pPr lvl="0"/>
            <a:r>
              <a:rPr lang="sv-SE" dirty="0"/>
              <a:t>Avsnittsrubrik</a:t>
            </a:r>
          </a:p>
        </p:txBody>
      </p:sp>
      <p:sp>
        <p:nvSpPr>
          <p:cNvPr id="28" name="Platshållare för text 14">
            <a:extLst>
              <a:ext uri="{FF2B5EF4-FFF2-40B4-BE49-F238E27FC236}">
                <a16:creationId xmlns:a16="http://schemas.microsoft.com/office/drawing/2014/main" id="{D4E33A29-AC65-3B3F-3A42-AB2D202B628B}"/>
              </a:ext>
            </a:extLst>
          </p:cNvPr>
          <p:cNvSpPr>
            <a:spLocks noGrp="1"/>
          </p:cNvSpPr>
          <p:nvPr>
            <p:ph type="body" sz="quarter" idx="27" hasCustomPrompt="1"/>
          </p:nvPr>
        </p:nvSpPr>
        <p:spPr>
          <a:xfrm>
            <a:off x="7254239" y="4035288"/>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29" name="Platshållare för text 14">
            <a:extLst>
              <a:ext uri="{FF2B5EF4-FFF2-40B4-BE49-F238E27FC236}">
                <a16:creationId xmlns:a16="http://schemas.microsoft.com/office/drawing/2014/main" id="{244397D9-CC5F-6BCA-6E92-D72D39189C1B}"/>
              </a:ext>
            </a:extLst>
          </p:cNvPr>
          <p:cNvSpPr>
            <a:spLocks noGrp="1"/>
          </p:cNvSpPr>
          <p:nvPr>
            <p:ph type="body" sz="quarter" idx="28" hasCustomPrompt="1"/>
          </p:nvPr>
        </p:nvSpPr>
        <p:spPr>
          <a:xfrm>
            <a:off x="7254239" y="4461173"/>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30" name="Platshållare för text 14">
            <a:extLst>
              <a:ext uri="{FF2B5EF4-FFF2-40B4-BE49-F238E27FC236}">
                <a16:creationId xmlns:a16="http://schemas.microsoft.com/office/drawing/2014/main" id="{4A98F1CF-1BD7-9E53-30C4-B7A56F0D6AF2}"/>
              </a:ext>
            </a:extLst>
          </p:cNvPr>
          <p:cNvSpPr>
            <a:spLocks noGrp="1"/>
          </p:cNvSpPr>
          <p:nvPr>
            <p:ph type="body" sz="quarter" idx="29" hasCustomPrompt="1"/>
          </p:nvPr>
        </p:nvSpPr>
        <p:spPr>
          <a:xfrm>
            <a:off x="7254239" y="4899584"/>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31" name="Platshållare för text 14">
            <a:extLst>
              <a:ext uri="{FF2B5EF4-FFF2-40B4-BE49-F238E27FC236}">
                <a16:creationId xmlns:a16="http://schemas.microsoft.com/office/drawing/2014/main" id="{B506AA3E-9317-B749-5B09-945E2D23398F}"/>
              </a:ext>
            </a:extLst>
          </p:cNvPr>
          <p:cNvSpPr>
            <a:spLocks noGrp="1"/>
          </p:cNvSpPr>
          <p:nvPr>
            <p:ph type="body" sz="quarter" idx="30" hasCustomPrompt="1"/>
          </p:nvPr>
        </p:nvSpPr>
        <p:spPr>
          <a:xfrm>
            <a:off x="7254239" y="5325469"/>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32" name="Platshållare för text 14">
            <a:extLst>
              <a:ext uri="{FF2B5EF4-FFF2-40B4-BE49-F238E27FC236}">
                <a16:creationId xmlns:a16="http://schemas.microsoft.com/office/drawing/2014/main" id="{C57BE93E-7717-97AB-7F73-A0C961731D6F}"/>
              </a:ext>
            </a:extLst>
          </p:cNvPr>
          <p:cNvSpPr>
            <a:spLocks noGrp="1"/>
          </p:cNvSpPr>
          <p:nvPr>
            <p:ph type="body" sz="quarter" idx="31" hasCustomPrompt="1"/>
          </p:nvPr>
        </p:nvSpPr>
        <p:spPr>
          <a:xfrm>
            <a:off x="7254239" y="5763880"/>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33" name="Platshållare för text 14">
            <a:extLst>
              <a:ext uri="{FF2B5EF4-FFF2-40B4-BE49-F238E27FC236}">
                <a16:creationId xmlns:a16="http://schemas.microsoft.com/office/drawing/2014/main" id="{52999C19-1493-C346-543D-51F2588A91C5}"/>
              </a:ext>
            </a:extLst>
          </p:cNvPr>
          <p:cNvSpPr>
            <a:spLocks noGrp="1"/>
          </p:cNvSpPr>
          <p:nvPr>
            <p:ph type="body" sz="quarter" idx="32" hasCustomPrompt="1"/>
          </p:nvPr>
        </p:nvSpPr>
        <p:spPr>
          <a:xfrm>
            <a:off x="7254239" y="6189765"/>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34" name="Platshållare för text 14">
            <a:extLst>
              <a:ext uri="{FF2B5EF4-FFF2-40B4-BE49-F238E27FC236}">
                <a16:creationId xmlns:a16="http://schemas.microsoft.com/office/drawing/2014/main" id="{8E646D9F-ABCF-CCEA-6931-B0C2929CED29}"/>
              </a:ext>
            </a:extLst>
          </p:cNvPr>
          <p:cNvSpPr>
            <a:spLocks noGrp="1"/>
          </p:cNvSpPr>
          <p:nvPr>
            <p:ph type="body" sz="quarter" idx="33" hasCustomPrompt="1"/>
          </p:nvPr>
        </p:nvSpPr>
        <p:spPr>
          <a:xfrm>
            <a:off x="7254130" y="6664536"/>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35" name="Platshållare för text 14">
            <a:extLst>
              <a:ext uri="{FF2B5EF4-FFF2-40B4-BE49-F238E27FC236}">
                <a16:creationId xmlns:a16="http://schemas.microsoft.com/office/drawing/2014/main" id="{7575E884-50E1-85E2-608A-56702DBCD684}"/>
              </a:ext>
            </a:extLst>
          </p:cNvPr>
          <p:cNvSpPr>
            <a:spLocks noGrp="1"/>
          </p:cNvSpPr>
          <p:nvPr>
            <p:ph type="body" sz="quarter" idx="34" hasCustomPrompt="1"/>
          </p:nvPr>
        </p:nvSpPr>
        <p:spPr>
          <a:xfrm>
            <a:off x="7254130" y="7090421"/>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36" name="Platshållare för text 14">
            <a:extLst>
              <a:ext uri="{FF2B5EF4-FFF2-40B4-BE49-F238E27FC236}">
                <a16:creationId xmlns:a16="http://schemas.microsoft.com/office/drawing/2014/main" id="{18922076-7E66-35FB-DEAC-105A22EB9776}"/>
              </a:ext>
            </a:extLst>
          </p:cNvPr>
          <p:cNvSpPr>
            <a:spLocks noGrp="1"/>
          </p:cNvSpPr>
          <p:nvPr>
            <p:ph type="body" sz="quarter" idx="35" hasCustomPrompt="1"/>
          </p:nvPr>
        </p:nvSpPr>
        <p:spPr>
          <a:xfrm>
            <a:off x="7254130" y="7528832"/>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37" name="Platshållare för text 14">
            <a:extLst>
              <a:ext uri="{FF2B5EF4-FFF2-40B4-BE49-F238E27FC236}">
                <a16:creationId xmlns:a16="http://schemas.microsoft.com/office/drawing/2014/main" id="{54132983-8E1D-4A73-7184-7A6EA1CD9675}"/>
              </a:ext>
            </a:extLst>
          </p:cNvPr>
          <p:cNvSpPr>
            <a:spLocks noGrp="1"/>
          </p:cNvSpPr>
          <p:nvPr>
            <p:ph type="body" sz="quarter" idx="36" hasCustomPrompt="1"/>
          </p:nvPr>
        </p:nvSpPr>
        <p:spPr>
          <a:xfrm>
            <a:off x="7254130" y="7954717"/>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38" name="Platshållare för text 14">
            <a:extLst>
              <a:ext uri="{FF2B5EF4-FFF2-40B4-BE49-F238E27FC236}">
                <a16:creationId xmlns:a16="http://schemas.microsoft.com/office/drawing/2014/main" id="{C1E8B754-816B-372B-5F79-430366E843B7}"/>
              </a:ext>
            </a:extLst>
          </p:cNvPr>
          <p:cNvSpPr>
            <a:spLocks noGrp="1"/>
          </p:cNvSpPr>
          <p:nvPr>
            <p:ph type="body" sz="quarter" idx="37" hasCustomPrompt="1"/>
          </p:nvPr>
        </p:nvSpPr>
        <p:spPr>
          <a:xfrm>
            <a:off x="7254130" y="8393128"/>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39" name="Platshållare för text 14">
            <a:extLst>
              <a:ext uri="{FF2B5EF4-FFF2-40B4-BE49-F238E27FC236}">
                <a16:creationId xmlns:a16="http://schemas.microsoft.com/office/drawing/2014/main" id="{EC859D31-15E0-DCC4-57C5-180E63A8C6C1}"/>
              </a:ext>
            </a:extLst>
          </p:cNvPr>
          <p:cNvSpPr>
            <a:spLocks noGrp="1"/>
          </p:cNvSpPr>
          <p:nvPr>
            <p:ph type="body" sz="quarter" idx="38" hasCustomPrompt="1"/>
          </p:nvPr>
        </p:nvSpPr>
        <p:spPr>
          <a:xfrm>
            <a:off x="7254130" y="8819013"/>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40" name="Platshållare för text 12">
            <a:extLst>
              <a:ext uri="{FF2B5EF4-FFF2-40B4-BE49-F238E27FC236}">
                <a16:creationId xmlns:a16="http://schemas.microsoft.com/office/drawing/2014/main" id="{B1E0A75F-B97E-8162-62F6-726F848F6C4C}"/>
              </a:ext>
            </a:extLst>
          </p:cNvPr>
          <p:cNvSpPr>
            <a:spLocks noGrp="1"/>
          </p:cNvSpPr>
          <p:nvPr>
            <p:ph type="body" sz="quarter" idx="39" hasCustomPrompt="1"/>
          </p:nvPr>
        </p:nvSpPr>
        <p:spPr>
          <a:xfrm>
            <a:off x="12495212" y="3531898"/>
            <a:ext cx="4887238" cy="428603"/>
          </a:xfrm>
        </p:spPr>
        <p:txBody>
          <a:bodyPr numCol="1">
            <a:normAutofit/>
          </a:bodyPr>
          <a:lstStyle>
            <a:lvl1pPr algn="l">
              <a:defRPr sz="2200" b="0" i="0" baseline="0">
                <a:latin typeface="Montserrat SemiBold" pitchFamily="2" charset="77"/>
              </a:defRPr>
            </a:lvl1pPr>
            <a:lvl2pPr algn="l">
              <a:defRPr sz="2200"/>
            </a:lvl2pPr>
            <a:lvl3pPr algn="l">
              <a:defRPr sz="2200"/>
            </a:lvl3pPr>
            <a:lvl4pPr algn="l">
              <a:defRPr sz="2200"/>
            </a:lvl4pPr>
            <a:lvl5pPr algn="l">
              <a:defRPr sz="2200"/>
            </a:lvl5pPr>
          </a:lstStyle>
          <a:p>
            <a:pPr lvl="0"/>
            <a:r>
              <a:rPr lang="sv-SE" dirty="0"/>
              <a:t>Avsnittsrubrik</a:t>
            </a:r>
          </a:p>
        </p:txBody>
      </p:sp>
      <p:sp>
        <p:nvSpPr>
          <p:cNvPr id="41" name="Platshållare för text 14">
            <a:extLst>
              <a:ext uri="{FF2B5EF4-FFF2-40B4-BE49-F238E27FC236}">
                <a16:creationId xmlns:a16="http://schemas.microsoft.com/office/drawing/2014/main" id="{3E6FE842-AF03-0663-EAAF-095380EF8F4F}"/>
              </a:ext>
            </a:extLst>
          </p:cNvPr>
          <p:cNvSpPr>
            <a:spLocks noGrp="1"/>
          </p:cNvSpPr>
          <p:nvPr>
            <p:ph type="body" sz="quarter" idx="40" hasCustomPrompt="1"/>
          </p:nvPr>
        </p:nvSpPr>
        <p:spPr>
          <a:xfrm>
            <a:off x="12495212" y="4035288"/>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42" name="Platshållare för text 14">
            <a:extLst>
              <a:ext uri="{FF2B5EF4-FFF2-40B4-BE49-F238E27FC236}">
                <a16:creationId xmlns:a16="http://schemas.microsoft.com/office/drawing/2014/main" id="{A5B89474-729C-FD48-2BD1-A3AF3223B1BE}"/>
              </a:ext>
            </a:extLst>
          </p:cNvPr>
          <p:cNvSpPr>
            <a:spLocks noGrp="1"/>
          </p:cNvSpPr>
          <p:nvPr>
            <p:ph type="body" sz="quarter" idx="41" hasCustomPrompt="1"/>
          </p:nvPr>
        </p:nvSpPr>
        <p:spPr>
          <a:xfrm>
            <a:off x="12495212" y="4461173"/>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43" name="Platshållare för text 14">
            <a:extLst>
              <a:ext uri="{FF2B5EF4-FFF2-40B4-BE49-F238E27FC236}">
                <a16:creationId xmlns:a16="http://schemas.microsoft.com/office/drawing/2014/main" id="{E4CE6225-CEE3-D87F-C29D-7FDD9BC9CF6E}"/>
              </a:ext>
            </a:extLst>
          </p:cNvPr>
          <p:cNvSpPr>
            <a:spLocks noGrp="1"/>
          </p:cNvSpPr>
          <p:nvPr>
            <p:ph type="body" sz="quarter" idx="42" hasCustomPrompt="1"/>
          </p:nvPr>
        </p:nvSpPr>
        <p:spPr>
          <a:xfrm>
            <a:off x="12495212" y="4899584"/>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44" name="Platshållare för text 14">
            <a:extLst>
              <a:ext uri="{FF2B5EF4-FFF2-40B4-BE49-F238E27FC236}">
                <a16:creationId xmlns:a16="http://schemas.microsoft.com/office/drawing/2014/main" id="{128667E8-D9CC-1849-AB88-B03F884C3AF1}"/>
              </a:ext>
            </a:extLst>
          </p:cNvPr>
          <p:cNvSpPr>
            <a:spLocks noGrp="1"/>
          </p:cNvSpPr>
          <p:nvPr>
            <p:ph type="body" sz="quarter" idx="43" hasCustomPrompt="1"/>
          </p:nvPr>
        </p:nvSpPr>
        <p:spPr>
          <a:xfrm>
            <a:off x="12495212" y="5325469"/>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45" name="Platshållare för text 14">
            <a:extLst>
              <a:ext uri="{FF2B5EF4-FFF2-40B4-BE49-F238E27FC236}">
                <a16:creationId xmlns:a16="http://schemas.microsoft.com/office/drawing/2014/main" id="{49BE5A23-92D5-BDC6-F4E4-FFAF976EFD30}"/>
              </a:ext>
            </a:extLst>
          </p:cNvPr>
          <p:cNvSpPr>
            <a:spLocks noGrp="1"/>
          </p:cNvSpPr>
          <p:nvPr>
            <p:ph type="body" sz="quarter" idx="44" hasCustomPrompt="1"/>
          </p:nvPr>
        </p:nvSpPr>
        <p:spPr>
          <a:xfrm>
            <a:off x="12495212" y="5763880"/>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46" name="Platshållare för text 14">
            <a:extLst>
              <a:ext uri="{FF2B5EF4-FFF2-40B4-BE49-F238E27FC236}">
                <a16:creationId xmlns:a16="http://schemas.microsoft.com/office/drawing/2014/main" id="{C66F32FB-A28E-1ABB-DE1C-B6AC89C6A7E1}"/>
              </a:ext>
            </a:extLst>
          </p:cNvPr>
          <p:cNvSpPr>
            <a:spLocks noGrp="1"/>
          </p:cNvSpPr>
          <p:nvPr>
            <p:ph type="body" sz="quarter" idx="45" hasCustomPrompt="1"/>
          </p:nvPr>
        </p:nvSpPr>
        <p:spPr>
          <a:xfrm>
            <a:off x="12495212" y="6189765"/>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47" name="Platshållare för text 14">
            <a:extLst>
              <a:ext uri="{FF2B5EF4-FFF2-40B4-BE49-F238E27FC236}">
                <a16:creationId xmlns:a16="http://schemas.microsoft.com/office/drawing/2014/main" id="{D46ABB88-7D2C-59AE-089A-CCB735496AAA}"/>
              </a:ext>
            </a:extLst>
          </p:cNvPr>
          <p:cNvSpPr>
            <a:spLocks noGrp="1"/>
          </p:cNvSpPr>
          <p:nvPr>
            <p:ph type="body" sz="quarter" idx="46" hasCustomPrompt="1"/>
          </p:nvPr>
        </p:nvSpPr>
        <p:spPr>
          <a:xfrm>
            <a:off x="12495103" y="6664536"/>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48" name="Platshållare för text 14">
            <a:extLst>
              <a:ext uri="{FF2B5EF4-FFF2-40B4-BE49-F238E27FC236}">
                <a16:creationId xmlns:a16="http://schemas.microsoft.com/office/drawing/2014/main" id="{B7CBECE6-D564-C51B-2668-1119E9AF4490}"/>
              </a:ext>
            </a:extLst>
          </p:cNvPr>
          <p:cNvSpPr>
            <a:spLocks noGrp="1"/>
          </p:cNvSpPr>
          <p:nvPr>
            <p:ph type="body" sz="quarter" idx="47" hasCustomPrompt="1"/>
          </p:nvPr>
        </p:nvSpPr>
        <p:spPr>
          <a:xfrm>
            <a:off x="12495103" y="7090421"/>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49" name="Platshållare för text 14">
            <a:extLst>
              <a:ext uri="{FF2B5EF4-FFF2-40B4-BE49-F238E27FC236}">
                <a16:creationId xmlns:a16="http://schemas.microsoft.com/office/drawing/2014/main" id="{5C80A764-D239-86AE-79BD-107864C9AA2C}"/>
              </a:ext>
            </a:extLst>
          </p:cNvPr>
          <p:cNvSpPr>
            <a:spLocks noGrp="1"/>
          </p:cNvSpPr>
          <p:nvPr>
            <p:ph type="body" sz="quarter" idx="48" hasCustomPrompt="1"/>
          </p:nvPr>
        </p:nvSpPr>
        <p:spPr>
          <a:xfrm>
            <a:off x="12495103" y="7528832"/>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50" name="Platshållare för text 14">
            <a:extLst>
              <a:ext uri="{FF2B5EF4-FFF2-40B4-BE49-F238E27FC236}">
                <a16:creationId xmlns:a16="http://schemas.microsoft.com/office/drawing/2014/main" id="{7413D5B8-C75E-3D6F-17A0-AD04C3AF6C2F}"/>
              </a:ext>
            </a:extLst>
          </p:cNvPr>
          <p:cNvSpPr>
            <a:spLocks noGrp="1"/>
          </p:cNvSpPr>
          <p:nvPr>
            <p:ph type="body" sz="quarter" idx="49" hasCustomPrompt="1"/>
          </p:nvPr>
        </p:nvSpPr>
        <p:spPr>
          <a:xfrm>
            <a:off x="12495103" y="7954717"/>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
        <p:nvSpPr>
          <p:cNvPr id="51" name="Platshållare för text 14">
            <a:extLst>
              <a:ext uri="{FF2B5EF4-FFF2-40B4-BE49-F238E27FC236}">
                <a16:creationId xmlns:a16="http://schemas.microsoft.com/office/drawing/2014/main" id="{7CD17704-290B-2966-913A-A4526941D94D}"/>
              </a:ext>
            </a:extLst>
          </p:cNvPr>
          <p:cNvSpPr>
            <a:spLocks noGrp="1"/>
          </p:cNvSpPr>
          <p:nvPr>
            <p:ph type="body" sz="quarter" idx="50" hasCustomPrompt="1"/>
          </p:nvPr>
        </p:nvSpPr>
        <p:spPr>
          <a:xfrm>
            <a:off x="12495103" y="8393128"/>
            <a:ext cx="4875213" cy="414337"/>
          </a:xfrm>
        </p:spPr>
        <p:txBody>
          <a:bodyPr>
            <a:noAutofit/>
          </a:bodyPr>
          <a:lstStyle>
            <a:lvl1pPr algn="l">
              <a:defRPr sz="1900" baseline="0"/>
            </a:lvl1pPr>
            <a:lvl2pPr>
              <a:defRPr sz="2200" baseline="0"/>
            </a:lvl2pPr>
            <a:lvl3pPr>
              <a:defRPr sz="2200" baseline="0"/>
            </a:lvl3pPr>
            <a:lvl4pPr>
              <a:defRPr sz="2200" baseline="0"/>
            </a:lvl4pPr>
            <a:lvl5pPr>
              <a:defRPr sz="2200" baseline="0"/>
            </a:lvl5pPr>
          </a:lstStyle>
          <a:p>
            <a:pPr lvl="0"/>
            <a:r>
              <a:rPr lang="sv-SE" dirty="0"/>
              <a:t>Innehåll</a:t>
            </a:r>
          </a:p>
        </p:txBody>
      </p:sp>
      <p:sp>
        <p:nvSpPr>
          <p:cNvPr id="52" name="Platshållare för text 14">
            <a:extLst>
              <a:ext uri="{FF2B5EF4-FFF2-40B4-BE49-F238E27FC236}">
                <a16:creationId xmlns:a16="http://schemas.microsoft.com/office/drawing/2014/main" id="{37CF364E-D47B-8AF1-5BCC-03E6CD0566DB}"/>
              </a:ext>
            </a:extLst>
          </p:cNvPr>
          <p:cNvSpPr>
            <a:spLocks noGrp="1"/>
          </p:cNvSpPr>
          <p:nvPr>
            <p:ph type="body" sz="quarter" idx="51" hasCustomPrompt="1"/>
          </p:nvPr>
        </p:nvSpPr>
        <p:spPr>
          <a:xfrm>
            <a:off x="12495103" y="8819013"/>
            <a:ext cx="4875213" cy="414337"/>
          </a:xfrm>
        </p:spPr>
        <p:txBody>
          <a:bodyPr>
            <a:noAutofit/>
          </a:bodyPr>
          <a:lstStyle>
            <a:lvl1pPr algn="l">
              <a:defRPr sz="1600" baseline="0">
                <a:solidFill>
                  <a:schemeClr val="tx2"/>
                </a:solidFill>
              </a:defRPr>
            </a:lvl1pPr>
            <a:lvl2pPr>
              <a:defRPr sz="2200" baseline="0"/>
            </a:lvl2pPr>
            <a:lvl3pPr>
              <a:defRPr sz="2200" baseline="0"/>
            </a:lvl3pPr>
            <a:lvl4pPr>
              <a:defRPr sz="2200" baseline="0"/>
            </a:lvl4pPr>
            <a:lvl5pPr>
              <a:defRPr sz="2200" baseline="0"/>
            </a:lvl5pPr>
          </a:lstStyle>
          <a:p>
            <a:pPr lvl="0"/>
            <a:r>
              <a:rPr lang="sv-SE" dirty="0"/>
              <a:t>- </a:t>
            </a:r>
            <a:r>
              <a:rPr lang="sv-SE" dirty="0" err="1"/>
              <a:t>slide</a:t>
            </a:r>
            <a:r>
              <a:rPr lang="sv-SE" dirty="0"/>
              <a:t> nr x</a:t>
            </a:r>
          </a:p>
        </p:txBody>
      </p:sp>
    </p:spTree>
    <p:extLst>
      <p:ext uri="{BB962C8B-B14F-4D97-AF65-F5344CB8AC3E}">
        <p14:creationId xmlns:p14="http://schemas.microsoft.com/office/powerpoint/2010/main" val="51736412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ängre centrerad text">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599844B-6582-9B54-DDAA-45CA7DA79CB1}"/>
              </a:ext>
            </a:extLst>
          </p:cNvPr>
          <p:cNvSpPr>
            <a:spLocks noGrp="1"/>
          </p:cNvSpPr>
          <p:nvPr>
            <p:ph type="body" sz="quarter" idx="10" hasCustomPrompt="1"/>
          </p:nvPr>
        </p:nvSpPr>
        <p:spPr>
          <a:xfrm>
            <a:off x="5645943" y="3998595"/>
            <a:ext cx="13090525" cy="5773738"/>
          </a:xfrm>
        </p:spPr>
        <p:txBody>
          <a:bodyPr anchor="ctr">
            <a:normAutofit/>
          </a:bodyPr>
          <a:lstStyle>
            <a:lvl1pPr>
              <a:defRPr lang="sv-SE" sz="3000" baseline="0" dirty="0"/>
            </a:lvl1pPr>
            <a:lvl2pPr>
              <a:defRPr sz="2200" baseline="0"/>
            </a:lvl2pPr>
            <a:lvl3pPr>
              <a:defRPr sz="2200" baseline="0"/>
            </a:lvl3pPr>
            <a:lvl4pPr>
              <a:defRPr sz="2200" baseline="0"/>
            </a:lvl4pPr>
            <a:lvl5pPr>
              <a:defRPr sz="2200" baseline="0"/>
            </a:lvl5pPr>
          </a:lstStyle>
          <a:p>
            <a:pPr lvl="0"/>
            <a:r>
              <a:rPr lang="sv-SE" dirty="0"/>
              <a:t>Klicka här för att skriva en längre centrerad text</a:t>
            </a:r>
          </a:p>
          <a:p>
            <a:pPr algn="ctr"/>
            <a:r>
              <a:rPr lang="sv-SE" sz="3000" dirty="0">
                <a:solidFill>
                  <a:schemeClr val="bg1"/>
                </a:solidFill>
                <a:effectLst/>
                <a:latin typeface="Montserrat Light" pitchFamily="2" charset="77"/>
              </a:rPr>
              <a:t>”</a:t>
            </a:r>
            <a:r>
              <a:rPr lang="sv-SE" sz="3000" dirty="0" err="1">
                <a:solidFill>
                  <a:schemeClr val="bg1"/>
                </a:solidFill>
                <a:effectLst/>
                <a:latin typeface="Montserrat Light" pitchFamily="2" charset="77"/>
              </a:rPr>
              <a:t>Motionverksamheten</a:t>
            </a:r>
            <a:r>
              <a:rPr lang="sv-SE" sz="3000" dirty="0">
                <a:solidFill>
                  <a:schemeClr val="bg1"/>
                </a:solidFill>
                <a:effectLst/>
                <a:latin typeface="Montserrat Light" pitchFamily="2" charset="77"/>
              </a:rPr>
              <a:t> har öppnat upp möjligheten till att starta upp ett H4a lag inom en snar framtid och genom det så kommer vi kunna erbjuda våra ungdomar någonstans att gå efter de fyllt 16år. Detta hade varit väldigt svårt att anordna om vi inte börjat med </a:t>
            </a:r>
            <a:r>
              <a:rPr lang="sv-SE" sz="3000" dirty="0" err="1">
                <a:solidFill>
                  <a:schemeClr val="bg1"/>
                </a:solidFill>
                <a:effectLst/>
                <a:latin typeface="Montserrat Light" pitchFamily="2" charset="77"/>
              </a:rPr>
              <a:t>motionverksamheten</a:t>
            </a:r>
            <a:r>
              <a:rPr lang="sv-SE" sz="3000" dirty="0">
                <a:solidFill>
                  <a:schemeClr val="bg1"/>
                </a:solidFill>
                <a:latin typeface="Montserrat Light" pitchFamily="2" charset="77"/>
              </a:rPr>
              <a:t>.”</a:t>
            </a:r>
          </a:p>
        </p:txBody>
      </p:sp>
    </p:spTree>
    <p:extLst>
      <p:ext uri="{BB962C8B-B14F-4D97-AF65-F5344CB8AC3E}">
        <p14:creationId xmlns:p14="http://schemas.microsoft.com/office/powerpoint/2010/main" val="146417861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ed bulletpoints">
    <p:spTree>
      <p:nvGrpSpPr>
        <p:cNvPr id="1" name=""/>
        <p:cNvGrpSpPr/>
        <p:nvPr/>
      </p:nvGrpSpPr>
      <p:grpSpPr>
        <a:xfrm>
          <a:off x="0" y="0"/>
          <a:ext cx="0" cy="0"/>
          <a:chOff x="0" y="0"/>
          <a:chExt cx="0" cy="0"/>
        </a:xfrm>
      </p:grpSpPr>
      <p:sp>
        <p:nvSpPr>
          <p:cNvPr id="23" name="Rubrik 21">
            <a:extLst>
              <a:ext uri="{FF2B5EF4-FFF2-40B4-BE49-F238E27FC236}">
                <a16:creationId xmlns:a16="http://schemas.microsoft.com/office/drawing/2014/main" id="{F0C7CFD2-A090-F234-06D8-A959C8F57F36}"/>
              </a:ext>
            </a:extLst>
          </p:cNvPr>
          <p:cNvSpPr>
            <a:spLocks noGrp="1"/>
          </p:cNvSpPr>
          <p:nvPr>
            <p:ph type="title" hasCustomPrompt="1"/>
          </p:nvPr>
        </p:nvSpPr>
        <p:spPr>
          <a:xfrm>
            <a:off x="1676290" y="1477893"/>
            <a:ext cx="21029831" cy="1991831"/>
          </a:xfrm>
        </p:spPr>
        <p:txBody>
          <a:bodyPr>
            <a:normAutofit/>
          </a:bodyPr>
          <a:lstStyle>
            <a:lvl1pPr algn="l">
              <a:defRPr sz="9000" baseline="0">
                <a:solidFill>
                  <a:srgbClr val="F3EB75"/>
                </a:solidFill>
              </a:defRPr>
            </a:lvl1pPr>
          </a:lstStyle>
          <a:p>
            <a:r>
              <a:rPr lang="sv-SE" dirty="0"/>
              <a:t>Mindre rubrik för sida med mer text</a:t>
            </a:r>
          </a:p>
        </p:txBody>
      </p:sp>
      <p:sp>
        <p:nvSpPr>
          <p:cNvPr id="27" name="Platshållare för innehåll 26">
            <a:extLst>
              <a:ext uri="{FF2B5EF4-FFF2-40B4-BE49-F238E27FC236}">
                <a16:creationId xmlns:a16="http://schemas.microsoft.com/office/drawing/2014/main" id="{BC59867D-3609-2526-35A3-B818577759DE}"/>
              </a:ext>
            </a:extLst>
          </p:cNvPr>
          <p:cNvSpPr>
            <a:spLocks noGrp="1"/>
          </p:cNvSpPr>
          <p:nvPr>
            <p:ph sz="quarter" idx="10" hasCustomPrompt="1"/>
          </p:nvPr>
        </p:nvSpPr>
        <p:spPr>
          <a:xfrm>
            <a:off x="1676399" y="3988235"/>
            <a:ext cx="16251238" cy="1480594"/>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dirty="0" err="1">
                <a:solidFill>
                  <a:schemeClr val="bg1"/>
                </a:solidFill>
                <a:latin typeface="Montserrat Light" pitchFamily="2" charset="77"/>
                <a:cs typeface="Calibri"/>
              </a:rPr>
              <a:t>Tectem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nobitas</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ipisimi</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aut</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volorendae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recturitinis</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utem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quae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lantibusti</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aliquasped</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magnate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volorru</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picaecae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ommo</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cum</a:t>
            </a:r>
            <a:r>
              <a:rPr lang="sv-SE" sz="2200" b="0" i="0" dirty="0">
                <a:solidFill>
                  <a:schemeClr val="bg1"/>
                </a:solidFill>
                <a:latin typeface="Montserrat Light" pitchFamily="2" charset="77"/>
                <a:cs typeface="Calibri"/>
              </a:rPr>
              <a:t> fuga. </a:t>
            </a:r>
            <a:r>
              <a:rPr lang="sv-SE" sz="2200" b="0" i="0" dirty="0" err="1">
                <a:solidFill>
                  <a:schemeClr val="bg1"/>
                </a:solidFill>
                <a:latin typeface="Montserrat Light" pitchFamily="2" charset="77"/>
                <a:cs typeface="Calibri"/>
              </a:rPr>
              <a:t>Ectotae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stiatem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quatur</a:t>
            </a:r>
            <a:r>
              <a:rPr lang="sv-SE" sz="2200" b="0" i="0" dirty="0">
                <a:solidFill>
                  <a:schemeClr val="bg1"/>
                </a:solidFill>
                <a:latin typeface="Montserrat Light" pitchFamily="2" charset="77"/>
                <a:cs typeface="Calibri"/>
              </a:rPr>
              <a:t>?</a:t>
            </a:r>
          </a:p>
        </p:txBody>
      </p:sp>
      <p:sp>
        <p:nvSpPr>
          <p:cNvPr id="28" name="Platshållare för innehåll 26">
            <a:extLst>
              <a:ext uri="{FF2B5EF4-FFF2-40B4-BE49-F238E27FC236}">
                <a16:creationId xmlns:a16="http://schemas.microsoft.com/office/drawing/2014/main" id="{98EB6A93-2A3A-E472-2007-E98196B04D8E}"/>
              </a:ext>
            </a:extLst>
          </p:cNvPr>
          <p:cNvSpPr>
            <a:spLocks noGrp="1"/>
          </p:cNvSpPr>
          <p:nvPr>
            <p:ph sz="quarter" idx="11" hasCustomPrompt="1"/>
          </p:nvPr>
        </p:nvSpPr>
        <p:spPr>
          <a:xfrm>
            <a:off x="1676399" y="5928547"/>
            <a:ext cx="16251238" cy="1480594"/>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dirty="0" err="1">
                <a:solidFill>
                  <a:schemeClr val="bg1"/>
                </a:solidFill>
                <a:latin typeface="Montserrat Light" pitchFamily="2" charset="77"/>
                <a:cs typeface="Calibri"/>
              </a:rPr>
              <a:t>Tectem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nobitas</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ipisimi</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aut</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volorendae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recturitinis</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utem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quae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lantibusti</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aliquasped</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magnate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volorru</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picaecae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ommo</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cum</a:t>
            </a:r>
            <a:r>
              <a:rPr lang="sv-SE" sz="2200" b="0" i="0" dirty="0">
                <a:solidFill>
                  <a:schemeClr val="bg1"/>
                </a:solidFill>
                <a:latin typeface="Montserrat Light" pitchFamily="2" charset="77"/>
                <a:cs typeface="Calibri"/>
              </a:rPr>
              <a:t> fuga. </a:t>
            </a:r>
            <a:r>
              <a:rPr lang="sv-SE" sz="2200" b="0" i="0" dirty="0" err="1">
                <a:solidFill>
                  <a:schemeClr val="bg1"/>
                </a:solidFill>
                <a:latin typeface="Montserrat Light" pitchFamily="2" charset="77"/>
                <a:cs typeface="Calibri"/>
              </a:rPr>
              <a:t>Ectotae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stiatem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quatur</a:t>
            </a:r>
            <a:r>
              <a:rPr lang="sv-SE" sz="2200" b="0" i="0" dirty="0">
                <a:solidFill>
                  <a:schemeClr val="bg1"/>
                </a:solidFill>
                <a:latin typeface="Montserrat Light" pitchFamily="2" charset="77"/>
                <a:cs typeface="Calibri"/>
              </a:rPr>
              <a:t>?</a:t>
            </a:r>
          </a:p>
        </p:txBody>
      </p:sp>
      <p:sp>
        <p:nvSpPr>
          <p:cNvPr id="29" name="Platshållare för innehåll 26">
            <a:extLst>
              <a:ext uri="{FF2B5EF4-FFF2-40B4-BE49-F238E27FC236}">
                <a16:creationId xmlns:a16="http://schemas.microsoft.com/office/drawing/2014/main" id="{42C744F5-EB01-7AC4-0F44-36868E11F4F0}"/>
              </a:ext>
            </a:extLst>
          </p:cNvPr>
          <p:cNvSpPr>
            <a:spLocks noGrp="1"/>
          </p:cNvSpPr>
          <p:nvPr>
            <p:ph sz="quarter" idx="12" hasCustomPrompt="1"/>
          </p:nvPr>
        </p:nvSpPr>
        <p:spPr>
          <a:xfrm>
            <a:off x="1676399" y="7757347"/>
            <a:ext cx="16251238" cy="1480594"/>
          </a:xfrm>
        </p:spPr>
        <p:txBody>
          <a:bodyPr>
            <a:normAutofit/>
          </a:bodyPr>
          <a:lstStyle>
            <a:lvl1pPr algn="l">
              <a:lnSpc>
                <a:spcPct val="150000"/>
              </a:lnSpc>
              <a:spcBef>
                <a:spcPts val="200"/>
              </a:spcBef>
              <a:spcAft>
                <a:spcPts val="200"/>
              </a:spcAft>
              <a:defRPr sz="2200" b="0" i="0" spc="0" baseline="0">
                <a:latin typeface="Montserrat Light" pitchFamily="2" charset="77"/>
              </a:defRPr>
            </a:lvl1pPr>
            <a:lvl2pPr algn="l">
              <a:defRPr sz="2200" b="0" i="0" baseline="0">
                <a:latin typeface="Montserrat Light" pitchFamily="2" charset="77"/>
              </a:defRPr>
            </a:lvl2pPr>
            <a:lvl3pPr algn="l">
              <a:defRPr sz="2200" b="0" i="0" baseline="0">
                <a:latin typeface="Montserrat Light" pitchFamily="2" charset="77"/>
              </a:defRPr>
            </a:lvl3pPr>
            <a:lvl4pPr algn="l">
              <a:defRPr sz="2200" b="0" i="0" baseline="0">
                <a:latin typeface="Montserrat Light" pitchFamily="2" charset="77"/>
              </a:defRPr>
            </a:lvl4pPr>
            <a:lvl5pPr algn="l">
              <a:defRPr sz="2200" b="0" i="0" baseline="0">
                <a:latin typeface="Montserrat Light" pitchFamily="2" charset="77"/>
              </a:defRPr>
            </a:lvl5pPr>
          </a:lstStyle>
          <a:p>
            <a:pPr marL="342900" indent="-342900">
              <a:buFont typeface="Arial" panose="020B0604020202020204" pitchFamily="34" charset="0"/>
              <a:buChar char="•"/>
            </a:pPr>
            <a:r>
              <a:rPr lang="sv-SE" sz="2200" b="0" i="0" dirty="0" err="1">
                <a:solidFill>
                  <a:schemeClr val="bg1"/>
                </a:solidFill>
                <a:latin typeface="Montserrat Light" pitchFamily="2" charset="77"/>
                <a:cs typeface="Calibri"/>
              </a:rPr>
              <a:t>Tectem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nobitas</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ipisimi</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aut</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volorendae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recturitinis</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utem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quae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lantibusti</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aliquasped</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magnate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volorru</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picaecae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ommo</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cum</a:t>
            </a:r>
            <a:r>
              <a:rPr lang="sv-SE" sz="2200" b="0" i="0" dirty="0">
                <a:solidFill>
                  <a:schemeClr val="bg1"/>
                </a:solidFill>
                <a:latin typeface="Montserrat Light" pitchFamily="2" charset="77"/>
                <a:cs typeface="Calibri"/>
              </a:rPr>
              <a:t> fuga. </a:t>
            </a:r>
            <a:r>
              <a:rPr lang="sv-SE" sz="2200" b="0" i="0" dirty="0" err="1">
                <a:solidFill>
                  <a:schemeClr val="bg1"/>
                </a:solidFill>
                <a:latin typeface="Montserrat Light" pitchFamily="2" charset="77"/>
                <a:cs typeface="Calibri"/>
              </a:rPr>
              <a:t>Ectotae</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stiatem</a:t>
            </a:r>
            <a:r>
              <a:rPr lang="sv-SE" sz="2200" b="0" i="0" dirty="0">
                <a:solidFill>
                  <a:schemeClr val="bg1"/>
                </a:solidFill>
                <a:latin typeface="Montserrat Light" pitchFamily="2" charset="77"/>
                <a:cs typeface="Calibri"/>
              </a:rPr>
              <a:t> </a:t>
            </a:r>
            <a:r>
              <a:rPr lang="sv-SE" sz="2200" b="0" i="0" dirty="0" err="1">
                <a:solidFill>
                  <a:schemeClr val="bg1"/>
                </a:solidFill>
                <a:latin typeface="Montserrat Light" pitchFamily="2" charset="77"/>
                <a:cs typeface="Calibri"/>
              </a:rPr>
              <a:t>quatur</a:t>
            </a:r>
            <a:r>
              <a:rPr lang="sv-SE" sz="2200" b="0" i="0" dirty="0">
                <a:solidFill>
                  <a:schemeClr val="bg1"/>
                </a:solidFill>
                <a:latin typeface="Montserrat Light" pitchFamily="2" charset="77"/>
                <a:cs typeface="Calibri"/>
              </a:rPr>
              <a:t>?</a:t>
            </a:r>
          </a:p>
        </p:txBody>
      </p:sp>
    </p:spTree>
    <p:extLst>
      <p:ext uri="{BB962C8B-B14F-4D97-AF65-F5344CB8AC3E}">
        <p14:creationId xmlns:p14="http://schemas.microsoft.com/office/powerpoint/2010/main" val="370261285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med utrymme för text 1 spalt + bild">
    <p:spTree>
      <p:nvGrpSpPr>
        <p:cNvPr id="1" name=""/>
        <p:cNvGrpSpPr/>
        <p:nvPr/>
      </p:nvGrpSpPr>
      <p:grpSpPr>
        <a:xfrm>
          <a:off x="0" y="0"/>
          <a:ext cx="0" cy="0"/>
          <a:chOff x="0" y="0"/>
          <a:chExt cx="0" cy="0"/>
        </a:xfrm>
      </p:grpSpPr>
      <p:sp>
        <p:nvSpPr>
          <p:cNvPr id="23" name="Rubrik 21">
            <a:extLst>
              <a:ext uri="{FF2B5EF4-FFF2-40B4-BE49-F238E27FC236}">
                <a16:creationId xmlns:a16="http://schemas.microsoft.com/office/drawing/2014/main" id="{F0C7CFD2-A090-F234-06D8-A959C8F57F36}"/>
              </a:ext>
            </a:extLst>
          </p:cNvPr>
          <p:cNvSpPr>
            <a:spLocks noGrp="1"/>
          </p:cNvSpPr>
          <p:nvPr>
            <p:ph type="title" hasCustomPrompt="1"/>
          </p:nvPr>
        </p:nvSpPr>
        <p:spPr>
          <a:xfrm>
            <a:off x="1676291" y="1339347"/>
            <a:ext cx="21029831" cy="1991831"/>
          </a:xfrm>
        </p:spPr>
        <p:txBody>
          <a:bodyPr>
            <a:normAutofit/>
          </a:bodyPr>
          <a:lstStyle>
            <a:lvl1pPr algn="l">
              <a:defRPr sz="9000" baseline="0">
                <a:solidFill>
                  <a:srgbClr val="F3EB75"/>
                </a:solidFill>
              </a:defRPr>
            </a:lvl1pPr>
          </a:lstStyle>
          <a:p>
            <a:r>
              <a:rPr lang="sv-SE" dirty="0"/>
              <a:t>Mindre rubrik för sida med mer text</a:t>
            </a:r>
          </a:p>
        </p:txBody>
      </p:sp>
      <p:sp>
        <p:nvSpPr>
          <p:cNvPr id="5" name="Platshållare för text 24">
            <a:extLst>
              <a:ext uri="{FF2B5EF4-FFF2-40B4-BE49-F238E27FC236}">
                <a16:creationId xmlns:a16="http://schemas.microsoft.com/office/drawing/2014/main" id="{C7CC4EB7-0B49-F4A5-1AD9-49F74DB2269F}"/>
              </a:ext>
            </a:extLst>
          </p:cNvPr>
          <p:cNvSpPr>
            <a:spLocks noGrp="1"/>
          </p:cNvSpPr>
          <p:nvPr>
            <p:ph type="body" sz="quarter" idx="10" hasCustomPrompt="1"/>
          </p:nvPr>
        </p:nvSpPr>
        <p:spPr>
          <a:xfrm>
            <a:off x="1676292" y="4151012"/>
            <a:ext cx="12989968" cy="8134350"/>
          </a:xfrm>
        </p:spPr>
        <p:txBody>
          <a:bodyPr numCol="1">
            <a:normAutofit/>
          </a:bodyPr>
          <a:lstStyle>
            <a:lvl1pPr algn="l">
              <a:lnSpc>
                <a:spcPct val="150000"/>
              </a:lnSpc>
              <a:defRPr sz="2200" baseline="0">
                <a:latin typeface="Montserrat Light" pitchFamily="2" charset="77"/>
              </a:defRPr>
            </a:lvl1pPr>
            <a:lvl2pPr algn="l">
              <a:lnSpc>
                <a:spcPct val="150000"/>
              </a:lnSpc>
              <a:defRPr sz="2200" baseline="0"/>
            </a:lvl2pPr>
            <a:lvl3pPr algn="l">
              <a:lnSpc>
                <a:spcPct val="150000"/>
              </a:lnSpc>
              <a:defRPr sz="2200" baseline="0"/>
            </a:lvl3pPr>
            <a:lvl4pPr algn="l">
              <a:lnSpc>
                <a:spcPct val="150000"/>
              </a:lnSpc>
              <a:defRPr sz="2200" baseline="0"/>
            </a:lvl4pPr>
            <a:lvl5pPr algn="l">
              <a:lnSpc>
                <a:spcPct val="150000"/>
              </a:lnSpc>
              <a:defRPr sz="2200" baseline="0"/>
            </a:lvl5pPr>
          </a:lstStyle>
          <a:p>
            <a:pPr lvl="0"/>
            <a:r>
              <a:rPr lang="sv-SE" dirty="0"/>
              <a:t>Skriv din text här – 1 spalt</a:t>
            </a:r>
          </a:p>
        </p:txBody>
      </p:sp>
      <p:sp>
        <p:nvSpPr>
          <p:cNvPr id="6" name="Platshållare för innehåll 26">
            <a:extLst>
              <a:ext uri="{FF2B5EF4-FFF2-40B4-BE49-F238E27FC236}">
                <a16:creationId xmlns:a16="http://schemas.microsoft.com/office/drawing/2014/main" id="{9E6FA1D9-4115-555B-5666-3DB13C935A17}"/>
              </a:ext>
            </a:extLst>
          </p:cNvPr>
          <p:cNvSpPr>
            <a:spLocks noGrp="1"/>
          </p:cNvSpPr>
          <p:nvPr>
            <p:ph sz="quarter" idx="11" hasCustomPrompt="1"/>
          </p:nvPr>
        </p:nvSpPr>
        <p:spPr>
          <a:xfrm>
            <a:off x="1676291" y="3268830"/>
            <a:ext cx="7684083" cy="760412"/>
          </a:xfrm>
        </p:spPr>
        <p:txBody>
          <a:bodyPr>
            <a:noAutofit/>
          </a:bodyPr>
          <a:lstStyle>
            <a:lvl1pPr algn="l">
              <a:defRPr sz="22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Klicka här för att lägga till en underrubrik</a:t>
            </a:r>
          </a:p>
        </p:txBody>
      </p:sp>
    </p:spTree>
    <p:extLst>
      <p:ext uri="{BB962C8B-B14F-4D97-AF65-F5344CB8AC3E}">
        <p14:creationId xmlns:p14="http://schemas.microsoft.com/office/powerpoint/2010/main" val="368918610"/>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utrymme för text 2 spalt + bild">
    <p:spTree>
      <p:nvGrpSpPr>
        <p:cNvPr id="1" name=""/>
        <p:cNvGrpSpPr/>
        <p:nvPr/>
      </p:nvGrpSpPr>
      <p:grpSpPr>
        <a:xfrm>
          <a:off x="0" y="0"/>
          <a:ext cx="0" cy="0"/>
          <a:chOff x="0" y="0"/>
          <a:chExt cx="0" cy="0"/>
        </a:xfrm>
      </p:grpSpPr>
      <p:sp>
        <p:nvSpPr>
          <p:cNvPr id="23" name="Rubrik 21">
            <a:extLst>
              <a:ext uri="{FF2B5EF4-FFF2-40B4-BE49-F238E27FC236}">
                <a16:creationId xmlns:a16="http://schemas.microsoft.com/office/drawing/2014/main" id="{F0C7CFD2-A090-F234-06D8-A959C8F57F36}"/>
              </a:ext>
            </a:extLst>
          </p:cNvPr>
          <p:cNvSpPr>
            <a:spLocks noGrp="1"/>
          </p:cNvSpPr>
          <p:nvPr>
            <p:ph type="title" hasCustomPrompt="1"/>
          </p:nvPr>
        </p:nvSpPr>
        <p:spPr>
          <a:xfrm>
            <a:off x="1676291" y="1339347"/>
            <a:ext cx="21029831" cy="1991831"/>
          </a:xfrm>
        </p:spPr>
        <p:txBody>
          <a:bodyPr>
            <a:normAutofit/>
          </a:bodyPr>
          <a:lstStyle>
            <a:lvl1pPr algn="l">
              <a:defRPr sz="9000" baseline="0">
                <a:solidFill>
                  <a:srgbClr val="F3EB75"/>
                </a:solidFill>
              </a:defRPr>
            </a:lvl1pPr>
          </a:lstStyle>
          <a:p>
            <a:r>
              <a:rPr lang="sv-SE" dirty="0"/>
              <a:t>Mindre rubrik för sida med mer text</a:t>
            </a:r>
          </a:p>
        </p:txBody>
      </p:sp>
      <p:sp>
        <p:nvSpPr>
          <p:cNvPr id="5" name="Platshållare för text 24">
            <a:extLst>
              <a:ext uri="{FF2B5EF4-FFF2-40B4-BE49-F238E27FC236}">
                <a16:creationId xmlns:a16="http://schemas.microsoft.com/office/drawing/2014/main" id="{C7CC4EB7-0B49-F4A5-1AD9-49F74DB2269F}"/>
              </a:ext>
            </a:extLst>
          </p:cNvPr>
          <p:cNvSpPr>
            <a:spLocks noGrp="1"/>
          </p:cNvSpPr>
          <p:nvPr>
            <p:ph type="body" sz="quarter" idx="10" hasCustomPrompt="1"/>
          </p:nvPr>
        </p:nvSpPr>
        <p:spPr>
          <a:xfrm>
            <a:off x="1676292" y="4151012"/>
            <a:ext cx="12989968" cy="8134350"/>
          </a:xfrm>
        </p:spPr>
        <p:txBody>
          <a:bodyPr numCol="2">
            <a:normAutofit/>
          </a:bodyPr>
          <a:lstStyle>
            <a:lvl1pPr algn="l">
              <a:lnSpc>
                <a:spcPct val="150000"/>
              </a:lnSpc>
              <a:defRPr sz="2200" baseline="0">
                <a:latin typeface="Montserrat Light" pitchFamily="2" charset="77"/>
              </a:defRPr>
            </a:lvl1pPr>
            <a:lvl2pPr algn="l">
              <a:lnSpc>
                <a:spcPct val="150000"/>
              </a:lnSpc>
              <a:defRPr sz="2200" baseline="0"/>
            </a:lvl2pPr>
            <a:lvl3pPr algn="l">
              <a:lnSpc>
                <a:spcPct val="150000"/>
              </a:lnSpc>
              <a:defRPr sz="2200" baseline="0"/>
            </a:lvl3pPr>
            <a:lvl4pPr algn="l">
              <a:lnSpc>
                <a:spcPct val="150000"/>
              </a:lnSpc>
              <a:defRPr sz="2200" baseline="0"/>
            </a:lvl4pPr>
            <a:lvl5pPr algn="l">
              <a:lnSpc>
                <a:spcPct val="150000"/>
              </a:lnSpc>
              <a:defRPr sz="2200" baseline="0"/>
            </a:lvl5pPr>
          </a:lstStyle>
          <a:p>
            <a:pPr lvl="0"/>
            <a:r>
              <a:rPr lang="sv-SE" dirty="0"/>
              <a:t>Skriv din text här – 2 spalt</a:t>
            </a:r>
          </a:p>
        </p:txBody>
      </p:sp>
      <p:sp>
        <p:nvSpPr>
          <p:cNvPr id="6" name="Platshållare för innehåll 26">
            <a:extLst>
              <a:ext uri="{FF2B5EF4-FFF2-40B4-BE49-F238E27FC236}">
                <a16:creationId xmlns:a16="http://schemas.microsoft.com/office/drawing/2014/main" id="{9E6FA1D9-4115-555B-5666-3DB13C935A17}"/>
              </a:ext>
            </a:extLst>
          </p:cNvPr>
          <p:cNvSpPr>
            <a:spLocks noGrp="1"/>
          </p:cNvSpPr>
          <p:nvPr>
            <p:ph sz="quarter" idx="11" hasCustomPrompt="1"/>
          </p:nvPr>
        </p:nvSpPr>
        <p:spPr>
          <a:xfrm>
            <a:off x="1676291" y="3268830"/>
            <a:ext cx="7684083" cy="760412"/>
          </a:xfrm>
        </p:spPr>
        <p:txBody>
          <a:bodyPr>
            <a:noAutofit/>
          </a:bodyPr>
          <a:lstStyle>
            <a:lvl1pPr algn="l">
              <a:defRPr sz="2200" baseline="0">
                <a:latin typeface="Montserrat SemiBold" pitchFamily="2" charset="77"/>
              </a:defRPr>
            </a:lvl1pPr>
            <a:lvl2pPr>
              <a:defRPr sz="2200" baseline="0">
                <a:latin typeface="Montserrat SemiBold" pitchFamily="2" charset="77"/>
              </a:defRPr>
            </a:lvl2pPr>
            <a:lvl3pPr>
              <a:defRPr sz="2200" baseline="0">
                <a:latin typeface="Montserrat SemiBold" pitchFamily="2" charset="77"/>
              </a:defRPr>
            </a:lvl3pPr>
            <a:lvl4pPr>
              <a:defRPr sz="2200" baseline="0">
                <a:latin typeface="Montserrat SemiBold" pitchFamily="2" charset="77"/>
              </a:defRPr>
            </a:lvl4pPr>
            <a:lvl5pPr>
              <a:defRPr sz="2200" baseline="0">
                <a:latin typeface="Montserrat SemiBold" pitchFamily="2" charset="77"/>
              </a:defRPr>
            </a:lvl5pPr>
          </a:lstStyle>
          <a:p>
            <a:pPr lvl="0"/>
            <a:r>
              <a:rPr lang="sv-SE" dirty="0"/>
              <a:t>Klicka här för att lägga till en underrubrik</a:t>
            </a:r>
          </a:p>
        </p:txBody>
      </p:sp>
    </p:spTree>
    <p:extLst>
      <p:ext uri="{BB962C8B-B14F-4D97-AF65-F5344CB8AC3E}">
        <p14:creationId xmlns:p14="http://schemas.microsoft.com/office/powerpoint/2010/main" val="171256183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pic>
        <p:nvPicPr>
          <p:cNvPr id="6" name="Bildobjekt 5" descr="En bild som visar skärmbild, Färggrann, gul, Rektangel&#10;&#10;Automatiskt genererad beskrivning">
            <a:extLst>
              <a:ext uri="{FF2B5EF4-FFF2-40B4-BE49-F238E27FC236}">
                <a16:creationId xmlns:a16="http://schemas.microsoft.com/office/drawing/2014/main" id="{72A55306-68DF-DAE2-9243-F5362D8FA831}"/>
              </a:ext>
            </a:extLst>
          </p:cNvPr>
          <p:cNvPicPr>
            <a:picLocks noChangeAspect="1"/>
          </p:cNvPicPr>
          <p:nvPr userDrawn="1"/>
        </p:nvPicPr>
        <p:blipFill>
          <a:blip r:embed="rId23"/>
          <a:stretch>
            <a:fillRect/>
          </a:stretch>
        </p:blipFill>
        <p:spPr>
          <a:xfrm>
            <a:off x="-1" y="13246130"/>
            <a:ext cx="24382545" cy="469870"/>
          </a:xfrm>
          <a:prstGeom prst="rect">
            <a:avLst/>
          </a:prstGeom>
        </p:spPr>
      </p:pic>
      <p:sp>
        <p:nvSpPr>
          <p:cNvPr id="2" name="Title Placeholder 1"/>
          <p:cNvSpPr>
            <a:spLocks noGrp="1"/>
          </p:cNvSpPr>
          <p:nvPr>
            <p:ph type="title"/>
          </p:nvPr>
        </p:nvSpPr>
        <p:spPr>
          <a:xfrm>
            <a:off x="1676291" y="3447499"/>
            <a:ext cx="21029831" cy="1991831"/>
          </a:xfrm>
          <a:prstGeom prst="rect">
            <a:avLst/>
          </a:prstGeom>
        </p:spPr>
        <p:txBody>
          <a:bodyPr vert="horz" lIns="91440" tIns="45720" rIns="91440" bIns="45720" rtlCol="0" anchor="ctr">
            <a:normAutofit/>
          </a:bodyPr>
          <a:lstStyle/>
          <a:p>
            <a:r>
              <a:rPr lang="sv-SE" sz="12000" cap="all" dirty="0">
                <a:solidFill>
                  <a:srgbClr val="F3EB75"/>
                </a:solidFill>
                <a:latin typeface="Mongoose Regular" panose="02000000000000000000" pitchFamily="2" charset="77"/>
              </a:rPr>
              <a:t>avsnittsstart rubrik versal</a:t>
            </a:r>
            <a:endParaRPr lang="en-US" dirty="0"/>
          </a:p>
        </p:txBody>
      </p:sp>
      <p:sp>
        <p:nvSpPr>
          <p:cNvPr id="3" name="Text Placeholder 2"/>
          <p:cNvSpPr>
            <a:spLocks noGrp="1"/>
          </p:cNvSpPr>
          <p:nvPr>
            <p:ph type="body" idx="1"/>
          </p:nvPr>
        </p:nvSpPr>
        <p:spPr>
          <a:xfrm>
            <a:off x="1676291" y="5746762"/>
            <a:ext cx="21029831" cy="1565252"/>
          </a:xfrm>
          <a:prstGeom prst="rect">
            <a:avLst/>
          </a:prstGeom>
        </p:spPr>
        <p:txBody>
          <a:bodyPr vert="horz" lIns="91440" tIns="45720" rIns="91440" bIns="45720" rtlCol="0">
            <a:normAutofit/>
          </a:bodyPr>
          <a:lstStyle/>
          <a:p>
            <a:pPr lvl="0"/>
            <a:r>
              <a:rPr lang="sv-SE" dirty="0"/>
              <a:t>Underrubrik till avsnitt</a:t>
            </a:r>
            <a:endParaRPr lang="en-US" dirty="0"/>
          </a:p>
        </p:txBody>
      </p:sp>
      <p:sp>
        <p:nvSpPr>
          <p:cNvPr id="4" name="textruta 3">
            <a:extLst>
              <a:ext uri="{FF2B5EF4-FFF2-40B4-BE49-F238E27FC236}">
                <a16:creationId xmlns:a16="http://schemas.microsoft.com/office/drawing/2014/main" id="{38D830AC-94A9-DC15-EB4C-345DEAC851C7}"/>
              </a:ext>
            </a:extLst>
          </p:cNvPr>
          <p:cNvSpPr txBox="1"/>
          <p:nvPr userDrawn="1"/>
        </p:nvSpPr>
        <p:spPr>
          <a:xfrm>
            <a:off x="17128498" y="13339737"/>
            <a:ext cx="7104830" cy="307777"/>
          </a:xfrm>
          <a:prstGeom prst="rect">
            <a:avLst/>
          </a:prstGeom>
          <a:noFill/>
        </p:spPr>
        <p:txBody>
          <a:bodyPr wrap="non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pPr>
            <a:r>
              <a:rPr lang="sv-SE" sz="1400" cap="all" baseline="0" dirty="0">
                <a:solidFill>
                  <a:schemeClr val="bg1"/>
                </a:solidFill>
                <a:latin typeface="Montserrat Light" pitchFamily="2" charset="77"/>
                <a:cs typeface="Calibri"/>
              </a:rPr>
              <a:t>Västmanlands innebandyförbund – en del av svensk innebandy</a:t>
            </a:r>
          </a:p>
        </p:txBody>
      </p:sp>
    </p:spTree>
    <p:extLst>
      <p:ext uri="{BB962C8B-B14F-4D97-AF65-F5344CB8AC3E}">
        <p14:creationId xmlns:p14="http://schemas.microsoft.com/office/powerpoint/2010/main" val="1931298614"/>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98" r:id="rId3"/>
    <p:sldLayoutId id="2147483661" r:id="rId4"/>
    <p:sldLayoutId id="2147483666" r:id="rId5"/>
    <p:sldLayoutId id="2147483703" r:id="rId6"/>
    <p:sldLayoutId id="2147483665" r:id="rId7"/>
    <p:sldLayoutId id="2147483712" r:id="rId8"/>
    <p:sldLayoutId id="2147483711" r:id="rId9"/>
    <p:sldLayoutId id="2147483708" r:id="rId10"/>
    <p:sldLayoutId id="2147483699" r:id="rId11"/>
    <p:sldLayoutId id="2147483721" r:id="rId12"/>
    <p:sldLayoutId id="2147483723" r:id="rId13"/>
    <p:sldLayoutId id="2147483726" r:id="rId14"/>
    <p:sldLayoutId id="2147483728" r:id="rId15"/>
    <p:sldLayoutId id="2147483701" r:id="rId16"/>
    <p:sldLayoutId id="2147483668" r:id="rId17"/>
    <p:sldLayoutId id="2147483702" r:id="rId18"/>
    <p:sldLayoutId id="2147483704" r:id="rId19"/>
    <p:sldLayoutId id="2147483710" r:id="rId20"/>
    <p:sldLayoutId id="2147483664" r:id="rId21"/>
  </p:sldLayoutIdLst>
  <p:txStyles>
    <p:titleStyle>
      <a:lvl1pPr algn="ctr" defTabSz="1828709" rtl="0" eaLnBrk="1" latinLnBrk="0" hangingPunct="1">
        <a:lnSpc>
          <a:spcPct val="90000"/>
        </a:lnSpc>
        <a:spcBef>
          <a:spcPct val="0"/>
        </a:spcBef>
        <a:buNone/>
        <a:defRPr sz="12000" b="0" i="0" kern="1200" cap="all" baseline="0">
          <a:solidFill>
            <a:schemeClr val="bg1"/>
          </a:solidFill>
          <a:latin typeface="Mongoose Regular" panose="02000000000000000000" pitchFamily="2" charset="77"/>
          <a:ea typeface="+mj-ea"/>
          <a:cs typeface="+mj-cs"/>
        </a:defRPr>
      </a:lvl1pPr>
    </p:titleStyle>
    <p:bodyStyle>
      <a:lvl1pPr marL="0" indent="0" algn="ctr" defTabSz="1828709" rtl="0" eaLnBrk="1" latinLnBrk="0" hangingPunct="1">
        <a:lnSpc>
          <a:spcPct val="90000"/>
        </a:lnSpc>
        <a:spcBef>
          <a:spcPts val="2000"/>
        </a:spcBef>
        <a:buFont typeface="Arial" panose="020B0604020202020204" pitchFamily="34" charset="0"/>
        <a:buNone/>
        <a:defRPr sz="4000" b="0" i="0" kern="1200">
          <a:solidFill>
            <a:schemeClr val="bg1"/>
          </a:solidFill>
          <a:latin typeface="Montserrat Light"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4800" b="0" i="0" kern="1200">
          <a:solidFill>
            <a:schemeClr val="bg1"/>
          </a:solidFill>
          <a:latin typeface="Montserrat Light"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4000" b="0" i="0" kern="1200">
          <a:solidFill>
            <a:schemeClr val="bg1"/>
          </a:solidFill>
          <a:latin typeface="Montserrat Light"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23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BA16C-C06A-9D0B-E85E-E048665594A4}"/>
              </a:ext>
            </a:extLst>
          </p:cNvPr>
          <p:cNvSpPr>
            <a:spLocks noGrp="1"/>
          </p:cNvSpPr>
          <p:nvPr>
            <p:ph type="title"/>
          </p:nvPr>
        </p:nvSpPr>
        <p:spPr/>
        <p:txBody>
          <a:bodyPr/>
          <a:lstStyle/>
          <a:p>
            <a:r>
              <a:rPr lang="sv-SE" dirty="0"/>
              <a:t>Övriga Frågor?</a:t>
            </a:r>
          </a:p>
        </p:txBody>
      </p:sp>
    </p:spTree>
    <p:extLst>
      <p:ext uri="{BB962C8B-B14F-4D97-AF65-F5344CB8AC3E}">
        <p14:creationId xmlns:p14="http://schemas.microsoft.com/office/powerpoint/2010/main" val="286005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E0D3E2C7-84C0-0A0A-DCD4-40084478BB55}"/>
              </a:ext>
            </a:extLst>
          </p:cNvPr>
          <p:cNvSpPr txBox="1"/>
          <p:nvPr/>
        </p:nvSpPr>
        <p:spPr>
          <a:xfrm>
            <a:off x="8121011" y="9288966"/>
            <a:ext cx="12199434" cy="923330"/>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sv-SE" sz="5400" dirty="0">
                <a:solidFill>
                  <a:schemeClr val="bg1"/>
                </a:solidFill>
                <a:latin typeface="Montserrat Light" pitchFamily="2" charset="77"/>
                <a:cs typeface="Calibri"/>
              </a:rPr>
              <a:t>OCH KOM IHÅG FAIR PLAY!</a:t>
            </a:r>
          </a:p>
        </p:txBody>
      </p:sp>
    </p:spTree>
    <p:extLst>
      <p:ext uri="{BB962C8B-B14F-4D97-AF65-F5344CB8AC3E}">
        <p14:creationId xmlns:p14="http://schemas.microsoft.com/office/powerpoint/2010/main" val="241652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4ABC5E-B47D-3626-AD7B-A77553C64FEA}"/>
              </a:ext>
            </a:extLst>
          </p:cNvPr>
          <p:cNvSpPr txBox="1">
            <a:spLocks/>
          </p:cNvSpPr>
          <p:nvPr/>
        </p:nvSpPr>
        <p:spPr>
          <a:xfrm>
            <a:off x="1926485" y="3742209"/>
            <a:ext cx="18286810" cy="1840845"/>
          </a:xfrm>
          <a:prstGeom prst="rect">
            <a:avLst/>
          </a:prstGeom>
        </p:spPr>
        <p:txBody>
          <a:bodyPr>
            <a:noAutofit/>
          </a:bodyPr>
          <a:lstStyle>
            <a:lvl1pPr algn="ctr" defTabSz="1828709" rtl="0" eaLnBrk="1" latinLnBrk="0" hangingPunct="1">
              <a:lnSpc>
                <a:spcPct val="90000"/>
              </a:lnSpc>
              <a:spcBef>
                <a:spcPct val="0"/>
              </a:spcBef>
              <a:buNone/>
              <a:defRPr sz="12000" b="0" i="0" kern="1200" cap="all" baseline="0">
                <a:solidFill>
                  <a:schemeClr val="bg1"/>
                </a:solidFill>
                <a:latin typeface="Mongoose Regular" panose="02000000000000000000" pitchFamily="2" charset="77"/>
                <a:ea typeface="+mj-ea"/>
                <a:cs typeface="+mj-cs"/>
              </a:defRPr>
            </a:lvl1pPr>
          </a:lstStyle>
          <a:p>
            <a:pPr algn="l">
              <a:lnSpc>
                <a:spcPct val="100000"/>
              </a:lnSpc>
            </a:pPr>
            <a:r>
              <a:rPr lang="sv-SE" sz="16000" dirty="0">
                <a:solidFill>
                  <a:srgbClr val="F5EF88"/>
                </a:solidFill>
                <a:ea typeface="Inter ExtraBold" panose="02000503000000020004" pitchFamily="2" charset="0"/>
              </a:rPr>
              <a:t>Serieträff FK5</a:t>
            </a:r>
          </a:p>
        </p:txBody>
      </p:sp>
      <p:sp>
        <p:nvSpPr>
          <p:cNvPr id="3" name="textruta 2">
            <a:extLst>
              <a:ext uri="{FF2B5EF4-FFF2-40B4-BE49-F238E27FC236}">
                <a16:creationId xmlns:a16="http://schemas.microsoft.com/office/drawing/2014/main" id="{FA57D512-E49A-EE09-5F27-29AA32404BE0}"/>
              </a:ext>
            </a:extLst>
          </p:cNvPr>
          <p:cNvSpPr txBox="1"/>
          <p:nvPr/>
        </p:nvSpPr>
        <p:spPr>
          <a:xfrm>
            <a:off x="1926485" y="5877914"/>
            <a:ext cx="18286810" cy="1312154"/>
          </a:xfrm>
          <a:prstGeom prst="rect">
            <a:avLst/>
          </a:prstGeom>
          <a:noFill/>
        </p:spPr>
        <p:txBody>
          <a:bodyPr wrap="square" rtlCol="0">
            <a:spAutoFit/>
          </a:bodyPr>
          <a:lstStyle/>
          <a:p>
            <a:pPr>
              <a:lnSpc>
                <a:spcPct val="150000"/>
              </a:lnSpc>
            </a:pPr>
            <a:r>
              <a:rPr lang="sv-SE" sz="2800" b="1" dirty="0">
                <a:solidFill>
                  <a:schemeClr val="bg1"/>
                </a:solidFill>
                <a:latin typeface="Montserrat SemiBold" pitchFamily="2" charset="77"/>
                <a:ea typeface="Inter Light" panose="02000503000000020004" pitchFamily="2" charset="0"/>
              </a:rPr>
              <a:t>Västmanlands och Örebros innebandyförbund</a:t>
            </a:r>
          </a:p>
          <a:p>
            <a:pPr>
              <a:lnSpc>
                <a:spcPct val="150000"/>
              </a:lnSpc>
            </a:pPr>
            <a:r>
              <a:rPr lang="sv-SE" sz="2800" b="1" dirty="0">
                <a:solidFill>
                  <a:schemeClr val="bg1"/>
                </a:solidFill>
                <a:latin typeface="Montserrat SemiBold" pitchFamily="2" charset="77"/>
                <a:ea typeface="Inter Light" panose="02000503000000020004" pitchFamily="2" charset="0"/>
              </a:rPr>
              <a:t>Onsdag 25/6</a:t>
            </a:r>
          </a:p>
        </p:txBody>
      </p:sp>
      <p:pic>
        <p:nvPicPr>
          <p:cNvPr id="5" name="Bildobjekt 4">
            <a:extLst>
              <a:ext uri="{FF2B5EF4-FFF2-40B4-BE49-F238E27FC236}">
                <a16:creationId xmlns:a16="http://schemas.microsoft.com/office/drawing/2014/main" id="{AB8EDF1B-CC36-F017-ACF9-7A11655BC5CE}"/>
              </a:ext>
            </a:extLst>
          </p:cNvPr>
          <p:cNvPicPr>
            <a:picLocks noChangeAspect="1"/>
          </p:cNvPicPr>
          <p:nvPr/>
        </p:nvPicPr>
        <p:blipFill>
          <a:blip r:embed="rId3"/>
          <a:stretch>
            <a:fillRect/>
          </a:stretch>
        </p:blipFill>
        <p:spPr>
          <a:xfrm rot="20574214">
            <a:off x="17713946" y="-4647371"/>
            <a:ext cx="10273378" cy="13568613"/>
          </a:xfrm>
          <a:prstGeom prst="rect">
            <a:avLst/>
          </a:prstGeom>
        </p:spPr>
      </p:pic>
    </p:spTree>
    <p:extLst>
      <p:ext uri="{BB962C8B-B14F-4D97-AF65-F5344CB8AC3E}">
        <p14:creationId xmlns:p14="http://schemas.microsoft.com/office/powerpoint/2010/main" val="48254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1DE371-6FA9-8844-BAED-E8C0065035AA}"/>
              </a:ext>
            </a:extLst>
          </p:cNvPr>
          <p:cNvSpPr>
            <a:spLocks noGrp="1"/>
          </p:cNvSpPr>
          <p:nvPr>
            <p:ph type="title"/>
          </p:nvPr>
        </p:nvSpPr>
        <p:spPr/>
        <p:txBody>
          <a:bodyPr/>
          <a:lstStyle/>
          <a:p>
            <a:r>
              <a:rPr lang="sv-SE" dirty="0"/>
              <a:t>Agenda</a:t>
            </a:r>
          </a:p>
        </p:txBody>
      </p:sp>
      <p:sp>
        <p:nvSpPr>
          <p:cNvPr id="3" name="Platshållare för text 2">
            <a:extLst>
              <a:ext uri="{FF2B5EF4-FFF2-40B4-BE49-F238E27FC236}">
                <a16:creationId xmlns:a16="http://schemas.microsoft.com/office/drawing/2014/main" id="{D6C191CB-2E46-B479-842E-EC17497463F4}"/>
              </a:ext>
            </a:extLst>
          </p:cNvPr>
          <p:cNvSpPr>
            <a:spLocks noGrp="1"/>
          </p:cNvSpPr>
          <p:nvPr>
            <p:ph type="body" sz="quarter" idx="10"/>
          </p:nvPr>
        </p:nvSpPr>
        <p:spPr/>
        <p:txBody>
          <a:bodyPr/>
          <a:lstStyle/>
          <a:p>
            <a:pPr marL="342900" indent="-342900">
              <a:buFont typeface="Wingdings" pitchFamily="2" charset="2"/>
              <a:buChar char="Ø"/>
            </a:pPr>
            <a:r>
              <a:rPr lang="sv-SE" sz="6000" dirty="0"/>
              <a:t>Välkomna och presentation</a:t>
            </a:r>
          </a:p>
          <a:p>
            <a:pPr marL="342900" indent="-342900">
              <a:buFont typeface="Wingdings" pitchFamily="2" charset="2"/>
              <a:buChar char="Ø"/>
            </a:pPr>
            <a:r>
              <a:rPr lang="sv-SE" sz="6000" dirty="0"/>
              <a:t>Nationellt utbildningskrav</a:t>
            </a:r>
          </a:p>
          <a:p>
            <a:pPr marL="342900" indent="-342900">
              <a:buFont typeface="Wingdings" pitchFamily="2" charset="2"/>
              <a:buChar char="Ø"/>
            </a:pPr>
            <a:r>
              <a:rPr lang="sv-SE" sz="6000" dirty="0"/>
              <a:t>Samarbete ÖLIBF - VIBF</a:t>
            </a:r>
          </a:p>
          <a:p>
            <a:pPr marL="342900" indent="-342900">
              <a:buFont typeface="Wingdings" pitchFamily="2" charset="2"/>
              <a:buChar char="Ø"/>
            </a:pPr>
            <a:r>
              <a:rPr lang="sv-SE" sz="6000" dirty="0"/>
              <a:t>Upplägg för säsongen 2025-2026</a:t>
            </a:r>
          </a:p>
          <a:p>
            <a:pPr marL="342900" indent="-342900">
              <a:buFont typeface="Wingdings" pitchFamily="2" charset="2"/>
              <a:buChar char="Ø"/>
            </a:pPr>
            <a:r>
              <a:rPr lang="sv-SE" sz="6000" dirty="0"/>
              <a:t>Övriga punkter</a:t>
            </a:r>
          </a:p>
          <a:p>
            <a:pPr marL="342900" indent="-342900">
              <a:buFont typeface="Wingdings" pitchFamily="2" charset="2"/>
              <a:buChar char="Ø"/>
            </a:pPr>
            <a:endParaRPr lang="sv-SE" sz="6000" dirty="0"/>
          </a:p>
          <a:p>
            <a:pPr marL="342900" indent="-342900">
              <a:buFont typeface="Wingdings" pitchFamily="2" charset="2"/>
              <a:buChar char="Ø"/>
            </a:pPr>
            <a:endParaRPr lang="sv-SE" sz="6000" dirty="0"/>
          </a:p>
        </p:txBody>
      </p:sp>
    </p:spTree>
    <p:extLst>
      <p:ext uri="{BB962C8B-B14F-4D97-AF65-F5344CB8AC3E}">
        <p14:creationId xmlns:p14="http://schemas.microsoft.com/office/powerpoint/2010/main" val="210572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1AF164-B9B3-63C4-7A2C-8D18E86272C0}"/>
              </a:ext>
            </a:extLst>
          </p:cNvPr>
          <p:cNvSpPr>
            <a:spLocks noGrp="1"/>
          </p:cNvSpPr>
          <p:nvPr>
            <p:ph type="title"/>
          </p:nvPr>
        </p:nvSpPr>
        <p:spPr/>
        <p:txBody>
          <a:bodyPr/>
          <a:lstStyle/>
          <a:p>
            <a:r>
              <a:rPr lang="sv-SE" dirty="0"/>
              <a:t>Organisation VIBF/ÖLIBF</a:t>
            </a:r>
          </a:p>
        </p:txBody>
      </p:sp>
      <p:sp>
        <p:nvSpPr>
          <p:cNvPr id="3" name="Platshållare för text 2">
            <a:extLst>
              <a:ext uri="{FF2B5EF4-FFF2-40B4-BE49-F238E27FC236}">
                <a16:creationId xmlns:a16="http://schemas.microsoft.com/office/drawing/2014/main" id="{23B4FD1D-5573-4CDF-7E9D-2F237265255B}"/>
              </a:ext>
            </a:extLst>
          </p:cNvPr>
          <p:cNvSpPr>
            <a:spLocks noGrp="1"/>
          </p:cNvSpPr>
          <p:nvPr>
            <p:ph type="body" sz="quarter" idx="10"/>
          </p:nvPr>
        </p:nvSpPr>
        <p:spPr/>
        <p:txBody>
          <a:bodyPr/>
          <a:lstStyle/>
          <a:p>
            <a:r>
              <a:rPr lang="sv-SE" dirty="0"/>
              <a:t>Michael Rosén – Västmanlands Innebandyförbund</a:t>
            </a:r>
          </a:p>
          <a:p>
            <a:r>
              <a:rPr lang="sv-SE" dirty="0"/>
              <a:t>Henrik </a:t>
            </a:r>
            <a:r>
              <a:rPr lang="sv-SE" dirty="0" err="1"/>
              <a:t>Axling</a:t>
            </a:r>
            <a:r>
              <a:rPr lang="sv-SE" dirty="0"/>
              <a:t> - Örebros Innebandyförbund</a:t>
            </a:r>
          </a:p>
        </p:txBody>
      </p:sp>
    </p:spTree>
    <p:extLst>
      <p:ext uri="{BB962C8B-B14F-4D97-AF65-F5344CB8AC3E}">
        <p14:creationId xmlns:p14="http://schemas.microsoft.com/office/powerpoint/2010/main" val="147030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1AF164-B9B3-63C4-7A2C-8D18E86272C0}"/>
              </a:ext>
            </a:extLst>
          </p:cNvPr>
          <p:cNvSpPr>
            <a:spLocks noGrp="1"/>
          </p:cNvSpPr>
          <p:nvPr>
            <p:ph type="title"/>
          </p:nvPr>
        </p:nvSpPr>
        <p:spPr>
          <a:xfrm>
            <a:off x="4084287" y="5497553"/>
            <a:ext cx="21029831" cy="1360447"/>
          </a:xfrm>
        </p:spPr>
        <p:txBody>
          <a:bodyPr/>
          <a:lstStyle/>
          <a:p>
            <a:r>
              <a:rPr lang="sv-SE" dirty="0"/>
              <a:t>Representanter Föreningar</a:t>
            </a:r>
          </a:p>
        </p:txBody>
      </p:sp>
    </p:spTree>
    <p:extLst>
      <p:ext uri="{BB962C8B-B14F-4D97-AF65-F5344CB8AC3E}">
        <p14:creationId xmlns:p14="http://schemas.microsoft.com/office/powerpoint/2010/main" val="101632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7972C3-CD98-DF73-4909-E995DEEEA2DC}"/>
              </a:ext>
            </a:extLst>
          </p:cNvPr>
          <p:cNvSpPr>
            <a:spLocks noGrp="1"/>
          </p:cNvSpPr>
          <p:nvPr>
            <p:ph type="title"/>
          </p:nvPr>
        </p:nvSpPr>
        <p:spPr/>
        <p:txBody>
          <a:bodyPr/>
          <a:lstStyle/>
          <a:p>
            <a:r>
              <a:rPr lang="en-GB">
                <a:latin typeface="Mongoose Regular"/>
              </a:rPr>
              <a:t>UTBILDNINGSKRAV SVENSK </a:t>
            </a:r>
            <a:r>
              <a:rPr lang="en-GB" err="1">
                <a:latin typeface="Mongoose Regular"/>
              </a:rPr>
              <a:t>INNEBANdY</a:t>
            </a:r>
            <a:endParaRPr lang="en-GB" err="1"/>
          </a:p>
        </p:txBody>
      </p:sp>
      <p:sp>
        <p:nvSpPr>
          <p:cNvPr id="8" name="Platshållare för innehåll 7">
            <a:extLst>
              <a:ext uri="{FF2B5EF4-FFF2-40B4-BE49-F238E27FC236}">
                <a16:creationId xmlns:a16="http://schemas.microsoft.com/office/drawing/2014/main" id="{60471A93-9F87-D62A-EE2D-329502544B85}"/>
              </a:ext>
            </a:extLst>
          </p:cNvPr>
          <p:cNvSpPr>
            <a:spLocks noGrp="1"/>
          </p:cNvSpPr>
          <p:nvPr>
            <p:ph sz="quarter" idx="10"/>
          </p:nvPr>
        </p:nvSpPr>
        <p:spPr/>
        <p:txBody>
          <a:bodyPr>
            <a:normAutofit lnSpcReduction="10000"/>
          </a:bodyPr>
          <a:lstStyle/>
          <a:p>
            <a:r>
              <a:rPr lang="sv-SE"/>
              <a:t>Utbildningskravet införs till respektive seriestart säsongen 2025/2026 med ett inledande krav på att ett visst antal ledare på matchen ska inneha giltig utbildning (se nedan tabell). Under säsongen 2026/2027 gäller sedan samtliga ledare (100%) som ingår i matchtruppen och är uppsatta på matchprotokollet ska ha giltig utbildning.</a:t>
            </a:r>
            <a:endParaRPr lang="en-GB"/>
          </a:p>
        </p:txBody>
      </p:sp>
      <p:graphicFrame>
        <p:nvGraphicFramePr>
          <p:cNvPr id="12" name="Platshållare för innehåll 11">
            <a:extLst>
              <a:ext uri="{FF2B5EF4-FFF2-40B4-BE49-F238E27FC236}">
                <a16:creationId xmlns:a16="http://schemas.microsoft.com/office/drawing/2014/main" id="{F2245438-5DC4-539E-5B58-030BFE4E6B5D}"/>
              </a:ext>
            </a:extLst>
          </p:cNvPr>
          <p:cNvGraphicFramePr>
            <a:graphicFrameLocks noGrp="1"/>
          </p:cNvGraphicFramePr>
          <p:nvPr>
            <p:ph sz="quarter" idx="11"/>
          </p:nvPr>
        </p:nvGraphicFramePr>
        <p:xfrm>
          <a:off x="1676290" y="5758242"/>
          <a:ext cx="16251347" cy="2135583"/>
        </p:xfrm>
        <a:graphic>
          <a:graphicData uri="http://schemas.openxmlformats.org/drawingml/2006/table">
            <a:tbl>
              <a:tblPr firstRow="1" firstCol="1" bandRow="1">
                <a:tableStyleId>{5A111915-BE36-4E01-A7E5-04B1672EAD32}</a:tableStyleId>
              </a:tblPr>
              <a:tblGrid>
                <a:gridCol w="7496550">
                  <a:extLst>
                    <a:ext uri="{9D8B030D-6E8A-4147-A177-3AD203B41FA5}">
                      <a16:colId xmlns:a16="http://schemas.microsoft.com/office/drawing/2014/main" val="786928671"/>
                    </a:ext>
                  </a:extLst>
                </a:gridCol>
                <a:gridCol w="8754797">
                  <a:extLst>
                    <a:ext uri="{9D8B030D-6E8A-4147-A177-3AD203B41FA5}">
                      <a16:colId xmlns:a16="http://schemas.microsoft.com/office/drawing/2014/main" val="2547440775"/>
                    </a:ext>
                  </a:extLst>
                </a:gridCol>
              </a:tblGrid>
              <a:tr h="307419">
                <a:tc>
                  <a:txBody>
                    <a:bodyPr/>
                    <a:lstStyle/>
                    <a:p>
                      <a:pPr>
                        <a:lnSpc>
                          <a:spcPct val="115000"/>
                        </a:lnSpc>
                        <a:spcAft>
                          <a:spcPts val="800"/>
                        </a:spcAft>
                      </a:pPr>
                      <a:r>
                        <a:rPr lang="sv-SE" sz="3200" kern="100">
                          <a:solidFill>
                            <a:srgbClr val="0B0C26"/>
                          </a:solidFill>
                          <a:effectLst/>
                        </a:rPr>
                        <a:t>Antal ledare i båset</a:t>
                      </a:r>
                      <a:endParaRPr lang="sv-SE" sz="3200" kern="100">
                        <a:solidFill>
                          <a:srgbClr val="0B0C26"/>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3600" kern="100">
                          <a:solidFill>
                            <a:srgbClr val="0B0C26"/>
                          </a:solidFill>
                          <a:effectLst/>
                        </a:rPr>
                        <a:t>Minst antal utbildade ledare i båset</a:t>
                      </a:r>
                      <a:endParaRPr lang="sv-SE" sz="3600" kern="100">
                        <a:solidFill>
                          <a:srgbClr val="0B0C26"/>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1796582"/>
                  </a:ext>
                </a:extLst>
              </a:tr>
              <a:tr h="307419">
                <a:tc>
                  <a:txBody>
                    <a:bodyPr/>
                    <a:lstStyle/>
                    <a:p>
                      <a:pPr>
                        <a:lnSpc>
                          <a:spcPct val="115000"/>
                        </a:lnSpc>
                        <a:spcAft>
                          <a:spcPts val="800"/>
                        </a:spcAft>
                      </a:pPr>
                      <a:r>
                        <a:rPr lang="sv-SE" sz="1800" kern="100">
                          <a:effectLst/>
                        </a:rPr>
                        <a:t>1</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800" kern="100">
                          <a:effectLst/>
                        </a:rPr>
                        <a:t>1</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8873125"/>
                  </a:ext>
                </a:extLst>
              </a:tr>
              <a:tr h="307419">
                <a:tc>
                  <a:txBody>
                    <a:bodyPr/>
                    <a:lstStyle/>
                    <a:p>
                      <a:pPr>
                        <a:lnSpc>
                          <a:spcPct val="115000"/>
                        </a:lnSpc>
                        <a:spcAft>
                          <a:spcPts val="800"/>
                        </a:spcAft>
                      </a:pPr>
                      <a:r>
                        <a:rPr lang="sv-SE" sz="1800" kern="100">
                          <a:effectLst/>
                        </a:rPr>
                        <a:t>2</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800" kern="100">
                          <a:effectLst/>
                        </a:rPr>
                        <a:t>1</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424233"/>
                  </a:ext>
                </a:extLst>
              </a:tr>
              <a:tr h="307419">
                <a:tc>
                  <a:txBody>
                    <a:bodyPr/>
                    <a:lstStyle/>
                    <a:p>
                      <a:pPr>
                        <a:lnSpc>
                          <a:spcPct val="115000"/>
                        </a:lnSpc>
                        <a:spcAft>
                          <a:spcPts val="800"/>
                        </a:spcAft>
                      </a:pPr>
                      <a:r>
                        <a:rPr lang="sv-SE" sz="1800" kern="100">
                          <a:effectLst/>
                        </a:rPr>
                        <a:t>3</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800" kern="100">
                          <a:effectLst/>
                        </a:rPr>
                        <a:t>2</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6226943"/>
                  </a:ext>
                </a:extLst>
              </a:tr>
              <a:tr h="307419">
                <a:tc>
                  <a:txBody>
                    <a:bodyPr/>
                    <a:lstStyle/>
                    <a:p>
                      <a:pPr>
                        <a:lnSpc>
                          <a:spcPct val="115000"/>
                        </a:lnSpc>
                        <a:spcAft>
                          <a:spcPts val="800"/>
                        </a:spcAft>
                      </a:pPr>
                      <a:r>
                        <a:rPr lang="sv-SE" sz="1800" kern="100">
                          <a:effectLst/>
                        </a:rPr>
                        <a:t>4</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800" kern="100">
                          <a:effectLst/>
                        </a:rPr>
                        <a:t>2</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9892243"/>
                  </a:ext>
                </a:extLst>
              </a:tr>
              <a:tr h="307419">
                <a:tc>
                  <a:txBody>
                    <a:bodyPr/>
                    <a:lstStyle/>
                    <a:p>
                      <a:pPr>
                        <a:lnSpc>
                          <a:spcPct val="115000"/>
                        </a:lnSpc>
                        <a:spcAft>
                          <a:spcPts val="800"/>
                        </a:spcAft>
                      </a:pPr>
                      <a:r>
                        <a:rPr lang="sv-SE" sz="1800" kern="100">
                          <a:effectLst/>
                        </a:rPr>
                        <a:t>5</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800" kern="100">
                          <a:effectLst/>
                        </a:rPr>
                        <a:t>3</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077407"/>
                  </a:ext>
                </a:extLst>
              </a:tr>
            </a:tbl>
          </a:graphicData>
        </a:graphic>
      </p:graphicFrame>
      <p:graphicFrame>
        <p:nvGraphicFramePr>
          <p:cNvPr id="13" name="Platshållare för innehåll 12">
            <a:extLst>
              <a:ext uri="{FF2B5EF4-FFF2-40B4-BE49-F238E27FC236}">
                <a16:creationId xmlns:a16="http://schemas.microsoft.com/office/drawing/2014/main" id="{7FADCA58-03A8-8AA3-0C56-47BB8B860E59}"/>
              </a:ext>
            </a:extLst>
          </p:cNvPr>
          <p:cNvGraphicFramePr>
            <a:graphicFrameLocks noGrp="1"/>
          </p:cNvGraphicFramePr>
          <p:nvPr>
            <p:ph sz="quarter" idx="12"/>
          </p:nvPr>
        </p:nvGraphicFramePr>
        <p:xfrm>
          <a:off x="1676291" y="8707182"/>
          <a:ext cx="16251346" cy="2720502"/>
        </p:xfrm>
        <a:graphic>
          <a:graphicData uri="http://schemas.openxmlformats.org/drawingml/2006/table">
            <a:tbl>
              <a:tblPr firstRow="1" firstCol="1" bandRow="1">
                <a:tableStyleId>{5A111915-BE36-4E01-A7E5-04B1672EAD32}</a:tableStyleId>
              </a:tblPr>
              <a:tblGrid>
                <a:gridCol w="12998959">
                  <a:extLst>
                    <a:ext uri="{9D8B030D-6E8A-4147-A177-3AD203B41FA5}">
                      <a16:colId xmlns:a16="http://schemas.microsoft.com/office/drawing/2014/main" val="2151379252"/>
                    </a:ext>
                  </a:extLst>
                </a:gridCol>
                <a:gridCol w="3252387">
                  <a:extLst>
                    <a:ext uri="{9D8B030D-6E8A-4147-A177-3AD203B41FA5}">
                      <a16:colId xmlns:a16="http://schemas.microsoft.com/office/drawing/2014/main" val="3017550692"/>
                    </a:ext>
                  </a:extLst>
                </a:gridCol>
              </a:tblGrid>
              <a:tr h="353669">
                <a:tc>
                  <a:txBody>
                    <a:bodyPr/>
                    <a:lstStyle/>
                    <a:p>
                      <a:pPr>
                        <a:lnSpc>
                          <a:spcPct val="115000"/>
                        </a:lnSpc>
                        <a:spcAft>
                          <a:spcPts val="800"/>
                        </a:spcAft>
                      </a:pPr>
                      <a:r>
                        <a:rPr lang="sv-SE" sz="3600" kern="100">
                          <a:solidFill>
                            <a:srgbClr val="0B0C26"/>
                          </a:solidFill>
                          <a:effectLst/>
                        </a:rPr>
                        <a:t>Utbildning</a:t>
                      </a:r>
                      <a:endParaRPr lang="sv-SE" sz="3600" kern="100">
                        <a:solidFill>
                          <a:srgbClr val="0B0C26"/>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3600" kern="100">
                          <a:solidFill>
                            <a:srgbClr val="0B0C26"/>
                          </a:solidFill>
                          <a:effectLst/>
                        </a:rPr>
                        <a:t>Giltighetstid</a:t>
                      </a:r>
                      <a:endParaRPr lang="sv-SE" sz="3600" kern="100">
                        <a:solidFill>
                          <a:srgbClr val="0B0C26"/>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4396004"/>
                  </a:ext>
                </a:extLst>
              </a:tr>
              <a:tr h="353669">
                <a:tc>
                  <a:txBody>
                    <a:bodyPr/>
                    <a:lstStyle/>
                    <a:p>
                      <a:pPr>
                        <a:lnSpc>
                          <a:spcPct val="115000"/>
                        </a:lnSpc>
                        <a:spcAft>
                          <a:spcPts val="800"/>
                        </a:spcAft>
                      </a:pPr>
                      <a:r>
                        <a:rPr lang="sv-SE" sz="1600" kern="100">
                          <a:effectLst/>
                        </a:rPr>
                        <a:t>Grundutbildning Barn &amp; Ungdom, och Grundutbildning Junior &amp; Senior</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600" kern="100">
                          <a:effectLst/>
                        </a:rPr>
                        <a:t>2 år</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045569"/>
                  </a:ext>
                </a:extLst>
              </a:tr>
              <a:tr h="353669">
                <a:tc>
                  <a:txBody>
                    <a:bodyPr/>
                    <a:lstStyle/>
                    <a:p>
                      <a:pPr>
                        <a:lnSpc>
                          <a:spcPct val="115000"/>
                        </a:lnSpc>
                        <a:spcAft>
                          <a:spcPts val="800"/>
                        </a:spcAft>
                      </a:pPr>
                      <a:r>
                        <a:rPr lang="sv-SE" sz="1600" kern="100">
                          <a:effectLst/>
                        </a:rPr>
                        <a:t>Steg 1 Grön, Blå och Röd</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600" kern="100">
                          <a:effectLst/>
                        </a:rPr>
                        <a:t>3 år</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659591"/>
                  </a:ext>
                </a:extLst>
              </a:tr>
              <a:tr h="353669">
                <a:tc>
                  <a:txBody>
                    <a:bodyPr/>
                    <a:lstStyle/>
                    <a:p>
                      <a:pPr>
                        <a:lnSpc>
                          <a:spcPct val="115000"/>
                        </a:lnSpc>
                        <a:spcAft>
                          <a:spcPts val="800"/>
                        </a:spcAft>
                      </a:pPr>
                      <a:r>
                        <a:rPr lang="sv-SE" sz="1600" kern="100">
                          <a:effectLst/>
                        </a:rPr>
                        <a:t>Steg 1 Svart</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600" kern="100">
                          <a:effectLst/>
                        </a:rPr>
                        <a:t>3 år</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299334"/>
                  </a:ext>
                </a:extLst>
              </a:tr>
              <a:tr h="353669">
                <a:tc>
                  <a:txBody>
                    <a:bodyPr/>
                    <a:lstStyle/>
                    <a:p>
                      <a:pPr>
                        <a:lnSpc>
                          <a:spcPct val="115000"/>
                        </a:lnSpc>
                        <a:spcAft>
                          <a:spcPts val="800"/>
                        </a:spcAft>
                      </a:pPr>
                      <a:r>
                        <a:rPr lang="sv-SE" sz="1600" kern="100">
                          <a:effectLst/>
                        </a:rPr>
                        <a:t>Steg 2 Röd</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600" kern="100">
                          <a:effectLst/>
                        </a:rPr>
                        <a:t>3 år</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0321016"/>
                  </a:ext>
                </a:extLst>
              </a:tr>
              <a:tr h="353669">
                <a:tc>
                  <a:txBody>
                    <a:bodyPr/>
                    <a:lstStyle/>
                    <a:p>
                      <a:pPr>
                        <a:lnSpc>
                          <a:spcPct val="115000"/>
                        </a:lnSpc>
                        <a:spcAft>
                          <a:spcPts val="800"/>
                        </a:spcAft>
                      </a:pPr>
                      <a:r>
                        <a:rPr lang="sv-SE" sz="1600" kern="100">
                          <a:effectLst/>
                        </a:rPr>
                        <a:t>Målvaktstränarutbildning Röd och Svart</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600" kern="100">
                          <a:effectLst/>
                        </a:rPr>
                        <a:t>3 år</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7050260"/>
                  </a:ext>
                </a:extLst>
              </a:tr>
              <a:tr h="353669">
                <a:tc>
                  <a:txBody>
                    <a:bodyPr/>
                    <a:lstStyle/>
                    <a:p>
                      <a:pPr>
                        <a:lnSpc>
                          <a:spcPct val="115000"/>
                        </a:lnSpc>
                        <a:spcAft>
                          <a:spcPts val="800"/>
                        </a:spcAft>
                      </a:pPr>
                      <a:r>
                        <a:rPr lang="sv-SE" sz="1600" kern="100">
                          <a:effectLst/>
                        </a:rPr>
                        <a:t>Fortbildningar godkända av SIBF</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sv-SE" sz="1600" kern="100">
                          <a:effectLst/>
                        </a:rPr>
                        <a:t>2 år</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7974968"/>
                  </a:ext>
                </a:extLst>
              </a:tr>
            </a:tbl>
          </a:graphicData>
        </a:graphic>
      </p:graphicFrame>
    </p:spTree>
    <p:extLst>
      <p:ext uri="{BB962C8B-B14F-4D97-AF65-F5344CB8AC3E}">
        <p14:creationId xmlns:p14="http://schemas.microsoft.com/office/powerpoint/2010/main" val="393949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1AF164-B9B3-63C4-7A2C-8D18E86272C0}"/>
              </a:ext>
            </a:extLst>
          </p:cNvPr>
          <p:cNvSpPr>
            <a:spLocks noGrp="1"/>
          </p:cNvSpPr>
          <p:nvPr>
            <p:ph type="title"/>
          </p:nvPr>
        </p:nvSpPr>
        <p:spPr/>
        <p:txBody>
          <a:bodyPr/>
          <a:lstStyle/>
          <a:p>
            <a:r>
              <a:rPr lang="sv-SE" dirty="0"/>
              <a:t>fördelning Säsongen 2025/2026</a:t>
            </a:r>
          </a:p>
        </p:txBody>
      </p:sp>
      <p:sp>
        <p:nvSpPr>
          <p:cNvPr id="3" name="Platshållare för text 2">
            <a:extLst>
              <a:ext uri="{FF2B5EF4-FFF2-40B4-BE49-F238E27FC236}">
                <a16:creationId xmlns:a16="http://schemas.microsoft.com/office/drawing/2014/main" id="{23B4FD1D-5573-4CDF-7E9D-2F237265255B}"/>
              </a:ext>
            </a:extLst>
          </p:cNvPr>
          <p:cNvSpPr>
            <a:spLocks noGrp="1"/>
          </p:cNvSpPr>
          <p:nvPr>
            <p:ph type="body" sz="quarter" idx="10"/>
          </p:nvPr>
        </p:nvSpPr>
        <p:spPr>
          <a:xfrm>
            <a:off x="1172333" y="4271558"/>
            <a:ext cx="8237138" cy="3906701"/>
          </a:xfrm>
        </p:spPr>
        <p:txBody>
          <a:bodyPr>
            <a:normAutofit/>
          </a:bodyPr>
          <a:lstStyle/>
          <a:p>
            <a:r>
              <a:rPr lang="sv-SE" dirty="0"/>
              <a:t>Tävlingsansvar för gemensamma Dam, DJ,FK-röd och Blå/Grön i Örebro</a:t>
            </a:r>
          </a:p>
          <a:p>
            <a:r>
              <a:rPr lang="sv-SE" dirty="0"/>
              <a:t>Domarutbildningar: Central Distriktsdomarutbildning och föreningsdomarutbildningar i Örebro</a:t>
            </a:r>
          </a:p>
          <a:p>
            <a:r>
              <a:rPr lang="sv-SE" dirty="0"/>
              <a:t>Domartillsättningar och återbudshantering för samtliga matcher i Örebro (exklusive blå/grön)</a:t>
            </a:r>
          </a:p>
          <a:p>
            <a:endParaRPr lang="sv-SE" dirty="0"/>
          </a:p>
        </p:txBody>
      </p:sp>
      <p:sp>
        <p:nvSpPr>
          <p:cNvPr id="4" name="Platshållare för innehåll 3">
            <a:extLst>
              <a:ext uri="{FF2B5EF4-FFF2-40B4-BE49-F238E27FC236}">
                <a16:creationId xmlns:a16="http://schemas.microsoft.com/office/drawing/2014/main" id="{79D628F1-672E-0D91-8E3A-FA088C49B6DF}"/>
              </a:ext>
            </a:extLst>
          </p:cNvPr>
          <p:cNvSpPr>
            <a:spLocks noGrp="1"/>
          </p:cNvSpPr>
          <p:nvPr>
            <p:ph sz="quarter" idx="11"/>
          </p:nvPr>
        </p:nvSpPr>
        <p:spPr/>
        <p:txBody>
          <a:bodyPr/>
          <a:lstStyle/>
          <a:p>
            <a:r>
              <a:rPr lang="sv-SE" dirty="0"/>
              <a:t>ÖLIBF 2025</a:t>
            </a:r>
          </a:p>
        </p:txBody>
      </p:sp>
      <p:sp>
        <p:nvSpPr>
          <p:cNvPr id="5" name="Platshållare för text 2">
            <a:extLst>
              <a:ext uri="{FF2B5EF4-FFF2-40B4-BE49-F238E27FC236}">
                <a16:creationId xmlns:a16="http://schemas.microsoft.com/office/drawing/2014/main" id="{D7E76821-18B7-D578-8F21-67CBE3C26AAF}"/>
              </a:ext>
            </a:extLst>
          </p:cNvPr>
          <p:cNvSpPr txBox="1">
            <a:spLocks/>
          </p:cNvSpPr>
          <p:nvPr/>
        </p:nvSpPr>
        <p:spPr>
          <a:xfrm>
            <a:off x="13568773" y="4271558"/>
            <a:ext cx="7684082" cy="3906701"/>
          </a:xfrm>
          <a:prstGeom prst="rect">
            <a:avLst/>
          </a:prstGeom>
        </p:spPr>
        <p:txBody>
          <a:bodyPr vert="horz" lIns="91440" tIns="45720" rIns="91440" bIns="45720" rtlCol="0">
            <a:normAutofit/>
          </a:bodyPr>
          <a:lstStyle>
            <a:lvl1pPr marL="0" indent="0" algn="l" defTabSz="1828709" rtl="0" eaLnBrk="1" latinLnBrk="0" hangingPunct="1">
              <a:lnSpc>
                <a:spcPct val="150000"/>
              </a:lnSpc>
              <a:spcBef>
                <a:spcPts val="2000"/>
              </a:spcBef>
              <a:buFont typeface="Arial" panose="020B0604020202020204" pitchFamily="34" charset="0"/>
              <a:buNone/>
              <a:defRPr sz="2200" b="0" i="0" kern="1200" baseline="0">
                <a:solidFill>
                  <a:schemeClr val="bg1"/>
                </a:solidFill>
                <a:latin typeface="Montserrat Light" pitchFamily="2" charset="77"/>
                <a:ea typeface="+mn-ea"/>
                <a:cs typeface="+mn-cs"/>
              </a:defRPr>
            </a:lvl1pPr>
            <a:lvl2pPr marL="914354" indent="0" algn="l" defTabSz="1828709" rtl="0" eaLnBrk="1" latinLnBrk="0" hangingPunct="1">
              <a:lnSpc>
                <a:spcPct val="150000"/>
              </a:lnSpc>
              <a:spcBef>
                <a:spcPts val="1000"/>
              </a:spcBef>
              <a:buFont typeface="Arial" panose="020B0604020202020204" pitchFamily="34" charset="0"/>
              <a:buNone/>
              <a:defRPr sz="2200" b="0" i="0" kern="1200" baseline="0">
                <a:solidFill>
                  <a:schemeClr val="bg1"/>
                </a:solidFill>
                <a:latin typeface="Montserrat Light" pitchFamily="2" charset="77"/>
                <a:ea typeface="+mn-ea"/>
                <a:cs typeface="+mn-cs"/>
              </a:defRPr>
            </a:lvl2pPr>
            <a:lvl3pPr marL="1828709" indent="0" algn="l" defTabSz="1828709" rtl="0" eaLnBrk="1" latinLnBrk="0" hangingPunct="1">
              <a:lnSpc>
                <a:spcPct val="150000"/>
              </a:lnSpc>
              <a:spcBef>
                <a:spcPts val="1000"/>
              </a:spcBef>
              <a:buFont typeface="Arial" panose="020B0604020202020204" pitchFamily="34" charset="0"/>
              <a:buNone/>
              <a:defRPr sz="2200" b="0" i="0" kern="1200" baseline="0">
                <a:solidFill>
                  <a:schemeClr val="bg1"/>
                </a:solidFill>
                <a:latin typeface="Montserrat Light" pitchFamily="2" charset="77"/>
                <a:ea typeface="+mn-ea"/>
                <a:cs typeface="+mn-cs"/>
              </a:defRPr>
            </a:lvl3pPr>
            <a:lvl4pPr marL="2743063" indent="0" algn="l" defTabSz="1828709" rtl="0" eaLnBrk="1" latinLnBrk="0" hangingPunct="1">
              <a:lnSpc>
                <a:spcPct val="150000"/>
              </a:lnSpc>
              <a:spcBef>
                <a:spcPts val="1000"/>
              </a:spcBef>
              <a:buFont typeface="Arial" panose="020B0604020202020204" pitchFamily="34" charset="0"/>
              <a:buNone/>
              <a:defRPr sz="2200" b="0" i="0" kern="1200" baseline="0">
                <a:solidFill>
                  <a:schemeClr val="bg1"/>
                </a:solidFill>
                <a:latin typeface="Montserrat Light" pitchFamily="2" charset="77"/>
                <a:ea typeface="+mn-ea"/>
                <a:cs typeface="+mn-cs"/>
              </a:defRPr>
            </a:lvl4pPr>
            <a:lvl5pPr marL="3657417" indent="0" algn="l" defTabSz="1828709" rtl="0" eaLnBrk="1" latinLnBrk="0" hangingPunct="1">
              <a:lnSpc>
                <a:spcPct val="150000"/>
              </a:lnSpc>
              <a:spcBef>
                <a:spcPts val="1000"/>
              </a:spcBef>
              <a:buFont typeface="Arial" panose="020B0604020202020204" pitchFamily="34" charset="0"/>
              <a:buNone/>
              <a:defRPr sz="2200" b="0" i="0" kern="1200" baseline="0">
                <a:solidFill>
                  <a:schemeClr val="bg1"/>
                </a:solidFill>
                <a:latin typeface="Montserrat Light"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dirty="0"/>
              <a:t>Tävlingsansvar för gemensamma Herr ,HJ, PK-Röd  och Blå/Grön i Västmanland</a:t>
            </a:r>
          </a:p>
          <a:p>
            <a:r>
              <a:rPr lang="sv-SE" dirty="0"/>
              <a:t>Domarutbildningar: Föreningsdomarutbildningar i Västmanland</a:t>
            </a:r>
          </a:p>
          <a:p>
            <a:r>
              <a:rPr lang="sv-SE" dirty="0"/>
              <a:t>Domartillsättningar och återbudshantering för samtliga matcher i Västmanland (exklusive blå/grön)</a:t>
            </a:r>
          </a:p>
          <a:p>
            <a:endParaRPr lang="sv-SE" dirty="0"/>
          </a:p>
        </p:txBody>
      </p:sp>
      <p:sp>
        <p:nvSpPr>
          <p:cNvPr id="6" name="Platshållare för innehåll 3">
            <a:extLst>
              <a:ext uri="{FF2B5EF4-FFF2-40B4-BE49-F238E27FC236}">
                <a16:creationId xmlns:a16="http://schemas.microsoft.com/office/drawing/2014/main" id="{6F9F3C2A-4A9A-BA0F-A4AF-58A78319A736}"/>
              </a:ext>
            </a:extLst>
          </p:cNvPr>
          <p:cNvSpPr txBox="1">
            <a:spLocks/>
          </p:cNvSpPr>
          <p:nvPr/>
        </p:nvSpPr>
        <p:spPr>
          <a:xfrm>
            <a:off x="13568771" y="3416883"/>
            <a:ext cx="7684083" cy="760412"/>
          </a:xfrm>
          <a:prstGeom prst="rect">
            <a:avLst/>
          </a:prstGeom>
        </p:spPr>
        <p:txBody>
          <a:bodyPr vert="horz" lIns="91440" tIns="45720" rIns="91440" bIns="45720" rtlCol="0">
            <a:noAutofit/>
          </a:bodyPr>
          <a:lstStyle>
            <a:lvl1pPr marL="0" indent="0" algn="l" defTabSz="1828709" rtl="0" eaLnBrk="1" latinLnBrk="0" hangingPunct="1">
              <a:lnSpc>
                <a:spcPct val="90000"/>
              </a:lnSpc>
              <a:spcBef>
                <a:spcPts val="2000"/>
              </a:spcBef>
              <a:buFont typeface="Arial" panose="020B0604020202020204" pitchFamily="34" charset="0"/>
              <a:buNone/>
              <a:defRPr sz="2200" b="0" i="0" kern="1200" baseline="0">
                <a:solidFill>
                  <a:schemeClr val="bg1"/>
                </a:solidFill>
                <a:latin typeface="Montserrat SemiBold"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dirty="0"/>
              <a:t>VIBF 2025</a:t>
            </a:r>
          </a:p>
        </p:txBody>
      </p:sp>
      <p:sp>
        <p:nvSpPr>
          <p:cNvPr id="7" name="Rubrik 1">
            <a:extLst>
              <a:ext uri="{FF2B5EF4-FFF2-40B4-BE49-F238E27FC236}">
                <a16:creationId xmlns:a16="http://schemas.microsoft.com/office/drawing/2014/main" id="{EA9767E6-7553-0AD9-6DE7-C29C2F98AA7D}"/>
              </a:ext>
            </a:extLst>
          </p:cNvPr>
          <p:cNvSpPr txBox="1">
            <a:spLocks/>
          </p:cNvSpPr>
          <p:nvPr/>
        </p:nvSpPr>
        <p:spPr>
          <a:xfrm>
            <a:off x="1170966" y="8407869"/>
            <a:ext cx="23017696" cy="1360447"/>
          </a:xfrm>
          <a:prstGeom prst="rect">
            <a:avLst/>
          </a:prstGeom>
        </p:spPr>
        <p:txBody>
          <a:bodyPr vert="horz" lIns="91440" tIns="45720" rIns="91440" bIns="45720" rtlCol="0" anchor="ctr">
            <a:noAutofit/>
          </a:bodyPr>
          <a:lstStyle>
            <a:lvl1pPr algn="l" defTabSz="1828709" rtl="0" eaLnBrk="1" latinLnBrk="0" hangingPunct="1">
              <a:lnSpc>
                <a:spcPct val="90000"/>
              </a:lnSpc>
              <a:spcBef>
                <a:spcPct val="0"/>
              </a:spcBef>
              <a:buNone/>
              <a:defRPr sz="8500" b="0" i="0" kern="1200" cap="all" baseline="0">
                <a:solidFill>
                  <a:srgbClr val="F3EB75"/>
                </a:solidFill>
                <a:latin typeface="Mongoose Regular" panose="02000000000000000000" pitchFamily="2" charset="77"/>
                <a:ea typeface="+mj-ea"/>
                <a:cs typeface="+mj-cs"/>
              </a:defRPr>
            </a:lvl1pPr>
          </a:lstStyle>
          <a:p>
            <a:r>
              <a:rPr lang="sv-SE" dirty="0"/>
              <a:t>Gemensamma områden 	</a:t>
            </a:r>
          </a:p>
        </p:txBody>
      </p:sp>
      <p:sp>
        <p:nvSpPr>
          <p:cNvPr id="8" name="Platshållare för innehåll 3">
            <a:extLst>
              <a:ext uri="{FF2B5EF4-FFF2-40B4-BE49-F238E27FC236}">
                <a16:creationId xmlns:a16="http://schemas.microsoft.com/office/drawing/2014/main" id="{12F1791E-08BE-ADFE-DB6E-D4F820ED4A7F}"/>
              </a:ext>
            </a:extLst>
          </p:cNvPr>
          <p:cNvSpPr txBox="1">
            <a:spLocks/>
          </p:cNvSpPr>
          <p:nvPr/>
        </p:nvSpPr>
        <p:spPr>
          <a:xfrm>
            <a:off x="1171159" y="9948418"/>
            <a:ext cx="7684083" cy="2486997"/>
          </a:xfrm>
          <a:prstGeom prst="rect">
            <a:avLst/>
          </a:prstGeom>
        </p:spPr>
        <p:txBody>
          <a:bodyPr vert="horz" lIns="91440" tIns="45720" rIns="91440" bIns="45720" rtlCol="0">
            <a:noAutofit/>
          </a:bodyPr>
          <a:lstStyle>
            <a:lvl1pPr marL="0" indent="0" algn="l" defTabSz="1828709" rtl="0" eaLnBrk="1" latinLnBrk="0" hangingPunct="1">
              <a:lnSpc>
                <a:spcPct val="90000"/>
              </a:lnSpc>
              <a:spcBef>
                <a:spcPts val="2000"/>
              </a:spcBef>
              <a:buFont typeface="Arial" panose="020B0604020202020204" pitchFamily="34" charset="0"/>
              <a:buNone/>
              <a:defRPr sz="2200" b="0" i="0" kern="1200" baseline="0">
                <a:solidFill>
                  <a:schemeClr val="bg1"/>
                </a:solidFill>
                <a:latin typeface="Montserrat SemiBold"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dirty="0"/>
              <a:t>Domarkommitté </a:t>
            </a:r>
          </a:p>
          <a:p>
            <a:r>
              <a:rPr lang="sv-SE" dirty="0"/>
              <a:t>Tävlingskommitté</a:t>
            </a:r>
          </a:p>
          <a:p>
            <a:r>
              <a:rPr lang="sv-SE" dirty="0"/>
              <a:t>Domarjour</a:t>
            </a:r>
          </a:p>
          <a:p>
            <a:r>
              <a:rPr lang="sv-SE" dirty="0"/>
              <a:t>Serieanmälan</a:t>
            </a:r>
          </a:p>
        </p:txBody>
      </p:sp>
      <p:sp>
        <p:nvSpPr>
          <p:cNvPr id="10" name="Platshållare för innehåll 3">
            <a:extLst>
              <a:ext uri="{FF2B5EF4-FFF2-40B4-BE49-F238E27FC236}">
                <a16:creationId xmlns:a16="http://schemas.microsoft.com/office/drawing/2014/main" id="{60E933D1-1F4B-DBBE-9555-C53F8582DAFF}"/>
              </a:ext>
            </a:extLst>
          </p:cNvPr>
          <p:cNvSpPr txBox="1">
            <a:spLocks/>
          </p:cNvSpPr>
          <p:nvPr/>
        </p:nvSpPr>
        <p:spPr>
          <a:xfrm>
            <a:off x="8523458" y="9918911"/>
            <a:ext cx="7684083" cy="2486997"/>
          </a:xfrm>
          <a:prstGeom prst="rect">
            <a:avLst/>
          </a:prstGeom>
        </p:spPr>
        <p:txBody>
          <a:bodyPr vert="horz" lIns="91440" tIns="45720" rIns="91440" bIns="45720" rtlCol="0">
            <a:noAutofit/>
          </a:bodyPr>
          <a:lstStyle>
            <a:lvl1pPr marL="0" indent="0" algn="l" defTabSz="1828709" rtl="0" eaLnBrk="1" latinLnBrk="0" hangingPunct="1">
              <a:lnSpc>
                <a:spcPct val="90000"/>
              </a:lnSpc>
              <a:spcBef>
                <a:spcPts val="2000"/>
              </a:spcBef>
              <a:buFont typeface="Arial" panose="020B0604020202020204" pitchFamily="34" charset="0"/>
              <a:buNone/>
              <a:defRPr sz="2200" b="0" i="0" kern="1200" baseline="0">
                <a:solidFill>
                  <a:schemeClr val="bg1"/>
                </a:solidFill>
                <a:latin typeface="Montserrat SemiBold"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dirty="0"/>
              <a:t>Utbildningsplaner</a:t>
            </a:r>
          </a:p>
          <a:p>
            <a:r>
              <a:rPr lang="sv-SE" dirty="0"/>
              <a:t>Tillgänglighetstider</a:t>
            </a:r>
          </a:p>
          <a:p>
            <a:r>
              <a:rPr lang="sv-SE" dirty="0"/>
              <a:t>Manualer IBIS samt dragningar för föreningar</a:t>
            </a:r>
          </a:p>
          <a:p>
            <a:r>
              <a:rPr lang="sv-SE" dirty="0"/>
              <a:t>Matchflyttar</a:t>
            </a:r>
          </a:p>
        </p:txBody>
      </p:sp>
      <p:sp>
        <p:nvSpPr>
          <p:cNvPr id="11" name="Platshållare för innehåll 3">
            <a:extLst>
              <a:ext uri="{FF2B5EF4-FFF2-40B4-BE49-F238E27FC236}">
                <a16:creationId xmlns:a16="http://schemas.microsoft.com/office/drawing/2014/main" id="{220DC6E0-0448-D1D4-1AA5-3D2E94EF997E}"/>
              </a:ext>
            </a:extLst>
          </p:cNvPr>
          <p:cNvSpPr txBox="1">
            <a:spLocks/>
          </p:cNvSpPr>
          <p:nvPr/>
        </p:nvSpPr>
        <p:spPr>
          <a:xfrm>
            <a:off x="16207541" y="9851232"/>
            <a:ext cx="7684083" cy="2486997"/>
          </a:xfrm>
          <a:prstGeom prst="rect">
            <a:avLst/>
          </a:prstGeom>
        </p:spPr>
        <p:txBody>
          <a:bodyPr vert="horz" lIns="91440" tIns="45720" rIns="91440" bIns="45720" rtlCol="0">
            <a:noAutofit/>
          </a:bodyPr>
          <a:lstStyle>
            <a:lvl1pPr marL="0" indent="0" algn="l" defTabSz="1828709" rtl="0" eaLnBrk="1" latinLnBrk="0" hangingPunct="1">
              <a:lnSpc>
                <a:spcPct val="90000"/>
              </a:lnSpc>
              <a:spcBef>
                <a:spcPts val="2000"/>
              </a:spcBef>
              <a:buFont typeface="Arial" panose="020B0604020202020204" pitchFamily="34" charset="0"/>
              <a:buNone/>
              <a:defRPr sz="2200" b="0" i="0" kern="1200" baseline="0">
                <a:solidFill>
                  <a:schemeClr val="bg1"/>
                </a:solidFill>
                <a:latin typeface="Montserrat SemiBold"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2200" b="0" i="0" kern="1200" baseline="0">
                <a:solidFill>
                  <a:schemeClr val="bg1"/>
                </a:solidFill>
                <a:latin typeface="Montserrat SemiBold"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dirty="0"/>
              <a:t>Anmälningsavgifter</a:t>
            </a:r>
          </a:p>
          <a:p>
            <a:r>
              <a:rPr lang="sv-SE" dirty="0"/>
              <a:t>Serieträffar</a:t>
            </a:r>
          </a:p>
          <a:p>
            <a:endParaRPr lang="sv-SE" dirty="0"/>
          </a:p>
        </p:txBody>
      </p:sp>
    </p:spTree>
    <p:extLst>
      <p:ext uri="{BB962C8B-B14F-4D97-AF65-F5344CB8AC3E}">
        <p14:creationId xmlns:p14="http://schemas.microsoft.com/office/powerpoint/2010/main" val="368834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0C2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D5910-B888-5FEF-5B24-88DE80DEA248}"/>
              </a:ext>
            </a:extLst>
          </p:cNvPr>
          <p:cNvSpPr>
            <a:spLocks noGrp="1"/>
          </p:cNvSpPr>
          <p:nvPr>
            <p:ph type="title"/>
          </p:nvPr>
        </p:nvSpPr>
        <p:spPr>
          <a:xfrm>
            <a:off x="1676290" y="926315"/>
            <a:ext cx="21029831" cy="1991831"/>
          </a:xfrm>
        </p:spPr>
        <p:txBody>
          <a:bodyPr/>
          <a:lstStyle/>
          <a:p>
            <a:r>
              <a:rPr lang="sv-SE" sz="9600" dirty="0"/>
              <a:t>Upplägg seriespel 25/26 FK5</a:t>
            </a:r>
          </a:p>
        </p:txBody>
      </p:sp>
      <p:sp>
        <p:nvSpPr>
          <p:cNvPr id="3" name="Platshållare för text 2">
            <a:extLst>
              <a:ext uri="{FF2B5EF4-FFF2-40B4-BE49-F238E27FC236}">
                <a16:creationId xmlns:a16="http://schemas.microsoft.com/office/drawing/2014/main" id="{C1DC0564-45D1-ED3D-0A5A-D6FF00400E1C}"/>
              </a:ext>
            </a:extLst>
          </p:cNvPr>
          <p:cNvSpPr txBox="1">
            <a:spLocks/>
          </p:cNvSpPr>
          <p:nvPr/>
        </p:nvSpPr>
        <p:spPr>
          <a:xfrm>
            <a:off x="12845" y="2918146"/>
            <a:ext cx="6537637" cy="8134350"/>
          </a:xfrm>
          <a:prstGeom prst="rect">
            <a:avLst/>
          </a:prstGeom>
        </p:spPr>
        <p:txBody>
          <a:bodyPr/>
          <a:lstStyle>
            <a:lvl1pPr marL="0" indent="0" algn="ctr" defTabSz="1828709" rtl="0" eaLnBrk="1" latinLnBrk="0" hangingPunct="1">
              <a:lnSpc>
                <a:spcPct val="90000"/>
              </a:lnSpc>
              <a:spcBef>
                <a:spcPts val="2000"/>
              </a:spcBef>
              <a:buFont typeface="Arial" panose="020B0604020202020204" pitchFamily="34" charset="0"/>
              <a:buNone/>
              <a:defRPr sz="4000" b="0" i="0" kern="1200">
                <a:solidFill>
                  <a:schemeClr val="bg1"/>
                </a:solidFill>
                <a:latin typeface="Montserrat Light"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4800" b="0" i="0" kern="1200">
                <a:solidFill>
                  <a:schemeClr val="bg1"/>
                </a:solidFill>
                <a:latin typeface="Montserrat Light"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4000" b="0" i="0" kern="1200">
                <a:solidFill>
                  <a:schemeClr val="bg1"/>
                </a:solidFill>
                <a:latin typeface="Montserrat Light"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b="1" dirty="0"/>
              <a:t>Region Väst</a:t>
            </a:r>
          </a:p>
          <a:p>
            <a:r>
              <a:rPr lang="sv-SE" dirty="0"/>
              <a:t>- Ekeby IF F13</a:t>
            </a:r>
          </a:p>
          <a:p>
            <a:r>
              <a:rPr lang="sv-SE" dirty="0"/>
              <a:t>- IBK Köping 13/14</a:t>
            </a:r>
          </a:p>
          <a:p>
            <a:r>
              <a:rPr lang="sv-SE" dirty="0"/>
              <a:t>- IFK Arboga IBK 12/13</a:t>
            </a:r>
          </a:p>
          <a:p>
            <a:r>
              <a:rPr lang="sv-SE" dirty="0"/>
              <a:t>-KFUM Örebro</a:t>
            </a:r>
          </a:p>
          <a:p>
            <a:r>
              <a:rPr lang="sv-SE" dirty="0"/>
              <a:t>- Kopparbergs BK 13/14</a:t>
            </a:r>
          </a:p>
          <a:p>
            <a:r>
              <a:rPr lang="sv-SE" dirty="0"/>
              <a:t>- Lillån IBK Ung 13/14</a:t>
            </a:r>
          </a:p>
          <a:p>
            <a:r>
              <a:rPr lang="sv-SE" dirty="0"/>
              <a:t>- WSK Lindesberg 12/13</a:t>
            </a:r>
          </a:p>
          <a:p>
            <a:endParaRPr lang="sv-SE" dirty="0"/>
          </a:p>
        </p:txBody>
      </p:sp>
      <p:sp>
        <p:nvSpPr>
          <p:cNvPr id="4" name="Platshållare för text 2">
            <a:extLst>
              <a:ext uri="{FF2B5EF4-FFF2-40B4-BE49-F238E27FC236}">
                <a16:creationId xmlns:a16="http://schemas.microsoft.com/office/drawing/2014/main" id="{38F83976-75BB-29C6-D073-3C3742BE8F60}"/>
              </a:ext>
            </a:extLst>
          </p:cNvPr>
          <p:cNvSpPr txBox="1">
            <a:spLocks/>
          </p:cNvSpPr>
          <p:nvPr/>
        </p:nvSpPr>
        <p:spPr>
          <a:xfrm>
            <a:off x="6773506" y="6174303"/>
            <a:ext cx="9061226" cy="8134349"/>
          </a:xfrm>
          <a:prstGeom prst="rect">
            <a:avLst/>
          </a:prstGeom>
        </p:spPr>
        <p:txBody>
          <a:bodyPr/>
          <a:lstStyle>
            <a:lvl1pPr marL="0" indent="0" algn="ctr" defTabSz="1828709" rtl="0" eaLnBrk="1" latinLnBrk="0" hangingPunct="1">
              <a:lnSpc>
                <a:spcPct val="90000"/>
              </a:lnSpc>
              <a:spcBef>
                <a:spcPts val="2000"/>
              </a:spcBef>
              <a:buFont typeface="Arial" panose="020B0604020202020204" pitchFamily="34" charset="0"/>
              <a:buNone/>
              <a:defRPr sz="4000" b="0" i="0" kern="1200">
                <a:solidFill>
                  <a:schemeClr val="bg1"/>
                </a:solidFill>
                <a:latin typeface="Montserrat Light"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4800" b="0" i="0" kern="1200">
                <a:solidFill>
                  <a:schemeClr val="bg1"/>
                </a:solidFill>
                <a:latin typeface="Montserrat Light"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4000" b="0" i="0" kern="1200">
                <a:solidFill>
                  <a:schemeClr val="bg1"/>
                </a:solidFill>
                <a:latin typeface="Montserrat Light"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b="1" dirty="0"/>
              <a:t>Dubbelmöten i sin region = 12 matcher</a:t>
            </a:r>
          </a:p>
          <a:p>
            <a:r>
              <a:rPr lang="sv-SE" b="1" dirty="0"/>
              <a:t>Spelstart </a:t>
            </a:r>
            <a:r>
              <a:rPr lang="sv-SE" b="1" dirty="0" err="1"/>
              <a:t>Lör</a:t>
            </a:r>
            <a:r>
              <a:rPr lang="sv-SE" b="1" dirty="0"/>
              <a:t>-Sön 11-12 Okt</a:t>
            </a:r>
          </a:p>
          <a:p>
            <a:r>
              <a:rPr lang="sv-SE" b="1" dirty="0"/>
              <a:t>Sista omgången innan 24-25 Jan</a:t>
            </a:r>
          </a:p>
          <a:p>
            <a:endParaRPr lang="sv-SE" b="1" dirty="0"/>
          </a:p>
          <a:p>
            <a:r>
              <a:rPr lang="sv-SE" b="1" dirty="0"/>
              <a:t>Nivåindelning till våren  med enkelmöten = 8 Matcher</a:t>
            </a:r>
          </a:p>
          <a:p>
            <a:r>
              <a:rPr lang="sv-SE" b="1" dirty="0"/>
              <a:t>Spelstart </a:t>
            </a:r>
            <a:r>
              <a:rPr lang="sv-SE" b="1" dirty="0" err="1"/>
              <a:t>Lör</a:t>
            </a:r>
            <a:r>
              <a:rPr lang="sv-SE" b="1" dirty="0"/>
              <a:t>-Sön 31 Jan-1 Feb</a:t>
            </a:r>
          </a:p>
          <a:p>
            <a:r>
              <a:rPr lang="sv-SE" b="1" dirty="0"/>
              <a:t>Sista omgång 28-29 Mars</a:t>
            </a:r>
          </a:p>
          <a:p>
            <a:endParaRPr lang="sv-SE" dirty="0"/>
          </a:p>
          <a:p>
            <a:endParaRPr lang="sv-SE" dirty="0"/>
          </a:p>
          <a:p>
            <a:endParaRPr lang="sv-SE" dirty="0"/>
          </a:p>
        </p:txBody>
      </p:sp>
      <p:sp>
        <p:nvSpPr>
          <p:cNvPr id="5" name="Platshållare för text 2">
            <a:extLst>
              <a:ext uri="{FF2B5EF4-FFF2-40B4-BE49-F238E27FC236}">
                <a16:creationId xmlns:a16="http://schemas.microsoft.com/office/drawing/2014/main" id="{56D3C18B-5688-D251-86E1-CD4BD2163082}"/>
              </a:ext>
            </a:extLst>
          </p:cNvPr>
          <p:cNvSpPr txBox="1">
            <a:spLocks/>
          </p:cNvSpPr>
          <p:nvPr/>
        </p:nvSpPr>
        <p:spPr>
          <a:xfrm>
            <a:off x="16534258" y="2790825"/>
            <a:ext cx="6537637" cy="8134350"/>
          </a:xfrm>
          <a:prstGeom prst="rect">
            <a:avLst/>
          </a:prstGeom>
        </p:spPr>
        <p:txBody>
          <a:bodyPr/>
          <a:lstStyle>
            <a:lvl1pPr marL="0" indent="0" algn="ctr" defTabSz="1828709" rtl="0" eaLnBrk="1" latinLnBrk="0" hangingPunct="1">
              <a:lnSpc>
                <a:spcPct val="90000"/>
              </a:lnSpc>
              <a:spcBef>
                <a:spcPts val="2000"/>
              </a:spcBef>
              <a:buFont typeface="Arial" panose="020B0604020202020204" pitchFamily="34" charset="0"/>
              <a:buNone/>
              <a:defRPr sz="4000" b="0" i="0" kern="1200">
                <a:solidFill>
                  <a:schemeClr val="bg1"/>
                </a:solidFill>
                <a:latin typeface="Montserrat Light" pitchFamily="2" charset="77"/>
                <a:ea typeface="+mn-ea"/>
                <a:cs typeface="+mn-cs"/>
              </a:defRPr>
            </a:lvl1pPr>
            <a:lvl2pPr marL="914354" indent="0" algn="l" defTabSz="1828709" rtl="0" eaLnBrk="1" latinLnBrk="0" hangingPunct="1">
              <a:lnSpc>
                <a:spcPct val="90000"/>
              </a:lnSpc>
              <a:spcBef>
                <a:spcPts val="1000"/>
              </a:spcBef>
              <a:buFont typeface="Arial" panose="020B0604020202020204" pitchFamily="34" charset="0"/>
              <a:buNone/>
              <a:defRPr sz="4800" b="0" i="0" kern="1200">
                <a:solidFill>
                  <a:schemeClr val="bg1"/>
                </a:solidFill>
                <a:latin typeface="Montserrat Light" pitchFamily="2" charset="77"/>
                <a:ea typeface="+mn-ea"/>
                <a:cs typeface="+mn-cs"/>
              </a:defRPr>
            </a:lvl2pPr>
            <a:lvl3pPr marL="1828709" indent="0" algn="l" defTabSz="1828709" rtl="0" eaLnBrk="1" latinLnBrk="0" hangingPunct="1">
              <a:lnSpc>
                <a:spcPct val="90000"/>
              </a:lnSpc>
              <a:spcBef>
                <a:spcPts val="1000"/>
              </a:spcBef>
              <a:buFont typeface="Arial" panose="020B0604020202020204" pitchFamily="34" charset="0"/>
              <a:buNone/>
              <a:defRPr sz="4000" b="0" i="0" kern="1200">
                <a:solidFill>
                  <a:schemeClr val="bg1"/>
                </a:solidFill>
                <a:latin typeface="Montserrat Light" pitchFamily="2" charset="77"/>
                <a:ea typeface="+mn-ea"/>
                <a:cs typeface="+mn-cs"/>
              </a:defRPr>
            </a:lvl3pPr>
            <a:lvl4pPr marL="2743063"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4pPr>
            <a:lvl5pPr marL="3657417" indent="0" algn="l" defTabSz="1828709" rtl="0" eaLnBrk="1" latinLnBrk="0" hangingPunct="1">
              <a:lnSpc>
                <a:spcPct val="90000"/>
              </a:lnSpc>
              <a:spcBef>
                <a:spcPts val="1000"/>
              </a:spcBef>
              <a:buFont typeface="Arial" panose="020B0604020202020204" pitchFamily="34" charset="0"/>
              <a:buNone/>
              <a:defRPr sz="3600" b="0" i="0" kern="1200">
                <a:solidFill>
                  <a:schemeClr val="bg1"/>
                </a:solidFill>
                <a:latin typeface="Montserrat Light"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sv-SE" b="1" dirty="0"/>
              <a:t>Region Öst</a:t>
            </a:r>
          </a:p>
          <a:p>
            <a:r>
              <a:rPr lang="sv-SE" dirty="0"/>
              <a:t>- IBK Hallsta 12/13</a:t>
            </a:r>
          </a:p>
          <a:p>
            <a:r>
              <a:rPr lang="sv-SE" dirty="0"/>
              <a:t>- Knäppmora AIK 12/13</a:t>
            </a:r>
          </a:p>
          <a:p>
            <a:r>
              <a:rPr lang="sv-SE" dirty="0"/>
              <a:t>- Per-</a:t>
            </a:r>
            <a:r>
              <a:rPr lang="sv-SE" dirty="0" err="1"/>
              <a:t>Ols</a:t>
            </a:r>
            <a:r>
              <a:rPr lang="sv-SE" dirty="0"/>
              <a:t> IBF 12/13</a:t>
            </a:r>
          </a:p>
          <a:p>
            <a:r>
              <a:rPr lang="sv-SE" dirty="0"/>
              <a:t>-Rönnby IBK Ung 13/14</a:t>
            </a:r>
          </a:p>
          <a:p>
            <a:r>
              <a:rPr lang="sv-SE" dirty="0"/>
              <a:t>- Surahammars IBF 13/14</a:t>
            </a:r>
          </a:p>
          <a:p>
            <a:r>
              <a:rPr lang="sv-SE" dirty="0"/>
              <a:t>- Tillberga IK Ung 11/12</a:t>
            </a:r>
          </a:p>
          <a:p>
            <a:r>
              <a:rPr lang="sv-SE" dirty="0"/>
              <a:t>- Västerås IBS Ung F13</a:t>
            </a:r>
          </a:p>
          <a:p>
            <a:endParaRPr lang="sv-SE" dirty="0"/>
          </a:p>
        </p:txBody>
      </p:sp>
    </p:spTree>
    <p:extLst>
      <p:ext uri="{BB962C8B-B14F-4D97-AF65-F5344CB8AC3E}">
        <p14:creationId xmlns:p14="http://schemas.microsoft.com/office/powerpoint/2010/main" val="31949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8DDB8D-61B2-8105-6FF1-5D277F722F4F}"/>
              </a:ext>
            </a:extLst>
          </p:cNvPr>
          <p:cNvSpPr>
            <a:spLocks noGrp="1"/>
          </p:cNvSpPr>
          <p:nvPr>
            <p:ph type="ctrTitle"/>
          </p:nvPr>
        </p:nvSpPr>
        <p:spPr>
          <a:xfrm>
            <a:off x="3047801" y="0"/>
            <a:ext cx="20146736" cy="4775200"/>
          </a:xfrm>
        </p:spPr>
        <p:txBody>
          <a:bodyPr>
            <a:normAutofit/>
          </a:bodyPr>
          <a:lstStyle/>
          <a:p>
            <a:r>
              <a:rPr lang="sv-SE" dirty="0"/>
              <a:t>Övriga punkter</a:t>
            </a:r>
            <a:br>
              <a:rPr lang="sv-SE" dirty="0"/>
            </a:br>
            <a:endParaRPr lang="sv-SE" dirty="0"/>
          </a:p>
        </p:txBody>
      </p:sp>
      <p:sp>
        <p:nvSpPr>
          <p:cNvPr id="4" name="textruta 3">
            <a:extLst>
              <a:ext uri="{FF2B5EF4-FFF2-40B4-BE49-F238E27FC236}">
                <a16:creationId xmlns:a16="http://schemas.microsoft.com/office/drawing/2014/main" id="{B5897243-4ADA-B9BF-A00D-558D1FF8E487}"/>
              </a:ext>
            </a:extLst>
          </p:cNvPr>
          <p:cNvSpPr txBox="1"/>
          <p:nvPr/>
        </p:nvSpPr>
        <p:spPr>
          <a:xfrm>
            <a:off x="2241394" y="2930680"/>
            <a:ext cx="21116926" cy="1077218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sv-SE" sz="4000" dirty="0">
                <a:solidFill>
                  <a:schemeClr val="bg1"/>
                </a:solidFill>
                <a:latin typeface="Montserrat Light" pitchFamily="2" charset="77"/>
                <a:cs typeface="Calibri"/>
              </a:rPr>
              <a:t>- Seriedirektiven under arbete – Läs innan seriestart!</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r>
              <a:rPr lang="sv-SE" sz="4000" dirty="0">
                <a:solidFill>
                  <a:schemeClr val="bg1"/>
                </a:solidFill>
                <a:latin typeface="Montserrat Light" pitchFamily="2" charset="77"/>
                <a:cs typeface="Calibri"/>
              </a:rPr>
              <a:t>- Matchflyttar sker via IBIS</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r>
              <a:rPr lang="sv-SE" sz="4000" dirty="0">
                <a:solidFill>
                  <a:schemeClr val="bg1"/>
                </a:solidFill>
                <a:latin typeface="Montserrat Light" pitchFamily="2" charset="77"/>
                <a:cs typeface="Calibri"/>
              </a:rPr>
              <a:t>- Jobba med inbjudan till match via IBIS</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r>
              <a:rPr lang="sv-SE" sz="4000" dirty="0">
                <a:solidFill>
                  <a:schemeClr val="bg1"/>
                </a:solidFill>
                <a:latin typeface="Montserrat Light" pitchFamily="2" charset="77"/>
                <a:cs typeface="Calibri"/>
              </a:rPr>
              <a:t>- Vikten av uppdaterade kontaktpersoner i IBIS – Dit information skickas</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r>
              <a:rPr lang="sv-SE" sz="5400" dirty="0">
                <a:solidFill>
                  <a:schemeClr val="bg1"/>
                </a:solidFill>
                <a:latin typeface="Montserrat Light" pitchFamily="2" charset="77"/>
                <a:cs typeface="Calibri"/>
              </a:rPr>
              <a:t>- </a:t>
            </a:r>
            <a:r>
              <a:rPr lang="sv-SE" sz="4000">
                <a:solidFill>
                  <a:schemeClr val="bg1"/>
                </a:solidFill>
                <a:latin typeface="Montserrat Light" pitchFamily="2" charset="77"/>
                <a:cs typeface="Calibri"/>
              </a:rPr>
              <a:t>DM helgen </a:t>
            </a:r>
            <a:r>
              <a:rPr lang="sv-SE" sz="4000" dirty="0">
                <a:solidFill>
                  <a:schemeClr val="bg1"/>
                </a:solidFill>
                <a:latin typeface="Montserrat Light" pitchFamily="2" charset="77"/>
                <a:cs typeface="Calibri"/>
              </a:rPr>
              <a:t>V48 (29-30 November) samt Finalhelg V6 ( 7-8 Februari)</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r>
              <a:rPr lang="sv-SE" sz="4000" dirty="0">
                <a:solidFill>
                  <a:schemeClr val="bg1"/>
                </a:solidFill>
                <a:latin typeface="Montserrat Light" pitchFamily="2" charset="77"/>
                <a:cs typeface="Calibri"/>
              </a:rPr>
              <a:t>- Kom ihåg sista datum för utdragning av lag ( 10 Augusti)</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r>
              <a:rPr lang="sv-SE" sz="4000" dirty="0">
                <a:solidFill>
                  <a:schemeClr val="bg1"/>
                </a:solidFill>
                <a:latin typeface="Montserrat Light" pitchFamily="2" charset="77"/>
                <a:cs typeface="Calibri"/>
              </a:rPr>
              <a:t>- Träningsmatcher skickas till förbundet</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r>
              <a:rPr lang="sv-SE" sz="4000" dirty="0">
                <a:solidFill>
                  <a:schemeClr val="bg1"/>
                </a:solidFill>
                <a:latin typeface="Montserrat Light" pitchFamily="2" charset="77"/>
                <a:cs typeface="Calibri"/>
              </a:rPr>
              <a:t>- IBIS Manualer finns i mängder, hör av er om ni behöver stöttning</a:t>
            </a: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a:p>
            <a:pPr marL="0" marR="0" indent="0" algn="l" defTabSz="457200" rtl="0" eaLnBrk="1" fontAlgn="auto" latinLnBrk="0" hangingPunct="1">
              <a:lnSpc>
                <a:spcPct val="100000"/>
              </a:lnSpc>
              <a:spcBef>
                <a:spcPts val="0"/>
              </a:spcBef>
              <a:spcAft>
                <a:spcPts val="0"/>
              </a:spcAft>
              <a:buClrTx/>
              <a:buSzTx/>
              <a:buFontTx/>
              <a:buNone/>
              <a:tabLst/>
            </a:pPr>
            <a:endParaRPr lang="sv-SE" sz="4000" dirty="0">
              <a:solidFill>
                <a:schemeClr val="bg1"/>
              </a:solidFill>
              <a:latin typeface="Montserrat Light" pitchFamily="2" charset="77"/>
              <a:cs typeface="Calibri"/>
            </a:endParaRPr>
          </a:p>
        </p:txBody>
      </p:sp>
    </p:spTree>
    <p:extLst>
      <p:ext uri="{BB962C8B-B14F-4D97-AF65-F5344CB8AC3E}">
        <p14:creationId xmlns:p14="http://schemas.microsoft.com/office/powerpoint/2010/main" val="1897633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tema">
  <a:themeElements>
    <a:clrScheme name="Egen 4">
      <a:dk1>
        <a:srgbClr val="FFFFFF"/>
      </a:dk1>
      <a:lt1>
        <a:srgbClr val="FFFFFF"/>
      </a:lt1>
      <a:dk2>
        <a:srgbClr val="F3EB75"/>
      </a:dk2>
      <a:lt2>
        <a:srgbClr val="0B0C26"/>
      </a:lt2>
      <a:accent1>
        <a:srgbClr val="00B14F"/>
      </a:accent1>
      <a:accent2>
        <a:srgbClr val="7030A0"/>
      </a:accent2>
      <a:accent3>
        <a:srgbClr val="FF0000"/>
      </a:accent3>
      <a:accent4>
        <a:srgbClr val="27BBED"/>
      </a:accent4>
      <a:accent5>
        <a:srgbClr val="F3EB75"/>
      </a:accent5>
      <a:accent6>
        <a:srgbClr val="D25072"/>
      </a:accent6>
      <a:hlink>
        <a:srgbClr val="C35989"/>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tile tx="0" ty="0" sx="10000" sy="10000" flip="none" algn="ctr"/>
        </a:blipFill>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sz="2200" dirty="0" smtClean="0">
            <a:solidFill>
              <a:schemeClr val="bg1"/>
            </a:solidFill>
            <a:latin typeface="Montserrat Light" pitchFamily="2" charset="77"/>
            <a:cs typeface="Calibri"/>
          </a:defRPr>
        </a:defPPr>
      </a:lstStyle>
    </a:txDef>
  </a:objectDefaults>
  <a:extraClrSchemeLst/>
  <a:extLst>
    <a:ext uri="{05A4C25C-085E-4340-85A3-A5531E510DB2}">
      <thm15:themeFamily xmlns:thm15="http://schemas.microsoft.com/office/thememl/2012/main" name="Presentation36" id="{33D0428A-AEF8-634C-B68F-DE4E8228F358}" vid="{051E8B94-F4D1-F14E-8788-72258B0E09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5C3E040DC242242B35838BC3B876AFF" ma:contentTypeVersion="17" ma:contentTypeDescription="Skapa ett nytt dokument." ma:contentTypeScope="" ma:versionID="b542ac98df8413d2b9ada051e65df19d">
  <xsd:schema xmlns:xsd="http://www.w3.org/2001/XMLSchema" xmlns:xs="http://www.w3.org/2001/XMLSchema" xmlns:p="http://schemas.microsoft.com/office/2006/metadata/properties" xmlns:ns2="9433cb6b-2274-43f8-8e3c-2694419fedb2" xmlns:ns3="131ade3a-ec2a-42e5-bbe5-acd84809a1bd" targetNamespace="http://schemas.microsoft.com/office/2006/metadata/properties" ma:root="true" ma:fieldsID="879a318842656d4dd85c9d60ebd192a5" ns2:_="" ns3:_="">
    <xsd:import namespace="9433cb6b-2274-43f8-8e3c-2694419fedb2"/>
    <xsd:import namespace="131ade3a-ec2a-42e5-bbe5-acd84809a1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33cb6b-2274-43f8-8e3c-2694419fe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d6e093d7-677a-4b54-a0d1-35bbee340e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1ade3a-ec2a-42e5-bbe5-acd84809a1bd"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a9da6a15-e9e8-4e61-b108-5e44287d276c}" ma:internalName="TaxCatchAll" ma:showField="CatchAllData" ma:web="131ade3a-ec2a-42e5-bbe5-acd84809a1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31ade3a-ec2a-42e5-bbe5-acd84809a1bd" xsi:nil="true"/>
    <lcf76f155ced4ddcb4097134ff3c332f xmlns="9433cb6b-2274-43f8-8e3c-2694419fed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3AFA3A-C0CD-4D60-8C7F-E7E9A4E8E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33cb6b-2274-43f8-8e3c-2694419fedb2"/>
    <ds:schemaRef ds:uri="131ade3a-ec2a-42e5-bbe5-acd84809a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A0F3E1-A11F-4EE2-A760-D6316EFC435D}">
  <ds:schemaRefs>
    <ds:schemaRef ds:uri="http://schemas.microsoft.com/sharepoint/v3/contenttype/forms"/>
  </ds:schemaRefs>
</ds:datastoreItem>
</file>

<file path=customXml/itemProps3.xml><?xml version="1.0" encoding="utf-8"?>
<ds:datastoreItem xmlns:ds="http://schemas.openxmlformats.org/officeDocument/2006/customXml" ds:itemID="{74C9AF8F-E895-48CF-91C0-59E78B37AFDF}">
  <ds:schemaRefs>
    <ds:schemaRef ds:uri="9433cb6b-2274-43f8-8e3c-2694419fedb2"/>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131ade3a-ec2a-42e5-bbe5-acd84809a1b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Office-tema</Template>
  <TotalTime>3111</TotalTime>
  <Words>701</Words>
  <Application>Microsoft Macintosh PowerPoint</Application>
  <PresentationFormat>Anpassad</PresentationFormat>
  <Paragraphs>131</Paragraphs>
  <Slides>11</Slides>
  <Notes>7</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11</vt:i4>
      </vt:variant>
    </vt:vector>
  </HeadingPairs>
  <TitlesOfParts>
    <vt:vector size="21" baseType="lpstr">
      <vt:lpstr>Aptos</vt:lpstr>
      <vt:lpstr>Arial</vt:lpstr>
      <vt:lpstr>Calibri</vt:lpstr>
      <vt:lpstr>Inter ExtraBold</vt:lpstr>
      <vt:lpstr>Mongoose Regular</vt:lpstr>
      <vt:lpstr>Montserrat</vt:lpstr>
      <vt:lpstr>Montserrat Light</vt:lpstr>
      <vt:lpstr>Montserrat SemiBold</vt:lpstr>
      <vt:lpstr>Wingdings</vt:lpstr>
      <vt:lpstr>Office-tema</vt:lpstr>
      <vt:lpstr>PowerPoint-presentation</vt:lpstr>
      <vt:lpstr>PowerPoint-presentation</vt:lpstr>
      <vt:lpstr>Agenda</vt:lpstr>
      <vt:lpstr>Organisation VIBF/ÖLIBF</vt:lpstr>
      <vt:lpstr>Representanter Föreningar</vt:lpstr>
      <vt:lpstr>UTBILDNINGSKRAV SVENSK INNEBANdY</vt:lpstr>
      <vt:lpstr>fördelning Säsongen 2025/2026</vt:lpstr>
      <vt:lpstr>Upplägg seriespel 25/26 FK5</vt:lpstr>
      <vt:lpstr>Övriga punkter </vt:lpstr>
      <vt:lpstr>Övriga 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Michael Rosén (Västmanland)</dc:creator>
  <cp:lastModifiedBy>Michael Rosén (Västmanland)</cp:lastModifiedBy>
  <cp:revision>2</cp:revision>
  <dcterms:created xsi:type="dcterms:W3CDTF">2024-06-16T18:17:32Z</dcterms:created>
  <dcterms:modified xsi:type="dcterms:W3CDTF">2025-06-25T12:36:33Z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0x01010065C3E040DC242242B35838BC3B876AFF</vt:lpwstr>
  </property>
</Properties>
</file>