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59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29EDF-E6AD-41B2-83F8-EAA2C6D89646}" v="45" dt="2023-07-03T08:47:40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373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Nygren" userId="4d38bcf519786842" providerId="LiveId" clId="{3B829EDF-E6AD-41B2-83F8-EAA2C6D89646}"/>
    <pc:docChg chg="custSel modSld">
      <pc:chgData name="Anders Nygren" userId="4d38bcf519786842" providerId="LiveId" clId="{3B829EDF-E6AD-41B2-83F8-EAA2C6D89646}" dt="2023-07-03T08:49:15.492" v="92" actId="20577"/>
      <pc:docMkLst>
        <pc:docMk/>
      </pc:docMkLst>
      <pc:sldChg chg="modSp mod">
        <pc:chgData name="Anders Nygren" userId="4d38bcf519786842" providerId="LiveId" clId="{3B829EDF-E6AD-41B2-83F8-EAA2C6D89646}" dt="2023-07-03T08:49:15.492" v="92" actId="20577"/>
        <pc:sldMkLst>
          <pc:docMk/>
          <pc:sldMk cId="2438044556" sldId="257"/>
        </pc:sldMkLst>
        <pc:spChg chg="mod">
          <ac:chgData name="Anders Nygren" userId="4d38bcf519786842" providerId="LiveId" clId="{3B829EDF-E6AD-41B2-83F8-EAA2C6D89646}" dt="2023-07-03T08:49:15.492" v="92" actId="20577"/>
          <ac:spMkLst>
            <pc:docMk/>
            <pc:sldMk cId="2438044556" sldId="257"/>
            <ac:spMk id="3" creationId="{EB43AADA-A67A-55FF-87B0-D3935AF85BA4}"/>
          </ac:spMkLst>
        </pc:spChg>
      </pc:sldChg>
      <pc:sldChg chg="modAnim">
        <pc:chgData name="Anders Nygren" userId="4d38bcf519786842" providerId="LiveId" clId="{3B829EDF-E6AD-41B2-83F8-EAA2C6D89646}" dt="2023-07-03T08:47:40.340" v="44"/>
        <pc:sldMkLst>
          <pc:docMk/>
          <pc:sldMk cId="398994437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57DA4C-1C8C-7238-1C5B-FAEF12847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4ACC57-9069-9216-4909-72E6F1D17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0299B2-9532-B1DA-5B37-AD94B23D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333A2-804C-38C5-349F-73F98155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88B2D8-4A9D-6340-F817-B193E87C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119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E70824-2D8B-46E7-A848-A74B1360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64B101F-3C30-CE3F-173A-B11928FDF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04F150-C58C-D887-DB99-7A376F8A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AC43C8-7BC0-D6A9-C267-5172437B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EF2138-052B-0E29-ADB0-8056A36F9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509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D7BA186-B2C3-01A7-FB56-1460C2519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0D51901-AD98-6C9F-4CC3-B655F4280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ADE8FA-8978-6433-B945-F00DA205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461B9D-7CBB-FA76-7558-2F14DCAE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B3EF77-B25E-06C5-47A6-FFE7FE0D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108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33F5BA-53E6-8FDA-3A88-B054E187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101EDD-E47A-C094-80C6-ADCDC7C96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CC3200-011D-607B-550C-9093F0FA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497881-8258-73FD-FFF0-871F8C23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BAF1EA-1FD4-6AAC-D7FC-8D1A846A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9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DACA19-DAA6-F2D9-47E0-898DAEB8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922FCF-134E-4CFC-CB20-0AA160F3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EC2438-E100-2532-9730-BBF6F17C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C70810-C446-E5F9-B400-FD99EEA6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D0056A-F0AC-B3F3-D28A-F37D1DD6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3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883FC4-26A5-D06F-81E1-7CFC9D49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65CF95-7CD6-2F17-6075-320179656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84570E-885A-E44D-ED49-FFCF5C3D9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203589E-7AE9-850E-14B3-2FB2E86E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338582-E042-84D3-8DB5-1EC2A124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C044FAE-84C9-50EA-42B6-8EAF3D0C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9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E9CF0F-7458-4098-F2D9-EFE65E289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1C0689-E7D5-6A4E-19A8-6EF8F4954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EEFE3B6-A8C7-4139-A395-315313AA8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651292C-3F2E-BE48-B08E-396CC9161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06CB171-C5AC-E19E-25CE-EE85B9D68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971916D-95BB-57A8-D0F1-95A1FB78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A90CAC-6974-6A81-6E6A-F0D8CB31E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5C6EB97-4B43-7F8C-4B3A-1EC0F97B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15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8B97DF-3464-B9C9-5604-D01118E7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95B8475-CB07-CEA7-EFC5-5A7F7FC4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46388C-26A1-48EB-D188-AB8F9FAC9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6C75A91-3B5A-018A-0D33-358ED447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797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75F6C06-E35A-BFC5-1F75-42F92991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55EDF2-95A1-C089-8B4C-D25385033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1F6EED6-4C50-530F-172C-B5F34D8E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24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73EDD0-C3EB-CAE5-DC72-C17BBD08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B04C34-2C18-AC0F-847D-93D153425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D9D24E-C4BC-D886-B7E3-473209674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992EA6-7499-C4BA-1CFA-E928D660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68518C-58F5-4931-2057-93001B8B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19775C-C2A8-3782-E82E-F4A77C5E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59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2000D2-9154-AFBC-E509-81811D64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036CC5C-C121-7BD8-4EE0-0598EEEA3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689BF4-C373-5B24-D6CC-DCF69054C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017CCC-CEBF-BE9C-BA9E-93497C02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EF28DF5-BCAE-8CD4-FB6A-792B2D2A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D9435E0-BD5A-9873-F31F-022EBBF7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459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786E6E6-68F1-167B-D737-363D19B0D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323FE9-0526-803C-82D9-2C725C4E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83F06A-3273-EE6D-0426-6324C9869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4AAF-FBFE-42FE-AD9F-CD53EED709D4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B88B6B-C4BB-42A7-3B7A-7AE201158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78E78E-9B13-BB69-5055-9F6681582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EEF1-55A8-4054-861A-641F351A4B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279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71DD89-82C1-1A4C-1D9E-34C5CBA65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0797"/>
          </a:xfrm>
        </p:spPr>
        <p:txBody>
          <a:bodyPr/>
          <a:lstStyle/>
          <a:p>
            <a:r>
              <a:rPr lang="sv-SE" dirty="0"/>
              <a:t>Spelidé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43AADA-A67A-55FF-87B0-D3935AF85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6960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sv-SE" dirty="0"/>
              <a:t>Detta är inget system, detta är en grunduppställning för att ge oss möjlighet att utnyttja det vi är starka på dvs 1-1. Det är alltså baserat i </a:t>
            </a:r>
            <a:r>
              <a:rPr lang="sv-SE"/>
              <a:t>vår styrka.</a:t>
            </a:r>
            <a:endParaRPr lang="sv-SE" dirty="0"/>
          </a:p>
          <a:p>
            <a:endParaRPr lang="sv-SE" dirty="0"/>
          </a:p>
          <a:p>
            <a:r>
              <a:rPr lang="sv-SE" dirty="0"/>
              <a:t>Titta igenom detta och fundera över din roll och dina positioner. </a:t>
            </a:r>
          </a:p>
        </p:txBody>
      </p:sp>
    </p:spTree>
    <p:extLst>
      <p:ext uri="{BB962C8B-B14F-4D97-AF65-F5344CB8AC3E}">
        <p14:creationId xmlns:p14="http://schemas.microsoft.com/office/powerpoint/2010/main" val="243804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751F7-E402-E73A-06B3-8D684667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Grunduppställning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54F19A-C675-0F8E-20A0-E8497195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953000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Några enkla förhållningsregler:</a:t>
            </a:r>
          </a:p>
          <a:p>
            <a:pPr marL="514350" indent="-514350">
              <a:buAutoNum type="arabicPeriod"/>
            </a:pPr>
            <a:r>
              <a:rPr lang="sv-SE" dirty="0"/>
              <a:t>Attackera korgen (men värdera dina chanser)</a:t>
            </a:r>
          </a:p>
          <a:p>
            <a:pPr marL="514350" indent="-514350">
              <a:buAutoNum type="arabicPeriod"/>
            </a:pPr>
            <a:r>
              <a:rPr lang="sv-SE" dirty="0"/>
              <a:t>Passa bollen om du inte kan attackera</a:t>
            </a:r>
          </a:p>
          <a:p>
            <a:pPr marL="514350" indent="-514350">
              <a:buAutoNum type="arabicPeriod"/>
            </a:pPr>
            <a:r>
              <a:rPr lang="sv-SE" dirty="0" err="1"/>
              <a:t>Cut</a:t>
            </a:r>
            <a:r>
              <a:rPr lang="sv-SE" dirty="0"/>
              <a:t> eller </a:t>
            </a:r>
            <a:r>
              <a:rPr lang="sv-SE" dirty="0" err="1"/>
              <a:t>screen</a:t>
            </a:r>
            <a:r>
              <a:rPr lang="sv-SE" dirty="0"/>
              <a:t> på motsatt sida bollen</a:t>
            </a:r>
          </a:p>
          <a:p>
            <a:pPr marL="514350" indent="-514350">
              <a:buAutoNum type="arabicPeriod"/>
            </a:pPr>
            <a:r>
              <a:rPr lang="sv-SE" dirty="0"/>
              <a:t>3 av 5 går på offensiv retur</a:t>
            </a:r>
          </a:p>
          <a:p>
            <a:pPr marL="514350" indent="-514350">
              <a:buAutoNum type="arabicPeriod"/>
            </a:pPr>
            <a:r>
              <a:rPr lang="sv-SE" dirty="0"/>
              <a:t>Stoppa första pass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BCE21325-30E7-4FD6-0777-8E64AFEDB64A}"/>
              </a:ext>
            </a:extLst>
          </p:cNvPr>
          <p:cNvSpPr txBox="1">
            <a:spLocks/>
          </p:cNvSpPr>
          <p:nvPr/>
        </p:nvSpPr>
        <p:spPr>
          <a:xfrm>
            <a:off x="6248401" y="1825625"/>
            <a:ext cx="4953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Man får alltid:</a:t>
            </a:r>
          </a:p>
          <a:p>
            <a:pPr>
              <a:buFontTx/>
              <a:buChar char="-"/>
            </a:pPr>
            <a:r>
              <a:rPr lang="sv-SE" dirty="0"/>
              <a:t>Improvisera och bryta mönster</a:t>
            </a:r>
          </a:p>
        </p:txBody>
      </p:sp>
    </p:spTree>
    <p:extLst>
      <p:ext uri="{BB962C8B-B14F-4D97-AF65-F5344CB8AC3E}">
        <p14:creationId xmlns:p14="http://schemas.microsoft.com/office/powerpoint/2010/main" val="159055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9E27B-26CC-1502-01B6-4537A7AEC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0F0F26A-63A5-EECE-2311-9623432BE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OriginalBrands | Mikasa SB Tactic Boards &amp; Carrybags-Basketball">
            <a:extLst>
              <a:ext uri="{FF2B5EF4-FFF2-40B4-BE49-F238E27FC236}">
                <a16:creationId xmlns:a16="http://schemas.microsoft.com/office/drawing/2014/main" id="{90DD1A7E-1625-D1BC-166A-7D2AB047A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68907" y="-3454562"/>
            <a:ext cx="14129813" cy="150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E0D209F7-1CE6-56FC-22A1-881470EA917A}"/>
              </a:ext>
            </a:extLst>
          </p:cNvPr>
          <p:cNvSpPr/>
          <p:nvPr/>
        </p:nvSpPr>
        <p:spPr>
          <a:xfrm>
            <a:off x="5573486" y="4636748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BD461F7-4C6B-D5A9-6B0F-A8E14FE1A0D7}"/>
              </a:ext>
            </a:extLst>
          </p:cNvPr>
          <p:cNvSpPr/>
          <p:nvPr/>
        </p:nvSpPr>
        <p:spPr>
          <a:xfrm>
            <a:off x="2917372" y="3656249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DD4C3E2-C362-F62F-4E75-E4BD2E391934}"/>
              </a:ext>
            </a:extLst>
          </p:cNvPr>
          <p:cNvSpPr/>
          <p:nvPr/>
        </p:nvSpPr>
        <p:spPr>
          <a:xfrm>
            <a:off x="8392885" y="3623243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DDEAFDBE-8FFD-7598-4011-2C5A2A745199}"/>
              </a:ext>
            </a:extLst>
          </p:cNvPr>
          <p:cNvSpPr/>
          <p:nvPr/>
        </p:nvSpPr>
        <p:spPr>
          <a:xfrm>
            <a:off x="9601200" y="616347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8423245-AAB8-E51B-BD90-9F59E7C87EFB}"/>
              </a:ext>
            </a:extLst>
          </p:cNvPr>
          <p:cNvSpPr/>
          <p:nvPr/>
        </p:nvSpPr>
        <p:spPr>
          <a:xfrm>
            <a:off x="5257803" y="2654586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3D9D772-D9DD-63EF-8271-320482DCED16}"/>
              </a:ext>
            </a:extLst>
          </p:cNvPr>
          <p:cNvSpPr/>
          <p:nvPr/>
        </p:nvSpPr>
        <p:spPr>
          <a:xfrm>
            <a:off x="5257803" y="4429919"/>
            <a:ext cx="315683" cy="33802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Rak koppling 10">
            <a:extLst>
              <a:ext uri="{FF2B5EF4-FFF2-40B4-BE49-F238E27FC236}">
                <a16:creationId xmlns:a16="http://schemas.microsoft.com/office/drawing/2014/main" id="{CB7E2204-5F0C-F1EC-CF98-3142B97CA974}"/>
              </a:ext>
            </a:extLst>
          </p:cNvPr>
          <p:cNvCxnSpPr/>
          <p:nvPr/>
        </p:nvCxnSpPr>
        <p:spPr>
          <a:xfrm>
            <a:off x="5414733" y="4429919"/>
            <a:ext cx="0" cy="338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16509517-8682-1973-592A-5085B78678B6}"/>
              </a:ext>
            </a:extLst>
          </p:cNvPr>
          <p:cNvCxnSpPr>
            <a:stCxn id="9" idx="1"/>
            <a:endCxn id="9" idx="5"/>
          </p:cNvCxnSpPr>
          <p:nvPr/>
        </p:nvCxnSpPr>
        <p:spPr>
          <a:xfrm>
            <a:off x="5304034" y="4479421"/>
            <a:ext cx="223221" cy="239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D093D5E6-DEC2-605E-8D8D-7D24F0A5780A}"/>
              </a:ext>
            </a:extLst>
          </p:cNvPr>
          <p:cNvCxnSpPr>
            <a:stCxn id="9" idx="7"/>
            <a:endCxn id="9" idx="3"/>
          </p:cNvCxnSpPr>
          <p:nvPr/>
        </p:nvCxnSpPr>
        <p:spPr>
          <a:xfrm flipH="1">
            <a:off x="5304034" y="4479421"/>
            <a:ext cx="223221" cy="239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787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30E0EC-367D-A408-8AB5-62131897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Moment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18E1DB-BFA1-4C29-897C-6445B1DFD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err="1"/>
              <a:t>Guard</a:t>
            </a:r>
            <a:r>
              <a:rPr lang="sv-SE" dirty="0"/>
              <a:t> spelar bollen till forward 1.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Guard</a:t>
            </a:r>
            <a:r>
              <a:rPr lang="sv-SE" dirty="0"/>
              <a:t> sätter därefter </a:t>
            </a:r>
            <a:r>
              <a:rPr lang="sv-SE" dirty="0" err="1"/>
              <a:t>screen</a:t>
            </a:r>
            <a:r>
              <a:rPr lang="sv-SE" dirty="0"/>
              <a:t> för forward 2 på motsatt sida boll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Center postar </a:t>
            </a:r>
            <a:r>
              <a:rPr lang="sv-SE" dirty="0" err="1"/>
              <a:t>high</a:t>
            </a:r>
            <a:r>
              <a:rPr lang="sv-SE" dirty="0"/>
              <a:t>, rullar ned postar </a:t>
            </a:r>
            <a:r>
              <a:rPr lang="sv-SE" dirty="0" err="1"/>
              <a:t>low</a:t>
            </a:r>
            <a:r>
              <a:rPr lang="sv-SE" dirty="0"/>
              <a:t> och rullar ut motsatt sida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Vi vill nu skapa ett 1 -1 läge för vår forward. OBS!!!!  Alla andra skall vara motsatt sida bollen. </a:t>
            </a:r>
          </a:p>
        </p:txBody>
      </p:sp>
    </p:spTree>
    <p:extLst>
      <p:ext uri="{BB962C8B-B14F-4D97-AF65-F5344CB8AC3E}">
        <p14:creationId xmlns:p14="http://schemas.microsoft.com/office/powerpoint/2010/main" val="248541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9E27B-26CC-1502-01B6-4537A7AEC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0F0F26A-63A5-EECE-2311-9623432BE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OriginalBrands | Mikasa SB Tactic Boards &amp; Carrybags-Basketball">
            <a:extLst>
              <a:ext uri="{FF2B5EF4-FFF2-40B4-BE49-F238E27FC236}">
                <a16:creationId xmlns:a16="http://schemas.microsoft.com/office/drawing/2014/main" id="{90DD1A7E-1625-D1BC-166A-7D2AB047A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68907" y="-3454562"/>
            <a:ext cx="14129813" cy="150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E0D209F7-1CE6-56FC-22A1-881470EA917A}"/>
              </a:ext>
            </a:extLst>
          </p:cNvPr>
          <p:cNvSpPr/>
          <p:nvPr/>
        </p:nvSpPr>
        <p:spPr>
          <a:xfrm>
            <a:off x="5573486" y="4636748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BD461F7-4C6B-D5A9-6B0F-A8E14FE1A0D7}"/>
              </a:ext>
            </a:extLst>
          </p:cNvPr>
          <p:cNvSpPr/>
          <p:nvPr/>
        </p:nvSpPr>
        <p:spPr>
          <a:xfrm>
            <a:off x="2917372" y="3656249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DD4C3E2-C362-F62F-4E75-E4BD2E391934}"/>
              </a:ext>
            </a:extLst>
          </p:cNvPr>
          <p:cNvSpPr/>
          <p:nvPr/>
        </p:nvSpPr>
        <p:spPr>
          <a:xfrm>
            <a:off x="8392885" y="3623243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DDEAFDBE-8FFD-7598-4011-2C5A2A745199}"/>
              </a:ext>
            </a:extLst>
          </p:cNvPr>
          <p:cNvSpPr/>
          <p:nvPr/>
        </p:nvSpPr>
        <p:spPr>
          <a:xfrm>
            <a:off x="9601200" y="616347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8423245-AAB8-E51B-BD90-9F59E7C87EFB}"/>
              </a:ext>
            </a:extLst>
          </p:cNvPr>
          <p:cNvSpPr/>
          <p:nvPr/>
        </p:nvSpPr>
        <p:spPr>
          <a:xfrm>
            <a:off x="5257803" y="2654586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3D9D772-D9DD-63EF-8271-320482DCED16}"/>
              </a:ext>
            </a:extLst>
          </p:cNvPr>
          <p:cNvSpPr/>
          <p:nvPr/>
        </p:nvSpPr>
        <p:spPr>
          <a:xfrm>
            <a:off x="5257803" y="4429919"/>
            <a:ext cx="315683" cy="33802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54B5F7BA-0F56-5EAC-5444-B734351712B2}"/>
              </a:ext>
            </a:extLst>
          </p:cNvPr>
          <p:cNvCxnSpPr/>
          <p:nvPr/>
        </p:nvCxnSpPr>
        <p:spPr>
          <a:xfrm>
            <a:off x="7743690" y="3215640"/>
            <a:ext cx="472440" cy="42672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C9A8824B-8682-A979-513E-2A0960E62D09}"/>
              </a:ext>
            </a:extLst>
          </p:cNvPr>
          <p:cNvCxnSpPr>
            <a:cxnSpLocks/>
          </p:cNvCxnSpPr>
          <p:nvPr/>
        </p:nvCxnSpPr>
        <p:spPr>
          <a:xfrm>
            <a:off x="8007667" y="1026715"/>
            <a:ext cx="234314" cy="660717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94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6.25E-7 -1.85185E-6 L -0.11185 -0.068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99" y="-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8.33333E-7 -2.59259E-6 L 0.12461 -0.1944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24" y="-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1107 -0.06967 L -0.01107 -0.06967 C -0.01146 -0.07708 -0.01172 -0.08472 -0.01237 -0.09189 C -0.01289 -0.09884 -0.0138 -0.10115 -0.01485 -0.10764 C -0.01537 -0.11041 -0.01563 -0.11342 -0.01615 -0.11643 C -0.01654 -0.12453 -0.01667 -0.13287 -0.01732 -0.14097 C -0.01758 -0.14398 -0.01979 -0.14768 -0.01862 -0.14976 C -0.01758 -0.15162 -0.01615 -0.14652 -0.01485 -0.14537 C -0.01289 -0.14351 -0.01068 -0.14213 -0.0086 -0.14097 C 0.00312 -0.13379 0.00221 -0.13611 0.01771 -0.13426 C 0.03216 -0.13634 0.04687 -0.13796 0.06133 -0.14097 C 0.07044 -0.14282 0.07018 -0.14537 0.0776 -0.14976 C 0.07929 -0.15069 0.08099 -0.15092 0.08268 -0.15208 C 0.0914 -0.15717 0.0862 -0.15509 0.09388 -0.16088 C 0.09505 -0.1618 0.09635 -0.16226 0.09765 -0.16296 C 0.09974 -0.16597 0.10156 -0.16944 0.1039 -0.17199 C 0.10469 -0.17291 0.11653 -0.18472 0.12005 -0.1875 C 0.12135 -0.18842 0.12265 -0.18889 0.12383 -0.18981 C 0.1289 -0.20301 0.12331 -0.18981 0.13255 -0.20532 C 0.13737 -0.21319 0.14232 -0.2206 0.14635 -0.22963 C 0.15208 -0.24236 0.14948 -0.2375 0.1539 -0.24514 L 0.1539 -0.24514 L 0.16015 -0.23865 " pathEditMode="relative" ptsTypes="AAAAAAAAAAAAAAAAAAAAA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6DFFE8-A06A-59F4-C16A-7C08F6B8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Moment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A6A6D5-FA76-80D6-F509-B53D83C28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Forward 2 gör </a:t>
            </a:r>
            <a:r>
              <a:rPr lang="sv-SE" dirty="0" err="1"/>
              <a:t>cut</a:t>
            </a:r>
            <a:r>
              <a:rPr lang="sv-SE" dirty="0"/>
              <a:t> mot korgen, får han inte pass från forward 1 så fortsätter han mot hörnet och tar position som skytt.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Guard</a:t>
            </a:r>
            <a:r>
              <a:rPr lang="sv-SE" dirty="0"/>
              <a:t> går tillbaka till sin position efter </a:t>
            </a:r>
            <a:r>
              <a:rPr lang="sv-SE" dirty="0" err="1"/>
              <a:t>screen</a:t>
            </a:r>
            <a:r>
              <a:rPr lang="sv-SE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Forward 1 kan välja på att spela tillbaka bollen till </a:t>
            </a:r>
            <a:r>
              <a:rPr lang="sv-SE" dirty="0" err="1"/>
              <a:t>guard</a:t>
            </a:r>
            <a:r>
              <a:rPr lang="sv-SE" dirty="0"/>
              <a:t> ELLER spela bollen till hörnet till forward 2 som skytt,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Forward 3 rullar upp mot F2 tidigare position.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Forward 1 gör </a:t>
            </a:r>
            <a:r>
              <a:rPr lang="sv-SE" dirty="0" err="1"/>
              <a:t>cut</a:t>
            </a:r>
            <a:r>
              <a:rPr lang="sv-SE" dirty="0"/>
              <a:t> mot korg. Får han inte pass så fortsätter han mot andra sidan som skytt.</a:t>
            </a:r>
          </a:p>
        </p:txBody>
      </p:sp>
    </p:spTree>
    <p:extLst>
      <p:ext uri="{BB962C8B-B14F-4D97-AF65-F5344CB8AC3E}">
        <p14:creationId xmlns:p14="http://schemas.microsoft.com/office/powerpoint/2010/main" val="236933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9E27B-26CC-1502-01B6-4537A7AEC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0F0F26A-63A5-EECE-2311-9623432BE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OriginalBrands | Mikasa SB Tactic Boards &amp; Carrybags-Basketball">
            <a:extLst>
              <a:ext uri="{FF2B5EF4-FFF2-40B4-BE49-F238E27FC236}">
                <a16:creationId xmlns:a16="http://schemas.microsoft.com/office/drawing/2014/main" id="{90DD1A7E-1625-D1BC-166A-7D2AB047A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68907" y="-3454562"/>
            <a:ext cx="14129813" cy="150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E0D209F7-1CE6-56FC-22A1-881470EA917A}"/>
              </a:ext>
            </a:extLst>
          </p:cNvPr>
          <p:cNvSpPr/>
          <p:nvPr/>
        </p:nvSpPr>
        <p:spPr>
          <a:xfrm>
            <a:off x="7125924" y="3419330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BD461F7-4C6B-D5A9-6B0F-A8E14FE1A0D7}"/>
              </a:ext>
            </a:extLst>
          </p:cNvPr>
          <p:cNvSpPr/>
          <p:nvPr/>
        </p:nvSpPr>
        <p:spPr>
          <a:xfrm>
            <a:off x="2917372" y="3656249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DD4C3E2-C362-F62F-4E75-E4BD2E391934}"/>
              </a:ext>
            </a:extLst>
          </p:cNvPr>
          <p:cNvSpPr/>
          <p:nvPr/>
        </p:nvSpPr>
        <p:spPr>
          <a:xfrm>
            <a:off x="8604204" y="3440421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DDEAFDBE-8FFD-7598-4011-2C5A2A745199}"/>
              </a:ext>
            </a:extLst>
          </p:cNvPr>
          <p:cNvSpPr/>
          <p:nvPr/>
        </p:nvSpPr>
        <p:spPr>
          <a:xfrm>
            <a:off x="9601200" y="616347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8423245-AAB8-E51B-BD90-9F59E7C87EFB}"/>
              </a:ext>
            </a:extLst>
          </p:cNvPr>
          <p:cNvSpPr/>
          <p:nvPr/>
        </p:nvSpPr>
        <p:spPr>
          <a:xfrm>
            <a:off x="7243080" y="1186259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3D9D772-D9DD-63EF-8271-320482DCED16}"/>
              </a:ext>
            </a:extLst>
          </p:cNvPr>
          <p:cNvSpPr/>
          <p:nvPr/>
        </p:nvSpPr>
        <p:spPr>
          <a:xfrm>
            <a:off x="3833882" y="3664258"/>
            <a:ext cx="315683" cy="33802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588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83 0.00902 L -0.05183 0.00902 C -0.05599 0.00972 -0.06055 0.0081 -0.06433 0.01111 C -0.06654 0.01296 -0.0668 0.01875 -0.0681 0.02222 C -0.07123 0.03102 -0.07058 0.02731 -0.07318 0.03796 C -0.07383 0.04074 -0.0767 0.05463 -0.07813 0.05787 C -0.07904 0.05995 -0.0806 0.06088 -0.0819 0.06227 C -0.08269 0.06527 -0.08334 0.06852 -0.08438 0.07129 C -0.08607 0.07546 -0.09479 0.08796 -0.09558 0.08889 C -0.10196 0.09699 -0.11328 0.10856 -0.12058 0.11111 C -0.12982 0.11435 -0.12474 0.11296 -0.13568 0.11574 L -0.16315 0.11342 C -0.16628 0.11227 -0.16784 0.10532 -0.17058 0.10231 C -0.1737 0.09861 -0.17735 0.09652 -0.1806 0.09352 C -0.18503 0.08935 -0.1905 0.08402 -0.1944 0.07777 C -0.19701 0.07361 -0.19922 0.06875 -0.20183 0.06458 C -0.20547 0.05902 -0.21055 0.05602 -0.21315 0.04907 C -0.21394 0.04676 -0.21472 0.04444 -0.21563 0.04236 C -0.2168 0.03935 -0.21823 0.03657 -0.2194 0.03333 C -0.22357 0.02176 -0.22748 0.01041 -0.2306 -0.00209 C -0.2336 -0.01389 -0.23763 -0.02523 -0.23933 -0.03773 C -0.2444 -0.07361 -0.24115 -0.05579 -0.24935 -0.09098 C -0.25065 -0.10371 -0.25235 -0.11598 -0.25313 -0.12871 C -0.25352 -0.13611 -0.25378 -0.14352 -0.25443 -0.15093 C -0.25469 -0.15463 -0.25534 -0.15834 -0.2556 -0.16204 C -0.25586 -0.16435 -0.25821 -0.20417 -0.25938 -0.21551 C -0.25964 -0.21852 -0.25977 -0.22176 -0.26068 -0.22431 C -0.26185 -0.22778 -0.2642 -0.22986 -0.26563 -0.2331 C -0.2668 -0.23588 -0.26706 -0.23935 -0.2681 -0.24213 C -0.27032 -0.24746 -0.27266 -0.24954 -0.27565 -0.25324 C -0.28256 -0.27176 -0.2767 -0.25764 -0.29688 -0.28658 C -0.30144 -0.29306 -0.3056 -0.30093 -0.31055 -0.30648 C -0.32214 -0.31945 -0.32617 -0.32593 -0.33933 -0.3331 C -0.34375 -0.33565 -0.34844 -0.33635 -0.35313 -0.33773 C -0.378 -0.34398 -0.38815 -0.34537 -0.41315 -0.34885 L -0.4819 -0.35764 L -0.5043 -0.35996 C -0.50899 -0.36042 -0.51354 -0.36158 -0.5181 -0.36204 C -0.52969 -0.3632 -0.54141 -0.36366 -0.55313 -0.36435 C -0.5543 -0.36505 -0.5556 -0.36598 -0.5569 -0.36644 C -0.55886 -0.36736 -0.56302 -0.36875 -0.56302 -0.36875 L -0.56302 -0.37084 " pathEditMode="relative" ptsTypes="AAAAAAAAAAAAAAAAAAAAAAAAAAAAAAAAAAA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6 L -0.13307 0.207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54" y="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7037E-6 L 0.15144 0.12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5" y="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02 -0.0037 L -0.04102 -0.0037 C -0.05729 -0.0044 -0.07357 -0.00625 -0.08985 -0.00579 C -0.09909 -0.00555 -0.10899 -0.0081 -0.11732 -0.00139 C -0.12005 0.0007 -0.11563 0.00903 -0.11485 0.01412 C -0.11433 0.01713 -0.11419 0.02014 -0.11354 0.02292 C -0.11289 0.02616 -0.11172 0.02871 -0.11107 0.03195 C -0.11042 0.03472 -0.11016 0.03773 -0.10977 0.04074 C -0.10899 0.04815 -0.10873 0.05579 -0.10729 0.06296 C -0.10651 0.06736 -0.10534 0.07176 -0.10482 0.07639 C -0.10443 0.08009 -0.10391 0.0838 -0.10352 0.0875 C -0.10313 0.0919 -0.10313 0.09653 -0.10235 0.1007 C -0.10143 0.10556 -0.09987 0.10972 -0.09857 0.11412 C -0.09636 0.13449 -0.0987 0.11597 -0.09479 0.13866 C -0.0931 0.14884 -0.0918 0.15949 -0.08985 0.16968 C -0.08893 0.17408 -0.08828 0.17871 -0.08737 0.1831 C -0.08659 0.18681 -0.08542 0.19028 -0.08477 0.19421 C -0.08425 0.19769 -0.08399 0.20162 -0.0836 0.20533 C -0.08321 0.21343 -0.08294 0.22153 -0.08229 0.22963 C -0.08203 0.23357 -0.08138 0.23704 -0.08112 0.24074 C -0.0806 0.24676 -0.08021 0.25278 -0.07982 0.25857 C -0.08008 0.27338 -0.07969 0.32338 -0.08229 0.34977 C -0.08255 0.35208 -0.08321 0.35417 -0.0836 0.35648 C -0.08412 0.35996 -0.08399 0.36412 -0.08477 0.36759 C -0.08698 0.37662 -0.09024 0.38496 -0.09232 0.39421 C -0.0931 0.39792 -0.09401 0.40162 -0.09479 0.40533 C -0.09571 0.40972 -0.0961 0.41435 -0.09727 0.41852 C -0.09831 0.42199 -0.09987 0.42454 -0.10104 0.42755 C -0.10248 0.43102 -0.10365 0.43496 -0.10482 0.43866 C -0.10573 0.44144 -0.10638 0.44468 -0.10729 0.44746 C -0.10847 0.45139 -0.10977 0.45486 -0.11107 0.45857 C -0.11185 0.46088 -0.11289 0.46296 -0.11354 0.46528 C -0.11446 0.46829 -0.11498 0.47153 -0.11602 0.47408 C -0.11706 0.47685 -0.11862 0.47871 -0.11979 0.48079 L -0.12227 0.48542 L -0.12227 0.48542 " pathEditMode="relative" ptsTypes="AAAAAAAAAAAAAAAAAAAAAAAAAAAAAAAAAA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-0.0713 L 0.00456 -0.0713 C 0.0069 -0.07732 0.01068 -0.08843 0.01445 -0.09352 C 0.01641 -0.0963 0.01875 -0.09792 0.0207 -0.10023 C 0.02253 -0.10232 0.02396 -0.10509 0.02578 -0.10695 C 0.02956 -0.11088 0.03568 -0.11458 0.03945 -0.12037 C 0.04089 -0.12222 0.04193 -0.125 0.04323 -0.12708 C 0.04479 -0.1294 0.04675 -0.13102 0.04831 -0.13357 C 0.04974 -0.13634 0.05052 -0.13982 0.05195 -0.14259 C 0.05352 -0.14514 0.05547 -0.14653 0.05703 -0.14908 C 0.05846 -0.15185 0.05925 -0.15556 0.06081 -0.1581 C 0.0707 -0.17593 0.06341 -0.1581 0.07201 -0.17593 C 0.07917 -0.19074 0.0668 -0.17477 0.0832 -0.19815 C 0.08529 -0.20093 0.08776 -0.20347 0.08945 -0.20695 C 0.09193 -0.21158 0.09349 -0.21759 0.0957 -0.22246 C 0.09974 -0.23171 0.10443 -0.23982 0.1082 -0.24931 C 0.11029 -0.2544 0.11211 -0.25996 0.11445 -0.26482 C 0.12005 -0.2757 0.12669 -0.28472 0.13203 -0.29583 C 0.13451 -0.30093 0.13672 -0.30648 0.13945 -0.31134 C 0.14219 -0.31621 0.14557 -0.31991 0.14831 -0.32477 C 0.14974 -0.32732 0.15052 -0.33102 0.15195 -0.33357 C 0.15417 -0.33727 0.15833 -0.34005 0.16081 -0.34259 C 0.16628 -0.34815 0.17135 -0.35486 0.17695 -0.36019 C 0.18164 -0.36482 0.18633 -0.36852 0.19076 -0.37361 C 0.20104 -0.38565 0.21094 -0.39838 0.2207 -0.41134 C 0.22422 -0.41597 0.22669 -0.42014 0.23073 -0.42246 C 0.23399 -0.42454 0.2375 -0.42523 0.24076 -0.42685 C 0.2556 -0.43449 0.24141 -0.42894 0.25456 -0.43357 C 0.26823 -0.44421 0.25807 -0.43704 0.27201 -0.44468 C 0.27448 -0.44607 0.27695 -0.44815 0.27956 -0.44908 C 0.2819 -0.45023 0.28451 -0.45023 0.28698 -0.45139 C 0.29128 -0.45324 0.29518 -0.45671 0.29948 -0.4581 C 0.30482 -0.45972 0.31042 -0.45926 0.31576 -0.46019 C 0.32122 -0.46134 0.32656 -0.46366 0.33203 -0.46482 C 0.33737 -0.46574 0.34284 -0.46597 0.34831 -0.4669 C 0.35365 -0.46806 0.35912 -0.47014 0.36445 -0.4713 C 0.36914 -0.47246 0.3737 -0.47292 0.37826 -0.47361 C 0.37995 -0.47431 0.38151 -0.47546 0.3832 -0.47593 C 0.38776 -0.47685 0.39245 -0.47732 0.39701 -0.47801 C 0.40117 -0.47871 0.40534 -0.4794 0.40951 -0.48033 C 0.41198 -0.48079 0.41445 -0.48195 0.41706 -0.48241 C 0.42604 -0.48426 0.44649 -0.48611 0.45456 -0.48704 L 0.47201 -0.49144 C 0.47578 -0.49236 0.47956 -0.49236 0.4832 -0.49352 C 0.49167 -0.4963 0.49297 -0.49931 0.50078 -0.50023 C 0.52708 -0.50394 0.51979 -0.4919 0.52708 -0.50463 L 0.52708 -0.49583 " pathEditMode="relative" ptsTypes="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E30E0D-8963-2182-F6AA-72D39D60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Moment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17F326-6398-64FF-7090-7FDA306F4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Forward 2 fyller position efter Forward 1 </a:t>
            </a:r>
            <a:r>
              <a:rPr lang="sv-SE" dirty="0" err="1"/>
              <a:t>cut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Center rullar in och postar mitt. Om inte pass kommer går center och postar </a:t>
            </a:r>
            <a:r>
              <a:rPr lang="sv-SE" dirty="0" err="1"/>
              <a:t>high</a:t>
            </a:r>
            <a:r>
              <a:rPr lang="sv-SE" dirty="0"/>
              <a:t> igen.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Grunduppställningen är tillbaka.  </a:t>
            </a:r>
          </a:p>
        </p:txBody>
      </p:sp>
    </p:spTree>
    <p:extLst>
      <p:ext uri="{BB962C8B-B14F-4D97-AF65-F5344CB8AC3E}">
        <p14:creationId xmlns:p14="http://schemas.microsoft.com/office/powerpoint/2010/main" val="1052529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F9E27B-26CC-1502-01B6-4537A7AEC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0F0F26A-63A5-EECE-2311-9623432BE6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OriginalBrands | Mikasa SB Tactic Boards &amp; Carrybags-Basketball">
            <a:extLst>
              <a:ext uri="{FF2B5EF4-FFF2-40B4-BE49-F238E27FC236}">
                <a16:creationId xmlns:a16="http://schemas.microsoft.com/office/drawing/2014/main" id="{90DD1A7E-1625-D1BC-166A-7D2AB047A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68907" y="-3454562"/>
            <a:ext cx="14129813" cy="150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E0D209F7-1CE6-56FC-22A1-881470EA917A}"/>
              </a:ext>
            </a:extLst>
          </p:cNvPr>
          <p:cNvSpPr/>
          <p:nvPr/>
        </p:nvSpPr>
        <p:spPr>
          <a:xfrm>
            <a:off x="5510484" y="4521994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BD461F7-4C6B-D5A9-6B0F-A8E14FE1A0D7}"/>
              </a:ext>
            </a:extLst>
          </p:cNvPr>
          <p:cNvSpPr/>
          <p:nvPr/>
        </p:nvSpPr>
        <p:spPr>
          <a:xfrm>
            <a:off x="9592492" y="616347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DD4C3E2-C362-F62F-4E75-E4BD2E391934}"/>
              </a:ext>
            </a:extLst>
          </p:cNvPr>
          <p:cNvSpPr/>
          <p:nvPr/>
        </p:nvSpPr>
        <p:spPr>
          <a:xfrm>
            <a:off x="1717765" y="678143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DDEAFDBE-8FFD-7598-4011-2C5A2A745199}"/>
              </a:ext>
            </a:extLst>
          </p:cNvPr>
          <p:cNvSpPr/>
          <p:nvPr/>
        </p:nvSpPr>
        <p:spPr>
          <a:xfrm>
            <a:off x="8392887" y="3529385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sv-SE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8423245-AAB8-E51B-BD90-9F59E7C87EFB}"/>
              </a:ext>
            </a:extLst>
          </p:cNvPr>
          <p:cNvSpPr/>
          <p:nvPr/>
        </p:nvSpPr>
        <p:spPr>
          <a:xfrm>
            <a:off x="7234372" y="1030287"/>
            <a:ext cx="881743" cy="827881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8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D3D9D772-D9DD-63EF-8271-320482DCED16}"/>
              </a:ext>
            </a:extLst>
          </p:cNvPr>
          <p:cNvSpPr/>
          <p:nvPr/>
        </p:nvSpPr>
        <p:spPr>
          <a:xfrm>
            <a:off x="5145610" y="4315118"/>
            <a:ext cx="315683" cy="33802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1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40741E-7 L 0.02683 0.365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1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9 0.05393 L -0.01459 0.05393 C -0.01628 0.05833 -0.02266 0.07592 -0.02591 0.08264 C -0.02709 0.08518 -0.02826 0.0875 -0.02969 0.08935 C -0.03229 0.09282 -0.03529 0.09421 -0.03841 0.09606 C -0.05677 0.09467 -0.07513 0.0956 -0.09336 0.09166 C -0.09571 0.0912 -0.10117 0.07916 -0.10339 0.07615 C -0.11341 0.06111 -0.11211 0.06319 -0.12084 0.05393 C -0.1293 0.12963 -0.12214 0.06227 -0.12331 0.26273 C -0.12344 0.27014 -0.12331 0.27754 -0.12331 0.28495 L -0.12331 0.29398 L -0.12331 0.29398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285</Words>
  <Application>Microsoft Office PowerPoint</Application>
  <PresentationFormat>Bredbild</PresentationFormat>
  <Paragraphs>48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Spelidé</vt:lpstr>
      <vt:lpstr>Grunduppställning</vt:lpstr>
      <vt:lpstr>PowerPoint-presentation</vt:lpstr>
      <vt:lpstr>Moment 1</vt:lpstr>
      <vt:lpstr>PowerPoint-presentation</vt:lpstr>
      <vt:lpstr>Moment 2</vt:lpstr>
      <vt:lpstr>PowerPoint-presentation</vt:lpstr>
      <vt:lpstr>Moment 3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Spelidé</dc:title>
  <dc:creator>Anders Nygren</dc:creator>
  <cp:lastModifiedBy>Anders Nygren</cp:lastModifiedBy>
  <cp:revision>1</cp:revision>
  <dcterms:created xsi:type="dcterms:W3CDTF">2023-07-03T07:50:31Z</dcterms:created>
  <dcterms:modified xsi:type="dcterms:W3CDTF">2023-07-03T08:49:18Z</dcterms:modified>
</cp:coreProperties>
</file>