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C9247-0A53-2BA2-37AC-DA6F6936B0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F99F04-0EA3-67A0-EDCB-A50229A33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EB805-6381-8CE3-3439-04C854C0F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BF62-E411-44C6-B139-28D1EECE40B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FCB58-33A4-D01E-6595-8D6564B4F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07653-9B19-B5F4-7BB6-9B9A598C3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6708-DA6A-4BBE-A3FA-21E41A5130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886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29460-42AB-68BE-5465-C9AAC461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98D877-8CBF-9FF0-A4B3-ED3392F7E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5DE60-B4F1-081D-AC1B-7A364EF9D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BF62-E411-44C6-B139-28D1EECE40B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A43E1-6A26-2403-9617-9029E8D44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08CC1-314E-1A53-DE95-A3D69CD05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6708-DA6A-4BBE-A3FA-21E41A5130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908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AD2EAD-3C71-4A3F-CEA6-CC949DAF01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A3E5C-62B9-E3A4-5FB3-939F0C043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1D250-1F16-74EF-1349-7FB0E6CE0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BF62-E411-44C6-B139-28D1EECE40B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3062F-533D-90C6-7EB5-5E692F53E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B4180-0E7E-45FB-AC4F-2B7E29E5F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6708-DA6A-4BBE-A3FA-21E41A5130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666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02561-6618-D6A4-1D67-45359FA8F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532D8-B600-3A24-2E0B-5AE8DF1F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68D63-D77B-0755-A0E5-224BEFB58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BF62-E411-44C6-B139-28D1EECE40B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E622D-A9AA-ADE5-8430-375B199CF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67371-AEDF-F4E5-5434-E8E3F32D7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6708-DA6A-4BBE-A3FA-21E41A5130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018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7F1C9-6660-3A07-6281-C99F4508E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B0AEF-2D94-CBC3-F1B8-78692673A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C01B5-0B79-97C4-B1E1-63F51D49A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BF62-E411-44C6-B139-28D1EECE40B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3D88A-F7DC-E405-4D9B-8F6EF0DEA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6867F-8118-8AC7-CEA4-E0FB8B1A0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6708-DA6A-4BBE-A3FA-21E41A5130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330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D80F5-9E8E-E920-57B5-123158DDD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CBE2F-3E46-2E80-7B3E-4584160D1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70442-BEF2-0B23-3FAE-97AFB541D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7FC58-9554-6C4E-BF39-24C4A1AEA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BF62-E411-44C6-B139-28D1EECE40B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B61A9B-7835-D397-DFC6-A19BAF842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02689-8418-100C-A05F-F46481574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6708-DA6A-4BBE-A3FA-21E41A5130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481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6FA6-3F2C-ED0E-B087-AB54C7662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FDAB-47F5-662A-DF9D-925BCF4EE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8DAEA-A450-626C-74D8-119A96749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E7936-0A4D-5978-0923-1C91FC36D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60AAA4-05DC-6829-C404-88B2A60BB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E72C1A-DB60-3740-402E-42061486A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BF62-E411-44C6-B139-28D1EECE40B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4181A2-0054-953E-D117-AA3E55A5D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DEDCD7-7E48-854E-2BE0-8251A30E4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6708-DA6A-4BBE-A3FA-21E41A5130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291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68AD9-DDEB-C201-31DF-E315FEE63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06FE4-2DC6-52A9-0331-DBE1A27B3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BF62-E411-44C6-B139-28D1EECE40B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F9BDF-22F2-34AF-CB6D-BF1E73D07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8C845-5829-AA15-2657-BAF89DBA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6708-DA6A-4BBE-A3FA-21E41A5130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028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63AEC5-F834-A04C-CBD9-C5FF2C46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BF62-E411-44C6-B139-28D1EECE40B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02BE8B-2957-ADB9-69B1-1E46B4BB5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B8AA6-14CC-123D-8E0D-BC98E48A3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6708-DA6A-4BBE-A3FA-21E41A5130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418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816FB-04A1-5AD6-9077-9F2E120A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97EE1-E3B3-6D0C-3913-B473C92A2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74E10-34B6-A471-F237-388948632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010C7-DFCF-0AA8-2123-D343D7CC1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BF62-E411-44C6-B139-28D1EECE40B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05EE-6FB2-8A1A-3941-DBBE034A7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000B9-52B1-DD47-C39D-E274E40DA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6708-DA6A-4BBE-A3FA-21E41A5130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994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EE303-865F-F240-61E5-931279F35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E4B3A3-C2DE-A2C8-0E9F-48BBBD08B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906955-6F3C-00F4-B404-9FCC206A2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6F022-D731-2A32-3DFB-434C3E8ED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BF62-E411-44C6-B139-28D1EECE40B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230D8F-A6FD-649F-3C12-54E7E8C0E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2A110-0600-94FA-697A-EB9F84CA1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6708-DA6A-4BBE-A3FA-21E41A5130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968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49B426-D4F1-A8B8-DA6A-7C4F8D4E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BD2FF-3FA9-E3D7-4EC1-DC7F5568F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52F18-5563-D411-B505-FFDA7F75A8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3BF62-E411-44C6-B139-28D1EECE40B2}" type="datetimeFigureOut">
              <a:rPr lang="sv-SE" smtClean="0"/>
              <a:t>2023-11-01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AEE28-DCF9-E7F1-08AF-7D53F33C1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1DFF7-7E9A-D219-D7A7-612ED3D6F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46708-DA6A-4BBE-A3FA-21E41A5130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22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w: Right 5">
            <a:extLst>
              <a:ext uri="{FF2B5EF4-FFF2-40B4-BE49-F238E27FC236}">
                <a16:creationId xmlns:a16="http://schemas.microsoft.com/office/drawing/2014/main" id="{A397FA6B-1F2E-544A-A9A1-41D2CCF3F8F8}"/>
              </a:ext>
            </a:extLst>
          </p:cNvPr>
          <p:cNvSpPr/>
          <p:nvPr/>
        </p:nvSpPr>
        <p:spPr>
          <a:xfrm>
            <a:off x="2072081" y="2390862"/>
            <a:ext cx="8221211" cy="704676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26" name="Picture 2" descr="Lerums BK">
            <a:extLst>
              <a:ext uri="{FF2B5EF4-FFF2-40B4-BE49-F238E27FC236}">
                <a16:creationId xmlns:a16="http://schemas.microsoft.com/office/drawing/2014/main" id="{B8C0A55E-DB80-2BA2-BF4A-F99FBB6EB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809" y="63354"/>
            <a:ext cx="1768108" cy="149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tar: 6 Points 6">
            <a:extLst>
              <a:ext uri="{FF2B5EF4-FFF2-40B4-BE49-F238E27FC236}">
                <a16:creationId xmlns:a16="http://schemas.microsoft.com/office/drawing/2014/main" id="{99B4B316-4885-7AE3-7017-33193EEED270}"/>
              </a:ext>
            </a:extLst>
          </p:cNvPr>
          <p:cNvSpPr/>
          <p:nvPr/>
        </p:nvSpPr>
        <p:spPr>
          <a:xfrm>
            <a:off x="9177556" y="2499919"/>
            <a:ext cx="453006" cy="453006"/>
          </a:xfrm>
          <a:prstGeom prst="star6">
            <a:avLst>
              <a:gd name="adj" fmla="val 17757"/>
              <a:gd name="hf" fmla="val 1154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38B0C21-4FEE-72AC-AFA2-37DCD9C05F57}"/>
              </a:ext>
            </a:extLst>
          </p:cNvPr>
          <p:cNvCxnSpPr/>
          <p:nvPr/>
        </p:nvCxnSpPr>
        <p:spPr>
          <a:xfrm>
            <a:off x="9395670" y="1392573"/>
            <a:ext cx="0" cy="964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17F92D-794D-6FD6-0BFD-DEF22F2BCED6}"/>
              </a:ext>
            </a:extLst>
          </p:cNvPr>
          <p:cNvCxnSpPr>
            <a:cxnSpLocks/>
          </p:cNvCxnSpPr>
          <p:nvPr/>
        </p:nvCxnSpPr>
        <p:spPr>
          <a:xfrm flipV="1">
            <a:off x="8967831" y="3061983"/>
            <a:ext cx="0" cy="1619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74D6385-E9E9-0FD6-1982-2281C68C72B8}"/>
              </a:ext>
            </a:extLst>
          </p:cNvPr>
          <p:cNvCxnSpPr>
            <a:cxnSpLocks/>
          </p:cNvCxnSpPr>
          <p:nvPr/>
        </p:nvCxnSpPr>
        <p:spPr>
          <a:xfrm flipV="1">
            <a:off x="8212822" y="3061983"/>
            <a:ext cx="0" cy="620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CFFE005-0515-7F8B-DCAA-EACD5E9D4E7E}"/>
              </a:ext>
            </a:extLst>
          </p:cNvPr>
          <p:cNvCxnSpPr>
            <a:cxnSpLocks/>
          </p:cNvCxnSpPr>
          <p:nvPr/>
        </p:nvCxnSpPr>
        <p:spPr>
          <a:xfrm>
            <a:off x="5217952" y="1845578"/>
            <a:ext cx="0" cy="629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BB26026-B126-2989-DE9D-60873FF25B50}"/>
              </a:ext>
            </a:extLst>
          </p:cNvPr>
          <p:cNvCxnSpPr/>
          <p:nvPr/>
        </p:nvCxnSpPr>
        <p:spPr>
          <a:xfrm flipV="1">
            <a:off x="2449585" y="3061983"/>
            <a:ext cx="0" cy="1132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46E9C8E8-9354-CDFD-1395-8E1E991EC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478" y="4203122"/>
            <a:ext cx="3872057" cy="24996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B8619FB-3954-9FA4-8D88-C054947B57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5812" y="993005"/>
            <a:ext cx="4359179" cy="8315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D2FCE7B-22D0-C7BD-4088-930D281036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5280" y="3684942"/>
            <a:ext cx="3600766" cy="536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9575E92-19DF-B97A-3EB1-46917BC8EE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18972" y="4686588"/>
            <a:ext cx="3790965" cy="12947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4" name="TextBox 1023">
            <a:extLst>
              <a:ext uri="{FF2B5EF4-FFF2-40B4-BE49-F238E27FC236}">
                <a16:creationId xmlns:a16="http://schemas.microsoft.com/office/drawing/2014/main" id="{11C119EB-86CB-73E5-07BE-4A4315A2E025}"/>
              </a:ext>
            </a:extLst>
          </p:cNvPr>
          <p:cNvSpPr txBox="1"/>
          <p:nvPr/>
        </p:nvSpPr>
        <p:spPr>
          <a:xfrm>
            <a:off x="8825218" y="998291"/>
            <a:ext cx="120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Cupdagen!</a:t>
            </a:r>
          </a:p>
        </p:txBody>
      </p:sp>
    </p:spTree>
    <p:extLst>
      <p:ext uri="{BB962C8B-B14F-4D97-AF65-F5344CB8AC3E}">
        <p14:creationId xmlns:p14="http://schemas.microsoft.com/office/powerpoint/2010/main" val="2017708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Johansson Ohlin Maria</dc:creator>
  <cp:lastModifiedBy>Johansson Ohlin Maria</cp:lastModifiedBy>
  <cp:revision>1</cp:revision>
  <dcterms:created xsi:type="dcterms:W3CDTF">2023-11-01T18:29:50Z</dcterms:created>
  <dcterms:modified xsi:type="dcterms:W3CDTF">2023-11-01T19:04:04Z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2023-11-01T18:42:08Z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3d6acca2-05c8-4d49-a599-1317f04912c3</vt:lpwstr>
  </property>
  <property fmtid="{D5CDD505-2E9C-101B-9397-08002B2CF9AE}" pid="8" name="MSIP_Label_19540963-e559-4020-8a90-fe8a502c2801_ContentBits">
    <vt:lpwstr>0</vt:lpwstr>
  </property>
</Properties>
</file>