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60" r:id="rId2"/>
  </p:sldMasterIdLst>
  <p:notesMasterIdLst>
    <p:notesMasterId r:id="rId19"/>
  </p:notesMasterIdLst>
  <p:handoutMasterIdLst>
    <p:handoutMasterId r:id="rId20"/>
  </p:handoutMasterIdLst>
  <p:sldIdLst>
    <p:sldId id="469" r:id="rId3"/>
    <p:sldId id="470" r:id="rId4"/>
    <p:sldId id="472" r:id="rId5"/>
    <p:sldId id="473" r:id="rId6"/>
    <p:sldId id="475" r:id="rId7"/>
    <p:sldId id="484" r:id="rId8"/>
    <p:sldId id="486" r:id="rId9"/>
    <p:sldId id="488" r:id="rId10"/>
    <p:sldId id="476" r:id="rId11"/>
    <p:sldId id="480" r:id="rId12"/>
    <p:sldId id="477" r:id="rId13"/>
    <p:sldId id="483" r:id="rId14"/>
    <p:sldId id="478" r:id="rId15"/>
    <p:sldId id="482" r:id="rId16"/>
    <p:sldId id="485" r:id="rId17"/>
    <p:sldId id="471" r:id="rId18"/>
  </p:sldIdLst>
  <p:sldSz cx="10160000" cy="5715000"/>
  <p:notesSz cx="9144000" cy="6858000"/>
  <p:embeddedFontLst>
    <p:embeddedFont>
      <p:font typeface="Volvo Broad Pro" panose="020B0604020202020204" charset="0"/>
      <p:regular r:id="rId21"/>
    </p:embeddedFont>
    <p:embeddedFont>
      <p:font typeface="Volvo Novum" pitchFamily="50" charset="0"/>
      <p:regular r:id="rId22"/>
      <p:bold r:id="rId23"/>
      <p:italic r:id="rId24"/>
      <p:boldItalic r:id="rId25"/>
    </p:embeddedFont>
    <p:embeddedFont>
      <p:font typeface="Volvo Novum Light" pitchFamily="50" charset="0"/>
      <p:regular r:id="rId26"/>
      <p:italic r:id="rId27"/>
    </p:embeddedFont>
    <p:embeddedFont>
      <p:font typeface="Volvo Novum Medium" pitchFamily="50" charset="0"/>
      <p:regular r:id="rId28"/>
      <p:italic r:id="rId29"/>
    </p:embeddedFont>
  </p:embeddedFontLst>
  <p:defaultTextStyle>
    <a:defPPr>
      <a:defRPr lang="sv-SE"/>
    </a:defPPr>
    <a:lvl1pPr marL="0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lvo Cars" id="{4FEFBD6D-607F-114B-812C-22ECD031E51E}">
          <p14:sldIdLst>
            <p14:sldId id="469"/>
            <p14:sldId id="470"/>
            <p14:sldId id="472"/>
            <p14:sldId id="473"/>
            <p14:sldId id="475"/>
            <p14:sldId id="484"/>
            <p14:sldId id="486"/>
            <p14:sldId id="488"/>
            <p14:sldId id="476"/>
            <p14:sldId id="480"/>
            <p14:sldId id="477"/>
            <p14:sldId id="483"/>
            <p14:sldId id="478"/>
            <p14:sldId id="482"/>
            <p14:sldId id="485"/>
            <p14:sldId id="4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7" autoAdjust="0"/>
  </p:normalViewPr>
  <p:slideViewPr>
    <p:cSldViewPr snapToObjects="1">
      <p:cViewPr varScale="1">
        <p:scale>
          <a:sx n="147" d="100"/>
          <a:sy n="147" d="100"/>
        </p:scale>
        <p:origin x="13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57" d="100"/>
          <a:sy n="157" d="100"/>
        </p:scale>
        <p:origin x="40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C26CC-4617-E445-9EFD-D49D2B6A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B21F2-27C0-884C-819E-658964289E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5A68-DBD8-F545-95B5-9D8AB0F5C978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E00E-2E2F-B84E-9F0E-6BDA0DD03A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EB69E-E245-C146-A4C9-DF8D9F877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FCC3-21E5-1C44-8EF0-15563315C3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2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97AD-3876-EF40-84D5-36A6A690AD8C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F6A8-7047-8E44-8143-20FA449519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6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8F6A8-7047-8E44-8143-20FA4495195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10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75CE769-8DF4-401B-B582-7F7A931D5B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noFill/>
        </p:spPr>
        <p:txBody>
          <a:bodyPr lIns="2520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light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 or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white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8AA38-B029-0F43-B47A-A9C35BAC09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6" y="1497772"/>
            <a:ext cx="9318916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ED13851-EF01-4D05-B0AC-702AA06FDF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56E88E5-F6FC-4B6D-8803-A80C8B0B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7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09F532-14A6-4F08-99F2-477F6898A06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00120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C8EB058-EE16-074B-BE4A-B1A78EA86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723B16-73CD-F34C-BA98-20D980AFF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l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018C5C5-4FDF-9B48-B097-A58AA76F86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266" y="1496366"/>
            <a:ext cx="6118570" cy="3841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BC783F-0ABA-4249-B6A4-0A19CBB559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9195" y="1496366"/>
            <a:ext cx="2919986" cy="3841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16000" tIns="144000" rIns="216000" bIns="14400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777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related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FDFCF8A1-B54F-42AB-8033-B232F746C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635DF05-367D-4267-B9AF-640D824AD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8C5714A3-F3EB-4BF0-A7C0-84D8BCDF3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904AD82D-9F8A-4344-A59C-C2EAD264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CAAC01-99C2-2F49-AB93-DDD06852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E88E-767D-4812-B85B-480A4811B2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5D2BF3-0AE8-487B-8A4E-5BD96565FA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9689" y="5224133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</a:t>
            </a:r>
            <a:r>
              <a:rPr lang="en-GB" dirty="0"/>
              <a:t>: Add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8DCA6D-659D-4C9C-9B32-5E04A2649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026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390E5A46-5C96-F14C-B23C-323DD25FC50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600609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C8D83589-9E38-E546-B361-55C64B61CBD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9919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6592BE4-4DC2-3442-BB1E-ECB0E8B6E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0265" y="1508304"/>
            <a:ext cx="2919987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01FC27F-F931-3A41-9C9D-B2E474B598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0613" y="1497083"/>
            <a:ext cx="2919718" cy="4408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36C3EBF-74D6-A047-A06B-CE280A2B6B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99196" y="1508305"/>
            <a:ext cx="2917189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 marL="0" indent="0">
              <a:buNone/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463828" indent="0">
              <a:buNone/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20" name="Title Placeholder 10">
            <a:extLst>
              <a:ext uri="{FF2B5EF4-FFF2-40B4-BE49-F238E27FC236}">
                <a16:creationId xmlns:a16="http://schemas.microsoft.com/office/drawing/2014/main" id="{21B1FA15-7476-4DDC-9504-60666496A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DE0D6CF5-8DA9-4465-A83D-57DC6F21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9" name="Footer Placeholder 8">
            <a:extLst>
              <a:ext uri="{FF2B5EF4-FFF2-40B4-BE49-F238E27FC236}">
                <a16:creationId xmlns:a16="http://schemas.microsoft.com/office/drawing/2014/main" id="{5A379993-7C8B-418B-9ECC-96D6E148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493B0D3B-EE59-47A3-8E71-D8D8F8EA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135F8F0-1BED-D441-BB76-18108342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1264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9C1D7EB-A147-4C51-9ABB-70C9487C32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920" y="3057640"/>
            <a:ext cx="2921333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Source: Add </a:t>
            </a:r>
            <a:r>
              <a:rPr lang="en-GB" noProof="0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B5927-543A-4809-BA0C-C412FC46B5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609" y="3052214"/>
            <a:ext cx="291898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1052C9E-5D8B-4F9B-8BD9-0689534AA3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6" y="3057639"/>
            <a:ext cx="292133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73EF000-82BC-3F4F-843C-F37CD6347E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64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671D206D-ABCD-9C43-A0D7-7A72CDC9845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600613" y="1497083"/>
            <a:ext cx="2918223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id="{157CDFCB-103B-9F43-9485-DD9C523E1B2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796557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F7E22BD-4C58-1A4E-8BCE-04600A812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1264" y="3978107"/>
            <a:ext cx="2918986" cy="1359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5D2EC6C-5339-C142-AE24-B8FAF44F9D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00612" y="3978107"/>
            <a:ext cx="2918986" cy="1359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74301D4-2C08-3842-873E-C53A4E35E1F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96557" y="3978106"/>
            <a:ext cx="2918986" cy="13595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8704E15C-F5B7-A54E-9E67-F332B83847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13051" y="3537269"/>
            <a:ext cx="2918223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5E4AD9A-2483-4941-8109-5902D5B8BC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6639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3" name="Title Placeholder 10">
            <a:extLst>
              <a:ext uri="{FF2B5EF4-FFF2-40B4-BE49-F238E27FC236}">
                <a16:creationId xmlns:a16="http://schemas.microsoft.com/office/drawing/2014/main" id="{7521BB99-BB6E-4918-A7E7-F1E0FF3F6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46E67FC0-4703-44E7-8E23-51C04358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8" name="Footer Placeholder 8">
            <a:extLst>
              <a:ext uri="{FF2B5EF4-FFF2-40B4-BE49-F238E27FC236}">
                <a16:creationId xmlns:a16="http://schemas.microsoft.com/office/drawing/2014/main" id="{DEFCD0FB-601B-4B61-BAF2-BEF460C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0D220421-12B6-4B5C-A34C-55CB2E8A6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1B99FF3-2576-8E4E-B88B-C32DC23D7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AA349A2-A320-4D43-8F68-3A1B95C54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6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36000"/>
          <a:lstStyle>
            <a:lvl1pPr marL="0" indent="0" algn="ctr"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D8137BB-1ECE-1647-9D2B-D6351DFB2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08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81E67F-00E8-8F4A-BC95-9DAFE2918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9905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7BAECE-64BB-814F-BBE3-F56E4055A4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972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DDEC33F9-F349-A643-97DF-1CFD1A601DF1}"/>
              </a:ext>
            </a:extLst>
          </p:cNvPr>
          <p:cNvCxnSpPr>
            <a:cxnSpLocks/>
          </p:cNvCxnSpPr>
          <p:nvPr userDrawn="1"/>
        </p:nvCxnSpPr>
        <p:spPr>
          <a:xfrm>
            <a:off x="2659682" y="3737327"/>
            <a:ext cx="0" cy="160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5">
            <a:extLst>
              <a:ext uri="{FF2B5EF4-FFF2-40B4-BE49-F238E27FC236}">
                <a16:creationId xmlns:a16="http://schemas.microsoft.com/office/drawing/2014/main" id="{9C054490-DE66-074A-8137-03050D90CA0B}"/>
              </a:ext>
            </a:extLst>
          </p:cNvPr>
          <p:cNvCxnSpPr>
            <a:cxnSpLocks/>
          </p:cNvCxnSpPr>
          <p:nvPr userDrawn="1"/>
        </p:nvCxnSpPr>
        <p:spPr>
          <a:xfrm>
            <a:off x="5059256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5">
            <a:extLst>
              <a:ext uri="{FF2B5EF4-FFF2-40B4-BE49-F238E27FC236}">
                <a16:creationId xmlns:a16="http://schemas.microsoft.com/office/drawing/2014/main" id="{D22C16C6-0362-604F-A516-67C24034198E}"/>
              </a:ext>
            </a:extLst>
          </p:cNvPr>
          <p:cNvCxnSpPr>
            <a:cxnSpLocks/>
          </p:cNvCxnSpPr>
          <p:nvPr userDrawn="1"/>
        </p:nvCxnSpPr>
        <p:spPr>
          <a:xfrm>
            <a:off x="7459567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0F8563D-36B0-FE4D-A073-B69E8571DC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264" y="4217923"/>
            <a:ext cx="212122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80AE4D0-E234-FC44-9A75-27629967541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0084" y="4217920"/>
            <a:ext cx="2118818" cy="1119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64BDAD6-0EF2-E14A-AF95-FF8C25DD22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200640" y="4217923"/>
            <a:ext cx="2119265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16739A7-61A8-8140-BB50-18533D5EEC7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99724" y="4217923"/>
            <a:ext cx="212000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 marL="275065" indent="0">
              <a:buNone/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32CAADE-3AD6-5546-B659-5C1D1C337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263" y="3737327"/>
            <a:ext cx="2119265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F296816-DE4E-CF43-92FF-AAF587D0BE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9837" y="3737327"/>
            <a:ext cx="2119265" cy="24077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034BAA0-F5CF-FA4A-A339-D4EBCA9AC0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412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EC23075-E7FF-1B4D-AA78-08BFE8A651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99724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itle Placeholder 10">
            <a:extLst>
              <a:ext uri="{FF2B5EF4-FFF2-40B4-BE49-F238E27FC236}">
                <a16:creationId xmlns:a16="http://schemas.microsoft.com/office/drawing/2014/main" id="{D7C4EFBC-D363-4FA9-BD16-2A7A69813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496833C5-42A0-4B15-A2D2-E5EDD2F15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31" name="Footer Placeholder 8">
            <a:extLst>
              <a:ext uri="{FF2B5EF4-FFF2-40B4-BE49-F238E27FC236}">
                <a16:creationId xmlns:a16="http://schemas.microsoft.com/office/drawing/2014/main" id="{281BCE76-FC03-4475-A383-0C3382343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id="{F917DDE5-6BA4-46DA-8E4A-0BE6B1D8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E12C33A-42A8-0E41-AEF3-A2C9AA571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FD382F-A41A-B34C-BB97-339E7BF79F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4" y="4222210"/>
            <a:ext cx="9318918" cy="1115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2A8C818-9D87-7544-8ED4-0ECA648E5D4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0266" y="1497080"/>
            <a:ext cx="9319132" cy="313700"/>
          </a:xfrm>
        </p:spPr>
        <p:txBody>
          <a:bodyPr>
            <a:noAutofit/>
          </a:bodyPr>
          <a:lstStyle>
            <a:lvl1pPr marL="10579" indent="0" algn="l">
              <a:spcAft>
                <a:spcPts val="0"/>
              </a:spcAft>
              <a:buFontTx/>
              <a:buNone/>
              <a:tabLst/>
              <a:defRPr lang="en-GB" sz="1400" b="0" i="0" noProof="0" dirty="0" smtClean="0">
                <a:latin typeface="Volvo Novum Light" panose="020B0303040502060204" pitchFamily="34" charset="0"/>
              </a:defRPr>
            </a:lvl1pPr>
            <a:lvl2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2pPr>
            <a:lvl3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3pPr>
            <a:lvl4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4pPr>
            <a:lvl5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5pPr>
            <a:lvl6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8pPr>
            <a:lvl9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5B3F9B5-77EB-7047-AA91-EFB02BCF3B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0265" y="1937918"/>
            <a:ext cx="2121222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3F71E83-123E-9440-96A0-34D038D66B7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98320" y="1937081"/>
            <a:ext cx="2121222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E5D12CF-24F5-C74A-B1A7-A45313D3F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99903" y="1937081"/>
            <a:ext cx="2119459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9EBE9AD-20F9-6043-B225-391EDCAD559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4491" y="1937084"/>
            <a:ext cx="2114691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90BFC4-6957-7947-8D7E-B0A3F42833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2177734"/>
            <a:ext cx="2121221" cy="1800374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B2518BB-6916-BA44-88AA-6EDC09A9BB1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00085" y="2176897"/>
            <a:ext cx="2119461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6B19F0B-224A-C74A-9817-B665A0CD3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9973" y="2176897"/>
            <a:ext cx="2119390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A6381F8-56A2-F84B-820B-E8A168D07B4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9724" y="2177732"/>
            <a:ext cx="2119459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17" name="Title Placeholder 10">
            <a:extLst>
              <a:ext uri="{FF2B5EF4-FFF2-40B4-BE49-F238E27FC236}">
                <a16:creationId xmlns:a16="http://schemas.microsoft.com/office/drawing/2014/main" id="{5C6CBD6B-0C17-4A06-8D6F-6F3CB3CCD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D4A81B9C-6BE8-4C9C-950C-A1568A754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193A4F37-C456-4D02-B34A-92A61082C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95DFED75-E487-46D1-8828-B603EB59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3344D4B-6BD6-8E46-873A-90BE07E83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5">
            <a:extLst>
              <a:ext uri="{FF2B5EF4-FFF2-40B4-BE49-F238E27FC236}">
                <a16:creationId xmlns:a16="http://schemas.microsoft.com/office/drawing/2014/main" id="{E19B146C-0941-3647-AD74-C44D26855374}"/>
              </a:ext>
            </a:extLst>
          </p:cNvPr>
          <p:cNvCxnSpPr>
            <a:cxnSpLocks/>
          </p:cNvCxnSpPr>
          <p:nvPr userDrawn="1"/>
        </p:nvCxnSpPr>
        <p:spPr>
          <a:xfrm>
            <a:off x="332254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5">
            <a:extLst>
              <a:ext uri="{FF2B5EF4-FFF2-40B4-BE49-F238E27FC236}">
                <a16:creationId xmlns:a16="http://schemas.microsoft.com/office/drawing/2014/main" id="{E21D9437-0F21-9F40-88A5-CEAD6335C22E}"/>
              </a:ext>
            </a:extLst>
          </p:cNvPr>
          <p:cNvCxnSpPr>
            <a:cxnSpLocks/>
          </p:cNvCxnSpPr>
          <p:nvPr userDrawn="1"/>
        </p:nvCxnSpPr>
        <p:spPr>
          <a:xfrm>
            <a:off x="385557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5">
            <a:extLst>
              <a:ext uri="{FF2B5EF4-FFF2-40B4-BE49-F238E27FC236}">
                <a16:creationId xmlns:a16="http://schemas.microsoft.com/office/drawing/2014/main" id="{C6296EE9-6D79-5041-8FFB-F6BF5AE68B43}"/>
              </a:ext>
            </a:extLst>
          </p:cNvPr>
          <p:cNvCxnSpPr>
            <a:cxnSpLocks/>
          </p:cNvCxnSpPr>
          <p:nvPr userDrawn="1"/>
        </p:nvCxnSpPr>
        <p:spPr>
          <a:xfrm>
            <a:off x="438860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5">
            <a:extLst>
              <a:ext uri="{FF2B5EF4-FFF2-40B4-BE49-F238E27FC236}">
                <a16:creationId xmlns:a16="http://schemas.microsoft.com/office/drawing/2014/main" id="{20DBCA33-B290-364E-97A6-F5E21BF9EB53}"/>
              </a:ext>
            </a:extLst>
          </p:cNvPr>
          <p:cNvCxnSpPr>
            <a:cxnSpLocks/>
          </p:cNvCxnSpPr>
          <p:nvPr userDrawn="1"/>
        </p:nvCxnSpPr>
        <p:spPr>
          <a:xfrm>
            <a:off x="492163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5">
            <a:extLst>
              <a:ext uri="{FF2B5EF4-FFF2-40B4-BE49-F238E27FC236}">
                <a16:creationId xmlns:a16="http://schemas.microsoft.com/office/drawing/2014/main" id="{1BEC6A49-6F23-7E43-9BD1-8D1C00FBDDA3}"/>
              </a:ext>
            </a:extLst>
          </p:cNvPr>
          <p:cNvCxnSpPr>
            <a:cxnSpLocks/>
          </p:cNvCxnSpPr>
          <p:nvPr userDrawn="1"/>
        </p:nvCxnSpPr>
        <p:spPr>
          <a:xfrm>
            <a:off x="545466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5">
            <a:extLst>
              <a:ext uri="{FF2B5EF4-FFF2-40B4-BE49-F238E27FC236}">
                <a16:creationId xmlns:a16="http://schemas.microsoft.com/office/drawing/2014/main" id="{8460CCF8-F179-144C-A211-519F49BF42F6}"/>
              </a:ext>
            </a:extLst>
          </p:cNvPr>
          <p:cNvCxnSpPr>
            <a:cxnSpLocks/>
          </p:cNvCxnSpPr>
          <p:nvPr userDrawn="1"/>
        </p:nvCxnSpPr>
        <p:spPr>
          <a:xfrm>
            <a:off x="598769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5">
            <a:extLst>
              <a:ext uri="{FF2B5EF4-FFF2-40B4-BE49-F238E27FC236}">
                <a16:creationId xmlns:a16="http://schemas.microsoft.com/office/drawing/2014/main" id="{A1C5FCF5-51B0-BD4D-B1DB-6FDD2867FA10}"/>
              </a:ext>
            </a:extLst>
          </p:cNvPr>
          <p:cNvCxnSpPr>
            <a:cxnSpLocks/>
          </p:cNvCxnSpPr>
          <p:nvPr userDrawn="1"/>
        </p:nvCxnSpPr>
        <p:spPr>
          <a:xfrm>
            <a:off x="652072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5">
            <a:extLst>
              <a:ext uri="{FF2B5EF4-FFF2-40B4-BE49-F238E27FC236}">
                <a16:creationId xmlns:a16="http://schemas.microsoft.com/office/drawing/2014/main" id="{755B33C8-5C72-264E-8D09-2F7113EE6CDD}"/>
              </a:ext>
            </a:extLst>
          </p:cNvPr>
          <p:cNvCxnSpPr>
            <a:cxnSpLocks/>
          </p:cNvCxnSpPr>
          <p:nvPr userDrawn="1"/>
        </p:nvCxnSpPr>
        <p:spPr>
          <a:xfrm>
            <a:off x="705375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5">
            <a:extLst>
              <a:ext uri="{FF2B5EF4-FFF2-40B4-BE49-F238E27FC236}">
                <a16:creationId xmlns:a16="http://schemas.microsoft.com/office/drawing/2014/main" id="{531236E0-6B36-484D-9D8A-842EF464BE68}"/>
              </a:ext>
            </a:extLst>
          </p:cNvPr>
          <p:cNvCxnSpPr>
            <a:cxnSpLocks/>
          </p:cNvCxnSpPr>
          <p:nvPr userDrawn="1"/>
        </p:nvCxnSpPr>
        <p:spPr>
          <a:xfrm>
            <a:off x="758678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5">
            <a:extLst>
              <a:ext uri="{FF2B5EF4-FFF2-40B4-BE49-F238E27FC236}">
                <a16:creationId xmlns:a16="http://schemas.microsoft.com/office/drawing/2014/main" id="{5EFD583F-7B66-5847-B632-E6971FB6467B}"/>
              </a:ext>
            </a:extLst>
          </p:cNvPr>
          <p:cNvCxnSpPr>
            <a:cxnSpLocks/>
          </p:cNvCxnSpPr>
          <p:nvPr userDrawn="1"/>
        </p:nvCxnSpPr>
        <p:spPr>
          <a:xfrm>
            <a:off x="811981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5">
            <a:extLst>
              <a:ext uri="{FF2B5EF4-FFF2-40B4-BE49-F238E27FC236}">
                <a16:creationId xmlns:a16="http://schemas.microsoft.com/office/drawing/2014/main" id="{2B6FC392-3B05-094A-AAF7-AFEF0BE4F1F6}"/>
              </a:ext>
            </a:extLst>
          </p:cNvPr>
          <p:cNvCxnSpPr>
            <a:cxnSpLocks/>
          </p:cNvCxnSpPr>
          <p:nvPr userDrawn="1"/>
        </p:nvCxnSpPr>
        <p:spPr>
          <a:xfrm>
            <a:off x="8652848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5">
            <a:extLst>
              <a:ext uri="{FF2B5EF4-FFF2-40B4-BE49-F238E27FC236}">
                <a16:creationId xmlns:a16="http://schemas.microsoft.com/office/drawing/2014/main" id="{E5B85A63-DA07-8841-86C0-489087524226}"/>
              </a:ext>
            </a:extLst>
          </p:cNvPr>
          <p:cNvCxnSpPr>
            <a:cxnSpLocks/>
          </p:cNvCxnSpPr>
          <p:nvPr userDrawn="1"/>
        </p:nvCxnSpPr>
        <p:spPr>
          <a:xfrm>
            <a:off x="9185879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5">
            <a:extLst>
              <a:ext uri="{FF2B5EF4-FFF2-40B4-BE49-F238E27FC236}">
                <a16:creationId xmlns:a16="http://schemas.microsoft.com/office/drawing/2014/main" id="{7B958941-D087-0449-8004-2CDAF913A2EF}"/>
              </a:ext>
            </a:extLst>
          </p:cNvPr>
          <p:cNvCxnSpPr>
            <a:cxnSpLocks/>
          </p:cNvCxnSpPr>
          <p:nvPr userDrawn="1"/>
        </p:nvCxnSpPr>
        <p:spPr>
          <a:xfrm>
            <a:off x="971890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AE1E9E-CD17-BC41-93BF-8BF55491FE5A}"/>
              </a:ext>
            </a:extLst>
          </p:cNvPr>
          <p:cNvCxnSpPr>
            <a:cxnSpLocks/>
          </p:cNvCxnSpPr>
          <p:nvPr userDrawn="1"/>
        </p:nvCxnSpPr>
        <p:spPr>
          <a:xfrm>
            <a:off x="400266" y="1817705"/>
            <a:ext cx="9402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2ABE6EFD-E1FD-634F-83BE-A92F412D92E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322545" y="2390943"/>
            <a:ext cx="2626676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A52D22D8-6F70-DE4A-8D85-761A1B01B20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322543" y="2844082"/>
            <a:ext cx="1241237" cy="239926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E58CB74-6ABE-BD4E-813C-80D2DE9AB8B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00264" y="1937682"/>
            <a:ext cx="2399820" cy="240049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3AF002C6-2A1E-5B42-9927-65D478FF234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0264" y="1497083"/>
            <a:ext cx="2399820" cy="23295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29E0FB2C-939A-9444-8FDA-6766A768C531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322542" y="1937682"/>
            <a:ext cx="943748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94EA6E12-1324-544D-BAFB-D0D12470AD4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95923" y="1937682"/>
            <a:ext cx="844039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D146E394-A2C9-9045-B58E-47957D2D10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322543" y="3297220"/>
            <a:ext cx="1688078" cy="23992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A66D508A-4A19-4046-A7A7-12E1D1AF8A4E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4672762" y="2844082"/>
            <a:ext cx="2659317" cy="23992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3703D7F0-B758-F749-80F0-777A111A715E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400264" y="2390943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8F5968CC-ED7D-FE48-8C57-E0249E2B449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00264" y="2844082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145A0303-11FB-7C47-A2E7-C2EAFA129C87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00264" y="3297220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7B546369-5196-B945-BFF8-7CD4717AD759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32025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Jan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F74F8244-3E33-DC4A-9FB7-961745C6068C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3853645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Feb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CEE0316-150F-3E48-B0FA-DFA2F365DF01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387039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Mar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2630CB25-1DE5-614F-ACA0-6505D2FD952B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4920433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Apr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07321FDE-6CDB-2D49-9942-D687AA96D9D4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5453827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May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40888CF1-ECFB-1646-8898-040AA1CF8E4C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598722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Jun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:a16="http://schemas.microsoft.com/office/drawing/2014/main" id="{D563044C-B607-1E49-B5FD-7A1480612F15}"/>
              </a:ext>
            </a:extLst>
          </p:cNvPr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52061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Jul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FE3488D1-470F-B64E-BF70-E7BE00105D6C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705400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Aug</a:t>
            </a:r>
          </a:p>
        </p:txBody>
      </p:sp>
      <p:sp>
        <p:nvSpPr>
          <p:cNvPr id="78" name="Text Placeholder 25">
            <a:extLst>
              <a:ext uri="{FF2B5EF4-FFF2-40B4-BE49-F238E27FC236}">
                <a16:creationId xmlns:a16="http://schemas.microsoft.com/office/drawing/2014/main" id="{550A5E8B-E120-5040-8528-928FFC5AAB3D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758740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Sep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E5ACD1BE-76BC-5949-86F3-5572E3462B9B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12079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Oct</a:t>
            </a:r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5962A4C2-D11C-B048-8DE2-D5D022D42BF4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65418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Nov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8E488326-5113-8F4E-9E25-8EFB1BE1C394}"/>
              </a:ext>
            </a:extLst>
          </p:cNvPr>
          <p:cNvSpPr>
            <a:spLocks noGrp="1"/>
          </p:cNvSpPr>
          <p:nvPr userDrawn="1">
            <p:ph type="body" sz="quarter" idx="63" hasCustomPrompt="1"/>
          </p:nvPr>
        </p:nvSpPr>
        <p:spPr>
          <a:xfrm>
            <a:off x="9187582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Dec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ABCB861D-3698-49AE-8ACD-41171F7FF030}"/>
              </a:ext>
            </a:extLst>
          </p:cNvPr>
          <p:cNvSpPr>
            <a:spLocks noGrp="1"/>
          </p:cNvSpPr>
          <p:nvPr userDrawn="1">
            <p:ph type="body" sz="quarter" idx="64" hasCustomPrompt="1"/>
          </p:nvPr>
        </p:nvSpPr>
        <p:spPr>
          <a:xfrm>
            <a:off x="6063350" y="2390943"/>
            <a:ext cx="943748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54ABA743-F9AD-4E3D-871B-0F25C0100414}"/>
              </a:ext>
            </a:extLst>
          </p:cNvPr>
          <p:cNvSpPr>
            <a:spLocks noGrp="1"/>
          </p:cNvSpPr>
          <p:nvPr userDrawn="1">
            <p:ph type="body" sz="quarter" idx="65" hasCustomPrompt="1"/>
          </p:nvPr>
        </p:nvSpPr>
        <p:spPr>
          <a:xfrm>
            <a:off x="5130516" y="3297220"/>
            <a:ext cx="932834" cy="239926"/>
          </a:xfrm>
          <a:prstGeom prst="homePlate">
            <a:avLst/>
          </a:prstGeom>
          <a:solidFill>
            <a:schemeClr val="accent6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1" name="Title Placeholder 10">
            <a:extLst>
              <a:ext uri="{FF2B5EF4-FFF2-40B4-BE49-F238E27FC236}">
                <a16:creationId xmlns:a16="http://schemas.microsoft.com/office/drawing/2014/main" id="{2CED1D50-07B8-4F6F-AC3B-A45E7753F17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58" name="Date Placeholder 2">
            <a:extLst>
              <a:ext uri="{FF2B5EF4-FFF2-40B4-BE49-F238E27FC236}">
                <a16:creationId xmlns:a16="http://schemas.microsoft.com/office/drawing/2014/main" id="{CF271D7A-5DE2-4656-8AE5-41EC1641E0D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60" name="Footer Placeholder 8">
            <a:extLst>
              <a:ext uri="{FF2B5EF4-FFF2-40B4-BE49-F238E27FC236}">
                <a16:creationId xmlns:a16="http://schemas.microsoft.com/office/drawing/2014/main" id="{9D53DC61-F588-4141-90E0-07202DD4F53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6" name="Slide Number Placeholder 9">
            <a:extLst>
              <a:ext uri="{FF2B5EF4-FFF2-40B4-BE49-F238E27FC236}">
                <a16:creationId xmlns:a16="http://schemas.microsoft.com/office/drawing/2014/main" id="{0AA6B309-0005-4B1E-8C80-23FC9B41C06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D5572652-6018-1D4D-A8EE-0F2C9830B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BB9AC27-9A18-4A9F-8B8E-A7C2A245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40A6468E-AD0F-4906-8130-DD5239E1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E0DEBE6-2543-4064-847C-6DBD8F3C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36C5E6C-CF84-2D4A-9118-1D8D577F3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E2AA3-CB1E-40B2-AEE0-A53BBF5492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solidFill>
            <a:schemeClr val="bg1">
              <a:lumMod val="85000"/>
            </a:schemeClr>
          </a:solidFill>
        </p:spPr>
        <p:txBody>
          <a:bodyPr lIns="2016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dark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solidFill>
                  <a:schemeClr val="bg1"/>
                </a:solidFill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4BA510-F9BC-4C1E-845F-A073610904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9CC2004-52EA-4F9B-AEEE-01EC18F6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81D48D-4B97-464F-BA9E-973C89F6D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17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42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53EA29-4AD0-AB4B-A16E-B86EF8023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4000" y="2792057"/>
            <a:ext cx="1692000" cy="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solidFill>
                  <a:schemeClr val="bg1"/>
                </a:solidFill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2615E8-A893-4A16-94F4-6A82C28D5C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941527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FF4DB3-EA15-4BC7-AF20-05192E68E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FA5B97A-DE66-4024-8AC9-55FDDF2F5D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2F224A9-B4F9-45A6-964B-8A34C7725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8EB2D3-BEC3-BB4F-96E4-5918A8607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C1C90B-F611-4664-A6D5-CDEF7CD45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DA89A9-A50F-2B40-B870-01227158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0FA2FF-6454-4EBE-92CB-DD58AE6B0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747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3BB452-4DC2-44D8-BF2B-3CF7F2635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5C39F39-684E-924F-BD5A-468B6241E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030971-9AAB-480D-8B74-261340EA1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B28F88-5C25-F344-92F9-9A9F49688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B51A7D-3C23-4293-AFB5-B16D5130B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0B80ED8-D589-BB49-96EA-A5BAB8661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23E743-E269-43A5-942E-A1AE97834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2161658"/>
            <a:ext cx="9318918" cy="6958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>
                <a:latin typeface="Volvo Broad Pro" panose="02000606020000020004" pitchFamily="2" charset="0"/>
              </a:defRPr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39182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625DDC-3165-4D33-AB10-F5627584A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5A787B-0413-DC41-9A3A-590172B90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4000" y="2792057"/>
            <a:ext cx="1692000" cy="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62E1714-C2C8-D143-B19B-EC1224A263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96842" y="1497083"/>
            <a:ext cx="522340" cy="3840564"/>
          </a:xfrm>
        </p:spPr>
        <p:txBody>
          <a:bodyPr wrap="square">
            <a:no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1pPr>
            <a:lvl2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2pPr>
            <a:lvl3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3pPr>
            <a:lvl4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4pPr>
            <a:lvl5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5pPr>
            <a:lvl6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9pPr>
          </a:lstStyle>
          <a:p>
            <a:pPr lvl="8"/>
            <a:r>
              <a:rPr lang="en-GB" noProof="0" dirty="0"/>
              <a:t>01</a:t>
            </a:r>
          </a:p>
          <a:p>
            <a:pPr lvl="8"/>
            <a:r>
              <a:rPr lang="en-GB" noProof="0" dirty="0"/>
              <a:t>04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2F19429-57EE-C840-A4AA-A3ADD15C9F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1497082"/>
            <a:ext cx="8518389" cy="3840564"/>
          </a:xfrm>
        </p:spPr>
        <p:txBody>
          <a:bodyPr anchor="t" anchorCtr="0">
            <a:normAutofit/>
          </a:bodyPr>
          <a:lstStyle>
            <a:lvl1pPr marL="253906" indent="-253906" algn="l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tabLst/>
              <a:defRPr sz="1400"/>
            </a:lvl1pPr>
            <a:lvl2pPr marL="268012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100"/>
            </a:lvl2pPr>
            <a:lvl3pPr marL="409071" indent="134006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000"/>
            </a:lvl3pPr>
            <a:lvl4pPr marL="543077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900"/>
            </a:lvl4pPr>
            <a:lvl5pPr marL="692952" indent="12166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00"/>
            </a:lvl5pPr>
            <a:lvl6pPr marL="825195" indent="11637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89"/>
            </a:lvl6pPr>
            <a:lvl7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7pPr>
            <a:lvl8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8pPr>
            <a:lvl9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section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DC140-AAC2-3D41-8F66-66CFCDF0D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agenda or table of content heading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9A8F0BB-8A1C-4465-A249-56CAB6650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81D8C539-5C4D-4517-A0F1-194784EFD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06DAC46F-887F-4A90-A953-FF8625C1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6A233C-6DFF-DB47-85FC-4F9EC428A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E20AEF-244B-7748-BB33-3B8EB3A60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C6D32B-D22E-42A6-B6D5-24AE3CB3FD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182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6B0B9CA-BA31-1343-9F62-AC9A3020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12F9AE-0CC7-A447-8973-8360DE60EF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01321" y="2184100"/>
            <a:ext cx="6118570" cy="111335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2pPr>
            <a:lvl3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3pPr>
            <a:lvl4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4pPr>
            <a:lvl5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5pPr>
            <a:lvl6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1497080"/>
            <a:ext cx="9318918" cy="443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2400"/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E35F12-3608-5A46-BB79-1F5F995A6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2161658"/>
            <a:ext cx="9318918" cy="6958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>
                <a:latin typeface="Volvo Broad Pro" panose="02000606020000020004" pitchFamily="2" charset="0"/>
              </a:defRPr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Statement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46416EF-3DA6-BB49-9452-D8F2D18492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628000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DC2ED-9A00-3246-A519-6EED76F44001}"/>
              </a:ext>
            </a:extLst>
          </p:cNvPr>
          <p:cNvSpPr txBox="1"/>
          <p:nvPr userDrawn="1"/>
        </p:nvSpPr>
        <p:spPr>
          <a:xfrm>
            <a:off x="2789544" y="1737358"/>
            <a:ext cx="0" cy="0"/>
          </a:xfrm>
          <a:prstGeom prst="rect">
            <a:avLst/>
          </a:prstGeom>
          <a:noFill/>
        </p:spPr>
        <p:txBody>
          <a:bodyPr wrap="none" lIns="0" tIns="0" rIns="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GB" sz="1333" dirty="0">
              <a:latin typeface="Volvo Novum Light" panose="020B0303040502060204" pitchFamily="34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B8441F9-9A68-C542-B50D-4A01CCA7E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CD221AF-8AAA-9F4F-8585-E89500336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8" r:id="rId2"/>
    <p:sldLayoutId id="2147483757" r:id="rId3"/>
    <p:sldLayoutId id="2147483671" r:id="rId4"/>
    <p:sldLayoutId id="2147483778" r:id="rId5"/>
    <p:sldLayoutId id="2147483663" r:id="rId6"/>
    <p:sldLayoutId id="2147483781" r:id="rId7"/>
    <p:sldLayoutId id="2147483702" r:id="rId8"/>
    <p:sldLayoutId id="2147483669" r:id="rId9"/>
    <p:sldLayoutId id="2147483670" r:id="rId10"/>
    <p:sldLayoutId id="2147483759" r:id="rId11"/>
    <p:sldLayoutId id="2147483673" r:id="rId12"/>
    <p:sldLayoutId id="2147483674" r:id="rId13"/>
    <p:sldLayoutId id="2147483696" r:id="rId14"/>
    <p:sldLayoutId id="2147483700" r:id="rId15"/>
    <p:sldLayoutId id="2147483722" r:id="rId16"/>
    <p:sldLayoutId id="2147483725" r:id="rId17"/>
    <p:sldLayoutId id="2147483724" r:id="rId18"/>
    <p:sldLayoutId id="2147483779" r:id="rId19"/>
    <p:sldLayoutId id="2147483665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4" r:id="rId2"/>
    <p:sldLayoutId id="2147483777" r:id="rId3"/>
    <p:sldLayoutId id="2147483769" r:id="rId4"/>
    <p:sldLayoutId id="2147483767" r:id="rId5"/>
    <p:sldLayoutId id="2147483782" r:id="rId6"/>
    <p:sldLayoutId id="2147483776" r:id="rId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ponline.se/start.aspx?cupid=380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LerumsBK-Team1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C995646-BE63-27E1-FC9F-F6FBB0B3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620D2-683F-0FF7-5845-83FA0061A0FB}"/>
              </a:ext>
            </a:extLst>
          </p:cNvPr>
          <p:cNvSpPr txBox="1"/>
          <p:nvPr/>
        </p:nvSpPr>
        <p:spPr>
          <a:xfrm>
            <a:off x="759520" y="589475"/>
            <a:ext cx="806489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+mj-lt"/>
              </a:rPr>
              <a:t>Föräldramöte - Team 14</a:t>
            </a:r>
          </a:p>
          <a:p>
            <a:pPr algn="l">
              <a:lnSpc>
                <a:spcPct val="120000"/>
              </a:lnSpc>
            </a:pPr>
            <a:r>
              <a:rPr lang="sv-SE" sz="3200" dirty="0">
                <a:latin typeface="+mj-lt"/>
              </a:rPr>
              <a:t> 2024-09-11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2B47-FFB0-924F-0FB4-B566AF948949}"/>
              </a:ext>
            </a:extLst>
          </p:cNvPr>
          <p:cNvSpPr txBox="1"/>
          <p:nvPr/>
        </p:nvSpPr>
        <p:spPr>
          <a:xfrm>
            <a:off x="759520" y="2562713"/>
            <a:ext cx="475252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4800" b="1" dirty="0">
                <a:latin typeface="Volvo Novum Light" panose="020B0303040502060204" pitchFamily="34" charset="77"/>
              </a:rPr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28508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Cafébemanning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/>
              <a:t>Alla lag i LBK hjälps åt att bemanna Caféet under säsongen!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/>
              <a:t>Allt inköp till Caféet hanteras centralt.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/>
              <a:t>Team 14 bemannar Caféet veckovis vid 5 </a:t>
            </a:r>
            <a:r>
              <a:rPr lang="sv-SE" sz="1200" dirty="0" err="1"/>
              <a:t>st</a:t>
            </a:r>
            <a:r>
              <a:rPr lang="sv-SE" sz="1200" dirty="0"/>
              <a:t> veckor/tillfällen.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Jourlista finns med personer om man vill ”köpa” sig fri om någon i listan har möjlighet ta ens tid. 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Alla har ett egenansvar att sin schemalagda tid bemannas. Om vi missar någon tid fakturerar LBK en straff avgift på 750 kr till laget.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/>
              <a:t>På vår </a:t>
            </a:r>
            <a:r>
              <a:rPr lang="sv-SE" sz="1200" dirty="0" err="1"/>
              <a:t>lagsida</a:t>
            </a:r>
            <a:r>
              <a:rPr lang="sv-SE" sz="1200" dirty="0"/>
              <a:t> finns all information om Caféet under ”Dokument”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Bemanningsschema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Info gällande öppning och stängning av Caféet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Jourlista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106E5-3C98-024B-CC76-09E130FDA6DC}"/>
              </a:ext>
            </a:extLst>
          </p:cNvPr>
          <p:cNvSpPr txBox="1"/>
          <p:nvPr/>
        </p:nvSpPr>
        <p:spPr>
          <a:xfrm>
            <a:off x="6664176" y="3865612"/>
            <a:ext cx="295232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 </a:t>
            </a:r>
            <a:r>
              <a:rPr lang="sv-SE" sz="1200" dirty="0">
                <a:highlight>
                  <a:srgbClr val="FFFF00"/>
                </a:highlight>
                <a:latin typeface="Volvo Novum Light" panose="020B0303040502060204" pitchFamily="34" charset="77"/>
              </a:rPr>
              <a:t>Team 14 bemannar caféet dessa veckor: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latin typeface="Volvo Novum Light" panose="020B0303040502060204" pitchFamily="34" charset="77"/>
              </a:rPr>
              <a:t> V35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latin typeface="Volvo Novum Light" panose="020B0303040502060204" pitchFamily="34" charset="77"/>
              </a:rPr>
              <a:t> V44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latin typeface="Volvo Novum Light" panose="020B0303040502060204" pitchFamily="34" charset="77"/>
              </a:rPr>
              <a:t> V01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latin typeface="Volvo Novum Light" panose="020B0303040502060204" pitchFamily="34" charset="77"/>
              </a:rPr>
              <a:t> V10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latin typeface="Volvo Novum Light" panose="020B0303040502060204" pitchFamily="34" charset="77"/>
              </a:rPr>
              <a:t> En dag vid behov under V16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91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Träningar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459408"/>
            <a:ext cx="6624736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Samträning med Team13 säsongen 2024/2025 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Träning ca 2-3 dagar per vecka. Vanligtvis </a:t>
            </a:r>
            <a:r>
              <a:rPr lang="sv-SE" sz="1400" dirty="0" err="1">
                <a:latin typeface="Volvo Novum Light" panose="020B0303040502060204" pitchFamily="34" charset="77"/>
              </a:rPr>
              <a:t>ons</a:t>
            </a:r>
            <a:r>
              <a:rPr lang="sv-SE" sz="1400" dirty="0">
                <a:latin typeface="Volvo Novum Light" panose="020B0303040502060204" pitchFamily="34" charset="77"/>
              </a:rPr>
              <a:t> &amp; fre.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Kallelser skickas ut så snart is schemat är klart (kan variera vecka för vecka).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Svara på kallelser så snart ni kan.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Mål att barnen ska vara ombytta och klara 10min innan träningsstart.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Bra om föräldrar/syskon kan hålla sig utanför omklädningsrummen så gott det går.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9D16A-FBEB-9288-701F-3BD69994D574}"/>
              </a:ext>
            </a:extLst>
          </p:cNvPr>
          <p:cNvSpPr txBox="1"/>
          <p:nvPr/>
        </p:nvSpPr>
        <p:spPr>
          <a:xfrm>
            <a:off x="759520" y="3813702"/>
            <a:ext cx="2736304" cy="1132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Team 14 denna säsong: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C-ungdom (C2)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U11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46638-CED5-24FC-9133-9CD543859BCF}"/>
              </a:ext>
            </a:extLst>
          </p:cNvPr>
          <p:cNvSpPr/>
          <p:nvPr/>
        </p:nvSpPr>
        <p:spPr>
          <a:xfrm>
            <a:off x="543496" y="3813702"/>
            <a:ext cx="1944216" cy="699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7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Seriespel/Aktiviteter/</a:t>
            </a:r>
            <a:r>
              <a:rPr lang="sv-SE" sz="3200" b="1" dirty="0" err="1">
                <a:latin typeface="Volvo Novum Light" panose="020B0303040502060204" pitchFamily="34" charset="77"/>
              </a:rPr>
              <a:t>Camper</a:t>
            </a:r>
            <a:endParaRPr lang="sv-SE" sz="3200" b="1" dirty="0">
              <a:latin typeface="Volvo Novum Light" panose="020B0303040502060204" pitchFamily="34" charset="77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759520" y="1782581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Seriespel</a:t>
            </a:r>
            <a:r>
              <a:rPr lang="sv-SE" sz="1800" dirty="0">
                <a:latin typeface="Volvo Novum Light" panose="020B0303040502060204" pitchFamily="34" charset="77"/>
              </a:rPr>
              <a:t> (söndagar), startar i Oktober.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Höstlovscamp</a:t>
            </a:r>
            <a:r>
              <a:rPr lang="sv-SE" sz="1800" dirty="0">
                <a:latin typeface="Volvo Novum Light" panose="020B0303040502060204" pitchFamily="34" charset="77"/>
              </a:rPr>
              <a:t> (1-2/11)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Annandagsturnering</a:t>
            </a:r>
            <a:r>
              <a:rPr lang="sv-SE" sz="1800" dirty="0">
                <a:latin typeface="Volvo Novum Light" panose="020B0303040502060204" pitchFamily="34" charset="77"/>
              </a:rPr>
              <a:t> (26/12)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Sportlovscamp</a:t>
            </a:r>
            <a:r>
              <a:rPr lang="sv-SE" sz="1800" dirty="0">
                <a:latin typeface="Volvo Novum Light" panose="020B0303040502060204" pitchFamily="34" charset="77"/>
              </a:rPr>
              <a:t> (14-15/2)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Säsongsavslutning</a:t>
            </a:r>
            <a:r>
              <a:rPr lang="sv-SE" sz="1800" dirty="0">
                <a:latin typeface="Volvo Novum Light" panose="020B0303040502060204" pitchFamily="34" charset="77"/>
              </a:rPr>
              <a:t> (26/4)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33A24-54E1-B62F-7E35-53197C55D008}"/>
              </a:ext>
            </a:extLst>
          </p:cNvPr>
          <p:cNvSpPr txBox="1"/>
          <p:nvPr/>
        </p:nvSpPr>
        <p:spPr>
          <a:xfrm>
            <a:off x="6952208" y="3793604"/>
            <a:ext cx="3384376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highlight>
                  <a:srgbClr val="FFFF00"/>
                </a:highlight>
                <a:latin typeface="Volvo Novum Light" panose="020B0303040502060204" pitchFamily="34" charset="77"/>
              </a:rPr>
              <a:t>Att tänka på vid cuper/matcher: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Ta med gympaskor för uppvärmning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föräldrar i omklädningsrummen.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mobiler eller godis</a:t>
            </a:r>
          </a:p>
        </p:txBody>
      </p:sp>
    </p:spTree>
    <p:extLst>
      <p:ext uri="{BB962C8B-B14F-4D97-AF65-F5344CB8AC3E}">
        <p14:creationId xmlns:p14="http://schemas.microsoft.com/office/powerpoint/2010/main" val="20730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Cuper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65EE8-8459-2090-6E91-5172BD461BC8}"/>
              </a:ext>
            </a:extLst>
          </p:cNvPr>
          <p:cNvSpPr txBox="1"/>
          <p:nvPr/>
        </p:nvSpPr>
        <p:spPr>
          <a:xfrm>
            <a:off x="7096224" y="3913744"/>
            <a:ext cx="3384376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highlight>
                  <a:srgbClr val="FFFF00"/>
                </a:highlight>
                <a:latin typeface="Volvo Novum Light" panose="020B0303040502060204" pitchFamily="34" charset="77"/>
              </a:rPr>
              <a:t>Att tänka på vid cuper/matcher: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Ta med gympaskor för uppvärmning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föräldrar i omklädningsrummen.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mobiler eller godis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32225-6B57-A5B2-F7C3-9D271D1EC868}"/>
              </a:ext>
            </a:extLst>
          </p:cNvPr>
          <p:cNvSpPr txBox="1"/>
          <p:nvPr/>
        </p:nvSpPr>
        <p:spPr>
          <a:xfrm>
            <a:off x="615504" y="1459408"/>
            <a:ext cx="6984776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Lilla Trekunga Cupen </a:t>
            </a:r>
            <a:r>
              <a:rPr lang="sv-SE" sz="1800" dirty="0">
                <a:latin typeface="Volvo Novum Light" panose="020B0303040502060204" pitchFamily="34" charset="77"/>
              </a:rPr>
              <a:t>Kungälv, 14/9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hlinkClick r:id="rId3"/>
              </a:rPr>
              <a:t>Start - Lilla Trekunga Cup U11 - </a:t>
            </a:r>
            <a:r>
              <a:rPr lang="sv-SE" sz="1200" dirty="0" err="1">
                <a:hlinkClick r:id="rId3"/>
              </a:rPr>
              <a:t>Cuponline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>
                <a:latin typeface="Volvo Novum Light" panose="020B0303040502060204" pitchFamily="34" charset="77"/>
              </a:rPr>
              <a:t>GP pucken</a:t>
            </a:r>
            <a:r>
              <a:rPr lang="sv-SE" sz="1800" dirty="0">
                <a:latin typeface="Volvo Novum Light" panose="020B0303040502060204" pitchFamily="34" charset="77"/>
              </a:rPr>
              <a:t>, 23/11 2024 och </a:t>
            </a:r>
            <a:r>
              <a:rPr lang="sv-SE" sz="1800" dirty="0" err="1">
                <a:latin typeface="Volvo Novum Light" panose="020B0303040502060204" pitchFamily="34" charset="77"/>
              </a:rPr>
              <a:t>ev</a:t>
            </a:r>
            <a:r>
              <a:rPr lang="sv-SE" sz="1800" dirty="0">
                <a:latin typeface="Volvo Novum Light" panose="020B0303040502060204" pitchFamily="34" charset="77"/>
              </a:rPr>
              <a:t> 1/2 2025.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b="1" dirty="0" err="1">
                <a:latin typeface="Volvo Novum Light" panose="020B0303040502060204" pitchFamily="34" charset="77"/>
              </a:rPr>
              <a:t>Lerumspucken</a:t>
            </a:r>
            <a:r>
              <a:rPr lang="sv-SE" sz="1800" dirty="0">
                <a:latin typeface="Volvo Novum Light" panose="020B0303040502060204" pitchFamily="34" charset="77"/>
              </a:rPr>
              <a:t> 15/3, vi anordnar cupen –alla behöver hjälpa till.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70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Lagkassa – 29 000 kr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800" dirty="0">
                <a:latin typeface="Volvo Novum Light" panose="020B0303040502060204" pitchFamily="34" charset="77"/>
              </a:rPr>
              <a:t>Planerade inkomster denna säsong:</a:t>
            </a: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sv-SE" sz="1800" dirty="0">
                <a:latin typeface="Volvo Novum Light" panose="020B0303040502060204" pitchFamily="34" charset="77"/>
              </a:rPr>
              <a:t>Bingokalendrar - alla säljer 8st. (genererade 3360kr 2023 (14 </a:t>
            </a:r>
            <a:r>
              <a:rPr lang="sv-SE" sz="1800" dirty="0" err="1">
                <a:latin typeface="Volvo Novum Light" panose="020B0303040502060204" pitchFamily="34" charset="77"/>
              </a:rPr>
              <a:t>pers</a:t>
            </a:r>
            <a:r>
              <a:rPr lang="sv-SE" sz="1800" dirty="0">
                <a:latin typeface="Volvo Novum Light" panose="020B0303040502060204" pitchFamily="34" charset="77"/>
              </a:rPr>
              <a:t>))</a:t>
            </a: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sv-SE" sz="1800" dirty="0" err="1">
                <a:latin typeface="Volvo Novum Light" panose="020B0303040502060204" pitchFamily="34" charset="77"/>
              </a:rPr>
              <a:t>Lerumspucken</a:t>
            </a:r>
            <a:r>
              <a:rPr lang="sv-SE" sz="1800" dirty="0">
                <a:latin typeface="Volvo Novum Light" panose="020B0303040502060204" pitchFamily="34" charset="77"/>
              </a:rPr>
              <a:t> - </a:t>
            </a:r>
            <a:r>
              <a:rPr lang="sv-SE" sz="1800" dirty="0" err="1">
                <a:latin typeface="Volvo Novum Light" panose="020B0303040502060204" pitchFamily="34" charset="77"/>
              </a:rPr>
              <a:t>cafe</a:t>
            </a:r>
            <a:r>
              <a:rPr lang="sv-SE" sz="1800" dirty="0">
                <a:latin typeface="Volvo Novum Light" panose="020B0303040502060204" pitchFamily="34" charset="77"/>
              </a:rPr>
              <a:t>, hamburgare, lotteri. (genererade 13000kr sist)</a:t>
            </a:r>
          </a:p>
          <a:p>
            <a:pPr marL="285750" indent="-285750" algn="l">
              <a:lnSpc>
                <a:spcPct val="120000"/>
              </a:lnSpc>
              <a:buFontTx/>
              <a:buChar char="-"/>
            </a:pPr>
            <a:r>
              <a:rPr lang="sv-SE" sz="1800" dirty="0">
                <a:latin typeface="Volvo Novum Light" panose="020B0303040502060204" pitchFamily="34" charset="77"/>
              </a:rPr>
              <a:t>Vill vi göra något mer?</a:t>
            </a:r>
          </a:p>
        </p:txBody>
      </p:sp>
    </p:spTree>
    <p:extLst>
      <p:ext uri="{BB962C8B-B14F-4D97-AF65-F5344CB8AC3E}">
        <p14:creationId xmlns:p14="http://schemas.microsoft.com/office/powerpoint/2010/main" val="4539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Frågor!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92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Agenda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Laget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Ansvarsområden/roller inom laget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Säsongen 2024-2025 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Utrustning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Cafébemanning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Träningar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Seriespel/aktiviteter/</a:t>
            </a:r>
            <a:r>
              <a:rPr lang="sv-SE" sz="1800" dirty="0" err="1">
                <a:latin typeface="Volvo Novum Light" panose="020B0303040502060204" pitchFamily="34" charset="77"/>
              </a:rPr>
              <a:t>camper</a:t>
            </a: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Cuper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Lagkassa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Övrigt/frågor</a:t>
            </a:r>
          </a:p>
          <a:p>
            <a:pPr algn="l">
              <a:lnSpc>
                <a:spcPct val="120000"/>
              </a:lnSpc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82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B554C-29CF-0F03-375B-2A234D6C3ABD}"/>
              </a:ext>
            </a:extLst>
          </p:cNvPr>
          <p:cNvSpPr txBox="1"/>
          <p:nvPr/>
        </p:nvSpPr>
        <p:spPr>
          <a:xfrm>
            <a:off x="5514849" y="2641476"/>
            <a:ext cx="255327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>
                <a:hlinkClick r:id="rId3"/>
              </a:rPr>
              <a:t>Lerums BK Team 14 | laget.se</a:t>
            </a: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8AFC1-B46E-BE81-0A73-231F79FEA5FF}"/>
              </a:ext>
            </a:extLst>
          </p:cNvPr>
          <p:cNvSpPr txBox="1"/>
          <p:nvPr/>
        </p:nvSpPr>
        <p:spPr>
          <a:xfrm>
            <a:off x="5513787" y="3278696"/>
            <a:ext cx="2016224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 err="1">
                <a:latin typeface="Volvo Novum Light" panose="020B0303040502060204" pitchFamily="34" charset="77"/>
              </a:rPr>
              <a:t>Instagram</a:t>
            </a:r>
            <a:r>
              <a:rPr lang="sv-SE" sz="1200" dirty="0">
                <a:latin typeface="Volvo Novum Light" panose="020B0303040502060204" pitchFamily="34" charset="77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lbk.2014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CD46D7-E695-4B08-69A4-A36436BE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2" y="1561356"/>
            <a:ext cx="4288162" cy="38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770485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Ansvarsområden/roller inom 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324036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Lagledare</a:t>
            </a:r>
            <a:r>
              <a:rPr lang="sv-SE" sz="1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Annika Perez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Evelina Larsson (NY)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Tränare 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Peter Olsson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Christian </a:t>
            </a:r>
            <a:r>
              <a:rPr lang="sv-SE" sz="1400" dirty="0" err="1"/>
              <a:t>Gamerdinger</a:t>
            </a:r>
            <a:endParaRPr lang="sv-SE" sz="1400" dirty="0"/>
          </a:p>
          <a:p>
            <a:pPr algn="l">
              <a:lnSpc>
                <a:spcPct val="120000"/>
              </a:lnSpc>
            </a:pPr>
            <a:r>
              <a:rPr lang="sv-SE" sz="1400" dirty="0"/>
              <a:t>- Per Frykholm (NY)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Materialförvaltare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Andreas </a:t>
            </a:r>
            <a:r>
              <a:rPr lang="sv-SE" sz="1400" dirty="0" err="1"/>
              <a:t>Hallner</a:t>
            </a:r>
            <a:r>
              <a:rPr lang="sv-SE" sz="1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Richard Niklasson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25164-08E6-D5F5-99C3-18578BA4DF97}"/>
              </a:ext>
            </a:extLst>
          </p:cNvPr>
          <p:cNvSpPr txBox="1"/>
          <p:nvPr/>
        </p:nvSpPr>
        <p:spPr>
          <a:xfrm>
            <a:off x="4431928" y="1633364"/>
            <a:ext cx="324036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Ekonomi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Annika Perez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Caféansvarig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Jessica Andersson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Cupgeneral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Sandra Blidberg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Sekretariatansvarig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Schema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86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770485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Ansvarsområden/roller inom 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417340"/>
            <a:ext cx="720080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/>
              <a:t>Vi har alla föräldrar och ledare ett ansvar att se till samt skapa förutsättningar för att få barnen att trivas och ha roligt när vi träffas!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>
                <a:latin typeface="Volvo Novum Light" panose="020B0303040502060204" pitchFamily="34" charset="77"/>
              </a:rPr>
              <a:t>Lagledare: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Förmedla alla information om träningar, matcher och aktiviteter mm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Filter mellan LBK-Tränare-Föräldrar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Kontakt med motståndarlag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>
                <a:latin typeface="Volvo Novum Light" panose="020B0303040502060204" pitchFamily="34" charset="77"/>
              </a:rPr>
              <a:t>Tränare: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</a:t>
            </a:r>
            <a:r>
              <a:rPr lang="sv-SE" sz="1200" dirty="0"/>
              <a:t>Hålla i träningar/matcher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</a:t>
            </a:r>
            <a:r>
              <a:rPr lang="sv-SE" sz="1200" dirty="0"/>
              <a:t>Laguttagningar vid matcher/cuper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D</a:t>
            </a:r>
            <a:r>
              <a:rPr lang="sv-SE" sz="1200" dirty="0"/>
              <a:t>iskussion med tränare i andra lag vid träningar/matcher för barnen upp eller ner i årskullarna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/>
              <a:t>Materialförvaltare</a:t>
            </a:r>
            <a:r>
              <a:rPr lang="sv-SE" sz="1200" b="1" dirty="0">
                <a:latin typeface="Volvo Novum Light" panose="020B0303040502060204" pitchFamily="34" charset="77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Hjälpa tränarna och barnen med tröjor, utrustning och material mm.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Ansvarar för förrådet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/>
              <a:t>Ekonomi, Caféansvarig,  Cupgeneral, Sekretariatansvarig: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Planering, schemaläggning, uppföljning.</a:t>
            </a:r>
          </a:p>
        </p:txBody>
      </p:sp>
    </p:spTree>
    <p:extLst>
      <p:ext uri="{BB962C8B-B14F-4D97-AF65-F5344CB8AC3E}">
        <p14:creationId xmlns:p14="http://schemas.microsoft.com/office/powerpoint/2010/main" val="1062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Säsongen 2024-2025 – Team 14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417340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sv-SE" sz="12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Syfte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barnen ska må bra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barnen ska lära sig att vara en del av en grupp/gemenskap och växa som människor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sv-SE" sz="12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Mål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ska ha roligt tillsamman och skapa minnen ihop.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ska stärka lagkänslan och främja gemenskap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ska fortsätta utvecklas som lag och på individnivå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sv-SE" sz="12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Krav 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 en god lagkamrat.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Peppa varandra, vilket lyfter hela laget.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Utmana varandra och hjälp varandra.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Vid träning och match ge järnet! Full fokus!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Blankett till spelarna för att i framtiden kunna hålla utvecklingssamtal med spelare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Ombytt och klar 10min innan träning!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Säsongen 2024-2025 – Team 14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518231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Träningsmatch Alingsås 21/5 returmöte i december i Alingsås i nya hall i Alingsås.</a:t>
            </a:r>
          </a:p>
          <a:p>
            <a:pPr lvl="0">
              <a:lnSpc>
                <a:spcPct val="116000"/>
              </a:lnSpc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Anmälan på laget - anmäl och avanmäl i god tid. Detta underlättar planeringen av träningen. 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Sjukdom –   Feber och ont i halsen. Mycket farligt </a:t>
            </a:r>
            <a:r>
              <a:rPr lang="sv-SE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pga</a:t>
            </a: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risk för hjärtmuskelinflammation. Se till att barnen är friska innan de kommer tillbaka. 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Barnen på plats senast 30 min innan träning. Färdigombytta 10 min innan träning startar. 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vill att föräldrarna är på läktaren. Undvika föräldrar i omklädningsrummet. Viktigt för att barnen ska kunna prata med varandra och skapa lagkänsla. Det ska alltid finnas ledare i omklädningsrummet.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Mobiltelefoner – Vill att dessa är nedstoppade i ryggsäck/ficka och inte används i omklädningsrummet. - Spelarna behöver kunna prata och umgås med varandra.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Godis- Inget godis under träning, match eller cup. Hest inte innan heller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sv-SE" sz="1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endParaRPr lang="sv-SE" sz="12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Säsongen 2024-2025 – Team 14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543496" y="1705372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16000"/>
              </a:lnSpc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Extra isträning:</a:t>
            </a: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Hockeyskoj, varannan fredag 15:00.</a:t>
            </a: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Allmänhetens åkning under helger och lov.</a:t>
            </a:r>
          </a:p>
          <a:p>
            <a:pPr lvl="0">
              <a:lnSpc>
                <a:spcPct val="116000"/>
              </a:lnSpc>
            </a:pPr>
            <a:endParaRPr lang="sv-SE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6000"/>
              </a:lnSpc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Träna uppåt respektive neråt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Träna uppåt - för att träna uppåt behöver detta uppnås innan - vara en god lagkamrat och främja                                                                                   laganda vara ledande på egna träningar. Vara med på det egna lagets träningar.</a:t>
            </a:r>
            <a:endParaRPr lang="sv-SE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Träna neråt - vara en god lagkamrat och främja laganda, vara med på det egna lagets träningar.</a:t>
            </a: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Regler i omklädningsrum och på isen – Spelarna kommer att få ta fram dessa (tillsammans med ledarna). Detta för att skapa tydlighet vad som gäller.</a:t>
            </a:r>
          </a:p>
          <a:p>
            <a:pPr marL="285750" lvl="0" indent="-285750">
              <a:lnSpc>
                <a:spcPct val="116000"/>
              </a:lnSpc>
              <a:buFont typeface="Arial" panose="020B0604020202020204" pitchFamily="34" charset="0"/>
              <a:buChar char="•"/>
            </a:pP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Sponsring av kläder och utrustning</a:t>
            </a:r>
            <a:endParaRPr lang="sv-SE" sz="1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Utrustning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/>
              <a:t>Vid köp av ny utrustning av föräldrar, ledare eller spelare gäller färgerna nedan för LBK. Helst av det märke Lerums BK har avtal med; CCM.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/>
              <a:t>• Blå hjälm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Blå byxor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Röda handskar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Röda damasker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Overaller?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Förvaringsbackar?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algn="l">
              <a:lnSpc>
                <a:spcPct val="120000"/>
              </a:lnSpc>
            </a:pPr>
            <a:r>
              <a:rPr lang="sv-SE" sz="1400" dirty="0"/>
              <a:t>Har ni frågor kring utrustning i övrigt är ni välkomna att fråga någon av materialförvaltarna, tränarna och lagledarna!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AA0D1-DC00-C0C0-87EC-D2366544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848" y="1921396"/>
            <a:ext cx="2049586" cy="2172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67511-B63D-F8E2-D5F0-B95E2AAD1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978" y="3289548"/>
            <a:ext cx="2559844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olvo Cars">
  <a:themeElements>
    <a:clrScheme name="Volvo Ca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5881"/>
      </a:accent1>
      <a:accent2>
        <a:srgbClr val="8F9EB5"/>
      </a:accent2>
      <a:accent3>
        <a:srgbClr val="A13432"/>
      </a:accent3>
      <a:accent4>
        <a:srgbClr val="D7A59C"/>
      </a:accent4>
      <a:accent5>
        <a:srgbClr val="68875C"/>
      </a:accent5>
      <a:accent6>
        <a:srgbClr val="A4AE9B"/>
      </a:accent6>
      <a:hlink>
        <a:srgbClr val="3D5881"/>
      </a:hlink>
      <a:folHlink>
        <a:srgbClr val="8F9EB5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F690E3-EEFA-F34E-BA27-35AD66F7E227}" vid="{859B8CEB-D80A-B448-A84A-F1F9D0A29178}"/>
    </a:ext>
  </a:extLst>
</a:theme>
</file>

<file path=ppt/theme/theme2.xml><?xml version="1.0" encoding="utf-8"?>
<a:theme xmlns:a="http://schemas.openxmlformats.org/drawingml/2006/main" name="Volvo Cars (dark theme)">
  <a:themeElements>
    <a:clrScheme name="Volvo colours">
      <a:dk1>
        <a:srgbClr val="000000"/>
      </a:dk1>
      <a:lt1>
        <a:srgbClr val="FFFFFF"/>
      </a:lt1>
      <a:dk2>
        <a:srgbClr val="252A3A"/>
      </a:dk2>
      <a:lt2>
        <a:srgbClr val="3D567E"/>
      </a:lt2>
      <a:accent1>
        <a:srgbClr val="BF834B"/>
      </a:accent1>
      <a:accent2>
        <a:srgbClr val="D9B48B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8897AF"/>
      </a:hlink>
      <a:folHlink>
        <a:srgbClr val="BFC8D2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F690E3-EEFA-F34E-BA27-35AD66F7E227}" vid="{888EFCF3-66A8-0B44-B3C7-B052F5EE0F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fea2623-af8f-4fb8-b1cf-b63cc8e496aa}" enabled="1" method="Privilege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5785</TotalTime>
  <Words>1019</Words>
  <Application>Microsoft Office PowerPoint</Application>
  <PresentationFormat>Custom</PresentationFormat>
  <Paragraphs>185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Aptos</vt:lpstr>
      <vt:lpstr>Volvo Novum Light</vt:lpstr>
      <vt:lpstr>Volvo Novum</vt:lpstr>
      <vt:lpstr>Volvo Broad Pro</vt:lpstr>
      <vt:lpstr>Times New Roman</vt:lpstr>
      <vt:lpstr>Symbol</vt:lpstr>
      <vt:lpstr>Volvo Novum Medium</vt:lpstr>
      <vt:lpstr>Volvo Cars</vt:lpstr>
      <vt:lpstr>Volvo Cars (dark theme)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 Cars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Annika</dc:creator>
  <cp:lastModifiedBy>Perez, Annika</cp:lastModifiedBy>
  <cp:revision>16</cp:revision>
  <dcterms:created xsi:type="dcterms:W3CDTF">2024-03-10T12:39:28Z</dcterms:created>
  <dcterms:modified xsi:type="dcterms:W3CDTF">2024-09-10T07:55:16Z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OHALLGRE@volvocars.com</vt:lpwstr>
  </property>
  <property fmtid="{D5CDD505-2E9C-101B-9397-08002B2CF9AE}" pid="5" name="MSIP_Label_7fea2623-af8f-4fb8-b1cf-b63cc8e496aa_SetDate">
    <vt:lpwstr>2019-03-28T06:51:05.8847724Z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