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  <p:sldMasterId id="2147483760" r:id="rId2"/>
  </p:sldMasterIdLst>
  <p:notesMasterIdLst>
    <p:notesMasterId r:id="rId17"/>
  </p:notesMasterIdLst>
  <p:handoutMasterIdLst>
    <p:handoutMasterId r:id="rId18"/>
  </p:handoutMasterIdLst>
  <p:sldIdLst>
    <p:sldId id="469" r:id="rId3"/>
    <p:sldId id="470" r:id="rId4"/>
    <p:sldId id="472" r:id="rId5"/>
    <p:sldId id="473" r:id="rId6"/>
    <p:sldId id="475" r:id="rId7"/>
    <p:sldId id="476" r:id="rId8"/>
    <p:sldId id="477" r:id="rId9"/>
    <p:sldId id="478" r:id="rId10"/>
    <p:sldId id="483" r:id="rId11"/>
    <p:sldId id="479" r:id="rId12"/>
    <p:sldId id="480" r:id="rId13"/>
    <p:sldId id="481" r:id="rId14"/>
    <p:sldId id="482" r:id="rId15"/>
    <p:sldId id="471" r:id="rId16"/>
  </p:sldIdLst>
  <p:sldSz cx="10160000" cy="5715000"/>
  <p:notesSz cx="9144000" cy="6858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elvetica" panose="020B0604020202020204" pitchFamily="34" charset="0"/>
      <p:regular r:id="rId23"/>
      <p:bold r:id="rId24"/>
      <p:italic r:id="rId25"/>
      <p:boldItalic r:id="rId26"/>
    </p:embeddedFont>
    <p:embeddedFont>
      <p:font typeface="Volvo Broad Pro" panose="020B0604020202020204" charset="0"/>
      <p:regular r:id="rId27"/>
    </p:embeddedFont>
    <p:embeddedFont>
      <p:font typeface="Volvo Novum" pitchFamily="50" charset="0"/>
      <p:regular r:id="rId28"/>
      <p:bold r:id="rId29"/>
      <p:italic r:id="rId30"/>
      <p:boldItalic r:id="rId31"/>
    </p:embeddedFont>
    <p:embeddedFont>
      <p:font typeface="Volvo Novum Light" pitchFamily="50" charset="0"/>
      <p:regular r:id="rId32"/>
      <p:italic r:id="rId33"/>
    </p:embeddedFont>
    <p:embeddedFont>
      <p:font typeface="Volvo Novum Medium" pitchFamily="50" charset="0"/>
      <p:regular r:id="rId34"/>
      <p:italic r:id="rId35"/>
    </p:embeddedFont>
  </p:embeddedFontLst>
  <p:defaultTextStyle>
    <a:defPPr>
      <a:defRPr lang="sv-SE"/>
    </a:defPPr>
    <a:lvl1pPr marL="0" algn="l" defTabSz="761718" rtl="0" eaLnBrk="1" latinLnBrk="0" hangingPunct="1">
      <a:defRPr sz="1499" kern="1200">
        <a:solidFill>
          <a:schemeClr val="tx1"/>
        </a:solidFill>
        <a:latin typeface="+mn-lt"/>
        <a:ea typeface="+mn-ea"/>
        <a:cs typeface="+mn-cs"/>
      </a:defRPr>
    </a:lvl1pPr>
    <a:lvl2pPr marL="380859" algn="l" defTabSz="761718" rtl="0" eaLnBrk="1" latinLnBrk="0" hangingPunct="1">
      <a:defRPr sz="1499" kern="1200">
        <a:solidFill>
          <a:schemeClr val="tx1"/>
        </a:solidFill>
        <a:latin typeface="+mn-lt"/>
        <a:ea typeface="+mn-ea"/>
        <a:cs typeface="+mn-cs"/>
      </a:defRPr>
    </a:lvl2pPr>
    <a:lvl3pPr marL="761718" algn="l" defTabSz="761718" rtl="0" eaLnBrk="1" latinLnBrk="0" hangingPunct="1">
      <a:defRPr sz="1499" kern="1200">
        <a:solidFill>
          <a:schemeClr val="tx1"/>
        </a:solidFill>
        <a:latin typeface="+mn-lt"/>
        <a:ea typeface="+mn-ea"/>
        <a:cs typeface="+mn-cs"/>
      </a:defRPr>
    </a:lvl3pPr>
    <a:lvl4pPr marL="1142577" algn="l" defTabSz="761718" rtl="0" eaLnBrk="1" latinLnBrk="0" hangingPunct="1">
      <a:defRPr sz="1499" kern="1200">
        <a:solidFill>
          <a:schemeClr val="tx1"/>
        </a:solidFill>
        <a:latin typeface="+mn-lt"/>
        <a:ea typeface="+mn-ea"/>
        <a:cs typeface="+mn-cs"/>
      </a:defRPr>
    </a:lvl4pPr>
    <a:lvl5pPr marL="1523436" algn="l" defTabSz="761718" rtl="0" eaLnBrk="1" latinLnBrk="0" hangingPunct="1">
      <a:defRPr sz="1499" kern="1200">
        <a:solidFill>
          <a:schemeClr val="tx1"/>
        </a:solidFill>
        <a:latin typeface="+mn-lt"/>
        <a:ea typeface="+mn-ea"/>
        <a:cs typeface="+mn-cs"/>
      </a:defRPr>
    </a:lvl5pPr>
    <a:lvl6pPr marL="1904295" algn="l" defTabSz="761718" rtl="0" eaLnBrk="1" latinLnBrk="0" hangingPunct="1">
      <a:defRPr sz="1499" kern="1200">
        <a:solidFill>
          <a:schemeClr val="tx1"/>
        </a:solidFill>
        <a:latin typeface="+mn-lt"/>
        <a:ea typeface="+mn-ea"/>
        <a:cs typeface="+mn-cs"/>
      </a:defRPr>
    </a:lvl6pPr>
    <a:lvl7pPr marL="2285154" algn="l" defTabSz="761718" rtl="0" eaLnBrk="1" latinLnBrk="0" hangingPunct="1">
      <a:defRPr sz="1499" kern="1200">
        <a:solidFill>
          <a:schemeClr val="tx1"/>
        </a:solidFill>
        <a:latin typeface="+mn-lt"/>
        <a:ea typeface="+mn-ea"/>
        <a:cs typeface="+mn-cs"/>
      </a:defRPr>
    </a:lvl7pPr>
    <a:lvl8pPr marL="2666013" algn="l" defTabSz="761718" rtl="0" eaLnBrk="1" latinLnBrk="0" hangingPunct="1">
      <a:defRPr sz="1499" kern="1200">
        <a:solidFill>
          <a:schemeClr val="tx1"/>
        </a:solidFill>
        <a:latin typeface="+mn-lt"/>
        <a:ea typeface="+mn-ea"/>
        <a:cs typeface="+mn-cs"/>
      </a:defRPr>
    </a:lvl8pPr>
    <a:lvl9pPr marL="3046872" algn="l" defTabSz="761718" rtl="0" eaLnBrk="1" latinLnBrk="0" hangingPunct="1">
      <a:defRPr sz="14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olvo Cars" id="{4FEFBD6D-607F-114B-812C-22ECD031E51E}">
          <p14:sldIdLst>
            <p14:sldId id="469"/>
            <p14:sldId id="470"/>
            <p14:sldId id="472"/>
            <p14:sldId id="473"/>
            <p14:sldId id="475"/>
            <p14:sldId id="476"/>
            <p14:sldId id="477"/>
            <p14:sldId id="478"/>
            <p14:sldId id="483"/>
            <p14:sldId id="479"/>
            <p14:sldId id="480"/>
            <p14:sldId id="481"/>
            <p14:sldId id="482"/>
            <p14:sldId id="47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4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97" autoAdjust="0"/>
  </p:normalViewPr>
  <p:slideViewPr>
    <p:cSldViewPr snapToObjects="1">
      <p:cViewPr varScale="1">
        <p:scale>
          <a:sx n="147" d="100"/>
          <a:sy n="147" d="100"/>
        </p:scale>
        <p:origin x="132" y="2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57" d="100"/>
          <a:sy n="157" d="100"/>
        </p:scale>
        <p:origin x="404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tableStyles" Target="tableStyle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EC26CC-4617-E445-9EFD-D49D2B6AD6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8B21F2-27C0-884C-819E-658964289E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75A68-DBD8-F545-95B5-9D8AB0F5C978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D1E00E-2E2F-B84E-9F0E-6BDA0DD03A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AEB69E-E245-C146-A4C9-DF8D9F877F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BFCC3-21E5-1C44-8EF0-15563315C3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0625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797AD-3876-EF40-84D5-36A6A690AD8C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8F6A8-7047-8E44-8143-20FA4495195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9661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617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0859" algn="l" defTabSz="7617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61718" algn="l" defTabSz="7617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42577" algn="l" defTabSz="7617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23436" algn="l" defTabSz="7617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04295" algn="l" defTabSz="7617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154" algn="l" defTabSz="7617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013" algn="l" defTabSz="7617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6872" algn="l" defTabSz="76171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8F6A8-7047-8E44-8143-20FA4495195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7108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75CE769-8DF4-401B-B582-7F7A931D5B5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10160000" cy="5715000"/>
          </a:xfrm>
          <a:noFill/>
        </p:spPr>
        <p:txBody>
          <a:bodyPr lIns="2520000" tIns="180000" rIns="0" anchor="ctr" anchorCtr="1">
            <a:normAutofit/>
          </a:bodyPr>
          <a:lstStyle>
            <a:lvl1pPr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dirty="0"/>
              <a:t>&lt;&lt; </a:t>
            </a:r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light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      </a:t>
            </a:r>
            <a:r>
              <a:rPr lang="sv-SE" dirty="0" err="1"/>
              <a:t>background</a:t>
            </a:r>
            <a:r>
              <a:rPr lang="sv-SE" dirty="0"/>
              <a:t> image or </a:t>
            </a:r>
            <a:r>
              <a:rPr lang="sv-SE" dirty="0" err="1"/>
              <a:t>leave</a:t>
            </a:r>
            <a:r>
              <a:rPr lang="sv-SE" dirty="0"/>
              <a:t> </a:t>
            </a:r>
            <a:r>
              <a:rPr lang="sv-SE" dirty="0" err="1"/>
              <a:t>white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8AA38-B029-0F43-B47A-A9C35BAC09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81679" y="505355"/>
            <a:ext cx="5796643" cy="368236"/>
          </a:xfrm>
        </p:spPr>
        <p:txBody>
          <a:bodyPr>
            <a:noAutofit/>
          </a:bodyPr>
          <a:lstStyle>
            <a:lvl1pPr algn="ctr">
              <a:spcAft>
                <a:spcPts val="0"/>
              </a:spcAft>
              <a:defRPr sz="1100" b="0" i="1">
                <a:solidFill>
                  <a:schemeClr val="tx1">
                    <a:lumMod val="50000"/>
                    <a:lumOff val="50000"/>
                  </a:schemeClr>
                </a:solidFill>
                <a:latin typeface="Volvo Novum Light" panose="020B0303040502060204" pitchFamily="34" charset="77"/>
              </a:defRPr>
            </a:lvl1pPr>
            <a:lvl2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2pPr>
            <a:lvl3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3pPr>
            <a:lvl4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4pPr>
            <a:lvl5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5pPr>
          </a:lstStyle>
          <a:p>
            <a:pPr lvl="0"/>
            <a:r>
              <a:rPr lang="en-GB" dirty="0"/>
              <a:t>Please note: Logo must be visible on every page. </a:t>
            </a:r>
            <a:br>
              <a:rPr lang="en-GB" dirty="0"/>
            </a:br>
            <a:r>
              <a:rPr lang="en-GB" dirty="0"/>
              <a:t>Use only one (1) title page per presentation.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345CC0-82DA-7048-839A-198E806AE6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0266" y="1497772"/>
            <a:ext cx="9318916" cy="440147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algn="ctr">
              <a:lnSpc>
                <a:spcPts val="4221"/>
              </a:lnSpc>
              <a:defRPr sz="3200" b="0" spc="0" baseline="0">
                <a:latin typeface="Volvo Novum Medium" panose="020B0603040502060204" pitchFamily="34" charset="0"/>
              </a:defRPr>
            </a:lvl1pPr>
            <a:lvl2pPr algn="ctr">
              <a:defRPr sz="3665">
                <a:latin typeface="Volvo Broad Pro" panose="02000606020000020004" pitchFamily="2" charset="0"/>
              </a:defRPr>
            </a:lvl2pPr>
          </a:lstStyle>
          <a:p>
            <a:pPr lvl="0"/>
            <a:r>
              <a:rPr lang="en-GB" noProof="0" dirty="0"/>
              <a:t>Click to add presentation title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ED13851-EF01-4D05-B0AC-702AA06FDF6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569610" y="5017740"/>
            <a:ext cx="7020780" cy="191905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title, Full name, Security Class: Proprietary</a:t>
            </a:r>
            <a:endParaRPr lang="en-GB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856E88E5-F6FC-4B6D-8803-A80C8B0B84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4846" y="5305772"/>
            <a:ext cx="1310309" cy="19190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ctr">
              <a:tabLst/>
              <a:defRPr sz="1000" b="0" i="0">
                <a:solidFill>
                  <a:schemeClr val="tx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98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885DC9-6B32-4D57-A7C4-86285ACDBB1C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400267" y="1497083"/>
            <a:ext cx="4519277" cy="3840564"/>
          </a:xfrm>
          <a:solidFill>
            <a:schemeClr val="bg1">
              <a:lumMod val="85000"/>
            </a:schemeClr>
          </a:solidFill>
        </p:spPr>
        <p:txBody>
          <a:bodyPr tIns="1044000" anchor="ctr" anchorCtr="1">
            <a:normAutofit/>
          </a:bodyPr>
          <a:lstStyle>
            <a:lvl1pPr>
              <a:defRPr sz="1000" i="1"/>
            </a:lvl1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12" name="Title Placeholder 10">
            <a:extLst>
              <a:ext uri="{FF2B5EF4-FFF2-40B4-BE49-F238E27FC236}">
                <a16:creationId xmlns:a16="http://schemas.microsoft.com/office/drawing/2014/main" id="{78C2355D-A248-4789-AF51-E9064DBB7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pPr algn="l"/>
            <a:r>
              <a:rPr lang="en-GB" noProof="0" dirty="0"/>
              <a:t>Click to add heading 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EBCC21B6-BCFA-477F-BE3C-354DAEB6DC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8" name="Footer Placeholder 8">
            <a:extLst>
              <a:ext uri="{FF2B5EF4-FFF2-40B4-BE49-F238E27FC236}">
                <a16:creationId xmlns:a16="http://schemas.microsoft.com/office/drawing/2014/main" id="{34C5C430-CD0E-4A41-9601-B8CB63E40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9" name="Slide Number Placeholder 9">
            <a:extLst>
              <a:ext uri="{FF2B5EF4-FFF2-40B4-BE49-F238E27FC236}">
                <a16:creationId xmlns:a16="http://schemas.microsoft.com/office/drawing/2014/main" id="{A6FF38EF-AFEB-4459-8B10-B7A41ACE0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D09F532-14A6-4F08-99F2-477F6898A06A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5200120" y="1497083"/>
            <a:ext cx="4519277" cy="3840564"/>
          </a:xfrm>
          <a:solidFill>
            <a:schemeClr val="bg1">
              <a:lumMod val="85000"/>
            </a:schemeClr>
          </a:solidFill>
        </p:spPr>
        <p:txBody>
          <a:bodyPr tIns="1044000" anchor="ctr" anchorCtr="1">
            <a:normAutofit/>
          </a:bodyPr>
          <a:lstStyle>
            <a:lvl1pPr>
              <a:defRPr sz="1000" i="1"/>
            </a:lvl1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C8EB058-EE16-074B-BE4A-B1A78EA86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8175" y="257264"/>
            <a:ext cx="1004400" cy="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6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885DC9-6B32-4D57-A7C4-86285ACDBB1C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400266" y="1497083"/>
            <a:ext cx="6118570" cy="3840564"/>
          </a:xfrm>
          <a:solidFill>
            <a:schemeClr val="bg1">
              <a:lumMod val="85000"/>
            </a:schemeClr>
          </a:solidFill>
        </p:spPr>
        <p:txBody>
          <a:bodyPr tIns="1044000" anchor="ctr" anchorCtr="1">
            <a:normAutofit/>
          </a:bodyPr>
          <a:lstStyle>
            <a:lvl1pPr>
              <a:defRPr sz="1000" i="1"/>
            </a:lvl1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0FB03BE-D89D-A34A-8104-C71D377095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99197" y="1497083"/>
            <a:ext cx="2919986" cy="384056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8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  <a:p>
            <a:pPr lvl="5"/>
            <a:r>
              <a:rPr lang="en-GB" noProof="0" dirty="0"/>
              <a:t>Fifth bullets</a:t>
            </a:r>
          </a:p>
        </p:txBody>
      </p:sp>
      <p:sp>
        <p:nvSpPr>
          <p:cNvPr id="12" name="Title Placeholder 10">
            <a:extLst>
              <a:ext uri="{FF2B5EF4-FFF2-40B4-BE49-F238E27FC236}">
                <a16:creationId xmlns:a16="http://schemas.microsoft.com/office/drawing/2014/main" id="{78C2355D-A248-4789-AF51-E9064DBB7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pPr algn="l"/>
            <a:r>
              <a:rPr lang="en-GB" noProof="0" dirty="0"/>
              <a:t>Click to add heading 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EBCC21B6-BCFA-477F-BE3C-354DAEB6DC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8" name="Footer Placeholder 8">
            <a:extLst>
              <a:ext uri="{FF2B5EF4-FFF2-40B4-BE49-F238E27FC236}">
                <a16:creationId xmlns:a16="http://schemas.microsoft.com/office/drawing/2014/main" id="{34C5C430-CD0E-4A41-9601-B8CB63E40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9" name="Slide Number Placeholder 9">
            <a:extLst>
              <a:ext uri="{FF2B5EF4-FFF2-40B4-BE49-F238E27FC236}">
                <a16:creationId xmlns:a16="http://schemas.microsoft.com/office/drawing/2014/main" id="{A6FF38EF-AFEB-4459-8B10-B7A41ACE0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2723B16-73CD-F34C-BA98-20D980AFFD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8175" y="257264"/>
            <a:ext cx="1004400" cy="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3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rela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018C5C5-4FDF-9B48-B097-A58AA76F86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0266" y="1496366"/>
            <a:ext cx="6118570" cy="38412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8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  <a:p>
            <a:pPr lvl="5"/>
            <a:r>
              <a:rPr lang="en-GB" noProof="0" dirty="0"/>
              <a:t>Fifth bullets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ABC783F-0ABA-4249-B6A4-0A19CBB559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99195" y="1496366"/>
            <a:ext cx="2919986" cy="3841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216000" tIns="144000" rIns="216000" bIns="144000"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  <a:lvl6pPr>
              <a:defRPr sz="777"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related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</p:txBody>
      </p:sp>
      <p:sp>
        <p:nvSpPr>
          <p:cNvPr id="13" name="Title Placeholder 10">
            <a:extLst>
              <a:ext uri="{FF2B5EF4-FFF2-40B4-BE49-F238E27FC236}">
                <a16:creationId xmlns:a16="http://schemas.microsoft.com/office/drawing/2014/main" id="{FDFCF8A1-B54F-42AB-8033-B232F746C4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pPr algn="l"/>
            <a:r>
              <a:rPr lang="en-GB" noProof="0" dirty="0"/>
              <a:t>Click to add heading 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4635DF05-367D-4267-B9AF-640D824AD2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5" name="Footer Placeholder 8">
            <a:extLst>
              <a:ext uri="{FF2B5EF4-FFF2-40B4-BE49-F238E27FC236}">
                <a16:creationId xmlns:a16="http://schemas.microsoft.com/office/drawing/2014/main" id="{8C5714A3-F3EB-4BF0-A7C0-84D8BCDF3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9" name="Slide Number Placeholder 9">
            <a:extLst>
              <a:ext uri="{FF2B5EF4-FFF2-40B4-BE49-F238E27FC236}">
                <a16:creationId xmlns:a16="http://schemas.microsoft.com/office/drawing/2014/main" id="{904AD82D-9F8A-4344-A59C-C2EAD2640F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CAAC01-99C2-2F49-AB93-DDD068526F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8175" y="257264"/>
            <a:ext cx="1004400" cy="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9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A6E88E-767D-4812-B85B-480A4811B2A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0267" y="5224132"/>
            <a:ext cx="2919986" cy="1135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Source: Add 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A5D2BF3-0AE8-487B-8A4E-5BD96565FA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99689" y="5224133"/>
            <a:ext cx="2919986" cy="1135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Source</a:t>
            </a:r>
            <a:r>
              <a:rPr lang="en-GB" dirty="0"/>
              <a:t>: Add name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78DCA6D-659D-4C9C-9B32-5E04A26495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99197" y="5224132"/>
            <a:ext cx="2919986" cy="1135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Source: Add name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477B619C-E078-1242-9B16-E25B558DA55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00265" y="2188956"/>
            <a:ext cx="2918986" cy="29190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476000"/>
          <a:lstStyle>
            <a:lvl1pPr marL="0" indent="0" algn="ctr">
              <a:lnSpc>
                <a:spcPct val="300000"/>
              </a:lnSpc>
              <a:buNone/>
              <a:defRPr sz="1000" i="1"/>
            </a:lvl1pPr>
            <a:lvl2pPr marL="380973" indent="0" algn="ctr">
              <a:buNone/>
              <a:defRPr sz="1000"/>
            </a:lvl2pPr>
            <a:lvl3pPr marL="761947" indent="0" algn="ctr">
              <a:buNone/>
              <a:defRPr sz="1000"/>
            </a:lvl3pPr>
            <a:lvl4pPr marL="1142920" indent="0" algn="ctr">
              <a:buNone/>
              <a:defRPr sz="1000"/>
            </a:lvl4pPr>
            <a:lvl5pPr marL="1523893" indent="0" algn="ctr">
              <a:buNone/>
              <a:defRPr sz="1000"/>
            </a:lvl5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21" name="Content Placeholder 23">
            <a:extLst>
              <a:ext uri="{FF2B5EF4-FFF2-40B4-BE49-F238E27FC236}">
                <a16:creationId xmlns:a16="http://schemas.microsoft.com/office/drawing/2014/main" id="{390E5A46-5C96-F14C-B23C-323DD25FC50F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3600609" y="2188956"/>
            <a:ext cx="2918986" cy="29190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476000"/>
          <a:lstStyle>
            <a:lvl1pPr marL="0" indent="0" algn="ctr">
              <a:lnSpc>
                <a:spcPct val="300000"/>
              </a:lnSpc>
              <a:buNone/>
              <a:defRPr sz="1000" i="1"/>
            </a:lvl1pPr>
            <a:lvl2pPr marL="380973" indent="0" algn="ctr">
              <a:buNone/>
              <a:defRPr sz="1000"/>
            </a:lvl2pPr>
            <a:lvl3pPr marL="761947" indent="0" algn="ctr">
              <a:buNone/>
              <a:defRPr sz="1000"/>
            </a:lvl3pPr>
            <a:lvl4pPr marL="1142920" indent="0" algn="ctr">
              <a:buNone/>
              <a:defRPr sz="1000"/>
            </a:lvl4pPr>
            <a:lvl5pPr marL="1523893" indent="0" algn="ctr">
              <a:buNone/>
              <a:defRPr sz="1000"/>
            </a:lvl5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22" name="Content Placeholder 23">
            <a:extLst>
              <a:ext uri="{FF2B5EF4-FFF2-40B4-BE49-F238E27FC236}">
                <a16:creationId xmlns:a16="http://schemas.microsoft.com/office/drawing/2014/main" id="{C8D83589-9E38-E546-B361-55C64B61CBD4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799195" y="2188956"/>
            <a:ext cx="2918986" cy="29190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476000"/>
          <a:lstStyle>
            <a:lvl1pPr marL="0" indent="0" algn="ctr">
              <a:lnSpc>
                <a:spcPct val="300000"/>
              </a:lnSpc>
              <a:buNone/>
              <a:defRPr sz="1000" i="1"/>
            </a:lvl1pPr>
            <a:lvl2pPr marL="380973" indent="0" algn="ctr">
              <a:buNone/>
              <a:defRPr sz="1000"/>
            </a:lvl2pPr>
            <a:lvl3pPr marL="761947" indent="0" algn="ctr">
              <a:buNone/>
              <a:defRPr sz="1000"/>
            </a:lvl3pPr>
            <a:lvl4pPr marL="1142920" indent="0" algn="ctr">
              <a:buNone/>
              <a:defRPr sz="1000"/>
            </a:lvl4pPr>
            <a:lvl5pPr marL="1523893" indent="0" algn="ctr">
              <a:buNone/>
              <a:defRPr sz="1000"/>
            </a:lvl5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86592BE4-4DC2-3442-BB1E-ECB0E8B6EF0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0265" y="1508304"/>
            <a:ext cx="2919987" cy="42961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defRPr sz="1333"/>
            </a:lvl2pPr>
            <a:lvl3pPr>
              <a:defRPr sz="1111"/>
            </a:lvl3pPr>
            <a:lvl4pPr>
              <a:defRPr sz="1000"/>
            </a:lvl4pPr>
            <a:lvl5pPr>
              <a:defRPr sz="889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 (max two rows)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901FC27F-F931-3A41-9C9D-B2E474B598F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600613" y="1497083"/>
            <a:ext cx="2919718" cy="44083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>
              <a:defRPr sz="1333"/>
            </a:lvl2pPr>
            <a:lvl3pPr>
              <a:defRPr sz="1111"/>
            </a:lvl3pPr>
            <a:lvl4pPr>
              <a:defRPr sz="1000"/>
            </a:lvl4pPr>
            <a:lvl5pPr>
              <a:defRPr sz="889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 (max two rows)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336C3EBF-74D6-A047-A06B-CE280A2B6BA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99196" y="1508305"/>
            <a:ext cx="2917189" cy="42961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/>
            </a:lvl1pPr>
            <a:lvl2pPr marL="0" indent="0">
              <a:buNone/>
              <a:defRPr sz="1333"/>
            </a:lvl2pPr>
            <a:lvl3pPr>
              <a:defRPr sz="1111"/>
            </a:lvl3pPr>
            <a:lvl4pPr>
              <a:defRPr sz="1000"/>
            </a:lvl4pPr>
            <a:lvl5pPr>
              <a:defRPr sz="889"/>
            </a:lvl5pPr>
            <a:lvl6pPr>
              <a:defRPr/>
            </a:lvl6pPr>
            <a:lvl7pPr>
              <a:defRPr/>
            </a:lvl7pPr>
            <a:lvl8pPr>
              <a:defRPr/>
            </a:lvl8pPr>
            <a:lvl9pPr marL="463828" indent="0">
              <a:buNone/>
              <a:defRPr/>
            </a:lvl9pPr>
          </a:lstStyle>
          <a:p>
            <a:pPr lvl="0"/>
            <a:r>
              <a:rPr lang="en-GB" noProof="0" dirty="0"/>
              <a:t>Click to add text (max two rows)</a:t>
            </a:r>
          </a:p>
        </p:txBody>
      </p:sp>
      <p:sp>
        <p:nvSpPr>
          <p:cNvPr id="20" name="Title Placeholder 10">
            <a:extLst>
              <a:ext uri="{FF2B5EF4-FFF2-40B4-BE49-F238E27FC236}">
                <a16:creationId xmlns:a16="http://schemas.microsoft.com/office/drawing/2014/main" id="{21B1FA15-7476-4DDC-9504-60666496A9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pPr algn="l"/>
            <a:r>
              <a:rPr lang="en-GB" noProof="0" dirty="0"/>
              <a:t>Click to add heading </a:t>
            </a:r>
          </a:p>
        </p:txBody>
      </p:sp>
      <p:sp>
        <p:nvSpPr>
          <p:cNvPr id="23" name="Date Placeholder 2">
            <a:extLst>
              <a:ext uri="{FF2B5EF4-FFF2-40B4-BE49-F238E27FC236}">
                <a16:creationId xmlns:a16="http://schemas.microsoft.com/office/drawing/2014/main" id="{DE0D6CF5-8DA9-4465-A83D-57DC6F2109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29" name="Footer Placeholder 8">
            <a:extLst>
              <a:ext uri="{FF2B5EF4-FFF2-40B4-BE49-F238E27FC236}">
                <a16:creationId xmlns:a16="http://schemas.microsoft.com/office/drawing/2014/main" id="{5A379993-7C8B-418B-9ECC-96D6E148A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32" name="Slide Number Placeholder 9">
            <a:extLst>
              <a:ext uri="{FF2B5EF4-FFF2-40B4-BE49-F238E27FC236}">
                <a16:creationId xmlns:a16="http://schemas.microsoft.com/office/drawing/2014/main" id="{493B0D3B-EE59-47A3-8E71-D8D8F8EACB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D135F8F0-1BED-D441-BB76-18108342E9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8175" y="257264"/>
            <a:ext cx="1004400" cy="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3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477B619C-E078-1242-9B16-E25B558DA55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01264" y="1497083"/>
            <a:ext cx="2918986" cy="15551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936000"/>
          <a:lstStyle>
            <a:lvl1pPr marL="0" indent="0" algn="ctr">
              <a:lnSpc>
                <a:spcPct val="300000"/>
              </a:lnSpc>
              <a:buNone/>
              <a:defRPr sz="1000" i="1"/>
            </a:lvl1pPr>
            <a:lvl2pPr marL="380973" indent="0" algn="ctr">
              <a:buNone/>
              <a:defRPr sz="1000"/>
            </a:lvl2pPr>
            <a:lvl3pPr marL="761947" indent="0" algn="ctr">
              <a:buNone/>
              <a:defRPr sz="1000"/>
            </a:lvl3pPr>
            <a:lvl4pPr marL="1142920" indent="0" algn="ctr">
              <a:buNone/>
              <a:defRPr sz="1000"/>
            </a:lvl4pPr>
            <a:lvl5pPr marL="1523893" indent="0" algn="ctr">
              <a:buNone/>
              <a:defRPr sz="1000"/>
            </a:lvl5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9C1D7EB-A147-4C51-9ABB-70C9487C32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8920" y="3057640"/>
            <a:ext cx="2921333" cy="23981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Source: Add </a:t>
            </a:r>
            <a:r>
              <a:rPr lang="en-GB" noProof="0" dirty="0"/>
              <a:t>name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0DB5927-543A-4809-BA0C-C412FC46B5E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00609" y="3052214"/>
            <a:ext cx="2918986" cy="23981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Source: Add name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1052C9E-5D8B-4F9B-8BD9-0689534AA3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99196" y="3057639"/>
            <a:ext cx="2921336" cy="23981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None/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Source: Add name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73EF000-82BC-3F4F-843C-F37CD6347E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1264" y="3537269"/>
            <a:ext cx="2918986" cy="289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200" b="0" i="0">
                <a:latin typeface="Volvo Novum Medium" panose="020B0503040502060204" pitchFamily="34" charset="77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subheading</a:t>
            </a:r>
          </a:p>
        </p:txBody>
      </p:sp>
      <p:sp>
        <p:nvSpPr>
          <p:cNvPr id="32" name="Content Placeholder 23">
            <a:extLst>
              <a:ext uri="{FF2B5EF4-FFF2-40B4-BE49-F238E27FC236}">
                <a16:creationId xmlns:a16="http://schemas.microsoft.com/office/drawing/2014/main" id="{671D206D-ABCD-9C43-A0D7-7A72CDC98451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3600613" y="1497083"/>
            <a:ext cx="2918223" cy="15551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936000"/>
          <a:lstStyle>
            <a:lvl1pPr marL="0" indent="0" algn="ctr">
              <a:lnSpc>
                <a:spcPct val="300000"/>
              </a:lnSpc>
              <a:buNone/>
              <a:defRPr sz="1000" i="1"/>
            </a:lvl1pPr>
            <a:lvl2pPr marL="380973" indent="0" algn="ctr">
              <a:buNone/>
              <a:defRPr sz="1000"/>
            </a:lvl2pPr>
            <a:lvl3pPr marL="761947" indent="0" algn="ctr">
              <a:buNone/>
              <a:defRPr sz="1000"/>
            </a:lvl3pPr>
            <a:lvl4pPr marL="1142920" indent="0" algn="ctr">
              <a:buNone/>
              <a:defRPr sz="1000"/>
            </a:lvl4pPr>
            <a:lvl5pPr marL="1523893" indent="0" algn="ctr">
              <a:buNone/>
              <a:defRPr sz="1000"/>
            </a:lvl5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33" name="Content Placeholder 23">
            <a:extLst>
              <a:ext uri="{FF2B5EF4-FFF2-40B4-BE49-F238E27FC236}">
                <a16:creationId xmlns:a16="http://schemas.microsoft.com/office/drawing/2014/main" id="{157CDFCB-103B-9F43-9485-DD9C523E1B2C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6796557" y="1497083"/>
            <a:ext cx="2918986" cy="15551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936000"/>
          <a:lstStyle>
            <a:lvl1pPr marL="0" indent="0" algn="ctr">
              <a:lnSpc>
                <a:spcPct val="300000"/>
              </a:lnSpc>
              <a:buNone/>
              <a:defRPr sz="1000" i="1"/>
            </a:lvl1pPr>
            <a:lvl2pPr marL="380973" indent="0" algn="ctr">
              <a:buNone/>
              <a:defRPr sz="1000"/>
            </a:lvl2pPr>
            <a:lvl3pPr marL="761947" indent="0" algn="ctr">
              <a:buNone/>
              <a:defRPr sz="1000"/>
            </a:lvl3pPr>
            <a:lvl4pPr marL="1142920" indent="0" algn="ctr">
              <a:buNone/>
              <a:defRPr sz="1000"/>
            </a:lvl4pPr>
            <a:lvl5pPr marL="1523893" indent="0" algn="ctr">
              <a:buNone/>
              <a:defRPr sz="1000"/>
            </a:lvl5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CF7E22BD-4C58-1A4E-8BCE-04600A81298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01264" y="3978107"/>
            <a:ext cx="2918986" cy="135953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889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15D2EC6C-5339-C142-AE24-B8FAF44F9D2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600612" y="3978107"/>
            <a:ext cx="2918986" cy="13595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889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C74301D4-2C08-3842-873E-C53A4E35E1F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96557" y="3978106"/>
            <a:ext cx="2918986" cy="13595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889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8704E15C-F5B7-A54E-9E67-F332B838477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613051" y="3537269"/>
            <a:ext cx="2918223" cy="289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200" b="0" i="0">
                <a:latin typeface="Volvo Novum Medium" panose="020B0503040502060204" pitchFamily="34" charset="77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subheading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35E4AD9A-2483-4941-8109-5902D5B8BCA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796639" y="3537269"/>
            <a:ext cx="2918986" cy="289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200" b="0" i="0">
                <a:latin typeface="Volvo Novum Medium" panose="020B0503040502060204" pitchFamily="34" charset="77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subheading</a:t>
            </a:r>
          </a:p>
        </p:txBody>
      </p:sp>
      <p:sp>
        <p:nvSpPr>
          <p:cNvPr id="23" name="Title Placeholder 10">
            <a:extLst>
              <a:ext uri="{FF2B5EF4-FFF2-40B4-BE49-F238E27FC236}">
                <a16:creationId xmlns:a16="http://schemas.microsoft.com/office/drawing/2014/main" id="{7521BB99-BB6E-4918-A7E7-F1E0FF3F6C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pPr algn="l"/>
            <a:r>
              <a:rPr lang="en-GB" noProof="0" dirty="0"/>
              <a:t>Click to add heading </a:t>
            </a:r>
          </a:p>
        </p:txBody>
      </p:sp>
      <p:sp>
        <p:nvSpPr>
          <p:cNvPr id="27" name="Date Placeholder 2">
            <a:extLst>
              <a:ext uri="{FF2B5EF4-FFF2-40B4-BE49-F238E27FC236}">
                <a16:creationId xmlns:a16="http://schemas.microsoft.com/office/drawing/2014/main" id="{46E67FC0-4703-44E7-8E23-51C04358C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28" name="Footer Placeholder 8">
            <a:extLst>
              <a:ext uri="{FF2B5EF4-FFF2-40B4-BE49-F238E27FC236}">
                <a16:creationId xmlns:a16="http://schemas.microsoft.com/office/drawing/2014/main" id="{DEFCD0FB-601B-4B61-BAF2-BEF460C41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30" name="Slide Number Placeholder 9">
            <a:extLst>
              <a:ext uri="{FF2B5EF4-FFF2-40B4-BE49-F238E27FC236}">
                <a16:creationId xmlns:a16="http://schemas.microsoft.com/office/drawing/2014/main" id="{0D220421-12B6-4B5C-A34C-55CB2E8A6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01B99FF3-2576-8E4E-B88B-C32DC23D7F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8175" y="257264"/>
            <a:ext cx="1004400" cy="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6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EAA349A2-A320-4D43-8F68-3A1B95C54D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264" y="1497080"/>
            <a:ext cx="2120001" cy="211934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tIns="936000"/>
          <a:lstStyle>
            <a:lvl1pPr marL="0" indent="0" algn="ctr">
              <a:buNone/>
              <a:defRPr sz="1000" i="1"/>
            </a:lvl1pPr>
          </a:lstStyle>
          <a:p>
            <a:r>
              <a:rPr lang="en-GB" noProof="0" dirty="0"/>
              <a:t>Click to add image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ED8137BB-1ECE-1647-9D2B-D6351DFB22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00084" y="1497080"/>
            <a:ext cx="2120001" cy="211934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tIns="936000"/>
          <a:lstStyle>
            <a:lvl1pPr marL="0" marR="0" indent="0" algn="ctr" defTabSz="761947" rtl="0" eaLnBrk="1" fontAlgn="auto" latinLnBrk="0" hangingPunct="1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/>
            </a:lvl1pPr>
          </a:lstStyle>
          <a:p>
            <a:r>
              <a:rPr lang="en-GB" noProof="0" dirty="0"/>
              <a:t>Click to add image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381E67F-00E8-8F4A-BC95-9DAFE291806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99905" y="1497080"/>
            <a:ext cx="2120001" cy="211934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tIns="936000"/>
          <a:lstStyle>
            <a:lvl1pPr marL="0" marR="0" indent="0" algn="ctr" defTabSz="761947" rtl="0" eaLnBrk="1" fontAlgn="auto" latinLnBrk="0" hangingPunct="1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/>
            </a:lvl1pPr>
          </a:lstStyle>
          <a:p>
            <a:r>
              <a:rPr lang="en-GB" noProof="0" dirty="0"/>
              <a:t>Click to add image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17BAECE-64BB-814F-BBE3-F56E4055A42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99724" y="1497080"/>
            <a:ext cx="2120001" cy="211934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tIns="936000"/>
          <a:lstStyle>
            <a:lvl1pPr marL="0" marR="0" indent="0" algn="ctr" defTabSz="761947" rtl="0" eaLnBrk="1" fontAlgn="auto" latinLnBrk="0" hangingPunct="1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/>
            </a:lvl1pPr>
          </a:lstStyle>
          <a:p>
            <a:r>
              <a:rPr lang="en-GB" noProof="0" dirty="0"/>
              <a:t>Click to add image</a:t>
            </a:r>
          </a:p>
        </p:txBody>
      </p:sp>
      <p:cxnSp>
        <p:nvCxnSpPr>
          <p:cNvPr id="10" name="Rak 5">
            <a:extLst>
              <a:ext uri="{FF2B5EF4-FFF2-40B4-BE49-F238E27FC236}">
                <a16:creationId xmlns:a16="http://schemas.microsoft.com/office/drawing/2014/main" id="{DDEC33F9-F349-A643-97DF-1CFD1A601DF1}"/>
              </a:ext>
            </a:extLst>
          </p:cNvPr>
          <p:cNvCxnSpPr>
            <a:cxnSpLocks/>
          </p:cNvCxnSpPr>
          <p:nvPr userDrawn="1"/>
        </p:nvCxnSpPr>
        <p:spPr>
          <a:xfrm>
            <a:off x="2659682" y="3737327"/>
            <a:ext cx="0" cy="1600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5">
            <a:extLst>
              <a:ext uri="{FF2B5EF4-FFF2-40B4-BE49-F238E27FC236}">
                <a16:creationId xmlns:a16="http://schemas.microsoft.com/office/drawing/2014/main" id="{9C054490-DE66-074A-8137-03050D90CA0B}"/>
              </a:ext>
            </a:extLst>
          </p:cNvPr>
          <p:cNvCxnSpPr>
            <a:cxnSpLocks/>
          </p:cNvCxnSpPr>
          <p:nvPr userDrawn="1"/>
        </p:nvCxnSpPr>
        <p:spPr>
          <a:xfrm>
            <a:off x="5059256" y="3737324"/>
            <a:ext cx="0" cy="160032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5">
            <a:extLst>
              <a:ext uri="{FF2B5EF4-FFF2-40B4-BE49-F238E27FC236}">
                <a16:creationId xmlns:a16="http://schemas.microsoft.com/office/drawing/2014/main" id="{D22C16C6-0362-604F-A516-67C24034198E}"/>
              </a:ext>
            </a:extLst>
          </p:cNvPr>
          <p:cNvCxnSpPr>
            <a:cxnSpLocks/>
          </p:cNvCxnSpPr>
          <p:nvPr userDrawn="1"/>
        </p:nvCxnSpPr>
        <p:spPr>
          <a:xfrm>
            <a:off x="7459567" y="3737324"/>
            <a:ext cx="0" cy="160032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B0F8563D-36B0-FE4D-A073-B69E8571DCE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00264" y="4217923"/>
            <a:ext cx="2121221" cy="11197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889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080AE4D0-E234-FC44-9A75-27629967541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800084" y="4217920"/>
            <a:ext cx="2118818" cy="1119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889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264BDAD6-0EF2-E14A-AF95-FF8C25DD22D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200640" y="4217923"/>
            <a:ext cx="2119265" cy="11197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1000"/>
            </a:lvl4pPr>
            <a:lvl5pPr>
              <a:defRPr sz="889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316739A7-61A8-8140-BB50-18533D5EEC7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99724" y="4217923"/>
            <a:ext cx="2120001" cy="11197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000"/>
            </a:lvl3pPr>
            <a:lvl4pPr marL="275065" indent="0">
              <a:buNone/>
              <a:defRPr sz="1000"/>
            </a:lvl4pPr>
            <a:lvl5pPr>
              <a:defRPr sz="889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B32CAADE-3AD6-5546-B659-5C1D1C337A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0263" y="3737327"/>
            <a:ext cx="2119265" cy="24078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200" b="0" i="0">
                <a:latin typeface="Volvo Novum Medium" panose="020B0503040502060204" pitchFamily="34" charset="77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subheading</a:t>
            </a:r>
          </a:p>
        </p:txBody>
      </p:sp>
      <p:sp>
        <p:nvSpPr>
          <p:cNvPr id="50" name="Text Placeholder 11">
            <a:extLst>
              <a:ext uri="{FF2B5EF4-FFF2-40B4-BE49-F238E27FC236}">
                <a16:creationId xmlns:a16="http://schemas.microsoft.com/office/drawing/2014/main" id="{CF296816-DE4E-CF43-92FF-AAF587D0BE6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799837" y="3737327"/>
            <a:ext cx="2119265" cy="24077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200" b="0" i="0">
                <a:latin typeface="Volvo Novum Medium" panose="020B0503040502060204" pitchFamily="34" charset="77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subheading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A034BAA0-F5CF-FA4A-A339-D4EBCA9AC04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412" y="3737327"/>
            <a:ext cx="2120001" cy="24078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200" b="0" i="0">
                <a:latin typeface="Volvo Novum Medium" panose="020B0503040502060204" pitchFamily="34" charset="77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subheading</a:t>
            </a:r>
          </a:p>
        </p:txBody>
      </p:sp>
      <p:sp>
        <p:nvSpPr>
          <p:cNvPr id="52" name="Text Placeholder 11">
            <a:extLst>
              <a:ext uri="{FF2B5EF4-FFF2-40B4-BE49-F238E27FC236}">
                <a16:creationId xmlns:a16="http://schemas.microsoft.com/office/drawing/2014/main" id="{1EC23075-E7FF-1B4D-AA78-08BFE8A651A1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599724" y="3737327"/>
            <a:ext cx="2120001" cy="24078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200" b="0" i="0">
                <a:latin typeface="Volvo Novum Medium" panose="020B0503040502060204" pitchFamily="34" charset="77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0" indent="0">
              <a:spcAft>
                <a:spcPts val="0"/>
              </a:spcAft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subheading</a:t>
            </a:r>
          </a:p>
        </p:txBody>
      </p:sp>
      <p:sp>
        <p:nvSpPr>
          <p:cNvPr id="27" name="Title Placeholder 10">
            <a:extLst>
              <a:ext uri="{FF2B5EF4-FFF2-40B4-BE49-F238E27FC236}">
                <a16:creationId xmlns:a16="http://schemas.microsoft.com/office/drawing/2014/main" id="{D7C4EFBC-D363-4FA9-BD16-2A7A69813A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pPr algn="l"/>
            <a:r>
              <a:rPr lang="en-GB" noProof="0" dirty="0"/>
              <a:t>Click to add heading </a:t>
            </a:r>
          </a:p>
        </p:txBody>
      </p:sp>
      <p:sp>
        <p:nvSpPr>
          <p:cNvPr id="29" name="Date Placeholder 2">
            <a:extLst>
              <a:ext uri="{FF2B5EF4-FFF2-40B4-BE49-F238E27FC236}">
                <a16:creationId xmlns:a16="http://schemas.microsoft.com/office/drawing/2014/main" id="{496833C5-42A0-4B15-A2D2-E5EDD2F15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31" name="Footer Placeholder 8">
            <a:extLst>
              <a:ext uri="{FF2B5EF4-FFF2-40B4-BE49-F238E27FC236}">
                <a16:creationId xmlns:a16="http://schemas.microsoft.com/office/drawing/2014/main" id="{281BCE76-FC03-4475-A383-0C33823439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33" name="Slide Number Placeholder 9">
            <a:extLst>
              <a:ext uri="{FF2B5EF4-FFF2-40B4-BE49-F238E27FC236}">
                <a16:creationId xmlns:a16="http://schemas.microsoft.com/office/drawing/2014/main" id="{F917DDE5-6BA4-46DA-8E4A-0BE6B1D83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E12C33A-42A8-0E41-AEF3-A2C9AA571F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8175" y="257264"/>
            <a:ext cx="1004400" cy="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FD382F-A41A-B34C-BB97-339E7BF79F9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0264" y="4222210"/>
            <a:ext cx="9318918" cy="111543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D2A8C818-9D87-7544-8ED4-0ECA648E5D4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00266" y="1497080"/>
            <a:ext cx="9319132" cy="313700"/>
          </a:xfrm>
        </p:spPr>
        <p:txBody>
          <a:bodyPr>
            <a:noAutofit/>
          </a:bodyPr>
          <a:lstStyle>
            <a:lvl1pPr marL="10579" indent="0" algn="l">
              <a:spcAft>
                <a:spcPts val="0"/>
              </a:spcAft>
              <a:buFontTx/>
              <a:buNone/>
              <a:tabLst/>
              <a:defRPr lang="en-GB" sz="1400" b="0" i="0" noProof="0" dirty="0" smtClean="0">
                <a:latin typeface="Volvo Novum Light" panose="020B0303040502060204" pitchFamily="34" charset="0"/>
              </a:defRPr>
            </a:lvl1pPr>
            <a:lvl2pPr marL="10579" indent="0" algn="l">
              <a:spcAft>
                <a:spcPts val="0"/>
              </a:spcAft>
              <a:buFontTx/>
              <a:buNone/>
              <a:tabLst/>
              <a:defRPr lang="en-GB" sz="1333" b="0" i="0" noProof="0" dirty="0" smtClean="0">
                <a:latin typeface="Volvo Novum Medium" panose="020B0503040502060204" pitchFamily="34" charset="77"/>
              </a:defRPr>
            </a:lvl2pPr>
            <a:lvl3pPr marL="10579" indent="0" algn="l">
              <a:spcAft>
                <a:spcPts val="0"/>
              </a:spcAft>
              <a:buFontTx/>
              <a:buNone/>
              <a:tabLst/>
              <a:defRPr lang="en-GB" sz="1333" b="0" i="0" noProof="0" dirty="0" smtClean="0">
                <a:latin typeface="Volvo Novum Medium" panose="020B0503040502060204" pitchFamily="34" charset="77"/>
              </a:defRPr>
            </a:lvl3pPr>
            <a:lvl4pPr marL="10579" indent="0" algn="l">
              <a:spcAft>
                <a:spcPts val="0"/>
              </a:spcAft>
              <a:buFontTx/>
              <a:buNone/>
              <a:tabLst/>
              <a:defRPr lang="en-GB" sz="1333" b="0" i="0" noProof="0" dirty="0" smtClean="0">
                <a:latin typeface="Volvo Novum Medium" panose="020B0503040502060204" pitchFamily="34" charset="77"/>
              </a:defRPr>
            </a:lvl4pPr>
            <a:lvl5pPr marL="10579" indent="0" algn="l">
              <a:spcAft>
                <a:spcPts val="0"/>
              </a:spcAft>
              <a:buFontTx/>
              <a:buNone/>
              <a:tabLst/>
              <a:defRPr lang="en-GB" sz="1333" b="0" i="0" noProof="0" dirty="0" smtClean="0">
                <a:latin typeface="Volvo Novum Medium" panose="020B0503040502060204" pitchFamily="34" charset="77"/>
              </a:defRPr>
            </a:lvl5pPr>
            <a:lvl6pPr marL="10579" indent="0" algn="l">
              <a:spcAft>
                <a:spcPts val="0"/>
              </a:spcAft>
              <a:buFontTx/>
              <a:buNone/>
              <a:tabLst/>
              <a:defRPr lang="en-GB" sz="1333" b="0" i="0" noProof="0" dirty="0" smtClean="0">
                <a:latin typeface="Volvo Novum Medium" panose="020B0503040502060204" pitchFamily="34" charset="77"/>
              </a:defRPr>
            </a:lvl6pPr>
            <a:lvl7pPr marL="8817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10579" indent="0" algn="l">
              <a:spcAft>
                <a:spcPts val="0"/>
              </a:spcAft>
              <a:buFontTx/>
              <a:buNone/>
              <a:tabLst/>
              <a:defRPr lang="en-GB" sz="1333" b="0" i="0" noProof="0" dirty="0" smtClean="0">
                <a:latin typeface="Volvo Novum Medium" panose="020B0503040502060204" pitchFamily="34" charset="77"/>
              </a:defRPr>
            </a:lvl8pPr>
            <a:lvl9pPr marL="10579" indent="0" algn="l">
              <a:spcAft>
                <a:spcPts val="0"/>
              </a:spcAft>
              <a:buFontTx/>
              <a:buNone/>
              <a:tabLst/>
              <a:defRPr lang="en-GB" sz="1333" b="0" i="0" noProof="0" dirty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subheading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5B3F9B5-77EB-7047-AA91-EFB02BCF3B1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00265" y="1937918"/>
            <a:ext cx="2121222" cy="239816"/>
          </a:xfrm>
          <a:solidFill>
            <a:schemeClr val="bg1">
              <a:lumMod val="95000"/>
            </a:schemeClr>
          </a:solidFill>
        </p:spPr>
        <p:txBody>
          <a:bodyPr lIns="108000" tIns="72000" rIns="108000" bIns="72000" anchor="ctr" anchorCtr="0">
            <a:noAutofit/>
          </a:bodyPr>
          <a:lstStyle>
            <a:lvl1pPr marL="8817" indent="0">
              <a:tabLst/>
              <a:defRPr sz="1200" b="0" i="0">
                <a:latin typeface="Volvo Novum Medium" panose="020B0503040502060204" pitchFamily="34" charset="77"/>
              </a:defRPr>
            </a:lvl1pPr>
            <a:lvl2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8817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83F71E83-123E-9440-96A0-34D038D66B7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798320" y="1937081"/>
            <a:ext cx="2121222" cy="240650"/>
          </a:xfrm>
          <a:solidFill>
            <a:schemeClr val="bg1">
              <a:lumMod val="95000"/>
            </a:schemeClr>
          </a:solidFill>
        </p:spPr>
        <p:txBody>
          <a:bodyPr lIns="108000" tIns="72000" rIns="108000" bIns="72000" anchor="ctr" anchorCtr="0">
            <a:noAutofit/>
          </a:bodyPr>
          <a:lstStyle>
            <a:lvl1pPr marL="8817" indent="0">
              <a:tabLst/>
              <a:defRPr sz="1200" b="0" i="0">
                <a:latin typeface="Volvo Novum Medium" panose="020B0503040502060204" pitchFamily="34" charset="77"/>
              </a:defRPr>
            </a:lvl1pPr>
            <a:lvl2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8817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E5D12CF-24F5-C74A-B1A7-A45313D3FD8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99903" y="1937081"/>
            <a:ext cx="2119459" cy="240650"/>
          </a:xfrm>
          <a:solidFill>
            <a:schemeClr val="bg1">
              <a:lumMod val="95000"/>
            </a:schemeClr>
          </a:solidFill>
        </p:spPr>
        <p:txBody>
          <a:bodyPr lIns="108000" tIns="72000" rIns="108000" bIns="72000" anchor="ctr" anchorCtr="0">
            <a:noAutofit/>
          </a:bodyPr>
          <a:lstStyle>
            <a:lvl1pPr marL="8817" indent="0">
              <a:tabLst/>
              <a:defRPr sz="1200" b="0" i="0">
                <a:latin typeface="Volvo Novum Medium" panose="020B0503040502060204" pitchFamily="34" charset="77"/>
              </a:defRPr>
            </a:lvl1pPr>
            <a:lvl2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8817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29EBE9AD-20F9-6043-B225-391EDCAD559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604491" y="1937084"/>
            <a:ext cx="2114691" cy="239816"/>
          </a:xfrm>
          <a:solidFill>
            <a:schemeClr val="bg1">
              <a:lumMod val="95000"/>
            </a:schemeClr>
          </a:solidFill>
        </p:spPr>
        <p:txBody>
          <a:bodyPr lIns="108000" tIns="72000" rIns="108000" bIns="72000" anchor="ctr" anchorCtr="0">
            <a:noAutofit/>
          </a:bodyPr>
          <a:lstStyle>
            <a:lvl1pPr marL="8817" indent="0">
              <a:tabLst/>
              <a:defRPr sz="1200" b="0" i="0">
                <a:latin typeface="Volvo Novum Medium" panose="020B0503040502060204" pitchFamily="34" charset="77"/>
              </a:defRPr>
            </a:lvl1pPr>
            <a:lvl2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2pPr>
            <a:lvl3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3pPr>
            <a:lvl4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4pPr>
            <a:lvl5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5pPr>
            <a:lvl6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6pPr>
            <a:lvl7pPr marL="8817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7pPr>
            <a:lvl8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8pPr>
            <a:lvl9pPr marL="10579" indent="0">
              <a:buFontTx/>
              <a:buNone/>
              <a:tabLst/>
              <a:defRPr sz="1333" b="0" i="0">
                <a:latin typeface="Volvo Novum Medium" panose="020B0503040502060204" pitchFamily="34" charset="77"/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990BFC4-6957-7947-8D7E-B0A3F428335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0264" y="2177734"/>
            <a:ext cx="2121221" cy="1800374"/>
          </a:xfrm>
          <a:solidFill>
            <a:schemeClr val="bg1">
              <a:lumMod val="95000"/>
            </a:schemeClr>
          </a:solidFill>
        </p:spPr>
        <p:txBody>
          <a:bodyPr lIns="108000" tIns="72000" rIns="108000" bIns="72000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2B2518BB-6916-BA44-88AA-6EDC09A9BB1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800085" y="2176897"/>
            <a:ext cx="2119461" cy="1800373"/>
          </a:xfrm>
          <a:solidFill>
            <a:schemeClr val="bg1">
              <a:lumMod val="95000"/>
            </a:schemeClr>
          </a:solidFill>
        </p:spPr>
        <p:txBody>
          <a:bodyPr lIns="108000" tIns="72000" rIns="108000" bIns="72000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D6B19F0B-224A-C74A-9817-B665A0CD30C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99973" y="2176897"/>
            <a:ext cx="2119390" cy="1800373"/>
          </a:xfrm>
          <a:solidFill>
            <a:schemeClr val="bg1">
              <a:lumMod val="95000"/>
            </a:schemeClr>
          </a:solidFill>
        </p:spPr>
        <p:txBody>
          <a:bodyPr lIns="108000" tIns="72000" rIns="108000" bIns="72000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8A6381F8-56A2-F84B-820B-E8A168D07B4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599724" y="2177732"/>
            <a:ext cx="2119459" cy="1800373"/>
          </a:xfrm>
          <a:solidFill>
            <a:schemeClr val="bg1">
              <a:lumMod val="95000"/>
            </a:schemeClr>
          </a:solidFill>
        </p:spPr>
        <p:txBody>
          <a:bodyPr lIns="108000" tIns="72000" rIns="108000" bIns="72000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</p:txBody>
      </p:sp>
      <p:sp>
        <p:nvSpPr>
          <p:cNvPr id="17" name="Title Placeholder 10">
            <a:extLst>
              <a:ext uri="{FF2B5EF4-FFF2-40B4-BE49-F238E27FC236}">
                <a16:creationId xmlns:a16="http://schemas.microsoft.com/office/drawing/2014/main" id="{5C6CBD6B-0C17-4A06-8D6F-6F3CB3CCD3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pPr algn="l"/>
            <a:r>
              <a:rPr lang="en-GB" noProof="0" dirty="0"/>
              <a:t>Click to add heading </a:t>
            </a:r>
          </a:p>
        </p:txBody>
      </p:sp>
      <p:sp>
        <p:nvSpPr>
          <p:cNvPr id="20" name="Date Placeholder 2">
            <a:extLst>
              <a:ext uri="{FF2B5EF4-FFF2-40B4-BE49-F238E27FC236}">
                <a16:creationId xmlns:a16="http://schemas.microsoft.com/office/drawing/2014/main" id="{D4A81B9C-6BE8-4C9C-950C-A1568A754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25" name="Footer Placeholder 8">
            <a:extLst>
              <a:ext uri="{FF2B5EF4-FFF2-40B4-BE49-F238E27FC236}">
                <a16:creationId xmlns:a16="http://schemas.microsoft.com/office/drawing/2014/main" id="{193A4F37-C456-4D02-B34A-92A61082C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28" name="Slide Number Placeholder 9">
            <a:extLst>
              <a:ext uri="{FF2B5EF4-FFF2-40B4-BE49-F238E27FC236}">
                <a16:creationId xmlns:a16="http://schemas.microsoft.com/office/drawing/2014/main" id="{95DFED75-E487-46D1-8828-B603EB597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03344D4B-6BD6-8E46-873A-90BE07E83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8175" y="257264"/>
            <a:ext cx="1004400" cy="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6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Rak 5">
            <a:extLst>
              <a:ext uri="{FF2B5EF4-FFF2-40B4-BE49-F238E27FC236}">
                <a16:creationId xmlns:a16="http://schemas.microsoft.com/office/drawing/2014/main" id="{E19B146C-0941-3647-AD74-C44D26855374}"/>
              </a:ext>
            </a:extLst>
          </p:cNvPr>
          <p:cNvCxnSpPr>
            <a:cxnSpLocks/>
          </p:cNvCxnSpPr>
          <p:nvPr userDrawn="1"/>
        </p:nvCxnSpPr>
        <p:spPr>
          <a:xfrm>
            <a:off x="3322543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5">
            <a:extLst>
              <a:ext uri="{FF2B5EF4-FFF2-40B4-BE49-F238E27FC236}">
                <a16:creationId xmlns:a16="http://schemas.microsoft.com/office/drawing/2014/main" id="{E21D9437-0F21-9F40-88A5-CEAD6335C22E}"/>
              </a:ext>
            </a:extLst>
          </p:cNvPr>
          <p:cNvCxnSpPr>
            <a:cxnSpLocks/>
          </p:cNvCxnSpPr>
          <p:nvPr userDrawn="1"/>
        </p:nvCxnSpPr>
        <p:spPr>
          <a:xfrm>
            <a:off x="3855573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5">
            <a:extLst>
              <a:ext uri="{FF2B5EF4-FFF2-40B4-BE49-F238E27FC236}">
                <a16:creationId xmlns:a16="http://schemas.microsoft.com/office/drawing/2014/main" id="{C6296EE9-6D79-5041-8FFB-F6BF5AE68B43}"/>
              </a:ext>
            </a:extLst>
          </p:cNvPr>
          <p:cNvCxnSpPr>
            <a:cxnSpLocks/>
          </p:cNvCxnSpPr>
          <p:nvPr userDrawn="1"/>
        </p:nvCxnSpPr>
        <p:spPr>
          <a:xfrm>
            <a:off x="4388605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5">
            <a:extLst>
              <a:ext uri="{FF2B5EF4-FFF2-40B4-BE49-F238E27FC236}">
                <a16:creationId xmlns:a16="http://schemas.microsoft.com/office/drawing/2014/main" id="{20DBCA33-B290-364E-97A6-F5E21BF9EB53}"/>
              </a:ext>
            </a:extLst>
          </p:cNvPr>
          <p:cNvCxnSpPr>
            <a:cxnSpLocks/>
          </p:cNvCxnSpPr>
          <p:nvPr userDrawn="1"/>
        </p:nvCxnSpPr>
        <p:spPr>
          <a:xfrm>
            <a:off x="4921633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5">
            <a:extLst>
              <a:ext uri="{FF2B5EF4-FFF2-40B4-BE49-F238E27FC236}">
                <a16:creationId xmlns:a16="http://schemas.microsoft.com/office/drawing/2014/main" id="{1BEC6A49-6F23-7E43-9BD1-8D1C00FBDDA3}"/>
              </a:ext>
            </a:extLst>
          </p:cNvPr>
          <p:cNvCxnSpPr>
            <a:cxnSpLocks/>
          </p:cNvCxnSpPr>
          <p:nvPr userDrawn="1"/>
        </p:nvCxnSpPr>
        <p:spPr>
          <a:xfrm>
            <a:off x="5454665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5">
            <a:extLst>
              <a:ext uri="{FF2B5EF4-FFF2-40B4-BE49-F238E27FC236}">
                <a16:creationId xmlns:a16="http://schemas.microsoft.com/office/drawing/2014/main" id="{8460CCF8-F179-144C-A211-519F49BF42F6}"/>
              </a:ext>
            </a:extLst>
          </p:cNvPr>
          <p:cNvCxnSpPr>
            <a:cxnSpLocks/>
          </p:cNvCxnSpPr>
          <p:nvPr userDrawn="1"/>
        </p:nvCxnSpPr>
        <p:spPr>
          <a:xfrm>
            <a:off x="5987695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5">
            <a:extLst>
              <a:ext uri="{FF2B5EF4-FFF2-40B4-BE49-F238E27FC236}">
                <a16:creationId xmlns:a16="http://schemas.microsoft.com/office/drawing/2014/main" id="{A1C5FCF5-51B0-BD4D-B1DB-6FDD2867FA10}"/>
              </a:ext>
            </a:extLst>
          </p:cNvPr>
          <p:cNvCxnSpPr>
            <a:cxnSpLocks/>
          </p:cNvCxnSpPr>
          <p:nvPr userDrawn="1"/>
        </p:nvCxnSpPr>
        <p:spPr>
          <a:xfrm>
            <a:off x="6520726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5">
            <a:extLst>
              <a:ext uri="{FF2B5EF4-FFF2-40B4-BE49-F238E27FC236}">
                <a16:creationId xmlns:a16="http://schemas.microsoft.com/office/drawing/2014/main" id="{755B33C8-5C72-264E-8D09-2F7113EE6CDD}"/>
              </a:ext>
            </a:extLst>
          </p:cNvPr>
          <p:cNvCxnSpPr>
            <a:cxnSpLocks/>
          </p:cNvCxnSpPr>
          <p:nvPr userDrawn="1"/>
        </p:nvCxnSpPr>
        <p:spPr>
          <a:xfrm>
            <a:off x="7053756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5">
            <a:extLst>
              <a:ext uri="{FF2B5EF4-FFF2-40B4-BE49-F238E27FC236}">
                <a16:creationId xmlns:a16="http://schemas.microsoft.com/office/drawing/2014/main" id="{531236E0-6B36-484D-9D8A-842EF464BE68}"/>
              </a:ext>
            </a:extLst>
          </p:cNvPr>
          <p:cNvCxnSpPr>
            <a:cxnSpLocks/>
          </p:cNvCxnSpPr>
          <p:nvPr userDrawn="1"/>
        </p:nvCxnSpPr>
        <p:spPr>
          <a:xfrm>
            <a:off x="7586787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5">
            <a:extLst>
              <a:ext uri="{FF2B5EF4-FFF2-40B4-BE49-F238E27FC236}">
                <a16:creationId xmlns:a16="http://schemas.microsoft.com/office/drawing/2014/main" id="{5EFD583F-7B66-5847-B632-E6971FB6467B}"/>
              </a:ext>
            </a:extLst>
          </p:cNvPr>
          <p:cNvCxnSpPr>
            <a:cxnSpLocks/>
          </p:cNvCxnSpPr>
          <p:nvPr userDrawn="1"/>
        </p:nvCxnSpPr>
        <p:spPr>
          <a:xfrm>
            <a:off x="8119817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5">
            <a:extLst>
              <a:ext uri="{FF2B5EF4-FFF2-40B4-BE49-F238E27FC236}">
                <a16:creationId xmlns:a16="http://schemas.microsoft.com/office/drawing/2014/main" id="{2B6FC392-3B05-094A-AAF7-AFEF0BE4F1F6}"/>
              </a:ext>
            </a:extLst>
          </p:cNvPr>
          <p:cNvCxnSpPr>
            <a:cxnSpLocks/>
          </p:cNvCxnSpPr>
          <p:nvPr userDrawn="1"/>
        </p:nvCxnSpPr>
        <p:spPr>
          <a:xfrm>
            <a:off x="8652848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5">
            <a:extLst>
              <a:ext uri="{FF2B5EF4-FFF2-40B4-BE49-F238E27FC236}">
                <a16:creationId xmlns:a16="http://schemas.microsoft.com/office/drawing/2014/main" id="{E5B85A63-DA07-8841-86C0-489087524226}"/>
              </a:ext>
            </a:extLst>
          </p:cNvPr>
          <p:cNvCxnSpPr>
            <a:cxnSpLocks/>
          </p:cNvCxnSpPr>
          <p:nvPr userDrawn="1"/>
        </p:nvCxnSpPr>
        <p:spPr>
          <a:xfrm>
            <a:off x="9185879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5">
            <a:extLst>
              <a:ext uri="{FF2B5EF4-FFF2-40B4-BE49-F238E27FC236}">
                <a16:creationId xmlns:a16="http://schemas.microsoft.com/office/drawing/2014/main" id="{7B958941-D087-0449-8004-2CDAF913A2EF}"/>
              </a:ext>
            </a:extLst>
          </p:cNvPr>
          <p:cNvCxnSpPr>
            <a:cxnSpLocks/>
          </p:cNvCxnSpPr>
          <p:nvPr userDrawn="1"/>
        </p:nvCxnSpPr>
        <p:spPr>
          <a:xfrm>
            <a:off x="9718903" y="1917321"/>
            <a:ext cx="0" cy="342032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4AE1E9E-CD17-BC41-93BF-8BF55491FE5A}"/>
              </a:ext>
            </a:extLst>
          </p:cNvPr>
          <p:cNvCxnSpPr>
            <a:cxnSpLocks/>
          </p:cNvCxnSpPr>
          <p:nvPr userDrawn="1"/>
        </p:nvCxnSpPr>
        <p:spPr>
          <a:xfrm>
            <a:off x="400266" y="1817705"/>
            <a:ext cx="94022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2ABE6EFD-E1FD-634F-83BE-A92F412D92E9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3322545" y="2390943"/>
            <a:ext cx="2626676" cy="239926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Autofit/>
          </a:bodyPr>
          <a:lstStyle>
            <a:lvl1pPr algn="ctr">
              <a:defRPr sz="7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pPr lvl="0"/>
            <a:r>
              <a:rPr lang="en-GB" noProof="0" dirty="0"/>
              <a:t>Click to adjust colour and length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A52D22D8-6F70-DE4A-8D85-761A1B01B20B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3322543" y="2844082"/>
            <a:ext cx="1241237" cy="239926"/>
          </a:xfrm>
          <a:prstGeom prst="rect">
            <a:avLst/>
          </a:prstGeom>
          <a:solidFill>
            <a:schemeClr val="accent3"/>
          </a:solidFill>
        </p:spPr>
        <p:txBody>
          <a:bodyPr anchor="ctr" anchorCtr="0">
            <a:noAutofit/>
          </a:bodyPr>
          <a:lstStyle>
            <a:lvl1pPr algn="ctr">
              <a:defRPr sz="7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pPr lvl="0"/>
            <a:r>
              <a:rPr lang="en-GB" noProof="0" dirty="0"/>
              <a:t>Click to adjust colour and length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E58CB74-6ABE-BD4E-813C-80D2DE9AB8BA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400264" y="1937682"/>
            <a:ext cx="2399820" cy="240049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tabLst/>
              <a:defRPr sz="1400"/>
            </a:lvl1pPr>
            <a:lvl2pPr marL="0" indent="0">
              <a:spcAft>
                <a:spcPts val="0"/>
              </a:spcAft>
              <a:buFontTx/>
              <a:buNone/>
              <a:tabLst/>
              <a:defRPr sz="1333"/>
            </a:lvl2pPr>
            <a:lvl3pPr marL="0" indent="0">
              <a:spcAft>
                <a:spcPts val="0"/>
              </a:spcAft>
              <a:buFontTx/>
              <a:buNone/>
              <a:tabLst/>
              <a:defRPr sz="1333"/>
            </a:lvl3pPr>
            <a:lvl4pPr marL="0" indent="0">
              <a:spcAft>
                <a:spcPts val="0"/>
              </a:spcAft>
              <a:buFontTx/>
              <a:buNone/>
              <a:tabLst/>
              <a:defRPr sz="1333"/>
            </a:lvl4pPr>
            <a:lvl5pPr marL="0" indent="0">
              <a:spcAft>
                <a:spcPts val="0"/>
              </a:spcAft>
              <a:buFontTx/>
              <a:buNone/>
              <a:tabLst/>
              <a:defRPr sz="1333"/>
            </a:lvl5pPr>
            <a:lvl6pPr marL="0" indent="0">
              <a:spcAft>
                <a:spcPts val="0"/>
              </a:spcAft>
              <a:buFontTx/>
              <a:buNone/>
              <a:tabLst/>
              <a:defRPr sz="1333"/>
            </a:lvl6pPr>
            <a:lvl7pPr marL="0" indent="0">
              <a:spcAft>
                <a:spcPts val="0"/>
              </a:spcAft>
              <a:buFontTx/>
              <a:buNone/>
              <a:tabLst/>
              <a:defRPr sz="1333"/>
            </a:lvl7pPr>
            <a:lvl8pPr marL="0" indent="0">
              <a:spcAft>
                <a:spcPts val="0"/>
              </a:spcAft>
              <a:buFontTx/>
              <a:buNone/>
              <a:tabLst/>
              <a:defRPr sz="1333"/>
            </a:lvl8pPr>
            <a:lvl9pPr marL="0" indent="0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Click to add activities</a:t>
            </a:r>
          </a:p>
        </p:txBody>
      </p:sp>
      <p:sp>
        <p:nvSpPr>
          <p:cNvPr id="50" name="Text Placeholder 25">
            <a:extLst>
              <a:ext uri="{FF2B5EF4-FFF2-40B4-BE49-F238E27FC236}">
                <a16:creationId xmlns:a16="http://schemas.microsoft.com/office/drawing/2014/main" id="{3AF002C6-2A1E-5B42-9927-65D478FF2340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400264" y="1497083"/>
            <a:ext cx="2399820" cy="232958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tabLst/>
              <a:defRPr sz="1400"/>
            </a:lvl1pPr>
            <a:lvl2pPr marL="0" indent="0">
              <a:spcAft>
                <a:spcPts val="0"/>
              </a:spcAft>
              <a:buFontTx/>
              <a:buNone/>
              <a:tabLst/>
              <a:defRPr sz="1333"/>
            </a:lvl2pPr>
            <a:lvl3pPr marL="0" indent="0">
              <a:spcAft>
                <a:spcPts val="0"/>
              </a:spcAft>
              <a:buFontTx/>
              <a:buNone/>
              <a:tabLst/>
              <a:defRPr sz="1333"/>
            </a:lvl3pPr>
            <a:lvl4pPr marL="0" indent="0">
              <a:spcAft>
                <a:spcPts val="0"/>
              </a:spcAft>
              <a:buFontTx/>
              <a:buNone/>
              <a:tabLst/>
              <a:defRPr sz="1333"/>
            </a:lvl4pPr>
            <a:lvl5pPr marL="0" indent="0">
              <a:spcAft>
                <a:spcPts val="0"/>
              </a:spcAft>
              <a:buFontTx/>
              <a:buNone/>
              <a:tabLst/>
              <a:defRPr sz="1333"/>
            </a:lvl5pPr>
            <a:lvl6pPr marL="0" indent="0">
              <a:spcAft>
                <a:spcPts val="0"/>
              </a:spcAft>
              <a:buFontTx/>
              <a:buNone/>
              <a:tabLst/>
              <a:defRPr sz="1333"/>
            </a:lvl6pPr>
            <a:lvl7pPr marL="0" indent="0">
              <a:spcAft>
                <a:spcPts val="0"/>
              </a:spcAft>
              <a:buFontTx/>
              <a:buNone/>
              <a:tabLst/>
              <a:defRPr sz="1333"/>
            </a:lvl7pPr>
            <a:lvl8pPr marL="0" indent="0">
              <a:spcAft>
                <a:spcPts val="0"/>
              </a:spcAft>
              <a:buFontTx/>
              <a:buNone/>
              <a:tabLst/>
              <a:defRPr sz="1333"/>
            </a:lvl8pPr>
            <a:lvl9pPr marL="0" indent="0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29E0FB2C-939A-9444-8FDA-6766A768C531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3322542" y="1937682"/>
            <a:ext cx="943748" cy="239926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Autofit/>
          </a:bodyPr>
          <a:lstStyle>
            <a:lvl1pPr algn="ctr">
              <a:defRPr sz="7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pPr lvl="0"/>
            <a:r>
              <a:rPr lang="en-GB" noProof="0" dirty="0"/>
              <a:t>Click to adjust colour and length</a:t>
            </a:r>
          </a:p>
        </p:txBody>
      </p:sp>
      <p:sp>
        <p:nvSpPr>
          <p:cNvPr id="52" name="Text Placeholder 25">
            <a:extLst>
              <a:ext uri="{FF2B5EF4-FFF2-40B4-BE49-F238E27FC236}">
                <a16:creationId xmlns:a16="http://schemas.microsoft.com/office/drawing/2014/main" id="{94EA6E12-1324-544D-BAFB-D0D12470AD45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4395923" y="1937682"/>
            <a:ext cx="844039" cy="239926"/>
          </a:xfrm>
          <a:prstGeom prst="homePlate">
            <a:avLst/>
          </a:prstGeom>
          <a:solidFill>
            <a:schemeClr val="accent2"/>
          </a:solidFill>
        </p:spPr>
        <p:txBody>
          <a:bodyPr anchor="ctr" anchorCtr="0">
            <a:noAutofit/>
          </a:bodyPr>
          <a:lstStyle>
            <a:lvl1pPr algn="ctr">
              <a:defRPr sz="7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pPr lvl="0"/>
            <a:r>
              <a:rPr lang="en-GB" noProof="0" dirty="0"/>
              <a:t>Click to adjust colour and length</a:t>
            </a:r>
          </a:p>
        </p:txBody>
      </p:sp>
      <p:sp>
        <p:nvSpPr>
          <p:cNvPr id="57" name="Text Placeholder 25">
            <a:extLst>
              <a:ext uri="{FF2B5EF4-FFF2-40B4-BE49-F238E27FC236}">
                <a16:creationId xmlns:a16="http://schemas.microsoft.com/office/drawing/2014/main" id="{D146E394-A2C9-9045-B58E-47957D2D10E0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3322543" y="3297220"/>
            <a:ext cx="1688078" cy="239926"/>
          </a:xfrm>
          <a:prstGeom prst="rect">
            <a:avLst/>
          </a:prstGeom>
          <a:solidFill>
            <a:schemeClr val="accent5"/>
          </a:solidFill>
        </p:spPr>
        <p:txBody>
          <a:bodyPr anchor="ctr" anchorCtr="0">
            <a:noAutofit/>
          </a:bodyPr>
          <a:lstStyle>
            <a:lvl1pPr algn="ctr">
              <a:defRPr sz="7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pPr lvl="0"/>
            <a:r>
              <a:rPr lang="en-GB" noProof="0" dirty="0"/>
              <a:t>Click to adjust colour and length</a:t>
            </a:r>
          </a:p>
        </p:txBody>
      </p:sp>
      <p:sp>
        <p:nvSpPr>
          <p:cNvPr id="59" name="Text Placeholder 25">
            <a:extLst>
              <a:ext uri="{FF2B5EF4-FFF2-40B4-BE49-F238E27FC236}">
                <a16:creationId xmlns:a16="http://schemas.microsoft.com/office/drawing/2014/main" id="{A66D508A-4A19-4046-A7A7-12E1D1AF8A4E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4672762" y="2844082"/>
            <a:ext cx="2659317" cy="239926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Autofit/>
          </a:bodyPr>
          <a:lstStyle>
            <a:lvl1pPr algn="ctr">
              <a:defRPr sz="700" b="0" i="0">
                <a:solidFill>
                  <a:schemeClr val="tx1"/>
                </a:solidFill>
                <a:latin typeface="Volvo Novum Light" panose="020B0303040502060204" pitchFamily="34" charset="77"/>
              </a:defRPr>
            </a:lvl1pPr>
          </a:lstStyle>
          <a:p>
            <a:pPr lvl="0"/>
            <a:r>
              <a:rPr lang="en-GB" noProof="0" dirty="0"/>
              <a:t>Click to adjust colour and length</a:t>
            </a:r>
          </a:p>
        </p:txBody>
      </p:sp>
      <p:sp>
        <p:nvSpPr>
          <p:cNvPr id="62" name="Text Placeholder 25">
            <a:extLst>
              <a:ext uri="{FF2B5EF4-FFF2-40B4-BE49-F238E27FC236}">
                <a16:creationId xmlns:a16="http://schemas.microsoft.com/office/drawing/2014/main" id="{3703D7F0-B758-F749-80F0-777A111A715E}"/>
              </a:ext>
            </a:extLst>
          </p:cNvPr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400264" y="2390943"/>
            <a:ext cx="2399820" cy="239926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tabLst/>
              <a:defRPr sz="1400"/>
            </a:lvl1pPr>
            <a:lvl2pPr marL="0" indent="0">
              <a:spcAft>
                <a:spcPts val="0"/>
              </a:spcAft>
              <a:buFontTx/>
              <a:buNone/>
              <a:tabLst/>
              <a:defRPr sz="1333"/>
            </a:lvl2pPr>
            <a:lvl3pPr marL="0" indent="0">
              <a:spcAft>
                <a:spcPts val="0"/>
              </a:spcAft>
              <a:buFontTx/>
              <a:buNone/>
              <a:tabLst/>
              <a:defRPr sz="1333"/>
            </a:lvl3pPr>
            <a:lvl4pPr marL="0" indent="0">
              <a:spcAft>
                <a:spcPts val="0"/>
              </a:spcAft>
              <a:buFontTx/>
              <a:buNone/>
              <a:tabLst/>
              <a:defRPr sz="1333"/>
            </a:lvl4pPr>
            <a:lvl5pPr marL="0" indent="0">
              <a:spcAft>
                <a:spcPts val="0"/>
              </a:spcAft>
              <a:buFontTx/>
              <a:buNone/>
              <a:tabLst/>
              <a:defRPr sz="1333"/>
            </a:lvl5pPr>
            <a:lvl6pPr marL="0" indent="0">
              <a:spcAft>
                <a:spcPts val="0"/>
              </a:spcAft>
              <a:buFontTx/>
              <a:buNone/>
              <a:tabLst/>
              <a:defRPr sz="1333"/>
            </a:lvl6pPr>
            <a:lvl7pPr marL="0" indent="0">
              <a:spcAft>
                <a:spcPts val="0"/>
              </a:spcAft>
              <a:buFontTx/>
              <a:buNone/>
              <a:tabLst/>
              <a:defRPr sz="1333"/>
            </a:lvl7pPr>
            <a:lvl8pPr marL="0" indent="0">
              <a:spcAft>
                <a:spcPts val="0"/>
              </a:spcAft>
              <a:buFontTx/>
              <a:buNone/>
              <a:tabLst/>
              <a:defRPr sz="1333"/>
            </a:lvl8pPr>
            <a:lvl9pPr marL="0" indent="0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Click to add activities</a:t>
            </a:r>
          </a:p>
        </p:txBody>
      </p:sp>
      <p:sp>
        <p:nvSpPr>
          <p:cNvPr id="63" name="Text Placeholder 25">
            <a:extLst>
              <a:ext uri="{FF2B5EF4-FFF2-40B4-BE49-F238E27FC236}">
                <a16:creationId xmlns:a16="http://schemas.microsoft.com/office/drawing/2014/main" id="{8F5968CC-ED7D-FE48-8C57-E0249E2B4495}"/>
              </a:ext>
            </a:extLst>
          </p:cNvPr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400264" y="2844082"/>
            <a:ext cx="2399820" cy="239926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tabLst/>
              <a:defRPr sz="1400"/>
            </a:lvl1pPr>
            <a:lvl2pPr marL="0" indent="0">
              <a:spcAft>
                <a:spcPts val="0"/>
              </a:spcAft>
              <a:buFontTx/>
              <a:buNone/>
              <a:tabLst/>
              <a:defRPr sz="1333"/>
            </a:lvl2pPr>
            <a:lvl3pPr marL="0" indent="0">
              <a:spcAft>
                <a:spcPts val="0"/>
              </a:spcAft>
              <a:buFontTx/>
              <a:buNone/>
              <a:tabLst/>
              <a:defRPr sz="1333"/>
            </a:lvl3pPr>
            <a:lvl4pPr marL="0" indent="0">
              <a:spcAft>
                <a:spcPts val="0"/>
              </a:spcAft>
              <a:buFontTx/>
              <a:buNone/>
              <a:tabLst/>
              <a:defRPr sz="1333"/>
            </a:lvl4pPr>
            <a:lvl5pPr marL="0" indent="0">
              <a:spcAft>
                <a:spcPts val="0"/>
              </a:spcAft>
              <a:buFontTx/>
              <a:buNone/>
              <a:tabLst/>
              <a:defRPr sz="1333"/>
            </a:lvl5pPr>
            <a:lvl6pPr marL="0" indent="0">
              <a:spcAft>
                <a:spcPts val="0"/>
              </a:spcAft>
              <a:buFontTx/>
              <a:buNone/>
              <a:tabLst/>
              <a:defRPr sz="1333"/>
            </a:lvl6pPr>
            <a:lvl7pPr marL="0" indent="0">
              <a:spcAft>
                <a:spcPts val="0"/>
              </a:spcAft>
              <a:buFontTx/>
              <a:buNone/>
              <a:tabLst/>
              <a:defRPr sz="1333"/>
            </a:lvl7pPr>
            <a:lvl8pPr marL="0" indent="0">
              <a:spcAft>
                <a:spcPts val="0"/>
              </a:spcAft>
              <a:buFontTx/>
              <a:buNone/>
              <a:tabLst/>
              <a:defRPr sz="1333"/>
            </a:lvl8pPr>
            <a:lvl9pPr marL="0" indent="0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Click to add activities</a:t>
            </a:r>
          </a:p>
        </p:txBody>
      </p:sp>
      <p:sp>
        <p:nvSpPr>
          <p:cNvPr id="65" name="Text Placeholder 25">
            <a:extLst>
              <a:ext uri="{FF2B5EF4-FFF2-40B4-BE49-F238E27FC236}">
                <a16:creationId xmlns:a16="http://schemas.microsoft.com/office/drawing/2014/main" id="{145A0303-11FB-7C47-A2E7-C2EAFA129C87}"/>
              </a:ext>
            </a:extLst>
          </p:cNvPr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400264" y="3297220"/>
            <a:ext cx="2399820" cy="239926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tabLst/>
              <a:defRPr sz="1400"/>
            </a:lvl1pPr>
            <a:lvl2pPr marL="0" indent="0">
              <a:spcAft>
                <a:spcPts val="0"/>
              </a:spcAft>
              <a:buFontTx/>
              <a:buNone/>
              <a:tabLst/>
              <a:defRPr sz="1333"/>
            </a:lvl2pPr>
            <a:lvl3pPr marL="0" indent="0">
              <a:spcAft>
                <a:spcPts val="0"/>
              </a:spcAft>
              <a:buFontTx/>
              <a:buNone/>
              <a:tabLst/>
              <a:defRPr sz="1333"/>
            </a:lvl3pPr>
            <a:lvl4pPr marL="0" indent="0">
              <a:spcAft>
                <a:spcPts val="0"/>
              </a:spcAft>
              <a:buFontTx/>
              <a:buNone/>
              <a:tabLst/>
              <a:defRPr sz="1333"/>
            </a:lvl4pPr>
            <a:lvl5pPr marL="0" indent="0">
              <a:spcAft>
                <a:spcPts val="0"/>
              </a:spcAft>
              <a:buFontTx/>
              <a:buNone/>
              <a:tabLst/>
              <a:defRPr sz="1333"/>
            </a:lvl5pPr>
            <a:lvl6pPr marL="0" indent="0">
              <a:spcAft>
                <a:spcPts val="0"/>
              </a:spcAft>
              <a:buFontTx/>
              <a:buNone/>
              <a:tabLst/>
              <a:defRPr sz="1333"/>
            </a:lvl6pPr>
            <a:lvl7pPr marL="0" indent="0">
              <a:spcAft>
                <a:spcPts val="0"/>
              </a:spcAft>
              <a:buFontTx/>
              <a:buNone/>
              <a:tabLst/>
              <a:defRPr sz="1333"/>
            </a:lvl7pPr>
            <a:lvl8pPr marL="0" indent="0">
              <a:spcAft>
                <a:spcPts val="0"/>
              </a:spcAft>
              <a:buFontTx/>
              <a:buNone/>
              <a:tabLst/>
              <a:defRPr sz="1333"/>
            </a:lvl8pPr>
            <a:lvl9pPr marL="0" indent="0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Click to add activities</a:t>
            </a:r>
          </a:p>
        </p:txBody>
      </p:sp>
      <p:sp>
        <p:nvSpPr>
          <p:cNvPr id="68" name="Text Placeholder 25">
            <a:extLst>
              <a:ext uri="{FF2B5EF4-FFF2-40B4-BE49-F238E27FC236}">
                <a16:creationId xmlns:a16="http://schemas.microsoft.com/office/drawing/2014/main" id="{7B546369-5196-B945-BFF8-7CD4717AD759}"/>
              </a:ext>
            </a:extLst>
          </p:cNvPr>
          <p:cNvSpPr>
            <a:spLocks noGrp="1"/>
          </p:cNvSpPr>
          <p:nvPr userDrawn="1">
            <p:ph type="body" sz="quarter" idx="52" hasCustomPrompt="1"/>
          </p:nvPr>
        </p:nvSpPr>
        <p:spPr>
          <a:xfrm>
            <a:off x="3320251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Jan</a:t>
            </a:r>
          </a:p>
        </p:txBody>
      </p:sp>
      <p:sp>
        <p:nvSpPr>
          <p:cNvPr id="69" name="Text Placeholder 25">
            <a:extLst>
              <a:ext uri="{FF2B5EF4-FFF2-40B4-BE49-F238E27FC236}">
                <a16:creationId xmlns:a16="http://schemas.microsoft.com/office/drawing/2014/main" id="{F74F8244-3E33-DC4A-9FB7-961745C6068C}"/>
              </a:ext>
            </a:extLst>
          </p:cNvPr>
          <p:cNvSpPr>
            <a:spLocks noGrp="1"/>
          </p:cNvSpPr>
          <p:nvPr userDrawn="1">
            <p:ph type="body" sz="quarter" idx="53" hasCustomPrompt="1"/>
          </p:nvPr>
        </p:nvSpPr>
        <p:spPr>
          <a:xfrm>
            <a:off x="3853645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Feb</a:t>
            </a:r>
          </a:p>
        </p:txBody>
      </p:sp>
      <p:sp>
        <p:nvSpPr>
          <p:cNvPr id="70" name="Text Placeholder 25">
            <a:extLst>
              <a:ext uri="{FF2B5EF4-FFF2-40B4-BE49-F238E27FC236}">
                <a16:creationId xmlns:a16="http://schemas.microsoft.com/office/drawing/2014/main" id="{ECEE0316-150F-3E48-B0FA-DFA2F365DF01}"/>
              </a:ext>
            </a:extLst>
          </p:cNvPr>
          <p:cNvSpPr>
            <a:spLocks noGrp="1"/>
          </p:cNvSpPr>
          <p:nvPr userDrawn="1">
            <p:ph type="body" sz="quarter" idx="54" hasCustomPrompt="1"/>
          </p:nvPr>
        </p:nvSpPr>
        <p:spPr>
          <a:xfrm>
            <a:off x="4387039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Mar</a:t>
            </a:r>
          </a:p>
        </p:txBody>
      </p:sp>
      <p:sp>
        <p:nvSpPr>
          <p:cNvPr id="71" name="Text Placeholder 25">
            <a:extLst>
              <a:ext uri="{FF2B5EF4-FFF2-40B4-BE49-F238E27FC236}">
                <a16:creationId xmlns:a16="http://schemas.microsoft.com/office/drawing/2014/main" id="{2630CB25-1DE5-614F-ACA0-6505D2FD952B}"/>
              </a:ext>
            </a:extLst>
          </p:cNvPr>
          <p:cNvSpPr>
            <a:spLocks noGrp="1"/>
          </p:cNvSpPr>
          <p:nvPr userDrawn="1">
            <p:ph type="body" sz="quarter" idx="55" hasCustomPrompt="1"/>
          </p:nvPr>
        </p:nvSpPr>
        <p:spPr>
          <a:xfrm>
            <a:off x="4920433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Apr</a:t>
            </a:r>
          </a:p>
        </p:txBody>
      </p:sp>
      <p:sp>
        <p:nvSpPr>
          <p:cNvPr id="72" name="Text Placeholder 25">
            <a:extLst>
              <a:ext uri="{FF2B5EF4-FFF2-40B4-BE49-F238E27FC236}">
                <a16:creationId xmlns:a16="http://schemas.microsoft.com/office/drawing/2014/main" id="{07321FDE-6CDB-2D49-9942-D687AA96D9D4}"/>
              </a:ext>
            </a:extLst>
          </p:cNvPr>
          <p:cNvSpPr>
            <a:spLocks noGrp="1"/>
          </p:cNvSpPr>
          <p:nvPr userDrawn="1">
            <p:ph type="body" sz="quarter" idx="56" hasCustomPrompt="1"/>
          </p:nvPr>
        </p:nvSpPr>
        <p:spPr>
          <a:xfrm>
            <a:off x="5453827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May</a:t>
            </a:r>
          </a:p>
        </p:txBody>
      </p:sp>
      <p:sp>
        <p:nvSpPr>
          <p:cNvPr id="73" name="Text Placeholder 25">
            <a:extLst>
              <a:ext uri="{FF2B5EF4-FFF2-40B4-BE49-F238E27FC236}">
                <a16:creationId xmlns:a16="http://schemas.microsoft.com/office/drawing/2014/main" id="{40888CF1-ECFB-1646-8898-040AA1CF8E4C}"/>
              </a:ext>
            </a:extLst>
          </p:cNvPr>
          <p:cNvSpPr>
            <a:spLocks noGrp="1"/>
          </p:cNvSpPr>
          <p:nvPr userDrawn="1">
            <p:ph type="body" sz="quarter" idx="57" hasCustomPrompt="1"/>
          </p:nvPr>
        </p:nvSpPr>
        <p:spPr>
          <a:xfrm>
            <a:off x="5987221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Jun</a:t>
            </a:r>
          </a:p>
        </p:txBody>
      </p:sp>
      <p:sp>
        <p:nvSpPr>
          <p:cNvPr id="74" name="Text Placeholder 25">
            <a:extLst>
              <a:ext uri="{FF2B5EF4-FFF2-40B4-BE49-F238E27FC236}">
                <a16:creationId xmlns:a16="http://schemas.microsoft.com/office/drawing/2014/main" id="{D563044C-B607-1E49-B5FD-7A1480612F15}"/>
              </a:ext>
            </a:extLst>
          </p:cNvPr>
          <p:cNvSpPr>
            <a:spLocks noGrp="1"/>
          </p:cNvSpPr>
          <p:nvPr userDrawn="1">
            <p:ph type="body" sz="quarter" idx="58" hasCustomPrompt="1"/>
          </p:nvPr>
        </p:nvSpPr>
        <p:spPr>
          <a:xfrm>
            <a:off x="6520614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Jul</a:t>
            </a:r>
          </a:p>
        </p:txBody>
      </p:sp>
      <p:sp>
        <p:nvSpPr>
          <p:cNvPr id="77" name="Text Placeholder 25">
            <a:extLst>
              <a:ext uri="{FF2B5EF4-FFF2-40B4-BE49-F238E27FC236}">
                <a16:creationId xmlns:a16="http://schemas.microsoft.com/office/drawing/2014/main" id="{FE3488D1-470F-B64E-BF70-E7BE00105D6C}"/>
              </a:ext>
            </a:extLst>
          </p:cNvPr>
          <p:cNvSpPr>
            <a:spLocks noGrp="1"/>
          </p:cNvSpPr>
          <p:nvPr userDrawn="1">
            <p:ph type="body" sz="quarter" idx="59" hasCustomPrompt="1"/>
          </p:nvPr>
        </p:nvSpPr>
        <p:spPr>
          <a:xfrm>
            <a:off x="7054008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Aug</a:t>
            </a:r>
          </a:p>
        </p:txBody>
      </p:sp>
      <p:sp>
        <p:nvSpPr>
          <p:cNvPr id="78" name="Text Placeholder 25">
            <a:extLst>
              <a:ext uri="{FF2B5EF4-FFF2-40B4-BE49-F238E27FC236}">
                <a16:creationId xmlns:a16="http://schemas.microsoft.com/office/drawing/2014/main" id="{550A5E8B-E120-5040-8528-928FFC5AAB3D}"/>
              </a:ext>
            </a:extLst>
          </p:cNvPr>
          <p:cNvSpPr>
            <a:spLocks noGrp="1"/>
          </p:cNvSpPr>
          <p:nvPr userDrawn="1">
            <p:ph type="body" sz="quarter" idx="60" hasCustomPrompt="1"/>
          </p:nvPr>
        </p:nvSpPr>
        <p:spPr>
          <a:xfrm>
            <a:off x="7587401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Sep</a:t>
            </a:r>
          </a:p>
        </p:txBody>
      </p:sp>
      <p:sp>
        <p:nvSpPr>
          <p:cNvPr id="79" name="Text Placeholder 25">
            <a:extLst>
              <a:ext uri="{FF2B5EF4-FFF2-40B4-BE49-F238E27FC236}">
                <a16:creationId xmlns:a16="http://schemas.microsoft.com/office/drawing/2014/main" id="{E5ACD1BE-76BC-5949-86F3-5572E3462B9B}"/>
              </a:ext>
            </a:extLst>
          </p:cNvPr>
          <p:cNvSpPr>
            <a:spLocks noGrp="1"/>
          </p:cNvSpPr>
          <p:nvPr userDrawn="1">
            <p:ph type="body" sz="quarter" idx="61" hasCustomPrompt="1"/>
          </p:nvPr>
        </p:nvSpPr>
        <p:spPr>
          <a:xfrm>
            <a:off x="8120794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Oct</a:t>
            </a:r>
          </a:p>
        </p:txBody>
      </p:sp>
      <p:sp>
        <p:nvSpPr>
          <p:cNvPr id="80" name="Text Placeholder 25">
            <a:extLst>
              <a:ext uri="{FF2B5EF4-FFF2-40B4-BE49-F238E27FC236}">
                <a16:creationId xmlns:a16="http://schemas.microsoft.com/office/drawing/2014/main" id="{5962A4C2-D11C-B048-8DE2-D5D022D42BF4}"/>
              </a:ext>
            </a:extLst>
          </p:cNvPr>
          <p:cNvSpPr>
            <a:spLocks noGrp="1"/>
          </p:cNvSpPr>
          <p:nvPr userDrawn="1">
            <p:ph type="body" sz="quarter" idx="62" hasCustomPrompt="1"/>
          </p:nvPr>
        </p:nvSpPr>
        <p:spPr>
          <a:xfrm>
            <a:off x="8654188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Nov</a:t>
            </a:r>
          </a:p>
        </p:txBody>
      </p:sp>
      <p:sp>
        <p:nvSpPr>
          <p:cNvPr id="81" name="Text Placeholder 25">
            <a:extLst>
              <a:ext uri="{FF2B5EF4-FFF2-40B4-BE49-F238E27FC236}">
                <a16:creationId xmlns:a16="http://schemas.microsoft.com/office/drawing/2014/main" id="{8E488326-5113-8F4E-9E25-8EFB1BE1C394}"/>
              </a:ext>
            </a:extLst>
          </p:cNvPr>
          <p:cNvSpPr>
            <a:spLocks noGrp="1"/>
          </p:cNvSpPr>
          <p:nvPr userDrawn="1">
            <p:ph type="body" sz="quarter" idx="63" hasCustomPrompt="1"/>
          </p:nvPr>
        </p:nvSpPr>
        <p:spPr>
          <a:xfrm>
            <a:off x="9187582" y="1497083"/>
            <a:ext cx="531814" cy="21050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/>
            </a:lvl1pPr>
            <a:lvl2pPr marL="0" indent="0" algn="ctr">
              <a:spcAft>
                <a:spcPts val="0"/>
              </a:spcAft>
              <a:buFontTx/>
              <a:buNone/>
              <a:tabLst/>
              <a:defRPr sz="1333"/>
            </a:lvl2pPr>
            <a:lvl3pPr marL="0" indent="0" algn="ctr">
              <a:spcAft>
                <a:spcPts val="0"/>
              </a:spcAft>
              <a:buFontTx/>
              <a:buNone/>
              <a:tabLst/>
              <a:defRPr sz="1333"/>
            </a:lvl3pPr>
            <a:lvl4pPr marL="0" indent="0" algn="ctr">
              <a:spcAft>
                <a:spcPts val="0"/>
              </a:spcAft>
              <a:buFontTx/>
              <a:buNone/>
              <a:tabLst/>
              <a:defRPr sz="1333"/>
            </a:lvl4pPr>
            <a:lvl5pPr marL="0" indent="0" algn="ctr">
              <a:spcAft>
                <a:spcPts val="0"/>
              </a:spcAft>
              <a:buFontTx/>
              <a:buNone/>
              <a:tabLst/>
              <a:defRPr sz="1333"/>
            </a:lvl5pPr>
            <a:lvl6pPr marL="0" indent="0" algn="ctr">
              <a:spcAft>
                <a:spcPts val="0"/>
              </a:spcAft>
              <a:buFontTx/>
              <a:buNone/>
              <a:tabLst/>
              <a:defRPr sz="1333"/>
            </a:lvl6pPr>
            <a:lvl7pPr marL="0" indent="0" algn="ctr">
              <a:spcAft>
                <a:spcPts val="0"/>
              </a:spcAft>
              <a:buFontTx/>
              <a:buNone/>
              <a:tabLst/>
              <a:defRPr sz="1333"/>
            </a:lvl7pPr>
            <a:lvl8pPr marL="0" indent="0" algn="ctr">
              <a:spcAft>
                <a:spcPts val="0"/>
              </a:spcAft>
              <a:buFontTx/>
              <a:buNone/>
              <a:tabLst/>
              <a:defRPr sz="1333"/>
            </a:lvl8pPr>
            <a:lvl9pPr marL="0" indent="0" algn="ctr">
              <a:spcAft>
                <a:spcPts val="0"/>
              </a:spcAft>
              <a:buFontTx/>
              <a:buNone/>
              <a:tabLst/>
              <a:defRPr sz="1333"/>
            </a:lvl9pPr>
          </a:lstStyle>
          <a:p>
            <a:pPr lvl="0"/>
            <a:r>
              <a:rPr lang="en-GB" noProof="0" dirty="0"/>
              <a:t>Dec</a:t>
            </a:r>
          </a:p>
        </p:txBody>
      </p:sp>
      <p:sp>
        <p:nvSpPr>
          <p:cNvPr id="56" name="Text Placeholder 25">
            <a:extLst>
              <a:ext uri="{FF2B5EF4-FFF2-40B4-BE49-F238E27FC236}">
                <a16:creationId xmlns:a16="http://schemas.microsoft.com/office/drawing/2014/main" id="{ABCB861D-3698-49AE-8ACD-41171F7FF030}"/>
              </a:ext>
            </a:extLst>
          </p:cNvPr>
          <p:cNvSpPr>
            <a:spLocks noGrp="1"/>
          </p:cNvSpPr>
          <p:nvPr userDrawn="1">
            <p:ph type="body" sz="quarter" idx="64" hasCustomPrompt="1"/>
          </p:nvPr>
        </p:nvSpPr>
        <p:spPr>
          <a:xfrm>
            <a:off x="6063350" y="2390943"/>
            <a:ext cx="943748" cy="239926"/>
          </a:xfrm>
          <a:prstGeom prst="homePlate">
            <a:avLst/>
          </a:prstGeom>
          <a:solidFill>
            <a:schemeClr val="accent2"/>
          </a:solidFill>
        </p:spPr>
        <p:txBody>
          <a:bodyPr anchor="ctr" anchorCtr="0">
            <a:noAutofit/>
          </a:bodyPr>
          <a:lstStyle>
            <a:lvl1pPr algn="ctr">
              <a:defRPr sz="7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pPr lvl="0"/>
            <a:r>
              <a:rPr lang="en-GB" noProof="0" dirty="0"/>
              <a:t>Click to adjust colour and length</a:t>
            </a:r>
          </a:p>
        </p:txBody>
      </p:sp>
      <p:sp>
        <p:nvSpPr>
          <p:cNvPr id="75" name="Text Placeholder 25">
            <a:extLst>
              <a:ext uri="{FF2B5EF4-FFF2-40B4-BE49-F238E27FC236}">
                <a16:creationId xmlns:a16="http://schemas.microsoft.com/office/drawing/2014/main" id="{54ABA743-F9AD-4E3D-871B-0F25C0100414}"/>
              </a:ext>
            </a:extLst>
          </p:cNvPr>
          <p:cNvSpPr>
            <a:spLocks noGrp="1"/>
          </p:cNvSpPr>
          <p:nvPr userDrawn="1">
            <p:ph type="body" sz="quarter" idx="65" hasCustomPrompt="1"/>
          </p:nvPr>
        </p:nvSpPr>
        <p:spPr>
          <a:xfrm>
            <a:off x="5130516" y="3297220"/>
            <a:ext cx="932834" cy="239926"/>
          </a:xfrm>
          <a:prstGeom prst="homePlate">
            <a:avLst/>
          </a:prstGeom>
          <a:solidFill>
            <a:schemeClr val="accent6"/>
          </a:solidFill>
        </p:spPr>
        <p:txBody>
          <a:bodyPr anchor="ctr" anchorCtr="0">
            <a:noAutofit/>
          </a:bodyPr>
          <a:lstStyle>
            <a:lvl1pPr algn="ctr">
              <a:defRPr sz="7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pPr lvl="0"/>
            <a:r>
              <a:rPr lang="en-GB" noProof="0" dirty="0"/>
              <a:t>Click to adjust colour and length</a:t>
            </a:r>
          </a:p>
        </p:txBody>
      </p:sp>
      <p:sp>
        <p:nvSpPr>
          <p:cNvPr id="51" name="Title Placeholder 10">
            <a:extLst>
              <a:ext uri="{FF2B5EF4-FFF2-40B4-BE49-F238E27FC236}">
                <a16:creationId xmlns:a16="http://schemas.microsoft.com/office/drawing/2014/main" id="{2CED1D50-07B8-4F6F-AC3B-A45E7753F17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pPr algn="l"/>
            <a:r>
              <a:rPr lang="en-GB" noProof="0" dirty="0"/>
              <a:t>Click to add heading </a:t>
            </a:r>
          </a:p>
        </p:txBody>
      </p:sp>
      <p:sp>
        <p:nvSpPr>
          <p:cNvPr id="58" name="Date Placeholder 2">
            <a:extLst>
              <a:ext uri="{FF2B5EF4-FFF2-40B4-BE49-F238E27FC236}">
                <a16:creationId xmlns:a16="http://schemas.microsoft.com/office/drawing/2014/main" id="{CF271D7A-5DE2-4656-8AE5-41EC1641E0DD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60" name="Footer Placeholder 8">
            <a:extLst>
              <a:ext uri="{FF2B5EF4-FFF2-40B4-BE49-F238E27FC236}">
                <a16:creationId xmlns:a16="http://schemas.microsoft.com/office/drawing/2014/main" id="{9D53DC61-F588-4141-90E0-07202DD4F53D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66" name="Slide Number Placeholder 9">
            <a:extLst>
              <a:ext uri="{FF2B5EF4-FFF2-40B4-BE49-F238E27FC236}">
                <a16:creationId xmlns:a16="http://schemas.microsoft.com/office/drawing/2014/main" id="{0AA6B309-0005-4B1E-8C80-23FC9B41C062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D5572652-6018-1D4D-A8EE-0F2C9830B7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8175" y="257264"/>
            <a:ext cx="1004400" cy="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0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5BB9AC27-9A18-4A9F-8B8E-A7C2A2456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40A6468E-AD0F-4906-8130-DD5239E18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AE0DEBE6-2543-4064-847C-6DBD8F3C8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36C5E6C-CF84-2D4A-9118-1D8D577F3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8175" y="257264"/>
            <a:ext cx="1004400" cy="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8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4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39E2AA3-CB1E-40B2-AEE0-A53BBF54923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10160000" cy="5715000"/>
          </a:xfrm>
          <a:solidFill>
            <a:schemeClr val="bg1">
              <a:lumMod val="85000"/>
            </a:schemeClr>
          </a:solidFill>
        </p:spPr>
        <p:txBody>
          <a:bodyPr lIns="2016000" tIns="180000" rIns="0" anchor="ctr" anchorCtr="1">
            <a:normAutofit/>
          </a:bodyPr>
          <a:lstStyle>
            <a:lvl1pPr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dirty="0"/>
              <a:t>&lt;&lt; </a:t>
            </a:r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dark</a:t>
            </a:r>
            <a:br>
              <a:rPr lang="sv-SE" dirty="0"/>
            </a:br>
            <a:r>
              <a:rPr lang="sv-SE" dirty="0"/>
              <a:t>      </a:t>
            </a:r>
            <a:r>
              <a:rPr lang="sv-SE" dirty="0" err="1"/>
              <a:t>background</a:t>
            </a:r>
            <a:r>
              <a:rPr lang="sv-SE" dirty="0"/>
              <a:t> image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345CC0-82DA-7048-839A-198E806AE6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0264" y="1497772"/>
            <a:ext cx="9318918" cy="440147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algn="ctr">
              <a:lnSpc>
                <a:spcPts val="4221"/>
              </a:lnSpc>
              <a:defRPr sz="3200" b="0" spc="0" baseline="0">
                <a:solidFill>
                  <a:schemeClr val="bg1"/>
                </a:solidFill>
                <a:latin typeface="Volvo Novum Medium" panose="020B0603040502060204" pitchFamily="34" charset="0"/>
              </a:defRPr>
            </a:lvl1pPr>
            <a:lvl2pPr algn="ctr">
              <a:defRPr sz="3665">
                <a:latin typeface="Volvo Broad Pro" panose="02000606020000020004" pitchFamily="2" charset="0"/>
              </a:defRPr>
            </a:lvl2pPr>
          </a:lstStyle>
          <a:p>
            <a:pPr lvl="0"/>
            <a:r>
              <a:rPr lang="en-GB" noProof="0" dirty="0"/>
              <a:t>Click to add presentation title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D4BA510-F9BC-4C1E-845F-A0736109044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569610" y="5017740"/>
            <a:ext cx="7020780" cy="191905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69CC2004-52EA-4F9B-AEEE-01EC18F6F1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4846" y="5305772"/>
            <a:ext cx="1310309" cy="19190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ctr">
              <a:tabLst/>
              <a:defRPr sz="10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781D48D-4B97-464F-BA9E-973C89F6DA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81679" y="505355"/>
            <a:ext cx="5796643" cy="368236"/>
          </a:xfrm>
        </p:spPr>
        <p:txBody>
          <a:bodyPr>
            <a:noAutofit/>
          </a:bodyPr>
          <a:lstStyle>
            <a:lvl1pPr algn="ctr">
              <a:spcAft>
                <a:spcPts val="0"/>
              </a:spcAft>
              <a:defRPr sz="1100" b="0" i="1">
                <a:solidFill>
                  <a:schemeClr val="tx1">
                    <a:lumMod val="50000"/>
                    <a:lumOff val="50000"/>
                  </a:schemeClr>
                </a:solidFill>
                <a:latin typeface="Volvo Novum Light" panose="020B0303040502060204" pitchFamily="34" charset="77"/>
              </a:defRPr>
            </a:lvl1pPr>
            <a:lvl2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2pPr>
            <a:lvl3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3pPr>
            <a:lvl4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4pPr>
            <a:lvl5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5pPr>
          </a:lstStyle>
          <a:p>
            <a:pPr lvl="0"/>
            <a:r>
              <a:rPr lang="en-GB" dirty="0"/>
              <a:t>Please note: Logo must be visible on every page. </a:t>
            </a:r>
            <a:br>
              <a:rPr lang="en-GB" dirty="0"/>
            </a:br>
            <a:r>
              <a:rPr lang="en-GB" dirty="0"/>
              <a:t>Use only one (1) title page per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11739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27D48FC-B2F0-F949-B048-DCB0A0ADEC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0542" y="4217920"/>
            <a:ext cx="9318916" cy="439073"/>
          </a:xfrm>
        </p:spPr>
        <p:txBody>
          <a:bodyPr anchor="t" anchorCtr="0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2400" b="0" i="0">
                <a:latin typeface="Volvo Novum Light" panose="020B0303040502060204" pitchFamily="34" charset="77"/>
              </a:defRPr>
            </a:lvl1pPr>
            <a:lvl2pPr marL="0" indent="0" algn="ctr">
              <a:spcAft>
                <a:spcPts val="0"/>
              </a:spcAft>
              <a:buFontTx/>
              <a:buNone/>
              <a:defRPr sz="2666" b="0" i="0"/>
            </a:lvl2pPr>
            <a:lvl3pPr marL="0" indent="0" algn="ctr">
              <a:spcAft>
                <a:spcPts val="0"/>
              </a:spcAft>
              <a:buFontTx/>
              <a:buNone/>
              <a:defRPr sz="2666" b="0" i="0"/>
            </a:lvl3pPr>
            <a:lvl4pPr marL="0" indent="0" algn="ctr">
              <a:spcAft>
                <a:spcPts val="0"/>
              </a:spcAft>
              <a:buFontTx/>
              <a:buNone/>
              <a:defRPr sz="2666" b="0" i="0"/>
            </a:lvl4pPr>
            <a:lvl5pPr marL="0" indent="0" algn="ctr">
              <a:spcAft>
                <a:spcPts val="0"/>
              </a:spcAft>
              <a:buFontTx/>
              <a:buNone/>
              <a:defRPr sz="2666" b="0" i="0"/>
            </a:lvl5pPr>
            <a:lvl6pPr marL="0" indent="0" algn="ctr">
              <a:spcAft>
                <a:spcPts val="0"/>
              </a:spcAft>
              <a:buFontTx/>
              <a:buNone/>
              <a:defRPr sz="2666" b="0" i="0"/>
            </a:lvl6pPr>
            <a:lvl7pPr marL="0" indent="0" algn="ctr">
              <a:spcAft>
                <a:spcPts val="0"/>
              </a:spcAft>
              <a:buFontTx/>
              <a:buNone/>
              <a:tabLst/>
              <a:defRPr sz="2666" b="0" i="0">
                <a:latin typeface="Volvo Novum Light" panose="020B0303040502060204" pitchFamily="34" charset="77"/>
              </a:defRPr>
            </a:lvl7pPr>
            <a:lvl8pPr marL="0" indent="0" algn="ctr">
              <a:spcAft>
                <a:spcPts val="0"/>
              </a:spcAft>
              <a:buFontTx/>
              <a:buNone/>
              <a:defRPr sz="2666" b="0" i="0"/>
            </a:lvl8pPr>
            <a:lvl9pPr marL="0" indent="0" algn="ctr">
              <a:spcAft>
                <a:spcPts val="0"/>
              </a:spcAft>
              <a:buFontTx/>
              <a:buNone/>
              <a:defRPr sz="2666" b="0" i="0"/>
            </a:lvl9pPr>
          </a:lstStyle>
          <a:p>
            <a:pPr lvl="0"/>
            <a:r>
              <a:rPr lang="en-GB" noProof="0" dirty="0"/>
              <a:t>Click to add Thank you.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953EA29-4AD0-AB4B-A16E-B86EF8023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4000" y="2792057"/>
            <a:ext cx="1692000" cy="1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6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D345CC0-82DA-7048-839A-198E806AE6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0264" y="1497772"/>
            <a:ext cx="9318918" cy="440147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algn="ctr">
              <a:lnSpc>
                <a:spcPts val="4221"/>
              </a:lnSpc>
              <a:defRPr sz="3200" b="0" spc="0" baseline="0">
                <a:solidFill>
                  <a:schemeClr val="bg1"/>
                </a:solidFill>
                <a:latin typeface="Volvo Novum Medium" panose="020B0603040502060204" pitchFamily="34" charset="0"/>
              </a:defRPr>
            </a:lvl1pPr>
            <a:lvl2pPr algn="ctr">
              <a:defRPr sz="3665">
                <a:latin typeface="Volvo Broad Pro" panose="02000606020000020004" pitchFamily="2" charset="0"/>
              </a:defRPr>
            </a:lvl2pPr>
          </a:lstStyle>
          <a:p>
            <a:pPr lvl="0"/>
            <a:r>
              <a:rPr lang="en-GB" noProof="0" dirty="0"/>
              <a:t>Click to add presentation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F2615E8-A893-4A16-94F4-6A82C28D5C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0264" y="941527"/>
            <a:ext cx="9318918" cy="19401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100" b="0" i="1">
                <a:solidFill>
                  <a:schemeClr val="tx1">
                    <a:lumMod val="50000"/>
                    <a:lumOff val="50000"/>
                  </a:schemeClr>
                </a:solidFill>
                <a:latin typeface="Volvo Novum Light" panose="020B0303040502060204" pitchFamily="34" charset="77"/>
              </a:defRPr>
            </a:lvl1pPr>
            <a:lvl2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2pPr>
            <a:lvl3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3pPr>
            <a:lvl4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4pPr>
            <a:lvl5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5pPr>
          </a:lstStyle>
          <a:p>
            <a:r>
              <a:rPr lang="en-GB" dirty="0"/>
              <a:t>Please note: Dark theme is restricted for large audiences and environments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8FF4DB3-EA15-4BC7-AF20-05192E68E5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81679" y="505355"/>
            <a:ext cx="5796643" cy="368236"/>
          </a:xfrm>
        </p:spPr>
        <p:txBody>
          <a:bodyPr>
            <a:noAutofit/>
          </a:bodyPr>
          <a:lstStyle>
            <a:lvl1pPr algn="ctr">
              <a:spcAft>
                <a:spcPts val="0"/>
              </a:spcAft>
              <a:defRPr sz="1100" b="0" i="1">
                <a:solidFill>
                  <a:schemeClr val="tx1">
                    <a:lumMod val="50000"/>
                    <a:lumOff val="50000"/>
                  </a:schemeClr>
                </a:solidFill>
                <a:latin typeface="Volvo Novum Light" panose="020B0303040502060204" pitchFamily="34" charset="77"/>
              </a:defRPr>
            </a:lvl1pPr>
            <a:lvl2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2pPr>
            <a:lvl3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3pPr>
            <a:lvl4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4pPr>
            <a:lvl5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5pPr>
          </a:lstStyle>
          <a:p>
            <a:pPr lvl="0"/>
            <a:r>
              <a:rPr lang="en-GB" dirty="0"/>
              <a:t>Please note: Logo must be visible on every page. </a:t>
            </a:r>
            <a:br>
              <a:rPr lang="en-GB" dirty="0"/>
            </a:br>
            <a:r>
              <a:rPr lang="en-GB" dirty="0"/>
              <a:t>Use only one (1) title page per presentation.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FA5B97A-DE66-4024-8AC9-55FDDF2F5D3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569610" y="5017740"/>
            <a:ext cx="7020780" cy="191905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92F224A9-B4F9-45A6-964B-8A34C77254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4846" y="5305772"/>
            <a:ext cx="1310309" cy="19190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ctr">
              <a:tabLst/>
              <a:defRPr sz="10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A8EB2D3-BEC3-BB4F-96E4-5918A86078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7800" y="251325"/>
            <a:ext cx="1004400" cy="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9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E952C3B-5206-E148-92F9-5E5B1D72E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8916" cy="359378"/>
          </a:xfrm>
          <a:prstGeom prst="rect">
            <a:avLst/>
          </a:prstGeom>
        </p:spPr>
        <p:txBody>
          <a:bodyPr anchor="b" anchorCtr="0"/>
          <a:lstStyle>
            <a:lvl1pPr algn="l">
              <a:defRPr sz="240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CDC3E0F-7862-2B4B-826D-899D1A6489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1104" y="1497082"/>
            <a:ext cx="4518438" cy="3840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  <a:p>
            <a:pPr lvl="5"/>
            <a:r>
              <a:rPr lang="en-GB" noProof="0" dirty="0"/>
              <a:t>Fifth bullets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789464-41F1-934D-8ABD-3A7B7811D112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5200743" y="1497079"/>
            <a:ext cx="4518438" cy="3840565"/>
          </a:xfrm>
          <a:solidFill>
            <a:schemeClr val="bg1">
              <a:lumMod val="85000"/>
            </a:schemeClr>
          </a:solidFill>
        </p:spPr>
        <p:txBody>
          <a:bodyPr tIns="1044000" anchor="ctr" anchorCtr="1">
            <a:normAutofit/>
          </a:bodyPr>
          <a:lstStyle>
            <a:lvl1pPr>
              <a:defRPr sz="1000" i="1">
                <a:solidFill>
                  <a:schemeClr val="tx1"/>
                </a:solidFill>
              </a:defRPr>
            </a:lvl1pPr>
            <a:lvl2pPr>
              <a:defRPr sz="1555"/>
            </a:lvl2pPr>
            <a:lvl3pPr>
              <a:defRPr sz="1333"/>
            </a:lvl3pPr>
            <a:lvl4pPr>
              <a:defRPr sz="1222"/>
            </a:lvl4pPr>
            <a:lvl5pPr>
              <a:defRPr sz="1111"/>
            </a:lvl5pPr>
            <a:lvl6pPr>
              <a:defRPr sz="1000"/>
            </a:lvl6pPr>
            <a:lvl7pPr>
              <a:defRPr sz="889"/>
            </a:lvl7pPr>
            <a:lvl8pPr>
              <a:defRPr sz="889"/>
            </a:lvl8pPr>
            <a:lvl9pPr>
              <a:defRPr sz="889"/>
            </a:lvl9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8C1C0756-99BC-454C-8ECE-5EF7112E5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6" name="Footer Placeholder 8">
            <a:extLst>
              <a:ext uri="{FF2B5EF4-FFF2-40B4-BE49-F238E27FC236}">
                <a16:creationId xmlns:a16="http://schemas.microsoft.com/office/drawing/2014/main" id="{EFE7565D-E88C-4DA2-A597-30B963817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8" name="Slide Number Placeholder 9">
            <a:extLst>
              <a:ext uri="{FF2B5EF4-FFF2-40B4-BE49-F238E27FC236}">
                <a16:creationId xmlns:a16="http://schemas.microsoft.com/office/drawing/2014/main" id="{3A094260-F17A-4C78-8064-55E63058F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3C1C90B-F611-4664-A6D5-CDEF7CD453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0264" y="517240"/>
            <a:ext cx="9318918" cy="19401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100" b="0" i="1">
                <a:solidFill>
                  <a:schemeClr val="tx1">
                    <a:lumMod val="50000"/>
                    <a:lumOff val="50000"/>
                  </a:schemeClr>
                </a:solidFill>
                <a:latin typeface="Volvo Novum Light" panose="020B0303040502060204" pitchFamily="34" charset="77"/>
              </a:defRPr>
            </a:lvl1pPr>
            <a:lvl2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2pPr>
            <a:lvl3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3pPr>
            <a:lvl4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4pPr>
            <a:lvl5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5pPr>
          </a:lstStyle>
          <a:p>
            <a:r>
              <a:rPr lang="en-GB" dirty="0"/>
              <a:t>Please note: Dark theme is restricted for large audiences and environments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BDA89A9-A50F-2B40-B870-0122715898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7800" y="251325"/>
            <a:ext cx="1004400" cy="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9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E952C3B-5206-E148-92F9-5E5B1D72E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8916" cy="359378"/>
          </a:xfrm>
          <a:prstGeom prst="rect">
            <a:avLst/>
          </a:prstGeom>
        </p:spPr>
        <p:txBody>
          <a:bodyPr anchor="b" anchorCtr="0"/>
          <a:lstStyle>
            <a:lvl1pPr algn="l">
              <a:defRPr sz="240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CDC3E0F-7862-2B4B-826D-899D1A6489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1104" y="1497082"/>
            <a:ext cx="4518438" cy="3840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  <a:p>
            <a:pPr lvl="5"/>
            <a:r>
              <a:rPr lang="en-GB" noProof="0" dirty="0"/>
              <a:t>Fifth bullets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8C1C0756-99BC-454C-8ECE-5EF7112E5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6" name="Footer Placeholder 8">
            <a:extLst>
              <a:ext uri="{FF2B5EF4-FFF2-40B4-BE49-F238E27FC236}">
                <a16:creationId xmlns:a16="http://schemas.microsoft.com/office/drawing/2014/main" id="{EFE7565D-E88C-4DA2-A597-30B963817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8" name="Slide Number Placeholder 9">
            <a:extLst>
              <a:ext uri="{FF2B5EF4-FFF2-40B4-BE49-F238E27FC236}">
                <a16:creationId xmlns:a16="http://schemas.microsoft.com/office/drawing/2014/main" id="{3A094260-F17A-4C78-8064-55E63058F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80FA2FF-6454-4EBE-92CB-DD58AE6B01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97475" y="1497082"/>
            <a:ext cx="4518438" cy="3840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  <a:p>
            <a:pPr lvl="5"/>
            <a:r>
              <a:rPr lang="en-GB" noProof="0" dirty="0"/>
              <a:t>Fifth bullets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D3BB452-4DC2-44D8-BF2B-3CF7F2635E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0264" y="517240"/>
            <a:ext cx="9318918" cy="19401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100" b="0" i="1">
                <a:solidFill>
                  <a:schemeClr val="tx1">
                    <a:lumMod val="50000"/>
                    <a:lumOff val="50000"/>
                  </a:schemeClr>
                </a:solidFill>
                <a:latin typeface="Volvo Novum Light" panose="020B0303040502060204" pitchFamily="34" charset="77"/>
              </a:defRPr>
            </a:lvl1pPr>
            <a:lvl2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2pPr>
            <a:lvl3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3pPr>
            <a:lvl4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4pPr>
            <a:lvl5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5pPr>
          </a:lstStyle>
          <a:p>
            <a:r>
              <a:rPr lang="en-GB" dirty="0"/>
              <a:t>Please note: Dark theme is restricted for large audiences and environments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5C39F39-684E-924F-BD5A-468B6241E3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8175" y="251325"/>
            <a:ext cx="1004400" cy="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5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885DC9-6B32-4D57-A7C4-86285ACDBB1C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400266" y="1497083"/>
            <a:ext cx="6118570" cy="3840564"/>
          </a:xfrm>
          <a:solidFill>
            <a:schemeClr val="bg1">
              <a:lumMod val="85000"/>
            </a:schemeClr>
          </a:solidFill>
        </p:spPr>
        <p:txBody>
          <a:bodyPr tIns="1044000" anchor="ctr" anchorCtr="1">
            <a:normAutofit/>
          </a:bodyPr>
          <a:lstStyle>
            <a:lvl1pPr>
              <a:defRPr sz="10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0FB03BE-D89D-A34A-8104-C71D377095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99197" y="1497083"/>
            <a:ext cx="2919986" cy="384056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8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  <a:p>
            <a:pPr lvl="5"/>
            <a:r>
              <a:rPr lang="en-GB" noProof="0" dirty="0"/>
              <a:t>Fifth bullets</a:t>
            </a:r>
          </a:p>
        </p:txBody>
      </p:sp>
      <p:sp>
        <p:nvSpPr>
          <p:cNvPr id="12" name="Title Placeholder 10">
            <a:extLst>
              <a:ext uri="{FF2B5EF4-FFF2-40B4-BE49-F238E27FC236}">
                <a16:creationId xmlns:a16="http://schemas.microsoft.com/office/drawing/2014/main" id="{78C2355D-A248-4789-AF51-E9064DBB7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algn="l"/>
            <a:r>
              <a:rPr lang="en-GB" noProof="0" dirty="0"/>
              <a:t>Click to add heading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EBCC21B6-BCFA-477F-BE3C-354DAEB6DC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8" name="Footer Placeholder 8">
            <a:extLst>
              <a:ext uri="{FF2B5EF4-FFF2-40B4-BE49-F238E27FC236}">
                <a16:creationId xmlns:a16="http://schemas.microsoft.com/office/drawing/2014/main" id="{34C5C430-CD0E-4A41-9601-B8CB63E40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9" name="Slide Number Placeholder 9">
            <a:extLst>
              <a:ext uri="{FF2B5EF4-FFF2-40B4-BE49-F238E27FC236}">
                <a16:creationId xmlns:a16="http://schemas.microsoft.com/office/drawing/2014/main" id="{A6FF38EF-AFEB-4459-8B10-B7A41ACE0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7030971-9AAB-480D-8B74-261340EA14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0264" y="517240"/>
            <a:ext cx="9318918" cy="19401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100" b="0" i="1">
                <a:solidFill>
                  <a:schemeClr val="tx1">
                    <a:lumMod val="50000"/>
                    <a:lumOff val="50000"/>
                  </a:schemeClr>
                </a:solidFill>
                <a:latin typeface="Volvo Novum Light" panose="020B0303040502060204" pitchFamily="34" charset="77"/>
              </a:defRPr>
            </a:lvl1pPr>
            <a:lvl2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2pPr>
            <a:lvl3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3pPr>
            <a:lvl4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4pPr>
            <a:lvl5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5pPr>
          </a:lstStyle>
          <a:p>
            <a:r>
              <a:rPr lang="en-GB" dirty="0"/>
              <a:t>Please note: Dark theme is restricted for large audiences and environments 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FB28F88-5C25-F344-92F9-9A9F496883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8175" y="251325"/>
            <a:ext cx="1004400" cy="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CBED64D-4C42-4F41-81BC-567A17A45D8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401106" y="1497083"/>
            <a:ext cx="9318075" cy="3840564"/>
          </a:xfrm>
          <a:solidFill>
            <a:schemeClr val="bg1">
              <a:lumMod val="85000"/>
            </a:schemeClr>
          </a:solidFill>
        </p:spPr>
        <p:txBody>
          <a:bodyPr tIns="1044000" anchor="ctr" anchorCtr="1">
            <a:normAutofit/>
          </a:bodyPr>
          <a:lstStyle>
            <a:lvl1pPr>
              <a:defRPr sz="10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8" name="Title Placeholder 10">
            <a:extLst>
              <a:ext uri="{FF2B5EF4-FFF2-40B4-BE49-F238E27FC236}">
                <a16:creationId xmlns:a16="http://schemas.microsoft.com/office/drawing/2014/main" id="{17A4644E-DF8A-4B31-986A-447E95D7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GB" noProof="0" dirty="0"/>
              <a:t>Click to add heading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033FDB32-D803-458A-BE25-097CD235A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800B1141-6DF8-42DD-8814-EFA95990B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4" name="Slide Number Placeholder 9">
            <a:extLst>
              <a:ext uri="{FF2B5EF4-FFF2-40B4-BE49-F238E27FC236}">
                <a16:creationId xmlns:a16="http://schemas.microsoft.com/office/drawing/2014/main" id="{1645B6AB-C1E0-47AC-89E2-681C39DA8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0B51A7D-3C23-4293-AFB5-B16D5130BE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0264" y="517240"/>
            <a:ext cx="9318918" cy="19401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100" b="0" i="1">
                <a:solidFill>
                  <a:schemeClr val="tx1">
                    <a:lumMod val="50000"/>
                    <a:lumOff val="50000"/>
                  </a:schemeClr>
                </a:solidFill>
                <a:latin typeface="Volvo Novum Light" panose="020B0303040502060204" pitchFamily="34" charset="77"/>
              </a:defRPr>
            </a:lvl1pPr>
            <a:lvl2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2pPr>
            <a:lvl3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3pPr>
            <a:lvl4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4pPr>
            <a:lvl5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5pPr>
          </a:lstStyle>
          <a:p>
            <a:r>
              <a:rPr lang="en-GB" dirty="0"/>
              <a:t>Please note: Dark theme is restricted for large audiences and environments 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0B80ED8-D589-BB49-96EA-A5BAB8661F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7800" y="251325"/>
            <a:ext cx="1004400" cy="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0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033FDB32-D803-458A-BE25-097CD235A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800B1141-6DF8-42DD-8814-EFA95990B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4" name="Slide Number Placeholder 9">
            <a:extLst>
              <a:ext uri="{FF2B5EF4-FFF2-40B4-BE49-F238E27FC236}">
                <a16:creationId xmlns:a16="http://schemas.microsoft.com/office/drawing/2014/main" id="{1645B6AB-C1E0-47AC-89E2-681C39DA8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023E743-E269-43A5-942E-A1AE978349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4" y="2161658"/>
            <a:ext cx="9318918" cy="69584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000">
                <a:latin typeface="Volvo Broad Pro" panose="02000606020000020004" pitchFamily="2" charset="0"/>
              </a:defRPr>
            </a:lvl1pPr>
            <a:lvl2pPr>
              <a:defRPr sz="2666" b="0" i="0">
                <a:latin typeface="Volvo Novum" panose="020B0503040502060204" pitchFamily="34" charset="77"/>
              </a:defRPr>
            </a:lvl2pPr>
          </a:lstStyle>
          <a:p>
            <a:pPr lvl="0"/>
            <a:r>
              <a:rPr lang="en-GB" noProof="0" dirty="0"/>
              <a:t>Click to add Statement</a:t>
            </a:r>
          </a:p>
        </p:txBody>
      </p:sp>
    </p:spTree>
    <p:extLst>
      <p:ext uri="{BB962C8B-B14F-4D97-AF65-F5344CB8AC3E}">
        <p14:creationId xmlns:p14="http://schemas.microsoft.com/office/powerpoint/2010/main" val="391825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27D48FC-B2F0-F949-B048-DCB0A0ADEC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266" y="4217920"/>
            <a:ext cx="9318916" cy="439073"/>
          </a:xfrm>
        </p:spPr>
        <p:txBody>
          <a:bodyPr anchor="t" anchorCtr="0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24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  <a:lvl2pPr marL="0" indent="0" algn="ctr">
              <a:spcAft>
                <a:spcPts val="0"/>
              </a:spcAft>
              <a:buFontTx/>
              <a:buNone/>
              <a:defRPr sz="2666" b="0" i="0"/>
            </a:lvl2pPr>
            <a:lvl3pPr marL="0" indent="0" algn="ctr">
              <a:spcAft>
                <a:spcPts val="0"/>
              </a:spcAft>
              <a:buFontTx/>
              <a:buNone/>
              <a:defRPr sz="2666" b="0" i="0"/>
            </a:lvl3pPr>
            <a:lvl4pPr marL="0" indent="0" algn="ctr">
              <a:spcAft>
                <a:spcPts val="0"/>
              </a:spcAft>
              <a:buFontTx/>
              <a:buNone/>
              <a:defRPr sz="2666" b="0" i="0"/>
            </a:lvl4pPr>
            <a:lvl5pPr marL="0" indent="0" algn="ctr">
              <a:spcAft>
                <a:spcPts val="0"/>
              </a:spcAft>
              <a:buFontTx/>
              <a:buNone/>
              <a:defRPr sz="2666" b="0" i="0"/>
            </a:lvl5pPr>
            <a:lvl6pPr marL="0" indent="0" algn="ctr">
              <a:spcAft>
                <a:spcPts val="0"/>
              </a:spcAft>
              <a:buFontTx/>
              <a:buNone/>
              <a:defRPr sz="2666" b="0" i="0"/>
            </a:lvl6pPr>
            <a:lvl7pPr marL="0" indent="0" algn="ctr">
              <a:spcAft>
                <a:spcPts val="0"/>
              </a:spcAft>
              <a:buFontTx/>
              <a:buNone/>
              <a:tabLst/>
              <a:defRPr sz="2666" b="0" i="0">
                <a:latin typeface="Volvo Novum Light" panose="020B0303040502060204" pitchFamily="34" charset="77"/>
              </a:defRPr>
            </a:lvl7pPr>
            <a:lvl8pPr marL="0" indent="0" algn="ctr">
              <a:spcAft>
                <a:spcPts val="0"/>
              </a:spcAft>
              <a:buFontTx/>
              <a:buNone/>
              <a:defRPr sz="2666" b="0" i="0"/>
            </a:lvl8pPr>
            <a:lvl9pPr marL="0" indent="0" algn="ctr">
              <a:spcAft>
                <a:spcPts val="0"/>
              </a:spcAft>
              <a:buFontTx/>
              <a:buNone/>
              <a:defRPr sz="2666" b="0" i="0"/>
            </a:lvl9pPr>
          </a:lstStyle>
          <a:p>
            <a:pPr lvl="0"/>
            <a:r>
              <a:rPr lang="en-GB" noProof="0" dirty="0"/>
              <a:t>Click to add Thank you.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B625DDC-3165-4D33-AB10-F5627584A9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0264" y="517240"/>
            <a:ext cx="9318918" cy="19401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100" b="0" i="1">
                <a:solidFill>
                  <a:schemeClr val="tx1">
                    <a:lumMod val="50000"/>
                    <a:lumOff val="50000"/>
                  </a:schemeClr>
                </a:solidFill>
                <a:latin typeface="Volvo Novum Light" panose="020B0303040502060204" pitchFamily="34" charset="77"/>
              </a:defRPr>
            </a:lvl1pPr>
            <a:lvl2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2pPr>
            <a:lvl3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3pPr>
            <a:lvl4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4pPr>
            <a:lvl5pPr algn="ctr">
              <a:defRPr sz="1111" b="0" i="1">
                <a:solidFill>
                  <a:schemeClr val="bg2"/>
                </a:solidFill>
                <a:latin typeface="Volvo Novum Light" panose="020B0303040502060204" pitchFamily="34" charset="77"/>
              </a:defRPr>
            </a:lvl5pPr>
          </a:lstStyle>
          <a:p>
            <a:r>
              <a:rPr lang="en-GB" dirty="0"/>
              <a:t>Please note: Dark theme is restricted for large audiences and environments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35A787B-0413-DC41-9A3A-590172B900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4000" y="2792057"/>
            <a:ext cx="1692000" cy="1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62E1714-C2C8-D143-B19B-EC1224A2639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96842" y="1497083"/>
            <a:ext cx="522340" cy="3840564"/>
          </a:xfrm>
        </p:spPr>
        <p:txBody>
          <a:bodyPr wrap="square">
            <a:noAutofit/>
          </a:bodyPr>
          <a:lstStyle>
            <a:lvl1pPr marL="0" indent="0" algn="r">
              <a:lnSpc>
                <a:spcPct val="150000"/>
              </a:lnSpc>
              <a:spcAft>
                <a:spcPts val="0"/>
              </a:spcAft>
              <a:buFontTx/>
              <a:buNone/>
              <a:defRPr sz="1555" b="0" i="0">
                <a:latin typeface="Volvo Novum Light" panose="020B0303040502060204" pitchFamily="34" charset="77"/>
              </a:defRPr>
            </a:lvl1pPr>
            <a:lvl2pPr marL="0" indent="0" algn="r">
              <a:lnSpc>
                <a:spcPct val="150000"/>
              </a:lnSpc>
              <a:spcAft>
                <a:spcPts val="0"/>
              </a:spcAft>
              <a:buFontTx/>
              <a:buNone/>
              <a:defRPr sz="1555" b="0" i="0">
                <a:latin typeface="Volvo Novum Light" panose="020B0303040502060204" pitchFamily="34" charset="77"/>
              </a:defRPr>
            </a:lvl2pPr>
            <a:lvl3pPr marL="0" indent="0" algn="r">
              <a:lnSpc>
                <a:spcPct val="150000"/>
              </a:lnSpc>
              <a:spcAft>
                <a:spcPts val="0"/>
              </a:spcAft>
              <a:buFontTx/>
              <a:buNone/>
              <a:defRPr sz="1555" b="0" i="0">
                <a:latin typeface="Volvo Novum Light" panose="020B0303040502060204" pitchFamily="34" charset="77"/>
              </a:defRPr>
            </a:lvl3pPr>
            <a:lvl4pPr marL="0" indent="0" algn="r">
              <a:lnSpc>
                <a:spcPct val="150000"/>
              </a:lnSpc>
              <a:spcAft>
                <a:spcPts val="0"/>
              </a:spcAft>
              <a:buFontTx/>
              <a:buNone/>
              <a:defRPr sz="1555" b="0" i="0">
                <a:latin typeface="Volvo Novum Light" panose="020B0303040502060204" pitchFamily="34" charset="77"/>
              </a:defRPr>
            </a:lvl4pPr>
            <a:lvl5pPr marL="0" indent="0" algn="r">
              <a:lnSpc>
                <a:spcPct val="150000"/>
              </a:lnSpc>
              <a:spcAft>
                <a:spcPts val="0"/>
              </a:spcAft>
              <a:buFontTx/>
              <a:buNone/>
              <a:defRPr sz="1555" b="0" i="0">
                <a:latin typeface="Volvo Novum Light" panose="020B0303040502060204" pitchFamily="34" charset="77"/>
              </a:defRPr>
            </a:lvl5pPr>
            <a:lvl6pPr marL="0" indent="0" algn="r">
              <a:lnSpc>
                <a:spcPct val="150000"/>
              </a:lnSpc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6pPr>
            <a:lvl7pPr marL="0" indent="0" algn="r">
              <a:lnSpc>
                <a:spcPct val="150000"/>
              </a:lnSpc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7pPr>
            <a:lvl8pPr marL="0" indent="0" algn="r">
              <a:lnSpc>
                <a:spcPct val="150000"/>
              </a:lnSpc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8pPr>
            <a:lvl9pPr marL="0" indent="0" algn="r">
              <a:lnSpc>
                <a:spcPct val="150000"/>
              </a:lnSpc>
              <a:spcAft>
                <a:spcPts val="0"/>
              </a:spcAft>
              <a:buFontTx/>
              <a:buNone/>
              <a:tabLst/>
              <a:defRPr sz="1400" b="0" i="0">
                <a:latin typeface="Volvo Novum Light" panose="020B0303040502060204" pitchFamily="34" charset="77"/>
              </a:defRPr>
            </a:lvl9pPr>
          </a:lstStyle>
          <a:p>
            <a:pPr lvl="8"/>
            <a:r>
              <a:rPr lang="en-GB" noProof="0" dirty="0"/>
              <a:t>01</a:t>
            </a:r>
          </a:p>
          <a:p>
            <a:pPr lvl="8"/>
            <a:r>
              <a:rPr lang="en-GB" noProof="0" dirty="0"/>
              <a:t>04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92F19429-57EE-C840-A4AA-A3ADD15C9F0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0264" y="1497082"/>
            <a:ext cx="8518389" cy="3840564"/>
          </a:xfrm>
        </p:spPr>
        <p:txBody>
          <a:bodyPr anchor="t" anchorCtr="0">
            <a:normAutofit/>
          </a:bodyPr>
          <a:lstStyle>
            <a:lvl1pPr marL="253906" indent="-253906" algn="l">
              <a:lnSpc>
                <a:spcPct val="150000"/>
              </a:lnSpc>
              <a:spcAft>
                <a:spcPts val="0"/>
              </a:spcAft>
              <a:buSzPct val="100000"/>
              <a:buFont typeface="+mj-lt"/>
              <a:buAutoNum type="arabicPeriod"/>
              <a:tabLst/>
              <a:defRPr sz="1400"/>
            </a:lvl1pPr>
            <a:lvl2pPr marL="268012" indent="137532" algn="l">
              <a:lnSpc>
                <a:spcPct val="15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1100"/>
            </a:lvl2pPr>
            <a:lvl3pPr marL="409071" indent="134006" algn="l">
              <a:lnSpc>
                <a:spcPct val="15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1000"/>
            </a:lvl3pPr>
            <a:lvl4pPr marL="543077" indent="137532" algn="l">
              <a:lnSpc>
                <a:spcPct val="15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900"/>
            </a:lvl4pPr>
            <a:lvl5pPr marL="692952" indent="121664" algn="l">
              <a:lnSpc>
                <a:spcPct val="15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800"/>
            </a:lvl5pPr>
            <a:lvl6pPr marL="825195" indent="116374" algn="l">
              <a:lnSpc>
                <a:spcPct val="150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889"/>
            </a:lvl6pPr>
            <a:lvl7pPr marL="823695" indent="11595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 sz="889" b="0" i="0">
                <a:latin typeface="Volvo Novum Light" panose="020B0303040502060204" pitchFamily="34" charset="77"/>
              </a:defRPr>
            </a:lvl7pPr>
            <a:lvl8pPr marL="823695" indent="11595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 sz="889" b="0" i="0">
                <a:latin typeface="Volvo Novum Light" panose="020B0303040502060204" pitchFamily="34" charset="77"/>
              </a:defRPr>
            </a:lvl8pPr>
            <a:lvl9pPr marL="823695" indent="11595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 sz="889" b="0" i="0">
                <a:latin typeface="Volvo Novum Light" panose="020B0303040502060204" pitchFamily="34" charset="77"/>
              </a:defRPr>
            </a:lvl9pPr>
          </a:lstStyle>
          <a:p>
            <a:pPr lvl="0"/>
            <a:r>
              <a:rPr lang="en-GB" noProof="0" dirty="0"/>
              <a:t>Click to add section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52DC140-AAC2-3D41-8F66-66CFCDF0D6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8916" cy="359378"/>
          </a:xfrm>
          <a:prstGeom prst="rect">
            <a:avLst/>
          </a:prstGeom>
        </p:spPr>
        <p:txBody>
          <a:bodyPr anchor="b" anchorCtr="0"/>
          <a:lstStyle>
            <a:lvl1pPr algn="l">
              <a:defRPr sz="2400"/>
            </a:lvl1pPr>
          </a:lstStyle>
          <a:p>
            <a:r>
              <a:rPr lang="en-GB" noProof="0" dirty="0"/>
              <a:t>Click to add agenda or table of content heading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89A8F0BB-8A1C-4465-A249-56CAB6650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5" name="Footer Placeholder 8">
            <a:extLst>
              <a:ext uri="{FF2B5EF4-FFF2-40B4-BE49-F238E27FC236}">
                <a16:creationId xmlns:a16="http://schemas.microsoft.com/office/drawing/2014/main" id="{81D8C539-5C4D-4517-A0F1-194784EFD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8" name="Slide Number Placeholder 9">
            <a:extLst>
              <a:ext uri="{FF2B5EF4-FFF2-40B4-BE49-F238E27FC236}">
                <a16:creationId xmlns:a16="http://schemas.microsoft.com/office/drawing/2014/main" id="{06DAC46F-887F-4A90-A953-FF8625C1D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16A233C-6DFF-DB47-85FC-4F9EC428A4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8175" y="257264"/>
            <a:ext cx="1004400" cy="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1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E952C3B-5206-E148-92F9-5E5B1D72E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8916" cy="359378"/>
          </a:xfrm>
          <a:prstGeom prst="rect">
            <a:avLst/>
          </a:prstGeom>
        </p:spPr>
        <p:txBody>
          <a:bodyPr anchor="b" anchorCtr="0"/>
          <a:lstStyle>
            <a:lvl1pPr algn="l">
              <a:defRPr sz="240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CDC3E0F-7862-2B4B-826D-899D1A6489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1104" y="1497082"/>
            <a:ext cx="4518438" cy="3840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800"/>
            </a:lvl6pPr>
            <a:lvl7pPr>
              <a:defRPr sz="889"/>
            </a:lvl7pPr>
            <a:lvl8pPr>
              <a:defRPr sz="889"/>
            </a:lvl8pPr>
            <a:lvl9pPr>
              <a:defRPr sz="889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  <a:p>
            <a:pPr lvl="5"/>
            <a:r>
              <a:rPr lang="en-GB" noProof="0" dirty="0"/>
              <a:t>Fifth bullets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789464-41F1-934D-8ABD-3A7B7811D112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5200743" y="1497079"/>
            <a:ext cx="4518438" cy="3840565"/>
          </a:xfrm>
          <a:solidFill>
            <a:schemeClr val="bg1">
              <a:lumMod val="85000"/>
            </a:schemeClr>
          </a:solidFill>
        </p:spPr>
        <p:txBody>
          <a:bodyPr tIns="1044000" anchor="ctr" anchorCtr="1">
            <a:normAutofit/>
          </a:bodyPr>
          <a:lstStyle>
            <a:lvl1pPr>
              <a:defRPr sz="1000" i="1"/>
            </a:lvl1pPr>
            <a:lvl2pPr>
              <a:defRPr sz="1555"/>
            </a:lvl2pPr>
            <a:lvl3pPr>
              <a:defRPr sz="1333"/>
            </a:lvl3pPr>
            <a:lvl4pPr>
              <a:defRPr sz="1222"/>
            </a:lvl4pPr>
            <a:lvl5pPr>
              <a:defRPr sz="1111"/>
            </a:lvl5pPr>
            <a:lvl6pPr>
              <a:defRPr sz="1000"/>
            </a:lvl6pPr>
            <a:lvl7pPr>
              <a:defRPr sz="889"/>
            </a:lvl7pPr>
            <a:lvl8pPr>
              <a:defRPr sz="889"/>
            </a:lvl8pPr>
            <a:lvl9pPr>
              <a:defRPr sz="889"/>
            </a:lvl9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8C1C0756-99BC-454C-8ECE-5EF7112E5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6" name="Footer Placeholder 8">
            <a:extLst>
              <a:ext uri="{FF2B5EF4-FFF2-40B4-BE49-F238E27FC236}">
                <a16:creationId xmlns:a16="http://schemas.microsoft.com/office/drawing/2014/main" id="{EFE7565D-E88C-4DA2-A597-30B963817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8" name="Slide Number Placeholder 9">
            <a:extLst>
              <a:ext uri="{FF2B5EF4-FFF2-40B4-BE49-F238E27FC236}">
                <a16:creationId xmlns:a16="http://schemas.microsoft.com/office/drawing/2014/main" id="{3A094260-F17A-4C78-8064-55E63058F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6E20AEF-244B-7748-BB33-3B8EB3A60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8175" y="257264"/>
            <a:ext cx="1004400" cy="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4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E952C3B-5206-E148-92F9-5E5B1D72E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8916" cy="359378"/>
          </a:xfrm>
          <a:prstGeom prst="rect">
            <a:avLst/>
          </a:prstGeom>
        </p:spPr>
        <p:txBody>
          <a:bodyPr anchor="b" anchorCtr="0"/>
          <a:lstStyle>
            <a:lvl1pPr algn="l">
              <a:defRPr sz="2400"/>
            </a:lvl1pPr>
          </a:lstStyle>
          <a:p>
            <a:r>
              <a:rPr lang="en-GB" noProof="0" dirty="0"/>
              <a:t>Click to add heading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CDC3E0F-7862-2B4B-826D-899D1A6489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1104" y="1497082"/>
            <a:ext cx="4518438" cy="3840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800"/>
            </a:lvl6pPr>
            <a:lvl7pPr>
              <a:defRPr sz="889"/>
            </a:lvl7pPr>
            <a:lvl8pPr>
              <a:defRPr sz="889"/>
            </a:lvl8pPr>
            <a:lvl9pPr>
              <a:defRPr sz="889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  <a:p>
            <a:pPr lvl="5"/>
            <a:r>
              <a:rPr lang="en-GB" noProof="0" dirty="0"/>
              <a:t>Fifth bullets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8C1C0756-99BC-454C-8ECE-5EF7112E5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6" name="Footer Placeholder 8">
            <a:extLst>
              <a:ext uri="{FF2B5EF4-FFF2-40B4-BE49-F238E27FC236}">
                <a16:creationId xmlns:a16="http://schemas.microsoft.com/office/drawing/2014/main" id="{EFE7565D-E88C-4DA2-A597-30B963817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8" name="Slide Number Placeholder 9">
            <a:extLst>
              <a:ext uri="{FF2B5EF4-FFF2-40B4-BE49-F238E27FC236}">
                <a16:creationId xmlns:a16="http://schemas.microsoft.com/office/drawing/2014/main" id="{3A094260-F17A-4C78-8064-55E63058F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4C6D32B-D22E-42A6-B6D5-24AE3CB3FD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01825" y="1497082"/>
            <a:ext cx="4518438" cy="3840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800"/>
            </a:lvl6pPr>
            <a:lvl7pPr>
              <a:defRPr sz="889"/>
            </a:lvl7pPr>
            <a:lvl8pPr>
              <a:defRPr sz="889"/>
            </a:lvl8pPr>
            <a:lvl9pPr>
              <a:defRPr sz="889"/>
            </a:lvl9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  <a:p>
            <a:pPr lvl="5"/>
            <a:r>
              <a:rPr lang="en-GB" noProof="0" dirty="0"/>
              <a:t>Fifth bullets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6B0B9CA-BA31-1343-9F62-AC9A30201D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8175" y="257264"/>
            <a:ext cx="1004400" cy="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C12F9AE-0CC7-A447-8973-8360DE60EFD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001321" y="2184100"/>
            <a:ext cx="6118570" cy="1113357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tabLst/>
              <a:defRPr sz="1400" b="0" i="0">
                <a:latin typeface="Volvo Novum Light" panose="020B0303040502060204" pitchFamily="34" charset="77"/>
              </a:defRPr>
            </a:lvl1pPr>
            <a:lvl2pPr marL="0" indent="0" algn="ctr"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2pPr>
            <a:lvl3pPr marL="0" indent="0" algn="ctr"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3pPr>
            <a:lvl4pPr marL="0" indent="0" algn="ctr"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4pPr>
            <a:lvl5pPr marL="0" indent="0" algn="ctr"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5pPr>
            <a:lvl6pPr marL="0" indent="0" algn="ctr"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6pPr>
            <a:lvl7pPr marL="0" indent="0" algn="ctr"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7pPr>
            <a:lvl8pPr marL="0" indent="0" algn="ctr"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8pPr>
            <a:lvl9pPr marL="0" indent="0" algn="ctr">
              <a:spcAft>
                <a:spcPts val="0"/>
              </a:spcAft>
              <a:buFontTx/>
              <a:buNone/>
              <a:tabLst/>
              <a:defRPr sz="1555" b="0" i="0">
                <a:latin typeface="Volvo Novum Light" panose="020B0303040502060204" pitchFamily="34" charset="77"/>
              </a:defRPr>
            </a:lvl9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9D31AC-E631-1247-8AFD-8EC103E61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4" y="1497080"/>
            <a:ext cx="9318918" cy="44381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2400"/>
            </a:lvl1pPr>
            <a:lvl2pPr>
              <a:defRPr sz="2666" b="0" i="0">
                <a:latin typeface="Volvo Novum" panose="020B0503040502060204" pitchFamily="34" charset="77"/>
              </a:defRPr>
            </a:lvl2pPr>
          </a:lstStyle>
          <a:p>
            <a:pPr lvl="0"/>
            <a:r>
              <a:rPr lang="en-GB" noProof="0" dirty="0"/>
              <a:t>Click to add heading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E8DD128A-BB24-4D24-AFFE-BD05B3D86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C7305819-9A50-4471-8739-35823219A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6" name="Slide Number Placeholder 9">
            <a:extLst>
              <a:ext uri="{FF2B5EF4-FFF2-40B4-BE49-F238E27FC236}">
                <a16:creationId xmlns:a16="http://schemas.microsoft.com/office/drawing/2014/main" id="{A2AEF769-067F-4092-960C-DF7FE2906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0E35F12-3608-5A46-BB79-1F5F995A6E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8175" y="257264"/>
            <a:ext cx="1004400" cy="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4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09D31AC-E631-1247-8AFD-8EC103E61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4" y="2161658"/>
            <a:ext cx="9318918" cy="69584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000">
                <a:latin typeface="Volvo Broad Pro" panose="02000606020000020004" pitchFamily="2" charset="0"/>
              </a:defRPr>
            </a:lvl1pPr>
            <a:lvl2pPr>
              <a:defRPr sz="2666" b="0" i="0">
                <a:latin typeface="Volvo Novum" panose="020B0503040502060204" pitchFamily="34" charset="77"/>
              </a:defRPr>
            </a:lvl2pPr>
          </a:lstStyle>
          <a:p>
            <a:pPr lvl="0"/>
            <a:r>
              <a:rPr lang="en-GB" noProof="0" dirty="0"/>
              <a:t>Click to add Statement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E8DD128A-BB24-4D24-AFFE-BD05B3D86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C7305819-9A50-4471-8739-35823219A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6" name="Slide Number Placeholder 9">
            <a:extLst>
              <a:ext uri="{FF2B5EF4-FFF2-40B4-BE49-F238E27FC236}">
                <a16:creationId xmlns:a16="http://schemas.microsoft.com/office/drawing/2014/main" id="{A2AEF769-067F-4092-960C-DF7FE2906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44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046416EF-3DA6-BB49-9452-D8F2D184929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0160000" cy="571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2628000"/>
          <a:lstStyle>
            <a:lvl1pPr marL="0" indent="0" algn="ctr">
              <a:lnSpc>
                <a:spcPct val="300000"/>
              </a:lnSpc>
              <a:spcBef>
                <a:spcPts val="0"/>
              </a:spcBef>
              <a:buNone/>
              <a:defRPr sz="1000" i="1"/>
            </a:lvl1pPr>
          </a:lstStyle>
          <a:p>
            <a:r>
              <a:rPr lang="en-GB" noProof="0" dirty="0"/>
              <a:t>Click to add image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6DC2ED-9A00-3246-A519-6EED76F44001}"/>
              </a:ext>
            </a:extLst>
          </p:cNvPr>
          <p:cNvSpPr txBox="1"/>
          <p:nvPr userDrawn="1"/>
        </p:nvSpPr>
        <p:spPr>
          <a:xfrm>
            <a:off x="2789544" y="1737358"/>
            <a:ext cx="0" cy="0"/>
          </a:xfrm>
          <a:prstGeom prst="rect">
            <a:avLst/>
          </a:prstGeom>
          <a:noFill/>
        </p:spPr>
        <p:txBody>
          <a:bodyPr wrap="none" lIns="0" tIns="0" rIns="0" rtlCol="0"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endParaRPr lang="en-GB" sz="1333" dirty="0">
              <a:latin typeface="Volvo Novum Light" panose="020B0303040502060204" pitchFamily="34" charset="77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B8441F9-9A68-C542-B50D-4A01CCA7E1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8175" y="251325"/>
            <a:ext cx="1004400" cy="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9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CBED64D-4C42-4F41-81BC-567A17A45D8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401106" y="1497083"/>
            <a:ext cx="9318075" cy="3840564"/>
          </a:xfrm>
          <a:solidFill>
            <a:schemeClr val="bg1">
              <a:lumMod val="85000"/>
            </a:schemeClr>
          </a:solidFill>
        </p:spPr>
        <p:txBody>
          <a:bodyPr tIns="1044000" anchor="ctr" anchorCtr="1">
            <a:normAutofit/>
          </a:bodyPr>
          <a:lstStyle>
            <a:lvl1pPr>
              <a:defRPr sz="1000" i="1"/>
            </a:lvl1pPr>
          </a:lstStyle>
          <a:p>
            <a:pPr lvl="0"/>
            <a:r>
              <a:rPr lang="en-GB" noProof="0" dirty="0"/>
              <a:t>Click to add image, graph or other media</a:t>
            </a:r>
          </a:p>
        </p:txBody>
      </p:sp>
      <p:sp>
        <p:nvSpPr>
          <p:cNvPr id="8" name="Title Placeholder 10">
            <a:extLst>
              <a:ext uri="{FF2B5EF4-FFF2-40B4-BE49-F238E27FC236}">
                <a16:creationId xmlns:a16="http://schemas.microsoft.com/office/drawing/2014/main" id="{17A4644E-DF8A-4B31-986A-447E95D7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pPr algn="l"/>
            <a:r>
              <a:rPr lang="en-GB" noProof="0" dirty="0"/>
              <a:t>Click to add heading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033FDB32-D803-458A-BE25-097CD235A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800B1141-6DF8-42DD-8814-EFA95990B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4" name="Slide Number Placeholder 9">
            <a:extLst>
              <a:ext uri="{FF2B5EF4-FFF2-40B4-BE49-F238E27FC236}">
                <a16:creationId xmlns:a16="http://schemas.microsoft.com/office/drawing/2014/main" id="{1645B6AB-C1E0-47AC-89E2-681C39DA8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CD221AF-8AAA-9F4F-8585-E895003360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8175" y="257264"/>
            <a:ext cx="1004400" cy="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8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1105" y="1497082"/>
            <a:ext cx="9318077" cy="384056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</p:txBody>
      </p:sp>
      <p:sp>
        <p:nvSpPr>
          <p:cNvPr id="12" name="Title Placeholder 10">
            <a:extLst>
              <a:ext uri="{FF2B5EF4-FFF2-40B4-BE49-F238E27FC236}">
                <a16:creationId xmlns:a16="http://schemas.microsoft.com/office/drawing/2014/main" id="{AA4802D7-EBFB-0543-BCD6-2989FC41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algn="l"/>
            <a:r>
              <a:rPr lang="en-GB" noProof="0" dirty="0"/>
              <a:t>Click to add heading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4DC80B2D-4065-F54F-A055-698FF29D7A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9A46E7C-4D93-8048-B013-2132B26488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7E79AC-554E-7347-92F7-599B02B6C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>
                    <a:lumMod val="50000"/>
                  </a:schemeClr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39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58" r:id="rId2"/>
    <p:sldLayoutId id="2147483757" r:id="rId3"/>
    <p:sldLayoutId id="2147483671" r:id="rId4"/>
    <p:sldLayoutId id="2147483778" r:id="rId5"/>
    <p:sldLayoutId id="2147483663" r:id="rId6"/>
    <p:sldLayoutId id="2147483781" r:id="rId7"/>
    <p:sldLayoutId id="2147483702" r:id="rId8"/>
    <p:sldLayoutId id="2147483669" r:id="rId9"/>
    <p:sldLayoutId id="2147483670" r:id="rId10"/>
    <p:sldLayoutId id="2147483759" r:id="rId11"/>
    <p:sldLayoutId id="2147483673" r:id="rId12"/>
    <p:sldLayoutId id="2147483674" r:id="rId13"/>
    <p:sldLayoutId id="2147483696" r:id="rId14"/>
    <p:sldLayoutId id="2147483700" r:id="rId15"/>
    <p:sldLayoutId id="2147483722" r:id="rId16"/>
    <p:sldLayoutId id="2147483725" r:id="rId17"/>
    <p:sldLayoutId id="2147483724" r:id="rId18"/>
    <p:sldLayoutId id="2147483779" r:id="rId19"/>
    <p:sldLayoutId id="2147483665" r:id="rId20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761947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Volvo Novum" panose="020B0503040502060204" pitchFamily="34" charset="77"/>
          <a:ea typeface="+mj-ea"/>
          <a:cs typeface="+mj-cs"/>
        </a:defRPr>
      </a:lvl1pPr>
    </p:titleStyle>
    <p:bodyStyle>
      <a:lvl1pPr marL="0" indent="0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None/>
        <a:tabLst/>
        <a:defRPr sz="1400" b="0" i="0" kern="1200">
          <a:solidFill>
            <a:schemeClr val="tx1"/>
          </a:solidFill>
          <a:latin typeface="Volvo Novum Light" panose="020B0303040502060204" pitchFamily="34" charset="77"/>
          <a:ea typeface="+mn-ea"/>
          <a:cs typeface="+mn-cs"/>
        </a:defRPr>
      </a:lvl1pPr>
      <a:lvl2pPr marL="139990" indent="-139990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tabLst/>
        <a:defRPr sz="1100" b="0" i="0" kern="1200">
          <a:solidFill>
            <a:schemeClr val="tx1"/>
          </a:solidFill>
          <a:latin typeface="Volvo Novum Light" panose="020B0303040502060204" pitchFamily="34" charset="77"/>
          <a:ea typeface="+mn-ea"/>
          <a:cs typeface="+mn-cs"/>
        </a:defRPr>
      </a:lvl2pPr>
      <a:lvl3pPr marL="149876" indent="114611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tabLst/>
        <a:defRPr sz="1000" b="0" i="0" kern="1200">
          <a:solidFill>
            <a:schemeClr val="tx1"/>
          </a:solidFill>
          <a:latin typeface="Volvo Novum Light" panose="020B0303040502060204" pitchFamily="34" charset="77"/>
          <a:ea typeface="+mn-ea"/>
          <a:cs typeface="+mn-cs"/>
        </a:defRPr>
      </a:lvl3pPr>
      <a:lvl4pPr marL="275065" indent="91688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tabLst/>
        <a:defRPr sz="900" b="0" i="0" kern="1200">
          <a:solidFill>
            <a:schemeClr val="tx1"/>
          </a:solidFill>
          <a:latin typeface="Volvo Novum Light" panose="020B0303040502060204" pitchFamily="34" charset="77"/>
          <a:ea typeface="+mn-ea"/>
          <a:cs typeface="+mn-cs"/>
        </a:defRPr>
      </a:lvl4pPr>
      <a:lvl5pPr marL="366753" indent="91688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tabLst/>
        <a:defRPr sz="800" b="0" i="0" kern="1200">
          <a:solidFill>
            <a:schemeClr val="tx1"/>
          </a:solidFill>
          <a:latin typeface="Volvo Novum Light" panose="020B0303040502060204" pitchFamily="34" charset="77"/>
          <a:ea typeface="+mn-ea"/>
          <a:cs typeface="+mn-cs"/>
        </a:defRPr>
      </a:lvl5pPr>
      <a:lvl6pPr marL="465494" indent="77582" algn="l" defTabSz="681952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tabLst/>
        <a:defRPr sz="777" b="0" i="0" kern="1200">
          <a:solidFill>
            <a:schemeClr val="tx1"/>
          </a:solidFill>
          <a:latin typeface="Volvo Novum Light" panose="020B0303040502060204" pitchFamily="34" charset="77"/>
          <a:ea typeface="+mn-ea"/>
          <a:cs typeface="+mn-cs"/>
        </a:defRPr>
      </a:lvl6pPr>
      <a:lvl7pPr marL="463828" indent="75972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defRPr sz="777" b="0" i="0" kern="1200">
          <a:solidFill>
            <a:schemeClr val="tx1"/>
          </a:solidFill>
          <a:latin typeface="Volvo Novum Light" panose="020B0303040502060204" pitchFamily="34" charset="77"/>
          <a:ea typeface="+mn-ea"/>
          <a:cs typeface="+mn-cs"/>
        </a:defRPr>
      </a:lvl7pPr>
      <a:lvl8pPr marL="463828" indent="75972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defRPr sz="777" b="0" i="0" kern="1200">
          <a:solidFill>
            <a:schemeClr val="tx1"/>
          </a:solidFill>
          <a:latin typeface="Volvo Novum Light" panose="020B0303040502060204" pitchFamily="34" charset="77"/>
          <a:ea typeface="+mn-ea"/>
          <a:cs typeface="+mn-cs"/>
        </a:defRPr>
      </a:lvl8pPr>
      <a:lvl9pPr marL="463828" indent="75972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defRPr sz="777" b="0" i="0" kern="1200">
          <a:solidFill>
            <a:schemeClr val="tx1"/>
          </a:solidFill>
          <a:latin typeface="Volvo Novum Light" panose="020B0303040502060204" pitchFamily="34" charset="77"/>
          <a:ea typeface="+mn-ea"/>
          <a:cs typeface="+mn-cs"/>
        </a:defRPr>
      </a:lvl9pPr>
    </p:bodyStyle>
    <p:otherStyle>
      <a:defPPr>
        <a:defRPr lang="en-US"/>
      </a:defPPr>
      <a:lvl1pPr marL="0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1pPr>
      <a:lvl2pPr marL="380973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2pPr>
      <a:lvl3pPr marL="761947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142920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4pPr>
      <a:lvl5pPr marL="1523893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5pPr>
      <a:lvl6pPr marL="1904866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85839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666813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3047786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2" userDrawn="1">
          <p15:clr>
            <a:srgbClr val="F26B43"/>
          </p15:clr>
        </p15:guide>
        <p15:guide id="3" orient="horz" pos="3362" userDrawn="1">
          <p15:clr>
            <a:srgbClr val="F26B43"/>
          </p15:clr>
        </p15:guide>
        <p15:guide id="4" pos="6123" userDrawn="1">
          <p15:clr>
            <a:srgbClr val="F26B43"/>
          </p15:clr>
        </p15:guide>
        <p15:guide id="5" orient="horz" pos="1372" userDrawn="1">
          <p15:clr>
            <a:srgbClr val="A4A3A4"/>
          </p15:clr>
        </p15:guide>
        <p15:guide id="6" pos="579" userDrawn="1">
          <p15:clr>
            <a:srgbClr val="A4A3A4"/>
          </p15:clr>
        </p15:guide>
        <p15:guide id="7" pos="756" userDrawn="1">
          <p15:clr>
            <a:srgbClr val="A4A3A4"/>
          </p15:clr>
        </p15:guide>
        <p15:guide id="8" pos="1084" userDrawn="1">
          <p15:clr>
            <a:srgbClr val="A4A3A4"/>
          </p15:clr>
        </p15:guide>
        <p15:guide id="9" pos="1261" userDrawn="1">
          <p15:clr>
            <a:srgbClr val="A4A3A4"/>
          </p15:clr>
        </p15:guide>
        <p15:guide id="10" pos="1587" userDrawn="1">
          <p15:clr>
            <a:srgbClr val="A4A3A4"/>
          </p15:clr>
        </p15:guide>
        <p15:guide id="11" pos="1764" userDrawn="1">
          <p15:clr>
            <a:srgbClr val="A4A3A4"/>
          </p15:clr>
        </p15:guide>
        <p15:guide id="12" pos="2091" userDrawn="1">
          <p15:clr>
            <a:srgbClr val="A4A3A4"/>
          </p15:clr>
        </p15:guide>
        <p15:guide id="13" pos="2268" userDrawn="1">
          <p15:clr>
            <a:srgbClr val="A4A3A4"/>
          </p15:clr>
        </p15:guide>
        <p15:guide id="14" pos="2597" userDrawn="1">
          <p15:clr>
            <a:srgbClr val="A4A3A4"/>
          </p15:clr>
        </p15:guide>
        <p15:guide id="15" pos="2771" userDrawn="1">
          <p15:clr>
            <a:srgbClr val="A4A3A4"/>
          </p15:clr>
        </p15:guide>
        <p15:guide id="16" pos="3099" userDrawn="1">
          <p15:clr>
            <a:srgbClr val="5ACBF0"/>
          </p15:clr>
        </p15:guide>
        <p15:guide id="17" pos="3274" userDrawn="1">
          <p15:clr>
            <a:srgbClr val="5ACBF0"/>
          </p15:clr>
        </p15:guide>
        <p15:guide id="18" pos="3603" userDrawn="1">
          <p15:clr>
            <a:srgbClr val="A4A3A4"/>
          </p15:clr>
        </p15:guide>
        <p15:guide id="19" pos="3780" userDrawn="1">
          <p15:clr>
            <a:srgbClr val="A4A3A4"/>
          </p15:clr>
        </p15:guide>
        <p15:guide id="20" pos="4105" userDrawn="1">
          <p15:clr>
            <a:srgbClr val="A4A3A4"/>
          </p15:clr>
        </p15:guide>
        <p15:guide id="21" pos="4283" userDrawn="1">
          <p15:clr>
            <a:srgbClr val="A4A3A4"/>
          </p15:clr>
        </p15:guide>
        <p15:guide id="22" pos="4611" userDrawn="1">
          <p15:clr>
            <a:srgbClr val="A4A3A4"/>
          </p15:clr>
        </p15:guide>
        <p15:guide id="23" pos="4787" userDrawn="1">
          <p15:clr>
            <a:srgbClr val="A4A3A4"/>
          </p15:clr>
        </p15:guide>
        <p15:guide id="24" pos="5115" userDrawn="1">
          <p15:clr>
            <a:srgbClr val="A4A3A4"/>
          </p15:clr>
        </p15:guide>
        <p15:guide id="25" pos="5290" userDrawn="1">
          <p15:clr>
            <a:srgbClr val="A4A3A4"/>
          </p15:clr>
        </p15:guide>
        <p15:guide id="26" pos="5618" userDrawn="1">
          <p15:clr>
            <a:srgbClr val="A4A3A4"/>
          </p15:clr>
        </p15:guide>
        <p15:guide id="27" pos="5795" userDrawn="1">
          <p15:clr>
            <a:srgbClr val="A4A3A4"/>
          </p15:clr>
        </p15:guide>
        <p15:guide id="28" orient="horz" pos="1221" userDrawn="1">
          <p15:clr>
            <a:srgbClr val="A4A3A4"/>
          </p15:clr>
        </p15:guide>
        <p15:guide id="29" orient="horz" pos="1648" userDrawn="1">
          <p15:clr>
            <a:srgbClr val="A4A3A4"/>
          </p15:clr>
        </p15:guide>
        <p15:guide id="30" orient="horz" pos="1801" userDrawn="1">
          <p15:clr>
            <a:srgbClr val="A4A3A4"/>
          </p15:clr>
        </p15:guide>
        <p15:guide id="31" orient="horz" pos="2077" userDrawn="1">
          <p15:clr>
            <a:srgbClr val="5ACBF0"/>
          </p15:clr>
        </p15:guide>
        <p15:guide id="32" orient="horz" pos="2228" userDrawn="1">
          <p15:clr>
            <a:srgbClr val="5ACBF0"/>
          </p15:clr>
        </p15:guide>
        <p15:guide id="33" orient="horz" pos="2506" userDrawn="1">
          <p15:clr>
            <a:srgbClr val="A4A3A4"/>
          </p15:clr>
        </p15:guide>
        <p15:guide id="34" orient="horz" pos="2657" userDrawn="1">
          <p15:clr>
            <a:srgbClr val="A4A3A4"/>
          </p15:clr>
        </p15:guide>
        <p15:guide id="35" orient="horz" pos="2934" userDrawn="1">
          <p15:clr>
            <a:srgbClr val="A4A3A4"/>
          </p15:clr>
        </p15:guide>
        <p15:guide id="36" orient="horz" pos="3085" userDrawn="1">
          <p15:clr>
            <a:srgbClr val="A4A3A4"/>
          </p15:clr>
        </p15:guide>
        <p15:guide id="37" orient="horz" pos="943" userDrawn="1">
          <p15:clr>
            <a:srgbClr val="F26B43"/>
          </p15:clr>
        </p15:guide>
        <p15:guide id="38" orient="horz" pos="792" userDrawn="1">
          <p15:clr>
            <a:srgbClr val="A4A3A4"/>
          </p15:clr>
        </p15:guide>
        <p15:guide id="39" orient="horz" pos="3513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1105" y="1497082"/>
            <a:ext cx="9318077" cy="384056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First bullets</a:t>
            </a:r>
          </a:p>
          <a:p>
            <a:pPr lvl="2"/>
            <a:r>
              <a:rPr lang="en-GB" noProof="0" dirty="0"/>
              <a:t>Second bullets</a:t>
            </a:r>
          </a:p>
          <a:p>
            <a:pPr lvl="3"/>
            <a:r>
              <a:rPr lang="en-GB" noProof="0" dirty="0"/>
              <a:t>Third bullets</a:t>
            </a:r>
          </a:p>
          <a:p>
            <a:pPr lvl="4"/>
            <a:r>
              <a:rPr lang="en-GB" noProof="0" dirty="0"/>
              <a:t>Fourth bullets</a:t>
            </a:r>
          </a:p>
          <a:p>
            <a:pPr lvl="5"/>
            <a:r>
              <a:rPr lang="en-GB" noProof="0" dirty="0"/>
              <a:t>Fifth bullets</a:t>
            </a:r>
          </a:p>
        </p:txBody>
      </p:sp>
      <p:sp>
        <p:nvSpPr>
          <p:cNvPr id="12" name="Title Placeholder 10">
            <a:extLst>
              <a:ext uri="{FF2B5EF4-FFF2-40B4-BE49-F238E27FC236}">
                <a16:creationId xmlns:a16="http://schemas.microsoft.com/office/drawing/2014/main" id="{AA4802D7-EBFB-0543-BCD6-2989FC41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66" y="897887"/>
            <a:ext cx="9319132" cy="3593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algn="l"/>
            <a:r>
              <a:rPr lang="en-GB" noProof="0" dirty="0"/>
              <a:t>Click to add heading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4DC80B2D-4065-F54F-A055-698FF29D7A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0266" y="5463945"/>
            <a:ext cx="520165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8817" indent="0" algn="l">
              <a:tabLst/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YYYY.MM.DD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9A46E7C-4D93-8048-B013-2132B26488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916" y="5462010"/>
            <a:ext cx="3718627" cy="1154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r>
              <a:rPr lang="en-US"/>
              <a:t>Presentation title, Full name, Security Class: Proprietary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7E79AC-554E-7347-92F7-599B02B6C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8391" y="5463945"/>
            <a:ext cx="401006" cy="11351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600" b="0" i="0">
                <a:solidFill>
                  <a:schemeClr val="bg1"/>
                </a:solidFill>
                <a:latin typeface="Volvo Novum Light" panose="020B0303040502060204" pitchFamily="34" charset="77"/>
              </a:defRPr>
            </a:lvl1pPr>
          </a:lstStyle>
          <a:p>
            <a:fld id="{EECA8F73-ACC7-A64F-8F77-C8CBCE9A3AB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0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64" r:id="rId2"/>
    <p:sldLayoutId id="2147483777" r:id="rId3"/>
    <p:sldLayoutId id="2147483769" r:id="rId4"/>
    <p:sldLayoutId id="2147483767" r:id="rId5"/>
    <p:sldLayoutId id="2147483782" r:id="rId6"/>
    <p:sldLayoutId id="2147483776" r:id="rId7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761947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bg1"/>
          </a:solidFill>
          <a:latin typeface="Volvo Novum" panose="020B0503040502060204" pitchFamily="34" charset="77"/>
          <a:ea typeface="+mj-ea"/>
          <a:cs typeface="+mj-cs"/>
        </a:defRPr>
      </a:lvl1pPr>
    </p:titleStyle>
    <p:bodyStyle>
      <a:lvl1pPr marL="0" indent="0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None/>
        <a:tabLst/>
        <a:defRPr sz="1400" b="0" i="0" kern="1200">
          <a:solidFill>
            <a:schemeClr val="bg1"/>
          </a:solidFill>
          <a:latin typeface="Volvo Novum Light" panose="020B0303040502060204" pitchFamily="34" charset="77"/>
          <a:ea typeface="+mn-ea"/>
          <a:cs typeface="+mn-cs"/>
        </a:defRPr>
      </a:lvl1pPr>
      <a:lvl2pPr marL="139990" indent="-139990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tabLst/>
        <a:defRPr sz="1400" b="0" i="0" kern="1200">
          <a:solidFill>
            <a:schemeClr val="bg1"/>
          </a:solidFill>
          <a:latin typeface="Volvo Novum Light" panose="020B0303040502060204" pitchFamily="34" charset="77"/>
          <a:ea typeface="+mn-ea"/>
          <a:cs typeface="+mn-cs"/>
        </a:defRPr>
      </a:lvl2pPr>
      <a:lvl3pPr marL="149876" indent="114611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tabLst/>
        <a:defRPr sz="1100" b="0" i="0" kern="1200">
          <a:solidFill>
            <a:schemeClr val="bg1"/>
          </a:solidFill>
          <a:latin typeface="Volvo Novum Light" panose="020B0303040502060204" pitchFamily="34" charset="77"/>
          <a:ea typeface="+mn-ea"/>
          <a:cs typeface="+mn-cs"/>
        </a:defRPr>
      </a:lvl3pPr>
      <a:lvl4pPr marL="275065" indent="91688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tabLst/>
        <a:defRPr sz="1000" b="0" i="0" kern="1200">
          <a:solidFill>
            <a:schemeClr val="bg1"/>
          </a:solidFill>
          <a:latin typeface="Volvo Novum Light" panose="020B0303040502060204" pitchFamily="34" charset="77"/>
          <a:ea typeface="+mn-ea"/>
          <a:cs typeface="+mn-cs"/>
        </a:defRPr>
      </a:lvl4pPr>
      <a:lvl5pPr marL="366753" indent="91688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tabLst/>
        <a:defRPr sz="900" b="0" i="0" kern="1200">
          <a:solidFill>
            <a:schemeClr val="bg1"/>
          </a:solidFill>
          <a:latin typeface="Volvo Novum Light" panose="020B0303040502060204" pitchFamily="34" charset="77"/>
          <a:ea typeface="+mn-ea"/>
          <a:cs typeface="+mn-cs"/>
        </a:defRPr>
      </a:lvl5pPr>
      <a:lvl6pPr marL="465494" indent="77582" algn="l" defTabSz="681952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tabLst/>
        <a:defRPr sz="800" b="0" i="0" kern="1200">
          <a:solidFill>
            <a:schemeClr val="bg1"/>
          </a:solidFill>
          <a:latin typeface="Volvo Novum Light" panose="020B0303040502060204" pitchFamily="34" charset="77"/>
          <a:ea typeface="+mn-ea"/>
          <a:cs typeface="+mn-cs"/>
        </a:defRPr>
      </a:lvl6pPr>
      <a:lvl7pPr marL="463828" indent="75972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defRPr sz="777" b="0" i="0" kern="1200">
          <a:solidFill>
            <a:schemeClr val="bg1"/>
          </a:solidFill>
          <a:latin typeface="Volvo Novum Light" panose="020B0303040502060204" pitchFamily="34" charset="77"/>
          <a:ea typeface="+mn-ea"/>
          <a:cs typeface="+mn-cs"/>
        </a:defRPr>
      </a:lvl7pPr>
      <a:lvl8pPr marL="463828" indent="75972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defRPr sz="777" b="0" i="0" kern="1200">
          <a:solidFill>
            <a:schemeClr val="bg1"/>
          </a:solidFill>
          <a:latin typeface="Volvo Novum Light" panose="020B0303040502060204" pitchFamily="34" charset="77"/>
          <a:ea typeface="+mn-ea"/>
          <a:cs typeface="+mn-cs"/>
        </a:defRPr>
      </a:lvl8pPr>
      <a:lvl9pPr marL="463828" indent="75972" algn="l" defTabSz="761947" rtl="0" eaLnBrk="1" latinLnBrk="0" hangingPunct="1">
        <a:lnSpc>
          <a:spcPct val="100000"/>
        </a:lnSpc>
        <a:spcBef>
          <a:spcPts val="0"/>
        </a:spcBef>
        <a:spcAft>
          <a:spcPts val="666"/>
        </a:spcAft>
        <a:buSzPct val="80000"/>
        <a:buFont typeface="Arial" panose="020B0604020202020204" pitchFamily="34" charset="0"/>
        <a:buChar char="•"/>
        <a:defRPr sz="777" b="0" i="0" kern="1200">
          <a:solidFill>
            <a:schemeClr val="bg1"/>
          </a:solidFill>
          <a:latin typeface="Volvo Novum Light" panose="020B0303040502060204" pitchFamily="34" charset="77"/>
          <a:ea typeface="+mn-ea"/>
          <a:cs typeface="+mn-cs"/>
        </a:defRPr>
      </a:lvl9pPr>
    </p:bodyStyle>
    <p:otherStyle>
      <a:defPPr>
        <a:defRPr lang="en-US"/>
      </a:defPPr>
      <a:lvl1pPr marL="0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1pPr>
      <a:lvl2pPr marL="380973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2pPr>
      <a:lvl3pPr marL="761947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142920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4pPr>
      <a:lvl5pPr marL="1523893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5pPr>
      <a:lvl6pPr marL="1904866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85839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666813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3047786" algn="l" defTabSz="761947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2" userDrawn="1">
          <p15:clr>
            <a:srgbClr val="F26B43"/>
          </p15:clr>
        </p15:guide>
        <p15:guide id="3" orient="horz" pos="3362" userDrawn="1">
          <p15:clr>
            <a:srgbClr val="F26B43"/>
          </p15:clr>
        </p15:guide>
        <p15:guide id="4" pos="6123" userDrawn="1">
          <p15:clr>
            <a:srgbClr val="F26B43"/>
          </p15:clr>
        </p15:guide>
        <p15:guide id="5" orient="horz" pos="1372" userDrawn="1">
          <p15:clr>
            <a:srgbClr val="A4A3A4"/>
          </p15:clr>
        </p15:guide>
        <p15:guide id="6" pos="579" userDrawn="1">
          <p15:clr>
            <a:srgbClr val="A4A3A4"/>
          </p15:clr>
        </p15:guide>
        <p15:guide id="7" pos="756" userDrawn="1">
          <p15:clr>
            <a:srgbClr val="A4A3A4"/>
          </p15:clr>
        </p15:guide>
        <p15:guide id="8" pos="1084" userDrawn="1">
          <p15:clr>
            <a:srgbClr val="A4A3A4"/>
          </p15:clr>
        </p15:guide>
        <p15:guide id="9" pos="1261" userDrawn="1">
          <p15:clr>
            <a:srgbClr val="A4A3A4"/>
          </p15:clr>
        </p15:guide>
        <p15:guide id="10" pos="1587" userDrawn="1">
          <p15:clr>
            <a:srgbClr val="A4A3A4"/>
          </p15:clr>
        </p15:guide>
        <p15:guide id="11" pos="1764" userDrawn="1">
          <p15:clr>
            <a:srgbClr val="A4A3A4"/>
          </p15:clr>
        </p15:guide>
        <p15:guide id="12" pos="2091" userDrawn="1">
          <p15:clr>
            <a:srgbClr val="A4A3A4"/>
          </p15:clr>
        </p15:guide>
        <p15:guide id="13" pos="2268" userDrawn="1">
          <p15:clr>
            <a:srgbClr val="A4A3A4"/>
          </p15:clr>
        </p15:guide>
        <p15:guide id="14" pos="2597" userDrawn="1">
          <p15:clr>
            <a:srgbClr val="A4A3A4"/>
          </p15:clr>
        </p15:guide>
        <p15:guide id="15" pos="2771" userDrawn="1">
          <p15:clr>
            <a:srgbClr val="A4A3A4"/>
          </p15:clr>
        </p15:guide>
        <p15:guide id="16" pos="3099" userDrawn="1">
          <p15:clr>
            <a:srgbClr val="5ACBF0"/>
          </p15:clr>
        </p15:guide>
        <p15:guide id="17" pos="3274" userDrawn="1">
          <p15:clr>
            <a:srgbClr val="5ACBF0"/>
          </p15:clr>
        </p15:guide>
        <p15:guide id="18" pos="3603" userDrawn="1">
          <p15:clr>
            <a:srgbClr val="A4A3A4"/>
          </p15:clr>
        </p15:guide>
        <p15:guide id="19" pos="3780" userDrawn="1">
          <p15:clr>
            <a:srgbClr val="A4A3A4"/>
          </p15:clr>
        </p15:guide>
        <p15:guide id="20" pos="4105" userDrawn="1">
          <p15:clr>
            <a:srgbClr val="A4A3A4"/>
          </p15:clr>
        </p15:guide>
        <p15:guide id="21" pos="4283" userDrawn="1">
          <p15:clr>
            <a:srgbClr val="A4A3A4"/>
          </p15:clr>
        </p15:guide>
        <p15:guide id="22" pos="4611" userDrawn="1">
          <p15:clr>
            <a:srgbClr val="A4A3A4"/>
          </p15:clr>
        </p15:guide>
        <p15:guide id="23" pos="4787" userDrawn="1">
          <p15:clr>
            <a:srgbClr val="A4A3A4"/>
          </p15:clr>
        </p15:guide>
        <p15:guide id="24" pos="5115" userDrawn="1">
          <p15:clr>
            <a:srgbClr val="A4A3A4"/>
          </p15:clr>
        </p15:guide>
        <p15:guide id="25" pos="5290" userDrawn="1">
          <p15:clr>
            <a:srgbClr val="A4A3A4"/>
          </p15:clr>
        </p15:guide>
        <p15:guide id="26" pos="5618" userDrawn="1">
          <p15:clr>
            <a:srgbClr val="A4A3A4"/>
          </p15:clr>
        </p15:guide>
        <p15:guide id="27" pos="5795" userDrawn="1">
          <p15:clr>
            <a:srgbClr val="A4A3A4"/>
          </p15:clr>
        </p15:guide>
        <p15:guide id="28" orient="horz" pos="1221" userDrawn="1">
          <p15:clr>
            <a:srgbClr val="A4A3A4"/>
          </p15:clr>
        </p15:guide>
        <p15:guide id="29" orient="horz" pos="1648" userDrawn="1">
          <p15:clr>
            <a:srgbClr val="A4A3A4"/>
          </p15:clr>
        </p15:guide>
        <p15:guide id="30" orient="horz" pos="1801" userDrawn="1">
          <p15:clr>
            <a:srgbClr val="A4A3A4"/>
          </p15:clr>
        </p15:guide>
        <p15:guide id="31" orient="horz" pos="2077" userDrawn="1">
          <p15:clr>
            <a:srgbClr val="5ACBF0"/>
          </p15:clr>
        </p15:guide>
        <p15:guide id="32" orient="horz" pos="2228" userDrawn="1">
          <p15:clr>
            <a:srgbClr val="5ACBF0"/>
          </p15:clr>
        </p15:guide>
        <p15:guide id="33" orient="horz" pos="2506" userDrawn="1">
          <p15:clr>
            <a:srgbClr val="A4A3A4"/>
          </p15:clr>
        </p15:guide>
        <p15:guide id="34" orient="horz" pos="2657" userDrawn="1">
          <p15:clr>
            <a:srgbClr val="A4A3A4"/>
          </p15:clr>
        </p15:guide>
        <p15:guide id="35" orient="horz" pos="2934" userDrawn="1">
          <p15:clr>
            <a:srgbClr val="A4A3A4"/>
          </p15:clr>
        </p15:guide>
        <p15:guide id="36" orient="horz" pos="3085" userDrawn="1">
          <p15:clr>
            <a:srgbClr val="A4A3A4"/>
          </p15:clr>
        </p15:guide>
        <p15:guide id="37" orient="horz" pos="943" userDrawn="1">
          <p15:clr>
            <a:srgbClr val="F26B43"/>
          </p15:clr>
        </p15:guide>
        <p15:guide id="38" orient="horz" pos="792" userDrawn="1">
          <p15:clr>
            <a:srgbClr val="A4A3A4"/>
          </p15:clr>
        </p15:guide>
        <p15:guide id="39" orient="horz" pos="3513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laget.se/LerumsBK-Team1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.laget.se/LerumsBK/Pasklovscampen-torsdag-och-fredag-vecka-1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lerumsbk@lerumsbk.n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8C995646-BE63-27E1-FC9F-F6FBB0B38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8159" y="22738"/>
            <a:ext cx="21621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D620D2-683F-0FF7-5845-83FA0061A0FB}"/>
              </a:ext>
            </a:extLst>
          </p:cNvPr>
          <p:cNvSpPr txBox="1"/>
          <p:nvPr/>
        </p:nvSpPr>
        <p:spPr>
          <a:xfrm>
            <a:off x="759520" y="589475"/>
            <a:ext cx="8064896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3200" b="1" dirty="0">
                <a:latin typeface="+mj-lt"/>
              </a:rPr>
              <a:t>Föräldramöte - Team 14</a:t>
            </a:r>
          </a:p>
          <a:p>
            <a:pPr algn="l">
              <a:lnSpc>
                <a:spcPct val="120000"/>
              </a:lnSpc>
            </a:pPr>
            <a:r>
              <a:rPr lang="sv-SE" sz="3200" dirty="0">
                <a:latin typeface="+mj-lt"/>
              </a:rPr>
              <a:t> 2024-03-15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B42B47-FFB0-924F-0FB4-B566AF948949}"/>
              </a:ext>
            </a:extLst>
          </p:cNvPr>
          <p:cNvSpPr txBox="1"/>
          <p:nvPr/>
        </p:nvSpPr>
        <p:spPr>
          <a:xfrm>
            <a:off x="759520" y="2562713"/>
            <a:ext cx="4752528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4800" b="1" dirty="0">
                <a:latin typeface="Volvo Novum Light" panose="020B0303040502060204" pitchFamily="34" charset="77"/>
              </a:rPr>
              <a:t>Välkomna!</a:t>
            </a:r>
          </a:p>
        </p:txBody>
      </p:sp>
    </p:spTree>
    <p:extLst>
      <p:ext uri="{BB962C8B-B14F-4D97-AF65-F5344CB8AC3E}">
        <p14:creationId xmlns:p14="http://schemas.microsoft.com/office/powerpoint/2010/main" val="285081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1F1FC-9AFB-F751-F61D-04F54D4D89E3}"/>
              </a:ext>
            </a:extLst>
          </p:cNvPr>
          <p:cNvSpPr txBox="1"/>
          <p:nvPr/>
        </p:nvSpPr>
        <p:spPr>
          <a:xfrm>
            <a:off x="687512" y="697260"/>
            <a:ext cx="6696744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3200" b="1" dirty="0">
                <a:latin typeface="Volvo Novum Light" panose="020B0303040502060204" pitchFamily="34" charset="77"/>
              </a:rPr>
              <a:t>A-lag matcher – maskotar/insläpp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9694743-F540-CA35-7752-13A7925E8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8159" y="22738"/>
            <a:ext cx="21621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2094F9-D053-2C62-98BC-CF4ED200EA9D}"/>
              </a:ext>
            </a:extLst>
          </p:cNvPr>
          <p:cNvSpPr txBox="1"/>
          <p:nvPr/>
        </p:nvSpPr>
        <p:spPr>
          <a:xfrm>
            <a:off x="615504" y="1633364"/>
            <a:ext cx="8136904" cy="30963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1400" dirty="0">
                <a:latin typeface="Volvo Novum Light" panose="020B0303040502060204" pitchFamily="34" charset="77"/>
              </a:rPr>
              <a:t>Onsdag 13/3, matchstart 19:00</a:t>
            </a:r>
          </a:p>
          <a:p>
            <a:pPr algn="l">
              <a:lnSpc>
                <a:spcPct val="120000"/>
              </a:lnSpc>
            </a:pPr>
            <a:endParaRPr lang="sv-SE" sz="14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r>
              <a:rPr lang="sv-SE" sz="1400" dirty="0">
                <a:latin typeface="Volvo Novum Light" panose="020B0303040502060204" pitchFamily="34" charset="77"/>
              </a:rPr>
              <a:t>Söndag 17/3, matchstart 16:00</a:t>
            </a:r>
          </a:p>
          <a:p>
            <a:pPr algn="l">
              <a:lnSpc>
                <a:spcPct val="120000"/>
              </a:lnSpc>
            </a:pPr>
            <a:endParaRPr lang="sv-SE" sz="14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r>
              <a:rPr lang="sv-SE" sz="1400" dirty="0">
                <a:latin typeface="Volvo Novum Light" panose="020B0303040502060204" pitchFamily="34" charset="77"/>
              </a:rPr>
              <a:t>Fredag  22/3, matchstart 19:00</a:t>
            </a:r>
          </a:p>
          <a:p>
            <a:pPr algn="l">
              <a:lnSpc>
                <a:spcPct val="120000"/>
              </a:lnSpc>
            </a:pPr>
            <a:endParaRPr lang="sv-SE" sz="14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endParaRPr lang="sv-SE" sz="1400" b="1" i="1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endParaRPr lang="sv-SE" sz="1400" b="1" i="1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endParaRPr lang="sv-SE" sz="1400" b="1" i="1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endParaRPr lang="sv-SE" sz="1400" b="1" i="1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endParaRPr lang="sv-SE" sz="1400" b="1" i="1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endParaRPr lang="sv-SE" sz="1400" b="1" i="1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endParaRPr lang="sv-SE" sz="1400" b="1" i="1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r>
              <a:rPr lang="sv-SE" sz="1400" b="1" i="1" dirty="0">
                <a:latin typeface="Volvo Novum Light" panose="020B0303040502060204" pitchFamily="34" charset="77"/>
              </a:rPr>
              <a:t>Dessa tillfällen har vi möjlighet att sälja våfflor/hamburgare för att få in pengar till lagkassan. </a:t>
            </a:r>
          </a:p>
        </p:txBody>
      </p:sp>
      <p:pic>
        <p:nvPicPr>
          <p:cNvPr id="6" name="Picture 5" descr="A group of people standing outside a barbecue">
            <a:extLst>
              <a:ext uri="{FF2B5EF4-FFF2-40B4-BE49-F238E27FC236}">
                <a16:creationId xmlns:a16="http://schemas.microsoft.com/office/drawing/2014/main" id="{27E6B596-2FF8-FEB4-34E2-82CED6E86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896" y="2115499"/>
            <a:ext cx="3329947" cy="2497460"/>
          </a:xfrm>
          <a:prstGeom prst="rect">
            <a:avLst/>
          </a:prstGeom>
        </p:spPr>
      </p:pic>
      <p:pic>
        <p:nvPicPr>
          <p:cNvPr id="8" name="Picture 7" descr="Two women standing next to a table&#10;&#10;Description automatically generated">
            <a:extLst>
              <a:ext uri="{FF2B5EF4-FFF2-40B4-BE49-F238E27FC236}">
                <a16:creationId xmlns:a16="http://schemas.microsoft.com/office/drawing/2014/main" id="{53F8F725-FCE9-9934-57D8-7D0CBC2D1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279" y="3175881"/>
            <a:ext cx="1916104" cy="143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1F1FC-9AFB-F751-F61D-04F54D4D89E3}"/>
              </a:ext>
            </a:extLst>
          </p:cNvPr>
          <p:cNvSpPr txBox="1"/>
          <p:nvPr/>
        </p:nvSpPr>
        <p:spPr>
          <a:xfrm>
            <a:off x="687512" y="697260"/>
            <a:ext cx="6696744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3200" b="1" dirty="0">
                <a:latin typeface="Volvo Novum Light" panose="020B0303040502060204" pitchFamily="34" charset="77"/>
              </a:rPr>
              <a:t>Cafébemanning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9694743-F540-CA35-7752-13A7925E8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8159" y="22738"/>
            <a:ext cx="21621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2094F9-D053-2C62-98BC-CF4ED200EA9D}"/>
              </a:ext>
            </a:extLst>
          </p:cNvPr>
          <p:cNvSpPr txBox="1"/>
          <p:nvPr/>
        </p:nvSpPr>
        <p:spPr>
          <a:xfrm>
            <a:off x="615504" y="1633364"/>
            <a:ext cx="7992888" cy="30963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1400" dirty="0"/>
              <a:t>Alla lag i LBK hjälps åt att bemanna Caféet under säsongen!</a:t>
            </a:r>
          </a:p>
          <a:p>
            <a:pPr algn="l">
              <a:lnSpc>
                <a:spcPct val="120000"/>
              </a:lnSpc>
            </a:pPr>
            <a:endParaRPr lang="sv-SE" sz="14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r>
              <a:rPr lang="sv-SE" sz="1400" dirty="0"/>
              <a:t>Allt inköp till Caféet hanteras centralt.</a:t>
            </a:r>
            <a:endParaRPr lang="sv-SE" sz="14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endParaRPr lang="sv-SE" sz="14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r>
              <a:rPr lang="sv-SE" sz="1400" dirty="0"/>
              <a:t>Team 14 bemannar Caféet veckovis vid 5 </a:t>
            </a:r>
            <a:r>
              <a:rPr lang="sv-SE" sz="1400" dirty="0" err="1"/>
              <a:t>st</a:t>
            </a:r>
            <a:r>
              <a:rPr lang="sv-SE" sz="1400" dirty="0"/>
              <a:t> veckor/tillfällen.</a:t>
            </a:r>
          </a:p>
          <a:p>
            <a:pPr algn="l">
              <a:lnSpc>
                <a:spcPct val="120000"/>
              </a:lnSpc>
            </a:pPr>
            <a:r>
              <a:rPr lang="sv-SE" sz="1400" dirty="0"/>
              <a:t>- Jourlista finns med personer om man vill ”köpa” sig fri om någon i listan har möjlighet ta ens tid. </a:t>
            </a:r>
          </a:p>
          <a:p>
            <a:pPr algn="l">
              <a:lnSpc>
                <a:spcPct val="120000"/>
              </a:lnSpc>
            </a:pPr>
            <a:r>
              <a:rPr lang="sv-SE" sz="1400" dirty="0"/>
              <a:t>- Alla har ett egenansvar att sin schemalagda tid bemannas. Om vi missar någon tid fakturerar LBK en straff avgift på 750 kr till laget.</a:t>
            </a:r>
          </a:p>
          <a:p>
            <a:pPr algn="l">
              <a:lnSpc>
                <a:spcPct val="120000"/>
              </a:lnSpc>
            </a:pPr>
            <a:endParaRPr lang="sv-SE" sz="14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r>
              <a:rPr lang="sv-SE" sz="1400" dirty="0"/>
              <a:t>På vår </a:t>
            </a:r>
            <a:r>
              <a:rPr lang="sv-SE" sz="1400" dirty="0" err="1"/>
              <a:t>lagsida</a:t>
            </a:r>
            <a:r>
              <a:rPr lang="sv-SE" sz="1400" dirty="0"/>
              <a:t> finns all information om Caféet under ”Dokument”</a:t>
            </a:r>
          </a:p>
          <a:p>
            <a:pPr algn="l">
              <a:lnSpc>
                <a:spcPct val="120000"/>
              </a:lnSpc>
            </a:pPr>
            <a:r>
              <a:rPr lang="sv-SE" sz="1400" dirty="0"/>
              <a:t>- Bemanningsschema</a:t>
            </a:r>
          </a:p>
          <a:p>
            <a:pPr algn="l">
              <a:lnSpc>
                <a:spcPct val="120000"/>
              </a:lnSpc>
            </a:pPr>
            <a:r>
              <a:rPr lang="sv-SE" sz="1400" dirty="0"/>
              <a:t>- Info gällande öppning och stängning av Caféet</a:t>
            </a:r>
          </a:p>
          <a:p>
            <a:pPr algn="l">
              <a:lnSpc>
                <a:spcPct val="120000"/>
              </a:lnSpc>
            </a:pPr>
            <a:r>
              <a:rPr lang="sv-SE" sz="1400" dirty="0">
                <a:latin typeface="Volvo Novum Light" panose="020B0303040502060204" pitchFamily="34" charset="77"/>
              </a:rPr>
              <a:t>- Jourlista</a:t>
            </a:r>
          </a:p>
        </p:txBody>
      </p:sp>
    </p:spTree>
    <p:extLst>
      <p:ext uri="{BB962C8B-B14F-4D97-AF65-F5344CB8AC3E}">
        <p14:creationId xmlns:p14="http://schemas.microsoft.com/office/powerpoint/2010/main" val="70910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1F1FC-9AFB-F751-F61D-04F54D4D89E3}"/>
              </a:ext>
            </a:extLst>
          </p:cNvPr>
          <p:cNvSpPr txBox="1"/>
          <p:nvPr/>
        </p:nvSpPr>
        <p:spPr>
          <a:xfrm>
            <a:off x="687512" y="697260"/>
            <a:ext cx="6696744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3200" b="1" dirty="0" err="1">
                <a:latin typeface="Volvo Novum Light" panose="020B0303040502060204" pitchFamily="34" charset="77"/>
              </a:rPr>
              <a:t>Säsongsavlutning</a:t>
            </a:r>
            <a:endParaRPr lang="sv-SE" sz="3200" b="1" dirty="0">
              <a:latin typeface="Volvo Novum Light" panose="020B0303040502060204" pitchFamily="34" charset="77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9694743-F540-CA35-7752-13A7925E8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8159" y="22738"/>
            <a:ext cx="21621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2094F9-D053-2C62-98BC-CF4ED200EA9D}"/>
              </a:ext>
            </a:extLst>
          </p:cNvPr>
          <p:cNvSpPr txBox="1"/>
          <p:nvPr/>
        </p:nvSpPr>
        <p:spPr>
          <a:xfrm>
            <a:off x="615504" y="1633364"/>
            <a:ext cx="7992888" cy="30963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1400" dirty="0">
                <a:latin typeface="Volvo Novum Light" panose="020B0303040502060204" pitchFamily="34" charset="77"/>
              </a:rPr>
              <a:t>- Pizza tillsammans med Team 15.</a:t>
            </a:r>
          </a:p>
          <a:p>
            <a:pPr algn="l">
              <a:lnSpc>
                <a:spcPct val="120000"/>
              </a:lnSpc>
            </a:pPr>
            <a:r>
              <a:rPr lang="sv-SE" sz="1400" dirty="0">
                <a:latin typeface="Volvo Novum Light" panose="020B0303040502060204" pitchFamily="34" charset="77"/>
              </a:rPr>
              <a:t>- Datum: Fredag 22/3</a:t>
            </a:r>
          </a:p>
        </p:txBody>
      </p:sp>
    </p:spTree>
    <p:extLst>
      <p:ext uri="{BB962C8B-B14F-4D97-AF65-F5344CB8AC3E}">
        <p14:creationId xmlns:p14="http://schemas.microsoft.com/office/powerpoint/2010/main" val="334999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1F1FC-9AFB-F751-F61D-04F54D4D89E3}"/>
              </a:ext>
            </a:extLst>
          </p:cNvPr>
          <p:cNvSpPr txBox="1"/>
          <p:nvPr/>
        </p:nvSpPr>
        <p:spPr>
          <a:xfrm>
            <a:off x="687512" y="697260"/>
            <a:ext cx="6696744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3200" b="1" dirty="0">
                <a:latin typeface="Volvo Novum Light" panose="020B0303040502060204" pitchFamily="34" charset="77"/>
              </a:rPr>
              <a:t>Frågor!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9694743-F540-CA35-7752-13A7925E8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8159" y="22738"/>
            <a:ext cx="21621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2094F9-D053-2C62-98BC-CF4ED200EA9D}"/>
              </a:ext>
            </a:extLst>
          </p:cNvPr>
          <p:cNvSpPr txBox="1"/>
          <p:nvPr/>
        </p:nvSpPr>
        <p:spPr>
          <a:xfrm>
            <a:off x="615504" y="1633364"/>
            <a:ext cx="7992888" cy="30963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endParaRPr lang="sv-SE" sz="1400" dirty="0">
              <a:latin typeface="Volvo Novum Light" panose="020B030304050206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5394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7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1F1FC-9AFB-F751-F61D-04F54D4D89E3}"/>
              </a:ext>
            </a:extLst>
          </p:cNvPr>
          <p:cNvSpPr txBox="1"/>
          <p:nvPr/>
        </p:nvSpPr>
        <p:spPr>
          <a:xfrm>
            <a:off x="687512" y="697260"/>
            <a:ext cx="3168352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3200" b="1" dirty="0">
                <a:latin typeface="Volvo Novum Light" panose="020B0303040502060204" pitchFamily="34" charset="77"/>
              </a:rPr>
              <a:t>Agenda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9694743-F540-CA35-7752-13A7925E8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8159" y="22738"/>
            <a:ext cx="21621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2094F9-D053-2C62-98BC-CF4ED200EA9D}"/>
              </a:ext>
            </a:extLst>
          </p:cNvPr>
          <p:cNvSpPr txBox="1"/>
          <p:nvPr/>
        </p:nvSpPr>
        <p:spPr>
          <a:xfrm>
            <a:off x="615504" y="1633364"/>
            <a:ext cx="6192688" cy="30963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latin typeface="Volvo Novum Light" panose="020B0303040502060204" pitchFamily="34" charset="77"/>
              </a:rPr>
              <a:t>Laget</a:t>
            </a: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latin typeface="Volvo Novum Light" panose="020B0303040502060204" pitchFamily="34" charset="77"/>
              </a:rPr>
              <a:t>Ansvarsområden/roller inom laget</a:t>
            </a: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latin typeface="Volvo Novum Light" panose="020B0303040502060204" pitchFamily="34" charset="77"/>
              </a:rPr>
              <a:t>Utrustning</a:t>
            </a: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latin typeface="Volvo Novum Light" panose="020B0303040502060204" pitchFamily="34" charset="77"/>
              </a:rPr>
              <a:t>Träningar</a:t>
            </a: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latin typeface="Volvo Novum Light" panose="020B0303040502060204" pitchFamily="34" charset="77"/>
              </a:rPr>
              <a:t>Sparbankscupen Ulricehamn</a:t>
            </a: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latin typeface="Volvo Novum Light" panose="020B0303040502060204" pitchFamily="34" charset="77"/>
              </a:rPr>
              <a:t>Påsklovscamp &amp; KM</a:t>
            </a: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latin typeface="Volvo Novum Light" panose="020B0303040502060204" pitchFamily="34" charset="77"/>
              </a:rPr>
              <a:t>A-lag matcher (maskotar, insläpp, grillning/våfflor)</a:t>
            </a: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latin typeface="Volvo Novum Light" panose="020B0303040502060204" pitchFamily="34" charset="77"/>
              </a:rPr>
              <a:t>Cafébemanning</a:t>
            </a: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latin typeface="Volvo Novum Light" panose="020B0303040502060204" pitchFamily="34" charset="77"/>
              </a:rPr>
              <a:t>Säsongsavslutning</a:t>
            </a: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latin typeface="Volvo Novum Light" panose="020B0303040502060204" pitchFamily="34" charset="77"/>
              </a:rPr>
              <a:t>Frågor</a:t>
            </a: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v-SE" sz="1200" dirty="0">
              <a:latin typeface="Volvo Novum Light" panose="020B0303040502060204" pitchFamily="34" charset="77"/>
            </a:endParaRP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v-SE" sz="12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endParaRPr lang="sv-SE" sz="1200" dirty="0">
              <a:latin typeface="Volvo Novum Light" panose="020B030304050206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8822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1F1FC-9AFB-F751-F61D-04F54D4D89E3}"/>
              </a:ext>
            </a:extLst>
          </p:cNvPr>
          <p:cNvSpPr txBox="1"/>
          <p:nvPr/>
        </p:nvSpPr>
        <p:spPr>
          <a:xfrm>
            <a:off x="687512" y="697260"/>
            <a:ext cx="3168352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3200" b="1" dirty="0">
                <a:latin typeface="Volvo Novum Light" panose="020B0303040502060204" pitchFamily="34" charset="77"/>
              </a:rPr>
              <a:t>Laget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9694743-F540-CA35-7752-13A7925E8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8159" y="22738"/>
            <a:ext cx="21621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2094F9-D053-2C62-98BC-CF4ED200EA9D}"/>
              </a:ext>
            </a:extLst>
          </p:cNvPr>
          <p:cNvSpPr txBox="1"/>
          <p:nvPr/>
        </p:nvSpPr>
        <p:spPr>
          <a:xfrm>
            <a:off x="615504" y="1633364"/>
            <a:ext cx="6192688" cy="30963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v-SE" sz="1200" dirty="0">
              <a:latin typeface="Volvo Novum Light" panose="020B0303040502060204" pitchFamily="34" charset="77"/>
            </a:endParaRP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v-SE" sz="12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endParaRPr lang="sv-SE" sz="1200" dirty="0">
              <a:latin typeface="Volvo Novum Light" panose="020B0303040502060204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F99E60-0C2E-A2D5-2685-7D8681564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04" y="1417340"/>
            <a:ext cx="4030711" cy="39035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DB554C-29CF-0F03-375B-2A234D6C3ABD}"/>
              </a:ext>
            </a:extLst>
          </p:cNvPr>
          <p:cNvSpPr txBox="1"/>
          <p:nvPr/>
        </p:nvSpPr>
        <p:spPr>
          <a:xfrm>
            <a:off x="5514849" y="2641476"/>
            <a:ext cx="2553275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1400" dirty="0">
                <a:hlinkClick r:id="rId4"/>
              </a:rPr>
              <a:t>Lerums BK Team 14 | laget.se</a:t>
            </a:r>
            <a:endParaRPr lang="sv-SE" sz="1200" dirty="0">
              <a:latin typeface="Volvo Novum Light" panose="020B0303040502060204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08AFC1-B46E-BE81-0A73-231F79FEA5FF}"/>
              </a:ext>
            </a:extLst>
          </p:cNvPr>
          <p:cNvSpPr txBox="1"/>
          <p:nvPr/>
        </p:nvSpPr>
        <p:spPr>
          <a:xfrm>
            <a:off x="5513787" y="3278696"/>
            <a:ext cx="2016224" cy="6480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1200" dirty="0" err="1">
                <a:latin typeface="Volvo Novum Light" panose="020B0303040502060204" pitchFamily="34" charset="77"/>
              </a:rPr>
              <a:t>Instagram</a:t>
            </a:r>
            <a:r>
              <a:rPr lang="sv-SE" sz="1200" dirty="0">
                <a:latin typeface="Volvo Novum Light" panose="020B0303040502060204" pitchFamily="34" charset="77"/>
              </a:rPr>
              <a:t>:</a:t>
            </a:r>
          </a:p>
          <a:p>
            <a:pPr algn="l">
              <a:lnSpc>
                <a:spcPct val="120000"/>
              </a:lnSpc>
            </a:pPr>
            <a:r>
              <a:rPr lang="sv-SE" sz="1200" dirty="0">
                <a:latin typeface="Volvo Novum Light" panose="020B0303040502060204" pitchFamily="34" charset="77"/>
              </a:rPr>
              <a:t>lbk.2014</a:t>
            </a:r>
          </a:p>
        </p:txBody>
      </p:sp>
    </p:spTree>
    <p:extLst>
      <p:ext uri="{BB962C8B-B14F-4D97-AF65-F5344CB8AC3E}">
        <p14:creationId xmlns:p14="http://schemas.microsoft.com/office/powerpoint/2010/main" val="244450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1F1FC-9AFB-F751-F61D-04F54D4D89E3}"/>
              </a:ext>
            </a:extLst>
          </p:cNvPr>
          <p:cNvSpPr txBox="1"/>
          <p:nvPr/>
        </p:nvSpPr>
        <p:spPr>
          <a:xfrm>
            <a:off x="687512" y="697260"/>
            <a:ext cx="7704856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3200" b="1" dirty="0">
                <a:latin typeface="Volvo Novum Light" panose="020B0303040502060204" pitchFamily="34" charset="77"/>
              </a:rPr>
              <a:t>Ansvarsområden/roller inom laget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9694743-F540-CA35-7752-13A7925E8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8159" y="22738"/>
            <a:ext cx="21621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2094F9-D053-2C62-98BC-CF4ED200EA9D}"/>
              </a:ext>
            </a:extLst>
          </p:cNvPr>
          <p:cNvSpPr txBox="1"/>
          <p:nvPr/>
        </p:nvSpPr>
        <p:spPr>
          <a:xfrm>
            <a:off x="615504" y="1633364"/>
            <a:ext cx="3240360" cy="30963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400" b="1" dirty="0"/>
              <a:t>Lagledare</a:t>
            </a:r>
            <a:r>
              <a:rPr lang="sv-SE" sz="1400" dirty="0"/>
              <a:t> </a:t>
            </a:r>
          </a:p>
          <a:p>
            <a:pPr algn="l">
              <a:lnSpc>
                <a:spcPct val="120000"/>
              </a:lnSpc>
            </a:pPr>
            <a:r>
              <a:rPr lang="sv-SE" sz="1400" dirty="0"/>
              <a:t>- Annika Perez </a:t>
            </a:r>
          </a:p>
          <a:p>
            <a:pPr algn="l">
              <a:lnSpc>
                <a:spcPct val="120000"/>
              </a:lnSpc>
            </a:pPr>
            <a:r>
              <a:rPr lang="sv-SE" sz="1400" dirty="0"/>
              <a:t>- (Cristoffer Hjert)</a:t>
            </a:r>
          </a:p>
          <a:p>
            <a:pPr algn="l">
              <a:lnSpc>
                <a:spcPct val="120000"/>
              </a:lnSpc>
            </a:pPr>
            <a:endParaRPr lang="sv-SE" sz="1400" dirty="0"/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400" b="1" dirty="0"/>
              <a:t>Tränare  </a:t>
            </a:r>
          </a:p>
          <a:p>
            <a:pPr algn="l">
              <a:lnSpc>
                <a:spcPct val="120000"/>
              </a:lnSpc>
            </a:pPr>
            <a:r>
              <a:rPr lang="sv-SE" sz="1400" dirty="0"/>
              <a:t>- Peter Olsson </a:t>
            </a:r>
          </a:p>
          <a:p>
            <a:pPr algn="l">
              <a:lnSpc>
                <a:spcPct val="120000"/>
              </a:lnSpc>
            </a:pPr>
            <a:r>
              <a:rPr lang="sv-SE" sz="1400" dirty="0"/>
              <a:t>- Christian </a:t>
            </a:r>
            <a:r>
              <a:rPr lang="sv-SE" sz="1400" dirty="0" err="1"/>
              <a:t>Gamerdinger</a:t>
            </a:r>
            <a:endParaRPr lang="sv-SE" sz="1400" dirty="0"/>
          </a:p>
          <a:p>
            <a:pPr algn="l">
              <a:lnSpc>
                <a:spcPct val="120000"/>
              </a:lnSpc>
            </a:pPr>
            <a:r>
              <a:rPr lang="sv-SE" sz="1400" dirty="0"/>
              <a:t>- Joakim Elfving</a:t>
            </a:r>
          </a:p>
          <a:p>
            <a:pPr algn="l">
              <a:lnSpc>
                <a:spcPct val="120000"/>
              </a:lnSpc>
            </a:pPr>
            <a:endParaRPr lang="sv-SE" sz="1400" dirty="0"/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400" b="1" dirty="0"/>
              <a:t>Materialförvaltare</a:t>
            </a:r>
          </a:p>
          <a:p>
            <a:pPr algn="l">
              <a:lnSpc>
                <a:spcPct val="120000"/>
              </a:lnSpc>
            </a:pPr>
            <a:r>
              <a:rPr lang="sv-SE" sz="1400" dirty="0"/>
              <a:t>- Andreas </a:t>
            </a:r>
            <a:r>
              <a:rPr lang="sv-SE" sz="1400" dirty="0" err="1"/>
              <a:t>Hallner</a:t>
            </a:r>
            <a:r>
              <a:rPr lang="sv-SE" sz="1400" dirty="0"/>
              <a:t> </a:t>
            </a:r>
          </a:p>
          <a:p>
            <a:pPr algn="l">
              <a:lnSpc>
                <a:spcPct val="120000"/>
              </a:lnSpc>
            </a:pPr>
            <a:r>
              <a:rPr lang="sv-SE" sz="1400" dirty="0"/>
              <a:t>- Richard Niklasson</a:t>
            </a:r>
          </a:p>
          <a:p>
            <a:pPr algn="l">
              <a:lnSpc>
                <a:spcPct val="120000"/>
              </a:lnSpc>
            </a:pPr>
            <a:endParaRPr lang="sv-SE" sz="1200" dirty="0">
              <a:latin typeface="Volvo Novum Light" panose="020B0303040502060204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B25164-08E6-D5F5-99C3-18578BA4DF97}"/>
              </a:ext>
            </a:extLst>
          </p:cNvPr>
          <p:cNvSpPr txBox="1"/>
          <p:nvPr/>
        </p:nvSpPr>
        <p:spPr>
          <a:xfrm>
            <a:off x="4431928" y="1633364"/>
            <a:ext cx="3240360" cy="30963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400" b="1" dirty="0"/>
              <a:t>Ekonomi</a:t>
            </a:r>
          </a:p>
          <a:p>
            <a:pPr algn="l">
              <a:lnSpc>
                <a:spcPct val="120000"/>
              </a:lnSpc>
            </a:pPr>
            <a:r>
              <a:rPr lang="sv-SE" sz="1400" dirty="0"/>
              <a:t>- Annika Perez</a:t>
            </a:r>
          </a:p>
          <a:p>
            <a:pPr algn="l">
              <a:lnSpc>
                <a:spcPct val="120000"/>
              </a:lnSpc>
            </a:pPr>
            <a:endParaRPr lang="sv-SE" sz="1400" dirty="0"/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400" b="1" dirty="0"/>
              <a:t>Caféansvarig</a:t>
            </a:r>
          </a:p>
          <a:p>
            <a:pPr algn="l">
              <a:lnSpc>
                <a:spcPct val="120000"/>
              </a:lnSpc>
            </a:pPr>
            <a:r>
              <a:rPr lang="sv-SE" sz="1400" dirty="0"/>
              <a:t>- Jessica Andersson</a:t>
            </a:r>
          </a:p>
          <a:p>
            <a:pPr algn="l">
              <a:lnSpc>
                <a:spcPct val="120000"/>
              </a:lnSpc>
            </a:pPr>
            <a:endParaRPr lang="sv-SE" sz="1400" dirty="0"/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400" b="1" dirty="0"/>
              <a:t>Cupgeneral</a:t>
            </a:r>
          </a:p>
          <a:p>
            <a:pPr algn="l">
              <a:lnSpc>
                <a:spcPct val="120000"/>
              </a:lnSpc>
            </a:pPr>
            <a:r>
              <a:rPr lang="sv-SE" sz="1400" dirty="0"/>
              <a:t>- Sandra Blidberg</a:t>
            </a:r>
          </a:p>
          <a:p>
            <a:pPr algn="l">
              <a:lnSpc>
                <a:spcPct val="120000"/>
              </a:lnSpc>
            </a:pPr>
            <a:endParaRPr lang="sv-SE" sz="1200" dirty="0">
              <a:latin typeface="Volvo Novum Light" panose="020B0303040502060204" pitchFamily="34" charset="77"/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400" b="1" dirty="0"/>
              <a:t>Sekretariatansvarig</a:t>
            </a:r>
          </a:p>
          <a:p>
            <a:pPr algn="l">
              <a:lnSpc>
                <a:spcPct val="120000"/>
              </a:lnSpc>
            </a:pPr>
            <a:r>
              <a:rPr lang="sv-SE" sz="1400" dirty="0"/>
              <a:t>-</a:t>
            </a:r>
          </a:p>
          <a:p>
            <a:pPr algn="l">
              <a:lnSpc>
                <a:spcPct val="120000"/>
              </a:lnSpc>
            </a:pPr>
            <a:endParaRPr lang="sv-SE" sz="1400" dirty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v-SE" sz="14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endParaRPr lang="sv-SE" sz="14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endParaRPr lang="sv-SE" sz="12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endParaRPr lang="sv-SE" sz="1200" dirty="0">
              <a:latin typeface="Volvo Novum Light" panose="020B030304050206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5866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1F1FC-9AFB-F751-F61D-04F54D4D89E3}"/>
              </a:ext>
            </a:extLst>
          </p:cNvPr>
          <p:cNvSpPr txBox="1"/>
          <p:nvPr/>
        </p:nvSpPr>
        <p:spPr>
          <a:xfrm>
            <a:off x="687512" y="697260"/>
            <a:ext cx="7704856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3200" b="1" dirty="0">
                <a:latin typeface="Volvo Novum Light" panose="020B0303040502060204" pitchFamily="34" charset="77"/>
              </a:rPr>
              <a:t>Ansvarsområden/roller inom laget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9694743-F540-CA35-7752-13A7925E8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8159" y="22738"/>
            <a:ext cx="21621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2094F9-D053-2C62-98BC-CF4ED200EA9D}"/>
              </a:ext>
            </a:extLst>
          </p:cNvPr>
          <p:cNvSpPr txBox="1"/>
          <p:nvPr/>
        </p:nvSpPr>
        <p:spPr>
          <a:xfrm>
            <a:off x="615504" y="1417340"/>
            <a:ext cx="7200800" cy="30963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1400" dirty="0"/>
              <a:t>Vi har alla föräldrar och ledare ett ansvar att se till samt skapa förutsättningar för att få barnen att trivas och ha roligt när vi träffas!</a:t>
            </a:r>
          </a:p>
          <a:p>
            <a:pPr algn="l">
              <a:lnSpc>
                <a:spcPct val="120000"/>
              </a:lnSpc>
            </a:pPr>
            <a:endParaRPr lang="sv-SE" sz="8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r>
              <a:rPr lang="sv-SE" sz="1200" b="1" dirty="0">
                <a:latin typeface="Volvo Novum Light" panose="020B0303040502060204" pitchFamily="34" charset="77"/>
              </a:rPr>
              <a:t>Lagledare:</a:t>
            </a:r>
          </a:p>
          <a:p>
            <a:pPr algn="l">
              <a:lnSpc>
                <a:spcPct val="120000"/>
              </a:lnSpc>
            </a:pPr>
            <a:r>
              <a:rPr lang="sv-SE" sz="1200" dirty="0"/>
              <a:t>- Förmedla alla information om träningar, matcher och aktiviteter mm</a:t>
            </a:r>
          </a:p>
          <a:p>
            <a:pPr algn="l">
              <a:lnSpc>
                <a:spcPct val="120000"/>
              </a:lnSpc>
            </a:pPr>
            <a:r>
              <a:rPr lang="sv-SE" sz="1200" dirty="0">
                <a:latin typeface="Volvo Novum Light" panose="020B0303040502060204" pitchFamily="34" charset="77"/>
              </a:rPr>
              <a:t>- Filter mellan LBK-Tränare-Föräldrar</a:t>
            </a:r>
          </a:p>
          <a:p>
            <a:pPr algn="l">
              <a:lnSpc>
                <a:spcPct val="120000"/>
              </a:lnSpc>
            </a:pPr>
            <a:r>
              <a:rPr lang="sv-SE" sz="1200" dirty="0">
                <a:latin typeface="Volvo Novum Light" panose="020B0303040502060204" pitchFamily="34" charset="77"/>
              </a:rPr>
              <a:t>- Kontakt med motståndarlag</a:t>
            </a:r>
          </a:p>
          <a:p>
            <a:pPr algn="l">
              <a:lnSpc>
                <a:spcPct val="120000"/>
              </a:lnSpc>
            </a:pPr>
            <a:endParaRPr lang="sv-SE" sz="8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r>
              <a:rPr lang="sv-SE" sz="1200" b="1" dirty="0">
                <a:latin typeface="Volvo Novum Light" panose="020B0303040502060204" pitchFamily="34" charset="77"/>
              </a:rPr>
              <a:t>Tränare:</a:t>
            </a:r>
          </a:p>
          <a:p>
            <a:pPr algn="l">
              <a:lnSpc>
                <a:spcPct val="120000"/>
              </a:lnSpc>
            </a:pPr>
            <a:r>
              <a:rPr lang="sv-SE" sz="1200" dirty="0">
                <a:latin typeface="Volvo Novum Light" panose="020B0303040502060204" pitchFamily="34" charset="77"/>
              </a:rPr>
              <a:t>- </a:t>
            </a:r>
            <a:r>
              <a:rPr lang="sv-SE" sz="1200" dirty="0"/>
              <a:t>Hålla i träningar/matcher</a:t>
            </a:r>
            <a:endParaRPr lang="sv-SE" sz="12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r>
              <a:rPr lang="sv-SE" sz="1200" dirty="0">
                <a:latin typeface="Volvo Novum Light" panose="020B0303040502060204" pitchFamily="34" charset="77"/>
              </a:rPr>
              <a:t>- </a:t>
            </a:r>
            <a:r>
              <a:rPr lang="sv-SE" sz="1200" dirty="0"/>
              <a:t>Laguttagningar vid matcher/cuper</a:t>
            </a:r>
            <a:endParaRPr lang="sv-SE" sz="12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r>
              <a:rPr lang="sv-SE" sz="1200" dirty="0">
                <a:latin typeface="Volvo Novum Light" panose="020B0303040502060204" pitchFamily="34" charset="77"/>
              </a:rPr>
              <a:t>- D</a:t>
            </a:r>
            <a:r>
              <a:rPr lang="sv-SE" sz="1200" dirty="0"/>
              <a:t>iskussion med tränare i andra lag vid träningar/matcher för barnen upp eller ner i årskullarna</a:t>
            </a:r>
          </a:p>
          <a:p>
            <a:pPr algn="l">
              <a:lnSpc>
                <a:spcPct val="120000"/>
              </a:lnSpc>
            </a:pPr>
            <a:endParaRPr lang="sv-SE" sz="8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r>
              <a:rPr lang="sv-SE" sz="1200" b="1" dirty="0"/>
              <a:t>Materialförvaltare</a:t>
            </a:r>
            <a:r>
              <a:rPr lang="sv-SE" sz="1200" b="1" dirty="0">
                <a:latin typeface="Volvo Novum Light" panose="020B0303040502060204" pitchFamily="34" charset="77"/>
              </a:rPr>
              <a:t>:</a:t>
            </a:r>
          </a:p>
          <a:p>
            <a:pPr algn="l">
              <a:lnSpc>
                <a:spcPct val="120000"/>
              </a:lnSpc>
            </a:pPr>
            <a:r>
              <a:rPr lang="sv-SE" sz="1200" dirty="0"/>
              <a:t>- Hjälpa tränarna och barnen med tröjor, utrustning och materiel mm.</a:t>
            </a:r>
          </a:p>
          <a:p>
            <a:pPr algn="l">
              <a:lnSpc>
                <a:spcPct val="120000"/>
              </a:lnSpc>
            </a:pPr>
            <a:r>
              <a:rPr lang="sv-SE" sz="1200" dirty="0"/>
              <a:t>- Ansvarar för förrådet</a:t>
            </a:r>
          </a:p>
          <a:p>
            <a:pPr algn="l">
              <a:lnSpc>
                <a:spcPct val="120000"/>
              </a:lnSpc>
            </a:pPr>
            <a:endParaRPr lang="sv-SE" sz="8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r>
              <a:rPr lang="sv-SE" sz="1200" b="1" dirty="0"/>
              <a:t>Ekonomi, Caféansvarig,  Cupgeneral, Sekretariatansvarig:</a:t>
            </a:r>
          </a:p>
          <a:p>
            <a:pPr algn="l">
              <a:lnSpc>
                <a:spcPct val="120000"/>
              </a:lnSpc>
            </a:pPr>
            <a:r>
              <a:rPr lang="sv-SE" sz="1200" dirty="0">
                <a:latin typeface="Volvo Novum Light" panose="020B0303040502060204" pitchFamily="34" charset="77"/>
              </a:rPr>
              <a:t>- Planering, schemaläggning, uppföljning.</a:t>
            </a:r>
          </a:p>
        </p:txBody>
      </p:sp>
    </p:spTree>
    <p:extLst>
      <p:ext uri="{BB962C8B-B14F-4D97-AF65-F5344CB8AC3E}">
        <p14:creationId xmlns:p14="http://schemas.microsoft.com/office/powerpoint/2010/main" val="106249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1F1FC-9AFB-F751-F61D-04F54D4D89E3}"/>
              </a:ext>
            </a:extLst>
          </p:cNvPr>
          <p:cNvSpPr txBox="1"/>
          <p:nvPr/>
        </p:nvSpPr>
        <p:spPr>
          <a:xfrm>
            <a:off x="687512" y="697260"/>
            <a:ext cx="3168352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3200" b="1" dirty="0">
                <a:latin typeface="Volvo Novum Light" panose="020B0303040502060204" pitchFamily="34" charset="77"/>
              </a:rPr>
              <a:t>Utrustning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9694743-F540-CA35-7752-13A7925E8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8159" y="22738"/>
            <a:ext cx="21621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2094F9-D053-2C62-98BC-CF4ED200EA9D}"/>
              </a:ext>
            </a:extLst>
          </p:cNvPr>
          <p:cNvSpPr txBox="1"/>
          <p:nvPr/>
        </p:nvSpPr>
        <p:spPr>
          <a:xfrm>
            <a:off x="615504" y="1633364"/>
            <a:ext cx="6192688" cy="30963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1200" dirty="0"/>
              <a:t>Vid köp av ny utrustning av föräldrar, ledare eller spelare gäller färgerna nedan för LBK. Helst av det märke Lerums BK har avtal med; CCM.</a:t>
            </a:r>
          </a:p>
          <a:p>
            <a:pPr algn="l">
              <a:lnSpc>
                <a:spcPct val="120000"/>
              </a:lnSpc>
            </a:pPr>
            <a:endParaRPr lang="sv-SE" sz="12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r>
              <a:rPr lang="sv-SE" sz="1400" dirty="0"/>
              <a:t>• Blå hjälm </a:t>
            </a:r>
          </a:p>
          <a:p>
            <a:pPr algn="l">
              <a:lnSpc>
                <a:spcPct val="120000"/>
              </a:lnSpc>
            </a:pPr>
            <a:r>
              <a:rPr lang="sv-SE" sz="1400" dirty="0"/>
              <a:t>• Blå byxor </a:t>
            </a:r>
          </a:p>
          <a:p>
            <a:pPr algn="l">
              <a:lnSpc>
                <a:spcPct val="120000"/>
              </a:lnSpc>
            </a:pPr>
            <a:r>
              <a:rPr lang="sv-SE" sz="1400" dirty="0"/>
              <a:t>• Röda handskar </a:t>
            </a:r>
          </a:p>
          <a:p>
            <a:pPr algn="l">
              <a:lnSpc>
                <a:spcPct val="120000"/>
              </a:lnSpc>
            </a:pPr>
            <a:r>
              <a:rPr lang="sv-SE" sz="1400" dirty="0"/>
              <a:t>• Röda damasker </a:t>
            </a:r>
          </a:p>
          <a:p>
            <a:pPr algn="l">
              <a:lnSpc>
                <a:spcPct val="120000"/>
              </a:lnSpc>
            </a:pPr>
            <a:r>
              <a:rPr lang="sv-SE" sz="1400" dirty="0"/>
              <a:t>• Overaller? </a:t>
            </a:r>
          </a:p>
          <a:p>
            <a:pPr algn="l">
              <a:lnSpc>
                <a:spcPct val="120000"/>
              </a:lnSpc>
            </a:pPr>
            <a:r>
              <a:rPr lang="sv-SE" sz="1400" dirty="0"/>
              <a:t>• Förvaringsbackar?</a:t>
            </a:r>
          </a:p>
          <a:p>
            <a:pPr algn="l">
              <a:lnSpc>
                <a:spcPct val="120000"/>
              </a:lnSpc>
            </a:pPr>
            <a:endParaRPr lang="sv-SE" sz="14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endParaRPr lang="sv-SE" sz="14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endParaRPr lang="sv-SE" sz="1400" dirty="0"/>
          </a:p>
          <a:p>
            <a:pPr algn="l">
              <a:lnSpc>
                <a:spcPct val="120000"/>
              </a:lnSpc>
            </a:pPr>
            <a:r>
              <a:rPr lang="sv-SE" sz="1400" dirty="0"/>
              <a:t>Har ni frågor kring utrustning i övrigt är ni välkomna att fråga någon av materialförvaltarna, tränarna och lagledarna!</a:t>
            </a:r>
            <a:endParaRPr lang="sv-SE" sz="1200" dirty="0">
              <a:latin typeface="Volvo Novum Light" panose="020B0303040502060204" pitchFamily="34" charset="77"/>
            </a:endParaRP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v-SE" sz="12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endParaRPr lang="sv-SE" sz="1200" dirty="0">
              <a:latin typeface="Volvo Novum Light" panose="020B0303040502060204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5AA0D1-DC00-C0C0-87EC-D23665441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848" y="1921396"/>
            <a:ext cx="2049586" cy="21720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867511-B63D-F8E2-D5F0-B95E2AAD1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978" y="3289548"/>
            <a:ext cx="2559844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1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1F1FC-9AFB-F751-F61D-04F54D4D89E3}"/>
              </a:ext>
            </a:extLst>
          </p:cNvPr>
          <p:cNvSpPr txBox="1"/>
          <p:nvPr/>
        </p:nvSpPr>
        <p:spPr>
          <a:xfrm>
            <a:off x="687512" y="697260"/>
            <a:ext cx="3168352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3200" b="1" dirty="0">
                <a:latin typeface="Volvo Novum Light" panose="020B0303040502060204" pitchFamily="34" charset="77"/>
              </a:rPr>
              <a:t>Träningar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9694743-F540-CA35-7752-13A7925E8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8159" y="22738"/>
            <a:ext cx="21621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2094F9-D053-2C62-98BC-CF4ED200EA9D}"/>
              </a:ext>
            </a:extLst>
          </p:cNvPr>
          <p:cNvSpPr txBox="1"/>
          <p:nvPr/>
        </p:nvSpPr>
        <p:spPr>
          <a:xfrm>
            <a:off x="615504" y="1459408"/>
            <a:ext cx="6624736" cy="30963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latin typeface="Volvo Novum Light" panose="020B0303040502060204" pitchFamily="34" charset="77"/>
              </a:rPr>
              <a:t>Samträning med Team15 säsongen 2023/2024</a:t>
            </a: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latin typeface="Volvo Novum Light" panose="020B0303040502060204" pitchFamily="34" charset="77"/>
              </a:rPr>
              <a:t>Samträning med Team13 säsongen 2024/2025 (start w13)</a:t>
            </a: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v-SE" sz="1400" dirty="0">
              <a:latin typeface="Volvo Novum Light" panose="020B0303040502060204" pitchFamily="34" charset="77"/>
            </a:endParaRP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latin typeface="Volvo Novum Light" panose="020B0303040502060204" pitchFamily="34" charset="77"/>
              </a:rPr>
              <a:t>Träning ca 2-3 dagar per vecka. Vanligtvis </a:t>
            </a:r>
            <a:r>
              <a:rPr lang="sv-SE" sz="1400" dirty="0" err="1">
                <a:latin typeface="Volvo Novum Light" panose="020B0303040502060204" pitchFamily="34" charset="77"/>
              </a:rPr>
              <a:t>ons</a:t>
            </a:r>
            <a:r>
              <a:rPr lang="sv-SE" sz="1400" dirty="0">
                <a:latin typeface="Volvo Novum Light" panose="020B0303040502060204" pitchFamily="34" charset="77"/>
              </a:rPr>
              <a:t> &amp; fre.</a:t>
            </a: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latin typeface="Volvo Novum Light" panose="020B0303040502060204" pitchFamily="34" charset="77"/>
              </a:rPr>
              <a:t>Kallelser skickas ut så snart is schemat är klart (kan variera vecka för vecka).</a:t>
            </a: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latin typeface="Volvo Novum Light" panose="020B0303040502060204" pitchFamily="34" charset="77"/>
              </a:rPr>
              <a:t>Svara på kallelser så snart ni kan.</a:t>
            </a: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latin typeface="Volvo Novum Light" panose="020B0303040502060204" pitchFamily="34" charset="77"/>
              </a:rPr>
              <a:t>Mål att barnen ska vara ombytta och klara 10min innan träningsstart.</a:t>
            </a: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latin typeface="Volvo Novum Light" panose="020B0303040502060204" pitchFamily="34" charset="77"/>
              </a:rPr>
              <a:t>Bra om föräldrar/syskon kan hålla sig utanför omklädningsrummen så gott det går.</a:t>
            </a: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v-SE" sz="1800" dirty="0">
              <a:latin typeface="Volvo Novum Light" panose="020B0303040502060204" pitchFamily="34" charset="77"/>
            </a:endParaRP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v-SE" sz="1800" dirty="0">
              <a:latin typeface="Volvo Novum Light" panose="020B0303040502060204" pitchFamily="34" charset="77"/>
            </a:endParaRP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v-SE" sz="1200" dirty="0">
              <a:latin typeface="Volvo Novum Light" panose="020B0303040502060204" pitchFamily="34" charset="77"/>
            </a:endParaRP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v-SE" sz="1200" dirty="0">
              <a:latin typeface="Volvo Novum Light" panose="020B0303040502060204" pitchFamily="34" charset="77"/>
            </a:endParaRPr>
          </a:p>
          <a:p>
            <a:pPr algn="l">
              <a:lnSpc>
                <a:spcPct val="120000"/>
              </a:lnSpc>
            </a:pPr>
            <a:endParaRPr lang="sv-SE" sz="1200" dirty="0">
              <a:latin typeface="Volvo Novum Light" panose="020B0303040502060204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CD47DC-FA2F-420F-944D-CD1E4BBF2232}"/>
              </a:ext>
            </a:extLst>
          </p:cNvPr>
          <p:cNvSpPr txBox="1"/>
          <p:nvPr/>
        </p:nvSpPr>
        <p:spPr>
          <a:xfrm>
            <a:off x="666954" y="4273784"/>
            <a:ext cx="1800200" cy="9361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1200" dirty="0">
                <a:latin typeface="Volvo Novum Light" panose="020B0303040502060204" pitchFamily="34" charset="77"/>
              </a:rPr>
              <a:t>Team 14 denna säsong:</a:t>
            </a:r>
          </a:p>
          <a:p>
            <a:pPr algn="l">
              <a:lnSpc>
                <a:spcPct val="120000"/>
              </a:lnSpc>
            </a:pPr>
            <a:r>
              <a:rPr lang="sv-SE" sz="1200" dirty="0">
                <a:latin typeface="Volvo Novum Light" panose="020B0303040502060204" pitchFamily="34" charset="77"/>
              </a:rPr>
              <a:t>D-ungdom (D1)</a:t>
            </a:r>
          </a:p>
          <a:p>
            <a:pPr>
              <a:lnSpc>
                <a:spcPct val="120000"/>
              </a:lnSpc>
            </a:pPr>
            <a:r>
              <a:rPr lang="sv-SE" sz="1200" dirty="0">
                <a:latin typeface="Volvo Novum Light" panose="020B0303040502060204" pitchFamily="34" charset="77"/>
              </a:rPr>
              <a:t>U10</a:t>
            </a:r>
          </a:p>
          <a:p>
            <a:pPr algn="l">
              <a:lnSpc>
                <a:spcPct val="120000"/>
              </a:lnSpc>
            </a:pPr>
            <a:endParaRPr lang="sv-SE" sz="1200" dirty="0">
              <a:latin typeface="Volvo Novum Light" panose="020B0303040502060204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F9D16A-FBEB-9288-701F-3BD69994D574}"/>
              </a:ext>
            </a:extLst>
          </p:cNvPr>
          <p:cNvSpPr txBox="1"/>
          <p:nvPr/>
        </p:nvSpPr>
        <p:spPr>
          <a:xfrm>
            <a:off x="2775744" y="4269869"/>
            <a:ext cx="1800200" cy="9361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1200" dirty="0">
                <a:latin typeface="Volvo Novum Light" panose="020B0303040502060204" pitchFamily="34" charset="77"/>
              </a:rPr>
              <a:t>Team 14 nästa säsong:</a:t>
            </a:r>
          </a:p>
          <a:p>
            <a:pPr algn="l">
              <a:lnSpc>
                <a:spcPct val="120000"/>
              </a:lnSpc>
            </a:pPr>
            <a:r>
              <a:rPr lang="sv-SE" sz="1200" dirty="0">
                <a:latin typeface="Volvo Novum Light" panose="020B0303040502060204" pitchFamily="34" charset="77"/>
              </a:rPr>
              <a:t>C-ungdom (C2)</a:t>
            </a:r>
          </a:p>
          <a:p>
            <a:pPr>
              <a:lnSpc>
                <a:spcPct val="120000"/>
              </a:lnSpc>
            </a:pPr>
            <a:r>
              <a:rPr lang="sv-SE" sz="1200" dirty="0">
                <a:latin typeface="Volvo Novum Light" panose="020B0303040502060204" pitchFamily="34" charset="77"/>
              </a:rPr>
              <a:t>U11</a:t>
            </a:r>
          </a:p>
          <a:p>
            <a:pPr algn="l">
              <a:lnSpc>
                <a:spcPct val="120000"/>
              </a:lnSpc>
            </a:pPr>
            <a:endParaRPr lang="sv-SE" sz="1200" dirty="0">
              <a:latin typeface="Volvo Novum Light" panose="020B030304050206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4272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1F1FC-9AFB-F751-F61D-04F54D4D89E3}"/>
              </a:ext>
            </a:extLst>
          </p:cNvPr>
          <p:cNvSpPr txBox="1"/>
          <p:nvPr/>
        </p:nvSpPr>
        <p:spPr>
          <a:xfrm>
            <a:off x="687512" y="697260"/>
            <a:ext cx="6696744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3200" b="1" dirty="0">
                <a:latin typeface="Volvo Novum Light" panose="020B0303040502060204" pitchFamily="34" charset="77"/>
              </a:rPr>
              <a:t>Sparbankscupen Ulricehamn, 24/3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9694743-F540-CA35-7752-13A7925E8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8159" y="22738"/>
            <a:ext cx="21621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2094F9-D053-2C62-98BC-CF4ED200EA9D}"/>
              </a:ext>
            </a:extLst>
          </p:cNvPr>
          <p:cNvSpPr txBox="1"/>
          <p:nvPr/>
        </p:nvSpPr>
        <p:spPr>
          <a:xfrm>
            <a:off x="615504" y="1633364"/>
            <a:ext cx="4536504" cy="30963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1200" b="0" i="0" dirty="0">
                <a:solidFill>
                  <a:srgbClr val="000000"/>
                </a:solidFill>
                <a:effectLst/>
                <a:latin typeface="ProximaNova"/>
              </a:rPr>
              <a:t>Cupen spelas i 2 ishallar på det fina friluftsområdet Lassalyckan Ulricehamn.</a:t>
            </a:r>
            <a:br>
              <a:rPr lang="sv-SE" sz="1200" dirty="0"/>
            </a:br>
            <a:br>
              <a:rPr lang="sv-SE" sz="1200" dirty="0"/>
            </a:br>
            <a:r>
              <a:rPr lang="sv-SE" sz="1200" b="0" i="0" dirty="0">
                <a:solidFill>
                  <a:srgbClr val="000000"/>
                </a:solidFill>
                <a:effectLst/>
                <a:latin typeface="ProximaNova"/>
              </a:rPr>
              <a:t>Vi spelar minst 5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ProximaNova"/>
              </a:rPr>
              <a:t>st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ProximaNova"/>
              </a:rPr>
              <a:t> matcher, antal beroende på hur många lag det blir. Matchtid 2 x 10 min rullande tid med flygande byten. Vi kommer att ha med 2 lag från Lerum.</a:t>
            </a:r>
            <a:br>
              <a:rPr lang="sv-SE" sz="1200" dirty="0"/>
            </a:br>
            <a:br>
              <a:rPr lang="sv-SE" sz="1200" dirty="0"/>
            </a:br>
            <a:r>
              <a:rPr lang="sv-SE" sz="1200" b="0" i="0" dirty="0">
                <a:solidFill>
                  <a:srgbClr val="000000"/>
                </a:solidFill>
                <a:effectLst/>
                <a:latin typeface="ProximaNova"/>
              </a:rPr>
              <a:t>Första matchen startar ca 9:00. Tiden för cupen kommer att uppdateras när vi har fått spelschema.</a:t>
            </a:r>
            <a:br>
              <a:rPr lang="sv-SE" sz="1200" dirty="0"/>
            </a:br>
            <a:br>
              <a:rPr lang="sv-SE" sz="1200" dirty="0"/>
            </a:br>
            <a:r>
              <a:rPr lang="sv-SE" sz="1200" b="0" i="0" dirty="0">
                <a:solidFill>
                  <a:srgbClr val="000000"/>
                </a:solidFill>
                <a:effectLst/>
                <a:latin typeface="ProximaNova"/>
              </a:rPr>
              <a:t>Anmälningsavgiften tas från lagkassan. Deltagaravgift 300 kr/barn. Det ingår enklare frukost, lunch samt mellanmål.</a:t>
            </a:r>
            <a:br>
              <a:rPr lang="sv-SE" sz="1200" dirty="0"/>
            </a:br>
            <a:r>
              <a:rPr lang="sv-SE" sz="1200" b="0" i="0" dirty="0">
                <a:solidFill>
                  <a:srgbClr val="000000"/>
                </a:solidFill>
                <a:effectLst/>
                <a:latin typeface="ProximaNova"/>
              </a:rPr>
              <a:t>Deltagaravgiften betalas till lagkassan senast 9/3. </a:t>
            </a:r>
            <a:r>
              <a:rPr lang="sv-SE" sz="1200" b="0" i="0" dirty="0" err="1">
                <a:solidFill>
                  <a:srgbClr val="000000"/>
                </a:solidFill>
                <a:effectLst/>
                <a:latin typeface="ProximaNova"/>
              </a:rPr>
              <a:t>Swish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ProximaNova"/>
              </a:rPr>
              <a:t>: 123 563 49 36.</a:t>
            </a:r>
            <a:br>
              <a:rPr lang="sv-SE" sz="1200" dirty="0"/>
            </a:br>
            <a:r>
              <a:rPr lang="sv-SE" sz="1200" b="0" i="0" dirty="0" err="1">
                <a:solidFill>
                  <a:srgbClr val="000000"/>
                </a:solidFill>
                <a:effectLst/>
                <a:latin typeface="ProximaNova"/>
              </a:rPr>
              <a:t>Ev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ProximaNova"/>
              </a:rPr>
              <a:t> mat allergier meddelas till Annika Perez senast 9/3.</a:t>
            </a:r>
            <a:br>
              <a:rPr lang="sv-SE" sz="1200" dirty="0"/>
            </a:br>
            <a:br>
              <a:rPr lang="sv-SE" sz="1200" dirty="0"/>
            </a:br>
            <a:r>
              <a:rPr lang="sv-SE" sz="1200" b="0" i="0" dirty="0">
                <a:solidFill>
                  <a:srgbClr val="000000"/>
                </a:solidFill>
                <a:effectLst/>
                <a:latin typeface="ProximaNova"/>
              </a:rPr>
              <a:t>Korv, enklare lunchmat, fika, kaffe, godis, kommer att under hela dagen att serveras i vårt fik ”Hyllan” eller från kiosken i ishallen.</a:t>
            </a:r>
            <a:endParaRPr lang="sv-SE" sz="1200" dirty="0">
              <a:latin typeface="Volvo Novum Light" panose="020B03030405020602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665EE8-8459-2090-6E91-5172BD461BC8}"/>
              </a:ext>
            </a:extLst>
          </p:cNvPr>
          <p:cNvSpPr txBox="1"/>
          <p:nvPr/>
        </p:nvSpPr>
        <p:spPr>
          <a:xfrm>
            <a:off x="6134207" y="3361556"/>
            <a:ext cx="3384376" cy="16561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1200" dirty="0">
                <a:highlight>
                  <a:srgbClr val="FFFF00"/>
                </a:highlight>
                <a:latin typeface="Volvo Novum Light" panose="020B0303040502060204" pitchFamily="34" charset="77"/>
              </a:rPr>
              <a:t>Att tänka på vid cuper/matcher:</a:t>
            </a:r>
          </a:p>
          <a:p>
            <a:pPr>
              <a:lnSpc>
                <a:spcPct val="120000"/>
              </a:lnSpc>
            </a:pPr>
            <a:r>
              <a:rPr lang="sv-SE" sz="1200" dirty="0">
                <a:latin typeface="Volvo Novum Light" panose="020B0303040502060204" pitchFamily="34" charset="77"/>
              </a:rPr>
              <a:t>- Ta med gympaskor för uppvärmning</a:t>
            </a:r>
          </a:p>
          <a:p>
            <a:pPr algn="l">
              <a:lnSpc>
                <a:spcPct val="120000"/>
              </a:lnSpc>
            </a:pPr>
            <a:r>
              <a:rPr lang="sv-SE" sz="1200" dirty="0">
                <a:latin typeface="Volvo Novum Light" panose="020B0303040502060204" pitchFamily="34" charset="77"/>
              </a:rPr>
              <a:t>- Inga föräldrar i omklädningsrummen.</a:t>
            </a:r>
          </a:p>
          <a:p>
            <a:pPr algn="l">
              <a:lnSpc>
                <a:spcPct val="120000"/>
              </a:lnSpc>
            </a:pPr>
            <a:r>
              <a:rPr lang="sv-SE" sz="1200" dirty="0">
                <a:latin typeface="Volvo Novum Light" panose="020B0303040502060204" pitchFamily="34" charset="77"/>
              </a:rPr>
              <a:t>- Inga mobiler eller godis</a:t>
            </a:r>
          </a:p>
        </p:txBody>
      </p:sp>
    </p:spTree>
    <p:extLst>
      <p:ext uri="{BB962C8B-B14F-4D97-AF65-F5344CB8AC3E}">
        <p14:creationId xmlns:p14="http://schemas.microsoft.com/office/powerpoint/2010/main" val="244708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1F1FC-9AFB-F751-F61D-04F54D4D89E3}"/>
              </a:ext>
            </a:extLst>
          </p:cNvPr>
          <p:cNvSpPr txBox="1"/>
          <p:nvPr/>
        </p:nvSpPr>
        <p:spPr>
          <a:xfrm>
            <a:off x="687512" y="697260"/>
            <a:ext cx="6696744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3200" b="1" dirty="0">
                <a:latin typeface="Volvo Novum Light" panose="020B0303040502060204" pitchFamily="34" charset="77"/>
              </a:rPr>
              <a:t>Påsklovscamp &amp; KM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9694743-F540-CA35-7752-13A7925E8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8159" y="22738"/>
            <a:ext cx="21621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2094F9-D053-2C62-98BC-CF4ED200EA9D}"/>
              </a:ext>
            </a:extLst>
          </p:cNvPr>
          <p:cNvSpPr txBox="1"/>
          <p:nvPr/>
        </p:nvSpPr>
        <p:spPr>
          <a:xfrm>
            <a:off x="687512" y="1332736"/>
            <a:ext cx="7200800" cy="30963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Påsklovscamp:</a:t>
            </a:r>
          </a:p>
          <a:p>
            <a:pPr algn="l">
              <a:lnSpc>
                <a:spcPct val="120000"/>
              </a:lnSpc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Påsklovscamp v14 torsdag 4 april och fredag 5 april (</a:t>
            </a:r>
            <a:r>
              <a:rPr lang="sv-SE" sz="1200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vi tillhör C ungdom denna camp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pPr algn="l">
              <a:lnSpc>
                <a:spcPct val="120000"/>
              </a:lnSpc>
            </a:pPr>
            <a:r>
              <a:rPr lang="sv-SE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• Anmälan kommer att ske via länken nedan </a:t>
            </a:r>
            <a:r>
              <a:rPr lang="sv-SE" sz="1000" u="sng" dirty="0">
                <a:solidFill>
                  <a:srgbClr val="4F5C64"/>
                </a:solidFill>
                <a:effectLst/>
                <a:latin typeface="Helvetica" panose="020B0604020202020204" pitchFamily="34" charset="0"/>
                <a:ea typeface="DengXian" panose="02010600030101010101" pitchFamily="2" charset="-122"/>
                <a:cs typeface="Calibri" panose="020F0502020204030204" pitchFamily="34" charset="0"/>
                <a:hlinkClick r:id="rId3"/>
              </a:rPr>
              <a:t>https://camp.laget.se/LerumsBK/Pasklovscampen-torsdag-och-fredag-vecka-14</a:t>
            </a:r>
            <a:r>
              <a:rPr lang="sv-SE" sz="1000" dirty="0">
                <a:solidFill>
                  <a:srgbClr val="4F5C64"/>
                </a:solidFill>
                <a:effectLst/>
                <a:latin typeface="Helvetica" panose="020B060402020202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sv-SE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där man själv fyller i sina uppgifter senast den 31 mars </a:t>
            </a:r>
          </a:p>
          <a:p>
            <a:pPr algn="l">
              <a:lnSpc>
                <a:spcPct val="120000"/>
              </a:lnSpc>
            </a:pPr>
            <a:r>
              <a:rPr lang="sv-SE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• Betalning sker senast 1 april till respektive lags konto, Märk betalningen med spelarens namn. Betalning innebär bekräftad anmälan d v s ingen betalning = ingen anmälan. Deltagaravgift: 1250kr/utespelare och 600 kr/målvakt </a:t>
            </a:r>
          </a:p>
          <a:p>
            <a:pPr algn="l">
              <a:lnSpc>
                <a:spcPct val="120000"/>
              </a:lnSpc>
            </a:pPr>
            <a:r>
              <a:rPr lang="sv-SE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Vid sjukdom återbetalas anmälningsavgiften. </a:t>
            </a:r>
          </a:p>
          <a:p>
            <a:pPr algn="l">
              <a:lnSpc>
                <a:spcPct val="120000"/>
              </a:lnSpc>
            </a:pPr>
            <a:r>
              <a:rPr lang="sv-SE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•Schema för dagarna publiceras www.laget.se/lerumsbk Alla deltagare skall varje dag ha ätit en rejäl frukost före ankomst. Samtliga grupper kommer att få 2 </a:t>
            </a:r>
            <a:r>
              <a:rPr lang="sv-SE" sz="1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ispass</a:t>
            </a:r>
            <a:r>
              <a:rPr lang="sv-SE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 på torsdagen med Per </a:t>
            </a:r>
            <a:r>
              <a:rPr lang="sv-SE" sz="1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Fernhall</a:t>
            </a:r>
            <a:r>
              <a:rPr lang="sv-SE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, samt ett pass med Marcus Lundell PT som kör </a:t>
            </a:r>
            <a:r>
              <a:rPr lang="sv-SE" sz="1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fysen</a:t>
            </a:r>
            <a:r>
              <a:rPr lang="sv-SE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 med ungdomarna på torsdag samt för D och C ungdom på fredag. På torsdagen kommer alla även få vara på grepp och testa på klättring. </a:t>
            </a:r>
          </a:p>
          <a:p>
            <a:pPr algn="l">
              <a:lnSpc>
                <a:spcPct val="120000"/>
              </a:lnSpc>
            </a:pPr>
            <a:r>
              <a:rPr lang="sv-SE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Det kommer vara 2 </a:t>
            </a:r>
            <a:r>
              <a:rPr lang="sv-SE" sz="1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ispass</a:t>
            </a:r>
            <a:r>
              <a:rPr lang="sv-SE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 per grupp på fredagen ett av passen kommer att ledas av Mattias </a:t>
            </a:r>
            <a:r>
              <a:rPr lang="sv-SE" sz="1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Hadders</a:t>
            </a:r>
            <a:r>
              <a:rPr lang="sv-SE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, där det komma läggas stor vikt på skridskoåkningen, På fredagen kommer även Victor </a:t>
            </a:r>
            <a:r>
              <a:rPr lang="sv-SE" sz="1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Kembel</a:t>
            </a:r>
            <a:r>
              <a:rPr lang="sv-SE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 hit och kör föreläsning för grupperna, med fullt fokus för att skapa god stämning i och utanför isen för nästa generations ishockeyspelare Magnus Olsson kommer även komma och köra MV pass på fredag morgon för barn födda  2014,2013,2012,2011,2009 och 2008.  Kommer även att vara 1 pass MV träning på torsdag. Ett mål mat kommer att serveras per dag samt mellanmål. Schemat kommer publiceras ca 1 vecka innan </a:t>
            </a:r>
            <a:r>
              <a:rPr lang="sv-SE" sz="1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campen</a:t>
            </a:r>
            <a:r>
              <a:rPr lang="sv-SE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 drar igång. För frågor och information kontakta: Sofia 0767-853100 eller </a:t>
            </a:r>
            <a:r>
              <a:rPr lang="sv-SE" sz="1000" u="sng" dirty="0">
                <a:solidFill>
                  <a:srgbClr val="4F5C64"/>
                </a:solidFill>
                <a:effectLst/>
                <a:latin typeface="Helvetica" panose="020B0604020202020204" pitchFamily="34" charset="0"/>
                <a:ea typeface="DengXian" panose="02010600030101010101" pitchFamily="2" charset="-122"/>
                <a:cs typeface="Calibri" panose="020F0502020204030204" pitchFamily="34" charset="0"/>
                <a:hlinkClick r:id="rId4"/>
              </a:rPr>
              <a:t>lerumsbk@lerumsbk.nu</a:t>
            </a:r>
            <a:endParaRPr lang="sv-SE" sz="1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endParaRPr lang="sv-SE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sv-SE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KM:</a:t>
            </a:r>
          </a:p>
          <a:p>
            <a:pPr algn="l">
              <a:lnSpc>
                <a:spcPct val="120000"/>
              </a:lnSpc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r>
              <a:rPr lang="sv-SE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ördagen 27/4 avslutas säsongen med ett KM för alla lag. Mer info kommer.</a:t>
            </a:r>
            <a:endParaRPr lang="sv-SE" sz="1200" dirty="0">
              <a:latin typeface="Volvo Novum Light" panose="020B030304050206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25E6C8-DD55-3B80-6547-D3C89C2F4957}"/>
              </a:ext>
            </a:extLst>
          </p:cNvPr>
          <p:cNvSpPr txBox="1"/>
          <p:nvPr/>
        </p:nvSpPr>
        <p:spPr>
          <a:xfrm>
            <a:off x="8320360" y="3361556"/>
            <a:ext cx="1224136" cy="432048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sv-SE" sz="1200" dirty="0">
                <a:latin typeface="Volvo Novum Light" panose="020B0303040502060204" pitchFamily="34" charset="77"/>
              </a:rPr>
              <a:t>Lagkonto (</a:t>
            </a:r>
            <a:r>
              <a:rPr lang="sv-SE" sz="1200" dirty="0" err="1">
                <a:latin typeface="Volvo Novum Light" panose="020B0303040502060204" pitchFamily="34" charset="77"/>
              </a:rPr>
              <a:t>swish</a:t>
            </a:r>
            <a:r>
              <a:rPr lang="sv-SE" sz="1200" dirty="0">
                <a:latin typeface="Volvo Novum Light" panose="020B0303040502060204" pitchFamily="34" charset="77"/>
              </a:rPr>
              <a:t>):</a:t>
            </a:r>
          </a:p>
          <a:p>
            <a:pPr algn="l">
              <a:lnSpc>
                <a:spcPct val="120000"/>
              </a:lnSpc>
            </a:pPr>
            <a:r>
              <a:rPr lang="sv-SE" sz="1200" dirty="0">
                <a:latin typeface="Volvo Novum Light" panose="020B0303040502060204" pitchFamily="34" charset="77"/>
              </a:rPr>
              <a:t>123-563 49 36</a:t>
            </a:r>
          </a:p>
        </p:txBody>
      </p:sp>
    </p:spTree>
    <p:extLst>
      <p:ext uri="{BB962C8B-B14F-4D97-AF65-F5344CB8AC3E}">
        <p14:creationId xmlns:p14="http://schemas.microsoft.com/office/powerpoint/2010/main" val="348221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Volvo Cars">
  <a:themeElements>
    <a:clrScheme name="Volvo Ca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D5881"/>
      </a:accent1>
      <a:accent2>
        <a:srgbClr val="8F9EB5"/>
      </a:accent2>
      <a:accent3>
        <a:srgbClr val="A13432"/>
      </a:accent3>
      <a:accent4>
        <a:srgbClr val="D7A59C"/>
      </a:accent4>
      <a:accent5>
        <a:srgbClr val="68875C"/>
      </a:accent5>
      <a:accent6>
        <a:srgbClr val="A4AE9B"/>
      </a:accent6>
      <a:hlink>
        <a:srgbClr val="3D5881"/>
      </a:hlink>
      <a:folHlink>
        <a:srgbClr val="8F9EB5"/>
      </a:folHlink>
    </a:clrScheme>
    <a:fontScheme name="Volvo Cars">
      <a:majorFont>
        <a:latin typeface="Volvo Novum"/>
        <a:ea typeface=""/>
        <a:cs typeface=""/>
      </a:majorFont>
      <a:minorFont>
        <a:latin typeface="Volvo Novum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20000"/>
          </a:lnSpc>
          <a:defRPr sz="1200" dirty="0">
            <a:latin typeface="Volvo Novum Light" panose="020B0303040502060204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7F690E3-EEFA-F34E-BA27-35AD66F7E227}" vid="{859B8CEB-D80A-B448-A84A-F1F9D0A29178}"/>
    </a:ext>
  </a:extLst>
</a:theme>
</file>

<file path=ppt/theme/theme2.xml><?xml version="1.0" encoding="utf-8"?>
<a:theme xmlns:a="http://schemas.openxmlformats.org/drawingml/2006/main" name="Volvo Cars (dark theme)">
  <a:themeElements>
    <a:clrScheme name="Volvo colours">
      <a:dk1>
        <a:srgbClr val="000000"/>
      </a:dk1>
      <a:lt1>
        <a:srgbClr val="FFFFFF"/>
      </a:lt1>
      <a:dk2>
        <a:srgbClr val="252A3A"/>
      </a:dk2>
      <a:lt2>
        <a:srgbClr val="3D567E"/>
      </a:lt2>
      <a:accent1>
        <a:srgbClr val="BF834B"/>
      </a:accent1>
      <a:accent2>
        <a:srgbClr val="D9B48B"/>
      </a:accent2>
      <a:accent3>
        <a:srgbClr val="A13432"/>
      </a:accent3>
      <a:accent4>
        <a:srgbClr val="D7A49C"/>
      </a:accent4>
      <a:accent5>
        <a:srgbClr val="68875C"/>
      </a:accent5>
      <a:accent6>
        <a:srgbClr val="A4AE9B"/>
      </a:accent6>
      <a:hlink>
        <a:srgbClr val="8897AF"/>
      </a:hlink>
      <a:folHlink>
        <a:srgbClr val="BFC8D2"/>
      </a:folHlink>
    </a:clrScheme>
    <a:fontScheme name="Volvo Cars">
      <a:majorFont>
        <a:latin typeface="Volvo Novum"/>
        <a:ea typeface=""/>
        <a:cs typeface=""/>
      </a:majorFont>
      <a:minorFont>
        <a:latin typeface="Volvo Novum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20000"/>
          </a:lnSpc>
          <a:defRPr sz="1200" dirty="0">
            <a:latin typeface="Volvo Novum Light" panose="020B0303040502060204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7F690E3-EEFA-F34E-BA27-35AD66F7E227}" vid="{888EFCF3-66A8-0B44-B3C7-B052F5EE0F1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fea2623-af8f-4fb8-b1cf-b63cc8e496aa}" enabled="1" method="Privileged" siteId="{81fa766e-a349-4867-8bf4-ab35e250a08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221</TotalTime>
  <Words>1040</Words>
  <Application>Microsoft Office PowerPoint</Application>
  <PresentationFormat>Custom</PresentationFormat>
  <Paragraphs>150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Volvo Novum Medium</vt:lpstr>
      <vt:lpstr>Arial</vt:lpstr>
      <vt:lpstr>Volvo Novum</vt:lpstr>
      <vt:lpstr>Volvo Broad Pro</vt:lpstr>
      <vt:lpstr>Helvetica</vt:lpstr>
      <vt:lpstr>Calibri</vt:lpstr>
      <vt:lpstr>Volvo Novum Light</vt:lpstr>
      <vt:lpstr>ProximaNova</vt:lpstr>
      <vt:lpstr>Volvo Cars</vt:lpstr>
      <vt:lpstr>Volvo Cars (dark theme)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Volvo Cars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Perez, Annika</dc:creator>
  <cp:lastModifiedBy>Perez, Annika</cp:lastModifiedBy>
  <cp:revision>4</cp:revision>
  <dcterms:created xsi:type="dcterms:W3CDTF">2024-03-10T12:39:28Z</dcterms:created>
  <dcterms:modified xsi:type="dcterms:W3CDTF">2024-03-15T09:01:50Z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fea2623-af8f-4fb8-b1cf-b63cc8e496aa_Enabled">
    <vt:lpwstr>True</vt:lpwstr>
  </property>
  <property fmtid="{D5CDD505-2E9C-101B-9397-08002B2CF9AE}" pid="3" name="MSIP_Label_7fea2623-af8f-4fb8-b1cf-b63cc8e496aa_SiteId">
    <vt:lpwstr>81fa766e-a349-4867-8bf4-ab35e250a08f</vt:lpwstr>
  </property>
  <property fmtid="{D5CDD505-2E9C-101B-9397-08002B2CF9AE}" pid="4" name="MSIP_Label_7fea2623-af8f-4fb8-b1cf-b63cc8e496aa_Owner">
    <vt:lpwstr>OHALLGRE@volvocars.com</vt:lpwstr>
  </property>
  <property fmtid="{D5CDD505-2E9C-101B-9397-08002B2CF9AE}" pid="5" name="MSIP_Label_7fea2623-af8f-4fb8-b1cf-b63cc8e496aa_SetDate">
    <vt:lpwstr>2019-03-28T06:51:05.8847724Z</vt:lpwstr>
  </property>
  <property fmtid="{D5CDD505-2E9C-101B-9397-08002B2CF9AE}" pid="6" name="MSIP_Label_7fea2623-af8f-4fb8-b1cf-b63cc8e496aa_Name">
    <vt:lpwstr>Proprietary</vt:lpwstr>
  </property>
  <property fmtid="{D5CDD505-2E9C-101B-9397-08002B2CF9AE}" pid="7" name="MSIP_Label_7fea2623-af8f-4fb8-b1cf-b63cc8e496aa_Application">
    <vt:lpwstr>Microsoft Azure Information Protection</vt:lpwstr>
  </property>
  <property fmtid="{D5CDD505-2E9C-101B-9397-08002B2CF9AE}" pid="8" name="MSIP_Label_7fea2623-af8f-4fb8-b1cf-b63cc8e496aa_Extended_MSFT_Method">
    <vt:lpwstr>Automatic</vt:lpwstr>
  </property>
  <property fmtid="{D5CDD505-2E9C-101B-9397-08002B2CF9AE}" pid="9" name="Sensitivity">
    <vt:lpwstr>Proprietary</vt:lpwstr>
  </property>
</Properties>
</file>