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5" r:id="rId2"/>
    <p:sldId id="289" r:id="rId3"/>
    <p:sldId id="274" r:id="rId4"/>
    <p:sldId id="301" r:id="rId5"/>
    <p:sldId id="315" r:id="rId6"/>
    <p:sldId id="316" r:id="rId7"/>
    <p:sldId id="299" r:id="rId8"/>
    <p:sldId id="290" r:id="rId9"/>
    <p:sldId id="306" r:id="rId10"/>
    <p:sldId id="304" r:id="rId11"/>
    <p:sldId id="305" r:id="rId12"/>
    <p:sldId id="303" r:id="rId13"/>
    <p:sldId id="307" r:id="rId14"/>
    <p:sldId id="308" r:id="rId15"/>
    <p:sldId id="309" r:id="rId16"/>
    <p:sldId id="302" r:id="rId17"/>
    <p:sldId id="311" r:id="rId18"/>
    <p:sldId id="317" r:id="rId19"/>
    <p:sldId id="300" r:id="rId20"/>
    <p:sldId id="313" r:id="rId21"/>
    <p:sldId id="291" r:id="rId22"/>
    <p:sldId id="310" r:id="rId23"/>
    <p:sldId id="314" r:id="rId24"/>
    <p:sldId id="292" r:id="rId25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CE7C0-7191-435A-9559-13AACAB0EE1C}" v="4" dt="2025-09-16T20:03:42.360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79559" autoAdjust="0"/>
  </p:normalViewPr>
  <p:slideViewPr>
    <p:cSldViewPr>
      <p:cViewPr varScale="1">
        <p:scale>
          <a:sx n="106" d="100"/>
          <a:sy n="106" d="100"/>
        </p:scale>
        <p:origin x="564" y="114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rik Necander" userId="0ef87d54-df62-433b-a104-6ddb19c9022a" providerId="ADAL" clId="{746CE7C0-7191-435A-9559-13AACAB0EE1C}"/>
    <pc:docChg chg="custSel addSld delSld modSld">
      <pc:chgData name="Fredrik Necander" userId="0ef87d54-df62-433b-a104-6ddb19c9022a" providerId="ADAL" clId="{746CE7C0-7191-435A-9559-13AACAB0EE1C}" dt="2025-10-01T13:37:07.747" v="760" actId="27636"/>
      <pc:docMkLst>
        <pc:docMk/>
      </pc:docMkLst>
      <pc:sldChg chg="modSp mod">
        <pc:chgData name="Fredrik Necander" userId="0ef87d54-df62-433b-a104-6ddb19c9022a" providerId="ADAL" clId="{746CE7C0-7191-435A-9559-13AACAB0EE1C}" dt="2025-09-16T19:04:35.368" v="1" actId="20577"/>
        <pc:sldMkLst>
          <pc:docMk/>
          <pc:sldMk cId="2798809327" sldId="265"/>
        </pc:sldMkLst>
        <pc:spChg chg="mod">
          <ac:chgData name="Fredrik Necander" userId="0ef87d54-df62-433b-a104-6ddb19c9022a" providerId="ADAL" clId="{746CE7C0-7191-435A-9559-13AACAB0EE1C}" dt="2025-09-16T19:04:35.368" v="1" actId="20577"/>
          <ac:spMkLst>
            <pc:docMk/>
            <pc:sldMk cId="2798809327" sldId="265"/>
            <ac:spMk id="2" creationId="{00000000-0000-0000-0000-000000000000}"/>
          </ac:spMkLst>
        </pc:spChg>
      </pc:sldChg>
      <pc:sldChg chg="del">
        <pc:chgData name="Fredrik Necander" userId="0ef87d54-df62-433b-a104-6ddb19c9022a" providerId="ADAL" clId="{746CE7C0-7191-435A-9559-13AACAB0EE1C}" dt="2025-09-16T19:15:33.847" v="511" actId="47"/>
        <pc:sldMkLst>
          <pc:docMk/>
          <pc:sldMk cId="559315430" sldId="276"/>
        </pc:sldMkLst>
      </pc:sldChg>
      <pc:sldChg chg="del">
        <pc:chgData name="Fredrik Necander" userId="0ef87d54-df62-433b-a104-6ddb19c9022a" providerId="ADAL" clId="{746CE7C0-7191-435A-9559-13AACAB0EE1C}" dt="2025-09-16T19:15:33.847" v="511" actId="47"/>
        <pc:sldMkLst>
          <pc:docMk/>
          <pc:sldMk cId="4091845372" sldId="280"/>
        </pc:sldMkLst>
      </pc:sldChg>
      <pc:sldChg chg="del">
        <pc:chgData name="Fredrik Necander" userId="0ef87d54-df62-433b-a104-6ddb19c9022a" providerId="ADAL" clId="{746CE7C0-7191-435A-9559-13AACAB0EE1C}" dt="2025-09-16T19:15:33.847" v="511" actId="47"/>
        <pc:sldMkLst>
          <pc:docMk/>
          <pc:sldMk cId="1585542892" sldId="284"/>
        </pc:sldMkLst>
      </pc:sldChg>
      <pc:sldChg chg="modSp mod">
        <pc:chgData name="Fredrik Necander" userId="0ef87d54-df62-433b-a104-6ddb19c9022a" providerId="ADAL" clId="{746CE7C0-7191-435A-9559-13AACAB0EE1C}" dt="2025-09-16T19:05:07.325" v="9" actId="20577"/>
        <pc:sldMkLst>
          <pc:docMk/>
          <pc:sldMk cId="576639622" sldId="289"/>
        </pc:sldMkLst>
        <pc:spChg chg="mod">
          <ac:chgData name="Fredrik Necander" userId="0ef87d54-df62-433b-a104-6ddb19c9022a" providerId="ADAL" clId="{746CE7C0-7191-435A-9559-13AACAB0EE1C}" dt="2025-09-16T19:05:07.325" v="9" actId="20577"/>
          <ac:spMkLst>
            <pc:docMk/>
            <pc:sldMk cId="576639622" sldId="289"/>
            <ac:spMk id="3" creationId="{00000000-0000-0000-0000-000000000000}"/>
          </ac:spMkLst>
        </pc:spChg>
      </pc:sldChg>
      <pc:sldChg chg="del">
        <pc:chgData name="Fredrik Necander" userId="0ef87d54-df62-433b-a104-6ddb19c9022a" providerId="ADAL" clId="{746CE7C0-7191-435A-9559-13AACAB0EE1C}" dt="2025-09-16T19:15:33.847" v="511" actId="47"/>
        <pc:sldMkLst>
          <pc:docMk/>
          <pc:sldMk cId="3676793758" sldId="294"/>
        </pc:sldMkLst>
      </pc:sldChg>
      <pc:sldChg chg="del">
        <pc:chgData name="Fredrik Necander" userId="0ef87d54-df62-433b-a104-6ddb19c9022a" providerId="ADAL" clId="{746CE7C0-7191-435A-9559-13AACAB0EE1C}" dt="2025-09-16T19:15:33.847" v="511" actId="47"/>
        <pc:sldMkLst>
          <pc:docMk/>
          <pc:sldMk cId="3404412424" sldId="295"/>
        </pc:sldMkLst>
      </pc:sldChg>
      <pc:sldChg chg="del">
        <pc:chgData name="Fredrik Necander" userId="0ef87d54-df62-433b-a104-6ddb19c9022a" providerId="ADAL" clId="{746CE7C0-7191-435A-9559-13AACAB0EE1C}" dt="2025-09-16T19:15:33.847" v="511" actId="47"/>
        <pc:sldMkLst>
          <pc:docMk/>
          <pc:sldMk cId="3199785694" sldId="296"/>
        </pc:sldMkLst>
      </pc:sldChg>
      <pc:sldChg chg="del">
        <pc:chgData name="Fredrik Necander" userId="0ef87d54-df62-433b-a104-6ddb19c9022a" providerId="ADAL" clId="{746CE7C0-7191-435A-9559-13AACAB0EE1C}" dt="2025-09-16T19:15:33.847" v="511" actId="47"/>
        <pc:sldMkLst>
          <pc:docMk/>
          <pc:sldMk cId="41477627" sldId="298"/>
        </pc:sldMkLst>
      </pc:sldChg>
      <pc:sldChg chg="modSp mod">
        <pc:chgData name="Fredrik Necander" userId="0ef87d54-df62-433b-a104-6ddb19c9022a" providerId="ADAL" clId="{746CE7C0-7191-435A-9559-13AACAB0EE1C}" dt="2025-09-16T19:26:28.368" v="518" actId="20577"/>
        <pc:sldMkLst>
          <pc:docMk/>
          <pc:sldMk cId="2964064852" sldId="299"/>
        </pc:sldMkLst>
        <pc:spChg chg="mod">
          <ac:chgData name="Fredrik Necander" userId="0ef87d54-df62-433b-a104-6ddb19c9022a" providerId="ADAL" clId="{746CE7C0-7191-435A-9559-13AACAB0EE1C}" dt="2025-09-16T19:26:28.368" v="518" actId="20577"/>
          <ac:spMkLst>
            <pc:docMk/>
            <pc:sldMk cId="2964064852" sldId="299"/>
            <ac:spMk id="3" creationId="{00000000-0000-0000-0000-000000000000}"/>
          </ac:spMkLst>
        </pc:spChg>
      </pc:sldChg>
      <pc:sldChg chg="modSp mod">
        <pc:chgData name="Fredrik Necander" userId="0ef87d54-df62-433b-a104-6ddb19c9022a" providerId="ADAL" clId="{746CE7C0-7191-435A-9559-13AACAB0EE1C}" dt="2025-10-01T13:36:16.550" v="670" actId="20577"/>
        <pc:sldMkLst>
          <pc:docMk/>
          <pc:sldMk cId="1074555426" sldId="301"/>
        </pc:sldMkLst>
        <pc:spChg chg="mod">
          <ac:chgData name="Fredrik Necander" userId="0ef87d54-df62-433b-a104-6ddb19c9022a" providerId="ADAL" clId="{746CE7C0-7191-435A-9559-13AACAB0EE1C}" dt="2025-10-01T13:36:16.550" v="670" actId="20577"/>
          <ac:spMkLst>
            <pc:docMk/>
            <pc:sldMk cId="1074555426" sldId="301"/>
            <ac:spMk id="3" creationId="{00000000-0000-0000-0000-000000000000}"/>
          </ac:spMkLst>
        </pc:spChg>
      </pc:sldChg>
      <pc:sldChg chg="modSp mod">
        <pc:chgData name="Fredrik Necander" userId="0ef87d54-df62-433b-a104-6ddb19c9022a" providerId="ADAL" clId="{746CE7C0-7191-435A-9559-13AACAB0EE1C}" dt="2025-09-16T19:11:18.832" v="279" actId="20577"/>
        <pc:sldMkLst>
          <pc:docMk/>
          <pc:sldMk cId="2790333821" sldId="305"/>
        </pc:sldMkLst>
        <pc:spChg chg="mod">
          <ac:chgData name="Fredrik Necander" userId="0ef87d54-df62-433b-a104-6ddb19c9022a" providerId="ADAL" clId="{746CE7C0-7191-435A-9559-13AACAB0EE1C}" dt="2025-09-16T19:11:18.832" v="279" actId="20577"/>
          <ac:spMkLst>
            <pc:docMk/>
            <pc:sldMk cId="2790333821" sldId="305"/>
            <ac:spMk id="3" creationId="{00000000-0000-0000-0000-000000000000}"/>
          </ac:spMkLst>
        </pc:spChg>
      </pc:sldChg>
      <pc:sldChg chg="modSp mod">
        <pc:chgData name="Fredrik Necander" userId="0ef87d54-df62-433b-a104-6ddb19c9022a" providerId="ADAL" clId="{746CE7C0-7191-435A-9559-13AACAB0EE1C}" dt="2025-10-01T13:37:07.747" v="760" actId="27636"/>
        <pc:sldMkLst>
          <pc:docMk/>
          <pc:sldMk cId="3587988388" sldId="311"/>
        </pc:sldMkLst>
        <pc:spChg chg="mod">
          <ac:chgData name="Fredrik Necander" userId="0ef87d54-df62-433b-a104-6ddb19c9022a" providerId="ADAL" clId="{746CE7C0-7191-435A-9559-13AACAB0EE1C}" dt="2025-10-01T13:37:07.747" v="760" actId="27636"/>
          <ac:spMkLst>
            <pc:docMk/>
            <pc:sldMk cId="3587988388" sldId="311"/>
            <ac:spMk id="3" creationId="{00000000-0000-0000-0000-000000000000}"/>
          </ac:spMkLst>
        </pc:spChg>
      </pc:sldChg>
      <pc:sldChg chg="modSp mod">
        <pc:chgData name="Fredrik Necander" userId="0ef87d54-df62-433b-a104-6ddb19c9022a" providerId="ADAL" clId="{746CE7C0-7191-435A-9559-13AACAB0EE1C}" dt="2025-09-16T19:27:32.937" v="522" actId="20577"/>
        <pc:sldMkLst>
          <pc:docMk/>
          <pc:sldMk cId="948654471" sldId="313"/>
        </pc:sldMkLst>
        <pc:spChg chg="mod">
          <ac:chgData name="Fredrik Necander" userId="0ef87d54-df62-433b-a104-6ddb19c9022a" providerId="ADAL" clId="{746CE7C0-7191-435A-9559-13AACAB0EE1C}" dt="2025-09-16T19:27:32.937" v="522" actId="20577"/>
          <ac:spMkLst>
            <pc:docMk/>
            <pc:sldMk cId="948654471" sldId="313"/>
            <ac:spMk id="3" creationId="{00000000-0000-0000-0000-000000000000}"/>
          </ac:spMkLst>
        </pc:spChg>
      </pc:sldChg>
      <pc:sldChg chg="modSp mod">
        <pc:chgData name="Fredrik Necander" userId="0ef87d54-df62-433b-a104-6ddb19c9022a" providerId="ADAL" clId="{746CE7C0-7191-435A-9559-13AACAB0EE1C}" dt="2025-09-16T20:05:27.407" v="617" actId="20577"/>
        <pc:sldMkLst>
          <pc:docMk/>
          <pc:sldMk cId="2610426913" sldId="315"/>
        </pc:sldMkLst>
        <pc:spChg chg="mod">
          <ac:chgData name="Fredrik Necander" userId="0ef87d54-df62-433b-a104-6ddb19c9022a" providerId="ADAL" clId="{746CE7C0-7191-435A-9559-13AACAB0EE1C}" dt="2025-09-16T20:05:27.407" v="617" actId="20577"/>
          <ac:spMkLst>
            <pc:docMk/>
            <pc:sldMk cId="2610426913" sldId="315"/>
            <ac:spMk id="3" creationId="{00000000-0000-0000-0000-000000000000}"/>
          </ac:spMkLst>
        </pc:spChg>
      </pc:sldChg>
      <pc:sldChg chg="del">
        <pc:chgData name="Fredrik Necander" userId="0ef87d54-df62-433b-a104-6ddb19c9022a" providerId="ADAL" clId="{746CE7C0-7191-435A-9559-13AACAB0EE1C}" dt="2025-09-16T19:13:44.186" v="368" actId="2696"/>
        <pc:sldMkLst>
          <pc:docMk/>
          <pc:sldMk cId="154060489" sldId="317"/>
        </pc:sldMkLst>
      </pc:sldChg>
      <pc:sldChg chg="modSp new mod">
        <pc:chgData name="Fredrik Necander" userId="0ef87d54-df62-433b-a104-6ddb19c9022a" providerId="ADAL" clId="{746CE7C0-7191-435A-9559-13AACAB0EE1C}" dt="2025-09-16T19:14:37.395" v="510" actId="5793"/>
        <pc:sldMkLst>
          <pc:docMk/>
          <pc:sldMk cId="2884607017" sldId="317"/>
        </pc:sldMkLst>
        <pc:spChg chg="mod">
          <ac:chgData name="Fredrik Necander" userId="0ef87d54-df62-433b-a104-6ddb19c9022a" providerId="ADAL" clId="{746CE7C0-7191-435A-9559-13AACAB0EE1C}" dt="2025-09-16T19:14:20.421" v="429" actId="20577"/>
          <ac:spMkLst>
            <pc:docMk/>
            <pc:sldMk cId="2884607017" sldId="317"/>
            <ac:spMk id="2" creationId="{02247251-E842-246E-701E-F56AB0E49501}"/>
          </ac:spMkLst>
        </pc:spChg>
        <pc:spChg chg="mod">
          <ac:chgData name="Fredrik Necander" userId="0ef87d54-df62-433b-a104-6ddb19c9022a" providerId="ADAL" clId="{746CE7C0-7191-435A-9559-13AACAB0EE1C}" dt="2025-09-16T19:14:37.395" v="510" actId="5793"/>
          <ac:spMkLst>
            <pc:docMk/>
            <pc:sldMk cId="2884607017" sldId="317"/>
            <ac:spMk id="3" creationId="{E0DBB373-197B-D78C-CA19-140FA267357D}"/>
          </ac:spMkLst>
        </pc:spChg>
      </pc:sldChg>
    </pc:docChg>
  </pc:docChgLst>
  <pc:docChgLst>
    <pc:chgData name="Fredrik Necander" userId="0ef87d54-df62-433b-a104-6ddb19c9022a" providerId="ADAL" clId="{E880E25C-7BB9-4F4B-B1BA-592F7D3F25E7}"/>
    <pc:docChg chg="undo custSel addSld delSld modSld sldOrd">
      <pc:chgData name="Fredrik Necander" userId="0ef87d54-df62-433b-a104-6ddb19c9022a" providerId="ADAL" clId="{E880E25C-7BB9-4F4B-B1BA-592F7D3F25E7}" dt="2023-04-14T18:14:20.589" v="4472" actId="20577"/>
      <pc:docMkLst>
        <pc:docMk/>
      </pc:docMkLst>
      <pc:sldChg chg="modSp mod">
        <pc:chgData name="Fredrik Necander" userId="0ef87d54-df62-433b-a104-6ddb19c9022a" providerId="ADAL" clId="{E880E25C-7BB9-4F4B-B1BA-592F7D3F25E7}" dt="2023-04-07T08:33:32.881" v="754" actId="20577"/>
        <pc:sldMkLst>
          <pc:docMk/>
          <pc:sldMk cId="576639622" sldId="289"/>
        </pc:sldMkLst>
      </pc:sldChg>
      <pc:sldChg chg="modSp mod ord">
        <pc:chgData name="Fredrik Necander" userId="0ef87d54-df62-433b-a104-6ddb19c9022a" providerId="ADAL" clId="{E880E25C-7BB9-4F4B-B1BA-592F7D3F25E7}" dt="2023-04-07T08:40:59.696" v="905" actId="20577"/>
        <pc:sldMkLst>
          <pc:docMk/>
          <pc:sldMk cId="3765865988" sldId="290"/>
        </pc:sldMkLst>
      </pc:sldChg>
      <pc:sldChg chg="addSp modSp mod ord">
        <pc:chgData name="Fredrik Necander" userId="0ef87d54-df62-433b-a104-6ddb19c9022a" providerId="ADAL" clId="{E880E25C-7BB9-4F4B-B1BA-592F7D3F25E7}" dt="2023-04-07T11:20:18.100" v="2614" actId="1076"/>
        <pc:sldMkLst>
          <pc:docMk/>
          <pc:sldMk cId="2193455360" sldId="291"/>
        </pc:sldMkLst>
      </pc:sldChg>
      <pc:sldChg chg="modSp mod">
        <pc:chgData name="Fredrik Necander" userId="0ef87d54-df62-433b-a104-6ddb19c9022a" providerId="ADAL" clId="{E880E25C-7BB9-4F4B-B1BA-592F7D3F25E7}" dt="2023-04-07T11:11:58.310" v="2561" actId="20577"/>
        <pc:sldMkLst>
          <pc:docMk/>
          <pc:sldMk cId="1511145347" sldId="292"/>
        </pc:sldMkLst>
      </pc:sldChg>
      <pc:sldChg chg="del ord">
        <pc:chgData name="Fredrik Necander" userId="0ef87d54-df62-433b-a104-6ddb19c9022a" providerId="ADAL" clId="{E880E25C-7BB9-4F4B-B1BA-592F7D3F25E7}" dt="2023-04-07T09:16:55.352" v="1937" actId="47"/>
        <pc:sldMkLst>
          <pc:docMk/>
          <pc:sldMk cId="3718643091" sldId="293"/>
        </pc:sldMkLst>
      </pc:sldChg>
      <pc:sldChg chg="addSp modSp mod">
        <pc:chgData name="Fredrik Necander" userId="0ef87d54-df62-433b-a104-6ddb19c9022a" providerId="ADAL" clId="{E880E25C-7BB9-4F4B-B1BA-592F7D3F25E7}" dt="2023-04-07T16:46:15.402" v="3564" actId="1076"/>
        <pc:sldMkLst>
          <pc:docMk/>
          <pc:sldMk cId="2964064852" sldId="299"/>
        </pc:sldMkLst>
      </pc:sldChg>
      <pc:sldChg chg="modSp mod ord">
        <pc:chgData name="Fredrik Necander" userId="0ef87d54-df62-433b-a104-6ddb19c9022a" providerId="ADAL" clId="{E880E25C-7BB9-4F4B-B1BA-592F7D3F25E7}" dt="2023-04-14T18:06:37.199" v="4003" actId="20577"/>
        <pc:sldMkLst>
          <pc:docMk/>
          <pc:sldMk cId="1074555426" sldId="301"/>
        </pc:sldMkLst>
      </pc:sldChg>
      <pc:sldChg chg="modSp add mod ord">
        <pc:chgData name="Fredrik Necander" userId="0ef87d54-df62-433b-a104-6ddb19c9022a" providerId="ADAL" clId="{E880E25C-7BB9-4F4B-B1BA-592F7D3F25E7}" dt="2023-04-07T09:06:59.635" v="1276" actId="113"/>
        <pc:sldMkLst>
          <pc:docMk/>
          <pc:sldMk cId="1859198116" sldId="302"/>
        </pc:sldMkLst>
      </pc:sldChg>
      <pc:sldChg chg="add">
        <pc:chgData name="Fredrik Necander" userId="0ef87d54-df62-433b-a104-6ddb19c9022a" providerId="ADAL" clId="{E880E25C-7BB9-4F4B-B1BA-592F7D3F25E7}" dt="2023-04-07T08:33:40.380" v="755" actId="2890"/>
        <pc:sldMkLst>
          <pc:docMk/>
          <pc:sldMk cId="1609103531" sldId="303"/>
        </pc:sldMkLst>
      </pc:sldChg>
      <pc:sldChg chg="modSp add mod">
        <pc:chgData name="Fredrik Necander" userId="0ef87d54-df62-433b-a104-6ddb19c9022a" providerId="ADAL" clId="{E880E25C-7BB9-4F4B-B1BA-592F7D3F25E7}" dt="2023-04-07T08:38:05.448" v="866" actId="27636"/>
        <pc:sldMkLst>
          <pc:docMk/>
          <pc:sldMk cId="328647791" sldId="304"/>
        </pc:sldMkLst>
      </pc:sldChg>
      <pc:sldChg chg="modSp add mod">
        <pc:chgData name="Fredrik Necander" userId="0ef87d54-df62-433b-a104-6ddb19c9022a" providerId="ADAL" clId="{E880E25C-7BB9-4F4B-B1BA-592F7D3F25E7}" dt="2023-04-14T18:07:44.596" v="4004" actId="113"/>
        <pc:sldMkLst>
          <pc:docMk/>
          <pc:sldMk cId="2790333821" sldId="305"/>
        </pc:sldMkLst>
      </pc:sldChg>
      <pc:sldChg chg="modSp add mod">
        <pc:chgData name="Fredrik Necander" userId="0ef87d54-df62-433b-a104-6ddb19c9022a" providerId="ADAL" clId="{E880E25C-7BB9-4F4B-B1BA-592F7D3F25E7}" dt="2023-04-07T11:16:32.429" v="2578" actId="115"/>
        <pc:sldMkLst>
          <pc:docMk/>
          <pc:sldMk cId="2415335009" sldId="306"/>
        </pc:sldMkLst>
      </pc:sldChg>
      <pc:sldChg chg="modSp add mod ord">
        <pc:chgData name="Fredrik Necander" userId="0ef87d54-df62-433b-a104-6ddb19c9022a" providerId="ADAL" clId="{E880E25C-7BB9-4F4B-B1BA-592F7D3F25E7}" dt="2023-04-07T08:47:39.197" v="1153" actId="20577"/>
        <pc:sldMkLst>
          <pc:docMk/>
          <pc:sldMk cId="4183929927" sldId="307"/>
        </pc:sldMkLst>
      </pc:sldChg>
      <pc:sldChg chg="addSp delSp modSp add mod">
        <pc:chgData name="Fredrik Necander" userId="0ef87d54-df62-433b-a104-6ddb19c9022a" providerId="ADAL" clId="{E880E25C-7BB9-4F4B-B1BA-592F7D3F25E7}" dt="2023-04-07T09:18:07.734" v="1949" actId="1076"/>
        <pc:sldMkLst>
          <pc:docMk/>
          <pc:sldMk cId="1940767342" sldId="308"/>
        </pc:sldMkLst>
      </pc:sldChg>
      <pc:sldChg chg="modSp add mod ord">
        <pc:chgData name="Fredrik Necander" userId="0ef87d54-df62-433b-a104-6ddb19c9022a" providerId="ADAL" clId="{E880E25C-7BB9-4F4B-B1BA-592F7D3F25E7}" dt="2023-04-07T09:04:19.850" v="1197" actId="20577"/>
        <pc:sldMkLst>
          <pc:docMk/>
          <pc:sldMk cId="3900537252" sldId="309"/>
        </pc:sldMkLst>
      </pc:sldChg>
      <pc:sldChg chg="modSp add mod">
        <pc:chgData name="Fredrik Necander" userId="0ef87d54-df62-433b-a104-6ddb19c9022a" providerId="ADAL" clId="{E880E25C-7BB9-4F4B-B1BA-592F7D3F25E7}" dt="2023-04-07T11:21:20.378" v="2633" actId="20577"/>
        <pc:sldMkLst>
          <pc:docMk/>
          <pc:sldMk cId="463533807" sldId="310"/>
        </pc:sldMkLst>
      </pc:sldChg>
      <pc:sldChg chg="modSp add mod ord">
        <pc:chgData name="Fredrik Necander" userId="0ef87d54-df62-433b-a104-6ddb19c9022a" providerId="ADAL" clId="{E880E25C-7BB9-4F4B-B1BA-592F7D3F25E7}" dt="2023-04-14T18:04:25.133" v="3749" actId="20577"/>
        <pc:sldMkLst>
          <pc:docMk/>
          <pc:sldMk cId="3587988388" sldId="311"/>
        </pc:sldMkLst>
      </pc:sldChg>
      <pc:sldChg chg="modSp add del mod ord">
        <pc:chgData name="Fredrik Necander" userId="0ef87d54-df62-433b-a104-6ddb19c9022a" providerId="ADAL" clId="{E880E25C-7BB9-4F4B-B1BA-592F7D3F25E7}" dt="2023-04-14T18:05:05.288" v="3751" actId="47"/>
        <pc:sldMkLst>
          <pc:docMk/>
          <pc:sldMk cId="3128550889" sldId="312"/>
        </pc:sldMkLst>
      </pc:sldChg>
      <pc:sldChg chg="addSp modSp add mod ord">
        <pc:chgData name="Fredrik Necander" userId="0ef87d54-df62-433b-a104-6ddb19c9022a" providerId="ADAL" clId="{E880E25C-7BB9-4F4B-B1BA-592F7D3F25E7}" dt="2023-04-07T11:08:06.525" v="2516"/>
        <pc:sldMkLst>
          <pc:docMk/>
          <pc:sldMk cId="948654471" sldId="313"/>
        </pc:sldMkLst>
      </pc:sldChg>
      <pc:sldChg chg="modSp add mod">
        <pc:chgData name="Fredrik Necander" userId="0ef87d54-df62-433b-a104-6ddb19c9022a" providerId="ADAL" clId="{E880E25C-7BB9-4F4B-B1BA-592F7D3F25E7}" dt="2023-04-07T11:21:41.725" v="2655" actId="20577"/>
        <pc:sldMkLst>
          <pc:docMk/>
          <pc:sldMk cId="4092899165" sldId="314"/>
        </pc:sldMkLst>
      </pc:sldChg>
      <pc:sldChg chg="addSp delSp modSp add mod">
        <pc:chgData name="Fredrik Necander" userId="0ef87d54-df62-433b-a104-6ddb19c9022a" providerId="ADAL" clId="{E880E25C-7BB9-4F4B-B1BA-592F7D3F25E7}" dt="2023-04-09T06:28:13.616" v="3587" actId="20577"/>
        <pc:sldMkLst>
          <pc:docMk/>
          <pc:sldMk cId="2610426913" sldId="315"/>
        </pc:sldMkLst>
      </pc:sldChg>
      <pc:sldChg chg="modSp add mod">
        <pc:chgData name="Fredrik Necander" userId="0ef87d54-df62-433b-a104-6ddb19c9022a" providerId="ADAL" clId="{E880E25C-7BB9-4F4B-B1BA-592F7D3F25E7}" dt="2023-04-14T18:05:47.310" v="3839" actId="20577"/>
        <pc:sldMkLst>
          <pc:docMk/>
          <pc:sldMk cId="2324362898" sldId="316"/>
        </pc:sldMkLst>
      </pc:sldChg>
      <pc:sldChg chg="modSp add mod">
        <pc:chgData name="Fredrik Necander" userId="0ef87d54-df62-433b-a104-6ddb19c9022a" providerId="ADAL" clId="{E880E25C-7BB9-4F4B-B1BA-592F7D3F25E7}" dt="2023-04-14T18:14:20.589" v="4472" actId="20577"/>
        <pc:sldMkLst>
          <pc:docMk/>
          <pc:sldMk cId="154060489" sldId="3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Redigera format för bakgrundstext</a:t>
            </a:r>
          </a:p>
          <a:p>
            <a:pPr lvl="1" rtl="0"/>
            <a:r>
              <a:t>Nivå två</a:t>
            </a:r>
          </a:p>
          <a:p>
            <a:pPr lvl="2" rtl="0"/>
            <a:r>
              <a:t>Nivå tre</a:t>
            </a:r>
          </a:p>
          <a:p>
            <a:pPr lvl="3" rtl="0"/>
            <a:r>
              <a:t>Nivå fyra</a:t>
            </a:r>
          </a:p>
          <a:p>
            <a:pPr lvl="4" rtl="0"/>
            <a:r>
              <a:t>Nivå fem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3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8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v-se"/>
              <a:t>Kan kräva fler än en bild</a:t>
            </a: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8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85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Soluppgång över gröna kull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ktangulär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ktangulär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sv-SE"/>
              <a:t>Klicka här för att ändra mall för underrubrikformat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ivt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bild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v-SE"/>
              <a:t>Klicka på ikonen för att lägga till en bild</a:t>
            </a:r>
            <a:endParaRPr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ktangel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iv avsnittsrubri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innehåll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3 för innehåll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5" name="Platshållare 4 för text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5 för innehåll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8" name="Platshållare 7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Platshållare 6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9" name="Platshållare 8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Platshållare 2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2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2" name="Platshållare 1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v-SE"/>
              <a:t>Klicka här för att ändra format på bakgrundstexten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/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tshållare 4 för datum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2016-09-08</a:t>
            </a:r>
            <a:endParaRPr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ktangel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Klicka här för att ändra format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Redigera format för bakgrundstext</a:t>
            </a:r>
          </a:p>
          <a:p>
            <a:pPr lvl="1" rtl="0"/>
            <a:r>
              <a:t>Nivå två</a:t>
            </a:r>
          </a:p>
          <a:p>
            <a:pPr lvl="2" rtl="0"/>
            <a:r>
              <a:t>Nivå tre</a:t>
            </a:r>
          </a:p>
          <a:p>
            <a:pPr lvl="3" rtl="0"/>
            <a:r>
              <a:t>Nivå fyra</a:t>
            </a:r>
          </a:p>
          <a:p>
            <a:pPr lvl="4" rtl="0"/>
            <a:r>
              <a:t>Nivå fem</a:t>
            </a:r>
          </a:p>
          <a:p>
            <a:pPr lvl="5" rtl="0"/>
            <a:r>
              <a:t>Nivå sex</a:t>
            </a:r>
          </a:p>
          <a:p>
            <a:pPr lvl="6" rtl="0"/>
            <a:r>
              <a:t>Nivå sju</a:t>
            </a:r>
          </a:p>
          <a:p>
            <a:pPr lvl="7" rtl="0"/>
            <a:r>
              <a:t>Nivå åtta</a:t>
            </a:r>
          </a:p>
          <a:p>
            <a:pPr lvl="8" rtl="0"/>
            <a:r>
              <a:t>Nivå nio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/>
              <a:t>2016-09-08</a:t>
            </a:r>
            <a:endParaRPr lang="en-US" dirty="0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forlag.se/fotboll/tranare/spelarutbildning/svffs-spelarutbildningsplan/spel-3-mot-3/spelet/" TargetMode="External"/><Relationship Id="rId2" Type="http://schemas.openxmlformats.org/officeDocument/2006/relationships/hyperlink" Target="https://utbildning.sisuforlag.se/fotboll/tranare/spelarutbildning/svffs-spelarutbildningsplan/spel-3-mot-3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LerkilsIF-P2019/Docume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v-se" dirty="0"/>
              <a:t>Föräldramöte P2019</a:t>
            </a:r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v-se" dirty="0"/>
              <a:t>Lerkils IF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Spelare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Alla spelare inom Lerkils IF ska alltid:</a:t>
            </a:r>
          </a:p>
          <a:p>
            <a:pPr lvl="1"/>
            <a:r>
              <a:rPr lang="sv-SE" dirty="0"/>
              <a:t> Visa lojalitet mot föreningen.</a:t>
            </a:r>
          </a:p>
          <a:p>
            <a:pPr lvl="1"/>
            <a:r>
              <a:rPr lang="sv-SE" dirty="0"/>
              <a:t>Följa de regler som föreningen och ledare satt upp.</a:t>
            </a:r>
          </a:p>
          <a:p>
            <a:pPr lvl="1"/>
            <a:r>
              <a:rPr lang="sv-SE" dirty="0"/>
              <a:t>Uppträda på ett korrekt sätt både på och utanför planen. Uppträder inte spelaren i enlighet med föreningsidén, såväl på som utanför plan kommer åtgärder att vidtas i första hand av aktuell ledare på plats eller med stöd från styrelsen vid behov.</a:t>
            </a:r>
          </a:p>
          <a:p>
            <a:pPr lvl="1"/>
            <a:r>
              <a:rPr lang="sv-SE" dirty="0"/>
              <a:t>Respektera domarens beslut.</a:t>
            </a:r>
          </a:p>
          <a:p>
            <a:pPr lvl="1"/>
            <a:r>
              <a:rPr lang="sv-SE" dirty="0"/>
              <a:t>Hålla givna tider.</a:t>
            </a:r>
          </a:p>
          <a:p>
            <a:pPr lvl="1"/>
            <a:r>
              <a:rPr lang="sv-SE" dirty="0"/>
              <a:t>Ta avstånd från våld, droger, doping, mobbing och rasism.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64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Ledare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För fotbollsskolan, 5 mot 5, 7 mot 7 samt 9 mot 9 är föreningen positivt inställda till att föräldrar är tränare och ledare. </a:t>
            </a:r>
          </a:p>
          <a:p>
            <a:pPr rtl="0"/>
            <a:r>
              <a:rPr lang="sv-SE" dirty="0"/>
              <a:t>Det krävs inga förkunskaper inom fotboll. </a:t>
            </a:r>
          </a:p>
          <a:p>
            <a:pPr rtl="0"/>
            <a:r>
              <a:rPr lang="sv-SE" dirty="0"/>
              <a:t>Föreningen erbjuder alla ledare tillfälle till god utbildning, </a:t>
            </a:r>
            <a:r>
              <a:rPr lang="sv-SE" dirty="0" err="1"/>
              <a:t>bl</a:t>
            </a:r>
            <a:r>
              <a:rPr lang="sv-SE" dirty="0"/>
              <a:t> a genom Hallands fotbollsförbunds anordnade ledarkurser och SISU.</a:t>
            </a:r>
          </a:p>
          <a:p>
            <a:pPr rtl="0"/>
            <a:r>
              <a:rPr lang="sv-SE" dirty="0"/>
              <a:t>I denna åldern rekommenderas en ledare på 8 barn enligt Lerkils IF</a:t>
            </a:r>
          </a:p>
          <a:p>
            <a:pPr lvl="1"/>
            <a:r>
              <a:rPr lang="sv-SE" dirty="0"/>
              <a:t>Med nuvarande antal spelare är det ungefär 4-5 ledare per träning</a:t>
            </a:r>
          </a:p>
          <a:p>
            <a:pPr lvl="1"/>
            <a:r>
              <a:rPr lang="sv-SE" b="1" dirty="0"/>
              <a:t>Det finns plats för fler </a:t>
            </a:r>
            <a:r>
              <a:rPr lang="sv-SE" b="1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Helt OK att inte kunna varje gång, alla kan vara med så mycket man kan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03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Förväntningar på föräldrar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r>
              <a:rPr lang="sv-se" dirty="0"/>
              <a:t>Föreskrivet av Lerkils IF</a:t>
            </a:r>
          </a:p>
        </p:txBody>
      </p:sp>
    </p:spTree>
    <p:extLst>
      <p:ext uri="{BB962C8B-B14F-4D97-AF65-F5344CB8AC3E}">
        <p14:creationId xmlns:p14="http://schemas.microsoft.com/office/powerpoint/2010/main" val="16091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Föräldrar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sv-SE" dirty="0"/>
              <a:t>För att en ideell förening med barn- och ungdomsverksamhet ska fungera krävs engagerade föräldrar. Det är också viktigt hur föräldrar agerar gentemot barnen, andra lag, domare med flera. </a:t>
            </a:r>
          </a:p>
        </p:txBody>
      </p:sp>
    </p:spTree>
    <p:extLst>
      <p:ext uri="{BB962C8B-B14F-4D97-AF65-F5344CB8AC3E}">
        <p14:creationId xmlns:p14="http://schemas.microsoft.com/office/powerpoint/2010/main" val="418392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96536C6-828F-FE5C-F28D-C396E76B6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60AC317-4BA8-A312-4AAD-885140A38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856074"/>
            <a:ext cx="10621376" cy="5310688"/>
          </a:xfrm>
          <a:prstGeom prst="rect">
            <a:avLst/>
          </a:prstGeo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B3760D70-386C-FB12-1533-67405B4C5021}"/>
              </a:ext>
            </a:extLst>
          </p:cNvPr>
          <p:cNvSpPr/>
          <p:nvPr/>
        </p:nvSpPr>
        <p:spPr>
          <a:xfrm>
            <a:off x="983432" y="3861048"/>
            <a:ext cx="288032" cy="28803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0DBF5857-0E1E-DFD9-AC44-29C3CE9E2623}"/>
              </a:ext>
            </a:extLst>
          </p:cNvPr>
          <p:cNvSpPr/>
          <p:nvPr/>
        </p:nvSpPr>
        <p:spPr>
          <a:xfrm>
            <a:off x="962891" y="4981045"/>
            <a:ext cx="288032" cy="28803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76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Föräldrarepresentanter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sv-SE" dirty="0"/>
              <a:t>Barn- och ungdomssektionens egna cuper och andra evenemang som är viktiga inkomstkällor för föreningen bygger på föräldramedverkan.</a:t>
            </a:r>
          </a:p>
          <a:p>
            <a:pPr marL="45720" indent="0" rtl="0">
              <a:buNone/>
            </a:pPr>
            <a:r>
              <a:rPr lang="sv-SE" dirty="0"/>
              <a:t> Som förälder blir det dessutom betydligt mer givande om man aktivt kan ta del i våra barn och ungdomars idrottande. </a:t>
            </a:r>
          </a:p>
          <a:p>
            <a:pPr marL="45720" indent="0" rtl="0">
              <a:buNone/>
            </a:pPr>
            <a:r>
              <a:rPr lang="sv-SE" dirty="0"/>
              <a:t>Ju mer stöd och hjälp våra ledare får med det praktiska ”runt omkring” träning, ju mer kan de koncentrera sig på det rent idrottsliga. </a:t>
            </a:r>
          </a:p>
          <a:p>
            <a:pPr marL="45720" indent="0" rtl="0">
              <a:buNone/>
            </a:pPr>
            <a:r>
              <a:rPr lang="sv-SE" dirty="0"/>
              <a:t>Målsättningen är att minst två föräldrar per åldersgrupp som representanter för alla föräldrar i laget ska hjälpa till med att samordna allmänna sysslor som går utanför själva träningen och matcherna.</a:t>
            </a:r>
          </a:p>
        </p:txBody>
      </p:sp>
    </p:spTree>
    <p:extLst>
      <p:ext uri="{BB962C8B-B14F-4D97-AF65-F5344CB8AC3E}">
        <p14:creationId xmlns:p14="http://schemas.microsoft.com/office/powerpoint/2010/main" val="39005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Föräldrarepresentanter forts.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5720" indent="0" rtl="0">
              <a:buNone/>
            </a:pPr>
            <a:r>
              <a:rPr lang="sv-SE" dirty="0"/>
              <a:t>Exempel på uppgifter för föräldrarepresentanter kan vara:</a:t>
            </a:r>
          </a:p>
          <a:p>
            <a:r>
              <a:rPr lang="sv-SE" b="1" dirty="0"/>
              <a:t>Kassaansvarig</a:t>
            </a:r>
            <a:r>
              <a:rPr lang="sv-SE" dirty="0"/>
              <a:t> för det egna laget som kan innebära samordning av fikaförsäljning eller annan typ av försäljning till förmån för lagkassan.</a:t>
            </a:r>
          </a:p>
          <a:p>
            <a:r>
              <a:rPr lang="sv-SE" b="1" dirty="0"/>
              <a:t>Administrativt ansvarig</a:t>
            </a:r>
            <a:r>
              <a:rPr lang="sv-SE" dirty="0"/>
              <a:t> – hantera närvarolistor och matchprotokoll, delge information, körschema till matcher, agera matchvärd, hjälpa domare och bortalag vid hemmamatcher.</a:t>
            </a:r>
          </a:p>
          <a:p>
            <a:r>
              <a:rPr lang="sv-SE" b="1" dirty="0"/>
              <a:t>Materiel ansvarig</a:t>
            </a:r>
            <a:r>
              <a:rPr lang="sv-SE" dirty="0"/>
              <a:t> – pumpa bollar, fylla vattenflaskor, hålla ordning i träningsväska som innehåller västar &amp; koner, hantering och tvätt av matchställ, hantering av lagets sjukvårdsväskor.</a:t>
            </a:r>
          </a:p>
          <a:p>
            <a:r>
              <a:rPr lang="sv-SE" b="1" dirty="0"/>
              <a:t>Evenemangsansvarig</a:t>
            </a:r>
            <a:r>
              <a:rPr lang="sv-SE" dirty="0"/>
              <a:t> – arrangerar i samråd med ledare sommar och vinteravslutning samt eventuella läger. Fördelar uppgifter bland föräldrarna vid Lerkils IFs evenemang.</a:t>
            </a:r>
          </a:p>
          <a:p>
            <a:r>
              <a:rPr lang="sv-SE" b="1" dirty="0"/>
              <a:t>Styrelseuppdrag</a:t>
            </a:r>
            <a:r>
              <a:rPr lang="sv-SE" dirty="0"/>
              <a:t> – bli ledamot i föreningens styrelse eller projekt som styrelsen driver för föreningens räkning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919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Vad förväntas föräldrar hjälpa till med?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sv-SE" dirty="0"/>
              <a:t>Fikaförsäljning i samband med fotbollsskolan</a:t>
            </a:r>
          </a:p>
          <a:p>
            <a:pPr lvl="1"/>
            <a:r>
              <a:rPr lang="sv-SE" dirty="0"/>
              <a:t>Genererar pengar till lagkassan som kan användas vid deltagande i cuper </a:t>
            </a:r>
            <a:r>
              <a:rPr lang="sv-SE" dirty="0" err="1"/>
              <a:t>etc</a:t>
            </a:r>
            <a:endParaRPr lang="sv-SE" dirty="0"/>
          </a:p>
          <a:p>
            <a:pPr lvl="1"/>
            <a:r>
              <a:rPr lang="sv-SE" dirty="0"/>
              <a:t>Tid blir tilldelad, man ansvarar själv för att byta den tid man blir tilldelad om man inte kan</a:t>
            </a:r>
          </a:p>
          <a:p>
            <a:r>
              <a:rPr lang="sv-SE" dirty="0"/>
              <a:t>Städdag</a:t>
            </a:r>
          </a:p>
          <a:p>
            <a:pPr lvl="1"/>
            <a:r>
              <a:rPr lang="sv-SE" dirty="0"/>
              <a:t>Minst tre frivilliga från 10- ca.13 att hjälpa med att städa klubbhus och köra sopor etc.</a:t>
            </a:r>
          </a:p>
          <a:p>
            <a:r>
              <a:rPr lang="sv-SE" dirty="0"/>
              <a:t>Lerkilsdagen</a:t>
            </a:r>
          </a:p>
          <a:p>
            <a:r>
              <a:rPr lang="sv-SE" dirty="0"/>
              <a:t>Kungsbackaleken (9-10 september)</a:t>
            </a:r>
          </a:p>
          <a:p>
            <a:pPr lvl="1"/>
            <a:r>
              <a:rPr lang="sv-SE" dirty="0"/>
              <a:t>Oklart om vi behöver bemanna detta eftersom de kommer att spelas på </a:t>
            </a:r>
            <a:r>
              <a:rPr lang="sv-SE" dirty="0" err="1"/>
              <a:t>Rydets</a:t>
            </a:r>
            <a:r>
              <a:rPr lang="sv-SE" dirty="0"/>
              <a:t> IP. Troligtvis inte.</a:t>
            </a:r>
          </a:p>
          <a:p>
            <a:r>
              <a:rPr lang="sv-SE" dirty="0"/>
              <a:t>Lerkilscupen</a:t>
            </a:r>
          </a:p>
          <a:p>
            <a:pPr marL="45720" indent="0">
              <a:buNone/>
            </a:pPr>
            <a:r>
              <a:rPr lang="sv-SE" b="1" dirty="0">
                <a:solidFill>
                  <a:srgbClr val="FF0000"/>
                </a:solidFill>
              </a:rPr>
              <a:t>Tillsättning av föräldrar på dessa passen görs utav föräldrarepresentanterna</a:t>
            </a:r>
          </a:p>
        </p:txBody>
      </p:sp>
    </p:spTree>
    <p:extLst>
      <p:ext uri="{BB962C8B-B14F-4D97-AF65-F5344CB8AC3E}">
        <p14:creationId xmlns:p14="http://schemas.microsoft.com/office/powerpoint/2010/main" val="358798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247251-E842-246E-701E-F56AB0E4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kan tänka sig att vara föräldrarepresentant för laget?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DBB373-197B-D78C-CA19-140FA2673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Vi kommer inte att gå vidare förrän minst två personer anmält sig frivilligt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46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Spelformen 3 mot 3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r>
              <a:rPr lang="sv-se" dirty="0"/>
              <a:t>Vad innebär det och vad kommer vi fokusera på?</a:t>
            </a:r>
          </a:p>
        </p:txBody>
      </p:sp>
    </p:spTree>
    <p:extLst>
      <p:ext uri="{BB962C8B-B14F-4D97-AF65-F5344CB8AC3E}">
        <p14:creationId xmlns:p14="http://schemas.microsoft.com/office/powerpoint/2010/main" val="11408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Agenda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v-se" dirty="0"/>
              <a:t>Vad kommer att hända under nästa säsong?</a:t>
            </a:r>
          </a:p>
          <a:p>
            <a:pPr rtl="0"/>
            <a:r>
              <a:rPr lang="sv-se" dirty="0"/>
              <a:t>Lerkils IF föreningsidé</a:t>
            </a:r>
          </a:p>
          <a:p>
            <a:pPr rtl="0"/>
            <a:r>
              <a:rPr lang="sv-se" dirty="0"/>
              <a:t>Förväntningar på föräldrar</a:t>
            </a:r>
          </a:p>
          <a:p>
            <a:pPr rtl="0"/>
            <a:r>
              <a:rPr lang="sv-se" dirty="0"/>
              <a:t>Spelformen 3 mot 3</a:t>
            </a:r>
          </a:p>
        </p:txBody>
      </p:sp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SvFF spelarutbildningsplan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sv-se" dirty="0"/>
          </a:p>
          <a:p>
            <a:pPr rtl="0"/>
            <a:endParaRPr lang="sv-SE" dirty="0"/>
          </a:p>
          <a:p>
            <a:pPr rtl="0"/>
            <a:endParaRPr lang="sv-SE" dirty="0"/>
          </a:p>
          <a:p>
            <a:pPr rtl="0"/>
            <a:endParaRPr lang="sv-SE" dirty="0"/>
          </a:p>
          <a:p>
            <a:pPr rtl="0"/>
            <a:r>
              <a:rPr lang="sv-se" dirty="0"/>
              <a:t>Nästa år börjar vi 3 mot 3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D3458C4-28C0-CF8D-648E-FF0D705B2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971675"/>
            <a:ext cx="66579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Spelet 3 mot 3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v-SE" dirty="0"/>
              <a:t>Inga målvakter</a:t>
            </a:r>
          </a:p>
          <a:p>
            <a:pPr rtl="0"/>
            <a:r>
              <a:rPr lang="sv-SE" dirty="0"/>
              <a:t>Uppgiften i anfallsspelet är att passera motståndare med bollen</a:t>
            </a:r>
          </a:p>
          <a:p>
            <a:pPr rtl="0"/>
            <a:r>
              <a:rPr lang="sv-SE" dirty="0"/>
              <a:t>Uppgiften i försvarsspelet är att ta bollen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ED3B359-E0A5-4B78-5D52-CD3049FA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741024"/>
            <a:ext cx="6192688" cy="233494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4F7D596-F03C-B1B2-0F60-256539EA2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3768378"/>
            <a:ext cx="4890324" cy="228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Spelarens möjligheter i 3-mot-3 åldern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 rtl="0">
              <a:buNone/>
            </a:pPr>
            <a:r>
              <a:rPr lang="sv-SE" dirty="0"/>
              <a:t>Spelaren har följande möjligheter i anfallsspelet:</a:t>
            </a:r>
          </a:p>
          <a:p>
            <a:pPr rtl="0"/>
            <a:r>
              <a:rPr lang="sv-SE" dirty="0"/>
              <a:t>Driva</a:t>
            </a:r>
          </a:p>
          <a:p>
            <a:pPr rtl="0"/>
            <a:r>
              <a:rPr lang="sv-SE" dirty="0"/>
              <a:t>Vända</a:t>
            </a:r>
          </a:p>
          <a:p>
            <a:pPr rtl="0"/>
            <a:r>
              <a:rPr lang="sv-SE" dirty="0"/>
              <a:t>Skjuta</a:t>
            </a:r>
          </a:p>
          <a:p>
            <a:pPr rtl="0"/>
            <a:endParaRPr lang="sv-SE" dirty="0"/>
          </a:p>
          <a:p>
            <a:pPr marL="45720" indent="0" rtl="0">
              <a:buNone/>
            </a:pPr>
            <a:r>
              <a:rPr lang="sv-SE" dirty="0"/>
              <a:t>Spelaren har följande möjligheter i försvarsspelet:</a:t>
            </a:r>
          </a:p>
          <a:p>
            <a:r>
              <a:rPr lang="sv-SE" dirty="0"/>
              <a:t>Bryta</a:t>
            </a:r>
          </a:p>
          <a:p>
            <a:pPr rtl="0"/>
            <a:endParaRPr lang="sv-SE" dirty="0"/>
          </a:p>
          <a:p>
            <a:pPr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35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Vad kommer vi jobba med under träningar/matcher?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45720" indent="0" rtl="0">
              <a:buNone/>
            </a:pPr>
            <a:r>
              <a:rPr lang="sv-SE" dirty="0"/>
              <a:t>Uppmuntra spelarna när de gör något av detta bra:</a:t>
            </a:r>
          </a:p>
          <a:p>
            <a:pPr rtl="0"/>
            <a:r>
              <a:rPr lang="sv-SE" dirty="0"/>
              <a:t>Driva med bollen</a:t>
            </a:r>
          </a:p>
          <a:p>
            <a:pPr rtl="0"/>
            <a:r>
              <a:rPr lang="sv-SE" dirty="0"/>
              <a:t>Vända med bollen</a:t>
            </a:r>
          </a:p>
          <a:p>
            <a:pPr rtl="0"/>
            <a:r>
              <a:rPr lang="sv-SE" dirty="0"/>
              <a:t>Skjuta</a:t>
            </a:r>
          </a:p>
          <a:p>
            <a:r>
              <a:rPr lang="sv-SE" dirty="0"/>
              <a:t>Bryta</a:t>
            </a:r>
          </a:p>
          <a:p>
            <a:endParaRPr lang="sv-SE" dirty="0"/>
          </a:p>
          <a:p>
            <a:pPr marL="45720" indent="0">
              <a:buNone/>
            </a:pPr>
            <a:r>
              <a:rPr lang="sv-SE" dirty="0"/>
              <a:t>Det samma önskar vi oss från föräldrarna </a:t>
            </a:r>
            <a:r>
              <a:rPr lang="sv-SE" dirty="0">
                <a:sym typeface="Wingdings" panose="05000000000000000000" pitchFamily="2" charset="2"/>
              </a:rPr>
              <a:t></a:t>
            </a:r>
          </a:p>
          <a:p>
            <a:pPr marL="45720" indent="0">
              <a:buNone/>
            </a:pPr>
            <a:endParaRPr lang="sv-SE" dirty="0">
              <a:sym typeface="Wingdings" panose="05000000000000000000" pitchFamily="2" charset="2"/>
            </a:endParaRPr>
          </a:p>
          <a:p>
            <a:pPr marL="45720" indent="0">
              <a:buNone/>
            </a:pPr>
            <a:r>
              <a:rPr lang="sv-SE" dirty="0">
                <a:sym typeface="Wingdings" panose="05000000000000000000" pitchFamily="2" charset="2"/>
              </a:rPr>
              <a:t>Rekommendation från SvFF är att skynda framåt långsamt och att de i denna ålder ska bli vän med bollen och våga hantera den.</a:t>
            </a:r>
            <a:endParaRPr lang="sv-SE" dirty="0"/>
          </a:p>
          <a:p>
            <a:pPr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289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Film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v-SE" dirty="0">
                <a:hlinkClick r:id="rId2"/>
              </a:rPr>
              <a:t>https://utbildning.sisuforlag.se/fotboll/tranare/spelarutbildning/svffs-spelarutbildningsplan/spel-3-mot-3/</a:t>
            </a:r>
            <a:endParaRPr lang="sv-SE" dirty="0"/>
          </a:p>
          <a:p>
            <a:pPr rtl="0"/>
            <a:endParaRPr lang="sv-SE" dirty="0"/>
          </a:p>
          <a:p>
            <a:pPr rtl="0"/>
            <a:r>
              <a:rPr lang="sv-SE" dirty="0">
                <a:hlinkClick r:id="rId3"/>
              </a:rPr>
              <a:t>https://utbildning.sisuforlag.se/fotboll/tranare/spelarutbildning/svffs-spelarutbildningsplan/spel-3-mot-3/spelet/</a:t>
            </a:r>
            <a:r>
              <a:rPr lang="sv-SE" dirty="0"/>
              <a:t> (anfallsspel och försvarsspel)</a:t>
            </a:r>
          </a:p>
          <a:p>
            <a:pPr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11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Vad kommer att hända under säsongen?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V</a:t>
            </a:r>
            <a:r>
              <a:rPr lang="sv-se" dirty="0"/>
              <a:t>ad kommer vi göra under säsongen?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sv-se" dirty="0"/>
              <a:t>Egen träningsgrupp med pojkar födda 2019, fortfarande ”fotbollsskolan”</a:t>
            </a:r>
          </a:p>
          <a:p>
            <a:pPr lvl="1"/>
            <a:r>
              <a:rPr lang="sv-SE" dirty="0"/>
              <a:t>Nästa år blir vi formell mer ett lag</a:t>
            </a:r>
          </a:p>
          <a:p>
            <a:pPr lvl="2"/>
            <a:r>
              <a:rPr lang="sv-SE" dirty="0"/>
              <a:t>Fotografering till Lerkilstidningen och klubbstugan</a:t>
            </a:r>
            <a:endParaRPr lang="sv-se" dirty="0"/>
          </a:p>
          <a:p>
            <a:pPr rtl="0"/>
            <a:r>
              <a:rPr lang="sv-se" dirty="0"/>
              <a:t>Kungsbackaleken</a:t>
            </a:r>
          </a:p>
          <a:p>
            <a:pPr lvl="1"/>
            <a:r>
              <a:rPr lang="sv-SE" dirty="0"/>
              <a:t>4 ggr under säsongen (2 vår, 2 höst) alla på </a:t>
            </a:r>
            <a:r>
              <a:rPr lang="sv-SE" dirty="0" err="1"/>
              <a:t>Rydet</a:t>
            </a:r>
            <a:r>
              <a:rPr lang="sv-SE" dirty="0"/>
              <a:t> i Onsala</a:t>
            </a:r>
          </a:p>
          <a:p>
            <a:pPr lvl="1"/>
            <a:r>
              <a:rPr lang="sv-SE" dirty="0"/>
              <a:t>Sammandrag med flera matcher mot andra lag i Kungsbacka på samma dag</a:t>
            </a:r>
            <a:endParaRPr lang="sv-se" dirty="0"/>
          </a:p>
          <a:p>
            <a:pPr rtl="0"/>
            <a:r>
              <a:rPr lang="sv-se" dirty="0"/>
              <a:t>Cuper</a:t>
            </a:r>
          </a:p>
          <a:p>
            <a:pPr lvl="1"/>
            <a:r>
              <a:rPr lang="sv-se" dirty="0"/>
              <a:t>Lerkilscupen  i mitten av juni</a:t>
            </a:r>
          </a:p>
          <a:p>
            <a:pPr lvl="1"/>
            <a:r>
              <a:rPr lang="sv-se" dirty="0"/>
              <a:t>Vi behöver hjälpa till att fixa lag till denna</a:t>
            </a:r>
          </a:p>
          <a:p>
            <a:pPr rtl="0"/>
            <a:r>
              <a:rPr lang="sv-se" dirty="0"/>
              <a:t>Övriga evenemang</a:t>
            </a:r>
          </a:p>
          <a:p>
            <a:pPr lvl="1"/>
            <a:r>
              <a:rPr lang="sv-SE" dirty="0"/>
              <a:t>Lerkilsdagen (oftast i april) – en dag för att främja sammanhållningen bland alla spelare i Lerkil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455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Träningarna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Främst stationsbaserad</a:t>
            </a:r>
          </a:p>
          <a:p>
            <a:pPr lvl="1"/>
            <a:r>
              <a:rPr lang="sv-SE" dirty="0"/>
              <a:t>Vi kommer att variera mellan att ha hand om en station eller en grupp (olika syften)</a:t>
            </a:r>
          </a:p>
          <a:p>
            <a:pPr lvl="1"/>
            <a:r>
              <a:rPr lang="sv-SE" dirty="0"/>
              <a:t>Hög aktivitetsnivå</a:t>
            </a:r>
          </a:p>
          <a:p>
            <a:pPr rtl="0"/>
            <a:r>
              <a:rPr lang="sv-se" dirty="0"/>
              <a:t>SvFF föreskriver en träning i veckan på 60 minuter i denna ålder</a:t>
            </a:r>
          </a:p>
          <a:p>
            <a:pPr rtl="0"/>
            <a:r>
              <a:rPr lang="sv-se" dirty="0"/>
              <a:t>Vi önskar att alla föräldrar står utanför träningsplanen på den sidan som är närmst klubbhuset under träningar.</a:t>
            </a:r>
          </a:p>
          <a:p>
            <a:pPr lvl="1"/>
            <a:r>
              <a:rPr lang="sv-SE" dirty="0"/>
              <a:t>Är man på plats får man gärna komma och hjälpa till om sitt barn skadat sig/Gråter/behöver kissa/</a:t>
            </a:r>
            <a:r>
              <a:rPr lang="sv-SE"/>
              <a:t>snöra skorna</a:t>
            </a:r>
            <a:endParaRPr lang="sv-SE" dirty="0"/>
          </a:p>
          <a:p>
            <a:pPr rtl="0"/>
            <a:r>
              <a:rPr lang="sv-SE" dirty="0"/>
              <a:t>Vi kommer tillsammans med F-2019 att stå för fikaförsäljningen på lördagarna.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04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Kommunikation</a:t>
            </a:r>
            <a:endParaRPr lang="sv-se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Ledarna gör utskick via Laget.se</a:t>
            </a:r>
          </a:p>
          <a:p>
            <a:pPr rtl="0"/>
            <a:r>
              <a:rPr lang="sv-se" dirty="0"/>
              <a:t>Kalendern på Laget.se ämnas att hållas uppdaterad med alla aktiviteter</a:t>
            </a:r>
          </a:p>
          <a:p>
            <a:pPr rtl="0"/>
            <a:r>
              <a:rPr lang="sv-se" dirty="0"/>
              <a:t>Anmälan till cuper etc. kommer att ske via Laget.se</a:t>
            </a:r>
          </a:p>
          <a:p>
            <a:pPr rtl="0"/>
            <a:r>
              <a:rPr lang="sv-SE" dirty="0"/>
              <a:t>Lägg till båda föräldrar på laget.se så att alla vårdnadshavare nås av informationen.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43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Lerkils IF föreningsidé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sv-SE" dirty="0">
                <a:hlinkClick r:id="rId3"/>
              </a:rPr>
              <a:t>https://www.laget.se/LerkilsIF-P2019/Document</a:t>
            </a:r>
            <a:endParaRPr lang="sv-SE" dirty="0"/>
          </a:p>
          <a:p>
            <a:pPr lvl="0"/>
            <a:r>
              <a:rPr lang="sv-SE" dirty="0"/>
              <a:t> </a:t>
            </a:r>
            <a:endParaRPr lang="sv-se" dirty="0"/>
          </a:p>
        </p:txBody>
      </p:sp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6E2F481E-7344-EEB7-9E07-4D58FF1EB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45" y="1063724"/>
            <a:ext cx="1419935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Vision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sv-SE" dirty="0"/>
              <a:t>Föreningens vision är att verksamheten i första hand ska bedrivas med bredd där alla ska känna en tillhörighet och utvecklas i sin takt. Glädjen är en viktig del och skapar en förutsättning för ett livslångt fotbollsintresse. Lerkils IF:s överordnade verksamhetsidé är att erbjuda fotbollsspel för så många barn och ungdomar som möjligt, så långt upp i åldrarna och så bra som möjligt.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Värdegrund</a:t>
            </a:r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sv-SE" dirty="0"/>
              <a:t>alla ska känna sig välkomna, oavsett kön, sexuell läggning, religion, etnicitet eller nationalitet genom att föreningens medlemmar, ledare och spelare tar avstånd från våld, droger, doping, mobbing och rasism.</a:t>
            </a:r>
          </a:p>
          <a:p>
            <a:pPr rtl="0"/>
            <a:r>
              <a:rPr lang="sv-SE" dirty="0"/>
              <a:t>Alla ska visa respekt för varandra oavsett om det rör spelet, spelarna, domarna, ledarna, förtroendevalda eller </a:t>
            </a:r>
            <a:r>
              <a:rPr lang="sv-SE" u="sng" dirty="0"/>
              <a:t>publiken</a:t>
            </a:r>
            <a:r>
              <a:rPr lang="sv-SE" dirty="0"/>
              <a:t>.</a:t>
            </a:r>
            <a:endParaRPr lang="sv-se" dirty="0"/>
          </a:p>
          <a:p>
            <a:pPr rtl="0"/>
            <a:r>
              <a:rPr lang="sv-SE" dirty="0"/>
              <a:t>För oss handlar fotboll om:</a:t>
            </a:r>
          </a:p>
          <a:p>
            <a:pPr lvl="1"/>
            <a:r>
              <a:rPr lang="sv-SE" dirty="0"/>
              <a:t>rättvisa, respekt, värdighet, gemenskap och glädje.</a:t>
            </a:r>
          </a:p>
          <a:p>
            <a:pPr lvl="1"/>
            <a:r>
              <a:rPr lang="sv-SE" dirty="0"/>
              <a:t>att fostra spelarna till ansvarstagande människor som visar respekt för regler och normer inom fotbollen och samhället i övrigt.</a:t>
            </a:r>
          </a:p>
          <a:p>
            <a:pPr lvl="1"/>
            <a:r>
              <a:rPr lang="sv-SE" dirty="0"/>
              <a:t>Att lära barn och ungdomar att samarbeta i lag och skapa en klubbkänsla där spelarna är stolta över föreningen och agerar på och bredvid planen som goda representanter för föreningen.</a:t>
            </a:r>
          </a:p>
          <a:p>
            <a:pPr lvl="1"/>
            <a:r>
              <a:rPr lang="sv-SE" dirty="0"/>
              <a:t>Vi följer fotbollens FAIR PLAY.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53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design, blå 16: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096_TF03417271" id="{21371711-C81F-474A-B5E5-003E4AEC1946}" vid="{79082224-6E1D-4474-ACEF-771F0AACE459}"/>
    </a:ext>
  </a:extLst>
</a:theme>
</file>

<file path=ppt/theme/theme2.xml><?xml version="1.0" encoding="utf-8"?>
<a:theme xmlns:a="http://schemas.openxmlformats.org/drawingml/2006/main" name="Office-tema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av affärsprojektplan (bredbild)</Template>
  <TotalTime>2834</TotalTime>
  <Words>1259</Words>
  <Application>Microsoft Office PowerPoint</Application>
  <PresentationFormat>Bredbild</PresentationFormat>
  <Paragraphs>138</Paragraphs>
  <Slides>24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9" baseType="lpstr">
      <vt:lpstr>Arial</vt:lpstr>
      <vt:lpstr>Corbel</vt:lpstr>
      <vt:lpstr>Euphemia</vt:lpstr>
      <vt:lpstr>Wingdings</vt:lpstr>
      <vt:lpstr>Banddesign, blå 16:9</vt:lpstr>
      <vt:lpstr>Föräldramöte P2019</vt:lpstr>
      <vt:lpstr>Agenda</vt:lpstr>
      <vt:lpstr>Vad kommer att hända under säsongen?</vt:lpstr>
      <vt:lpstr>Vad kommer vi göra under säsongen?</vt:lpstr>
      <vt:lpstr>Träningarna</vt:lpstr>
      <vt:lpstr>Kommunikation</vt:lpstr>
      <vt:lpstr>Lerkils IF föreningsidé</vt:lpstr>
      <vt:lpstr>Vision</vt:lpstr>
      <vt:lpstr>Värdegrund</vt:lpstr>
      <vt:lpstr>Spelare</vt:lpstr>
      <vt:lpstr>Ledare</vt:lpstr>
      <vt:lpstr>Förväntningar på föräldrar</vt:lpstr>
      <vt:lpstr>Föräldrar</vt:lpstr>
      <vt:lpstr>PowerPoint-presentation</vt:lpstr>
      <vt:lpstr>Föräldrarepresentanter</vt:lpstr>
      <vt:lpstr>Föräldrarepresentanter forts.</vt:lpstr>
      <vt:lpstr>Vad förväntas föräldrar hjälpa till med?</vt:lpstr>
      <vt:lpstr>Vem kan tänka sig att vara föräldrarepresentant för laget?</vt:lpstr>
      <vt:lpstr>Spelformen 3 mot 3</vt:lpstr>
      <vt:lpstr>SvFF spelarutbildningsplan</vt:lpstr>
      <vt:lpstr>Spelet 3 mot 3</vt:lpstr>
      <vt:lpstr>Spelarens möjligheter i 3-mot-3 åldern</vt:lpstr>
      <vt:lpstr>Vad kommer vi jobba med under träningar/matcher?</vt:lpstr>
      <vt:lpstr>Film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P2016</dc:title>
  <dc:creator>Fredrik Necander</dc:creator>
  <cp:lastModifiedBy>Fredrik Necander</cp:lastModifiedBy>
  <cp:revision>1</cp:revision>
  <dcterms:created xsi:type="dcterms:W3CDTF">2023-04-07T08:17:53Z</dcterms:created>
  <dcterms:modified xsi:type="dcterms:W3CDTF">2025-10-01T13:37:17Z</dcterms:modified>
</cp:coreProperties>
</file>