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65" r:id="rId2"/>
    <p:sldId id="289" r:id="rId3"/>
    <p:sldId id="329" r:id="rId4"/>
    <p:sldId id="330" r:id="rId5"/>
    <p:sldId id="274" r:id="rId6"/>
    <p:sldId id="317" r:id="rId7"/>
    <p:sldId id="301" r:id="rId8"/>
    <p:sldId id="316" r:id="rId9"/>
    <p:sldId id="331" r:id="rId10"/>
    <p:sldId id="333" r:id="rId11"/>
    <p:sldId id="334" r:id="rId12"/>
    <p:sldId id="332" r:id="rId13"/>
    <p:sldId id="300" r:id="rId14"/>
    <p:sldId id="313" r:id="rId15"/>
    <p:sldId id="291" r:id="rId16"/>
    <p:sldId id="320" r:id="rId17"/>
    <p:sldId id="290" r:id="rId18"/>
    <p:sldId id="335" r:id="rId19"/>
    <p:sldId id="321" r:id="rId20"/>
    <p:sldId id="336" r:id="rId21"/>
    <p:sldId id="322" r:id="rId22"/>
    <p:sldId id="339" r:id="rId23"/>
    <p:sldId id="323" r:id="rId24"/>
    <p:sldId id="324" r:id="rId25"/>
    <p:sldId id="327" r:id="rId26"/>
    <p:sldId id="325" r:id="rId27"/>
    <p:sldId id="328" r:id="rId28"/>
    <p:sldId id="337" r:id="rId29"/>
    <p:sldId id="338" r:id="rId30"/>
  </p:sldIdLst>
  <p:sldSz cx="12192000" cy="6858000"/>
  <p:notesSz cx="6858000" cy="9144000"/>
  <p:defaultTextStyle>
    <a:defPPr rtl="0"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pos="6816" userDrawn="1">
          <p15:clr>
            <a:srgbClr val="A4A3A4"/>
          </p15:clr>
        </p15:guide>
        <p15:guide id="3" pos="816" userDrawn="1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4FE9BC-593B-43EA-9CBC-1D6BA2A3C428}" v="3" dt="2024-04-17T21:43:44.066"/>
  </p1510:revLst>
</p1510:revInfo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3" autoAdjust="0"/>
    <p:restoredTop sz="79559" autoAdjust="0"/>
  </p:normalViewPr>
  <p:slideViewPr>
    <p:cSldViewPr>
      <p:cViewPr varScale="1">
        <p:scale>
          <a:sx n="112" d="100"/>
          <a:sy n="112" d="100"/>
        </p:scale>
        <p:origin x="552" y="96"/>
      </p:cViewPr>
      <p:guideLst>
        <p:guide pos="3840"/>
        <p:guide pos="6816"/>
        <p:guide pos="816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5" d="100"/>
          <a:sy n="95" d="100"/>
        </p:scale>
        <p:origin x="357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edrik Necander" userId="0ef87d54-df62-433b-a104-6ddb19c9022a" providerId="ADAL" clId="{967809E3-7A8C-43CA-881A-C64FE3BF6971}"/>
    <pc:docChg chg="undo custSel addSld delSld modSld sldOrd">
      <pc:chgData name="Fredrik Necander" userId="0ef87d54-df62-433b-a104-6ddb19c9022a" providerId="ADAL" clId="{967809E3-7A8C-43CA-881A-C64FE3BF6971}" dt="2024-04-03T20:06:42.754" v="1507"/>
      <pc:docMkLst>
        <pc:docMk/>
      </pc:docMkLst>
      <pc:sldChg chg="modSp mod">
        <pc:chgData name="Fredrik Necander" userId="0ef87d54-df62-433b-a104-6ddb19c9022a" providerId="ADAL" clId="{967809E3-7A8C-43CA-881A-C64FE3BF6971}" dt="2024-04-03T19:50:24.274" v="390" actId="20577"/>
        <pc:sldMkLst>
          <pc:docMk/>
          <pc:sldMk cId="2798809327" sldId="265"/>
        </pc:sldMkLst>
        <pc:spChg chg="mod">
          <ac:chgData name="Fredrik Necander" userId="0ef87d54-df62-433b-a104-6ddb19c9022a" providerId="ADAL" clId="{967809E3-7A8C-43CA-881A-C64FE3BF6971}" dt="2024-04-03T19:50:24.274" v="390" actId="20577"/>
          <ac:spMkLst>
            <pc:docMk/>
            <pc:sldMk cId="2798809327" sldId="265"/>
            <ac:spMk id="4" creationId="{00000000-0000-0000-0000-000000000000}"/>
          </ac:spMkLst>
        </pc:spChg>
      </pc:sldChg>
      <pc:sldChg chg="modSp mod">
        <pc:chgData name="Fredrik Necander" userId="0ef87d54-df62-433b-a104-6ddb19c9022a" providerId="ADAL" clId="{967809E3-7A8C-43CA-881A-C64FE3BF6971}" dt="2024-04-03T20:06:25.439" v="1504" actId="21"/>
        <pc:sldMkLst>
          <pc:docMk/>
          <pc:sldMk cId="576639622" sldId="289"/>
        </pc:sldMkLst>
        <pc:spChg chg="mod">
          <ac:chgData name="Fredrik Necander" userId="0ef87d54-df62-433b-a104-6ddb19c9022a" providerId="ADAL" clId="{967809E3-7A8C-43CA-881A-C64FE3BF6971}" dt="2024-04-03T20:06:25.439" v="1504" actId="21"/>
          <ac:spMkLst>
            <pc:docMk/>
            <pc:sldMk cId="576639622" sldId="289"/>
            <ac:spMk id="3" creationId="{00000000-0000-0000-0000-000000000000}"/>
          </ac:spMkLst>
        </pc:spChg>
      </pc:sldChg>
      <pc:sldChg chg="ord">
        <pc:chgData name="Fredrik Necander" userId="0ef87d54-df62-433b-a104-6ddb19c9022a" providerId="ADAL" clId="{967809E3-7A8C-43CA-881A-C64FE3BF6971}" dt="2024-04-03T20:05:19.216" v="1496"/>
        <pc:sldMkLst>
          <pc:docMk/>
          <pc:sldMk cId="3765865988" sldId="290"/>
        </pc:sldMkLst>
      </pc:sldChg>
      <pc:sldChg chg="del">
        <pc:chgData name="Fredrik Necander" userId="0ef87d54-df62-433b-a104-6ddb19c9022a" providerId="ADAL" clId="{967809E3-7A8C-43CA-881A-C64FE3BF6971}" dt="2024-04-03T20:05:59.032" v="1502" actId="2696"/>
        <pc:sldMkLst>
          <pc:docMk/>
          <pc:sldMk cId="2193455360" sldId="291"/>
        </pc:sldMkLst>
      </pc:sldChg>
      <pc:sldChg chg="add">
        <pc:chgData name="Fredrik Necander" userId="0ef87d54-df62-433b-a104-6ddb19c9022a" providerId="ADAL" clId="{967809E3-7A8C-43CA-881A-C64FE3BF6971}" dt="2024-04-03T20:06:06.002" v="1503"/>
        <pc:sldMkLst>
          <pc:docMk/>
          <pc:sldMk cId="2663899111" sldId="291"/>
        </pc:sldMkLst>
      </pc:sldChg>
      <pc:sldChg chg="del">
        <pc:chgData name="Fredrik Necander" userId="0ef87d54-df62-433b-a104-6ddb19c9022a" providerId="ADAL" clId="{967809E3-7A8C-43CA-881A-C64FE3BF6971}" dt="2024-04-03T20:05:59.032" v="1502" actId="2696"/>
        <pc:sldMkLst>
          <pc:docMk/>
          <pc:sldMk cId="1140833618" sldId="300"/>
        </pc:sldMkLst>
      </pc:sldChg>
      <pc:sldChg chg="add">
        <pc:chgData name="Fredrik Necander" userId="0ef87d54-df62-433b-a104-6ddb19c9022a" providerId="ADAL" clId="{967809E3-7A8C-43CA-881A-C64FE3BF6971}" dt="2024-04-03T20:06:06.002" v="1503"/>
        <pc:sldMkLst>
          <pc:docMk/>
          <pc:sldMk cId="3895838788" sldId="300"/>
        </pc:sldMkLst>
      </pc:sldChg>
      <pc:sldChg chg="modSp mod">
        <pc:chgData name="Fredrik Necander" userId="0ef87d54-df62-433b-a104-6ddb19c9022a" providerId="ADAL" clId="{967809E3-7A8C-43CA-881A-C64FE3BF6971}" dt="2024-04-03T19:54:43.847" v="617" actId="20577"/>
        <pc:sldMkLst>
          <pc:docMk/>
          <pc:sldMk cId="1074555426" sldId="301"/>
        </pc:sldMkLst>
        <pc:spChg chg="mod">
          <ac:chgData name="Fredrik Necander" userId="0ef87d54-df62-433b-a104-6ddb19c9022a" providerId="ADAL" clId="{967809E3-7A8C-43CA-881A-C64FE3BF6971}" dt="2024-04-03T19:54:43.847" v="617" actId="20577"/>
          <ac:spMkLst>
            <pc:docMk/>
            <pc:sldMk cId="1074555426" sldId="301"/>
            <ac:spMk id="3" creationId="{00000000-0000-0000-0000-000000000000}"/>
          </ac:spMkLst>
        </pc:spChg>
      </pc:sldChg>
      <pc:sldChg chg="del">
        <pc:chgData name="Fredrik Necander" userId="0ef87d54-df62-433b-a104-6ddb19c9022a" providerId="ADAL" clId="{967809E3-7A8C-43CA-881A-C64FE3BF6971}" dt="2024-04-03T20:05:08.651" v="1494" actId="47"/>
        <pc:sldMkLst>
          <pc:docMk/>
          <pc:sldMk cId="46555214" sldId="303"/>
        </pc:sldMkLst>
      </pc:sldChg>
      <pc:sldChg chg="del">
        <pc:chgData name="Fredrik Necander" userId="0ef87d54-df62-433b-a104-6ddb19c9022a" providerId="ADAL" clId="{967809E3-7A8C-43CA-881A-C64FE3BF6971}" dt="2024-04-03T20:05:47.126" v="1501" actId="47"/>
        <pc:sldMkLst>
          <pc:docMk/>
          <pc:sldMk cId="328647791" sldId="304"/>
        </pc:sldMkLst>
      </pc:sldChg>
      <pc:sldChg chg="del">
        <pc:chgData name="Fredrik Necander" userId="0ef87d54-df62-433b-a104-6ddb19c9022a" providerId="ADAL" clId="{967809E3-7A8C-43CA-881A-C64FE3BF6971}" dt="2024-04-03T20:05:47.126" v="1501" actId="47"/>
        <pc:sldMkLst>
          <pc:docMk/>
          <pc:sldMk cId="2415335009" sldId="306"/>
        </pc:sldMkLst>
      </pc:sldChg>
      <pc:sldChg chg="del">
        <pc:chgData name="Fredrik Necander" userId="0ef87d54-df62-433b-a104-6ddb19c9022a" providerId="ADAL" clId="{967809E3-7A8C-43CA-881A-C64FE3BF6971}" dt="2024-04-03T20:05:08.651" v="1494" actId="47"/>
        <pc:sldMkLst>
          <pc:docMk/>
          <pc:sldMk cId="4236130905" sldId="307"/>
        </pc:sldMkLst>
      </pc:sldChg>
      <pc:sldChg chg="del">
        <pc:chgData name="Fredrik Necander" userId="0ef87d54-df62-433b-a104-6ddb19c9022a" providerId="ADAL" clId="{967809E3-7A8C-43CA-881A-C64FE3BF6971}" dt="2024-04-03T20:05:08.651" v="1494" actId="47"/>
        <pc:sldMkLst>
          <pc:docMk/>
          <pc:sldMk cId="3162423829" sldId="309"/>
        </pc:sldMkLst>
      </pc:sldChg>
      <pc:sldChg chg="add">
        <pc:chgData name="Fredrik Necander" userId="0ef87d54-df62-433b-a104-6ddb19c9022a" providerId="ADAL" clId="{967809E3-7A8C-43CA-881A-C64FE3BF6971}" dt="2024-04-03T20:06:06.002" v="1503"/>
        <pc:sldMkLst>
          <pc:docMk/>
          <pc:sldMk cId="247543998" sldId="313"/>
        </pc:sldMkLst>
      </pc:sldChg>
      <pc:sldChg chg="del">
        <pc:chgData name="Fredrik Necander" userId="0ef87d54-df62-433b-a104-6ddb19c9022a" providerId="ADAL" clId="{967809E3-7A8C-43CA-881A-C64FE3BF6971}" dt="2024-04-03T20:05:59.032" v="1502" actId="2696"/>
        <pc:sldMkLst>
          <pc:docMk/>
          <pc:sldMk cId="948654471" sldId="313"/>
        </pc:sldMkLst>
      </pc:sldChg>
      <pc:sldChg chg="del">
        <pc:chgData name="Fredrik Necander" userId="0ef87d54-df62-433b-a104-6ddb19c9022a" providerId="ADAL" clId="{967809E3-7A8C-43CA-881A-C64FE3BF6971}" dt="2024-04-03T19:54:57.951" v="618" actId="2696"/>
        <pc:sldMkLst>
          <pc:docMk/>
          <pc:sldMk cId="2610426913" sldId="315"/>
        </pc:sldMkLst>
      </pc:sldChg>
      <pc:sldChg chg="modSp mod">
        <pc:chgData name="Fredrik Necander" userId="0ef87d54-df62-433b-a104-6ddb19c9022a" providerId="ADAL" clId="{967809E3-7A8C-43CA-881A-C64FE3BF6971}" dt="2024-04-03T19:55:25.935" v="680" actId="20577"/>
        <pc:sldMkLst>
          <pc:docMk/>
          <pc:sldMk cId="2324362898" sldId="316"/>
        </pc:sldMkLst>
        <pc:spChg chg="mod">
          <ac:chgData name="Fredrik Necander" userId="0ef87d54-df62-433b-a104-6ddb19c9022a" providerId="ADAL" clId="{967809E3-7A8C-43CA-881A-C64FE3BF6971}" dt="2024-04-03T19:55:25.935" v="680" actId="20577"/>
          <ac:spMkLst>
            <pc:docMk/>
            <pc:sldMk cId="2324362898" sldId="316"/>
            <ac:spMk id="3" creationId="{00000000-0000-0000-0000-000000000000}"/>
          </ac:spMkLst>
        </pc:spChg>
      </pc:sldChg>
      <pc:sldChg chg="modSp mod">
        <pc:chgData name="Fredrik Necander" userId="0ef87d54-df62-433b-a104-6ddb19c9022a" providerId="ADAL" clId="{967809E3-7A8C-43CA-881A-C64FE3BF6971}" dt="2024-04-03T19:52:01.046" v="443" actId="5793"/>
        <pc:sldMkLst>
          <pc:docMk/>
          <pc:sldMk cId="3240899598" sldId="317"/>
        </pc:sldMkLst>
        <pc:spChg chg="mod">
          <ac:chgData name="Fredrik Necander" userId="0ef87d54-df62-433b-a104-6ddb19c9022a" providerId="ADAL" clId="{967809E3-7A8C-43CA-881A-C64FE3BF6971}" dt="2024-04-03T19:51:02.598" v="421" actId="20577"/>
          <ac:spMkLst>
            <pc:docMk/>
            <pc:sldMk cId="3240899598" sldId="317"/>
            <ac:spMk id="2" creationId="{00000000-0000-0000-0000-000000000000}"/>
          </ac:spMkLst>
        </pc:spChg>
        <pc:spChg chg="mod">
          <ac:chgData name="Fredrik Necander" userId="0ef87d54-df62-433b-a104-6ddb19c9022a" providerId="ADAL" clId="{967809E3-7A8C-43CA-881A-C64FE3BF6971}" dt="2024-04-03T19:52:01.046" v="443" actId="5793"/>
          <ac:spMkLst>
            <pc:docMk/>
            <pc:sldMk cId="3240899598" sldId="317"/>
            <ac:spMk id="3" creationId="{00000000-0000-0000-0000-000000000000}"/>
          </ac:spMkLst>
        </pc:spChg>
      </pc:sldChg>
      <pc:sldChg chg="del">
        <pc:chgData name="Fredrik Necander" userId="0ef87d54-df62-433b-a104-6ddb19c9022a" providerId="ADAL" clId="{967809E3-7A8C-43CA-881A-C64FE3BF6971}" dt="2024-04-03T20:05:47.126" v="1501" actId="47"/>
        <pc:sldMkLst>
          <pc:docMk/>
          <pc:sldMk cId="39027124" sldId="318"/>
        </pc:sldMkLst>
      </pc:sldChg>
      <pc:sldChg chg="del">
        <pc:chgData name="Fredrik Necander" userId="0ef87d54-df62-433b-a104-6ddb19c9022a" providerId="ADAL" clId="{967809E3-7A8C-43CA-881A-C64FE3BF6971}" dt="2024-04-03T20:05:47.126" v="1501" actId="47"/>
        <pc:sldMkLst>
          <pc:docMk/>
          <pc:sldMk cId="2463669855" sldId="319"/>
        </pc:sldMkLst>
      </pc:sldChg>
      <pc:sldChg chg="ord">
        <pc:chgData name="Fredrik Necander" userId="0ef87d54-df62-433b-a104-6ddb19c9022a" providerId="ADAL" clId="{967809E3-7A8C-43CA-881A-C64FE3BF6971}" dt="2024-04-03T20:05:19.216" v="1496"/>
        <pc:sldMkLst>
          <pc:docMk/>
          <pc:sldMk cId="245005554" sldId="320"/>
        </pc:sldMkLst>
      </pc:sldChg>
      <pc:sldChg chg="modSp mod">
        <pc:chgData name="Fredrik Necander" userId="0ef87d54-df62-433b-a104-6ddb19c9022a" providerId="ADAL" clId="{967809E3-7A8C-43CA-881A-C64FE3BF6971}" dt="2024-04-03T20:06:42.754" v="1507"/>
        <pc:sldMkLst>
          <pc:docMk/>
          <pc:sldMk cId="1652189057" sldId="321"/>
        </pc:sldMkLst>
        <pc:spChg chg="mod">
          <ac:chgData name="Fredrik Necander" userId="0ef87d54-df62-433b-a104-6ddb19c9022a" providerId="ADAL" clId="{967809E3-7A8C-43CA-881A-C64FE3BF6971}" dt="2024-04-03T20:06:40.275" v="1506" actId="20577"/>
          <ac:spMkLst>
            <pc:docMk/>
            <pc:sldMk cId="1652189057" sldId="321"/>
            <ac:spMk id="2" creationId="{00000000-0000-0000-0000-000000000000}"/>
          </ac:spMkLst>
        </pc:spChg>
        <pc:spChg chg="mod">
          <ac:chgData name="Fredrik Necander" userId="0ef87d54-df62-433b-a104-6ddb19c9022a" providerId="ADAL" clId="{967809E3-7A8C-43CA-881A-C64FE3BF6971}" dt="2024-04-03T20:06:42.754" v="1507"/>
          <ac:spMkLst>
            <pc:docMk/>
            <pc:sldMk cId="1652189057" sldId="321"/>
            <ac:spMk id="3" creationId="{00000000-0000-0000-0000-000000000000}"/>
          </ac:spMkLst>
        </pc:spChg>
      </pc:sldChg>
      <pc:sldChg chg="del ord">
        <pc:chgData name="Fredrik Necander" userId="0ef87d54-df62-433b-a104-6ddb19c9022a" providerId="ADAL" clId="{967809E3-7A8C-43CA-881A-C64FE3BF6971}" dt="2024-04-03T20:05:29.741" v="1499" actId="2696"/>
        <pc:sldMkLst>
          <pc:docMk/>
          <pc:sldMk cId="683615212" sldId="329"/>
        </pc:sldMkLst>
      </pc:sldChg>
      <pc:sldChg chg="add">
        <pc:chgData name="Fredrik Necander" userId="0ef87d54-df62-433b-a104-6ddb19c9022a" providerId="ADAL" clId="{967809E3-7A8C-43CA-881A-C64FE3BF6971}" dt="2024-04-03T20:05:34.629" v="1500"/>
        <pc:sldMkLst>
          <pc:docMk/>
          <pc:sldMk cId="1521734696" sldId="329"/>
        </pc:sldMkLst>
      </pc:sldChg>
      <pc:sldChg chg="add">
        <pc:chgData name="Fredrik Necander" userId="0ef87d54-df62-433b-a104-6ddb19c9022a" providerId="ADAL" clId="{967809E3-7A8C-43CA-881A-C64FE3BF6971}" dt="2024-04-03T20:05:34.629" v="1500"/>
        <pc:sldMkLst>
          <pc:docMk/>
          <pc:sldMk cId="1214869446" sldId="330"/>
        </pc:sldMkLst>
      </pc:sldChg>
      <pc:sldChg chg="del">
        <pc:chgData name="Fredrik Necander" userId="0ef87d54-df62-433b-a104-6ddb19c9022a" providerId="ADAL" clId="{967809E3-7A8C-43CA-881A-C64FE3BF6971}" dt="2024-04-03T20:05:29.741" v="1499" actId="2696"/>
        <pc:sldMkLst>
          <pc:docMk/>
          <pc:sldMk cId="2085158637" sldId="330"/>
        </pc:sldMkLst>
      </pc:sldChg>
      <pc:sldChg chg="modSp add mod">
        <pc:chgData name="Fredrik Necander" userId="0ef87d54-df62-433b-a104-6ddb19c9022a" providerId="ADAL" clId="{967809E3-7A8C-43CA-881A-C64FE3BF6971}" dt="2024-04-03T19:58:14.823" v="969" actId="20577"/>
        <pc:sldMkLst>
          <pc:docMk/>
          <pc:sldMk cId="1644714832" sldId="331"/>
        </pc:sldMkLst>
        <pc:spChg chg="mod">
          <ac:chgData name="Fredrik Necander" userId="0ef87d54-df62-433b-a104-6ddb19c9022a" providerId="ADAL" clId="{967809E3-7A8C-43CA-881A-C64FE3BF6971}" dt="2024-04-03T19:56:40.234" v="700" actId="20577"/>
          <ac:spMkLst>
            <pc:docMk/>
            <pc:sldMk cId="1644714832" sldId="331"/>
            <ac:spMk id="2" creationId="{00000000-0000-0000-0000-000000000000}"/>
          </ac:spMkLst>
        </pc:spChg>
        <pc:spChg chg="mod">
          <ac:chgData name="Fredrik Necander" userId="0ef87d54-df62-433b-a104-6ddb19c9022a" providerId="ADAL" clId="{967809E3-7A8C-43CA-881A-C64FE3BF6971}" dt="2024-04-03T19:58:14.823" v="969" actId="20577"/>
          <ac:spMkLst>
            <pc:docMk/>
            <pc:sldMk cId="1644714832" sldId="331"/>
            <ac:spMk id="3" creationId="{00000000-0000-0000-0000-000000000000}"/>
          </ac:spMkLst>
        </pc:spChg>
      </pc:sldChg>
      <pc:sldChg chg="modSp add mod">
        <pc:chgData name="Fredrik Necander" userId="0ef87d54-df62-433b-a104-6ddb19c9022a" providerId="ADAL" clId="{967809E3-7A8C-43CA-881A-C64FE3BF6971}" dt="2024-04-03T20:04:12.569" v="1456" actId="20577"/>
        <pc:sldMkLst>
          <pc:docMk/>
          <pc:sldMk cId="2697262684" sldId="332"/>
        </pc:sldMkLst>
        <pc:spChg chg="mod">
          <ac:chgData name="Fredrik Necander" userId="0ef87d54-df62-433b-a104-6ddb19c9022a" providerId="ADAL" clId="{967809E3-7A8C-43CA-881A-C64FE3BF6971}" dt="2024-04-03T19:58:48.327" v="977" actId="20577"/>
          <ac:spMkLst>
            <pc:docMk/>
            <pc:sldMk cId="2697262684" sldId="332"/>
            <ac:spMk id="2" creationId="{00000000-0000-0000-0000-000000000000}"/>
          </ac:spMkLst>
        </pc:spChg>
        <pc:spChg chg="mod">
          <ac:chgData name="Fredrik Necander" userId="0ef87d54-df62-433b-a104-6ddb19c9022a" providerId="ADAL" clId="{967809E3-7A8C-43CA-881A-C64FE3BF6971}" dt="2024-04-03T20:04:12.569" v="1456" actId="20577"/>
          <ac:spMkLst>
            <pc:docMk/>
            <pc:sldMk cId="2697262684" sldId="332"/>
            <ac:spMk id="3" creationId="{00000000-0000-0000-0000-000000000000}"/>
          </ac:spMkLst>
        </pc:spChg>
      </pc:sldChg>
      <pc:sldChg chg="modSp add mod ord">
        <pc:chgData name="Fredrik Necander" userId="0ef87d54-df62-433b-a104-6ddb19c9022a" providerId="ADAL" clId="{967809E3-7A8C-43CA-881A-C64FE3BF6971}" dt="2024-04-03T20:00:12.756" v="1110" actId="5793"/>
        <pc:sldMkLst>
          <pc:docMk/>
          <pc:sldMk cId="1774795813" sldId="333"/>
        </pc:sldMkLst>
        <pc:spChg chg="mod">
          <ac:chgData name="Fredrik Necander" userId="0ef87d54-df62-433b-a104-6ddb19c9022a" providerId="ADAL" clId="{967809E3-7A8C-43CA-881A-C64FE3BF6971}" dt="2024-04-03T19:59:08.355" v="984"/>
          <ac:spMkLst>
            <pc:docMk/>
            <pc:sldMk cId="1774795813" sldId="333"/>
            <ac:spMk id="2" creationId="{00000000-0000-0000-0000-000000000000}"/>
          </ac:spMkLst>
        </pc:spChg>
        <pc:spChg chg="mod">
          <ac:chgData name="Fredrik Necander" userId="0ef87d54-df62-433b-a104-6ddb19c9022a" providerId="ADAL" clId="{967809E3-7A8C-43CA-881A-C64FE3BF6971}" dt="2024-04-03T20:00:12.756" v="1110" actId="5793"/>
          <ac:spMkLst>
            <pc:docMk/>
            <pc:sldMk cId="1774795813" sldId="333"/>
            <ac:spMk id="3" creationId="{00000000-0000-0000-0000-000000000000}"/>
          </ac:spMkLst>
        </pc:spChg>
      </pc:sldChg>
      <pc:sldChg chg="modSp add mod">
        <pc:chgData name="Fredrik Necander" userId="0ef87d54-df62-433b-a104-6ddb19c9022a" providerId="ADAL" clId="{967809E3-7A8C-43CA-881A-C64FE3BF6971}" dt="2024-04-03T20:03:50.558" v="1430" actId="20577"/>
        <pc:sldMkLst>
          <pc:docMk/>
          <pc:sldMk cId="1558289049" sldId="334"/>
        </pc:sldMkLst>
        <pc:spChg chg="mod">
          <ac:chgData name="Fredrik Necander" userId="0ef87d54-df62-433b-a104-6ddb19c9022a" providerId="ADAL" clId="{967809E3-7A8C-43CA-881A-C64FE3BF6971}" dt="2024-04-03T20:00:50.968" v="1166" actId="20577"/>
          <ac:spMkLst>
            <pc:docMk/>
            <pc:sldMk cId="1558289049" sldId="334"/>
            <ac:spMk id="2" creationId="{00000000-0000-0000-0000-000000000000}"/>
          </ac:spMkLst>
        </pc:spChg>
        <pc:spChg chg="mod">
          <ac:chgData name="Fredrik Necander" userId="0ef87d54-df62-433b-a104-6ddb19c9022a" providerId="ADAL" clId="{967809E3-7A8C-43CA-881A-C64FE3BF6971}" dt="2024-04-03T20:03:50.558" v="1430" actId="20577"/>
          <ac:spMkLst>
            <pc:docMk/>
            <pc:sldMk cId="1558289049" sldId="334"/>
            <ac:spMk id="3" creationId="{00000000-0000-0000-0000-000000000000}"/>
          </ac:spMkLst>
        </pc:spChg>
      </pc:sldChg>
      <pc:sldChg chg="modSp add mod ord">
        <pc:chgData name="Fredrik Necander" userId="0ef87d54-df62-433b-a104-6ddb19c9022a" providerId="ADAL" clId="{967809E3-7A8C-43CA-881A-C64FE3BF6971}" dt="2024-04-03T20:04:39.455" v="1493" actId="20577"/>
        <pc:sldMkLst>
          <pc:docMk/>
          <pc:sldMk cId="3924108603" sldId="335"/>
        </pc:sldMkLst>
        <pc:spChg chg="mod">
          <ac:chgData name="Fredrik Necander" userId="0ef87d54-df62-433b-a104-6ddb19c9022a" providerId="ADAL" clId="{967809E3-7A8C-43CA-881A-C64FE3BF6971}" dt="2024-04-03T20:04:39.455" v="1493" actId="20577"/>
          <ac:spMkLst>
            <pc:docMk/>
            <pc:sldMk cId="3924108603" sldId="335"/>
            <ac:spMk id="2" creationId="{00000000-0000-0000-0000-000000000000}"/>
          </ac:spMkLst>
        </pc:spChg>
      </pc:sldChg>
      <pc:sldChg chg="add">
        <pc:chgData name="Fredrik Necander" userId="0ef87d54-df62-433b-a104-6ddb19c9022a" providerId="ADAL" clId="{967809E3-7A8C-43CA-881A-C64FE3BF6971}" dt="2024-04-03T20:06:35.563" v="1505" actId="2890"/>
        <pc:sldMkLst>
          <pc:docMk/>
          <pc:sldMk cId="3563565967" sldId="336"/>
        </pc:sldMkLst>
      </pc:sldChg>
    </pc:docChg>
  </pc:docChgLst>
  <pc:docChgLst>
    <pc:chgData name="Fredrik Necander" userId="0ef87d54-df62-433b-a104-6ddb19c9022a" providerId="ADAL" clId="{C44FE9BC-593B-43EA-9CBC-1D6BA2A3C428}"/>
    <pc:docChg chg="undo custSel addSld delSld modSld">
      <pc:chgData name="Fredrik Necander" userId="0ef87d54-df62-433b-a104-6ddb19c9022a" providerId="ADAL" clId="{C44FE9BC-593B-43EA-9CBC-1D6BA2A3C428}" dt="2024-04-17T21:43:44.058" v="6"/>
      <pc:docMkLst>
        <pc:docMk/>
      </pc:docMkLst>
      <pc:sldChg chg="add del">
        <pc:chgData name="Fredrik Necander" userId="0ef87d54-df62-433b-a104-6ddb19c9022a" providerId="ADAL" clId="{C44FE9BC-593B-43EA-9CBC-1D6BA2A3C428}" dt="2024-04-17T21:43:44.058" v="6"/>
        <pc:sldMkLst>
          <pc:docMk/>
          <pc:sldMk cId="1652189057" sldId="321"/>
        </pc:sldMkLst>
      </pc:sldChg>
      <pc:sldChg chg="add del">
        <pc:chgData name="Fredrik Necander" userId="0ef87d54-df62-433b-a104-6ddb19c9022a" providerId="ADAL" clId="{C44FE9BC-593B-43EA-9CBC-1D6BA2A3C428}" dt="2024-04-17T21:43:44.058" v="6"/>
        <pc:sldMkLst>
          <pc:docMk/>
          <pc:sldMk cId="653135593" sldId="322"/>
        </pc:sldMkLst>
      </pc:sldChg>
      <pc:sldChg chg="add del">
        <pc:chgData name="Fredrik Necander" userId="0ef87d54-df62-433b-a104-6ddb19c9022a" providerId="ADAL" clId="{C44FE9BC-593B-43EA-9CBC-1D6BA2A3C428}" dt="2024-04-17T21:43:44.058" v="6"/>
        <pc:sldMkLst>
          <pc:docMk/>
          <pc:sldMk cId="3881035046" sldId="323"/>
        </pc:sldMkLst>
      </pc:sldChg>
      <pc:sldChg chg="add del">
        <pc:chgData name="Fredrik Necander" userId="0ef87d54-df62-433b-a104-6ddb19c9022a" providerId="ADAL" clId="{C44FE9BC-593B-43EA-9CBC-1D6BA2A3C428}" dt="2024-04-17T21:43:44.058" v="6"/>
        <pc:sldMkLst>
          <pc:docMk/>
          <pc:sldMk cId="3316870753" sldId="324"/>
        </pc:sldMkLst>
      </pc:sldChg>
      <pc:sldChg chg="add del">
        <pc:chgData name="Fredrik Necander" userId="0ef87d54-df62-433b-a104-6ddb19c9022a" providerId="ADAL" clId="{C44FE9BC-593B-43EA-9CBC-1D6BA2A3C428}" dt="2024-04-17T21:43:44.058" v="6"/>
        <pc:sldMkLst>
          <pc:docMk/>
          <pc:sldMk cId="2410532422" sldId="325"/>
        </pc:sldMkLst>
      </pc:sldChg>
      <pc:sldChg chg="del">
        <pc:chgData name="Fredrik Necander" userId="0ef87d54-df62-433b-a104-6ddb19c9022a" providerId="ADAL" clId="{C44FE9BC-593B-43EA-9CBC-1D6BA2A3C428}" dt="2024-04-17T21:43:34.560" v="4" actId="47"/>
        <pc:sldMkLst>
          <pc:docMk/>
          <pc:sldMk cId="2301038512" sldId="326"/>
        </pc:sldMkLst>
      </pc:sldChg>
      <pc:sldChg chg="add del">
        <pc:chgData name="Fredrik Necander" userId="0ef87d54-df62-433b-a104-6ddb19c9022a" providerId="ADAL" clId="{C44FE9BC-593B-43EA-9CBC-1D6BA2A3C428}" dt="2024-04-17T21:43:44.058" v="6"/>
        <pc:sldMkLst>
          <pc:docMk/>
          <pc:sldMk cId="4093658649" sldId="327"/>
        </pc:sldMkLst>
      </pc:sldChg>
      <pc:sldChg chg="add del">
        <pc:chgData name="Fredrik Necander" userId="0ef87d54-df62-433b-a104-6ddb19c9022a" providerId="ADAL" clId="{C44FE9BC-593B-43EA-9CBC-1D6BA2A3C428}" dt="2024-04-17T21:43:44.058" v="6"/>
        <pc:sldMkLst>
          <pc:docMk/>
          <pc:sldMk cId="474997606" sldId="328"/>
        </pc:sldMkLst>
      </pc:sldChg>
      <pc:sldChg chg="add del">
        <pc:chgData name="Fredrik Necander" userId="0ef87d54-df62-433b-a104-6ddb19c9022a" providerId="ADAL" clId="{C44FE9BC-593B-43EA-9CBC-1D6BA2A3C428}" dt="2024-04-17T21:43:44.058" v="6"/>
        <pc:sldMkLst>
          <pc:docMk/>
          <pc:sldMk cId="3924108603" sldId="335"/>
        </pc:sldMkLst>
      </pc:sldChg>
      <pc:sldChg chg="add del">
        <pc:chgData name="Fredrik Necander" userId="0ef87d54-df62-433b-a104-6ddb19c9022a" providerId="ADAL" clId="{C44FE9BC-593B-43EA-9CBC-1D6BA2A3C428}" dt="2024-04-17T21:43:44.058" v="6"/>
        <pc:sldMkLst>
          <pc:docMk/>
          <pc:sldMk cId="3563565967" sldId="336"/>
        </pc:sldMkLst>
      </pc:sldChg>
      <pc:sldChg chg="add del">
        <pc:chgData name="Fredrik Necander" userId="0ef87d54-df62-433b-a104-6ddb19c9022a" providerId="ADAL" clId="{C44FE9BC-593B-43EA-9CBC-1D6BA2A3C428}" dt="2024-04-17T21:43:30.076" v="3"/>
        <pc:sldMkLst>
          <pc:docMk/>
          <pc:sldMk cId="974479126" sldId="337"/>
        </pc:sldMkLst>
      </pc:sldChg>
      <pc:sldChg chg="add">
        <pc:chgData name="Fredrik Necander" userId="0ef87d54-df62-433b-a104-6ddb19c9022a" providerId="ADAL" clId="{C44FE9BC-593B-43EA-9CBC-1D6BA2A3C428}" dt="2024-04-17T21:43:44.058" v="6"/>
        <pc:sldMkLst>
          <pc:docMk/>
          <pc:sldMk cId="2819994623" sldId="337"/>
        </pc:sldMkLst>
      </pc:sldChg>
      <pc:sldChg chg="add">
        <pc:chgData name="Fredrik Necander" userId="0ef87d54-df62-433b-a104-6ddb19c9022a" providerId="ADAL" clId="{C44FE9BC-593B-43EA-9CBC-1D6BA2A3C428}" dt="2024-04-17T21:43:44.058" v="6"/>
        <pc:sldMkLst>
          <pc:docMk/>
          <pc:sldMk cId="136717000" sldId="338"/>
        </pc:sldMkLst>
      </pc:sldChg>
      <pc:sldChg chg="add del">
        <pc:chgData name="Fredrik Necander" userId="0ef87d54-df62-433b-a104-6ddb19c9022a" providerId="ADAL" clId="{C44FE9BC-593B-43EA-9CBC-1D6BA2A3C428}" dt="2024-04-17T21:43:30.076" v="3"/>
        <pc:sldMkLst>
          <pc:docMk/>
          <pc:sldMk cId="2868177200" sldId="338"/>
        </pc:sldMkLst>
      </pc:sldChg>
      <pc:sldChg chg="add del">
        <pc:chgData name="Fredrik Necander" userId="0ef87d54-df62-433b-a104-6ddb19c9022a" providerId="ADAL" clId="{C44FE9BC-593B-43EA-9CBC-1D6BA2A3C428}" dt="2024-04-17T21:43:30.076" v="3"/>
        <pc:sldMkLst>
          <pc:docMk/>
          <pc:sldMk cId="1397811825" sldId="339"/>
        </pc:sldMkLst>
      </pc:sldChg>
      <pc:sldChg chg="add">
        <pc:chgData name="Fredrik Necander" userId="0ef87d54-df62-433b-a104-6ddb19c9022a" providerId="ADAL" clId="{C44FE9BC-593B-43EA-9CBC-1D6BA2A3C428}" dt="2024-04-17T21:43:44.058" v="6"/>
        <pc:sldMkLst>
          <pc:docMk/>
          <pc:sldMk cId="3450384937" sldId="339"/>
        </pc:sldMkLst>
      </pc:sldChg>
      <pc:sldChg chg="add del">
        <pc:chgData name="Fredrik Necander" userId="0ef87d54-df62-433b-a104-6ddb19c9022a" providerId="ADAL" clId="{C44FE9BC-593B-43EA-9CBC-1D6BA2A3C428}" dt="2024-04-17T21:43:30.076" v="3"/>
        <pc:sldMkLst>
          <pc:docMk/>
          <pc:sldMk cId="60429359" sldId="340"/>
        </pc:sldMkLst>
      </pc:sldChg>
      <pc:sldChg chg="add del">
        <pc:chgData name="Fredrik Necander" userId="0ef87d54-df62-433b-a104-6ddb19c9022a" providerId="ADAL" clId="{C44FE9BC-593B-43EA-9CBC-1D6BA2A3C428}" dt="2024-04-17T21:43:30.076" v="3"/>
        <pc:sldMkLst>
          <pc:docMk/>
          <pc:sldMk cId="3450384937" sldId="341"/>
        </pc:sldMkLst>
      </pc:sldChg>
      <pc:sldChg chg="add del">
        <pc:chgData name="Fredrik Necander" userId="0ef87d54-df62-433b-a104-6ddb19c9022a" providerId="ADAL" clId="{C44FE9BC-593B-43EA-9CBC-1D6BA2A3C428}" dt="2024-04-17T21:43:30.076" v="3"/>
        <pc:sldMkLst>
          <pc:docMk/>
          <pc:sldMk cId="2154576762" sldId="342"/>
        </pc:sldMkLst>
      </pc:sldChg>
      <pc:sldChg chg="add del">
        <pc:chgData name="Fredrik Necander" userId="0ef87d54-df62-433b-a104-6ddb19c9022a" providerId="ADAL" clId="{C44FE9BC-593B-43EA-9CBC-1D6BA2A3C428}" dt="2024-04-17T21:43:30.076" v="3"/>
        <pc:sldMkLst>
          <pc:docMk/>
          <pc:sldMk cId="1143033636" sldId="343"/>
        </pc:sldMkLst>
      </pc:sldChg>
      <pc:sldChg chg="add del">
        <pc:chgData name="Fredrik Necander" userId="0ef87d54-df62-433b-a104-6ddb19c9022a" providerId="ADAL" clId="{C44FE9BC-593B-43EA-9CBC-1D6BA2A3C428}" dt="2024-04-17T21:43:30.076" v="3"/>
        <pc:sldMkLst>
          <pc:docMk/>
          <pc:sldMk cId="2860793919" sldId="344"/>
        </pc:sldMkLst>
      </pc:sldChg>
      <pc:sldChg chg="add del">
        <pc:chgData name="Fredrik Necander" userId="0ef87d54-df62-433b-a104-6ddb19c9022a" providerId="ADAL" clId="{C44FE9BC-593B-43EA-9CBC-1D6BA2A3C428}" dt="2024-04-17T21:43:30.076" v="3"/>
        <pc:sldMkLst>
          <pc:docMk/>
          <pc:sldMk cId="943483658" sldId="345"/>
        </pc:sldMkLst>
      </pc:sldChg>
      <pc:sldChg chg="add del">
        <pc:chgData name="Fredrik Necander" userId="0ef87d54-df62-433b-a104-6ddb19c9022a" providerId="ADAL" clId="{C44FE9BC-593B-43EA-9CBC-1D6BA2A3C428}" dt="2024-04-17T21:43:30.076" v="3"/>
        <pc:sldMkLst>
          <pc:docMk/>
          <pc:sldMk cId="4291126862" sldId="346"/>
        </pc:sldMkLst>
      </pc:sldChg>
      <pc:sldChg chg="add del">
        <pc:chgData name="Fredrik Necander" userId="0ef87d54-df62-433b-a104-6ddb19c9022a" providerId="ADAL" clId="{C44FE9BC-593B-43EA-9CBC-1D6BA2A3C428}" dt="2024-04-17T21:43:30.076" v="3"/>
        <pc:sldMkLst>
          <pc:docMk/>
          <pc:sldMk cId="2819994623" sldId="347"/>
        </pc:sldMkLst>
      </pc:sldChg>
      <pc:sldChg chg="add del">
        <pc:chgData name="Fredrik Necander" userId="0ef87d54-df62-433b-a104-6ddb19c9022a" providerId="ADAL" clId="{C44FE9BC-593B-43EA-9CBC-1D6BA2A3C428}" dt="2024-04-17T21:43:30.076" v="3"/>
        <pc:sldMkLst>
          <pc:docMk/>
          <pc:sldMk cId="136717000" sldId="348"/>
        </pc:sldMkLst>
      </pc:sldChg>
    </pc:docChg>
  </pc:docChgLst>
  <pc:docChgLst>
    <pc:chgData name="Fredrik Necander" userId="0ef87d54-df62-433b-a104-6ddb19c9022a" providerId="ADAL" clId="{40B4E4CA-CB4E-4BDF-AA73-F5806ACFA602}"/>
    <pc:docChg chg="undo custSel addSld delSld modSld sldOrd">
      <pc:chgData name="Fredrik Necander" userId="0ef87d54-df62-433b-a104-6ddb19c9022a" providerId="ADAL" clId="{40B4E4CA-CB4E-4BDF-AA73-F5806ACFA602}" dt="2023-11-27T20:10:18.833" v="4706" actId="47"/>
      <pc:docMkLst>
        <pc:docMk/>
      </pc:docMkLst>
      <pc:sldChg chg="modSp mod">
        <pc:chgData name="Fredrik Necander" userId="0ef87d54-df62-433b-a104-6ddb19c9022a" providerId="ADAL" clId="{40B4E4CA-CB4E-4BDF-AA73-F5806ACFA602}" dt="2023-11-26T13:19:39.815" v="10" actId="20577"/>
        <pc:sldMkLst>
          <pc:docMk/>
          <pc:sldMk cId="2798809327" sldId="265"/>
        </pc:sldMkLst>
        <pc:spChg chg="mod">
          <ac:chgData name="Fredrik Necander" userId="0ef87d54-df62-433b-a104-6ddb19c9022a" providerId="ADAL" clId="{40B4E4CA-CB4E-4BDF-AA73-F5806ACFA602}" dt="2023-11-26T13:19:39.815" v="10" actId="20577"/>
          <ac:spMkLst>
            <pc:docMk/>
            <pc:sldMk cId="2798809327" sldId="265"/>
            <ac:spMk id="4" creationId="{00000000-0000-0000-0000-000000000000}"/>
          </ac:spMkLst>
        </pc:spChg>
      </pc:sldChg>
      <pc:sldChg chg="modSp mod">
        <pc:chgData name="Fredrik Necander" userId="0ef87d54-df62-433b-a104-6ddb19c9022a" providerId="ADAL" clId="{40B4E4CA-CB4E-4BDF-AA73-F5806ACFA602}" dt="2023-11-26T13:23:16.849" v="302" actId="20577"/>
        <pc:sldMkLst>
          <pc:docMk/>
          <pc:sldMk cId="3332817386" sldId="274"/>
        </pc:sldMkLst>
        <pc:spChg chg="mod">
          <ac:chgData name="Fredrik Necander" userId="0ef87d54-df62-433b-a104-6ddb19c9022a" providerId="ADAL" clId="{40B4E4CA-CB4E-4BDF-AA73-F5806ACFA602}" dt="2023-11-26T13:23:16.849" v="302" actId="20577"/>
          <ac:spMkLst>
            <pc:docMk/>
            <pc:sldMk cId="3332817386" sldId="274"/>
            <ac:spMk id="2" creationId="{00000000-0000-0000-0000-000000000000}"/>
          </ac:spMkLst>
        </pc:spChg>
      </pc:sldChg>
      <pc:sldChg chg="del">
        <pc:chgData name="Fredrik Necander" userId="0ef87d54-df62-433b-a104-6ddb19c9022a" providerId="ADAL" clId="{40B4E4CA-CB4E-4BDF-AA73-F5806ACFA602}" dt="2023-11-27T20:09:31.840" v="4705" actId="47"/>
        <pc:sldMkLst>
          <pc:docMk/>
          <pc:sldMk cId="559315430" sldId="276"/>
        </pc:sldMkLst>
      </pc:sldChg>
      <pc:sldChg chg="del">
        <pc:chgData name="Fredrik Necander" userId="0ef87d54-df62-433b-a104-6ddb19c9022a" providerId="ADAL" clId="{40B4E4CA-CB4E-4BDF-AA73-F5806ACFA602}" dt="2023-11-27T20:09:31.840" v="4705" actId="47"/>
        <pc:sldMkLst>
          <pc:docMk/>
          <pc:sldMk cId="4091845372" sldId="280"/>
        </pc:sldMkLst>
      </pc:sldChg>
      <pc:sldChg chg="del">
        <pc:chgData name="Fredrik Necander" userId="0ef87d54-df62-433b-a104-6ddb19c9022a" providerId="ADAL" clId="{40B4E4CA-CB4E-4BDF-AA73-F5806ACFA602}" dt="2023-11-27T20:09:31.840" v="4705" actId="47"/>
        <pc:sldMkLst>
          <pc:docMk/>
          <pc:sldMk cId="1585542892" sldId="284"/>
        </pc:sldMkLst>
      </pc:sldChg>
      <pc:sldChg chg="modSp mod">
        <pc:chgData name="Fredrik Necander" userId="0ef87d54-df62-433b-a104-6ddb19c9022a" providerId="ADAL" clId="{40B4E4CA-CB4E-4BDF-AA73-F5806ACFA602}" dt="2023-11-26T14:35:44.696" v="4095" actId="20577"/>
        <pc:sldMkLst>
          <pc:docMk/>
          <pc:sldMk cId="576639622" sldId="289"/>
        </pc:sldMkLst>
        <pc:spChg chg="mod">
          <ac:chgData name="Fredrik Necander" userId="0ef87d54-df62-433b-a104-6ddb19c9022a" providerId="ADAL" clId="{40B4E4CA-CB4E-4BDF-AA73-F5806ACFA602}" dt="2023-11-26T14:35:44.696" v="4095" actId="20577"/>
          <ac:spMkLst>
            <pc:docMk/>
            <pc:sldMk cId="576639622" sldId="289"/>
            <ac:spMk id="3" creationId="{00000000-0000-0000-0000-000000000000}"/>
          </ac:spMkLst>
        </pc:spChg>
      </pc:sldChg>
      <pc:sldChg chg="modSp mod">
        <pc:chgData name="Fredrik Necander" userId="0ef87d54-df62-433b-a104-6ddb19c9022a" providerId="ADAL" clId="{40B4E4CA-CB4E-4BDF-AA73-F5806ACFA602}" dt="2023-11-26T14:26:48.183" v="4019" actId="20577"/>
        <pc:sldMkLst>
          <pc:docMk/>
          <pc:sldMk cId="3765865988" sldId="290"/>
        </pc:sldMkLst>
        <pc:spChg chg="mod">
          <ac:chgData name="Fredrik Necander" userId="0ef87d54-df62-433b-a104-6ddb19c9022a" providerId="ADAL" clId="{40B4E4CA-CB4E-4BDF-AA73-F5806ACFA602}" dt="2023-11-26T13:44:02.227" v="912" actId="20577"/>
          <ac:spMkLst>
            <pc:docMk/>
            <pc:sldMk cId="3765865988" sldId="290"/>
            <ac:spMk id="2" creationId="{00000000-0000-0000-0000-000000000000}"/>
          </ac:spMkLst>
        </pc:spChg>
        <pc:spChg chg="mod">
          <ac:chgData name="Fredrik Necander" userId="0ef87d54-df62-433b-a104-6ddb19c9022a" providerId="ADAL" clId="{40B4E4CA-CB4E-4BDF-AA73-F5806ACFA602}" dt="2023-11-26T14:26:48.183" v="4019" actId="20577"/>
          <ac:spMkLst>
            <pc:docMk/>
            <pc:sldMk cId="3765865988" sldId="290"/>
            <ac:spMk id="3" creationId="{00000000-0000-0000-0000-000000000000}"/>
          </ac:spMkLst>
        </pc:spChg>
      </pc:sldChg>
      <pc:sldChg chg="addSp delSp modSp mod">
        <pc:chgData name="Fredrik Necander" userId="0ef87d54-df62-433b-a104-6ddb19c9022a" providerId="ADAL" clId="{40B4E4CA-CB4E-4BDF-AA73-F5806ACFA602}" dt="2023-11-26T14:30:18.270" v="4041" actId="20577"/>
        <pc:sldMkLst>
          <pc:docMk/>
          <pc:sldMk cId="2193455360" sldId="291"/>
        </pc:sldMkLst>
        <pc:spChg chg="mod">
          <ac:chgData name="Fredrik Necander" userId="0ef87d54-df62-433b-a104-6ddb19c9022a" providerId="ADAL" clId="{40B4E4CA-CB4E-4BDF-AA73-F5806ACFA602}" dt="2023-11-26T14:30:18.270" v="4041" actId="20577"/>
          <ac:spMkLst>
            <pc:docMk/>
            <pc:sldMk cId="2193455360" sldId="291"/>
            <ac:spMk id="2" creationId="{00000000-0000-0000-0000-000000000000}"/>
          </ac:spMkLst>
        </pc:spChg>
        <pc:spChg chg="mod">
          <ac:chgData name="Fredrik Necander" userId="0ef87d54-df62-433b-a104-6ddb19c9022a" providerId="ADAL" clId="{40B4E4CA-CB4E-4BDF-AA73-F5806ACFA602}" dt="2023-11-26T14:30:11.085" v="4037" actId="20577"/>
          <ac:spMkLst>
            <pc:docMk/>
            <pc:sldMk cId="2193455360" sldId="291"/>
            <ac:spMk id="3" creationId="{00000000-0000-0000-0000-000000000000}"/>
          </ac:spMkLst>
        </pc:spChg>
        <pc:picChg chg="del">
          <ac:chgData name="Fredrik Necander" userId="0ef87d54-df62-433b-a104-6ddb19c9022a" providerId="ADAL" clId="{40B4E4CA-CB4E-4BDF-AA73-F5806ACFA602}" dt="2023-11-26T14:30:02.699" v="4029" actId="478"/>
          <ac:picMkLst>
            <pc:docMk/>
            <pc:sldMk cId="2193455360" sldId="291"/>
            <ac:picMk id="5" creationId="{8ED3B359-E0A5-4B78-5D52-CD3049FABA52}"/>
          </ac:picMkLst>
        </pc:picChg>
        <pc:picChg chg="add mod">
          <ac:chgData name="Fredrik Necander" userId="0ef87d54-df62-433b-a104-6ddb19c9022a" providerId="ADAL" clId="{40B4E4CA-CB4E-4BDF-AA73-F5806ACFA602}" dt="2023-11-26T14:30:07.177" v="4030" actId="1076"/>
          <ac:picMkLst>
            <pc:docMk/>
            <pc:sldMk cId="2193455360" sldId="291"/>
            <ac:picMk id="6" creationId="{82350D91-1674-7700-4D6F-83E25A7D34D0}"/>
          </ac:picMkLst>
        </pc:picChg>
      </pc:sldChg>
      <pc:sldChg chg="del">
        <pc:chgData name="Fredrik Necander" userId="0ef87d54-df62-433b-a104-6ddb19c9022a" providerId="ADAL" clId="{40B4E4CA-CB4E-4BDF-AA73-F5806ACFA602}" dt="2023-11-26T14:30:46.816" v="4043" actId="2696"/>
        <pc:sldMkLst>
          <pc:docMk/>
          <pc:sldMk cId="1511145347" sldId="292"/>
        </pc:sldMkLst>
      </pc:sldChg>
      <pc:sldChg chg="del">
        <pc:chgData name="Fredrik Necander" userId="0ef87d54-df62-433b-a104-6ddb19c9022a" providerId="ADAL" clId="{40B4E4CA-CB4E-4BDF-AA73-F5806ACFA602}" dt="2023-11-27T20:09:31.840" v="4705" actId="47"/>
        <pc:sldMkLst>
          <pc:docMk/>
          <pc:sldMk cId="3676793758" sldId="294"/>
        </pc:sldMkLst>
      </pc:sldChg>
      <pc:sldChg chg="del">
        <pc:chgData name="Fredrik Necander" userId="0ef87d54-df62-433b-a104-6ddb19c9022a" providerId="ADAL" clId="{40B4E4CA-CB4E-4BDF-AA73-F5806ACFA602}" dt="2023-11-27T20:09:31.840" v="4705" actId="47"/>
        <pc:sldMkLst>
          <pc:docMk/>
          <pc:sldMk cId="3404412424" sldId="295"/>
        </pc:sldMkLst>
      </pc:sldChg>
      <pc:sldChg chg="del">
        <pc:chgData name="Fredrik Necander" userId="0ef87d54-df62-433b-a104-6ddb19c9022a" providerId="ADAL" clId="{40B4E4CA-CB4E-4BDF-AA73-F5806ACFA602}" dt="2023-11-27T20:09:31.840" v="4705" actId="47"/>
        <pc:sldMkLst>
          <pc:docMk/>
          <pc:sldMk cId="3199785694" sldId="296"/>
        </pc:sldMkLst>
      </pc:sldChg>
      <pc:sldChg chg="del">
        <pc:chgData name="Fredrik Necander" userId="0ef87d54-df62-433b-a104-6ddb19c9022a" providerId="ADAL" clId="{40B4E4CA-CB4E-4BDF-AA73-F5806ACFA602}" dt="2023-11-27T20:09:31.840" v="4705" actId="47"/>
        <pc:sldMkLst>
          <pc:docMk/>
          <pc:sldMk cId="41477627" sldId="298"/>
        </pc:sldMkLst>
      </pc:sldChg>
      <pc:sldChg chg="del">
        <pc:chgData name="Fredrik Necander" userId="0ef87d54-df62-433b-a104-6ddb19c9022a" providerId="ADAL" clId="{40B4E4CA-CB4E-4BDF-AA73-F5806ACFA602}" dt="2023-11-26T13:43:12.986" v="811" actId="47"/>
        <pc:sldMkLst>
          <pc:docMk/>
          <pc:sldMk cId="2964064852" sldId="299"/>
        </pc:sldMkLst>
      </pc:sldChg>
      <pc:sldChg chg="modSp mod">
        <pc:chgData name="Fredrik Necander" userId="0ef87d54-df62-433b-a104-6ddb19c9022a" providerId="ADAL" clId="{40B4E4CA-CB4E-4BDF-AA73-F5806ACFA602}" dt="2023-11-26T14:27:11.100" v="4023" actId="20577"/>
        <pc:sldMkLst>
          <pc:docMk/>
          <pc:sldMk cId="1140833618" sldId="300"/>
        </pc:sldMkLst>
        <pc:spChg chg="mod">
          <ac:chgData name="Fredrik Necander" userId="0ef87d54-df62-433b-a104-6ddb19c9022a" providerId="ADAL" clId="{40B4E4CA-CB4E-4BDF-AA73-F5806ACFA602}" dt="2023-11-26T14:27:11.100" v="4023" actId="20577"/>
          <ac:spMkLst>
            <pc:docMk/>
            <pc:sldMk cId="1140833618" sldId="300"/>
            <ac:spMk id="2" creationId="{00000000-0000-0000-0000-000000000000}"/>
          </ac:spMkLst>
        </pc:spChg>
      </pc:sldChg>
      <pc:sldChg chg="modSp mod">
        <pc:chgData name="Fredrik Necander" userId="0ef87d54-df62-433b-a104-6ddb19c9022a" providerId="ADAL" clId="{40B4E4CA-CB4E-4BDF-AA73-F5806ACFA602}" dt="2023-11-26T14:25:06.213" v="3975" actId="20577"/>
        <pc:sldMkLst>
          <pc:docMk/>
          <pc:sldMk cId="1074555426" sldId="301"/>
        </pc:sldMkLst>
        <pc:spChg chg="mod">
          <ac:chgData name="Fredrik Necander" userId="0ef87d54-df62-433b-a104-6ddb19c9022a" providerId="ADAL" clId="{40B4E4CA-CB4E-4BDF-AA73-F5806ACFA602}" dt="2023-11-26T14:25:06.213" v="3975" actId="20577"/>
          <ac:spMkLst>
            <pc:docMk/>
            <pc:sldMk cId="1074555426" sldId="301"/>
            <ac:spMk id="3" creationId="{00000000-0000-0000-0000-000000000000}"/>
          </ac:spMkLst>
        </pc:spChg>
      </pc:sldChg>
      <pc:sldChg chg="del">
        <pc:chgData name="Fredrik Necander" userId="0ef87d54-df62-433b-a104-6ddb19c9022a" providerId="ADAL" clId="{40B4E4CA-CB4E-4BDF-AA73-F5806ACFA602}" dt="2023-11-26T13:21:47.786" v="144" actId="2696"/>
        <pc:sldMkLst>
          <pc:docMk/>
          <pc:sldMk cId="1859198116" sldId="302"/>
        </pc:sldMkLst>
      </pc:sldChg>
      <pc:sldChg chg="add del">
        <pc:chgData name="Fredrik Necander" userId="0ef87d54-df62-433b-a104-6ddb19c9022a" providerId="ADAL" clId="{40B4E4CA-CB4E-4BDF-AA73-F5806ACFA602}" dt="2023-11-26T14:23:26.049" v="3851" actId="2696"/>
        <pc:sldMkLst>
          <pc:docMk/>
          <pc:sldMk cId="3845894234" sldId="302"/>
        </pc:sldMkLst>
      </pc:sldChg>
      <pc:sldChg chg="modSp add mod">
        <pc:chgData name="Fredrik Necander" userId="0ef87d54-df62-433b-a104-6ddb19c9022a" providerId="ADAL" clId="{40B4E4CA-CB4E-4BDF-AA73-F5806ACFA602}" dt="2023-11-26T14:19:02.559" v="3584" actId="20577"/>
        <pc:sldMkLst>
          <pc:docMk/>
          <pc:sldMk cId="46555214" sldId="303"/>
        </pc:sldMkLst>
        <pc:spChg chg="mod">
          <ac:chgData name="Fredrik Necander" userId="0ef87d54-df62-433b-a104-6ddb19c9022a" providerId="ADAL" clId="{40B4E4CA-CB4E-4BDF-AA73-F5806ACFA602}" dt="2023-11-26T14:19:02.559" v="3584" actId="20577"/>
          <ac:spMkLst>
            <pc:docMk/>
            <pc:sldMk cId="46555214" sldId="303"/>
            <ac:spMk id="3" creationId="{00000000-0000-0000-0000-000000000000}"/>
          </ac:spMkLst>
        </pc:spChg>
      </pc:sldChg>
      <pc:sldChg chg="del">
        <pc:chgData name="Fredrik Necander" userId="0ef87d54-df62-433b-a104-6ddb19c9022a" providerId="ADAL" clId="{40B4E4CA-CB4E-4BDF-AA73-F5806ACFA602}" dt="2023-11-26T13:21:47.786" v="144" actId="2696"/>
        <pc:sldMkLst>
          <pc:docMk/>
          <pc:sldMk cId="1609103531" sldId="303"/>
        </pc:sldMkLst>
      </pc:sldChg>
      <pc:sldChg chg="del">
        <pc:chgData name="Fredrik Necander" userId="0ef87d54-df62-433b-a104-6ddb19c9022a" providerId="ADAL" clId="{40B4E4CA-CB4E-4BDF-AA73-F5806ACFA602}" dt="2023-11-27T20:10:18.833" v="4706" actId="47"/>
        <pc:sldMkLst>
          <pc:docMk/>
          <pc:sldMk cId="2790333821" sldId="305"/>
        </pc:sldMkLst>
      </pc:sldChg>
      <pc:sldChg chg="del">
        <pc:chgData name="Fredrik Necander" userId="0ef87d54-df62-433b-a104-6ddb19c9022a" providerId="ADAL" clId="{40B4E4CA-CB4E-4BDF-AA73-F5806ACFA602}" dt="2023-11-26T13:21:47.786" v="144" actId="2696"/>
        <pc:sldMkLst>
          <pc:docMk/>
          <pc:sldMk cId="4183929927" sldId="307"/>
        </pc:sldMkLst>
      </pc:sldChg>
      <pc:sldChg chg="modSp add mod">
        <pc:chgData name="Fredrik Necander" userId="0ef87d54-df62-433b-a104-6ddb19c9022a" providerId="ADAL" clId="{40B4E4CA-CB4E-4BDF-AA73-F5806ACFA602}" dt="2023-11-26T14:56:31.157" v="4401" actId="20577"/>
        <pc:sldMkLst>
          <pc:docMk/>
          <pc:sldMk cId="4236130905" sldId="307"/>
        </pc:sldMkLst>
        <pc:spChg chg="mod">
          <ac:chgData name="Fredrik Necander" userId="0ef87d54-df62-433b-a104-6ddb19c9022a" providerId="ADAL" clId="{40B4E4CA-CB4E-4BDF-AA73-F5806ACFA602}" dt="2023-11-26T14:56:31.157" v="4401" actId="20577"/>
          <ac:spMkLst>
            <pc:docMk/>
            <pc:sldMk cId="4236130905" sldId="307"/>
            <ac:spMk id="2" creationId="{00000000-0000-0000-0000-000000000000}"/>
          </ac:spMkLst>
        </pc:spChg>
        <pc:spChg chg="mod">
          <ac:chgData name="Fredrik Necander" userId="0ef87d54-df62-433b-a104-6ddb19c9022a" providerId="ADAL" clId="{40B4E4CA-CB4E-4BDF-AA73-F5806ACFA602}" dt="2023-11-26T14:20:03.731" v="3620" actId="20577"/>
          <ac:spMkLst>
            <pc:docMk/>
            <pc:sldMk cId="4236130905" sldId="307"/>
            <ac:spMk id="3" creationId="{00000000-0000-0000-0000-000000000000}"/>
          </ac:spMkLst>
        </pc:spChg>
      </pc:sldChg>
      <pc:sldChg chg="del">
        <pc:chgData name="Fredrik Necander" userId="0ef87d54-df62-433b-a104-6ddb19c9022a" providerId="ADAL" clId="{40B4E4CA-CB4E-4BDF-AA73-F5806ACFA602}" dt="2023-11-26T13:21:47.786" v="144" actId="2696"/>
        <pc:sldMkLst>
          <pc:docMk/>
          <pc:sldMk cId="1940767342" sldId="308"/>
        </pc:sldMkLst>
      </pc:sldChg>
      <pc:sldChg chg="add del">
        <pc:chgData name="Fredrik Necander" userId="0ef87d54-df62-433b-a104-6ddb19c9022a" providerId="ADAL" clId="{40B4E4CA-CB4E-4BDF-AA73-F5806ACFA602}" dt="2023-11-26T14:19:42.835" v="3596" actId="47"/>
        <pc:sldMkLst>
          <pc:docMk/>
          <pc:sldMk cId="3543956621" sldId="308"/>
        </pc:sldMkLst>
      </pc:sldChg>
      <pc:sldChg chg="modSp add mod">
        <pc:chgData name="Fredrik Necander" userId="0ef87d54-df62-433b-a104-6ddb19c9022a" providerId="ADAL" clId="{40B4E4CA-CB4E-4BDF-AA73-F5806ACFA602}" dt="2023-11-27T17:50:31.636" v="4704" actId="20577"/>
        <pc:sldMkLst>
          <pc:docMk/>
          <pc:sldMk cId="3162423829" sldId="309"/>
        </pc:sldMkLst>
        <pc:spChg chg="mod">
          <ac:chgData name="Fredrik Necander" userId="0ef87d54-df62-433b-a104-6ddb19c9022a" providerId="ADAL" clId="{40B4E4CA-CB4E-4BDF-AA73-F5806ACFA602}" dt="2023-11-26T14:19:36.201" v="3595" actId="20577"/>
          <ac:spMkLst>
            <pc:docMk/>
            <pc:sldMk cId="3162423829" sldId="309"/>
            <ac:spMk id="2" creationId="{00000000-0000-0000-0000-000000000000}"/>
          </ac:spMkLst>
        </pc:spChg>
        <pc:spChg chg="mod">
          <ac:chgData name="Fredrik Necander" userId="0ef87d54-df62-433b-a104-6ddb19c9022a" providerId="ADAL" clId="{40B4E4CA-CB4E-4BDF-AA73-F5806ACFA602}" dt="2023-11-27T17:50:31.636" v="4704" actId="20577"/>
          <ac:spMkLst>
            <pc:docMk/>
            <pc:sldMk cId="3162423829" sldId="309"/>
            <ac:spMk id="3" creationId="{00000000-0000-0000-0000-000000000000}"/>
          </ac:spMkLst>
        </pc:spChg>
      </pc:sldChg>
      <pc:sldChg chg="del">
        <pc:chgData name="Fredrik Necander" userId="0ef87d54-df62-433b-a104-6ddb19c9022a" providerId="ADAL" clId="{40B4E4CA-CB4E-4BDF-AA73-F5806ACFA602}" dt="2023-11-26T13:21:47.786" v="144" actId="2696"/>
        <pc:sldMkLst>
          <pc:docMk/>
          <pc:sldMk cId="3900537252" sldId="309"/>
        </pc:sldMkLst>
      </pc:sldChg>
      <pc:sldChg chg="del">
        <pc:chgData name="Fredrik Necander" userId="0ef87d54-df62-433b-a104-6ddb19c9022a" providerId="ADAL" clId="{40B4E4CA-CB4E-4BDF-AA73-F5806ACFA602}" dt="2023-11-26T14:30:30.823" v="4042" actId="47"/>
        <pc:sldMkLst>
          <pc:docMk/>
          <pc:sldMk cId="463533807" sldId="310"/>
        </pc:sldMkLst>
      </pc:sldChg>
      <pc:sldChg chg="add del">
        <pc:chgData name="Fredrik Necander" userId="0ef87d54-df62-433b-a104-6ddb19c9022a" providerId="ADAL" clId="{40B4E4CA-CB4E-4BDF-AA73-F5806ACFA602}" dt="2023-11-26T14:23:19.270" v="3850" actId="2696"/>
        <pc:sldMkLst>
          <pc:docMk/>
          <pc:sldMk cId="2975744340" sldId="311"/>
        </pc:sldMkLst>
      </pc:sldChg>
      <pc:sldChg chg="del">
        <pc:chgData name="Fredrik Necander" userId="0ef87d54-df62-433b-a104-6ddb19c9022a" providerId="ADAL" clId="{40B4E4CA-CB4E-4BDF-AA73-F5806ACFA602}" dt="2023-11-26T13:21:47.786" v="144" actId="2696"/>
        <pc:sldMkLst>
          <pc:docMk/>
          <pc:sldMk cId="3587988388" sldId="311"/>
        </pc:sldMkLst>
      </pc:sldChg>
      <pc:sldChg chg="addSp delSp modSp mod">
        <pc:chgData name="Fredrik Necander" userId="0ef87d54-df62-433b-a104-6ddb19c9022a" providerId="ADAL" clId="{40B4E4CA-CB4E-4BDF-AA73-F5806ACFA602}" dt="2023-11-26T14:29:24.903" v="4026" actId="22"/>
        <pc:sldMkLst>
          <pc:docMk/>
          <pc:sldMk cId="948654471" sldId="313"/>
        </pc:sldMkLst>
        <pc:spChg chg="mod">
          <ac:chgData name="Fredrik Necander" userId="0ef87d54-df62-433b-a104-6ddb19c9022a" providerId="ADAL" clId="{40B4E4CA-CB4E-4BDF-AA73-F5806ACFA602}" dt="2023-11-26T14:27:23.246" v="4024" actId="20577"/>
          <ac:spMkLst>
            <pc:docMk/>
            <pc:sldMk cId="948654471" sldId="313"/>
            <ac:spMk id="3" creationId="{00000000-0000-0000-0000-000000000000}"/>
          </ac:spMkLst>
        </pc:spChg>
        <pc:picChg chg="del">
          <ac:chgData name="Fredrik Necander" userId="0ef87d54-df62-433b-a104-6ddb19c9022a" providerId="ADAL" clId="{40B4E4CA-CB4E-4BDF-AA73-F5806ACFA602}" dt="2023-11-26T14:29:24.522" v="4025" actId="478"/>
          <ac:picMkLst>
            <pc:docMk/>
            <pc:sldMk cId="948654471" sldId="313"/>
            <ac:picMk id="5" creationId="{FD3458C4-28C0-CF8D-648E-FF0D705B2B0F}"/>
          </ac:picMkLst>
        </pc:picChg>
        <pc:picChg chg="add">
          <ac:chgData name="Fredrik Necander" userId="0ef87d54-df62-433b-a104-6ddb19c9022a" providerId="ADAL" clId="{40B4E4CA-CB4E-4BDF-AA73-F5806ACFA602}" dt="2023-11-26T14:29:24.903" v="4026" actId="22"/>
          <ac:picMkLst>
            <pc:docMk/>
            <pc:sldMk cId="948654471" sldId="313"/>
            <ac:picMk id="6" creationId="{546259C3-2286-E9CF-F112-96A760CA9C81}"/>
          </ac:picMkLst>
        </pc:picChg>
      </pc:sldChg>
      <pc:sldChg chg="del">
        <pc:chgData name="Fredrik Necander" userId="0ef87d54-df62-433b-a104-6ddb19c9022a" providerId="ADAL" clId="{40B4E4CA-CB4E-4BDF-AA73-F5806ACFA602}" dt="2023-11-26T14:30:49.929" v="4044" actId="2696"/>
        <pc:sldMkLst>
          <pc:docMk/>
          <pc:sldMk cId="4092899165" sldId="314"/>
        </pc:sldMkLst>
      </pc:sldChg>
      <pc:sldChg chg="modSp mod">
        <pc:chgData name="Fredrik Necander" userId="0ef87d54-df62-433b-a104-6ddb19c9022a" providerId="ADAL" clId="{40B4E4CA-CB4E-4BDF-AA73-F5806ACFA602}" dt="2023-11-26T14:40:22.741" v="4243" actId="20577"/>
        <pc:sldMkLst>
          <pc:docMk/>
          <pc:sldMk cId="2610426913" sldId="315"/>
        </pc:sldMkLst>
        <pc:spChg chg="mod">
          <ac:chgData name="Fredrik Necander" userId="0ef87d54-df62-433b-a104-6ddb19c9022a" providerId="ADAL" clId="{40B4E4CA-CB4E-4BDF-AA73-F5806ACFA602}" dt="2023-11-26T14:40:22.741" v="4243" actId="20577"/>
          <ac:spMkLst>
            <pc:docMk/>
            <pc:sldMk cId="2610426913" sldId="315"/>
            <ac:spMk id="3" creationId="{00000000-0000-0000-0000-000000000000}"/>
          </ac:spMkLst>
        </pc:spChg>
      </pc:sldChg>
      <pc:sldChg chg="modSp mod">
        <pc:chgData name="Fredrik Necander" userId="0ef87d54-df62-433b-a104-6ddb19c9022a" providerId="ADAL" clId="{40B4E4CA-CB4E-4BDF-AA73-F5806ACFA602}" dt="2023-11-26T14:40:48.466" v="4247" actId="20577"/>
        <pc:sldMkLst>
          <pc:docMk/>
          <pc:sldMk cId="2324362898" sldId="316"/>
        </pc:sldMkLst>
        <pc:spChg chg="mod">
          <ac:chgData name="Fredrik Necander" userId="0ef87d54-df62-433b-a104-6ddb19c9022a" providerId="ADAL" clId="{40B4E4CA-CB4E-4BDF-AA73-F5806ACFA602}" dt="2023-11-26T14:40:48.466" v="4247" actId="20577"/>
          <ac:spMkLst>
            <pc:docMk/>
            <pc:sldMk cId="2324362898" sldId="316"/>
            <ac:spMk id="3" creationId="{00000000-0000-0000-0000-000000000000}"/>
          </ac:spMkLst>
        </pc:spChg>
      </pc:sldChg>
      <pc:sldChg chg="del">
        <pc:chgData name="Fredrik Necander" userId="0ef87d54-df62-433b-a104-6ddb19c9022a" providerId="ADAL" clId="{40B4E4CA-CB4E-4BDF-AA73-F5806ACFA602}" dt="2023-11-26T13:21:47.786" v="144" actId="2696"/>
        <pc:sldMkLst>
          <pc:docMk/>
          <pc:sldMk cId="154060489" sldId="317"/>
        </pc:sldMkLst>
      </pc:sldChg>
      <pc:sldChg chg="add del">
        <pc:chgData name="Fredrik Necander" userId="0ef87d54-df62-433b-a104-6ddb19c9022a" providerId="ADAL" clId="{40B4E4CA-CB4E-4BDF-AA73-F5806ACFA602}" dt="2023-11-26T14:17:41.482" v="3508" actId="2696"/>
        <pc:sldMkLst>
          <pc:docMk/>
          <pc:sldMk cId="2607297787" sldId="317"/>
        </pc:sldMkLst>
      </pc:sldChg>
      <pc:sldChg chg="modSp add mod ord">
        <pc:chgData name="Fredrik Necander" userId="0ef87d54-df62-433b-a104-6ddb19c9022a" providerId="ADAL" clId="{40B4E4CA-CB4E-4BDF-AA73-F5806ACFA602}" dt="2023-11-26T19:17:06.580" v="4589" actId="20577"/>
        <pc:sldMkLst>
          <pc:docMk/>
          <pc:sldMk cId="3240899598" sldId="317"/>
        </pc:sldMkLst>
        <pc:spChg chg="mod">
          <ac:chgData name="Fredrik Necander" userId="0ef87d54-df62-433b-a104-6ddb19c9022a" providerId="ADAL" clId="{40B4E4CA-CB4E-4BDF-AA73-F5806ACFA602}" dt="2023-11-26T19:17:06.580" v="4589" actId="20577"/>
          <ac:spMkLst>
            <pc:docMk/>
            <pc:sldMk cId="3240899598" sldId="317"/>
            <ac:spMk id="3" creationId="{00000000-0000-0000-0000-000000000000}"/>
          </ac:spMkLst>
        </pc:spChg>
      </pc:sldChg>
      <pc:sldChg chg="add">
        <pc:chgData name="Fredrik Necander" userId="0ef87d54-df62-433b-a104-6ddb19c9022a" providerId="ADAL" clId="{40B4E4CA-CB4E-4BDF-AA73-F5806ACFA602}" dt="2023-11-26T13:43:00.026" v="810" actId="2890"/>
        <pc:sldMkLst>
          <pc:docMk/>
          <pc:sldMk cId="39027124" sldId="318"/>
        </pc:sldMkLst>
      </pc:sldChg>
      <pc:sldChg chg="add replId">
        <pc:chgData name="Fredrik Necander" userId="0ef87d54-df62-433b-a104-6ddb19c9022a" providerId="ADAL" clId="{40B4E4CA-CB4E-4BDF-AA73-F5806ACFA602}" dt="2023-11-26T13:43:00.026" v="810" actId="2890"/>
        <pc:sldMkLst>
          <pc:docMk/>
          <pc:sldMk cId="2463669855" sldId="319"/>
        </pc:sldMkLst>
      </pc:sldChg>
      <pc:sldChg chg="modSp add mod ord">
        <pc:chgData name="Fredrik Necander" userId="0ef87d54-df62-433b-a104-6ddb19c9022a" providerId="ADAL" clId="{40B4E4CA-CB4E-4BDF-AA73-F5806ACFA602}" dt="2023-11-26T13:43:41.346" v="866" actId="20577"/>
        <pc:sldMkLst>
          <pc:docMk/>
          <pc:sldMk cId="245005554" sldId="320"/>
        </pc:sldMkLst>
        <pc:spChg chg="mod">
          <ac:chgData name="Fredrik Necander" userId="0ef87d54-df62-433b-a104-6ddb19c9022a" providerId="ADAL" clId="{40B4E4CA-CB4E-4BDF-AA73-F5806ACFA602}" dt="2023-11-26T13:43:23.203" v="836" actId="20577"/>
          <ac:spMkLst>
            <pc:docMk/>
            <pc:sldMk cId="245005554" sldId="320"/>
            <ac:spMk id="2" creationId="{00000000-0000-0000-0000-000000000000}"/>
          </ac:spMkLst>
        </pc:spChg>
        <pc:spChg chg="mod">
          <ac:chgData name="Fredrik Necander" userId="0ef87d54-df62-433b-a104-6ddb19c9022a" providerId="ADAL" clId="{40B4E4CA-CB4E-4BDF-AA73-F5806ACFA602}" dt="2023-11-26T13:43:41.346" v="866" actId="20577"/>
          <ac:spMkLst>
            <pc:docMk/>
            <pc:sldMk cId="245005554" sldId="320"/>
            <ac:spMk id="3" creationId="{00000000-0000-0000-0000-000000000000}"/>
          </ac:spMkLst>
        </pc:spChg>
      </pc:sldChg>
      <pc:sldChg chg="modSp add mod">
        <pc:chgData name="Fredrik Necander" userId="0ef87d54-df62-433b-a104-6ddb19c9022a" providerId="ADAL" clId="{40B4E4CA-CB4E-4BDF-AA73-F5806ACFA602}" dt="2023-11-26T14:09:44.352" v="2740" actId="20577"/>
        <pc:sldMkLst>
          <pc:docMk/>
          <pc:sldMk cId="1652189057" sldId="321"/>
        </pc:sldMkLst>
        <pc:spChg chg="mod">
          <ac:chgData name="Fredrik Necander" userId="0ef87d54-df62-433b-a104-6ddb19c9022a" providerId="ADAL" clId="{40B4E4CA-CB4E-4BDF-AA73-F5806ACFA602}" dt="2023-11-26T13:53:16.383" v="1725" actId="20577"/>
          <ac:spMkLst>
            <pc:docMk/>
            <pc:sldMk cId="1652189057" sldId="321"/>
            <ac:spMk id="2" creationId="{00000000-0000-0000-0000-000000000000}"/>
          </ac:spMkLst>
        </pc:spChg>
        <pc:spChg chg="mod">
          <ac:chgData name="Fredrik Necander" userId="0ef87d54-df62-433b-a104-6ddb19c9022a" providerId="ADAL" clId="{40B4E4CA-CB4E-4BDF-AA73-F5806ACFA602}" dt="2023-11-26T14:09:44.352" v="2740" actId="20577"/>
          <ac:spMkLst>
            <pc:docMk/>
            <pc:sldMk cId="1652189057" sldId="321"/>
            <ac:spMk id="3" creationId="{00000000-0000-0000-0000-000000000000}"/>
          </ac:spMkLst>
        </pc:spChg>
      </pc:sldChg>
      <pc:sldChg chg="modSp add mod">
        <pc:chgData name="Fredrik Necander" userId="0ef87d54-df62-433b-a104-6ddb19c9022a" providerId="ADAL" clId="{40B4E4CA-CB4E-4BDF-AA73-F5806ACFA602}" dt="2023-11-26T14:04:10.370" v="2470" actId="20577"/>
        <pc:sldMkLst>
          <pc:docMk/>
          <pc:sldMk cId="653135593" sldId="322"/>
        </pc:sldMkLst>
        <pc:spChg chg="mod">
          <ac:chgData name="Fredrik Necander" userId="0ef87d54-df62-433b-a104-6ddb19c9022a" providerId="ADAL" clId="{40B4E4CA-CB4E-4BDF-AA73-F5806ACFA602}" dt="2023-11-26T13:57:09.663" v="1926" actId="20577"/>
          <ac:spMkLst>
            <pc:docMk/>
            <pc:sldMk cId="653135593" sldId="322"/>
            <ac:spMk id="2" creationId="{00000000-0000-0000-0000-000000000000}"/>
          </ac:spMkLst>
        </pc:spChg>
        <pc:spChg chg="mod">
          <ac:chgData name="Fredrik Necander" userId="0ef87d54-df62-433b-a104-6ddb19c9022a" providerId="ADAL" clId="{40B4E4CA-CB4E-4BDF-AA73-F5806ACFA602}" dt="2023-11-26T14:04:10.370" v="2470" actId="20577"/>
          <ac:spMkLst>
            <pc:docMk/>
            <pc:sldMk cId="653135593" sldId="322"/>
            <ac:spMk id="3" creationId="{00000000-0000-0000-0000-000000000000}"/>
          </ac:spMkLst>
        </pc:spChg>
      </pc:sldChg>
      <pc:sldChg chg="modSp add mod">
        <pc:chgData name="Fredrik Necander" userId="0ef87d54-df62-433b-a104-6ddb19c9022a" providerId="ADAL" clId="{40B4E4CA-CB4E-4BDF-AA73-F5806ACFA602}" dt="2023-11-26T14:04:39.517" v="2473" actId="20577"/>
        <pc:sldMkLst>
          <pc:docMk/>
          <pc:sldMk cId="3881035046" sldId="323"/>
        </pc:sldMkLst>
        <pc:spChg chg="mod">
          <ac:chgData name="Fredrik Necander" userId="0ef87d54-df62-433b-a104-6ddb19c9022a" providerId="ADAL" clId="{40B4E4CA-CB4E-4BDF-AA73-F5806ACFA602}" dt="2023-11-26T14:03:31.209" v="2438" actId="20577"/>
          <ac:spMkLst>
            <pc:docMk/>
            <pc:sldMk cId="3881035046" sldId="323"/>
            <ac:spMk id="2" creationId="{00000000-0000-0000-0000-000000000000}"/>
          </ac:spMkLst>
        </pc:spChg>
        <pc:spChg chg="mod">
          <ac:chgData name="Fredrik Necander" userId="0ef87d54-df62-433b-a104-6ddb19c9022a" providerId="ADAL" clId="{40B4E4CA-CB4E-4BDF-AA73-F5806ACFA602}" dt="2023-11-26T14:04:39.517" v="2473" actId="20577"/>
          <ac:spMkLst>
            <pc:docMk/>
            <pc:sldMk cId="3881035046" sldId="323"/>
            <ac:spMk id="3" creationId="{00000000-0000-0000-0000-000000000000}"/>
          </ac:spMkLst>
        </pc:spChg>
      </pc:sldChg>
      <pc:sldChg chg="modSp add mod">
        <pc:chgData name="Fredrik Necander" userId="0ef87d54-df62-433b-a104-6ddb19c9022a" providerId="ADAL" clId="{40B4E4CA-CB4E-4BDF-AA73-F5806ACFA602}" dt="2023-11-26T14:07:34.365" v="2648" actId="20577"/>
        <pc:sldMkLst>
          <pc:docMk/>
          <pc:sldMk cId="3316870753" sldId="324"/>
        </pc:sldMkLst>
        <pc:spChg chg="mod">
          <ac:chgData name="Fredrik Necander" userId="0ef87d54-df62-433b-a104-6ddb19c9022a" providerId="ADAL" clId="{40B4E4CA-CB4E-4BDF-AA73-F5806ACFA602}" dt="2023-11-26T14:05:19.151" v="2492" actId="20577"/>
          <ac:spMkLst>
            <pc:docMk/>
            <pc:sldMk cId="3316870753" sldId="324"/>
            <ac:spMk id="2" creationId="{00000000-0000-0000-0000-000000000000}"/>
          </ac:spMkLst>
        </pc:spChg>
        <pc:spChg chg="mod">
          <ac:chgData name="Fredrik Necander" userId="0ef87d54-df62-433b-a104-6ddb19c9022a" providerId="ADAL" clId="{40B4E4CA-CB4E-4BDF-AA73-F5806ACFA602}" dt="2023-11-26T14:07:34.365" v="2648" actId="20577"/>
          <ac:spMkLst>
            <pc:docMk/>
            <pc:sldMk cId="3316870753" sldId="324"/>
            <ac:spMk id="3" creationId="{00000000-0000-0000-0000-000000000000}"/>
          </ac:spMkLst>
        </pc:spChg>
      </pc:sldChg>
      <pc:sldChg chg="modSp add mod">
        <pc:chgData name="Fredrik Necander" userId="0ef87d54-df62-433b-a104-6ddb19c9022a" providerId="ADAL" clId="{40B4E4CA-CB4E-4BDF-AA73-F5806ACFA602}" dt="2023-11-26T14:25:52.031" v="3980" actId="20577"/>
        <pc:sldMkLst>
          <pc:docMk/>
          <pc:sldMk cId="2410532422" sldId="325"/>
        </pc:sldMkLst>
        <pc:spChg chg="mod">
          <ac:chgData name="Fredrik Necander" userId="0ef87d54-df62-433b-a104-6ddb19c9022a" providerId="ADAL" clId="{40B4E4CA-CB4E-4BDF-AA73-F5806ACFA602}" dt="2023-11-26T14:08:02.891" v="2672" actId="20577"/>
          <ac:spMkLst>
            <pc:docMk/>
            <pc:sldMk cId="2410532422" sldId="325"/>
            <ac:spMk id="2" creationId="{00000000-0000-0000-0000-000000000000}"/>
          </ac:spMkLst>
        </pc:spChg>
        <pc:spChg chg="mod">
          <ac:chgData name="Fredrik Necander" userId="0ef87d54-df62-433b-a104-6ddb19c9022a" providerId="ADAL" clId="{40B4E4CA-CB4E-4BDF-AA73-F5806ACFA602}" dt="2023-11-26T14:25:52.031" v="3980" actId="20577"/>
          <ac:spMkLst>
            <pc:docMk/>
            <pc:sldMk cId="2410532422" sldId="325"/>
            <ac:spMk id="3" creationId="{00000000-0000-0000-0000-000000000000}"/>
          </ac:spMkLst>
        </pc:spChg>
      </pc:sldChg>
      <pc:sldChg chg="modSp add mod">
        <pc:chgData name="Fredrik Necander" userId="0ef87d54-df62-433b-a104-6ddb19c9022a" providerId="ADAL" clId="{40B4E4CA-CB4E-4BDF-AA73-F5806ACFA602}" dt="2023-11-26T14:11:53.223" v="3010" actId="20577"/>
        <pc:sldMkLst>
          <pc:docMk/>
          <pc:sldMk cId="2301038512" sldId="326"/>
        </pc:sldMkLst>
        <pc:spChg chg="mod">
          <ac:chgData name="Fredrik Necander" userId="0ef87d54-df62-433b-a104-6ddb19c9022a" providerId="ADAL" clId="{40B4E4CA-CB4E-4BDF-AA73-F5806ACFA602}" dt="2023-11-26T14:09:30.769" v="2732" actId="20577"/>
          <ac:spMkLst>
            <pc:docMk/>
            <pc:sldMk cId="2301038512" sldId="326"/>
            <ac:spMk id="2" creationId="{00000000-0000-0000-0000-000000000000}"/>
          </ac:spMkLst>
        </pc:spChg>
        <pc:spChg chg="mod">
          <ac:chgData name="Fredrik Necander" userId="0ef87d54-df62-433b-a104-6ddb19c9022a" providerId="ADAL" clId="{40B4E4CA-CB4E-4BDF-AA73-F5806ACFA602}" dt="2023-11-26T14:11:53.223" v="3010" actId="20577"/>
          <ac:spMkLst>
            <pc:docMk/>
            <pc:sldMk cId="2301038512" sldId="326"/>
            <ac:spMk id="3" creationId="{00000000-0000-0000-0000-000000000000}"/>
          </ac:spMkLst>
        </pc:spChg>
      </pc:sldChg>
      <pc:sldChg chg="modSp add mod">
        <pc:chgData name="Fredrik Necander" userId="0ef87d54-df62-433b-a104-6ddb19c9022a" providerId="ADAL" clId="{40B4E4CA-CB4E-4BDF-AA73-F5806ACFA602}" dt="2023-11-26T14:15:08.715" v="3370" actId="20577"/>
        <pc:sldMkLst>
          <pc:docMk/>
          <pc:sldMk cId="4093658649" sldId="327"/>
        </pc:sldMkLst>
        <pc:spChg chg="mod">
          <ac:chgData name="Fredrik Necander" userId="0ef87d54-df62-433b-a104-6ddb19c9022a" providerId="ADAL" clId="{40B4E4CA-CB4E-4BDF-AA73-F5806ACFA602}" dt="2023-11-26T14:12:22.972" v="3026" actId="20577"/>
          <ac:spMkLst>
            <pc:docMk/>
            <pc:sldMk cId="4093658649" sldId="327"/>
            <ac:spMk id="2" creationId="{00000000-0000-0000-0000-000000000000}"/>
          </ac:spMkLst>
        </pc:spChg>
        <pc:spChg chg="mod">
          <ac:chgData name="Fredrik Necander" userId="0ef87d54-df62-433b-a104-6ddb19c9022a" providerId="ADAL" clId="{40B4E4CA-CB4E-4BDF-AA73-F5806ACFA602}" dt="2023-11-26T14:15:08.715" v="3370" actId="20577"/>
          <ac:spMkLst>
            <pc:docMk/>
            <pc:sldMk cId="4093658649" sldId="327"/>
            <ac:spMk id="3" creationId="{00000000-0000-0000-0000-000000000000}"/>
          </ac:spMkLst>
        </pc:spChg>
      </pc:sldChg>
      <pc:sldChg chg="modSp add mod">
        <pc:chgData name="Fredrik Necander" userId="0ef87d54-df62-433b-a104-6ddb19c9022a" providerId="ADAL" clId="{40B4E4CA-CB4E-4BDF-AA73-F5806ACFA602}" dt="2023-11-26T14:17:24.378" v="3507" actId="20577"/>
        <pc:sldMkLst>
          <pc:docMk/>
          <pc:sldMk cId="474997606" sldId="328"/>
        </pc:sldMkLst>
        <pc:spChg chg="mod">
          <ac:chgData name="Fredrik Necander" userId="0ef87d54-df62-433b-a104-6ddb19c9022a" providerId="ADAL" clId="{40B4E4CA-CB4E-4BDF-AA73-F5806ACFA602}" dt="2023-11-26T14:15:23.325" v="3392" actId="20577"/>
          <ac:spMkLst>
            <pc:docMk/>
            <pc:sldMk cId="474997606" sldId="328"/>
            <ac:spMk id="2" creationId="{00000000-0000-0000-0000-000000000000}"/>
          </ac:spMkLst>
        </pc:spChg>
        <pc:spChg chg="mod">
          <ac:chgData name="Fredrik Necander" userId="0ef87d54-df62-433b-a104-6ddb19c9022a" providerId="ADAL" clId="{40B4E4CA-CB4E-4BDF-AA73-F5806ACFA602}" dt="2023-11-26T14:17:24.378" v="3507" actId="20577"/>
          <ac:spMkLst>
            <pc:docMk/>
            <pc:sldMk cId="474997606" sldId="328"/>
            <ac:spMk id="3" creationId="{00000000-0000-0000-0000-000000000000}"/>
          </ac:spMkLst>
        </pc:spChg>
      </pc:sldChg>
      <pc:sldChg chg="modSp add mod ord">
        <pc:chgData name="Fredrik Necander" userId="0ef87d54-df62-433b-a104-6ddb19c9022a" providerId="ADAL" clId="{40B4E4CA-CB4E-4BDF-AA73-F5806ACFA602}" dt="2023-11-26T15:35:16.283" v="4508" actId="20577"/>
        <pc:sldMkLst>
          <pc:docMk/>
          <pc:sldMk cId="683615212" sldId="329"/>
        </pc:sldMkLst>
        <pc:spChg chg="mod">
          <ac:chgData name="Fredrik Necander" userId="0ef87d54-df62-433b-a104-6ddb19c9022a" providerId="ADAL" clId="{40B4E4CA-CB4E-4BDF-AA73-F5806ACFA602}" dt="2023-11-26T15:35:13.459" v="4507" actId="20577"/>
          <ac:spMkLst>
            <pc:docMk/>
            <pc:sldMk cId="683615212" sldId="329"/>
            <ac:spMk id="2" creationId="{00000000-0000-0000-0000-000000000000}"/>
          </ac:spMkLst>
        </pc:spChg>
        <pc:spChg chg="mod">
          <ac:chgData name="Fredrik Necander" userId="0ef87d54-df62-433b-a104-6ddb19c9022a" providerId="ADAL" clId="{40B4E4CA-CB4E-4BDF-AA73-F5806ACFA602}" dt="2023-11-26T15:35:16.283" v="4508" actId="20577"/>
          <ac:spMkLst>
            <pc:docMk/>
            <pc:sldMk cId="683615212" sldId="329"/>
            <ac:spMk id="3" creationId="{00000000-0000-0000-0000-000000000000}"/>
          </ac:spMkLst>
        </pc:spChg>
      </pc:sldChg>
      <pc:sldChg chg="addSp delSp modSp add mod ord">
        <pc:chgData name="Fredrik Necander" userId="0ef87d54-df62-433b-a104-6ddb19c9022a" providerId="ADAL" clId="{40B4E4CA-CB4E-4BDF-AA73-F5806ACFA602}" dt="2023-11-26T15:36:04.866" v="4519" actId="1076"/>
        <pc:sldMkLst>
          <pc:docMk/>
          <pc:sldMk cId="2085158637" sldId="330"/>
        </pc:sldMkLst>
        <pc:spChg chg="mod">
          <ac:chgData name="Fredrik Necander" userId="0ef87d54-df62-433b-a104-6ddb19c9022a" providerId="ADAL" clId="{40B4E4CA-CB4E-4BDF-AA73-F5806ACFA602}" dt="2023-11-26T15:35:40.061" v="4517" actId="20577"/>
          <ac:spMkLst>
            <pc:docMk/>
            <pc:sldMk cId="2085158637" sldId="330"/>
            <ac:spMk id="2" creationId="{00000000-0000-0000-0000-000000000000}"/>
          </ac:spMkLst>
        </pc:spChg>
        <pc:spChg chg="del mod">
          <ac:chgData name="Fredrik Necander" userId="0ef87d54-df62-433b-a104-6ddb19c9022a" providerId="ADAL" clId="{40B4E4CA-CB4E-4BDF-AA73-F5806ACFA602}" dt="2023-11-26T15:35:30.330" v="4513" actId="478"/>
          <ac:spMkLst>
            <pc:docMk/>
            <pc:sldMk cId="2085158637" sldId="330"/>
            <ac:spMk id="3" creationId="{00000000-0000-0000-0000-000000000000}"/>
          </ac:spMkLst>
        </pc:spChg>
        <pc:picChg chg="add mod">
          <ac:chgData name="Fredrik Necander" userId="0ef87d54-df62-433b-a104-6ddb19c9022a" providerId="ADAL" clId="{40B4E4CA-CB4E-4BDF-AA73-F5806ACFA602}" dt="2023-11-26T15:35:35.432" v="4516" actId="1076"/>
          <ac:picMkLst>
            <pc:docMk/>
            <pc:sldMk cId="2085158637" sldId="330"/>
            <ac:picMk id="5" creationId="{70E0A111-9DC5-59E1-EF5E-98321E879F7A}"/>
          </ac:picMkLst>
        </pc:picChg>
        <pc:picChg chg="add mod">
          <ac:chgData name="Fredrik Necander" userId="0ef87d54-df62-433b-a104-6ddb19c9022a" providerId="ADAL" clId="{40B4E4CA-CB4E-4BDF-AA73-F5806ACFA602}" dt="2023-11-26T15:36:04.866" v="4519" actId="1076"/>
          <ac:picMkLst>
            <pc:docMk/>
            <pc:sldMk cId="2085158637" sldId="330"/>
            <ac:picMk id="7" creationId="{281D0099-2651-1EC6-93A3-989DA6EDC269}"/>
          </ac:picMkLst>
        </pc:picChg>
      </pc:sldChg>
    </pc:docChg>
  </pc:docChgLst>
  <pc:docChgLst>
    <pc:chgData name="Fredrik Necander" userId="0ef87d54-df62-433b-a104-6ddb19c9022a" providerId="ADAL" clId="{E880E25C-7BB9-4F4B-B1BA-592F7D3F25E7}"/>
    <pc:docChg chg="undo custSel addSld delSld modSld sldOrd">
      <pc:chgData name="Fredrik Necander" userId="0ef87d54-df62-433b-a104-6ddb19c9022a" providerId="ADAL" clId="{E880E25C-7BB9-4F4B-B1BA-592F7D3F25E7}" dt="2023-04-14T18:14:20.589" v="4472" actId="20577"/>
      <pc:docMkLst>
        <pc:docMk/>
      </pc:docMkLst>
      <pc:sldChg chg="modSp mod">
        <pc:chgData name="Fredrik Necander" userId="0ef87d54-df62-433b-a104-6ddb19c9022a" providerId="ADAL" clId="{E880E25C-7BB9-4F4B-B1BA-592F7D3F25E7}" dt="2023-04-07T08:33:32.881" v="754" actId="20577"/>
        <pc:sldMkLst>
          <pc:docMk/>
          <pc:sldMk cId="576639622" sldId="289"/>
        </pc:sldMkLst>
        <pc:spChg chg="mod">
          <ac:chgData name="Fredrik Necander" userId="0ef87d54-df62-433b-a104-6ddb19c9022a" providerId="ADAL" clId="{E880E25C-7BB9-4F4B-B1BA-592F7D3F25E7}" dt="2023-04-07T08:33:32.881" v="754" actId="20577"/>
          <ac:spMkLst>
            <pc:docMk/>
            <pc:sldMk cId="576639622" sldId="289"/>
            <ac:spMk id="3" creationId="{00000000-0000-0000-0000-000000000000}"/>
          </ac:spMkLst>
        </pc:spChg>
      </pc:sldChg>
      <pc:sldChg chg="modSp mod ord">
        <pc:chgData name="Fredrik Necander" userId="0ef87d54-df62-433b-a104-6ddb19c9022a" providerId="ADAL" clId="{E880E25C-7BB9-4F4B-B1BA-592F7D3F25E7}" dt="2023-04-07T08:40:59.696" v="905" actId="20577"/>
        <pc:sldMkLst>
          <pc:docMk/>
          <pc:sldMk cId="3765865988" sldId="290"/>
        </pc:sldMkLst>
        <pc:spChg chg="mod">
          <ac:chgData name="Fredrik Necander" userId="0ef87d54-df62-433b-a104-6ddb19c9022a" providerId="ADAL" clId="{E880E25C-7BB9-4F4B-B1BA-592F7D3F25E7}" dt="2023-04-07T08:40:42.359" v="894" actId="20577"/>
          <ac:spMkLst>
            <pc:docMk/>
            <pc:sldMk cId="3765865988" sldId="290"/>
            <ac:spMk id="2" creationId="{00000000-0000-0000-0000-000000000000}"/>
          </ac:spMkLst>
        </pc:spChg>
        <pc:spChg chg="mod">
          <ac:chgData name="Fredrik Necander" userId="0ef87d54-df62-433b-a104-6ddb19c9022a" providerId="ADAL" clId="{E880E25C-7BB9-4F4B-B1BA-592F7D3F25E7}" dt="2023-04-07T08:40:59.696" v="905" actId="20577"/>
          <ac:spMkLst>
            <pc:docMk/>
            <pc:sldMk cId="3765865988" sldId="290"/>
            <ac:spMk id="3" creationId="{00000000-0000-0000-0000-000000000000}"/>
          </ac:spMkLst>
        </pc:spChg>
      </pc:sldChg>
      <pc:sldChg chg="addSp modSp mod ord">
        <pc:chgData name="Fredrik Necander" userId="0ef87d54-df62-433b-a104-6ddb19c9022a" providerId="ADAL" clId="{E880E25C-7BB9-4F4B-B1BA-592F7D3F25E7}" dt="2023-04-07T11:20:18.100" v="2614" actId="1076"/>
        <pc:sldMkLst>
          <pc:docMk/>
          <pc:sldMk cId="2193455360" sldId="291"/>
        </pc:sldMkLst>
        <pc:spChg chg="mod">
          <ac:chgData name="Fredrik Necander" userId="0ef87d54-df62-433b-a104-6ddb19c9022a" providerId="ADAL" clId="{E880E25C-7BB9-4F4B-B1BA-592F7D3F25E7}" dt="2023-04-07T11:01:03.546" v="2065" actId="20577"/>
          <ac:spMkLst>
            <pc:docMk/>
            <pc:sldMk cId="2193455360" sldId="291"/>
            <ac:spMk id="2" creationId="{00000000-0000-0000-0000-000000000000}"/>
          </ac:spMkLst>
        </pc:spChg>
        <pc:spChg chg="mod">
          <ac:chgData name="Fredrik Necander" userId="0ef87d54-df62-433b-a104-6ddb19c9022a" providerId="ADAL" clId="{E880E25C-7BB9-4F4B-B1BA-592F7D3F25E7}" dt="2023-04-07T11:18:54.567" v="2593" actId="20577"/>
          <ac:spMkLst>
            <pc:docMk/>
            <pc:sldMk cId="2193455360" sldId="291"/>
            <ac:spMk id="3" creationId="{00000000-0000-0000-0000-000000000000}"/>
          </ac:spMkLst>
        </pc:spChg>
        <pc:picChg chg="add mod">
          <ac:chgData name="Fredrik Necander" userId="0ef87d54-df62-433b-a104-6ddb19c9022a" providerId="ADAL" clId="{E880E25C-7BB9-4F4B-B1BA-592F7D3F25E7}" dt="2023-04-07T11:20:14.927" v="2613" actId="1076"/>
          <ac:picMkLst>
            <pc:docMk/>
            <pc:sldMk cId="2193455360" sldId="291"/>
            <ac:picMk id="5" creationId="{8ED3B359-E0A5-4B78-5D52-CD3049FABA52}"/>
          </ac:picMkLst>
        </pc:picChg>
        <pc:picChg chg="add mod">
          <ac:chgData name="Fredrik Necander" userId="0ef87d54-df62-433b-a104-6ddb19c9022a" providerId="ADAL" clId="{E880E25C-7BB9-4F4B-B1BA-592F7D3F25E7}" dt="2023-04-07T11:20:18.100" v="2614" actId="1076"/>
          <ac:picMkLst>
            <pc:docMk/>
            <pc:sldMk cId="2193455360" sldId="291"/>
            <ac:picMk id="7" creationId="{C4F7D596-F03C-B1B2-0F60-256539EA25BB}"/>
          </ac:picMkLst>
        </pc:picChg>
      </pc:sldChg>
      <pc:sldChg chg="modSp mod">
        <pc:chgData name="Fredrik Necander" userId="0ef87d54-df62-433b-a104-6ddb19c9022a" providerId="ADAL" clId="{E880E25C-7BB9-4F4B-B1BA-592F7D3F25E7}" dt="2023-04-07T11:11:58.310" v="2561" actId="20577"/>
        <pc:sldMkLst>
          <pc:docMk/>
          <pc:sldMk cId="1511145347" sldId="292"/>
        </pc:sldMkLst>
        <pc:spChg chg="mod">
          <ac:chgData name="Fredrik Necander" userId="0ef87d54-df62-433b-a104-6ddb19c9022a" providerId="ADAL" clId="{E880E25C-7BB9-4F4B-B1BA-592F7D3F25E7}" dt="2023-04-07T11:08:40.233" v="2524" actId="5793"/>
          <ac:spMkLst>
            <pc:docMk/>
            <pc:sldMk cId="1511145347" sldId="292"/>
            <ac:spMk id="2" creationId="{00000000-0000-0000-0000-000000000000}"/>
          </ac:spMkLst>
        </pc:spChg>
        <pc:spChg chg="mod">
          <ac:chgData name="Fredrik Necander" userId="0ef87d54-df62-433b-a104-6ddb19c9022a" providerId="ADAL" clId="{E880E25C-7BB9-4F4B-B1BA-592F7D3F25E7}" dt="2023-04-07T11:11:58.310" v="2561" actId="20577"/>
          <ac:spMkLst>
            <pc:docMk/>
            <pc:sldMk cId="1511145347" sldId="292"/>
            <ac:spMk id="3" creationId="{00000000-0000-0000-0000-000000000000}"/>
          </ac:spMkLst>
        </pc:spChg>
      </pc:sldChg>
      <pc:sldChg chg="del ord">
        <pc:chgData name="Fredrik Necander" userId="0ef87d54-df62-433b-a104-6ddb19c9022a" providerId="ADAL" clId="{E880E25C-7BB9-4F4B-B1BA-592F7D3F25E7}" dt="2023-04-07T09:16:55.352" v="1937" actId="47"/>
        <pc:sldMkLst>
          <pc:docMk/>
          <pc:sldMk cId="3718643091" sldId="293"/>
        </pc:sldMkLst>
      </pc:sldChg>
      <pc:sldChg chg="addSp modSp mod">
        <pc:chgData name="Fredrik Necander" userId="0ef87d54-df62-433b-a104-6ddb19c9022a" providerId="ADAL" clId="{E880E25C-7BB9-4F4B-B1BA-592F7D3F25E7}" dt="2023-04-07T16:46:15.402" v="3564" actId="1076"/>
        <pc:sldMkLst>
          <pc:docMk/>
          <pc:sldMk cId="2964064852" sldId="299"/>
        </pc:sldMkLst>
        <pc:spChg chg="mod">
          <ac:chgData name="Fredrik Necander" userId="0ef87d54-df62-433b-a104-6ddb19c9022a" providerId="ADAL" clId="{E880E25C-7BB9-4F4B-B1BA-592F7D3F25E7}" dt="2023-04-07T08:33:49.706" v="778" actId="20577"/>
          <ac:spMkLst>
            <pc:docMk/>
            <pc:sldMk cId="2964064852" sldId="299"/>
            <ac:spMk id="2" creationId="{00000000-0000-0000-0000-000000000000}"/>
          </ac:spMkLst>
        </pc:spChg>
        <pc:spChg chg="mod">
          <ac:chgData name="Fredrik Necander" userId="0ef87d54-df62-433b-a104-6ddb19c9022a" providerId="ADAL" clId="{E880E25C-7BB9-4F4B-B1BA-592F7D3F25E7}" dt="2023-04-07T16:45:05.391" v="3559" actId="20577"/>
          <ac:spMkLst>
            <pc:docMk/>
            <pc:sldMk cId="2964064852" sldId="299"/>
            <ac:spMk id="3" creationId="{00000000-0000-0000-0000-000000000000}"/>
          </ac:spMkLst>
        </pc:spChg>
        <pc:picChg chg="add mod">
          <ac:chgData name="Fredrik Necander" userId="0ef87d54-df62-433b-a104-6ddb19c9022a" providerId="ADAL" clId="{E880E25C-7BB9-4F4B-B1BA-592F7D3F25E7}" dt="2023-04-07T16:46:15.402" v="3564" actId="1076"/>
          <ac:picMkLst>
            <pc:docMk/>
            <pc:sldMk cId="2964064852" sldId="299"/>
            <ac:picMk id="5" creationId="{6E2F481E-7344-EEB7-9E07-4D58FF1EB7EA}"/>
          </ac:picMkLst>
        </pc:picChg>
      </pc:sldChg>
      <pc:sldChg chg="modSp mod ord">
        <pc:chgData name="Fredrik Necander" userId="0ef87d54-df62-433b-a104-6ddb19c9022a" providerId="ADAL" clId="{E880E25C-7BB9-4F4B-B1BA-592F7D3F25E7}" dt="2023-04-14T18:06:37.199" v="4003" actId="20577"/>
        <pc:sldMkLst>
          <pc:docMk/>
          <pc:sldMk cId="1074555426" sldId="301"/>
        </pc:sldMkLst>
        <pc:spChg chg="mod">
          <ac:chgData name="Fredrik Necander" userId="0ef87d54-df62-433b-a104-6ddb19c9022a" providerId="ADAL" clId="{E880E25C-7BB9-4F4B-B1BA-592F7D3F25E7}" dt="2023-04-07T08:25:29.480" v="39" actId="20577"/>
          <ac:spMkLst>
            <pc:docMk/>
            <pc:sldMk cId="1074555426" sldId="301"/>
            <ac:spMk id="2" creationId="{00000000-0000-0000-0000-000000000000}"/>
          </ac:spMkLst>
        </pc:spChg>
        <pc:spChg chg="mod">
          <ac:chgData name="Fredrik Necander" userId="0ef87d54-df62-433b-a104-6ddb19c9022a" providerId="ADAL" clId="{E880E25C-7BB9-4F4B-B1BA-592F7D3F25E7}" dt="2023-04-14T18:06:37.199" v="4003" actId="20577"/>
          <ac:spMkLst>
            <pc:docMk/>
            <pc:sldMk cId="1074555426" sldId="301"/>
            <ac:spMk id="3" creationId="{00000000-0000-0000-0000-000000000000}"/>
          </ac:spMkLst>
        </pc:spChg>
      </pc:sldChg>
      <pc:sldChg chg="modSp add mod ord">
        <pc:chgData name="Fredrik Necander" userId="0ef87d54-df62-433b-a104-6ddb19c9022a" providerId="ADAL" clId="{E880E25C-7BB9-4F4B-B1BA-592F7D3F25E7}" dt="2023-04-07T09:06:59.635" v="1276" actId="113"/>
        <pc:sldMkLst>
          <pc:docMk/>
          <pc:sldMk cId="1859198116" sldId="302"/>
        </pc:sldMkLst>
        <pc:spChg chg="mod">
          <ac:chgData name="Fredrik Necander" userId="0ef87d54-df62-433b-a104-6ddb19c9022a" providerId="ADAL" clId="{E880E25C-7BB9-4F4B-B1BA-592F7D3F25E7}" dt="2023-04-07T09:05:11.261" v="1231" actId="20577"/>
          <ac:spMkLst>
            <pc:docMk/>
            <pc:sldMk cId="1859198116" sldId="302"/>
            <ac:spMk id="2" creationId="{00000000-0000-0000-0000-000000000000}"/>
          </ac:spMkLst>
        </pc:spChg>
        <pc:spChg chg="mod">
          <ac:chgData name="Fredrik Necander" userId="0ef87d54-df62-433b-a104-6ddb19c9022a" providerId="ADAL" clId="{E880E25C-7BB9-4F4B-B1BA-592F7D3F25E7}" dt="2023-04-07T09:06:59.635" v="1276" actId="113"/>
          <ac:spMkLst>
            <pc:docMk/>
            <pc:sldMk cId="1859198116" sldId="302"/>
            <ac:spMk id="3" creationId="{00000000-0000-0000-0000-000000000000}"/>
          </ac:spMkLst>
        </pc:spChg>
      </pc:sldChg>
      <pc:sldChg chg="add">
        <pc:chgData name="Fredrik Necander" userId="0ef87d54-df62-433b-a104-6ddb19c9022a" providerId="ADAL" clId="{E880E25C-7BB9-4F4B-B1BA-592F7D3F25E7}" dt="2023-04-07T08:33:40.380" v="755" actId="2890"/>
        <pc:sldMkLst>
          <pc:docMk/>
          <pc:sldMk cId="1609103531" sldId="303"/>
        </pc:sldMkLst>
      </pc:sldChg>
      <pc:sldChg chg="modSp add mod">
        <pc:chgData name="Fredrik Necander" userId="0ef87d54-df62-433b-a104-6ddb19c9022a" providerId="ADAL" clId="{E880E25C-7BB9-4F4B-B1BA-592F7D3F25E7}" dt="2023-04-07T08:38:05.448" v="866" actId="27636"/>
        <pc:sldMkLst>
          <pc:docMk/>
          <pc:sldMk cId="328647791" sldId="304"/>
        </pc:sldMkLst>
        <pc:spChg chg="mod">
          <ac:chgData name="Fredrik Necander" userId="0ef87d54-df62-433b-a104-6ddb19c9022a" providerId="ADAL" clId="{E880E25C-7BB9-4F4B-B1BA-592F7D3F25E7}" dt="2023-04-07T08:36:34.585" v="832" actId="20577"/>
          <ac:spMkLst>
            <pc:docMk/>
            <pc:sldMk cId="328647791" sldId="304"/>
            <ac:spMk id="2" creationId="{00000000-0000-0000-0000-000000000000}"/>
          </ac:spMkLst>
        </pc:spChg>
        <pc:spChg chg="mod">
          <ac:chgData name="Fredrik Necander" userId="0ef87d54-df62-433b-a104-6ddb19c9022a" providerId="ADAL" clId="{E880E25C-7BB9-4F4B-B1BA-592F7D3F25E7}" dt="2023-04-07T08:38:05.448" v="866" actId="27636"/>
          <ac:spMkLst>
            <pc:docMk/>
            <pc:sldMk cId="328647791" sldId="304"/>
            <ac:spMk id="3" creationId="{00000000-0000-0000-0000-000000000000}"/>
          </ac:spMkLst>
        </pc:spChg>
      </pc:sldChg>
      <pc:sldChg chg="modSp add mod">
        <pc:chgData name="Fredrik Necander" userId="0ef87d54-df62-433b-a104-6ddb19c9022a" providerId="ADAL" clId="{E880E25C-7BB9-4F4B-B1BA-592F7D3F25E7}" dt="2023-04-14T18:07:44.596" v="4004" actId="113"/>
        <pc:sldMkLst>
          <pc:docMk/>
          <pc:sldMk cId="2790333821" sldId="305"/>
        </pc:sldMkLst>
        <pc:spChg chg="mod">
          <ac:chgData name="Fredrik Necander" userId="0ef87d54-df62-433b-a104-6ddb19c9022a" providerId="ADAL" clId="{E880E25C-7BB9-4F4B-B1BA-592F7D3F25E7}" dt="2023-04-07T08:38:49.068" v="873" actId="20577"/>
          <ac:spMkLst>
            <pc:docMk/>
            <pc:sldMk cId="2790333821" sldId="305"/>
            <ac:spMk id="2" creationId="{00000000-0000-0000-0000-000000000000}"/>
          </ac:spMkLst>
        </pc:spChg>
        <pc:spChg chg="mod">
          <ac:chgData name="Fredrik Necander" userId="0ef87d54-df62-433b-a104-6ddb19c9022a" providerId="ADAL" clId="{E880E25C-7BB9-4F4B-B1BA-592F7D3F25E7}" dt="2023-04-14T18:07:44.596" v="4004" actId="113"/>
          <ac:spMkLst>
            <pc:docMk/>
            <pc:sldMk cId="2790333821" sldId="305"/>
            <ac:spMk id="3" creationId="{00000000-0000-0000-0000-000000000000}"/>
          </ac:spMkLst>
        </pc:spChg>
      </pc:sldChg>
      <pc:sldChg chg="modSp add mod">
        <pc:chgData name="Fredrik Necander" userId="0ef87d54-df62-433b-a104-6ddb19c9022a" providerId="ADAL" clId="{E880E25C-7BB9-4F4B-B1BA-592F7D3F25E7}" dt="2023-04-07T11:16:32.429" v="2578" actId="115"/>
        <pc:sldMkLst>
          <pc:docMk/>
          <pc:sldMk cId="2415335009" sldId="306"/>
        </pc:sldMkLst>
        <pc:spChg chg="mod">
          <ac:chgData name="Fredrik Necander" userId="0ef87d54-df62-433b-a104-6ddb19c9022a" providerId="ADAL" clId="{E880E25C-7BB9-4F4B-B1BA-592F7D3F25E7}" dt="2023-04-07T11:16:32.429" v="2578" actId="115"/>
          <ac:spMkLst>
            <pc:docMk/>
            <pc:sldMk cId="2415335009" sldId="306"/>
            <ac:spMk id="3" creationId="{00000000-0000-0000-0000-000000000000}"/>
          </ac:spMkLst>
        </pc:spChg>
      </pc:sldChg>
      <pc:sldChg chg="modSp add mod ord">
        <pc:chgData name="Fredrik Necander" userId="0ef87d54-df62-433b-a104-6ddb19c9022a" providerId="ADAL" clId="{E880E25C-7BB9-4F4B-B1BA-592F7D3F25E7}" dt="2023-04-07T08:47:39.197" v="1153" actId="20577"/>
        <pc:sldMkLst>
          <pc:docMk/>
          <pc:sldMk cId="4183929927" sldId="307"/>
        </pc:sldMkLst>
        <pc:spChg chg="mod">
          <ac:chgData name="Fredrik Necander" userId="0ef87d54-df62-433b-a104-6ddb19c9022a" providerId="ADAL" clId="{E880E25C-7BB9-4F4B-B1BA-592F7D3F25E7}" dt="2023-04-07T08:44:45.939" v="1146" actId="20577"/>
          <ac:spMkLst>
            <pc:docMk/>
            <pc:sldMk cId="4183929927" sldId="307"/>
            <ac:spMk id="2" creationId="{00000000-0000-0000-0000-000000000000}"/>
          </ac:spMkLst>
        </pc:spChg>
        <pc:spChg chg="mod">
          <ac:chgData name="Fredrik Necander" userId="0ef87d54-df62-433b-a104-6ddb19c9022a" providerId="ADAL" clId="{E880E25C-7BB9-4F4B-B1BA-592F7D3F25E7}" dt="2023-04-07T08:47:39.197" v="1153" actId="20577"/>
          <ac:spMkLst>
            <pc:docMk/>
            <pc:sldMk cId="4183929927" sldId="307"/>
            <ac:spMk id="3" creationId="{00000000-0000-0000-0000-000000000000}"/>
          </ac:spMkLst>
        </pc:spChg>
      </pc:sldChg>
      <pc:sldChg chg="addSp delSp modSp add mod">
        <pc:chgData name="Fredrik Necander" userId="0ef87d54-df62-433b-a104-6ddb19c9022a" providerId="ADAL" clId="{E880E25C-7BB9-4F4B-B1BA-592F7D3F25E7}" dt="2023-04-07T09:18:07.734" v="1949" actId="1076"/>
        <pc:sldMkLst>
          <pc:docMk/>
          <pc:sldMk cId="1940767342" sldId="308"/>
        </pc:sldMkLst>
        <pc:spChg chg="mod">
          <ac:chgData name="Fredrik Necander" userId="0ef87d54-df62-433b-a104-6ddb19c9022a" providerId="ADAL" clId="{E880E25C-7BB9-4F4B-B1BA-592F7D3F25E7}" dt="2023-04-07T08:47:57.946" v="1156" actId="20577"/>
          <ac:spMkLst>
            <pc:docMk/>
            <pc:sldMk cId="1940767342" sldId="308"/>
            <ac:spMk id="2" creationId="{00000000-0000-0000-0000-000000000000}"/>
          </ac:spMkLst>
        </pc:spChg>
        <pc:spChg chg="del">
          <ac:chgData name="Fredrik Necander" userId="0ef87d54-df62-433b-a104-6ddb19c9022a" providerId="ADAL" clId="{E880E25C-7BB9-4F4B-B1BA-592F7D3F25E7}" dt="2023-04-07T08:47:53.222" v="1155" actId="478"/>
          <ac:spMkLst>
            <pc:docMk/>
            <pc:sldMk cId="1940767342" sldId="308"/>
            <ac:spMk id="3" creationId="{00000000-0000-0000-0000-000000000000}"/>
          </ac:spMkLst>
        </pc:spChg>
        <pc:spChg chg="add mod">
          <ac:chgData name="Fredrik Necander" userId="0ef87d54-df62-433b-a104-6ddb19c9022a" providerId="ADAL" clId="{E880E25C-7BB9-4F4B-B1BA-592F7D3F25E7}" dt="2023-04-07T08:47:53.222" v="1155" actId="478"/>
          <ac:spMkLst>
            <pc:docMk/>
            <pc:sldMk cId="1940767342" sldId="308"/>
            <ac:spMk id="5" creationId="{296536C6-828F-FE5C-F28D-C396E76B6715}"/>
          </ac:spMkLst>
        </pc:spChg>
        <pc:spChg chg="add mod">
          <ac:chgData name="Fredrik Necander" userId="0ef87d54-df62-433b-a104-6ddb19c9022a" providerId="ADAL" clId="{E880E25C-7BB9-4F4B-B1BA-592F7D3F25E7}" dt="2023-04-07T09:17:43.253" v="1945" actId="1036"/>
          <ac:spMkLst>
            <pc:docMk/>
            <pc:sldMk cId="1940767342" sldId="308"/>
            <ac:spMk id="8" creationId="{B3760D70-386C-FB12-1533-67405B4C5021}"/>
          </ac:spMkLst>
        </pc:spChg>
        <pc:spChg chg="add mod">
          <ac:chgData name="Fredrik Necander" userId="0ef87d54-df62-433b-a104-6ddb19c9022a" providerId="ADAL" clId="{E880E25C-7BB9-4F4B-B1BA-592F7D3F25E7}" dt="2023-04-07T09:18:07.734" v="1949" actId="1076"/>
          <ac:spMkLst>
            <pc:docMk/>
            <pc:sldMk cId="1940767342" sldId="308"/>
            <ac:spMk id="9" creationId="{0DBF5857-0E1E-DFD9-AC44-29C3CE9E2623}"/>
          </ac:spMkLst>
        </pc:spChg>
        <pc:picChg chg="add mod">
          <ac:chgData name="Fredrik Necander" userId="0ef87d54-df62-433b-a104-6ddb19c9022a" providerId="ADAL" clId="{E880E25C-7BB9-4F4B-B1BA-592F7D3F25E7}" dt="2023-04-07T09:18:03.465" v="1948" actId="1076"/>
          <ac:picMkLst>
            <pc:docMk/>
            <pc:sldMk cId="1940767342" sldId="308"/>
            <ac:picMk id="7" creationId="{A60AC317-4BA8-A312-4AAD-885140A38590}"/>
          </ac:picMkLst>
        </pc:picChg>
      </pc:sldChg>
      <pc:sldChg chg="modSp add mod ord">
        <pc:chgData name="Fredrik Necander" userId="0ef87d54-df62-433b-a104-6ddb19c9022a" providerId="ADAL" clId="{E880E25C-7BB9-4F4B-B1BA-592F7D3F25E7}" dt="2023-04-07T09:04:19.850" v="1197" actId="20577"/>
        <pc:sldMkLst>
          <pc:docMk/>
          <pc:sldMk cId="3900537252" sldId="309"/>
        </pc:sldMkLst>
        <pc:spChg chg="mod">
          <ac:chgData name="Fredrik Necander" userId="0ef87d54-df62-433b-a104-6ddb19c9022a" providerId="ADAL" clId="{E880E25C-7BB9-4F4B-B1BA-592F7D3F25E7}" dt="2023-04-07T09:03:15.321" v="1181" actId="20577"/>
          <ac:spMkLst>
            <pc:docMk/>
            <pc:sldMk cId="3900537252" sldId="309"/>
            <ac:spMk id="2" creationId="{00000000-0000-0000-0000-000000000000}"/>
          </ac:spMkLst>
        </pc:spChg>
        <pc:spChg chg="mod">
          <ac:chgData name="Fredrik Necander" userId="0ef87d54-df62-433b-a104-6ddb19c9022a" providerId="ADAL" clId="{E880E25C-7BB9-4F4B-B1BA-592F7D3F25E7}" dt="2023-04-07T09:04:19.850" v="1197" actId="20577"/>
          <ac:spMkLst>
            <pc:docMk/>
            <pc:sldMk cId="3900537252" sldId="309"/>
            <ac:spMk id="3" creationId="{00000000-0000-0000-0000-000000000000}"/>
          </ac:spMkLst>
        </pc:spChg>
      </pc:sldChg>
      <pc:sldChg chg="modSp add mod">
        <pc:chgData name="Fredrik Necander" userId="0ef87d54-df62-433b-a104-6ddb19c9022a" providerId="ADAL" clId="{E880E25C-7BB9-4F4B-B1BA-592F7D3F25E7}" dt="2023-04-07T11:21:20.378" v="2633" actId="20577"/>
        <pc:sldMkLst>
          <pc:docMk/>
          <pc:sldMk cId="463533807" sldId="310"/>
        </pc:sldMkLst>
        <pc:spChg chg="mod">
          <ac:chgData name="Fredrik Necander" userId="0ef87d54-df62-433b-a104-6ddb19c9022a" providerId="ADAL" clId="{E880E25C-7BB9-4F4B-B1BA-592F7D3F25E7}" dt="2023-04-07T11:21:20.378" v="2633" actId="20577"/>
          <ac:spMkLst>
            <pc:docMk/>
            <pc:sldMk cId="463533807" sldId="310"/>
            <ac:spMk id="2" creationId="{00000000-0000-0000-0000-000000000000}"/>
          </ac:spMkLst>
        </pc:spChg>
        <pc:spChg chg="mod">
          <ac:chgData name="Fredrik Necander" userId="0ef87d54-df62-433b-a104-6ddb19c9022a" providerId="ADAL" clId="{E880E25C-7BB9-4F4B-B1BA-592F7D3F25E7}" dt="2023-04-07T11:03:41.580" v="2168" actId="20577"/>
          <ac:spMkLst>
            <pc:docMk/>
            <pc:sldMk cId="463533807" sldId="310"/>
            <ac:spMk id="3" creationId="{00000000-0000-0000-0000-000000000000}"/>
          </ac:spMkLst>
        </pc:spChg>
      </pc:sldChg>
      <pc:sldChg chg="modSp add mod ord">
        <pc:chgData name="Fredrik Necander" userId="0ef87d54-df62-433b-a104-6ddb19c9022a" providerId="ADAL" clId="{E880E25C-7BB9-4F4B-B1BA-592F7D3F25E7}" dt="2023-04-14T18:04:25.133" v="3749" actId="20577"/>
        <pc:sldMkLst>
          <pc:docMk/>
          <pc:sldMk cId="3587988388" sldId="311"/>
        </pc:sldMkLst>
        <pc:spChg chg="mod">
          <ac:chgData name="Fredrik Necander" userId="0ef87d54-df62-433b-a104-6ddb19c9022a" providerId="ADAL" clId="{E880E25C-7BB9-4F4B-B1BA-592F7D3F25E7}" dt="2023-04-07T09:16:50.024" v="1936" actId="20577"/>
          <ac:spMkLst>
            <pc:docMk/>
            <pc:sldMk cId="3587988388" sldId="311"/>
            <ac:spMk id="2" creationId="{00000000-0000-0000-0000-000000000000}"/>
          </ac:spMkLst>
        </pc:spChg>
        <pc:spChg chg="mod">
          <ac:chgData name="Fredrik Necander" userId="0ef87d54-df62-433b-a104-6ddb19c9022a" providerId="ADAL" clId="{E880E25C-7BB9-4F4B-B1BA-592F7D3F25E7}" dt="2023-04-14T18:04:25.133" v="3749" actId="20577"/>
          <ac:spMkLst>
            <pc:docMk/>
            <pc:sldMk cId="3587988388" sldId="311"/>
            <ac:spMk id="3" creationId="{00000000-0000-0000-0000-000000000000}"/>
          </ac:spMkLst>
        </pc:spChg>
      </pc:sldChg>
      <pc:sldChg chg="modSp add del mod ord">
        <pc:chgData name="Fredrik Necander" userId="0ef87d54-df62-433b-a104-6ddb19c9022a" providerId="ADAL" clId="{E880E25C-7BB9-4F4B-B1BA-592F7D3F25E7}" dt="2023-04-14T18:05:05.288" v="3751" actId="47"/>
        <pc:sldMkLst>
          <pc:docMk/>
          <pc:sldMk cId="3128550889" sldId="312"/>
        </pc:sldMkLst>
        <pc:spChg chg="mod">
          <ac:chgData name="Fredrik Necander" userId="0ef87d54-df62-433b-a104-6ddb19c9022a" providerId="ADAL" clId="{E880E25C-7BB9-4F4B-B1BA-592F7D3F25E7}" dt="2023-04-07T09:21:00.304" v="1997" actId="20577"/>
          <ac:spMkLst>
            <pc:docMk/>
            <pc:sldMk cId="3128550889" sldId="312"/>
            <ac:spMk id="2" creationId="{00000000-0000-0000-0000-000000000000}"/>
          </ac:spMkLst>
        </pc:spChg>
        <pc:spChg chg="mod">
          <ac:chgData name="Fredrik Necander" userId="0ef87d54-df62-433b-a104-6ddb19c9022a" providerId="ADAL" clId="{E880E25C-7BB9-4F4B-B1BA-592F7D3F25E7}" dt="2023-04-07T09:21:17.136" v="2044" actId="113"/>
          <ac:spMkLst>
            <pc:docMk/>
            <pc:sldMk cId="3128550889" sldId="312"/>
            <ac:spMk id="3" creationId="{00000000-0000-0000-0000-000000000000}"/>
          </ac:spMkLst>
        </pc:spChg>
      </pc:sldChg>
      <pc:sldChg chg="addSp modSp add mod ord">
        <pc:chgData name="Fredrik Necander" userId="0ef87d54-df62-433b-a104-6ddb19c9022a" providerId="ADAL" clId="{E880E25C-7BB9-4F4B-B1BA-592F7D3F25E7}" dt="2023-04-07T11:08:06.525" v="2516"/>
        <pc:sldMkLst>
          <pc:docMk/>
          <pc:sldMk cId="948654471" sldId="313"/>
        </pc:sldMkLst>
        <pc:spChg chg="mod">
          <ac:chgData name="Fredrik Necander" userId="0ef87d54-df62-433b-a104-6ddb19c9022a" providerId="ADAL" clId="{E880E25C-7BB9-4F4B-B1BA-592F7D3F25E7}" dt="2023-04-07T11:07:16.625" v="2479" actId="20577"/>
          <ac:spMkLst>
            <pc:docMk/>
            <pc:sldMk cId="948654471" sldId="313"/>
            <ac:spMk id="2" creationId="{00000000-0000-0000-0000-000000000000}"/>
          </ac:spMkLst>
        </pc:spChg>
        <pc:spChg chg="mod">
          <ac:chgData name="Fredrik Necander" userId="0ef87d54-df62-433b-a104-6ddb19c9022a" providerId="ADAL" clId="{E880E25C-7BB9-4F4B-B1BA-592F7D3F25E7}" dt="2023-04-07T11:07:45.317" v="2512" actId="20577"/>
          <ac:spMkLst>
            <pc:docMk/>
            <pc:sldMk cId="948654471" sldId="313"/>
            <ac:spMk id="3" creationId="{00000000-0000-0000-0000-000000000000}"/>
          </ac:spMkLst>
        </pc:spChg>
        <pc:picChg chg="add mod">
          <ac:chgData name="Fredrik Necander" userId="0ef87d54-df62-433b-a104-6ddb19c9022a" providerId="ADAL" clId="{E880E25C-7BB9-4F4B-B1BA-592F7D3F25E7}" dt="2023-04-07T11:07:29.237" v="2485" actId="1076"/>
          <ac:picMkLst>
            <pc:docMk/>
            <pc:sldMk cId="948654471" sldId="313"/>
            <ac:picMk id="5" creationId="{FD3458C4-28C0-CF8D-648E-FF0D705B2B0F}"/>
          </ac:picMkLst>
        </pc:picChg>
      </pc:sldChg>
      <pc:sldChg chg="modSp add mod">
        <pc:chgData name="Fredrik Necander" userId="0ef87d54-df62-433b-a104-6ddb19c9022a" providerId="ADAL" clId="{E880E25C-7BB9-4F4B-B1BA-592F7D3F25E7}" dt="2023-04-07T11:21:41.725" v="2655" actId="20577"/>
        <pc:sldMkLst>
          <pc:docMk/>
          <pc:sldMk cId="4092899165" sldId="314"/>
        </pc:sldMkLst>
        <pc:spChg chg="mod">
          <ac:chgData name="Fredrik Necander" userId="0ef87d54-df62-433b-a104-6ddb19c9022a" providerId="ADAL" clId="{E880E25C-7BB9-4F4B-B1BA-592F7D3F25E7}" dt="2023-04-07T11:04:20.220" v="2217" actId="20577"/>
          <ac:spMkLst>
            <pc:docMk/>
            <pc:sldMk cId="4092899165" sldId="314"/>
            <ac:spMk id="2" creationId="{00000000-0000-0000-0000-000000000000}"/>
          </ac:spMkLst>
        </pc:spChg>
        <pc:spChg chg="mod">
          <ac:chgData name="Fredrik Necander" userId="0ef87d54-df62-433b-a104-6ddb19c9022a" providerId="ADAL" clId="{E880E25C-7BB9-4F4B-B1BA-592F7D3F25E7}" dt="2023-04-07T11:21:41.725" v="2655" actId="20577"/>
          <ac:spMkLst>
            <pc:docMk/>
            <pc:sldMk cId="4092899165" sldId="314"/>
            <ac:spMk id="3" creationId="{00000000-0000-0000-0000-000000000000}"/>
          </ac:spMkLst>
        </pc:spChg>
      </pc:sldChg>
      <pc:sldChg chg="addSp delSp modSp add mod">
        <pc:chgData name="Fredrik Necander" userId="0ef87d54-df62-433b-a104-6ddb19c9022a" providerId="ADAL" clId="{E880E25C-7BB9-4F4B-B1BA-592F7D3F25E7}" dt="2023-04-09T06:28:13.616" v="3587" actId="20577"/>
        <pc:sldMkLst>
          <pc:docMk/>
          <pc:sldMk cId="2610426913" sldId="315"/>
        </pc:sldMkLst>
        <pc:spChg chg="mod">
          <ac:chgData name="Fredrik Necander" userId="0ef87d54-df62-433b-a104-6ddb19c9022a" providerId="ADAL" clId="{E880E25C-7BB9-4F4B-B1BA-592F7D3F25E7}" dt="2023-04-07T11:49:14.391" v="2671" actId="20577"/>
          <ac:spMkLst>
            <pc:docMk/>
            <pc:sldMk cId="2610426913" sldId="315"/>
            <ac:spMk id="2" creationId="{00000000-0000-0000-0000-000000000000}"/>
          </ac:spMkLst>
        </pc:spChg>
        <pc:spChg chg="mod">
          <ac:chgData name="Fredrik Necander" userId="0ef87d54-df62-433b-a104-6ddb19c9022a" providerId="ADAL" clId="{E880E25C-7BB9-4F4B-B1BA-592F7D3F25E7}" dt="2023-04-09T06:28:13.616" v="3587" actId="20577"/>
          <ac:spMkLst>
            <pc:docMk/>
            <pc:sldMk cId="2610426913" sldId="315"/>
            <ac:spMk id="3" creationId="{00000000-0000-0000-0000-000000000000}"/>
          </ac:spMkLst>
        </pc:spChg>
        <pc:picChg chg="add del">
          <ac:chgData name="Fredrik Necander" userId="0ef87d54-df62-433b-a104-6ddb19c9022a" providerId="ADAL" clId="{E880E25C-7BB9-4F4B-B1BA-592F7D3F25E7}" dt="2023-04-07T11:49:44.321" v="2739" actId="22"/>
          <ac:picMkLst>
            <pc:docMk/>
            <pc:sldMk cId="2610426913" sldId="315"/>
            <ac:picMk id="5" creationId="{0FBAB5A4-38A5-34E3-7C3D-6D41B8BF2B95}"/>
          </ac:picMkLst>
        </pc:picChg>
      </pc:sldChg>
      <pc:sldChg chg="modSp add mod">
        <pc:chgData name="Fredrik Necander" userId="0ef87d54-df62-433b-a104-6ddb19c9022a" providerId="ADAL" clId="{E880E25C-7BB9-4F4B-B1BA-592F7D3F25E7}" dt="2023-04-14T18:05:47.310" v="3839" actId="20577"/>
        <pc:sldMkLst>
          <pc:docMk/>
          <pc:sldMk cId="2324362898" sldId="316"/>
        </pc:sldMkLst>
        <pc:spChg chg="mod">
          <ac:chgData name="Fredrik Necander" userId="0ef87d54-df62-433b-a104-6ddb19c9022a" providerId="ADAL" clId="{E880E25C-7BB9-4F4B-B1BA-592F7D3F25E7}" dt="2023-04-07T11:51:34.460" v="3078" actId="20577"/>
          <ac:spMkLst>
            <pc:docMk/>
            <pc:sldMk cId="2324362898" sldId="316"/>
            <ac:spMk id="2" creationId="{00000000-0000-0000-0000-000000000000}"/>
          </ac:spMkLst>
        </pc:spChg>
        <pc:spChg chg="mod">
          <ac:chgData name="Fredrik Necander" userId="0ef87d54-df62-433b-a104-6ddb19c9022a" providerId="ADAL" clId="{E880E25C-7BB9-4F4B-B1BA-592F7D3F25E7}" dt="2023-04-14T18:05:47.310" v="3839" actId="20577"/>
          <ac:spMkLst>
            <pc:docMk/>
            <pc:sldMk cId="2324362898" sldId="316"/>
            <ac:spMk id="3" creationId="{00000000-0000-0000-0000-000000000000}"/>
          </ac:spMkLst>
        </pc:spChg>
      </pc:sldChg>
      <pc:sldChg chg="modSp add mod">
        <pc:chgData name="Fredrik Necander" userId="0ef87d54-df62-433b-a104-6ddb19c9022a" providerId="ADAL" clId="{E880E25C-7BB9-4F4B-B1BA-592F7D3F25E7}" dt="2023-04-14T18:14:20.589" v="4472" actId="20577"/>
        <pc:sldMkLst>
          <pc:docMk/>
          <pc:sldMk cId="154060489" sldId="317"/>
        </pc:sldMkLst>
        <pc:spChg chg="mod">
          <ac:chgData name="Fredrik Necander" userId="0ef87d54-df62-433b-a104-6ddb19c9022a" providerId="ADAL" clId="{E880E25C-7BB9-4F4B-B1BA-592F7D3F25E7}" dt="2023-04-14T18:14:20.589" v="4472" actId="20577"/>
          <ac:spMkLst>
            <pc:docMk/>
            <pc:sldMk cId="154060489" sldId="317"/>
            <ac:spMk id="2" creationId="{00000000-0000-0000-0000-000000000000}"/>
          </ac:spMkLst>
        </pc:spChg>
        <pc:spChg chg="mod">
          <ac:chgData name="Fredrik Necander" userId="0ef87d54-df62-433b-a104-6ddb19c9022a" providerId="ADAL" clId="{E880E25C-7BB9-4F4B-B1BA-592F7D3F25E7}" dt="2023-04-14T18:13:59.041" v="4434" actId="20577"/>
          <ac:spMkLst>
            <pc:docMk/>
            <pc:sldMk cId="154060489" sldId="317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Platshållare 2 för datum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2016-09-08</a:t>
            </a:r>
            <a:endParaRPr/>
          </a:p>
        </p:txBody>
      </p:sp>
      <p:sp>
        <p:nvSpPr>
          <p:cNvPr id="4" name="Platshållare 3 för sidfot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Platshållare 4 för bildnummer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Platshållare 2 för datum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2016-09-08</a:t>
            </a:r>
            <a:endParaRPr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Redigera format för bakgrundstext</a:t>
            </a:r>
          </a:p>
          <a:p>
            <a:pPr lvl="1" rtl="0"/>
            <a:r>
              <a:t>Nivå två</a:t>
            </a:r>
          </a:p>
          <a:p>
            <a:pPr lvl="2" rtl="0"/>
            <a:r>
              <a:t>Nivå tre</a:t>
            </a:r>
          </a:p>
          <a:p>
            <a:pPr lvl="3" rtl="0"/>
            <a:r>
              <a:t>Nivå fyra</a:t>
            </a:r>
          </a:p>
          <a:p>
            <a:pPr lvl="4" rtl="0"/>
            <a:r>
              <a:t>Nivå fem</a:t>
            </a:r>
          </a:p>
        </p:txBody>
      </p:sp>
      <p:sp>
        <p:nvSpPr>
          <p:cNvPr id="6" name="Platshållare 5 för sidfot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Platshållare 6 för bildnummer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v-se"/>
              <a:t>Kan kräva fler än en bild</a:t>
            </a: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8260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sz="1200" b="0" i="1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0596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sz="1200" b="0" i="1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531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sz="1200" b="0" i="1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215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v-se"/>
              <a:t>Kan kräva fler än en bild</a:t>
            </a: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290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v-se"/>
              <a:t>Kan kräva fler än en bild</a:t>
            </a: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606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v-se"/>
              <a:t>Kan kräva fler än en bild</a:t>
            </a: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660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v-se"/>
              <a:t>Kan kräva fler än en bild</a:t>
            </a: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4141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v-se"/>
              <a:t>Kan kräva fler än en bild</a:t>
            </a: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5640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v-se"/>
              <a:t>Kan kräva fler än en bild</a:t>
            </a: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5851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v-se"/>
              <a:t>Kan kräva fler än en bild</a:t>
            </a: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179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sz="1200" b="0" i="1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0328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v-se"/>
              <a:t>Kan kräva fler än en bild</a:t>
            </a: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8428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v-se"/>
              <a:t>Kan kräva fler än en bild</a:t>
            </a: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422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v-se"/>
              <a:t>Kan kräva fler än en bild</a:t>
            </a: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66566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v-se"/>
              <a:t>Kan kräva fler än en bild</a:t>
            </a: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275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sz="1200" b="0" i="1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3101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v-se"/>
              <a:t>Kan kräva fler än en bild</a:t>
            </a: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9376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v-se"/>
              <a:t>Kan kräva fler än en bild</a:t>
            </a: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9809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v-se"/>
              <a:t>Kan kräva fler än en bild</a:t>
            </a: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5346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v-se"/>
              <a:t>Kan kräva fler än en bild</a:t>
            </a: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8898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v-se"/>
              <a:t>Kan kräva fler än en bild</a:t>
            </a: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706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v-se"/>
              <a:t>Kan kräva fler än en bild</a:t>
            </a:r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788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 8" descr="Soluppgång över gröna kull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" y="0"/>
            <a:ext cx="12188699" cy="4799300"/>
          </a:xfrm>
          <a:prstGeom prst="rect">
            <a:avLst/>
          </a:prstGeom>
        </p:spPr>
      </p:pic>
      <p:sp>
        <p:nvSpPr>
          <p:cNvPr id="4" name="Rektangulär 3"/>
          <p:cNvSpPr/>
          <p:nvPr/>
        </p:nvSpPr>
        <p:spPr bwMode="ltGray">
          <a:xfrm>
            <a:off x="-2" y="4754880"/>
            <a:ext cx="12192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6" name="Rektangulär 5"/>
          <p:cNvSpPr/>
          <p:nvPr/>
        </p:nvSpPr>
        <p:spPr bwMode="white">
          <a:xfrm>
            <a:off x="-127" y="4724400"/>
            <a:ext cx="12188826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3999" y="4800600"/>
            <a:ext cx="9144002" cy="1143000"/>
          </a:xfrm>
        </p:spPr>
        <p:txBody>
          <a:bodyPr rtlCol="0" anchor="b">
            <a:normAutofit/>
          </a:bodyPr>
          <a:lstStyle>
            <a:lvl1pPr algn="ctr" rtl="0">
              <a:defRPr sz="4800">
                <a:solidFill>
                  <a:schemeClr val="bg1"/>
                </a:solidFill>
              </a:defRPr>
            </a:lvl1pPr>
          </a:lstStyle>
          <a:p>
            <a:pPr rtl="0"/>
            <a:r>
              <a:rPr lang="sv-SE"/>
              <a:t>Klicka här för att ändra mall för rubrikformat</a:t>
            </a:r>
            <a:endParaRPr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2413" y="5943600"/>
            <a:ext cx="9144002" cy="76200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 algn="ctr" rtl="0">
              <a:buNone/>
              <a:defRPr sz="2800"/>
            </a:lvl2pPr>
            <a:lvl3pPr marL="914400" indent="0" algn="ctr" rtl="0">
              <a:buNone/>
              <a:defRPr sz="2400"/>
            </a:lvl3pPr>
            <a:lvl4pPr marL="1371600" indent="0" algn="ctr" rtl="0">
              <a:buNone/>
              <a:defRPr sz="2000"/>
            </a:lvl4pPr>
            <a:lvl5pPr marL="1828800" indent="0" algn="ctr" rtl="0">
              <a:buNone/>
              <a:defRPr sz="2000"/>
            </a:lvl5pPr>
            <a:lvl6pPr marL="2286000" indent="0" algn="ctr" rtl="0">
              <a:buNone/>
              <a:defRPr sz="2000"/>
            </a:lvl6pPr>
            <a:lvl7pPr marL="2743200" indent="0" algn="ctr" rtl="0">
              <a:buNone/>
              <a:defRPr sz="2000"/>
            </a:lvl7pPr>
            <a:lvl8pPr marL="3200400" indent="0" algn="ctr" rtl="0">
              <a:buNone/>
              <a:defRPr sz="2000"/>
            </a:lvl8pPr>
            <a:lvl9pPr marL="3657600" indent="0" algn="ctr" rtl="0">
              <a:buNone/>
              <a:defRPr sz="2000"/>
            </a:lvl9pPr>
          </a:lstStyle>
          <a:p>
            <a:pPr rtl="0"/>
            <a:r>
              <a:rPr lang="sv-SE"/>
              <a:t>Klicka här för att ändra mall för underrubrikformat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lternativt 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 bwMode="ltGray">
          <a:xfrm>
            <a:off x="0" y="0"/>
            <a:ext cx="4873752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60412" y="2362200"/>
            <a:ext cx="3200400" cy="1990725"/>
          </a:xfrm>
        </p:spPr>
        <p:txBody>
          <a:bodyPr rtlCol="0" anchor="b">
            <a:normAutofit/>
          </a:bodyPr>
          <a:lstStyle>
            <a:lvl1pPr algn="l" rtl="0">
              <a:defRPr sz="3400" b="0">
                <a:solidFill>
                  <a:schemeClr val="bg1"/>
                </a:solidFill>
              </a:defRPr>
            </a:lvl1pPr>
          </a:lstStyle>
          <a:p>
            <a:pPr rtl="0"/>
            <a:r>
              <a:rPr lang="sv-SE"/>
              <a:t>Klicka här för att ändra mall för rubrikformat</a:t>
            </a:r>
            <a:endParaRPr/>
          </a:p>
        </p:txBody>
      </p:sp>
      <p:sp>
        <p:nvSpPr>
          <p:cNvPr id="4" name="Platshållare 3 för text"/>
          <p:cNvSpPr>
            <a:spLocks noGrp="1"/>
          </p:cNvSpPr>
          <p:nvPr>
            <p:ph type="body" sz="half" idx="2"/>
          </p:nvPr>
        </p:nvSpPr>
        <p:spPr>
          <a:xfrm>
            <a:off x="760412" y="4367308"/>
            <a:ext cx="3200400" cy="1622012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>
          <a:xfrm>
            <a:off x="5362892" y="685800"/>
            <a:ext cx="6370320" cy="5486400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/>
          </a:p>
        </p:txBody>
      </p:sp>
      <p:sp>
        <p:nvSpPr>
          <p:cNvPr id="6" name="Platshållare 5 för sidfot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Platshållare 4 för datum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en-US"/>
              <a:t>2016-09-08</a:t>
            </a:r>
            <a:endParaRPr/>
          </a:p>
        </p:txBody>
      </p:sp>
      <p:sp>
        <p:nvSpPr>
          <p:cNvPr id="7" name="Platshållare 6 för bildnummer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 bwMode="ltGray">
          <a:xfrm>
            <a:off x="7315200" y="0"/>
            <a:ext cx="4873752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3214" y="2362200"/>
            <a:ext cx="3200400" cy="1993392"/>
          </a:xfrm>
        </p:spPr>
        <p:txBody>
          <a:bodyPr rtlCol="0" anchor="b">
            <a:normAutofit/>
          </a:bodyPr>
          <a:lstStyle>
            <a:lvl1pPr algn="l" rtl="0">
              <a:defRPr sz="3400" b="0">
                <a:solidFill>
                  <a:schemeClr val="bg1"/>
                </a:solidFill>
              </a:defRPr>
            </a:lvl1pPr>
          </a:lstStyle>
          <a:p>
            <a:pPr rtl="0"/>
            <a:r>
              <a:rPr lang="sv-SE"/>
              <a:t>Klicka här för att ändra mall för rubrikformat</a:t>
            </a:r>
            <a:endParaRPr/>
          </a:p>
        </p:txBody>
      </p:sp>
      <p:sp>
        <p:nvSpPr>
          <p:cNvPr id="3" name="Platshållare 2 för bild" descr="En tom platshållare för att lägga till en bild. Klicka på platshållaren och markera bilden du vill lägga till."/>
          <p:cNvSpPr>
            <a:spLocks noGrp="1"/>
          </p:cNvSpPr>
          <p:nvPr>
            <p:ph type="pic" idx="1"/>
          </p:nvPr>
        </p:nvSpPr>
        <p:spPr>
          <a:xfrm>
            <a:off x="0" y="0"/>
            <a:ext cx="73152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 rtl="0">
              <a:buNone/>
              <a:defRPr sz="3200">
                <a:solidFill>
                  <a:schemeClr val="tx2"/>
                </a:solidFill>
              </a:defRPr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sv-SE"/>
              <a:t>Klicka på ikonen för att lägga till en bild</a:t>
            </a:r>
            <a:endParaRPr/>
          </a:p>
        </p:txBody>
      </p:sp>
      <p:sp>
        <p:nvSpPr>
          <p:cNvPr id="4" name="Platshållare 3 för text"/>
          <p:cNvSpPr>
            <a:spLocks noGrp="1"/>
          </p:cNvSpPr>
          <p:nvPr>
            <p:ph type="body" sz="half" idx="2"/>
          </p:nvPr>
        </p:nvSpPr>
        <p:spPr>
          <a:xfrm>
            <a:off x="7923214" y="4355592"/>
            <a:ext cx="3200400" cy="1644614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5 för sidfot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Platshållare 4 för datum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2016-09-08</a:t>
            </a:r>
            <a:endParaRPr/>
          </a:p>
        </p:txBody>
      </p:sp>
      <p:sp>
        <p:nvSpPr>
          <p:cNvPr id="7" name="Platshållare 6 för bildnummer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/>
              <a:t>Klicka här för att ändra mall för rubrikformat</a:t>
            </a:r>
            <a:endParaRPr/>
          </a:p>
        </p:txBody>
      </p:sp>
      <p:sp>
        <p:nvSpPr>
          <p:cNvPr id="3" name="Platshållare 2 för vertikal text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/>
          </a:p>
        </p:txBody>
      </p:sp>
      <p:sp>
        <p:nvSpPr>
          <p:cNvPr id="5" name="Platshållare 4 för sidfot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Platshållare 3 för datum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2016-09-08</a:t>
            </a:r>
            <a:endParaRPr/>
          </a:p>
        </p:txBody>
      </p:sp>
      <p:sp>
        <p:nvSpPr>
          <p:cNvPr id="6" name="Platshållare 5 för bildnummer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 rtlCol="0"/>
          <a:lstStyle/>
          <a:p>
            <a:pPr rtl="0"/>
            <a:r>
              <a:rPr lang="sv-SE"/>
              <a:t>Klicka här för att ändra mall för rubrikformat</a:t>
            </a:r>
            <a:endParaRPr/>
          </a:p>
        </p:txBody>
      </p:sp>
      <p:sp>
        <p:nvSpPr>
          <p:cNvPr id="3" name="Platshållare 2 för vertikal text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 rtlCol="0"/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/>
          </a:p>
        </p:txBody>
      </p:sp>
      <p:sp>
        <p:nvSpPr>
          <p:cNvPr id="5" name="Platshållare 4 för sidfot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Platshållare 3 för datum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2016-09-08</a:t>
            </a:r>
            <a:endParaRPr/>
          </a:p>
        </p:txBody>
      </p:sp>
      <p:sp>
        <p:nvSpPr>
          <p:cNvPr id="6" name="Platshållare 5 för bildnummer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/>
              <a:t>Klicka här för att ändra mall för rubrikformat</a:t>
            </a:r>
            <a:endParaRPr/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 algn="l" rtl="0">
              <a:defRPr/>
            </a:lvl6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/>
          </a:p>
        </p:txBody>
      </p:sp>
      <p:sp>
        <p:nvSpPr>
          <p:cNvPr id="5" name="Platshållare 4 för sidfot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dirty="0"/>
          </a:p>
        </p:txBody>
      </p:sp>
      <p:sp>
        <p:nvSpPr>
          <p:cNvPr id="4" name="Platshållare 3 för datum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2016-09-08</a:t>
            </a:r>
            <a:endParaRPr dirty="0"/>
          </a:p>
        </p:txBody>
      </p:sp>
      <p:sp>
        <p:nvSpPr>
          <p:cNvPr id="6" name="Platshållare 5 för bildnummer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 bwMode="ltGray">
          <a:xfrm>
            <a:off x="0" y="0"/>
            <a:ext cx="12188826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8" name="Rektangel 7"/>
          <p:cNvSpPr/>
          <p:nvPr/>
        </p:nvSpPr>
        <p:spPr bwMode="white">
          <a:xfrm>
            <a:off x="-1" y="411480"/>
            <a:ext cx="12188826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4000" y="1143000"/>
            <a:ext cx="9144000" cy="2667000"/>
          </a:xfrm>
        </p:spPr>
        <p:txBody>
          <a:bodyPr rtlCol="0" anchor="b">
            <a:normAutofit/>
          </a:bodyPr>
          <a:lstStyle>
            <a:lvl1pPr algn="ctr" rtl="0">
              <a:defRPr sz="5200" b="0"/>
            </a:lvl1pPr>
          </a:lstStyle>
          <a:p>
            <a:pPr rtl="0"/>
            <a:r>
              <a:rPr lang="sv-SE"/>
              <a:t>Klicka här för att ändra mall för rubrikformat</a:t>
            </a:r>
            <a:endParaRPr/>
          </a:p>
        </p:txBody>
      </p:sp>
      <p:sp>
        <p:nvSpPr>
          <p:cNvPr id="3" name="Platshållare 2 för text"/>
          <p:cNvSpPr>
            <a:spLocks noGrp="1"/>
          </p:cNvSpPr>
          <p:nvPr>
            <p:ph type="body" idx="1"/>
          </p:nvPr>
        </p:nvSpPr>
        <p:spPr>
          <a:xfrm>
            <a:off x="1524000" y="3810000"/>
            <a:ext cx="9144000" cy="1143000"/>
          </a:xfrm>
        </p:spPr>
        <p:txBody>
          <a:bodyPr rtlCol="0" anchor="t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400" cap="none" baseline="0">
                <a:solidFill>
                  <a:schemeClr val="tx2"/>
                </a:solidFill>
              </a:defRPr>
            </a:lvl1pPr>
            <a:lvl2pPr marL="4572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4 för sidfot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Platshållare 3 för datum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2016-09-08</a:t>
            </a:r>
            <a:endParaRPr/>
          </a:p>
        </p:txBody>
      </p:sp>
      <p:sp>
        <p:nvSpPr>
          <p:cNvPr id="6" name="Platshållare 5 för bildnummer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lternativ avsnittsrubri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4000" y="1143000"/>
            <a:ext cx="9144000" cy="2667000"/>
          </a:xfrm>
        </p:spPr>
        <p:txBody>
          <a:bodyPr rtlCol="0" anchor="b">
            <a:normAutofit/>
          </a:bodyPr>
          <a:lstStyle>
            <a:lvl1pPr algn="ctr" rtl="0">
              <a:defRPr sz="52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sv-SE"/>
              <a:t>Klicka här för att ändra mall för rubrikformat</a:t>
            </a:r>
            <a:endParaRPr/>
          </a:p>
        </p:txBody>
      </p:sp>
      <p:sp>
        <p:nvSpPr>
          <p:cNvPr id="3" name="Platshållare 2 för text"/>
          <p:cNvSpPr>
            <a:spLocks noGrp="1"/>
          </p:cNvSpPr>
          <p:nvPr>
            <p:ph type="body" idx="1"/>
          </p:nvPr>
        </p:nvSpPr>
        <p:spPr>
          <a:xfrm>
            <a:off x="1522413" y="3810000"/>
            <a:ext cx="9144000" cy="1143000"/>
          </a:xfrm>
        </p:spPr>
        <p:txBody>
          <a:bodyPr rtlCol="0" anchor="t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4 för sidfot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Platshållare 3 för datum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en-US"/>
              <a:t>2016-09-08</a:t>
            </a:r>
            <a:endParaRPr/>
          </a:p>
        </p:txBody>
      </p:sp>
      <p:sp>
        <p:nvSpPr>
          <p:cNvPr id="6" name="Platshållare 5 för bildnummer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/>
              <a:t>Klicka här för att ändra mall för rubrikformat</a:t>
            </a:r>
            <a:endParaRPr/>
          </a:p>
        </p:txBody>
      </p:sp>
      <p:sp>
        <p:nvSpPr>
          <p:cNvPr id="3" name="Platshållare 2 för innehåll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/>
          </a:p>
        </p:txBody>
      </p:sp>
      <p:sp>
        <p:nvSpPr>
          <p:cNvPr id="4" name="Platshållare 3 för innehåll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/>
          </a:p>
        </p:txBody>
      </p:sp>
      <p:sp>
        <p:nvSpPr>
          <p:cNvPr id="6" name="Platshållare 5 för sidfot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Platshållare 4 för datum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2016-09-08</a:t>
            </a:r>
            <a:endParaRPr/>
          </a:p>
        </p:txBody>
      </p:sp>
      <p:sp>
        <p:nvSpPr>
          <p:cNvPr id="7" name="Platshållare 6 för bildnummer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341120" y="466344"/>
            <a:ext cx="9509760" cy="1234440"/>
          </a:xfrm>
        </p:spPr>
        <p:txBody>
          <a:bodyPr rtlCol="0"/>
          <a:lstStyle/>
          <a:p>
            <a:pPr rtl="0"/>
            <a:r>
              <a:rPr lang="sv-SE"/>
              <a:t>Klicka här för att ändra mall för rubrikformat</a:t>
            </a:r>
            <a:endParaRPr/>
          </a:p>
        </p:txBody>
      </p:sp>
      <p:sp>
        <p:nvSpPr>
          <p:cNvPr id="3" name="Platshållare 2 för text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572000" cy="766588"/>
          </a:xfrm>
        </p:spPr>
        <p:txBody>
          <a:bodyPr rtlCol="0" anchor="ctr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200" b="0" cap="none" baseline="0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3 för innehåll"/>
          <p:cNvSpPr>
            <a:spLocks noGrp="1"/>
          </p:cNvSpPr>
          <p:nvPr>
            <p:ph sz="half" idx="2"/>
          </p:nvPr>
        </p:nvSpPr>
        <p:spPr>
          <a:xfrm>
            <a:off x="1341120" y="2740732"/>
            <a:ext cx="4572000" cy="3288847"/>
          </a:xfrm>
        </p:spPr>
        <p:txBody>
          <a:bodyPr rtlCol="0">
            <a:normAutofit/>
          </a:bodyPr>
          <a:lstStyle>
            <a:lvl1pPr algn="l" rtl="0">
              <a:defRPr sz="1800"/>
            </a:lvl1pPr>
            <a:lvl2pPr algn="l" rtl="0">
              <a:defRPr sz="1600"/>
            </a:lvl2pPr>
            <a:lvl3pPr algn="l" rtl="0">
              <a:defRPr sz="1400"/>
            </a:lvl3pPr>
            <a:lvl4pPr algn="l" rtl="0">
              <a:defRPr sz="1200"/>
            </a:lvl4pPr>
            <a:lvl5pPr algn="l" rtl="0">
              <a:defRPr sz="1200"/>
            </a:lvl5pPr>
            <a:lvl6pPr algn="l" rtl="0">
              <a:defRPr sz="1200"/>
            </a:lvl6pPr>
            <a:lvl7pPr algn="l" rtl="0">
              <a:defRPr sz="1200"/>
            </a:lvl7pPr>
            <a:lvl8pPr algn="l" rtl="0">
              <a:defRPr sz="1200"/>
            </a:lvl8pPr>
            <a:lvl9pPr algn="l" rtl="0">
              <a:defRPr sz="12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/>
          </a:p>
        </p:txBody>
      </p:sp>
      <p:sp>
        <p:nvSpPr>
          <p:cNvPr id="5" name="Platshållare 4 för text"/>
          <p:cNvSpPr>
            <a:spLocks noGrp="1"/>
          </p:cNvSpPr>
          <p:nvPr>
            <p:ph type="body" sz="quarter" idx="3"/>
          </p:nvPr>
        </p:nvSpPr>
        <p:spPr>
          <a:xfrm>
            <a:off x="6278880" y="1837464"/>
            <a:ext cx="4572000" cy="766588"/>
          </a:xfrm>
        </p:spPr>
        <p:txBody>
          <a:bodyPr rtlCol="0" anchor="ctr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200" b="0" cap="none" baseline="0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5 för innehåll"/>
          <p:cNvSpPr>
            <a:spLocks noGrp="1"/>
          </p:cNvSpPr>
          <p:nvPr>
            <p:ph sz="quarter" idx="4"/>
          </p:nvPr>
        </p:nvSpPr>
        <p:spPr>
          <a:xfrm>
            <a:off x="6278880" y="2740732"/>
            <a:ext cx="4572000" cy="3288847"/>
          </a:xfrm>
        </p:spPr>
        <p:txBody>
          <a:bodyPr rtlCol="0">
            <a:normAutofit/>
          </a:bodyPr>
          <a:lstStyle>
            <a:lvl1pPr algn="l" rtl="0">
              <a:defRPr sz="1800"/>
            </a:lvl1pPr>
            <a:lvl2pPr algn="l" rtl="0">
              <a:defRPr sz="1600"/>
            </a:lvl2pPr>
            <a:lvl3pPr algn="l" rtl="0">
              <a:defRPr sz="1400"/>
            </a:lvl3pPr>
            <a:lvl4pPr algn="l" rtl="0">
              <a:defRPr sz="1200"/>
            </a:lvl4pPr>
            <a:lvl5pPr algn="l" rtl="0">
              <a:defRPr sz="1200"/>
            </a:lvl5pPr>
            <a:lvl6pPr algn="l" rtl="0">
              <a:defRPr sz="1200"/>
            </a:lvl6pPr>
            <a:lvl7pPr algn="l" rtl="0">
              <a:defRPr sz="1200"/>
            </a:lvl7pPr>
            <a:lvl8pPr algn="l" rtl="0">
              <a:defRPr sz="1200"/>
            </a:lvl8pPr>
            <a:lvl9pPr algn="l" rtl="0">
              <a:defRPr sz="12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/>
          </a:p>
        </p:txBody>
      </p:sp>
      <p:sp>
        <p:nvSpPr>
          <p:cNvPr id="8" name="Platshållare 7 för sidfot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Platshållare 6 för datum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2016-09-08</a:t>
            </a:r>
            <a:endParaRPr/>
          </a:p>
        </p:txBody>
      </p:sp>
      <p:sp>
        <p:nvSpPr>
          <p:cNvPr id="9" name="Platshållare 8 för bildnummer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/>
              <a:t>Klicka här för att ändra mall för rubrikformat</a:t>
            </a:r>
            <a:endParaRPr/>
          </a:p>
        </p:txBody>
      </p:sp>
      <p:sp>
        <p:nvSpPr>
          <p:cNvPr id="4" name="Platshållare 3 för sidfot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3" name="Platshållare 2 för datum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2016-09-08</a:t>
            </a:r>
            <a:endParaRPr/>
          </a:p>
        </p:txBody>
      </p:sp>
      <p:sp>
        <p:nvSpPr>
          <p:cNvPr id="5" name="Platshållare 4 för bildnummer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2 för sidfot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2" name="Platshållare 1 för datum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en-US"/>
              <a:t>2016-09-08</a:t>
            </a:r>
            <a:endParaRPr/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60412" y="2362200"/>
            <a:ext cx="3200400" cy="1990725"/>
          </a:xfrm>
        </p:spPr>
        <p:txBody>
          <a:bodyPr rtlCol="0" anchor="b">
            <a:normAutofit/>
          </a:bodyPr>
          <a:lstStyle>
            <a:lvl1pPr algn="l" rtl="0">
              <a:defRPr sz="3400" b="0"/>
            </a:lvl1pPr>
          </a:lstStyle>
          <a:p>
            <a:pPr rtl="0"/>
            <a:r>
              <a:rPr lang="sv-SE"/>
              <a:t>Klicka här för att ändra mall för rubrikformat</a:t>
            </a:r>
            <a:endParaRPr/>
          </a:p>
        </p:txBody>
      </p:sp>
      <p:sp>
        <p:nvSpPr>
          <p:cNvPr id="4" name="Platshållare 3 för text"/>
          <p:cNvSpPr>
            <a:spLocks noGrp="1"/>
          </p:cNvSpPr>
          <p:nvPr>
            <p:ph type="body" sz="half" idx="2"/>
          </p:nvPr>
        </p:nvSpPr>
        <p:spPr>
          <a:xfrm>
            <a:off x="760412" y="4367308"/>
            <a:ext cx="3200400" cy="1622012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6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>
          <a:xfrm>
            <a:off x="4494212" y="685800"/>
            <a:ext cx="7239001" cy="5486400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/>
          </a:p>
        </p:txBody>
      </p:sp>
      <p:sp>
        <p:nvSpPr>
          <p:cNvPr id="6" name="Platshållare 5 för sidfot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Platshållare 4 för datum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2016-09-08</a:t>
            </a:r>
            <a:endParaRPr/>
          </a:p>
        </p:txBody>
      </p:sp>
      <p:sp>
        <p:nvSpPr>
          <p:cNvPr id="7" name="Platshållare 6 för bildnummer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 bwMode="ltGray">
          <a:xfrm>
            <a:off x="1587" y="6583680"/>
            <a:ext cx="12188826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8" name="Rektangel 7"/>
          <p:cNvSpPr/>
          <p:nvPr/>
        </p:nvSpPr>
        <p:spPr bwMode="white">
          <a:xfrm>
            <a:off x="1587" y="6583680"/>
            <a:ext cx="12188826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/>
          </a:p>
        </p:txBody>
      </p:sp>
      <p:sp>
        <p:nvSpPr>
          <p:cNvPr id="2" name="Platshållare 1 för rubrik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t>Klicka här för att ändra format</a:t>
            </a:r>
          </a:p>
        </p:txBody>
      </p:sp>
      <p:sp>
        <p:nvSpPr>
          <p:cNvPr id="3" name="Platshållare 2 för text"/>
          <p:cNvSpPr>
            <a:spLocks noGrp="1"/>
          </p:cNvSpPr>
          <p:nvPr>
            <p:ph type="body" idx="1"/>
          </p:nvPr>
        </p:nvSpPr>
        <p:spPr>
          <a:xfrm>
            <a:off x="1341120" y="1901952"/>
            <a:ext cx="950976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t>Redigera format för bakgrundstext</a:t>
            </a:r>
          </a:p>
          <a:p>
            <a:pPr lvl="1" rtl="0"/>
            <a:r>
              <a:t>Nivå två</a:t>
            </a:r>
          </a:p>
          <a:p>
            <a:pPr lvl="2" rtl="0"/>
            <a:r>
              <a:t>Nivå tre</a:t>
            </a:r>
          </a:p>
          <a:p>
            <a:pPr lvl="3" rtl="0"/>
            <a:r>
              <a:t>Nivå fyra</a:t>
            </a:r>
          </a:p>
          <a:p>
            <a:pPr lvl="4" rtl="0"/>
            <a:r>
              <a:t>Nivå fem</a:t>
            </a:r>
          </a:p>
          <a:p>
            <a:pPr lvl="5" rtl="0"/>
            <a:r>
              <a:t>Nivå sex</a:t>
            </a:r>
          </a:p>
          <a:p>
            <a:pPr lvl="6" rtl="0"/>
            <a:r>
              <a:t>Nivå sju</a:t>
            </a:r>
          </a:p>
          <a:p>
            <a:pPr lvl="7" rtl="0"/>
            <a:r>
              <a:t>Nivå åtta</a:t>
            </a:r>
          </a:p>
          <a:p>
            <a:pPr lvl="8" rtl="0"/>
            <a:r>
              <a:t>Nivå nio</a:t>
            </a:r>
          </a:p>
        </p:txBody>
      </p:sp>
      <p:sp>
        <p:nvSpPr>
          <p:cNvPr id="5" name="Platshållare 4 för sidfot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 cap="all" baseline="0">
                <a:solidFill>
                  <a:schemeClr val="bg2"/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4" name="Platshållare 3 för datum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bg2"/>
                </a:solidFill>
              </a:defRPr>
            </a:lvl1pPr>
          </a:lstStyle>
          <a:p>
            <a:pPr rtl="0"/>
            <a:r>
              <a:rPr lang="en-US"/>
              <a:t>2016-09-08</a:t>
            </a:r>
            <a:endParaRPr lang="en-US" dirty="0"/>
          </a:p>
        </p:txBody>
      </p:sp>
      <p:sp>
        <p:nvSpPr>
          <p:cNvPr id="6" name="Platshållare 5 för bildnummer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bg2"/>
                </a:solidFill>
              </a:defRPr>
            </a:lvl1pPr>
          </a:lstStyle>
          <a:p>
            <a:pPr rtl="0"/>
            <a:fld id="{CA8D9AD5-F248-4919-864A-CFD76CC027D6}" type="slidenum">
              <a:rPr lang="en-US" smtClean="0"/>
              <a:pPr rt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SzPct val="80000"/>
        <a:buFont typeface="Wingdings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80000"/>
        <a:buFont typeface="Wingdings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80000"/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80000"/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60">
          <p15:clr>
            <a:srgbClr val="F26B43"/>
          </p15:clr>
        </p15:guide>
        <p15:guide id="2" pos="40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sv-se" dirty="0"/>
              <a:t>Föräldramöte P2016</a:t>
            </a:r>
          </a:p>
        </p:txBody>
      </p:sp>
      <p:sp>
        <p:nvSpPr>
          <p:cNvPr id="4" name="Underrubrik 3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sv-se" dirty="0"/>
              <a:t>Våren 2024</a:t>
            </a:r>
          </a:p>
        </p:txBody>
      </p:sp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Sommarfotbollsskolan</a:t>
            </a:r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sv-SE" dirty="0"/>
              <a:t>Passa på att anmäla ert barn till sommarfotbollskolan</a:t>
            </a:r>
          </a:p>
          <a:p>
            <a:pPr rtl="0"/>
            <a:endParaRPr lang="sv-SE" dirty="0"/>
          </a:p>
          <a:p>
            <a:pPr rtl="0"/>
            <a:r>
              <a:rPr lang="sv-SE" dirty="0"/>
              <a:t>Mer info finns via utskick från klubben.</a:t>
            </a:r>
          </a:p>
          <a:p>
            <a:pPr marL="45720" indent="0" rtl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74795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Vi hade uppskattat om ni </a:t>
            </a:r>
            <a:r>
              <a:rPr lang="sv-SE" dirty="0" err="1"/>
              <a:t>prtatade</a:t>
            </a:r>
            <a:r>
              <a:rPr lang="sv-SE" dirty="0"/>
              <a:t> om lite saker hemma</a:t>
            </a:r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45720" indent="0">
              <a:buNone/>
            </a:pPr>
            <a:r>
              <a:rPr lang="sv-SE" dirty="0"/>
              <a:t>Vi önskar att ni pratar hemma med era barn om följande punkter</a:t>
            </a:r>
          </a:p>
          <a:p>
            <a:r>
              <a:rPr lang="sv-SE" dirty="0"/>
              <a:t>Hur vi beter oss på träningar?</a:t>
            </a:r>
          </a:p>
          <a:p>
            <a:pPr lvl="1"/>
            <a:r>
              <a:rPr lang="sv-SE" dirty="0"/>
              <a:t>Vi lyssnar när vi blåser i visslan</a:t>
            </a:r>
          </a:p>
          <a:p>
            <a:pPr lvl="1"/>
            <a:r>
              <a:rPr lang="sv-SE" dirty="0"/>
              <a:t>Det är barnen som får mindre tid till fotboll om vi måste vänta</a:t>
            </a:r>
          </a:p>
          <a:p>
            <a:r>
              <a:rPr lang="sv-SE" dirty="0"/>
              <a:t>Hur jobbar vi som ett lag?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5828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sv-SE" dirty="0"/>
              <a:t>Dräkter (hämta och signera)</a:t>
            </a:r>
            <a:endParaRPr lang="sv-se" dirty="0"/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sv-SE" dirty="0"/>
              <a:t>Björn fyll i något här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97262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Spelformen 5 mot 5</a:t>
            </a:r>
          </a:p>
        </p:txBody>
      </p:sp>
      <p:sp>
        <p:nvSpPr>
          <p:cNvPr id="3" name="Platshållare 2 för innehåll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 rtl="0"/>
            <a:r>
              <a:rPr lang="sv-se" dirty="0"/>
              <a:t>Vad innebär det och vad kommer vi fokusera på?</a:t>
            </a:r>
          </a:p>
        </p:txBody>
      </p:sp>
    </p:spTree>
    <p:extLst>
      <p:ext uri="{BB962C8B-B14F-4D97-AF65-F5344CB8AC3E}">
        <p14:creationId xmlns:p14="http://schemas.microsoft.com/office/powerpoint/2010/main" val="3895838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SvFF spelarutbildningsplan</a:t>
            </a:r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endParaRPr lang="sv-se" dirty="0"/>
          </a:p>
          <a:p>
            <a:pPr rtl="0"/>
            <a:endParaRPr lang="sv-SE" dirty="0"/>
          </a:p>
          <a:p>
            <a:pPr rtl="0"/>
            <a:endParaRPr lang="sv-SE" dirty="0"/>
          </a:p>
          <a:p>
            <a:pPr rtl="0"/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546259C3-2286-E9CF-F112-96A760CA9C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0812" y="2671762"/>
            <a:ext cx="6810375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4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Spelet 5 mot 5</a:t>
            </a:r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sv-SE" dirty="0"/>
              <a:t>Målvakter</a:t>
            </a:r>
          </a:p>
          <a:p>
            <a:pPr rtl="0"/>
            <a:r>
              <a:rPr lang="sv-SE" dirty="0"/>
              <a:t>Uppgiften i anfallsspelet är att passera motståndare med bollen</a:t>
            </a:r>
          </a:p>
          <a:p>
            <a:pPr rtl="0"/>
            <a:r>
              <a:rPr lang="sv-SE" dirty="0"/>
              <a:t>Uppgiften i försvarsspelet är att ta bollen</a:t>
            </a:r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C4F7D596-F03C-B1B2-0F60-256539EA25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2104" y="3768378"/>
            <a:ext cx="4890324" cy="2280239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82350D91-1674-7700-4D6F-83E25A7D34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376" y="3714992"/>
            <a:ext cx="63817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899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Uppförande vid matcher</a:t>
            </a:r>
          </a:p>
        </p:txBody>
      </p:sp>
      <p:sp>
        <p:nvSpPr>
          <p:cNvPr id="3" name="Platshållare 2 för innehåll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 rtl="0"/>
            <a:r>
              <a:rPr lang="sv-se" dirty="0"/>
              <a:t>Information från Sektionsmötet</a:t>
            </a:r>
          </a:p>
        </p:txBody>
      </p:sp>
    </p:spTree>
    <p:extLst>
      <p:ext uri="{BB962C8B-B14F-4D97-AF65-F5344CB8AC3E}">
        <p14:creationId xmlns:p14="http://schemas.microsoft.com/office/powerpoint/2010/main" val="245005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Uppförande av publik vid matcher ett problem</a:t>
            </a:r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r>
              <a:rPr lang="sv-SE" dirty="0"/>
              <a:t>Generellt har det i Kungsbacka/Halland upplevts som att klimatet kring matcher blivit mycket hårdare</a:t>
            </a:r>
          </a:p>
          <a:p>
            <a:pPr lvl="1"/>
            <a:r>
              <a:rPr lang="sv-SE" dirty="0"/>
              <a:t>Mot domare</a:t>
            </a:r>
          </a:p>
          <a:p>
            <a:pPr lvl="1"/>
            <a:r>
              <a:rPr lang="sv-SE" dirty="0"/>
              <a:t>Mot motståndarlag</a:t>
            </a:r>
          </a:p>
          <a:p>
            <a:pPr lvl="1"/>
            <a:r>
              <a:rPr lang="sv-SE" dirty="0"/>
              <a:t>Från publik och ledare</a:t>
            </a:r>
          </a:p>
          <a:p>
            <a:r>
              <a:rPr lang="sv-SE" dirty="0"/>
              <a:t>Vi ber er att tänka på detta när ni är på matcher och tittar</a:t>
            </a:r>
          </a:p>
          <a:p>
            <a:r>
              <a:rPr lang="sv-SE" dirty="0"/>
              <a:t>Upplever vi att någon uppför sig/uttalar sig på ett icke-lämpligt sätt kan det behöva vidtagas åtgärder</a:t>
            </a:r>
          </a:p>
          <a:p>
            <a:r>
              <a:rPr lang="sv-SE" dirty="0"/>
              <a:t>Mycket fokus på detta framöver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6586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4000" y="1143000"/>
            <a:ext cx="9144000" cy="2667000"/>
          </a:xfrm>
        </p:spPr>
        <p:txBody>
          <a:bodyPr rtlCol="0">
            <a:normAutofit/>
          </a:bodyPr>
          <a:lstStyle/>
          <a:p>
            <a:pPr rtl="0"/>
            <a:r>
              <a:rPr lang="sv-se" dirty="0"/>
              <a:t>Föräldrarepresentanterna 2024</a:t>
            </a:r>
          </a:p>
        </p:txBody>
      </p:sp>
      <p:sp>
        <p:nvSpPr>
          <p:cNvPr id="3" name="Platshållare 2 för innehåll"/>
          <p:cNvSpPr>
            <a:spLocks noGrp="1"/>
          </p:cNvSpPr>
          <p:nvPr>
            <p:ph type="body" idx="1"/>
          </p:nvPr>
        </p:nvSpPr>
        <p:spPr>
          <a:xfrm>
            <a:off x="1919536" y="4077072"/>
            <a:ext cx="8748464" cy="1143000"/>
          </a:xfrm>
        </p:spPr>
        <p:txBody>
          <a:bodyPr rtlCol="0">
            <a:noAutofit/>
          </a:bodyPr>
          <a:lstStyle/>
          <a:p>
            <a:pPr lvl="0" rtl="0"/>
            <a:endParaRPr lang="sv-SE" sz="2000" dirty="0"/>
          </a:p>
          <a:p>
            <a:pPr lvl="0" algn="l" rtl="0"/>
            <a:r>
              <a:rPr lang="sv-SE" sz="2000" dirty="0"/>
              <a:t>Anna </a:t>
            </a:r>
            <a:r>
              <a:rPr lang="sv-SE" sz="2000" dirty="0" err="1"/>
              <a:t>Penalosa</a:t>
            </a:r>
            <a:r>
              <a:rPr lang="sv-SE" sz="2000" dirty="0"/>
              <a:t> - mamma till </a:t>
            </a:r>
            <a:r>
              <a:rPr lang="sv-SE" sz="2000" dirty="0" err="1"/>
              <a:t>Neo</a:t>
            </a:r>
            <a:r>
              <a:rPr lang="sv-SE" sz="2000" dirty="0"/>
              <a:t> </a:t>
            </a:r>
            <a:r>
              <a:rPr lang="sv-SE" sz="2000" dirty="0" err="1"/>
              <a:t>Penalosa</a:t>
            </a:r>
            <a:endParaRPr lang="sv-SE" sz="2000" dirty="0"/>
          </a:p>
          <a:p>
            <a:pPr lvl="0" algn="l" rtl="0"/>
            <a:endParaRPr lang="sv-SE" sz="2000" dirty="0"/>
          </a:p>
          <a:p>
            <a:pPr lvl="0" algn="l" rtl="0"/>
            <a:r>
              <a:rPr lang="sv-SE" sz="2000" dirty="0"/>
              <a:t>Helena Stangenberg - mamma till Ebbe Eek Stangenberg</a:t>
            </a:r>
          </a:p>
          <a:p>
            <a:pPr lvl="0" algn="l" rtl="0"/>
            <a:endParaRPr lang="sv-SE" sz="2000" dirty="0"/>
          </a:p>
          <a:p>
            <a:pPr lvl="0" algn="l" rtl="0"/>
            <a:r>
              <a:rPr lang="sv-SE" sz="2000" dirty="0"/>
              <a:t>+ fler föräldrar och kassör…</a:t>
            </a:r>
          </a:p>
          <a:p>
            <a:pPr lvl="0" algn="l" rtl="0"/>
            <a:endParaRPr lang="sv-SE" sz="2000" dirty="0"/>
          </a:p>
          <a:p>
            <a:pPr lvl="0" algn="l" rtl="0"/>
            <a:endParaRPr lang="sv-se" sz="2000" dirty="0"/>
          </a:p>
          <a:p>
            <a:pPr lvl="0" algn="l" rtl="0"/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924108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>
          <a:xfrm>
            <a:off x="1341120" y="1988840"/>
            <a:ext cx="9509760" cy="3312368"/>
          </a:xfrm>
        </p:spPr>
        <p:txBody>
          <a:bodyPr rtlCol="0">
            <a:noAutofit/>
          </a:bodyPr>
          <a:lstStyle/>
          <a:p>
            <a:pPr marL="45720" indent="0">
              <a:buNone/>
            </a:pPr>
            <a:r>
              <a:rPr lang="sv-SE" sz="1800" dirty="0"/>
              <a:t>Barnens medlemskap i Lerkils IF innebär åtaganden för oss som föräldrar:</a:t>
            </a:r>
          </a:p>
          <a:p>
            <a:r>
              <a:rPr lang="sv-SE" sz="1800" dirty="0"/>
              <a:t>Medlems- och deltagaravgifter täcker inte alla utgifter i klubben. Avgiften är i förhållande till många andra sporter relativt låg. Därför är klubben beroende av ideella initiativ vid klubbens aktiviteter såsom Lerkilscupen, Kungsbackaleken, A-lagskiosken, städdagar, julgransförsäljning mm</a:t>
            </a:r>
          </a:p>
          <a:p>
            <a:r>
              <a:rPr lang="sv-SE" sz="1800" dirty="0"/>
              <a:t>P2016 vill också skapa en lagkassa och samla in pengar till denna genom olika aktiviteter ex; frivilliga bidrag, försäljning av ex. New Body, kaffeförsäljning vid träningar, anordna disco mm.</a:t>
            </a:r>
          </a:p>
          <a:p>
            <a:r>
              <a:rPr lang="sv-SE" sz="1800" dirty="0"/>
              <a:t>P2016 vill även skapa evenemang för laget så som sommar- och höstavslutning.</a:t>
            </a:r>
          </a:p>
          <a:p>
            <a:r>
              <a:rPr lang="sv-SE" sz="1800" dirty="0"/>
              <a:t>För att lösa dessa arbetsuppgifter krävs föräldrarepresentanter som är med, leder och fördelar detta arbete. </a:t>
            </a:r>
          </a:p>
          <a:p>
            <a:r>
              <a:rPr lang="sv-SE" sz="1800" dirty="0"/>
              <a:t>Vi behöver bli fler! Vi saknar även en kassör. Vilka fler vill engagera sig för våra barn? </a:t>
            </a:r>
            <a:r>
              <a:rPr lang="sv-SE" sz="1800" dirty="0">
                <a:sym typeface="Wingdings" panose="05000000000000000000" pitchFamily="2" charset="2"/>
              </a:rPr>
              <a:t></a:t>
            </a:r>
            <a:endParaRPr lang="sv-se" sz="1800" dirty="0"/>
          </a:p>
          <a:p>
            <a:endParaRPr lang="sv-SE" sz="1800" dirty="0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E4051F88-7062-F190-8F4D-6D29226869DD}"/>
              </a:ext>
            </a:extLst>
          </p:cNvPr>
          <p:cNvSpPr txBox="1">
            <a:spLocks/>
          </p:cNvSpPr>
          <p:nvPr/>
        </p:nvSpPr>
        <p:spPr>
          <a:xfrm>
            <a:off x="1341120" y="467360"/>
            <a:ext cx="950976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Föräldraåtaganden </a:t>
            </a:r>
            <a:r>
              <a:rPr lang="sv-SE" dirty="0"/>
              <a:t>–</a:t>
            </a:r>
            <a:r>
              <a:rPr lang="sv-se" dirty="0"/>
              <a:t> Lerkils IF P2016</a:t>
            </a:r>
          </a:p>
        </p:txBody>
      </p:sp>
    </p:spTree>
    <p:extLst>
      <p:ext uri="{BB962C8B-B14F-4D97-AF65-F5344CB8AC3E}">
        <p14:creationId xmlns:p14="http://schemas.microsoft.com/office/powerpoint/2010/main" val="1652189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Agenda</a:t>
            </a:r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rtl="0"/>
            <a:endParaRPr lang="sv-SE" dirty="0"/>
          </a:p>
          <a:p>
            <a:pPr rtl="0"/>
            <a:r>
              <a:rPr lang="sv-SE" dirty="0"/>
              <a:t>Prata om hur vi beter oss på träningar, lyssnar vid visslan etc.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76639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Lagets ansvarsområden 2024</a:t>
            </a:r>
            <a:endParaRPr lang="sv-se" dirty="0"/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Hjälpa till under Lerkilscupen (15-16 juni v.24)</a:t>
            </a:r>
          </a:p>
          <a:p>
            <a:pPr rtl="0"/>
            <a:r>
              <a:rPr lang="sv-se" dirty="0"/>
              <a:t>Hjälpa till under Kungsbackaleken (7-8 september v.36)</a:t>
            </a:r>
          </a:p>
          <a:p>
            <a:pPr rtl="0"/>
            <a:r>
              <a:rPr lang="sv-SE" dirty="0"/>
              <a:t>A-lags match med kioskansvar + bollkallar (9 augusti v.32)	</a:t>
            </a:r>
          </a:p>
          <a:p>
            <a:r>
              <a:rPr lang="sv-SE" dirty="0"/>
              <a:t>Städvecka på Ängås (9-15 september v.37)</a:t>
            </a:r>
          </a:p>
          <a:p>
            <a:pPr rtl="0"/>
            <a:r>
              <a:rPr lang="sv-SE" dirty="0"/>
              <a:t>Försäljning av Bingolotter samt försäljning av julgranar vid Vallda Trekant.</a:t>
            </a:r>
          </a:p>
          <a:p>
            <a:pPr rtl="0"/>
            <a:r>
              <a:rPr lang="sv-SE" dirty="0"/>
              <a:t>Städdag Klubbhuset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63565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Fördelning av arbetspass 2024</a:t>
            </a:r>
            <a:endParaRPr lang="sv-se" dirty="0"/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r>
              <a:rPr lang="sv-SE" dirty="0"/>
              <a:t>Alla dessa aktiviteter kräver arbetspass från oss föräldrar i P2016.</a:t>
            </a:r>
          </a:p>
          <a:p>
            <a:r>
              <a:rPr lang="sv-SE" dirty="0"/>
              <a:t>Föräldrarepresentanternas ansvar är att fördela dessa arbetspass efter ett rullande schema. Detta schema kommer att läggas ut på Laget.se</a:t>
            </a:r>
          </a:p>
          <a:p>
            <a:r>
              <a:rPr lang="sv-SE" dirty="0"/>
              <a:t>Har man inte möjlighet att genomföra sitt arbetspass så ansvar man själv för att byta detta med annan förälder inom laget.</a:t>
            </a:r>
          </a:p>
          <a:p>
            <a:r>
              <a:rPr lang="sv-SE" dirty="0"/>
              <a:t>Barn med förälder som är tränare tilldelas inte arbetspass, då de redan är ideellt engagerade i laget. </a:t>
            </a:r>
          </a:p>
          <a:p>
            <a:r>
              <a:rPr lang="sv-SE" dirty="0"/>
              <a:t>Barn med föräldrarepresentanter tilldelas arbetspass.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5313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Lerkilscupen	15-16 juni (v.24)</a:t>
            </a:r>
            <a:endParaRPr lang="sv-se" dirty="0"/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sv-SE" dirty="0"/>
              <a:t>Lagen F/P2012 har arrangörsansvar 2024.</a:t>
            </a:r>
          </a:p>
          <a:p>
            <a:pPr rtl="0"/>
            <a:r>
              <a:rPr lang="sv-SE" dirty="0"/>
              <a:t>P2016 kommer bli tilldelade arbetspass likt förra året, ca 7 arbetspass totalt. </a:t>
            </a:r>
          </a:p>
          <a:p>
            <a:pPr rtl="0"/>
            <a:r>
              <a:rPr lang="sv-SE" dirty="0"/>
              <a:t>Priser till lotteriet. Alla spelare bidrar med 3-4 vinster (total maxkostnad 300:-). Detta behövs för att Lerkil ska kunna sälja fler lotter vid evenemanget. Inga reklamartiklar.</a:t>
            </a:r>
          </a:p>
          <a:p>
            <a:pPr rtl="0"/>
            <a:r>
              <a:rPr lang="sv-SE" dirty="0"/>
              <a:t>Bakning till kiosken. P2016 ska bidrag med bakverk/kakor (hembakta/köpta) som motsvarar ca 100 bitar. Denna arbetsuppgift kommer att delas upp på ca 5-7 föräldrar.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50384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Kungsbackaleken	7-8 september (v.36)</a:t>
            </a:r>
            <a:endParaRPr lang="sv-se" dirty="0"/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sv-SE" dirty="0"/>
              <a:t>Lagen F/P2015 har arrangörsansvar 2024 .</a:t>
            </a:r>
          </a:p>
          <a:p>
            <a:pPr rtl="0"/>
            <a:r>
              <a:rPr lang="sv-SE" dirty="0"/>
              <a:t>P2016 kommer bli tilldelade arbetspass likt förra året, ca 15 arbetspass totalt. </a:t>
            </a:r>
          </a:p>
          <a:p>
            <a:pPr rtl="0"/>
            <a:r>
              <a:rPr lang="sv-SE" dirty="0"/>
              <a:t>Bakning till kiosken. P2016 ska bidrag med bakverk/kakor (hembakta/köpta) som motsvarar ca 100 bitar. Denna arbetsuppgift kommer att delas upp på ca 5-7 föräldrar. </a:t>
            </a:r>
            <a:endParaRPr lang="sv-se" dirty="0"/>
          </a:p>
          <a:p>
            <a:pPr rtl="0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81035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A-lags match	9 augusti (v.32)	</a:t>
            </a:r>
            <a:endParaRPr lang="sv-se" dirty="0"/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sv-SE" dirty="0"/>
              <a:t>A-lag Herrar – Fredag 9/8 kl. 19.00 Ledets IP </a:t>
            </a:r>
          </a:p>
          <a:p>
            <a:r>
              <a:rPr lang="sv-SE" dirty="0"/>
              <a:t>Samling 1,5h innan matchstart</a:t>
            </a:r>
          </a:p>
          <a:p>
            <a:r>
              <a:rPr lang="sv-SE" dirty="0"/>
              <a:t>Minst 4st spelare (bollkallar) med varsin förälder behövs. Vi kommer föreslå fler för att få till en minnesvärd kväll.</a:t>
            </a:r>
          </a:p>
          <a:p>
            <a:r>
              <a:rPr lang="sv-SE" dirty="0"/>
              <a:t>Vi ansvarar för kiosken, grill samt entrékassan.</a:t>
            </a:r>
          </a:p>
          <a:p>
            <a:r>
              <a:rPr lang="sv-SE" dirty="0"/>
              <a:t>Tag med 20 bullar/kakor per arbetande förälder. Laget tar med 2 liter mjölk.</a:t>
            </a:r>
          </a:p>
          <a:p>
            <a:r>
              <a:rPr lang="sv-SE" dirty="0"/>
              <a:t>Efter matchen städas kiosken, köket och toaletten.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16870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Städvecka Ängås	9-15 september (v.37)</a:t>
            </a:r>
            <a:endParaRPr lang="sv-se" dirty="0"/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rtl="0"/>
            <a:r>
              <a:rPr lang="sv-SE" dirty="0"/>
              <a:t>P2016 ansvarar för städning av Ängås v.37</a:t>
            </a:r>
          </a:p>
          <a:p>
            <a:pPr rtl="0"/>
            <a:r>
              <a:rPr lang="sv-SE" dirty="0"/>
              <a:t>Arbetsuppgifter;</a:t>
            </a:r>
          </a:p>
          <a:p>
            <a:pPr lvl="1"/>
            <a:r>
              <a:rPr lang="sv-SE" dirty="0"/>
              <a:t>Plocka skräp på och runt anläggning och planer</a:t>
            </a:r>
          </a:p>
          <a:p>
            <a:pPr lvl="1"/>
            <a:r>
              <a:rPr lang="sv-SE" dirty="0"/>
              <a:t>Städa bollförrådet</a:t>
            </a:r>
          </a:p>
          <a:p>
            <a:pPr lvl="1"/>
            <a:r>
              <a:rPr lang="sv-SE" dirty="0"/>
              <a:t>Pumpa bollar</a:t>
            </a:r>
          </a:p>
          <a:p>
            <a:pPr lvl="1"/>
            <a:r>
              <a:rPr lang="sv-SE" dirty="0"/>
              <a:t>Iordningställa materialskåp enligt instruktion som sitter uppsatt.</a:t>
            </a:r>
          </a:p>
          <a:p>
            <a:pPr lvl="1"/>
            <a:r>
              <a:rPr lang="sv-SE" dirty="0"/>
              <a:t>Sopa omklädningsrum och entré</a:t>
            </a:r>
          </a:p>
          <a:p>
            <a:pPr lvl="1"/>
            <a:r>
              <a:rPr lang="sv-SE" dirty="0"/>
              <a:t>Torka av ytor i kök samt städa iordning </a:t>
            </a:r>
          </a:p>
          <a:p>
            <a:pPr lvl="1"/>
            <a:r>
              <a:rPr lang="sv-SE" dirty="0"/>
              <a:t>Städningen utförs Måndag eller Tisdag samt Torsdag eller Fredag.</a:t>
            </a:r>
          </a:p>
          <a:p>
            <a:pPr marL="274320" lvl="1">
              <a:spcBef>
                <a:spcPts val="1800"/>
              </a:spcBef>
            </a:pPr>
            <a:r>
              <a:rPr lang="sv-SE" sz="2000" dirty="0"/>
              <a:t>Vi återkommer med hur vi bemannar upp samt genomför vår städvecka. Troligtvis städar vi i samband med lagets träningstid samt ytterligare en kväll. </a:t>
            </a:r>
          </a:p>
        </p:txBody>
      </p:sp>
    </p:spTree>
    <p:extLst>
      <p:ext uri="{BB962C8B-B14F-4D97-AF65-F5344CB8AC3E}">
        <p14:creationId xmlns:p14="http://schemas.microsoft.com/office/powerpoint/2010/main" val="409365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Försäljning Bingolotter och Julgranar</a:t>
            </a:r>
            <a:endParaRPr lang="sv-se" dirty="0"/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sv-SE" dirty="0"/>
              <a:t>Varje Påsk och Jul säljer Lerkil bingolotter</a:t>
            </a:r>
          </a:p>
          <a:p>
            <a:pPr rtl="0"/>
            <a:r>
              <a:rPr lang="sv-SE" dirty="0"/>
              <a:t>Det är valfritt att köpa men bidraget till klubben blir mycket stort om man gör detta. </a:t>
            </a:r>
          </a:p>
          <a:p>
            <a:pPr rtl="0"/>
            <a:r>
              <a:rPr lang="sv-SE" dirty="0"/>
              <a:t>Det kan bli aktuellt att sitta pass på Kungsmässan inför Jul, om så blir fallet kommer information om detta längre fram. </a:t>
            </a:r>
          </a:p>
          <a:p>
            <a:pPr marL="45720" indent="0" rtl="0">
              <a:buNone/>
            </a:pPr>
            <a:endParaRPr lang="sv-SE" dirty="0"/>
          </a:p>
          <a:p>
            <a:pPr rtl="0"/>
            <a:r>
              <a:rPr lang="sv-SE" dirty="0"/>
              <a:t>Till julen 2024 kommer P2016 bli schemalagda att sälja julgranar vid Vallda Trekant, totalt 2 arbetspass ansvarar laget för. Schema och mer information kommer under året.</a:t>
            </a:r>
          </a:p>
          <a:p>
            <a:pPr marL="45720" indent="0" rtl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10532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Städdag Klubbhus</a:t>
            </a:r>
            <a:endParaRPr lang="sv-se" dirty="0"/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sv-SE" dirty="0"/>
              <a:t>Tack till alla som ställde upp förra året den 18/11!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  <a:p>
            <a:pPr rtl="0"/>
            <a:r>
              <a:rPr lang="sv-SE" dirty="0"/>
              <a:t>Ca 3 timmar</a:t>
            </a:r>
          </a:p>
          <a:p>
            <a:pPr rtl="0"/>
            <a:r>
              <a:rPr lang="sv-SE" dirty="0"/>
              <a:t>Uppgifter t ex</a:t>
            </a:r>
          </a:p>
          <a:p>
            <a:pPr lvl="1"/>
            <a:r>
              <a:rPr lang="sv-SE" dirty="0"/>
              <a:t>Rensa ogräs och städa runt anläggningen</a:t>
            </a:r>
          </a:p>
          <a:p>
            <a:pPr lvl="1"/>
            <a:r>
              <a:rPr lang="sv-SE" dirty="0"/>
              <a:t>Plantera om i urnorna</a:t>
            </a:r>
          </a:p>
          <a:p>
            <a:pPr lvl="1"/>
            <a:r>
              <a:rPr lang="sv-SE" dirty="0"/>
              <a:t>Tvätta fönster</a:t>
            </a:r>
          </a:p>
          <a:p>
            <a:pPr lvl="1"/>
            <a:r>
              <a:rPr lang="sv-SE" dirty="0"/>
              <a:t>Organisera och städa ur köket på Ängås IP</a:t>
            </a:r>
          </a:p>
          <a:p>
            <a:pPr lvl="1"/>
            <a:r>
              <a:rPr lang="sv-SE" dirty="0"/>
              <a:t>Samla skräp och köra till Klovsten</a:t>
            </a:r>
          </a:p>
          <a:p>
            <a:pPr lvl="1"/>
            <a:r>
              <a:rPr lang="sv-SE" dirty="0"/>
              <a:t>Städa ur kiosk och sekretariat på Ledet IP mm.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7499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Lagkassa P2016 + Kassör</a:t>
            </a:r>
            <a:endParaRPr lang="sv-se" dirty="0"/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r>
              <a:rPr lang="sv-SE" dirty="0"/>
              <a:t>P2016 vill skapa en lagkassa för att kunna delta i cuper, hitta på gemensamma aktiviteter samt skapa en bra sammanhållning och lagkänsla.</a:t>
            </a:r>
          </a:p>
          <a:p>
            <a:r>
              <a:rPr lang="sv-SE" dirty="0"/>
              <a:t>Vill man stötta laget så tar Lagkassan P2016 emot frivilliga bidrag. Vi återkommer med </a:t>
            </a:r>
            <a:r>
              <a:rPr lang="sv-SE" dirty="0" err="1"/>
              <a:t>swishnummer</a:t>
            </a:r>
            <a:r>
              <a:rPr lang="sv-SE" dirty="0"/>
              <a:t>.</a:t>
            </a:r>
          </a:p>
          <a:p>
            <a:r>
              <a:rPr lang="sv-SE" dirty="0"/>
              <a:t>Föreslagna försäljningsaktiviteter;</a:t>
            </a:r>
          </a:p>
          <a:p>
            <a:pPr lvl="1"/>
            <a:r>
              <a:rPr lang="sv-SE" dirty="0"/>
              <a:t>Kaffeförsäljning under måndagsträningarna</a:t>
            </a:r>
          </a:p>
          <a:p>
            <a:pPr lvl="1"/>
            <a:r>
              <a:rPr lang="sv-SE" dirty="0"/>
              <a:t>Försäljning av New Body</a:t>
            </a:r>
          </a:p>
          <a:p>
            <a:pPr lvl="1"/>
            <a:r>
              <a:rPr lang="sv-SE" dirty="0"/>
              <a:t>Anordna Disco i Furulidsskolans idrottshall. HT2024 – ex fredag kl.18-20.                                                                              </a:t>
            </a:r>
            <a:r>
              <a:rPr lang="sv-SE" sz="1400" dirty="0"/>
              <a:t>Här krävs föräldraengagemang under kvällen, inköp samt möjlighet att låna utrustning som ljud- och ljusanläggning, popcornmaskin etc.</a:t>
            </a:r>
          </a:p>
          <a:p>
            <a:pPr marL="274320" lvl="1">
              <a:spcBef>
                <a:spcPts val="1800"/>
              </a:spcBef>
            </a:pPr>
            <a:r>
              <a:rPr lang="sv-SE" sz="2000" dirty="0"/>
              <a:t>Övriga förslag?</a:t>
            </a:r>
          </a:p>
          <a:p>
            <a:r>
              <a:rPr lang="sv-SE" dirty="0"/>
              <a:t>P2016 söker en kassör!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  <a:p>
            <a:pPr marL="45720" indent="0" rtl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19994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Evenemang P2016</a:t>
            </a:r>
            <a:endParaRPr lang="sv-se" dirty="0"/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r>
              <a:rPr lang="sv-SE" dirty="0"/>
              <a:t>Sommaravslutning i samband med träning. V.26?</a:t>
            </a:r>
          </a:p>
          <a:p>
            <a:pPr lvl="1"/>
            <a:r>
              <a:rPr lang="sv-SE" dirty="0"/>
              <a:t>Match mellan föräldrar och barn.</a:t>
            </a:r>
          </a:p>
          <a:p>
            <a:pPr lvl="1"/>
            <a:r>
              <a:rPr lang="sv-SE" dirty="0"/>
              <a:t>Prisutdelning i form av glass.</a:t>
            </a:r>
          </a:p>
          <a:p>
            <a:pPr lvl="1"/>
            <a:r>
              <a:rPr lang="sv-SE" dirty="0"/>
              <a:t>Avslutar med gemensam grillning/picknick samt bad vid Lerkilsbadet/Sandö/</a:t>
            </a:r>
            <a:r>
              <a:rPr lang="sv-SE" dirty="0" err="1"/>
              <a:t>Smarholmen</a:t>
            </a:r>
            <a:r>
              <a:rPr lang="sv-SE" dirty="0"/>
              <a:t>.</a:t>
            </a:r>
          </a:p>
          <a:p>
            <a:r>
              <a:rPr lang="sv-SE" sz="2000" dirty="0"/>
              <a:t>Höstavslutning i samband med sista träningen. </a:t>
            </a:r>
            <a:r>
              <a:rPr lang="sv-SE" dirty="0"/>
              <a:t>Datum?</a:t>
            </a:r>
          </a:p>
          <a:p>
            <a:pPr lvl="1"/>
            <a:r>
              <a:rPr lang="sv-SE" dirty="0"/>
              <a:t>Match mellan föräldrar och barn</a:t>
            </a:r>
          </a:p>
          <a:p>
            <a:pPr lvl="1"/>
            <a:r>
              <a:rPr lang="sv-SE" dirty="0"/>
              <a:t>Prisutdelning</a:t>
            </a:r>
          </a:p>
          <a:p>
            <a:pPr lvl="1"/>
            <a:r>
              <a:rPr lang="sv-SE" dirty="0"/>
              <a:t>Grillning av hamburgare vid Ängås?</a:t>
            </a:r>
          </a:p>
          <a:p>
            <a:pPr marL="365760" lvl="1" indent="0">
              <a:buNone/>
            </a:pPr>
            <a:endParaRPr lang="sv-SE" dirty="0"/>
          </a:p>
          <a:p>
            <a:r>
              <a:rPr lang="sv-SE" sz="2000" dirty="0"/>
              <a:t>Vilka fler vill engagera sig för våra barn? </a:t>
            </a:r>
            <a:r>
              <a:rPr lang="sv-SE" sz="2000" dirty="0">
                <a:sym typeface="Wingdings" panose="05000000000000000000" pitchFamily="2" charset="2"/>
              </a:rPr>
              <a:t> </a:t>
            </a:r>
          </a:p>
          <a:p>
            <a:pPr marL="45720" indent="0">
              <a:buNone/>
            </a:pPr>
            <a:endParaRPr lang="sv-SE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6717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Tips gällande kalender</a:t>
            </a:r>
          </a:p>
        </p:txBody>
      </p:sp>
      <p:sp>
        <p:nvSpPr>
          <p:cNvPr id="3" name="Platshållare 2 för innehåll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 rtl="0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1734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70E0A111-9DC5-59E1-EF5E-98321E879F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424" y="2132856"/>
            <a:ext cx="3238500" cy="278130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281D0099-2651-1EC6-93A3-989DA6EDC2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8795" y="260648"/>
            <a:ext cx="5772150" cy="627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869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Vad kommer att hända under nästa säsong?</a:t>
            </a:r>
          </a:p>
        </p:txBody>
      </p:sp>
      <p:sp>
        <p:nvSpPr>
          <p:cNvPr id="3" name="Platshållare 2 för innehåll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 rtl="0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2817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Tränare under året 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r>
              <a:rPr lang="sv-SE" dirty="0"/>
              <a:t>Björn</a:t>
            </a:r>
          </a:p>
          <a:p>
            <a:r>
              <a:rPr lang="sv-SE" dirty="0"/>
              <a:t>Fredrik</a:t>
            </a:r>
          </a:p>
          <a:p>
            <a:r>
              <a:rPr lang="sv-SE" dirty="0"/>
              <a:t>Hannes</a:t>
            </a:r>
          </a:p>
          <a:p>
            <a:r>
              <a:rPr lang="sv-SE" dirty="0"/>
              <a:t>Jens</a:t>
            </a:r>
          </a:p>
          <a:p>
            <a:r>
              <a:rPr lang="sv-SE" dirty="0"/>
              <a:t>Jesper</a:t>
            </a:r>
          </a:p>
          <a:p>
            <a:r>
              <a:rPr lang="sv-SE" dirty="0"/>
              <a:t>Pierre</a:t>
            </a:r>
          </a:p>
          <a:p>
            <a:endParaRPr lang="sv-SE" dirty="0"/>
          </a:p>
          <a:p>
            <a:pPr marL="45720" indent="0">
              <a:buNone/>
            </a:pPr>
            <a:r>
              <a:rPr lang="sv-SE" dirty="0"/>
              <a:t>Alla deltar så mycket som möjligt i träningarna</a:t>
            </a:r>
          </a:p>
          <a:p>
            <a:pPr marL="4572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40899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V</a:t>
            </a:r>
            <a:r>
              <a:rPr lang="sv-se" dirty="0"/>
              <a:t>ad kommer vi göra under säsongen?</a:t>
            </a:r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r>
              <a:rPr lang="sv-SE" dirty="0"/>
              <a:t>Ökad medlemskaps/träningsavgift 400:-/år </a:t>
            </a:r>
            <a:r>
              <a:rPr lang="sv-SE" dirty="0">
                <a:sym typeface="Wingdings" panose="05000000000000000000" pitchFamily="2" charset="2"/>
              </a:rPr>
              <a:t> ca 1200:-/år</a:t>
            </a:r>
            <a:endParaRPr lang="sv-se" dirty="0"/>
          </a:p>
          <a:p>
            <a:pPr rtl="0"/>
            <a:r>
              <a:rPr lang="sv-se" dirty="0"/>
              <a:t>Kungsbackaleken (5 mot 5)</a:t>
            </a:r>
          </a:p>
          <a:p>
            <a:pPr lvl="1"/>
            <a:r>
              <a:rPr lang="sv-SE" dirty="0"/>
              <a:t>6 ggr under säsongen (2 vår, 4 höst)</a:t>
            </a:r>
          </a:p>
          <a:p>
            <a:pPr lvl="1"/>
            <a:r>
              <a:rPr lang="sv-SE" dirty="0"/>
              <a:t>Datum ligger i kalendern på laget.se</a:t>
            </a:r>
          </a:p>
          <a:p>
            <a:pPr rtl="0"/>
            <a:r>
              <a:rPr lang="sv-se" dirty="0"/>
              <a:t>Cuper</a:t>
            </a:r>
          </a:p>
          <a:p>
            <a:pPr lvl="1"/>
            <a:r>
              <a:rPr lang="sv-se" dirty="0"/>
              <a:t>Lerkilscupen  15-16/6</a:t>
            </a:r>
          </a:p>
          <a:p>
            <a:pPr lvl="1"/>
            <a:r>
              <a:rPr lang="sv-SE" dirty="0"/>
              <a:t>E</a:t>
            </a:r>
            <a:r>
              <a:rPr lang="sv-se" dirty="0"/>
              <a:t>v. ytterligare cuper som Åsacupen, Tölöcupen eller Höstcupen</a:t>
            </a:r>
          </a:p>
          <a:p>
            <a:pPr rtl="0"/>
            <a:r>
              <a:rPr lang="sv-se" dirty="0"/>
              <a:t>Övriga evenemang</a:t>
            </a:r>
          </a:p>
          <a:p>
            <a:pPr lvl="1"/>
            <a:r>
              <a:rPr lang="sv-SE" dirty="0"/>
              <a:t>Lerkilsdagen 13/4 (på lördag) – en dag för att främja sammanhållningen bland alla spelare i Lerkil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74555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Kommunikation</a:t>
            </a:r>
            <a:endParaRPr lang="sv-se" dirty="0"/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sv-SE" dirty="0"/>
              <a:t>Ledarna gör utskick via Laget.se</a:t>
            </a:r>
          </a:p>
          <a:p>
            <a:pPr rtl="0"/>
            <a:r>
              <a:rPr lang="sv-se" dirty="0"/>
              <a:t>Kalendern på Laget.se hållas uppdaterad med alla aktiviteter</a:t>
            </a:r>
          </a:p>
          <a:p>
            <a:pPr rtl="0"/>
            <a:r>
              <a:rPr lang="sv-se" dirty="0"/>
              <a:t>Anmälan till cuper etc. kommer att ske via Laget.se</a:t>
            </a:r>
          </a:p>
          <a:p>
            <a:pPr rtl="0"/>
            <a:r>
              <a:rPr lang="sv-SE" dirty="0"/>
              <a:t>Anmälan till träningar kommer ske via laget.se</a:t>
            </a:r>
            <a:endParaRPr lang="sv-se" dirty="0"/>
          </a:p>
          <a:p>
            <a:pPr rtl="0"/>
            <a:r>
              <a:rPr lang="sv-SE" dirty="0"/>
              <a:t>Alla kallelser till olika möten </a:t>
            </a:r>
            <a:r>
              <a:rPr lang="sv-SE" dirty="0" err="1"/>
              <a:t>etc</a:t>
            </a:r>
            <a:r>
              <a:rPr lang="sv-SE" dirty="0"/>
              <a:t> kommer att ske via Laget.se</a:t>
            </a:r>
            <a:endParaRPr lang="sv-se" dirty="0"/>
          </a:p>
          <a:p>
            <a:pPr rtl="0"/>
            <a:r>
              <a:rPr lang="sv-SE" dirty="0"/>
              <a:t>Lägg till båda föräldrar på laget.se så att alla vårdnadshavare nås av informationen.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4362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dirty="0"/>
              <a:t>Kungsbackaleken</a:t>
            </a:r>
            <a:endParaRPr lang="sv-se" dirty="0"/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sv-SE" dirty="0"/>
              <a:t>Enligt antalet killar inskrivna i laget har vi tillräckligt för tre lag till Kungsbackaleken</a:t>
            </a:r>
          </a:p>
          <a:p>
            <a:pPr rtl="0"/>
            <a:r>
              <a:rPr lang="sv-SE" dirty="0"/>
              <a:t>Om vi ska anmäla tre lag behöver vi veta att tillräckligt många kommer</a:t>
            </a:r>
            <a:r>
              <a:rPr lang="sv-se" dirty="0"/>
              <a:t>, håller inte som det var förra säsongen blev för mycket dubblering för vissa spelare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4714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nddesign, blå 16:9">
  <a:themeElements>
    <a:clrScheme name="Banded_Design_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lumMod val="0"/>
                <a:lumOff val="100000"/>
              </a:schemeClr>
            </a:gs>
            <a:gs pos="72000">
              <a:schemeClr val="phClr"/>
            </a:gs>
            <a:gs pos="100000">
              <a:schemeClr val="phClr">
                <a:lumMod val="90000"/>
              </a:schemeClr>
            </a:gs>
          </a:gsLst>
          <a:lin ang="5400000" scaled="1"/>
        </a:gradFill>
        <a:gradFill flip="none" rotWithShape="1">
          <a:gsLst>
            <a:gs pos="32000">
              <a:schemeClr val="phClr"/>
            </a:gs>
            <a:gs pos="100000">
              <a:schemeClr val="phClr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9533096_TF03417271" id="{21371711-C81F-474A-B5E5-003E4AEC1946}" vid="{79082224-6E1D-4474-ACEF-771F0AACE459}"/>
    </a:ext>
  </a:extLst>
</a:theme>
</file>

<file path=ppt/theme/theme2.xml><?xml version="1.0" encoding="utf-8"?>
<a:theme xmlns:a="http://schemas.openxmlformats.org/drawingml/2006/main" name="Office-tema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av affärsprojektplan (bredbild)</Template>
  <TotalTime>19212</TotalTime>
  <Words>1510</Words>
  <Application>Microsoft Office PowerPoint</Application>
  <PresentationFormat>Bredbild</PresentationFormat>
  <Paragraphs>199</Paragraphs>
  <Slides>29</Slides>
  <Notes>23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29</vt:i4>
      </vt:variant>
    </vt:vector>
  </HeadingPairs>
  <TitlesOfParts>
    <vt:vector size="34" baseType="lpstr">
      <vt:lpstr>Arial</vt:lpstr>
      <vt:lpstr>Corbel</vt:lpstr>
      <vt:lpstr>Euphemia</vt:lpstr>
      <vt:lpstr>Wingdings</vt:lpstr>
      <vt:lpstr>Banddesign, blå 16:9</vt:lpstr>
      <vt:lpstr>Föräldramöte P2016</vt:lpstr>
      <vt:lpstr>Agenda</vt:lpstr>
      <vt:lpstr>Tips gällande kalender</vt:lpstr>
      <vt:lpstr>PowerPoint-presentation</vt:lpstr>
      <vt:lpstr>Vad kommer att hända under nästa säsong?</vt:lpstr>
      <vt:lpstr>Tränare under året  </vt:lpstr>
      <vt:lpstr>Vad kommer vi göra under säsongen?</vt:lpstr>
      <vt:lpstr>Kommunikation</vt:lpstr>
      <vt:lpstr>Kungsbackaleken</vt:lpstr>
      <vt:lpstr>Sommarfotbollsskolan</vt:lpstr>
      <vt:lpstr>Vi hade uppskattat om ni prtatade om lite saker hemma</vt:lpstr>
      <vt:lpstr>Dräkter (hämta och signera)</vt:lpstr>
      <vt:lpstr>Spelformen 5 mot 5</vt:lpstr>
      <vt:lpstr>SvFF spelarutbildningsplan</vt:lpstr>
      <vt:lpstr>Spelet 5 mot 5</vt:lpstr>
      <vt:lpstr>Uppförande vid matcher</vt:lpstr>
      <vt:lpstr>Uppförande av publik vid matcher ett problem</vt:lpstr>
      <vt:lpstr>Föräldrarepresentanterna 2024</vt:lpstr>
      <vt:lpstr>PowerPoint-presentation</vt:lpstr>
      <vt:lpstr>Lagets ansvarsområden 2024</vt:lpstr>
      <vt:lpstr>Fördelning av arbetspass 2024</vt:lpstr>
      <vt:lpstr>Lerkilscupen 15-16 juni (v.24)</vt:lpstr>
      <vt:lpstr>Kungsbackaleken 7-8 september (v.36)</vt:lpstr>
      <vt:lpstr>A-lags match 9 augusti (v.32) </vt:lpstr>
      <vt:lpstr>Städvecka Ängås 9-15 september (v.37)</vt:lpstr>
      <vt:lpstr>Försäljning Bingolotter och Julgranar</vt:lpstr>
      <vt:lpstr>Städdag Klubbhus</vt:lpstr>
      <vt:lpstr>Lagkassa P2016 + Kassör</vt:lpstr>
      <vt:lpstr>Evenemang P2016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P2016</dc:title>
  <dc:creator>Fredrik Necander</dc:creator>
  <cp:lastModifiedBy>Fredrik Necander</cp:lastModifiedBy>
  <cp:revision>1</cp:revision>
  <dcterms:created xsi:type="dcterms:W3CDTF">2023-04-07T08:17:53Z</dcterms:created>
  <dcterms:modified xsi:type="dcterms:W3CDTF">2024-04-17T21:43:48Z</dcterms:modified>
</cp:coreProperties>
</file>