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5" r:id="rId2"/>
    <p:sldId id="289" r:id="rId3"/>
    <p:sldId id="274" r:id="rId4"/>
    <p:sldId id="317" r:id="rId5"/>
    <p:sldId id="301" r:id="rId6"/>
    <p:sldId id="315" r:id="rId7"/>
    <p:sldId id="316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03" r:id="rId17"/>
    <p:sldId id="307" r:id="rId18"/>
    <p:sldId id="309" r:id="rId19"/>
    <p:sldId id="320" r:id="rId20"/>
    <p:sldId id="290" r:id="rId21"/>
    <p:sldId id="329" r:id="rId22"/>
    <p:sldId id="330" r:id="rId23"/>
    <p:sldId id="318" r:id="rId24"/>
    <p:sldId id="319" r:id="rId25"/>
    <p:sldId id="306" r:id="rId26"/>
    <p:sldId id="304" r:id="rId27"/>
    <p:sldId id="300" r:id="rId28"/>
    <p:sldId id="313" r:id="rId29"/>
    <p:sldId id="291" r:id="rId30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4E4CA-CB4E-4BDF-AA73-F5806ACFA602}" v="3" dt="2023-11-26T14:17:47.776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79559" autoAdjust="0"/>
  </p:normalViewPr>
  <p:slideViewPr>
    <p:cSldViewPr>
      <p:cViewPr varScale="1">
        <p:scale>
          <a:sx n="112" d="100"/>
          <a:sy n="112" d="100"/>
        </p:scale>
        <p:origin x="552" y="96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Necander" userId="0ef87d54-df62-433b-a104-6ddb19c9022a" providerId="ADAL" clId="{40B4E4CA-CB4E-4BDF-AA73-F5806ACFA602}"/>
    <pc:docChg chg="undo custSel addSld delSld modSld sldOrd">
      <pc:chgData name="Fredrik Necander" userId="0ef87d54-df62-433b-a104-6ddb19c9022a" providerId="ADAL" clId="{40B4E4CA-CB4E-4BDF-AA73-F5806ACFA602}" dt="2023-11-27T20:10:18.833" v="4706" actId="47"/>
      <pc:docMkLst>
        <pc:docMk/>
      </pc:docMkLst>
      <pc:sldChg chg="modSp mod">
        <pc:chgData name="Fredrik Necander" userId="0ef87d54-df62-433b-a104-6ddb19c9022a" providerId="ADAL" clId="{40B4E4CA-CB4E-4BDF-AA73-F5806ACFA602}" dt="2023-11-26T13:19:39.815" v="10" actId="20577"/>
        <pc:sldMkLst>
          <pc:docMk/>
          <pc:sldMk cId="2798809327" sldId="265"/>
        </pc:sldMkLst>
        <pc:spChg chg="mod">
          <ac:chgData name="Fredrik Necander" userId="0ef87d54-df62-433b-a104-6ddb19c9022a" providerId="ADAL" clId="{40B4E4CA-CB4E-4BDF-AA73-F5806ACFA602}" dt="2023-11-26T13:19:39.815" v="10" actId="20577"/>
          <ac:spMkLst>
            <pc:docMk/>
            <pc:sldMk cId="2798809327" sldId="265"/>
            <ac:spMk id="4" creationId="{00000000-0000-0000-0000-000000000000}"/>
          </ac:spMkLst>
        </pc:spChg>
      </pc:sldChg>
      <pc:sldChg chg="modSp mod">
        <pc:chgData name="Fredrik Necander" userId="0ef87d54-df62-433b-a104-6ddb19c9022a" providerId="ADAL" clId="{40B4E4CA-CB4E-4BDF-AA73-F5806ACFA602}" dt="2023-11-26T13:23:16.849" v="302" actId="20577"/>
        <pc:sldMkLst>
          <pc:docMk/>
          <pc:sldMk cId="3332817386" sldId="274"/>
        </pc:sldMkLst>
        <pc:spChg chg="mod">
          <ac:chgData name="Fredrik Necander" userId="0ef87d54-df62-433b-a104-6ddb19c9022a" providerId="ADAL" clId="{40B4E4CA-CB4E-4BDF-AA73-F5806ACFA602}" dt="2023-11-26T13:23:16.849" v="302" actId="20577"/>
          <ac:spMkLst>
            <pc:docMk/>
            <pc:sldMk cId="3332817386" sldId="274"/>
            <ac:spMk id="2" creationId="{00000000-0000-0000-0000-000000000000}"/>
          </ac:spMkLst>
        </pc:spChg>
      </pc:sldChg>
      <pc:sldChg chg="del">
        <pc:chgData name="Fredrik Necander" userId="0ef87d54-df62-433b-a104-6ddb19c9022a" providerId="ADAL" clId="{40B4E4CA-CB4E-4BDF-AA73-F5806ACFA602}" dt="2023-11-27T20:09:31.840" v="4705" actId="47"/>
        <pc:sldMkLst>
          <pc:docMk/>
          <pc:sldMk cId="559315430" sldId="276"/>
        </pc:sldMkLst>
      </pc:sldChg>
      <pc:sldChg chg="del">
        <pc:chgData name="Fredrik Necander" userId="0ef87d54-df62-433b-a104-6ddb19c9022a" providerId="ADAL" clId="{40B4E4CA-CB4E-4BDF-AA73-F5806ACFA602}" dt="2023-11-27T20:09:31.840" v="4705" actId="47"/>
        <pc:sldMkLst>
          <pc:docMk/>
          <pc:sldMk cId="4091845372" sldId="280"/>
        </pc:sldMkLst>
      </pc:sldChg>
      <pc:sldChg chg="del">
        <pc:chgData name="Fredrik Necander" userId="0ef87d54-df62-433b-a104-6ddb19c9022a" providerId="ADAL" clId="{40B4E4CA-CB4E-4BDF-AA73-F5806ACFA602}" dt="2023-11-27T20:09:31.840" v="4705" actId="47"/>
        <pc:sldMkLst>
          <pc:docMk/>
          <pc:sldMk cId="1585542892" sldId="284"/>
        </pc:sldMkLst>
      </pc:sldChg>
      <pc:sldChg chg="modSp mod">
        <pc:chgData name="Fredrik Necander" userId="0ef87d54-df62-433b-a104-6ddb19c9022a" providerId="ADAL" clId="{40B4E4CA-CB4E-4BDF-AA73-F5806ACFA602}" dt="2023-11-26T14:35:44.696" v="4095" actId="20577"/>
        <pc:sldMkLst>
          <pc:docMk/>
          <pc:sldMk cId="576639622" sldId="289"/>
        </pc:sldMkLst>
        <pc:spChg chg="mod">
          <ac:chgData name="Fredrik Necander" userId="0ef87d54-df62-433b-a104-6ddb19c9022a" providerId="ADAL" clId="{40B4E4CA-CB4E-4BDF-AA73-F5806ACFA602}" dt="2023-11-26T14:35:44.696" v="4095" actId="20577"/>
          <ac:spMkLst>
            <pc:docMk/>
            <pc:sldMk cId="576639622" sldId="289"/>
            <ac:spMk id="3" creationId="{00000000-0000-0000-0000-000000000000}"/>
          </ac:spMkLst>
        </pc:spChg>
      </pc:sldChg>
      <pc:sldChg chg="modSp mod">
        <pc:chgData name="Fredrik Necander" userId="0ef87d54-df62-433b-a104-6ddb19c9022a" providerId="ADAL" clId="{40B4E4CA-CB4E-4BDF-AA73-F5806ACFA602}" dt="2023-11-26T14:26:48.183" v="4019" actId="20577"/>
        <pc:sldMkLst>
          <pc:docMk/>
          <pc:sldMk cId="3765865988" sldId="290"/>
        </pc:sldMkLst>
        <pc:spChg chg="mod">
          <ac:chgData name="Fredrik Necander" userId="0ef87d54-df62-433b-a104-6ddb19c9022a" providerId="ADAL" clId="{40B4E4CA-CB4E-4BDF-AA73-F5806ACFA602}" dt="2023-11-26T13:44:02.227" v="912" actId="20577"/>
          <ac:spMkLst>
            <pc:docMk/>
            <pc:sldMk cId="3765865988" sldId="290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4:26:48.183" v="4019" actId="20577"/>
          <ac:spMkLst>
            <pc:docMk/>
            <pc:sldMk cId="3765865988" sldId="290"/>
            <ac:spMk id="3" creationId="{00000000-0000-0000-0000-000000000000}"/>
          </ac:spMkLst>
        </pc:spChg>
      </pc:sldChg>
      <pc:sldChg chg="addSp delSp modSp mod">
        <pc:chgData name="Fredrik Necander" userId="0ef87d54-df62-433b-a104-6ddb19c9022a" providerId="ADAL" clId="{40B4E4CA-CB4E-4BDF-AA73-F5806ACFA602}" dt="2023-11-26T14:30:18.270" v="4041" actId="20577"/>
        <pc:sldMkLst>
          <pc:docMk/>
          <pc:sldMk cId="2193455360" sldId="291"/>
        </pc:sldMkLst>
        <pc:spChg chg="mod">
          <ac:chgData name="Fredrik Necander" userId="0ef87d54-df62-433b-a104-6ddb19c9022a" providerId="ADAL" clId="{40B4E4CA-CB4E-4BDF-AA73-F5806ACFA602}" dt="2023-11-26T14:30:18.270" v="4041" actId="20577"/>
          <ac:spMkLst>
            <pc:docMk/>
            <pc:sldMk cId="2193455360" sldId="291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4:30:11.085" v="4037" actId="20577"/>
          <ac:spMkLst>
            <pc:docMk/>
            <pc:sldMk cId="2193455360" sldId="291"/>
            <ac:spMk id="3" creationId="{00000000-0000-0000-0000-000000000000}"/>
          </ac:spMkLst>
        </pc:spChg>
        <pc:picChg chg="del">
          <ac:chgData name="Fredrik Necander" userId="0ef87d54-df62-433b-a104-6ddb19c9022a" providerId="ADAL" clId="{40B4E4CA-CB4E-4BDF-AA73-F5806ACFA602}" dt="2023-11-26T14:30:02.699" v="4029" actId="478"/>
          <ac:picMkLst>
            <pc:docMk/>
            <pc:sldMk cId="2193455360" sldId="291"/>
            <ac:picMk id="5" creationId="{8ED3B359-E0A5-4B78-5D52-CD3049FABA52}"/>
          </ac:picMkLst>
        </pc:picChg>
        <pc:picChg chg="add mod">
          <ac:chgData name="Fredrik Necander" userId="0ef87d54-df62-433b-a104-6ddb19c9022a" providerId="ADAL" clId="{40B4E4CA-CB4E-4BDF-AA73-F5806ACFA602}" dt="2023-11-26T14:30:07.177" v="4030" actId="1076"/>
          <ac:picMkLst>
            <pc:docMk/>
            <pc:sldMk cId="2193455360" sldId="291"/>
            <ac:picMk id="6" creationId="{82350D91-1674-7700-4D6F-83E25A7D34D0}"/>
          </ac:picMkLst>
        </pc:picChg>
      </pc:sldChg>
      <pc:sldChg chg="del">
        <pc:chgData name="Fredrik Necander" userId="0ef87d54-df62-433b-a104-6ddb19c9022a" providerId="ADAL" clId="{40B4E4CA-CB4E-4BDF-AA73-F5806ACFA602}" dt="2023-11-26T14:30:46.816" v="4043" actId="2696"/>
        <pc:sldMkLst>
          <pc:docMk/>
          <pc:sldMk cId="1511145347" sldId="292"/>
        </pc:sldMkLst>
      </pc:sldChg>
      <pc:sldChg chg="del">
        <pc:chgData name="Fredrik Necander" userId="0ef87d54-df62-433b-a104-6ddb19c9022a" providerId="ADAL" clId="{40B4E4CA-CB4E-4BDF-AA73-F5806ACFA602}" dt="2023-11-27T20:09:31.840" v="4705" actId="47"/>
        <pc:sldMkLst>
          <pc:docMk/>
          <pc:sldMk cId="3676793758" sldId="294"/>
        </pc:sldMkLst>
      </pc:sldChg>
      <pc:sldChg chg="del">
        <pc:chgData name="Fredrik Necander" userId="0ef87d54-df62-433b-a104-6ddb19c9022a" providerId="ADAL" clId="{40B4E4CA-CB4E-4BDF-AA73-F5806ACFA602}" dt="2023-11-27T20:09:31.840" v="4705" actId="47"/>
        <pc:sldMkLst>
          <pc:docMk/>
          <pc:sldMk cId="3404412424" sldId="295"/>
        </pc:sldMkLst>
      </pc:sldChg>
      <pc:sldChg chg="del">
        <pc:chgData name="Fredrik Necander" userId="0ef87d54-df62-433b-a104-6ddb19c9022a" providerId="ADAL" clId="{40B4E4CA-CB4E-4BDF-AA73-F5806ACFA602}" dt="2023-11-27T20:09:31.840" v="4705" actId="47"/>
        <pc:sldMkLst>
          <pc:docMk/>
          <pc:sldMk cId="3199785694" sldId="296"/>
        </pc:sldMkLst>
      </pc:sldChg>
      <pc:sldChg chg="del">
        <pc:chgData name="Fredrik Necander" userId="0ef87d54-df62-433b-a104-6ddb19c9022a" providerId="ADAL" clId="{40B4E4CA-CB4E-4BDF-AA73-F5806ACFA602}" dt="2023-11-27T20:09:31.840" v="4705" actId="47"/>
        <pc:sldMkLst>
          <pc:docMk/>
          <pc:sldMk cId="41477627" sldId="298"/>
        </pc:sldMkLst>
      </pc:sldChg>
      <pc:sldChg chg="del">
        <pc:chgData name="Fredrik Necander" userId="0ef87d54-df62-433b-a104-6ddb19c9022a" providerId="ADAL" clId="{40B4E4CA-CB4E-4BDF-AA73-F5806ACFA602}" dt="2023-11-26T13:43:12.986" v="811" actId="47"/>
        <pc:sldMkLst>
          <pc:docMk/>
          <pc:sldMk cId="2964064852" sldId="299"/>
        </pc:sldMkLst>
      </pc:sldChg>
      <pc:sldChg chg="modSp mod">
        <pc:chgData name="Fredrik Necander" userId="0ef87d54-df62-433b-a104-6ddb19c9022a" providerId="ADAL" clId="{40B4E4CA-CB4E-4BDF-AA73-F5806ACFA602}" dt="2023-11-26T14:27:11.100" v="4023" actId="20577"/>
        <pc:sldMkLst>
          <pc:docMk/>
          <pc:sldMk cId="1140833618" sldId="300"/>
        </pc:sldMkLst>
        <pc:spChg chg="mod">
          <ac:chgData name="Fredrik Necander" userId="0ef87d54-df62-433b-a104-6ddb19c9022a" providerId="ADAL" clId="{40B4E4CA-CB4E-4BDF-AA73-F5806ACFA602}" dt="2023-11-26T14:27:11.100" v="4023" actId="20577"/>
          <ac:spMkLst>
            <pc:docMk/>
            <pc:sldMk cId="1140833618" sldId="300"/>
            <ac:spMk id="2" creationId="{00000000-0000-0000-0000-000000000000}"/>
          </ac:spMkLst>
        </pc:spChg>
      </pc:sldChg>
      <pc:sldChg chg="modSp mod">
        <pc:chgData name="Fredrik Necander" userId="0ef87d54-df62-433b-a104-6ddb19c9022a" providerId="ADAL" clId="{40B4E4CA-CB4E-4BDF-AA73-F5806ACFA602}" dt="2023-11-26T14:25:06.213" v="3975" actId="20577"/>
        <pc:sldMkLst>
          <pc:docMk/>
          <pc:sldMk cId="1074555426" sldId="301"/>
        </pc:sldMkLst>
        <pc:spChg chg="mod">
          <ac:chgData name="Fredrik Necander" userId="0ef87d54-df62-433b-a104-6ddb19c9022a" providerId="ADAL" clId="{40B4E4CA-CB4E-4BDF-AA73-F5806ACFA602}" dt="2023-11-26T14:25:06.213" v="3975" actId="20577"/>
          <ac:spMkLst>
            <pc:docMk/>
            <pc:sldMk cId="1074555426" sldId="301"/>
            <ac:spMk id="3" creationId="{00000000-0000-0000-0000-000000000000}"/>
          </ac:spMkLst>
        </pc:spChg>
      </pc:sldChg>
      <pc:sldChg chg="del">
        <pc:chgData name="Fredrik Necander" userId="0ef87d54-df62-433b-a104-6ddb19c9022a" providerId="ADAL" clId="{40B4E4CA-CB4E-4BDF-AA73-F5806ACFA602}" dt="2023-11-26T13:21:47.786" v="144" actId="2696"/>
        <pc:sldMkLst>
          <pc:docMk/>
          <pc:sldMk cId="1859198116" sldId="302"/>
        </pc:sldMkLst>
      </pc:sldChg>
      <pc:sldChg chg="add del">
        <pc:chgData name="Fredrik Necander" userId="0ef87d54-df62-433b-a104-6ddb19c9022a" providerId="ADAL" clId="{40B4E4CA-CB4E-4BDF-AA73-F5806ACFA602}" dt="2023-11-26T14:23:26.049" v="3851" actId="2696"/>
        <pc:sldMkLst>
          <pc:docMk/>
          <pc:sldMk cId="3845894234" sldId="302"/>
        </pc:sldMkLst>
      </pc:sldChg>
      <pc:sldChg chg="modSp add mod">
        <pc:chgData name="Fredrik Necander" userId="0ef87d54-df62-433b-a104-6ddb19c9022a" providerId="ADAL" clId="{40B4E4CA-CB4E-4BDF-AA73-F5806ACFA602}" dt="2023-11-26T14:19:02.559" v="3584" actId="20577"/>
        <pc:sldMkLst>
          <pc:docMk/>
          <pc:sldMk cId="46555214" sldId="303"/>
        </pc:sldMkLst>
        <pc:spChg chg="mod">
          <ac:chgData name="Fredrik Necander" userId="0ef87d54-df62-433b-a104-6ddb19c9022a" providerId="ADAL" clId="{40B4E4CA-CB4E-4BDF-AA73-F5806ACFA602}" dt="2023-11-26T14:19:02.559" v="3584" actId="20577"/>
          <ac:spMkLst>
            <pc:docMk/>
            <pc:sldMk cId="46555214" sldId="303"/>
            <ac:spMk id="3" creationId="{00000000-0000-0000-0000-000000000000}"/>
          </ac:spMkLst>
        </pc:spChg>
      </pc:sldChg>
      <pc:sldChg chg="del">
        <pc:chgData name="Fredrik Necander" userId="0ef87d54-df62-433b-a104-6ddb19c9022a" providerId="ADAL" clId="{40B4E4CA-CB4E-4BDF-AA73-F5806ACFA602}" dt="2023-11-26T13:21:47.786" v="144" actId="2696"/>
        <pc:sldMkLst>
          <pc:docMk/>
          <pc:sldMk cId="1609103531" sldId="303"/>
        </pc:sldMkLst>
      </pc:sldChg>
      <pc:sldChg chg="del">
        <pc:chgData name="Fredrik Necander" userId="0ef87d54-df62-433b-a104-6ddb19c9022a" providerId="ADAL" clId="{40B4E4CA-CB4E-4BDF-AA73-F5806ACFA602}" dt="2023-11-27T20:10:18.833" v="4706" actId="47"/>
        <pc:sldMkLst>
          <pc:docMk/>
          <pc:sldMk cId="2790333821" sldId="305"/>
        </pc:sldMkLst>
      </pc:sldChg>
      <pc:sldChg chg="del">
        <pc:chgData name="Fredrik Necander" userId="0ef87d54-df62-433b-a104-6ddb19c9022a" providerId="ADAL" clId="{40B4E4CA-CB4E-4BDF-AA73-F5806ACFA602}" dt="2023-11-26T13:21:47.786" v="144" actId="2696"/>
        <pc:sldMkLst>
          <pc:docMk/>
          <pc:sldMk cId="4183929927" sldId="307"/>
        </pc:sldMkLst>
      </pc:sldChg>
      <pc:sldChg chg="modSp add mod">
        <pc:chgData name="Fredrik Necander" userId="0ef87d54-df62-433b-a104-6ddb19c9022a" providerId="ADAL" clId="{40B4E4CA-CB4E-4BDF-AA73-F5806ACFA602}" dt="2023-11-26T14:56:31.157" v="4401" actId="20577"/>
        <pc:sldMkLst>
          <pc:docMk/>
          <pc:sldMk cId="4236130905" sldId="307"/>
        </pc:sldMkLst>
        <pc:spChg chg="mod">
          <ac:chgData name="Fredrik Necander" userId="0ef87d54-df62-433b-a104-6ddb19c9022a" providerId="ADAL" clId="{40B4E4CA-CB4E-4BDF-AA73-F5806ACFA602}" dt="2023-11-26T14:56:31.157" v="4401" actId="20577"/>
          <ac:spMkLst>
            <pc:docMk/>
            <pc:sldMk cId="4236130905" sldId="307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4:20:03.731" v="3620" actId="20577"/>
          <ac:spMkLst>
            <pc:docMk/>
            <pc:sldMk cId="4236130905" sldId="307"/>
            <ac:spMk id="3" creationId="{00000000-0000-0000-0000-000000000000}"/>
          </ac:spMkLst>
        </pc:spChg>
      </pc:sldChg>
      <pc:sldChg chg="del">
        <pc:chgData name="Fredrik Necander" userId="0ef87d54-df62-433b-a104-6ddb19c9022a" providerId="ADAL" clId="{40B4E4CA-CB4E-4BDF-AA73-F5806ACFA602}" dt="2023-11-26T13:21:47.786" v="144" actId="2696"/>
        <pc:sldMkLst>
          <pc:docMk/>
          <pc:sldMk cId="1940767342" sldId="308"/>
        </pc:sldMkLst>
      </pc:sldChg>
      <pc:sldChg chg="add del">
        <pc:chgData name="Fredrik Necander" userId="0ef87d54-df62-433b-a104-6ddb19c9022a" providerId="ADAL" clId="{40B4E4CA-CB4E-4BDF-AA73-F5806ACFA602}" dt="2023-11-26T14:19:42.835" v="3596" actId="47"/>
        <pc:sldMkLst>
          <pc:docMk/>
          <pc:sldMk cId="3543956621" sldId="308"/>
        </pc:sldMkLst>
      </pc:sldChg>
      <pc:sldChg chg="modSp add mod">
        <pc:chgData name="Fredrik Necander" userId="0ef87d54-df62-433b-a104-6ddb19c9022a" providerId="ADAL" clId="{40B4E4CA-CB4E-4BDF-AA73-F5806ACFA602}" dt="2023-11-27T17:50:31.636" v="4704" actId="20577"/>
        <pc:sldMkLst>
          <pc:docMk/>
          <pc:sldMk cId="3162423829" sldId="309"/>
        </pc:sldMkLst>
        <pc:spChg chg="mod">
          <ac:chgData name="Fredrik Necander" userId="0ef87d54-df62-433b-a104-6ddb19c9022a" providerId="ADAL" clId="{40B4E4CA-CB4E-4BDF-AA73-F5806ACFA602}" dt="2023-11-26T14:19:36.201" v="3595" actId="20577"/>
          <ac:spMkLst>
            <pc:docMk/>
            <pc:sldMk cId="3162423829" sldId="309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7T17:50:31.636" v="4704" actId="20577"/>
          <ac:spMkLst>
            <pc:docMk/>
            <pc:sldMk cId="3162423829" sldId="309"/>
            <ac:spMk id="3" creationId="{00000000-0000-0000-0000-000000000000}"/>
          </ac:spMkLst>
        </pc:spChg>
      </pc:sldChg>
      <pc:sldChg chg="del">
        <pc:chgData name="Fredrik Necander" userId="0ef87d54-df62-433b-a104-6ddb19c9022a" providerId="ADAL" clId="{40B4E4CA-CB4E-4BDF-AA73-F5806ACFA602}" dt="2023-11-26T13:21:47.786" v="144" actId="2696"/>
        <pc:sldMkLst>
          <pc:docMk/>
          <pc:sldMk cId="3900537252" sldId="309"/>
        </pc:sldMkLst>
      </pc:sldChg>
      <pc:sldChg chg="del">
        <pc:chgData name="Fredrik Necander" userId="0ef87d54-df62-433b-a104-6ddb19c9022a" providerId="ADAL" clId="{40B4E4CA-CB4E-4BDF-AA73-F5806ACFA602}" dt="2023-11-26T14:30:30.823" v="4042" actId="47"/>
        <pc:sldMkLst>
          <pc:docMk/>
          <pc:sldMk cId="463533807" sldId="310"/>
        </pc:sldMkLst>
      </pc:sldChg>
      <pc:sldChg chg="add del">
        <pc:chgData name="Fredrik Necander" userId="0ef87d54-df62-433b-a104-6ddb19c9022a" providerId="ADAL" clId="{40B4E4CA-CB4E-4BDF-AA73-F5806ACFA602}" dt="2023-11-26T14:23:19.270" v="3850" actId="2696"/>
        <pc:sldMkLst>
          <pc:docMk/>
          <pc:sldMk cId="2975744340" sldId="311"/>
        </pc:sldMkLst>
      </pc:sldChg>
      <pc:sldChg chg="del">
        <pc:chgData name="Fredrik Necander" userId="0ef87d54-df62-433b-a104-6ddb19c9022a" providerId="ADAL" clId="{40B4E4CA-CB4E-4BDF-AA73-F5806ACFA602}" dt="2023-11-26T13:21:47.786" v="144" actId="2696"/>
        <pc:sldMkLst>
          <pc:docMk/>
          <pc:sldMk cId="3587988388" sldId="311"/>
        </pc:sldMkLst>
      </pc:sldChg>
      <pc:sldChg chg="addSp delSp modSp mod">
        <pc:chgData name="Fredrik Necander" userId="0ef87d54-df62-433b-a104-6ddb19c9022a" providerId="ADAL" clId="{40B4E4CA-CB4E-4BDF-AA73-F5806ACFA602}" dt="2023-11-26T14:29:24.903" v="4026" actId="22"/>
        <pc:sldMkLst>
          <pc:docMk/>
          <pc:sldMk cId="948654471" sldId="313"/>
        </pc:sldMkLst>
        <pc:spChg chg="mod">
          <ac:chgData name="Fredrik Necander" userId="0ef87d54-df62-433b-a104-6ddb19c9022a" providerId="ADAL" clId="{40B4E4CA-CB4E-4BDF-AA73-F5806ACFA602}" dt="2023-11-26T14:27:23.246" v="4024" actId="20577"/>
          <ac:spMkLst>
            <pc:docMk/>
            <pc:sldMk cId="948654471" sldId="313"/>
            <ac:spMk id="3" creationId="{00000000-0000-0000-0000-000000000000}"/>
          </ac:spMkLst>
        </pc:spChg>
        <pc:picChg chg="del">
          <ac:chgData name="Fredrik Necander" userId="0ef87d54-df62-433b-a104-6ddb19c9022a" providerId="ADAL" clId="{40B4E4CA-CB4E-4BDF-AA73-F5806ACFA602}" dt="2023-11-26T14:29:24.522" v="4025" actId="478"/>
          <ac:picMkLst>
            <pc:docMk/>
            <pc:sldMk cId="948654471" sldId="313"/>
            <ac:picMk id="5" creationId="{FD3458C4-28C0-CF8D-648E-FF0D705B2B0F}"/>
          </ac:picMkLst>
        </pc:picChg>
        <pc:picChg chg="add">
          <ac:chgData name="Fredrik Necander" userId="0ef87d54-df62-433b-a104-6ddb19c9022a" providerId="ADAL" clId="{40B4E4CA-CB4E-4BDF-AA73-F5806ACFA602}" dt="2023-11-26T14:29:24.903" v="4026" actId="22"/>
          <ac:picMkLst>
            <pc:docMk/>
            <pc:sldMk cId="948654471" sldId="313"/>
            <ac:picMk id="6" creationId="{546259C3-2286-E9CF-F112-96A760CA9C81}"/>
          </ac:picMkLst>
        </pc:picChg>
      </pc:sldChg>
      <pc:sldChg chg="del">
        <pc:chgData name="Fredrik Necander" userId="0ef87d54-df62-433b-a104-6ddb19c9022a" providerId="ADAL" clId="{40B4E4CA-CB4E-4BDF-AA73-F5806ACFA602}" dt="2023-11-26T14:30:49.929" v="4044" actId="2696"/>
        <pc:sldMkLst>
          <pc:docMk/>
          <pc:sldMk cId="4092899165" sldId="314"/>
        </pc:sldMkLst>
      </pc:sldChg>
      <pc:sldChg chg="modSp mod">
        <pc:chgData name="Fredrik Necander" userId="0ef87d54-df62-433b-a104-6ddb19c9022a" providerId="ADAL" clId="{40B4E4CA-CB4E-4BDF-AA73-F5806ACFA602}" dt="2023-11-26T14:40:22.741" v="4243" actId="20577"/>
        <pc:sldMkLst>
          <pc:docMk/>
          <pc:sldMk cId="2610426913" sldId="315"/>
        </pc:sldMkLst>
        <pc:spChg chg="mod">
          <ac:chgData name="Fredrik Necander" userId="0ef87d54-df62-433b-a104-6ddb19c9022a" providerId="ADAL" clId="{40B4E4CA-CB4E-4BDF-AA73-F5806ACFA602}" dt="2023-11-26T14:40:22.741" v="4243" actId="20577"/>
          <ac:spMkLst>
            <pc:docMk/>
            <pc:sldMk cId="2610426913" sldId="315"/>
            <ac:spMk id="3" creationId="{00000000-0000-0000-0000-000000000000}"/>
          </ac:spMkLst>
        </pc:spChg>
      </pc:sldChg>
      <pc:sldChg chg="modSp mod">
        <pc:chgData name="Fredrik Necander" userId="0ef87d54-df62-433b-a104-6ddb19c9022a" providerId="ADAL" clId="{40B4E4CA-CB4E-4BDF-AA73-F5806ACFA602}" dt="2023-11-26T14:40:48.466" v="4247" actId="20577"/>
        <pc:sldMkLst>
          <pc:docMk/>
          <pc:sldMk cId="2324362898" sldId="316"/>
        </pc:sldMkLst>
        <pc:spChg chg="mod">
          <ac:chgData name="Fredrik Necander" userId="0ef87d54-df62-433b-a104-6ddb19c9022a" providerId="ADAL" clId="{40B4E4CA-CB4E-4BDF-AA73-F5806ACFA602}" dt="2023-11-26T14:40:48.466" v="4247" actId="20577"/>
          <ac:spMkLst>
            <pc:docMk/>
            <pc:sldMk cId="2324362898" sldId="316"/>
            <ac:spMk id="3" creationId="{00000000-0000-0000-0000-000000000000}"/>
          </ac:spMkLst>
        </pc:spChg>
      </pc:sldChg>
      <pc:sldChg chg="del">
        <pc:chgData name="Fredrik Necander" userId="0ef87d54-df62-433b-a104-6ddb19c9022a" providerId="ADAL" clId="{40B4E4CA-CB4E-4BDF-AA73-F5806ACFA602}" dt="2023-11-26T13:21:47.786" v="144" actId="2696"/>
        <pc:sldMkLst>
          <pc:docMk/>
          <pc:sldMk cId="154060489" sldId="317"/>
        </pc:sldMkLst>
      </pc:sldChg>
      <pc:sldChg chg="add del">
        <pc:chgData name="Fredrik Necander" userId="0ef87d54-df62-433b-a104-6ddb19c9022a" providerId="ADAL" clId="{40B4E4CA-CB4E-4BDF-AA73-F5806ACFA602}" dt="2023-11-26T14:17:41.482" v="3508" actId="2696"/>
        <pc:sldMkLst>
          <pc:docMk/>
          <pc:sldMk cId="2607297787" sldId="317"/>
        </pc:sldMkLst>
      </pc:sldChg>
      <pc:sldChg chg="modSp add mod ord">
        <pc:chgData name="Fredrik Necander" userId="0ef87d54-df62-433b-a104-6ddb19c9022a" providerId="ADAL" clId="{40B4E4CA-CB4E-4BDF-AA73-F5806ACFA602}" dt="2023-11-26T19:17:06.580" v="4589" actId="20577"/>
        <pc:sldMkLst>
          <pc:docMk/>
          <pc:sldMk cId="3240899598" sldId="317"/>
        </pc:sldMkLst>
        <pc:spChg chg="mod">
          <ac:chgData name="Fredrik Necander" userId="0ef87d54-df62-433b-a104-6ddb19c9022a" providerId="ADAL" clId="{40B4E4CA-CB4E-4BDF-AA73-F5806ACFA602}" dt="2023-11-26T19:17:06.580" v="4589" actId="20577"/>
          <ac:spMkLst>
            <pc:docMk/>
            <pc:sldMk cId="3240899598" sldId="317"/>
            <ac:spMk id="3" creationId="{00000000-0000-0000-0000-000000000000}"/>
          </ac:spMkLst>
        </pc:spChg>
      </pc:sldChg>
      <pc:sldChg chg="add">
        <pc:chgData name="Fredrik Necander" userId="0ef87d54-df62-433b-a104-6ddb19c9022a" providerId="ADAL" clId="{40B4E4CA-CB4E-4BDF-AA73-F5806ACFA602}" dt="2023-11-26T13:43:00.026" v="810" actId="2890"/>
        <pc:sldMkLst>
          <pc:docMk/>
          <pc:sldMk cId="39027124" sldId="318"/>
        </pc:sldMkLst>
      </pc:sldChg>
      <pc:sldChg chg="add replId">
        <pc:chgData name="Fredrik Necander" userId="0ef87d54-df62-433b-a104-6ddb19c9022a" providerId="ADAL" clId="{40B4E4CA-CB4E-4BDF-AA73-F5806ACFA602}" dt="2023-11-26T13:43:00.026" v="810" actId="2890"/>
        <pc:sldMkLst>
          <pc:docMk/>
          <pc:sldMk cId="2463669855" sldId="319"/>
        </pc:sldMkLst>
      </pc:sldChg>
      <pc:sldChg chg="modSp add mod ord">
        <pc:chgData name="Fredrik Necander" userId="0ef87d54-df62-433b-a104-6ddb19c9022a" providerId="ADAL" clId="{40B4E4CA-CB4E-4BDF-AA73-F5806ACFA602}" dt="2023-11-26T13:43:41.346" v="866" actId="20577"/>
        <pc:sldMkLst>
          <pc:docMk/>
          <pc:sldMk cId="245005554" sldId="320"/>
        </pc:sldMkLst>
        <pc:spChg chg="mod">
          <ac:chgData name="Fredrik Necander" userId="0ef87d54-df62-433b-a104-6ddb19c9022a" providerId="ADAL" clId="{40B4E4CA-CB4E-4BDF-AA73-F5806ACFA602}" dt="2023-11-26T13:43:23.203" v="836" actId="20577"/>
          <ac:spMkLst>
            <pc:docMk/>
            <pc:sldMk cId="245005554" sldId="320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3:43:41.346" v="866" actId="20577"/>
          <ac:spMkLst>
            <pc:docMk/>
            <pc:sldMk cId="245005554" sldId="320"/>
            <ac:spMk id="3" creationId="{00000000-0000-0000-0000-000000000000}"/>
          </ac:spMkLst>
        </pc:spChg>
      </pc:sldChg>
      <pc:sldChg chg="modSp add mod">
        <pc:chgData name="Fredrik Necander" userId="0ef87d54-df62-433b-a104-6ddb19c9022a" providerId="ADAL" clId="{40B4E4CA-CB4E-4BDF-AA73-F5806ACFA602}" dt="2023-11-26T14:09:44.352" v="2740" actId="20577"/>
        <pc:sldMkLst>
          <pc:docMk/>
          <pc:sldMk cId="1652189057" sldId="321"/>
        </pc:sldMkLst>
        <pc:spChg chg="mod">
          <ac:chgData name="Fredrik Necander" userId="0ef87d54-df62-433b-a104-6ddb19c9022a" providerId="ADAL" clId="{40B4E4CA-CB4E-4BDF-AA73-F5806ACFA602}" dt="2023-11-26T13:53:16.383" v="1725" actId="20577"/>
          <ac:spMkLst>
            <pc:docMk/>
            <pc:sldMk cId="1652189057" sldId="321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4:09:44.352" v="2740" actId="20577"/>
          <ac:spMkLst>
            <pc:docMk/>
            <pc:sldMk cId="1652189057" sldId="321"/>
            <ac:spMk id="3" creationId="{00000000-0000-0000-0000-000000000000}"/>
          </ac:spMkLst>
        </pc:spChg>
      </pc:sldChg>
      <pc:sldChg chg="modSp add mod">
        <pc:chgData name="Fredrik Necander" userId="0ef87d54-df62-433b-a104-6ddb19c9022a" providerId="ADAL" clId="{40B4E4CA-CB4E-4BDF-AA73-F5806ACFA602}" dt="2023-11-26T14:04:10.370" v="2470" actId="20577"/>
        <pc:sldMkLst>
          <pc:docMk/>
          <pc:sldMk cId="653135593" sldId="322"/>
        </pc:sldMkLst>
        <pc:spChg chg="mod">
          <ac:chgData name="Fredrik Necander" userId="0ef87d54-df62-433b-a104-6ddb19c9022a" providerId="ADAL" clId="{40B4E4CA-CB4E-4BDF-AA73-F5806ACFA602}" dt="2023-11-26T13:57:09.663" v="1926" actId="20577"/>
          <ac:spMkLst>
            <pc:docMk/>
            <pc:sldMk cId="653135593" sldId="322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4:04:10.370" v="2470" actId="20577"/>
          <ac:spMkLst>
            <pc:docMk/>
            <pc:sldMk cId="653135593" sldId="322"/>
            <ac:spMk id="3" creationId="{00000000-0000-0000-0000-000000000000}"/>
          </ac:spMkLst>
        </pc:spChg>
      </pc:sldChg>
      <pc:sldChg chg="modSp add mod">
        <pc:chgData name="Fredrik Necander" userId="0ef87d54-df62-433b-a104-6ddb19c9022a" providerId="ADAL" clId="{40B4E4CA-CB4E-4BDF-AA73-F5806ACFA602}" dt="2023-11-26T14:04:39.517" v="2473" actId="20577"/>
        <pc:sldMkLst>
          <pc:docMk/>
          <pc:sldMk cId="3881035046" sldId="323"/>
        </pc:sldMkLst>
        <pc:spChg chg="mod">
          <ac:chgData name="Fredrik Necander" userId="0ef87d54-df62-433b-a104-6ddb19c9022a" providerId="ADAL" clId="{40B4E4CA-CB4E-4BDF-AA73-F5806ACFA602}" dt="2023-11-26T14:03:31.209" v="2438" actId="20577"/>
          <ac:spMkLst>
            <pc:docMk/>
            <pc:sldMk cId="3881035046" sldId="323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4:04:39.517" v="2473" actId="20577"/>
          <ac:spMkLst>
            <pc:docMk/>
            <pc:sldMk cId="3881035046" sldId="323"/>
            <ac:spMk id="3" creationId="{00000000-0000-0000-0000-000000000000}"/>
          </ac:spMkLst>
        </pc:spChg>
      </pc:sldChg>
      <pc:sldChg chg="modSp add mod">
        <pc:chgData name="Fredrik Necander" userId="0ef87d54-df62-433b-a104-6ddb19c9022a" providerId="ADAL" clId="{40B4E4CA-CB4E-4BDF-AA73-F5806ACFA602}" dt="2023-11-26T14:07:34.365" v="2648" actId="20577"/>
        <pc:sldMkLst>
          <pc:docMk/>
          <pc:sldMk cId="3316870753" sldId="324"/>
        </pc:sldMkLst>
        <pc:spChg chg="mod">
          <ac:chgData name="Fredrik Necander" userId="0ef87d54-df62-433b-a104-6ddb19c9022a" providerId="ADAL" clId="{40B4E4CA-CB4E-4BDF-AA73-F5806ACFA602}" dt="2023-11-26T14:05:19.151" v="2492" actId="20577"/>
          <ac:spMkLst>
            <pc:docMk/>
            <pc:sldMk cId="3316870753" sldId="324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4:07:34.365" v="2648" actId="20577"/>
          <ac:spMkLst>
            <pc:docMk/>
            <pc:sldMk cId="3316870753" sldId="324"/>
            <ac:spMk id="3" creationId="{00000000-0000-0000-0000-000000000000}"/>
          </ac:spMkLst>
        </pc:spChg>
      </pc:sldChg>
      <pc:sldChg chg="modSp add mod">
        <pc:chgData name="Fredrik Necander" userId="0ef87d54-df62-433b-a104-6ddb19c9022a" providerId="ADAL" clId="{40B4E4CA-CB4E-4BDF-AA73-F5806ACFA602}" dt="2023-11-26T14:25:52.031" v="3980" actId="20577"/>
        <pc:sldMkLst>
          <pc:docMk/>
          <pc:sldMk cId="2410532422" sldId="325"/>
        </pc:sldMkLst>
        <pc:spChg chg="mod">
          <ac:chgData name="Fredrik Necander" userId="0ef87d54-df62-433b-a104-6ddb19c9022a" providerId="ADAL" clId="{40B4E4CA-CB4E-4BDF-AA73-F5806ACFA602}" dt="2023-11-26T14:08:02.891" v="2672" actId="20577"/>
          <ac:spMkLst>
            <pc:docMk/>
            <pc:sldMk cId="2410532422" sldId="325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4:25:52.031" v="3980" actId="20577"/>
          <ac:spMkLst>
            <pc:docMk/>
            <pc:sldMk cId="2410532422" sldId="325"/>
            <ac:spMk id="3" creationId="{00000000-0000-0000-0000-000000000000}"/>
          </ac:spMkLst>
        </pc:spChg>
      </pc:sldChg>
      <pc:sldChg chg="modSp add mod">
        <pc:chgData name="Fredrik Necander" userId="0ef87d54-df62-433b-a104-6ddb19c9022a" providerId="ADAL" clId="{40B4E4CA-CB4E-4BDF-AA73-F5806ACFA602}" dt="2023-11-26T14:11:53.223" v="3010" actId="20577"/>
        <pc:sldMkLst>
          <pc:docMk/>
          <pc:sldMk cId="2301038512" sldId="326"/>
        </pc:sldMkLst>
        <pc:spChg chg="mod">
          <ac:chgData name="Fredrik Necander" userId="0ef87d54-df62-433b-a104-6ddb19c9022a" providerId="ADAL" clId="{40B4E4CA-CB4E-4BDF-AA73-F5806ACFA602}" dt="2023-11-26T14:09:30.769" v="2732" actId="20577"/>
          <ac:spMkLst>
            <pc:docMk/>
            <pc:sldMk cId="2301038512" sldId="326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4:11:53.223" v="3010" actId="20577"/>
          <ac:spMkLst>
            <pc:docMk/>
            <pc:sldMk cId="2301038512" sldId="326"/>
            <ac:spMk id="3" creationId="{00000000-0000-0000-0000-000000000000}"/>
          </ac:spMkLst>
        </pc:spChg>
      </pc:sldChg>
      <pc:sldChg chg="modSp add mod">
        <pc:chgData name="Fredrik Necander" userId="0ef87d54-df62-433b-a104-6ddb19c9022a" providerId="ADAL" clId="{40B4E4CA-CB4E-4BDF-AA73-F5806ACFA602}" dt="2023-11-26T14:15:08.715" v="3370" actId="20577"/>
        <pc:sldMkLst>
          <pc:docMk/>
          <pc:sldMk cId="4093658649" sldId="327"/>
        </pc:sldMkLst>
        <pc:spChg chg="mod">
          <ac:chgData name="Fredrik Necander" userId="0ef87d54-df62-433b-a104-6ddb19c9022a" providerId="ADAL" clId="{40B4E4CA-CB4E-4BDF-AA73-F5806ACFA602}" dt="2023-11-26T14:12:22.972" v="3026" actId="20577"/>
          <ac:spMkLst>
            <pc:docMk/>
            <pc:sldMk cId="4093658649" sldId="327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4:15:08.715" v="3370" actId="20577"/>
          <ac:spMkLst>
            <pc:docMk/>
            <pc:sldMk cId="4093658649" sldId="327"/>
            <ac:spMk id="3" creationId="{00000000-0000-0000-0000-000000000000}"/>
          </ac:spMkLst>
        </pc:spChg>
      </pc:sldChg>
      <pc:sldChg chg="modSp add mod">
        <pc:chgData name="Fredrik Necander" userId="0ef87d54-df62-433b-a104-6ddb19c9022a" providerId="ADAL" clId="{40B4E4CA-CB4E-4BDF-AA73-F5806ACFA602}" dt="2023-11-26T14:17:24.378" v="3507" actId="20577"/>
        <pc:sldMkLst>
          <pc:docMk/>
          <pc:sldMk cId="474997606" sldId="328"/>
        </pc:sldMkLst>
        <pc:spChg chg="mod">
          <ac:chgData name="Fredrik Necander" userId="0ef87d54-df62-433b-a104-6ddb19c9022a" providerId="ADAL" clId="{40B4E4CA-CB4E-4BDF-AA73-F5806ACFA602}" dt="2023-11-26T14:15:23.325" v="3392" actId="20577"/>
          <ac:spMkLst>
            <pc:docMk/>
            <pc:sldMk cId="474997606" sldId="328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4:17:24.378" v="3507" actId="20577"/>
          <ac:spMkLst>
            <pc:docMk/>
            <pc:sldMk cId="474997606" sldId="328"/>
            <ac:spMk id="3" creationId="{00000000-0000-0000-0000-000000000000}"/>
          </ac:spMkLst>
        </pc:spChg>
      </pc:sldChg>
      <pc:sldChg chg="modSp add mod ord">
        <pc:chgData name="Fredrik Necander" userId="0ef87d54-df62-433b-a104-6ddb19c9022a" providerId="ADAL" clId="{40B4E4CA-CB4E-4BDF-AA73-F5806ACFA602}" dt="2023-11-26T15:35:16.283" v="4508" actId="20577"/>
        <pc:sldMkLst>
          <pc:docMk/>
          <pc:sldMk cId="683615212" sldId="329"/>
        </pc:sldMkLst>
        <pc:spChg chg="mod">
          <ac:chgData name="Fredrik Necander" userId="0ef87d54-df62-433b-a104-6ddb19c9022a" providerId="ADAL" clId="{40B4E4CA-CB4E-4BDF-AA73-F5806ACFA602}" dt="2023-11-26T15:35:13.459" v="4507" actId="20577"/>
          <ac:spMkLst>
            <pc:docMk/>
            <pc:sldMk cId="683615212" sldId="329"/>
            <ac:spMk id="2" creationId="{00000000-0000-0000-0000-000000000000}"/>
          </ac:spMkLst>
        </pc:spChg>
        <pc:spChg chg="mod">
          <ac:chgData name="Fredrik Necander" userId="0ef87d54-df62-433b-a104-6ddb19c9022a" providerId="ADAL" clId="{40B4E4CA-CB4E-4BDF-AA73-F5806ACFA602}" dt="2023-11-26T15:35:16.283" v="4508" actId="20577"/>
          <ac:spMkLst>
            <pc:docMk/>
            <pc:sldMk cId="683615212" sldId="329"/>
            <ac:spMk id="3" creationId="{00000000-0000-0000-0000-000000000000}"/>
          </ac:spMkLst>
        </pc:spChg>
      </pc:sldChg>
      <pc:sldChg chg="addSp delSp modSp add mod ord">
        <pc:chgData name="Fredrik Necander" userId="0ef87d54-df62-433b-a104-6ddb19c9022a" providerId="ADAL" clId="{40B4E4CA-CB4E-4BDF-AA73-F5806ACFA602}" dt="2023-11-26T15:36:04.866" v="4519" actId="1076"/>
        <pc:sldMkLst>
          <pc:docMk/>
          <pc:sldMk cId="2085158637" sldId="330"/>
        </pc:sldMkLst>
        <pc:spChg chg="mod">
          <ac:chgData name="Fredrik Necander" userId="0ef87d54-df62-433b-a104-6ddb19c9022a" providerId="ADAL" clId="{40B4E4CA-CB4E-4BDF-AA73-F5806ACFA602}" dt="2023-11-26T15:35:40.061" v="4517" actId="20577"/>
          <ac:spMkLst>
            <pc:docMk/>
            <pc:sldMk cId="2085158637" sldId="330"/>
            <ac:spMk id="2" creationId="{00000000-0000-0000-0000-000000000000}"/>
          </ac:spMkLst>
        </pc:spChg>
        <pc:spChg chg="del mod">
          <ac:chgData name="Fredrik Necander" userId="0ef87d54-df62-433b-a104-6ddb19c9022a" providerId="ADAL" clId="{40B4E4CA-CB4E-4BDF-AA73-F5806ACFA602}" dt="2023-11-26T15:35:30.330" v="4513" actId="478"/>
          <ac:spMkLst>
            <pc:docMk/>
            <pc:sldMk cId="2085158637" sldId="330"/>
            <ac:spMk id="3" creationId="{00000000-0000-0000-0000-000000000000}"/>
          </ac:spMkLst>
        </pc:spChg>
        <pc:picChg chg="add mod">
          <ac:chgData name="Fredrik Necander" userId="0ef87d54-df62-433b-a104-6ddb19c9022a" providerId="ADAL" clId="{40B4E4CA-CB4E-4BDF-AA73-F5806ACFA602}" dt="2023-11-26T15:35:35.432" v="4516" actId="1076"/>
          <ac:picMkLst>
            <pc:docMk/>
            <pc:sldMk cId="2085158637" sldId="330"/>
            <ac:picMk id="5" creationId="{70E0A111-9DC5-59E1-EF5E-98321E879F7A}"/>
          </ac:picMkLst>
        </pc:picChg>
        <pc:picChg chg="add mod">
          <ac:chgData name="Fredrik Necander" userId="0ef87d54-df62-433b-a104-6ddb19c9022a" providerId="ADAL" clId="{40B4E4CA-CB4E-4BDF-AA73-F5806ACFA602}" dt="2023-11-26T15:36:04.866" v="4519" actId="1076"/>
          <ac:picMkLst>
            <pc:docMk/>
            <pc:sldMk cId="2085158637" sldId="330"/>
            <ac:picMk id="7" creationId="{281D0099-2651-1EC6-93A3-989DA6EDC269}"/>
          </ac:picMkLst>
        </pc:picChg>
      </pc:sldChg>
    </pc:docChg>
  </pc:docChgLst>
  <pc:docChgLst>
    <pc:chgData name="Fredrik Necander" userId="0ef87d54-df62-433b-a104-6ddb19c9022a" providerId="ADAL" clId="{E880E25C-7BB9-4F4B-B1BA-592F7D3F25E7}"/>
    <pc:docChg chg="undo custSel addSld delSld modSld sldOrd">
      <pc:chgData name="Fredrik Necander" userId="0ef87d54-df62-433b-a104-6ddb19c9022a" providerId="ADAL" clId="{E880E25C-7BB9-4F4B-B1BA-592F7D3F25E7}" dt="2023-04-14T18:14:20.589" v="4472" actId="20577"/>
      <pc:docMkLst>
        <pc:docMk/>
      </pc:docMkLst>
      <pc:sldChg chg="modSp mod">
        <pc:chgData name="Fredrik Necander" userId="0ef87d54-df62-433b-a104-6ddb19c9022a" providerId="ADAL" clId="{E880E25C-7BB9-4F4B-B1BA-592F7D3F25E7}" dt="2023-04-07T08:33:32.881" v="754" actId="20577"/>
        <pc:sldMkLst>
          <pc:docMk/>
          <pc:sldMk cId="576639622" sldId="289"/>
        </pc:sldMkLst>
        <pc:spChg chg="mod">
          <ac:chgData name="Fredrik Necander" userId="0ef87d54-df62-433b-a104-6ddb19c9022a" providerId="ADAL" clId="{E880E25C-7BB9-4F4B-B1BA-592F7D3F25E7}" dt="2023-04-07T08:33:32.881" v="754" actId="20577"/>
          <ac:spMkLst>
            <pc:docMk/>
            <pc:sldMk cId="576639622" sldId="289"/>
            <ac:spMk id="3" creationId="{00000000-0000-0000-0000-000000000000}"/>
          </ac:spMkLst>
        </pc:spChg>
      </pc:sldChg>
      <pc:sldChg chg="modSp mod ord">
        <pc:chgData name="Fredrik Necander" userId="0ef87d54-df62-433b-a104-6ddb19c9022a" providerId="ADAL" clId="{E880E25C-7BB9-4F4B-B1BA-592F7D3F25E7}" dt="2023-04-07T08:40:59.696" v="905" actId="20577"/>
        <pc:sldMkLst>
          <pc:docMk/>
          <pc:sldMk cId="3765865988" sldId="290"/>
        </pc:sldMkLst>
        <pc:spChg chg="mod">
          <ac:chgData name="Fredrik Necander" userId="0ef87d54-df62-433b-a104-6ddb19c9022a" providerId="ADAL" clId="{E880E25C-7BB9-4F4B-B1BA-592F7D3F25E7}" dt="2023-04-07T08:40:42.359" v="894" actId="20577"/>
          <ac:spMkLst>
            <pc:docMk/>
            <pc:sldMk cId="3765865988" sldId="290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7T08:40:59.696" v="905" actId="20577"/>
          <ac:spMkLst>
            <pc:docMk/>
            <pc:sldMk cId="3765865988" sldId="290"/>
            <ac:spMk id="3" creationId="{00000000-0000-0000-0000-000000000000}"/>
          </ac:spMkLst>
        </pc:spChg>
      </pc:sldChg>
      <pc:sldChg chg="addSp modSp mod ord">
        <pc:chgData name="Fredrik Necander" userId="0ef87d54-df62-433b-a104-6ddb19c9022a" providerId="ADAL" clId="{E880E25C-7BB9-4F4B-B1BA-592F7D3F25E7}" dt="2023-04-07T11:20:18.100" v="2614" actId="1076"/>
        <pc:sldMkLst>
          <pc:docMk/>
          <pc:sldMk cId="2193455360" sldId="291"/>
        </pc:sldMkLst>
        <pc:spChg chg="mod">
          <ac:chgData name="Fredrik Necander" userId="0ef87d54-df62-433b-a104-6ddb19c9022a" providerId="ADAL" clId="{E880E25C-7BB9-4F4B-B1BA-592F7D3F25E7}" dt="2023-04-07T11:01:03.546" v="2065" actId="20577"/>
          <ac:spMkLst>
            <pc:docMk/>
            <pc:sldMk cId="2193455360" sldId="291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7T11:18:54.567" v="2593" actId="20577"/>
          <ac:spMkLst>
            <pc:docMk/>
            <pc:sldMk cId="2193455360" sldId="291"/>
            <ac:spMk id="3" creationId="{00000000-0000-0000-0000-000000000000}"/>
          </ac:spMkLst>
        </pc:spChg>
        <pc:picChg chg="add mod">
          <ac:chgData name="Fredrik Necander" userId="0ef87d54-df62-433b-a104-6ddb19c9022a" providerId="ADAL" clId="{E880E25C-7BB9-4F4B-B1BA-592F7D3F25E7}" dt="2023-04-07T11:20:14.927" v="2613" actId="1076"/>
          <ac:picMkLst>
            <pc:docMk/>
            <pc:sldMk cId="2193455360" sldId="291"/>
            <ac:picMk id="5" creationId="{8ED3B359-E0A5-4B78-5D52-CD3049FABA52}"/>
          </ac:picMkLst>
        </pc:picChg>
        <pc:picChg chg="add mod">
          <ac:chgData name="Fredrik Necander" userId="0ef87d54-df62-433b-a104-6ddb19c9022a" providerId="ADAL" clId="{E880E25C-7BB9-4F4B-B1BA-592F7D3F25E7}" dt="2023-04-07T11:20:18.100" v="2614" actId="1076"/>
          <ac:picMkLst>
            <pc:docMk/>
            <pc:sldMk cId="2193455360" sldId="291"/>
            <ac:picMk id="7" creationId="{C4F7D596-F03C-B1B2-0F60-256539EA25BB}"/>
          </ac:picMkLst>
        </pc:picChg>
      </pc:sldChg>
      <pc:sldChg chg="modSp mod">
        <pc:chgData name="Fredrik Necander" userId="0ef87d54-df62-433b-a104-6ddb19c9022a" providerId="ADAL" clId="{E880E25C-7BB9-4F4B-B1BA-592F7D3F25E7}" dt="2023-04-07T11:11:58.310" v="2561" actId="20577"/>
        <pc:sldMkLst>
          <pc:docMk/>
          <pc:sldMk cId="1511145347" sldId="292"/>
        </pc:sldMkLst>
        <pc:spChg chg="mod">
          <ac:chgData name="Fredrik Necander" userId="0ef87d54-df62-433b-a104-6ddb19c9022a" providerId="ADAL" clId="{E880E25C-7BB9-4F4B-B1BA-592F7D3F25E7}" dt="2023-04-07T11:08:40.233" v="2524" actId="5793"/>
          <ac:spMkLst>
            <pc:docMk/>
            <pc:sldMk cId="1511145347" sldId="292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7T11:11:58.310" v="2561" actId="20577"/>
          <ac:spMkLst>
            <pc:docMk/>
            <pc:sldMk cId="1511145347" sldId="292"/>
            <ac:spMk id="3" creationId="{00000000-0000-0000-0000-000000000000}"/>
          </ac:spMkLst>
        </pc:spChg>
      </pc:sldChg>
      <pc:sldChg chg="del ord">
        <pc:chgData name="Fredrik Necander" userId="0ef87d54-df62-433b-a104-6ddb19c9022a" providerId="ADAL" clId="{E880E25C-7BB9-4F4B-B1BA-592F7D3F25E7}" dt="2023-04-07T09:16:55.352" v="1937" actId="47"/>
        <pc:sldMkLst>
          <pc:docMk/>
          <pc:sldMk cId="3718643091" sldId="293"/>
        </pc:sldMkLst>
      </pc:sldChg>
      <pc:sldChg chg="addSp modSp mod">
        <pc:chgData name="Fredrik Necander" userId="0ef87d54-df62-433b-a104-6ddb19c9022a" providerId="ADAL" clId="{E880E25C-7BB9-4F4B-B1BA-592F7D3F25E7}" dt="2023-04-07T16:46:15.402" v="3564" actId="1076"/>
        <pc:sldMkLst>
          <pc:docMk/>
          <pc:sldMk cId="2964064852" sldId="299"/>
        </pc:sldMkLst>
        <pc:spChg chg="mod">
          <ac:chgData name="Fredrik Necander" userId="0ef87d54-df62-433b-a104-6ddb19c9022a" providerId="ADAL" clId="{E880E25C-7BB9-4F4B-B1BA-592F7D3F25E7}" dt="2023-04-07T08:33:49.706" v="778" actId="20577"/>
          <ac:spMkLst>
            <pc:docMk/>
            <pc:sldMk cId="2964064852" sldId="299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7T16:45:05.391" v="3559" actId="20577"/>
          <ac:spMkLst>
            <pc:docMk/>
            <pc:sldMk cId="2964064852" sldId="299"/>
            <ac:spMk id="3" creationId="{00000000-0000-0000-0000-000000000000}"/>
          </ac:spMkLst>
        </pc:spChg>
        <pc:picChg chg="add mod">
          <ac:chgData name="Fredrik Necander" userId="0ef87d54-df62-433b-a104-6ddb19c9022a" providerId="ADAL" clId="{E880E25C-7BB9-4F4B-B1BA-592F7D3F25E7}" dt="2023-04-07T16:46:15.402" v="3564" actId="1076"/>
          <ac:picMkLst>
            <pc:docMk/>
            <pc:sldMk cId="2964064852" sldId="299"/>
            <ac:picMk id="5" creationId="{6E2F481E-7344-EEB7-9E07-4D58FF1EB7EA}"/>
          </ac:picMkLst>
        </pc:picChg>
      </pc:sldChg>
      <pc:sldChg chg="modSp mod ord">
        <pc:chgData name="Fredrik Necander" userId="0ef87d54-df62-433b-a104-6ddb19c9022a" providerId="ADAL" clId="{E880E25C-7BB9-4F4B-B1BA-592F7D3F25E7}" dt="2023-04-14T18:06:37.199" v="4003" actId="20577"/>
        <pc:sldMkLst>
          <pc:docMk/>
          <pc:sldMk cId="1074555426" sldId="301"/>
        </pc:sldMkLst>
        <pc:spChg chg="mod">
          <ac:chgData name="Fredrik Necander" userId="0ef87d54-df62-433b-a104-6ddb19c9022a" providerId="ADAL" clId="{E880E25C-7BB9-4F4B-B1BA-592F7D3F25E7}" dt="2023-04-07T08:25:29.480" v="39" actId="20577"/>
          <ac:spMkLst>
            <pc:docMk/>
            <pc:sldMk cId="1074555426" sldId="301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14T18:06:37.199" v="4003" actId="20577"/>
          <ac:spMkLst>
            <pc:docMk/>
            <pc:sldMk cId="1074555426" sldId="301"/>
            <ac:spMk id="3" creationId="{00000000-0000-0000-0000-000000000000}"/>
          </ac:spMkLst>
        </pc:spChg>
      </pc:sldChg>
      <pc:sldChg chg="modSp add mod ord">
        <pc:chgData name="Fredrik Necander" userId="0ef87d54-df62-433b-a104-6ddb19c9022a" providerId="ADAL" clId="{E880E25C-7BB9-4F4B-B1BA-592F7D3F25E7}" dt="2023-04-07T09:06:59.635" v="1276" actId="113"/>
        <pc:sldMkLst>
          <pc:docMk/>
          <pc:sldMk cId="1859198116" sldId="302"/>
        </pc:sldMkLst>
        <pc:spChg chg="mod">
          <ac:chgData name="Fredrik Necander" userId="0ef87d54-df62-433b-a104-6ddb19c9022a" providerId="ADAL" clId="{E880E25C-7BB9-4F4B-B1BA-592F7D3F25E7}" dt="2023-04-07T09:05:11.261" v="1231" actId="20577"/>
          <ac:spMkLst>
            <pc:docMk/>
            <pc:sldMk cId="1859198116" sldId="302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7T09:06:59.635" v="1276" actId="113"/>
          <ac:spMkLst>
            <pc:docMk/>
            <pc:sldMk cId="1859198116" sldId="302"/>
            <ac:spMk id="3" creationId="{00000000-0000-0000-0000-000000000000}"/>
          </ac:spMkLst>
        </pc:spChg>
      </pc:sldChg>
      <pc:sldChg chg="add">
        <pc:chgData name="Fredrik Necander" userId="0ef87d54-df62-433b-a104-6ddb19c9022a" providerId="ADAL" clId="{E880E25C-7BB9-4F4B-B1BA-592F7D3F25E7}" dt="2023-04-07T08:33:40.380" v="755" actId="2890"/>
        <pc:sldMkLst>
          <pc:docMk/>
          <pc:sldMk cId="1609103531" sldId="303"/>
        </pc:sldMkLst>
      </pc:sldChg>
      <pc:sldChg chg="modSp add mod">
        <pc:chgData name="Fredrik Necander" userId="0ef87d54-df62-433b-a104-6ddb19c9022a" providerId="ADAL" clId="{E880E25C-7BB9-4F4B-B1BA-592F7D3F25E7}" dt="2023-04-07T08:38:05.448" v="866" actId="27636"/>
        <pc:sldMkLst>
          <pc:docMk/>
          <pc:sldMk cId="328647791" sldId="304"/>
        </pc:sldMkLst>
        <pc:spChg chg="mod">
          <ac:chgData name="Fredrik Necander" userId="0ef87d54-df62-433b-a104-6ddb19c9022a" providerId="ADAL" clId="{E880E25C-7BB9-4F4B-B1BA-592F7D3F25E7}" dt="2023-04-07T08:36:34.585" v="832" actId="20577"/>
          <ac:spMkLst>
            <pc:docMk/>
            <pc:sldMk cId="328647791" sldId="304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7T08:38:05.448" v="866" actId="27636"/>
          <ac:spMkLst>
            <pc:docMk/>
            <pc:sldMk cId="328647791" sldId="304"/>
            <ac:spMk id="3" creationId="{00000000-0000-0000-0000-000000000000}"/>
          </ac:spMkLst>
        </pc:spChg>
      </pc:sldChg>
      <pc:sldChg chg="modSp add mod">
        <pc:chgData name="Fredrik Necander" userId="0ef87d54-df62-433b-a104-6ddb19c9022a" providerId="ADAL" clId="{E880E25C-7BB9-4F4B-B1BA-592F7D3F25E7}" dt="2023-04-14T18:07:44.596" v="4004" actId="113"/>
        <pc:sldMkLst>
          <pc:docMk/>
          <pc:sldMk cId="2790333821" sldId="305"/>
        </pc:sldMkLst>
        <pc:spChg chg="mod">
          <ac:chgData name="Fredrik Necander" userId="0ef87d54-df62-433b-a104-6ddb19c9022a" providerId="ADAL" clId="{E880E25C-7BB9-4F4B-B1BA-592F7D3F25E7}" dt="2023-04-07T08:38:49.068" v="873" actId="20577"/>
          <ac:spMkLst>
            <pc:docMk/>
            <pc:sldMk cId="2790333821" sldId="305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14T18:07:44.596" v="4004" actId="113"/>
          <ac:spMkLst>
            <pc:docMk/>
            <pc:sldMk cId="2790333821" sldId="305"/>
            <ac:spMk id="3" creationId="{00000000-0000-0000-0000-000000000000}"/>
          </ac:spMkLst>
        </pc:spChg>
      </pc:sldChg>
      <pc:sldChg chg="modSp add mod">
        <pc:chgData name="Fredrik Necander" userId="0ef87d54-df62-433b-a104-6ddb19c9022a" providerId="ADAL" clId="{E880E25C-7BB9-4F4B-B1BA-592F7D3F25E7}" dt="2023-04-07T11:16:32.429" v="2578" actId="115"/>
        <pc:sldMkLst>
          <pc:docMk/>
          <pc:sldMk cId="2415335009" sldId="306"/>
        </pc:sldMkLst>
        <pc:spChg chg="mod">
          <ac:chgData name="Fredrik Necander" userId="0ef87d54-df62-433b-a104-6ddb19c9022a" providerId="ADAL" clId="{E880E25C-7BB9-4F4B-B1BA-592F7D3F25E7}" dt="2023-04-07T11:16:32.429" v="2578" actId="115"/>
          <ac:spMkLst>
            <pc:docMk/>
            <pc:sldMk cId="2415335009" sldId="306"/>
            <ac:spMk id="3" creationId="{00000000-0000-0000-0000-000000000000}"/>
          </ac:spMkLst>
        </pc:spChg>
      </pc:sldChg>
      <pc:sldChg chg="modSp add mod ord">
        <pc:chgData name="Fredrik Necander" userId="0ef87d54-df62-433b-a104-6ddb19c9022a" providerId="ADAL" clId="{E880E25C-7BB9-4F4B-B1BA-592F7D3F25E7}" dt="2023-04-07T08:47:39.197" v="1153" actId="20577"/>
        <pc:sldMkLst>
          <pc:docMk/>
          <pc:sldMk cId="4183929927" sldId="307"/>
        </pc:sldMkLst>
        <pc:spChg chg="mod">
          <ac:chgData name="Fredrik Necander" userId="0ef87d54-df62-433b-a104-6ddb19c9022a" providerId="ADAL" clId="{E880E25C-7BB9-4F4B-B1BA-592F7D3F25E7}" dt="2023-04-07T08:44:45.939" v="1146" actId="20577"/>
          <ac:spMkLst>
            <pc:docMk/>
            <pc:sldMk cId="4183929927" sldId="307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7T08:47:39.197" v="1153" actId="20577"/>
          <ac:spMkLst>
            <pc:docMk/>
            <pc:sldMk cId="4183929927" sldId="307"/>
            <ac:spMk id="3" creationId="{00000000-0000-0000-0000-000000000000}"/>
          </ac:spMkLst>
        </pc:spChg>
      </pc:sldChg>
      <pc:sldChg chg="addSp delSp modSp add mod">
        <pc:chgData name="Fredrik Necander" userId="0ef87d54-df62-433b-a104-6ddb19c9022a" providerId="ADAL" clId="{E880E25C-7BB9-4F4B-B1BA-592F7D3F25E7}" dt="2023-04-07T09:18:07.734" v="1949" actId="1076"/>
        <pc:sldMkLst>
          <pc:docMk/>
          <pc:sldMk cId="1940767342" sldId="308"/>
        </pc:sldMkLst>
        <pc:spChg chg="mod">
          <ac:chgData name="Fredrik Necander" userId="0ef87d54-df62-433b-a104-6ddb19c9022a" providerId="ADAL" clId="{E880E25C-7BB9-4F4B-B1BA-592F7D3F25E7}" dt="2023-04-07T08:47:57.946" v="1156" actId="20577"/>
          <ac:spMkLst>
            <pc:docMk/>
            <pc:sldMk cId="1940767342" sldId="308"/>
            <ac:spMk id="2" creationId="{00000000-0000-0000-0000-000000000000}"/>
          </ac:spMkLst>
        </pc:spChg>
        <pc:spChg chg="del">
          <ac:chgData name="Fredrik Necander" userId="0ef87d54-df62-433b-a104-6ddb19c9022a" providerId="ADAL" clId="{E880E25C-7BB9-4F4B-B1BA-592F7D3F25E7}" dt="2023-04-07T08:47:53.222" v="1155" actId="478"/>
          <ac:spMkLst>
            <pc:docMk/>
            <pc:sldMk cId="1940767342" sldId="308"/>
            <ac:spMk id="3" creationId="{00000000-0000-0000-0000-000000000000}"/>
          </ac:spMkLst>
        </pc:spChg>
        <pc:spChg chg="add mod">
          <ac:chgData name="Fredrik Necander" userId="0ef87d54-df62-433b-a104-6ddb19c9022a" providerId="ADAL" clId="{E880E25C-7BB9-4F4B-B1BA-592F7D3F25E7}" dt="2023-04-07T08:47:53.222" v="1155" actId="478"/>
          <ac:spMkLst>
            <pc:docMk/>
            <pc:sldMk cId="1940767342" sldId="308"/>
            <ac:spMk id="5" creationId="{296536C6-828F-FE5C-F28D-C396E76B6715}"/>
          </ac:spMkLst>
        </pc:spChg>
        <pc:spChg chg="add mod">
          <ac:chgData name="Fredrik Necander" userId="0ef87d54-df62-433b-a104-6ddb19c9022a" providerId="ADAL" clId="{E880E25C-7BB9-4F4B-B1BA-592F7D3F25E7}" dt="2023-04-07T09:17:43.253" v="1945" actId="1036"/>
          <ac:spMkLst>
            <pc:docMk/>
            <pc:sldMk cId="1940767342" sldId="308"/>
            <ac:spMk id="8" creationId="{B3760D70-386C-FB12-1533-67405B4C5021}"/>
          </ac:spMkLst>
        </pc:spChg>
        <pc:spChg chg="add mod">
          <ac:chgData name="Fredrik Necander" userId="0ef87d54-df62-433b-a104-6ddb19c9022a" providerId="ADAL" clId="{E880E25C-7BB9-4F4B-B1BA-592F7D3F25E7}" dt="2023-04-07T09:18:07.734" v="1949" actId="1076"/>
          <ac:spMkLst>
            <pc:docMk/>
            <pc:sldMk cId="1940767342" sldId="308"/>
            <ac:spMk id="9" creationId="{0DBF5857-0E1E-DFD9-AC44-29C3CE9E2623}"/>
          </ac:spMkLst>
        </pc:spChg>
        <pc:picChg chg="add mod">
          <ac:chgData name="Fredrik Necander" userId="0ef87d54-df62-433b-a104-6ddb19c9022a" providerId="ADAL" clId="{E880E25C-7BB9-4F4B-B1BA-592F7D3F25E7}" dt="2023-04-07T09:18:03.465" v="1948" actId="1076"/>
          <ac:picMkLst>
            <pc:docMk/>
            <pc:sldMk cId="1940767342" sldId="308"/>
            <ac:picMk id="7" creationId="{A60AC317-4BA8-A312-4AAD-885140A38590}"/>
          </ac:picMkLst>
        </pc:picChg>
      </pc:sldChg>
      <pc:sldChg chg="modSp add mod ord">
        <pc:chgData name="Fredrik Necander" userId="0ef87d54-df62-433b-a104-6ddb19c9022a" providerId="ADAL" clId="{E880E25C-7BB9-4F4B-B1BA-592F7D3F25E7}" dt="2023-04-07T09:04:19.850" v="1197" actId="20577"/>
        <pc:sldMkLst>
          <pc:docMk/>
          <pc:sldMk cId="3900537252" sldId="309"/>
        </pc:sldMkLst>
        <pc:spChg chg="mod">
          <ac:chgData name="Fredrik Necander" userId="0ef87d54-df62-433b-a104-6ddb19c9022a" providerId="ADAL" clId="{E880E25C-7BB9-4F4B-B1BA-592F7D3F25E7}" dt="2023-04-07T09:03:15.321" v="1181" actId="20577"/>
          <ac:spMkLst>
            <pc:docMk/>
            <pc:sldMk cId="3900537252" sldId="309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7T09:04:19.850" v="1197" actId="20577"/>
          <ac:spMkLst>
            <pc:docMk/>
            <pc:sldMk cId="3900537252" sldId="309"/>
            <ac:spMk id="3" creationId="{00000000-0000-0000-0000-000000000000}"/>
          </ac:spMkLst>
        </pc:spChg>
      </pc:sldChg>
      <pc:sldChg chg="modSp add mod">
        <pc:chgData name="Fredrik Necander" userId="0ef87d54-df62-433b-a104-6ddb19c9022a" providerId="ADAL" clId="{E880E25C-7BB9-4F4B-B1BA-592F7D3F25E7}" dt="2023-04-07T11:21:20.378" v="2633" actId="20577"/>
        <pc:sldMkLst>
          <pc:docMk/>
          <pc:sldMk cId="463533807" sldId="310"/>
        </pc:sldMkLst>
        <pc:spChg chg="mod">
          <ac:chgData name="Fredrik Necander" userId="0ef87d54-df62-433b-a104-6ddb19c9022a" providerId="ADAL" clId="{E880E25C-7BB9-4F4B-B1BA-592F7D3F25E7}" dt="2023-04-07T11:21:20.378" v="2633" actId="20577"/>
          <ac:spMkLst>
            <pc:docMk/>
            <pc:sldMk cId="463533807" sldId="310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7T11:03:41.580" v="2168" actId="20577"/>
          <ac:spMkLst>
            <pc:docMk/>
            <pc:sldMk cId="463533807" sldId="310"/>
            <ac:spMk id="3" creationId="{00000000-0000-0000-0000-000000000000}"/>
          </ac:spMkLst>
        </pc:spChg>
      </pc:sldChg>
      <pc:sldChg chg="modSp add mod ord">
        <pc:chgData name="Fredrik Necander" userId="0ef87d54-df62-433b-a104-6ddb19c9022a" providerId="ADAL" clId="{E880E25C-7BB9-4F4B-B1BA-592F7D3F25E7}" dt="2023-04-14T18:04:25.133" v="3749" actId="20577"/>
        <pc:sldMkLst>
          <pc:docMk/>
          <pc:sldMk cId="3587988388" sldId="311"/>
        </pc:sldMkLst>
        <pc:spChg chg="mod">
          <ac:chgData name="Fredrik Necander" userId="0ef87d54-df62-433b-a104-6ddb19c9022a" providerId="ADAL" clId="{E880E25C-7BB9-4F4B-B1BA-592F7D3F25E7}" dt="2023-04-07T09:16:50.024" v="1936" actId="20577"/>
          <ac:spMkLst>
            <pc:docMk/>
            <pc:sldMk cId="3587988388" sldId="311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14T18:04:25.133" v="3749" actId="20577"/>
          <ac:spMkLst>
            <pc:docMk/>
            <pc:sldMk cId="3587988388" sldId="311"/>
            <ac:spMk id="3" creationId="{00000000-0000-0000-0000-000000000000}"/>
          </ac:spMkLst>
        </pc:spChg>
      </pc:sldChg>
      <pc:sldChg chg="modSp add del mod ord">
        <pc:chgData name="Fredrik Necander" userId="0ef87d54-df62-433b-a104-6ddb19c9022a" providerId="ADAL" clId="{E880E25C-7BB9-4F4B-B1BA-592F7D3F25E7}" dt="2023-04-14T18:05:05.288" v="3751" actId="47"/>
        <pc:sldMkLst>
          <pc:docMk/>
          <pc:sldMk cId="3128550889" sldId="312"/>
        </pc:sldMkLst>
        <pc:spChg chg="mod">
          <ac:chgData name="Fredrik Necander" userId="0ef87d54-df62-433b-a104-6ddb19c9022a" providerId="ADAL" clId="{E880E25C-7BB9-4F4B-B1BA-592F7D3F25E7}" dt="2023-04-07T09:21:00.304" v="1997" actId="20577"/>
          <ac:spMkLst>
            <pc:docMk/>
            <pc:sldMk cId="3128550889" sldId="312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7T09:21:17.136" v="2044" actId="113"/>
          <ac:spMkLst>
            <pc:docMk/>
            <pc:sldMk cId="3128550889" sldId="312"/>
            <ac:spMk id="3" creationId="{00000000-0000-0000-0000-000000000000}"/>
          </ac:spMkLst>
        </pc:spChg>
      </pc:sldChg>
      <pc:sldChg chg="addSp modSp add mod ord">
        <pc:chgData name="Fredrik Necander" userId="0ef87d54-df62-433b-a104-6ddb19c9022a" providerId="ADAL" clId="{E880E25C-7BB9-4F4B-B1BA-592F7D3F25E7}" dt="2023-04-07T11:08:06.525" v="2516"/>
        <pc:sldMkLst>
          <pc:docMk/>
          <pc:sldMk cId="948654471" sldId="313"/>
        </pc:sldMkLst>
        <pc:spChg chg="mod">
          <ac:chgData name="Fredrik Necander" userId="0ef87d54-df62-433b-a104-6ddb19c9022a" providerId="ADAL" clId="{E880E25C-7BB9-4F4B-B1BA-592F7D3F25E7}" dt="2023-04-07T11:07:16.625" v="2479" actId="20577"/>
          <ac:spMkLst>
            <pc:docMk/>
            <pc:sldMk cId="948654471" sldId="313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7T11:07:45.317" v="2512" actId="20577"/>
          <ac:spMkLst>
            <pc:docMk/>
            <pc:sldMk cId="948654471" sldId="313"/>
            <ac:spMk id="3" creationId="{00000000-0000-0000-0000-000000000000}"/>
          </ac:spMkLst>
        </pc:spChg>
        <pc:picChg chg="add mod">
          <ac:chgData name="Fredrik Necander" userId="0ef87d54-df62-433b-a104-6ddb19c9022a" providerId="ADAL" clId="{E880E25C-7BB9-4F4B-B1BA-592F7D3F25E7}" dt="2023-04-07T11:07:29.237" v="2485" actId="1076"/>
          <ac:picMkLst>
            <pc:docMk/>
            <pc:sldMk cId="948654471" sldId="313"/>
            <ac:picMk id="5" creationId="{FD3458C4-28C0-CF8D-648E-FF0D705B2B0F}"/>
          </ac:picMkLst>
        </pc:picChg>
      </pc:sldChg>
      <pc:sldChg chg="modSp add mod">
        <pc:chgData name="Fredrik Necander" userId="0ef87d54-df62-433b-a104-6ddb19c9022a" providerId="ADAL" clId="{E880E25C-7BB9-4F4B-B1BA-592F7D3F25E7}" dt="2023-04-07T11:21:41.725" v="2655" actId="20577"/>
        <pc:sldMkLst>
          <pc:docMk/>
          <pc:sldMk cId="4092899165" sldId="314"/>
        </pc:sldMkLst>
        <pc:spChg chg="mod">
          <ac:chgData name="Fredrik Necander" userId="0ef87d54-df62-433b-a104-6ddb19c9022a" providerId="ADAL" clId="{E880E25C-7BB9-4F4B-B1BA-592F7D3F25E7}" dt="2023-04-07T11:04:20.220" v="2217" actId="20577"/>
          <ac:spMkLst>
            <pc:docMk/>
            <pc:sldMk cId="4092899165" sldId="314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7T11:21:41.725" v="2655" actId="20577"/>
          <ac:spMkLst>
            <pc:docMk/>
            <pc:sldMk cId="4092899165" sldId="314"/>
            <ac:spMk id="3" creationId="{00000000-0000-0000-0000-000000000000}"/>
          </ac:spMkLst>
        </pc:spChg>
      </pc:sldChg>
      <pc:sldChg chg="addSp delSp modSp add mod">
        <pc:chgData name="Fredrik Necander" userId="0ef87d54-df62-433b-a104-6ddb19c9022a" providerId="ADAL" clId="{E880E25C-7BB9-4F4B-B1BA-592F7D3F25E7}" dt="2023-04-09T06:28:13.616" v="3587" actId="20577"/>
        <pc:sldMkLst>
          <pc:docMk/>
          <pc:sldMk cId="2610426913" sldId="315"/>
        </pc:sldMkLst>
        <pc:spChg chg="mod">
          <ac:chgData name="Fredrik Necander" userId="0ef87d54-df62-433b-a104-6ddb19c9022a" providerId="ADAL" clId="{E880E25C-7BB9-4F4B-B1BA-592F7D3F25E7}" dt="2023-04-07T11:49:14.391" v="2671" actId="20577"/>
          <ac:spMkLst>
            <pc:docMk/>
            <pc:sldMk cId="2610426913" sldId="315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09T06:28:13.616" v="3587" actId="20577"/>
          <ac:spMkLst>
            <pc:docMk/>
            <pc:sldMk cId="2610426913" sldId="315"/>
            <ac:spMk id="3" creationId="{00000000-0000-0000-0000-000000000000}"/>
          </ac:spMkLst>
        </pc:spChg>
        <pc:picChg chg="add del">
          <ac:chgData name="Fredrik Necander" userId="0ef87d54-df62-433b-a104-6ddb19c9022a" providerId="ADAL" clId="{E880E25C-7BB9-4F4B-B1BA-592F7D3F25E7}" dt="2023-04-07T11:49:44.321" v="2739" actId="22"/>
          <ac:picMkLst>
            <pc:docMk/>
            <pc:sldMk cId="2610426913" sldId="315"/>
            <ac:picMk id="5" creationId="{0FBAB5A4-38A5-34E3-7C3D-6D41B8BF2B95}"/>
          </ac:picMkLst>
        </pc:picChg>
      </pc:sldChg>
      <pc:sldChg chg="modSp add mod">
        <pc:chgData name="Fredrik Necander" userId="0ef87d54-df62-433b-a104-6ddb19c9022a" providerId="ADAL" clId="{E880E25C-7BB9-4F4B-B1BA-592F7D3F25E7}" dt="2023-04-14T18:05:47.310" v="3839" actId="20577"/>
        <pc:sldMkLst>
          <pc:docMk/>
          <pc:sldMk cId="2324362898" sldId="316"/>
        </pc:sldMkLst>
        <pc:spChg chg="mod">
          <ac:chgData name="Fredrik Necander" userId="0ef87d54-df62-433b-a104-6ddb19c9022a" providerId="ADAL" clId="{E880E25C-7BB9-4F4B-B1BA-592F7D3F25E7}" dt="2023-04-07T11:51:34.460" v="3078" actId="20577"/>
          <ac:spMkLst>
            <pc:docMk/>
            <pc:sldMk cId="2324362898" sldId="316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14T18:05:47.310" v="3839" actId="20577"/>
          <ac:spMkLst>
            <pc:docMk/>
            <pc:sldMk cId="2324362898" sldId="316"/>
            <ac:spMk id="3" creationId="{00000000-0000-0000-0000-000000000000}"/>
          </ac:spMkLst>
        </pc:spChg>
      </pc:sldChg>
      <pc:sldChg chg="modSp add mod">
        <pc:chgData name="Fredrik Necander" userId="0ef87d54-df62-433b-a104-6ddb19c9022a" providerId="ADAL" clId="{E880E25C-7BB9-4F4B-B1BA-592F7D3F25E7}" dt="2023-04-14T18:14:20.589" v="4472" actId="20577"/>
        <pc:sldMkLst>
          <pc:docMk/>
          <pc:sldMk cId="154060489" sldId="317"/>
        </pc:sldMkLst>
        <pc:spChg chg="mod">
          <ac:chgData name="Fredrik Necander" userId="0ef87d54-df62-433b-a104-6ddb19c9022a" providerId="ADAL" clId="{E880E25C-7BB9-4F4B-B1BA-592F7D3F25E7}" dt="2023-04-14T18:14:20.589" v="4472" actId="20577"/>
          <ac:spMkLst>
            <pc:docMk/>
            <pc:sldMk cId="154060489" sldId="317"/>
            <ac:spMk id="2" creationId="{00000000-0000-0000-0000-000000000000}"/>
          </ac:spMkLst>
        </pc:spChg>
        <pc:spChg chg="mod">
          <ac:chgData name="Fredrik Necander" userId="0ef87d54-df62-433b-a104-6ddb19c9022a" providerId="ADAL" clId="{E880E25C-7BB9-4F4B-B1BA-592F7D3F25E7}" dt="2023-04-14T18:13:59.041" v="4434" actId="20577"/>
          <ac:spMkLst>
            <pc:docMk/>
            <pc:sldMk cId="154060489" sldId="31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Redigera format för bakgrundstext</a:t>
            </a:r>
          </a:p>
          <a:p>
            <a:pPr lvl="1" rtl="0"/>
            <a:r>
              <a:t>Nivå två</a:t>
            </a:r>
          </a:p>
          <a:p>
            <a:pPr lvl="2" rtl="0"/>
            <a:r>
              <a:t>Nivå tre</a:t>
            </a:r>
          </a:p>
          <a:p>
            <a:pPr lvl="3" rtl="0"/>
            <a:r>
              <a:t>Nivå fyra</a:t>
            </a:r>
          </a:p>
          <a:p>
            <a:pPr lvl="4" rtl="0"/>
            <a:r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42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58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79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2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96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3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34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3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8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6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8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Soluppgång över gröna kull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ktangulär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ktangulär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sv-SE"/>
              <a:t>Klicka här för att ändra mall för underrubrikformat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ivt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v-SE"/>
              <a:t>Klicka på ikonen för att lägga till en bild</a:t>
            </a:r>
            <a:endParaRPr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ktangel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iv avsnittsrubri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text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5 för innehåll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8" name="Platshållare 7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Platshållare 6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9" name="Platshållare 8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ktangel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Klicka här för att ändra format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Redigera format för bakgrundstext</a:t>
            </a:r>
          </a:p>
          <a:p>
            <a:pPr lvl="1" rtl="0"/>
            <a:r>
              <a:t>Nivå två</a:t>
            </a:r>
          </a:p>
          <a:p>
            <a:pPr lvl="2" rtl="0"/>
            <a:r>
              <a:t>Nivå tre</a:t>
            </a:r>
          </a:p>
          <a:p>
            <a:pPr lvl="3" rtl="0"/>
            <a:r>
              <a:t>Nivå fyra</a:t>
            </a:r>
          </a:p>
          <a:p>
            <a:pPr lvl="4" rtl="0"/>
            <a:r>
              <a:t>Nivå fem</a:t>
            </a:r>
          </a:p>
          <a:p>
            <a:pPr lvl="5" rtl="0"/>
            <a:r>
              <a:t>Nivå sex</a:t>
            </a:r>
          </a:p>
          <a:p>
            <a:pPr lvl="6" rtl="0"/>
            <a:r>
              <a:t>Nivå sju</a:t>
            </a:r>
          </a:p>
          <a:p>
            <a:pPr lvl="7" rtl="0"/>
            <a:r>
              <a:t>Nivå åtta</a:t>
            </a:r>
          </a:p>
          <a:p>
            <a:pPr lvl="8" rtl="0"/>
            <a:r>
              <a:t>Nivå nio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2016-09-08</a:t>
            </a:r>
            <a:endParaRPr lang="en-US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LerkilsIF-P-2016/Docume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v-se" dirty="0"/>
              <a:t>Föräldramöte P2016</a:t>
            </a: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v-se" dirty="0"/>
              <a:t>Hösten 2023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Kungsbackaleken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Laget födda år 2015 har arrangörsansvar</a:t>
            </a:r>
          </a:p>
          <a:p>
            <a:pPr rtl="0"/>
            <a:r>
              <a:rPr lang="sv-SE" dirty="0"/>
              <a:t>Vi kommer bli tilldelade uppgifter precis som detta året (ca 15 föräldrar)</a:t>
            </a:r>
          </a:p>
          <a:p>
            <a:pPr rtl="0"/>
            <a:r>
              <a:rPr lang="sv-SE" dirty="0"/>
              <a:t>Till detta skall laget också baka/köpa kakor eller bakverk som motsvarar till ca 100 personer.</a:t>
            </a:r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0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Ansvar kiosk A-lag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A-lag Herrar &amp; Damer 1.5 tim. före matchen startar</a:t>
            </a:r>
          </a:p>
          <a:p>
            <a:pPr rtl="0"/>
            <a:r>
              <a:rPr lang="sv-SE" dirty="0"/>
              <a:t>Städning efteråt</a:t>
            </a:r>
          </a:p>
          <a:p>
            <a:pPr rtl="0"/>
            <a:r>
              <a:rPr lang="sv-SE" dirty="0"/>
              <a:t>Tag med 20 bullar/kakor per arbetande förälder (4 föräldrar vid Herrmatch &amp; 3 föräldrar vid Dam match). </a:t>
            </a:r>
          </a:p>
          <a:p>
            <a:pPr rtl="0"/>
            <a:r>
              <a:rPr lang="sv-SE" dirty="0"/>
              <a:t>Kan ev. vara så att vi också ska vara bollkallar på samma match. Återkommer om detta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68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Försäljning Bingolotter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Varje Påsk och Jul säljer Lerkil bingolotter</a:t>
            </a:r>
          </a:p>
          <a:p>
            <a:pPr rtl="0"/>
            <a:r>
              <a:rPr lang="sv-SE" dirty="0"/>
              <a:t>Detta är valfritt att köpa men bidraget till klubben blir jättestort om man gör detta. </a:t>
            </a:r>
          </a:p>
          <a:p>
            <a:pPr rtl="0"/>
            <a:r>
              <a:rPr lang="sv-SE" dirty="0"/>
              <a:t>Kan bli aktuellt att sitta pass på Kungsmässan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053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Försäljning Julgranar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Till julen 2024 kommer vårt lag bli schemalagda att sälja granar</a:t>
            </a:r>
          </a:p>
          <a:p>
            <a:pPr rtl="0"/>
            <a:r>
              <a:rPr lang="sv-SE" dirty="0"/>
              <a:t>Finns två pass per dag öppning/stängning</a:t>
            </a:r>
          </a:p>
          <a:p>
            <a:pPr rtl="0"/>
            <a:r>
              <a:rPr lang="sv-SE" dirty="0"/>
              <a:t>Vet inte hur många dagar P2016 blir ansvariga för. Mer info kommer under året.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10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Städvecka Ängås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Under 2024 kommer P-2016 få ansvaret för städning av Ängås</a:t>
            </a:r>
          </a:p>
          <a:p>
            <a:pPr rtl="0"/>
            <a:r>
              <a:rPr lang="sv-SE" dirty="0"/>
              <a:t>Troligtvis 1 vecka men kan bli 2 veckor</a:t>
            </a:r>
          </a:p>
          <a:p>
            <a:pPr lvl="1"/>
            <a:r>
              <a:rPr lang="sv-SE" dirty="0"/>
              <a:t>Beror på säsongens längd</a:t>
            </a:r>
          </a:p>
          <a:p>
            <a:pPr rtl="0"/>
            <a:r>
              <a:rPr lang="sv-se" dirty="0"/>
              <a:t>Uppgifterna innebär att se till att Ängås ser trevligt ut. Mer info kommer senare</a:t>
            </a:r>
          </a:p>
        </p:txBody>
      </p:sp>
    </p:spTree>
    <p:extLst>
      <p:ext uri="{BB962C8B-B14F-4D97-AF65-F5344CB8AC3E}">
        <p14:creationId xmlns:p14="http://schemas.microsoft.com/office/powerpoint/2010/main" val="40936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Städdag Klubbhus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Tack till alla som ställde upp detta året den 18/11</a:t>
            </a:r>
          </a:p>
          <a:p>
            <a:pPr rtl="0"/>
            <a:r>
              <a:rPr lang="sv-SE" dirty="0"/>
              <a:t>Ca 3 timmar</a:t>
            </a:r>
          </a:p>
          <a:p>
            <a:pPr rtl="0"/>
            <a:r>
              <a:rPr lang="sv-SE" dirty="0"/>
              <a:t>Uppgifter t ex</a:t>
            </a:r>
          </a:p>
          <a:p>
            <a:pPr lvl="1"/>
            <a:r>
              <a:rPr lang="sv-SE" dirty="0"/>
              <a:t>Rensa ogräs och städa runt anläggningen</a:t>
            </a:r>
          </a:p>
          <a:p>
            <a:pPr lvl="1"/>
            <a:r>
              <a:rPr lang="sv-SE" dirty="0"/>
              <a:t>plantera om i urnorna</a:t>
            </a:r>
          </a:p>
          <a:p>
            <a:pPr lvl="1"/>
            <a:r>
              <a:rPr lang="sv-SE" dirty="0"/>
              <a:t>tvätta fönster</a:t>
            </a:r>
          </a:p>
          <a:p>
            <a:pPr lvl="1"/>
            <a:r>
              <a:rPr lang="sv-SE" dirty="0"/>
              <a:t>organisera och städa ur köket på Ängås IP</a:t>
            </a:r>
          </a:p>
          <a:p>
            <a:pPr lvl="1"/>
            <a:r>
              <a:rPr lang="sv-SE" dirty="0"/>
              <a:t>samla skräp och köra till Klovsten</a:t>
            </a:r>
          </a:p>
          <a:p>
            <a:pPr lvl="1"/>
            <a:r>
              <a:rPr lang="sv-SE" dirty="0"/>
              <a:t>städa ur kiosk och sekretariat på Ledet IP mm.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49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Förväntningar på föräldrar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5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Föräldrar (från Lerkils IF)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sv-SE" dirty="0"/>
              <a:t>För att en ideell förening med barn- och ungdomsverksamhet ska fungera krävs engagerade föräldrar.</a:t>
            </a:r>
          </a:p>
        </p:txBody>
      </p:sp>
    </p:spTree>
    <p:extLst>
      <p:ext uri="{BB962C8B-B14F-4D97-AF65-F5344CB8AC3E}">
        <p14:creationId xmlns:p14="http://schemas.microsoft.com/office/powerpoint/2010/main" val="42361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Behov av föräldrarepresentanter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sv-SE" dirty="0"/>
              <a:t>Barn- och ungdomssektionens egna cuper och andra evenemang som är viktiga inkomstkällor för föreningen bygger på föräldramedverkan.</a:t>
            </a:r>
          </a:p>
          <a:p>
            <a:r>
              <a:rPr lang="sv-SE" dirty="0"/>
              <a:t>Ju mer stöd och hjälp våra ledare får med det praktiska ”runt omkring” träning, ju mer kan de koncentrera sig på det rent idrottsliga. </a:t>
            </a:r>
          </a:p>
          <a:p>
            <a:r>
              <a:rPr lang="sv-SE" dirty="0">
                <a:solidFill>
                  <a:srgbClr val="FF0000"/>
                </a:solidFill>
              </a:rPr>
              <a:t>Det föreligger ett behov av minst två föräldrar som representanter för alla föräldrar i laget. Behöver vara tillsatt senast vid nyår. </a:t>
            </a:r>
            <a:r>
              <a:rPr lang="sv-SE" dirty="0"/>
              <a:t>Deras uppgifter är:</a:t>
            </a:r>
          </a:p>
          <a:p>
            <a:pPr lvl="1"/>
            <a:r>
              <a:rPr lang="sv-SE" dirty="0"/>
              <a:t>hjälpa till med att samordna lagets ansvarsområden som går utanför själva träningen och matcherna</a:t>
            </a:r>
          </a:p>
          <a:p>
            <a:pPr lvl="1"/>
            <a:r>
              <a:rPr lang="sv-SE" dirty="0"/>
              <a:t>Hjälpa till att anordna t ex aktiviteter så att barn och föräldrar kan lära känna varandra bättre</a:t>
            </a:r>
          </a:p>
          <a:p>
            <a:pPr lvl="1"/>
            <a:r>
              <a:rPr lang="sv-SE" dirty="0"/>
              <a:t>Hjälpa till att samordna aktiviteter för att få in pengar till lagkassan (typ kakor/kalsonger </a:t>
            </a:r>
            <a:r>
              <a:rPr lang="sv-SE" dirty="0" err="1"/>
              <a:t>etc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24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Uppförande vid matcher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r>
              <a:rPr lang="sv-se" dirty="0"/>
              <a:t>Information från Sektionsmötet</a:t>
            </a:r>
          </a:p>
        </p:txBody>
      </p:sp>
    </p:spTree>
    <p:extLst>
      <p:ext uri="{BB962C8B-B14F-4D97-AF65-F5344CB8AC3E}">
        <p14:creationId xmlns:p14="http://schemas.microsoft.com/office/powerpoint/2010/main" val="2450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Agenda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v-se" dirty="0"/>
              <a:t>Vad kommer att hända under nästa säsong?</a:t>
            </a:r>
          </a:p>
          <a:p>
            <a:pPr rtl="0"/>
            <a:r>
              <a:rPr lang="sv-SE" dirty="0"/>
              <a:t>Behov av engagemang från föräldrar</a:t>
            </a:r>
          </a:p>
          <a:p>
            <a:r>
              <a:rPr lang="sv-SE" dirty="0"/>
              <a:t>Hallands FFs erfarenheter om uppförande vid matcher</a:t>
            </a:r>
            <a:endParaRPr lang="sv-se" dirty="0"/>
          </a:p>
          <a:p>
            <a:pPr rtl="0"/>
            <a:r>
              <a:rPr lang="sv-se" dirty="0"/>
              <a:t>Lerkils IF föreningsidé </a:t>
            </a:r>
            <a:r>
              <a:rPr lang="sv-SE" dirty="0"/>
              <a:t>–</a:t>
            </a:r>
            <a:r>
              <a:rPr lang="sv-se" dirty="0"/>
              <a:t> Vår träningsfilosofi</a:t>
            </a:r>
          </a:p>
          <a:p>
            <a:pPr rtl="0"/>
            <a:r>
              <a:rPr lang="sv-se" dirty="0"/>
              <a:t>Spelformen 5 mot 5</a:t>
            </a:r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Uppförande av publik vid matcher ett problem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sv-SE" dirty="0"/>
              <a:t>Generellt har det i Kungsbacka/Halland upplevts som att klimatet kring matcher blivit mycket hårdare</a:t>
            </a:r>
          </a:p>
          <a:p>
            <a:pPr lvl="1"/>
            <a:r>
              <a:rPr lang="sv-SE" dirty="0"/>
              <a:t>Mot domare</a:t>
            </a:r>
          </a:p>
          <a:p>
            <a:pPr lvl="1"/>
            <a:r>
              <a:rPr lang="sv-SE" dirty="0"/>
              <a:t>Mot motståndarlag</a:t>
            </a:r>
          </a:p>
          <a:p>
            <a:pPr lvl="1"/>
            <a:r>
              <a:rPr lang="sv-SE" dirty="0"/>
              <a:t>Från publik och ledare</a:t>
            </a:r>
          </a:p>
          <a:p>
            <a:r>
              <a:rPr lang="sv-SE" dirty="0"/>
              <a:t>Vi ber er att tänka på detta när ni är på matcher och tittar</a:t>
            </a:r>
          </a:p>
          <a:p>
            <a:r>
              <a:rPr lang="sv-SE" dirty="0"/>
              <a:t>Upplever vi att någon uppför sig/uttalar sig på ett icke-lämpligt sätt kan det behöva vidtagas åtgärder</a:t>
            </a:r>
          </a:p>
          <a:p>
            <a:r>
              <a:rPr lang="sv-SE" dirty="0"/>
              <a:t>Mycket fokus på detta framöver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Tips gällande kalender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36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0E0A111-9DC5-59E1-EF5E-98321E87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32856"/>
            <a:ext cx="3238500" cy="27813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81D0099-2651-1EC6-93A3-989DA6EDC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795" y="260648"/>
            <a:ext cx="577215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Lerkils IF föreningsidé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r>
              <a:rPr lang="sv-SE" dirty="0">
                <a:hlinkClick r:id="rId3"/>
              </a:rPr>
              <a:t>https://www.laget.se/LerkilsIF-P-2016/Document</a:t>
            </a:r>
            <a:r>
              <a:rPr lang="sv-SE" dirty="0"/>
              <a:t> </a:t>
            </a:r>
            <a:endParaRPr lang="sv-se" dirty="0"/>
          </a:p>
        </p:txBody>
      </p:sp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6E2F481E-7344-EEB7-9E07-4D58FF1EB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45" y="1063724"/>
            <a:ext cx="1419935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Vision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sv-SE" dirty="0"/>
              <a:t>Föreningens vision är att verksamheten i första hand ska bedrivas med bredd där alla ska känna en tillhörighet och utvecklas i sin takt. Glädjen är en viktig del och skapar en förutsättning för ett livslångt fotbollsintresse. Lerkils IF:s överordnade verksamhetsidé är att erbjuda fotbollsspel för så många barn och ungdomar som möjligt, så långt upp i åldrarna och så bra som möjligt.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36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Värdegrund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sv-SE" dirty="0"/>
              <a:t>alla ska känna sig välkomna, oavsett kön, sexuell läggning, religion, etnicitet eller nationalitet genom att föreningens medlemmar, ledare och spelare tar avstånd från våld, droger, doping, mobbing och rasism.</a:t>
            </a:r>
          </a:p>
          <a:p>
            <a:pPr rtl="0"/>
            <a:r>
              <a:rPr lang="sv-SE" dirty="0"/>
              <a:t>Alla ska visa respekt för varandra oavsett om det rör spelet, spelarna, domarna, ledarna, förtroendevalda eller </a:t>
            </a:r>
            <a:r>
              <a:rPr lang="sv-SE" u="sng" dirty="0"/>
              <a:t>publiken</a:t>
            </a:r>
            <a:r>
              <a:rPr lang="sv-SE" dirty="0"/>
              <a:t>.</a:t>
            </a:r>
            <a:endParaRPr lang="sv-se" dirty="0"/>
          </a:p>
          <a:p>
            <a:pPr rtl="0"/>
            <a:r>
              <a:rPr lang="sv-SE" dirty="0"/>
              <a:t>För oss handlar fotboll om:</a:t>
            </a:r>
          </a:p>
          <a:p>
            <a:pPr lvl="1"/>
            <a:r>
              <a:rPr lang="sv-SE" dirty="0"/>
              <a:t>rättvisa, respekt, värdighet, gemenskap och glädje.</a:t>
            </a:r>
          </a:p>
          <a:p>
            <a:pPr lvl="1"/>
            <a:r>
              <a:rPr lang="sv-SE" dirty="0"/>
              <a:t>att fostra spelarna till ansvarstagande människor som visar respekt för regler och normer inom fotbollen och samhället i övrigt.</a:t>
            </a:r>
          </a:p>
          <a:p>
            <a:pPr lvl="1"/>
            <a:r>
              <a:rPr lang="sv-SE" dirty="0"/>
              <a:t>Att lära barn och ungdomar att samarbeta i lag och skapa en klubbkänsla där spelarna är stolta över föreningen och agerar på och bredvid planen som goda representanter för föreningen.</a:t>
            </a:r>
          </a:p>
          <a:p>
            <a:pPr lvl="1"/>
            <a:r>
              <a:rPr lang="sv-SE" dirty="0"/>
              <a:t>Vi följer fotbollens FAIR PLAY.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53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Spelare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Alla spelare inom Lerkils IF ska alltid:</a:t>
            </a:r>
          </a:p>
          <a:p>
            <a:pPr lvl="1"/>
            <a:r>
              <a:rPr lang="sv-SE" dirty="0"/>
              <a:t> Visa lojalitet mot föreningen.</a:t>
            </a:r>
          </a:p>
          <a:p>
            <a:pPr lvl="1"/>
            <a:r>
              <a:rPr lang="sv-SE" dirty="0"/>
              <a:t>Följa de regler som föreningen och ledare satt upp.</a:t>
            </a:r>
          </a:p>
          <a:p>
            <a:pPr lvl="1"/>
            <a:r>
              <a:rPr lang="sv-SE" dirty="0"/>
              <a:t>Uppträda på ett korrekt sätt både på och utanför planen. Uppträder inte spelaren i enlighet med föreningsidén, såväl på som utanför plan kommer åtgärder att vidtas i första hand av aktuell ledare på plats eller med stöd från styrelsen vid behov.</a:t>
            </a:r>
          </a:p>
          <a:p>
            <a:pPr lvl="1"/>
            <a:r>
              <a:rPr lang="sv-SE" dirty="0"/>
              <a:t>Respektera domarens beslut.</a:t>
            </a:r>
          </a:p>
          <a:p>
            <a:pPr lvl="1"/>
            <a:r>
              <a:rPr lang="sv-SE" dirty="0"/>
              <a:t>Hålla givna tider.</a:t>
            </a:r>
          </a:p>
          <a:p>
            <a:pPr lvl="1"/>
            <a:r>
              <a:rPr lang="sv-SE" dirty="0"/>
              <a:t>Ta avstånd från våld, droger, doping, mobbing och rasism.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6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Spelformen 5 mot 5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r>
              <a:rPr lang="sv-se" dirty="0"/>
              <a:t>Vad innebär det och vad kommer vi fokusera på?</a:t>
            </a:r>
          </a:p>
        </p:txBody>
      </p:sp>
    </p:spTree>
    <p:extLst>
      <p:ext uri="{BB962C8B-B14F-4D97-AF65-F5344CB8AC3E}">
        <p14:creationId xmlns:p14="http://schemas.microsoft.com/office/powerpoint/2010/main" val="11408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SvFF spelarutbildningsplan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sv-se" dirty="0"/>
          </a:p>
          <a:p>
            <a:pPr rtl="0"/>
            <a:endParaRPr lang="sv-SE" dirty="0"/>
          </a:p>
          <a:p>
            <a:pPr rtl="0"/>
            <a:endParaRPr lang="sv-SE" dirty="0"/>
          </a:p>
          <a:p>
            <a:pPr rtl="0"/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46259C3-2286-E9CF-F112-96A760CA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2671762"/>
            <a:ext cx="68103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Spelet 5 mot 5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v-SE" dirty="0"/>
              <a:t>Målvakter</a:t>
            </a:r>
          </a:p>
          <a:p>
            <a:pPr rtl="0"/>
            <a:r>
              <a:rPr lang="sv-SE" dirty="0"/>
              <a:t>Uppgiften i anfallsspelet är att passera motståndare med bollen</a:t>
            </a:r>
          </a:p>
          <a:p>
            <a:pPr rtl="0"/>
            <a:r>
              <a:rPr lang="sv-SE" dirty="0"/>
              <a:t>Uppgiften i försvarsspelet är att ta bollen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4F7D596-F03C-B1B2-0F60-256539EA2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3768378"/>
            <a:ext cx="4890324" cy="228023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2350D91-1674-7700-4D6F-83E25A7D3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714992"/>
            <a:ext cx="63817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Vad kommer att hända under nästa säsong?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Tränarnas rollfördelning </a:t>
            </a:r>
            <a:br>
              <a:rPr lang="sv-SE" dirty="0"/>
            </a:br>
            <a:r>
              <a:rPr lang="sv-SE" dirty="0"/>
              <a:t>(just nu kan ändras efter behov)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5720" indent="0">
              <a:buNone/>
            </a:pPr>
            <a:r>
              <a:rPr lang="sv-SE" dirty="0"/>
              <a:t>Alla deltar så mycket som möjligt i träningarna, men har utöver det andra roller</a:t>
            </a:r>
          </a:p>
          <a:p>
            <a:r>
              <a:rPr lang="sv-SE" dirty="0"/>
              <a:t>Björn - Administration, Planera träningar</a:t>
            </a:r>
          </a:p>
          <a:p>
            <a:r>
              <a:rPr lang="sv-SE" dirty="0"/>
              <a:t>Fredrik – Administration, Planera träningar, Laguttagningar</a:t>
            </a:r>
          </a:p>
          <a:p>
            <a:r>
              <a:rPr lang="sv-SE" dirty="0"/>
              <a:t>Anders – Materialansvarig</a:t>
            </a:r>
          </a:p>
          <a:p>
            <a:r>
              <a:rPr lang="sv-SE" dirty="0"/>
              <a:t>Hannes - Hjälptränare</a:t>
            </a:r>
          </a:p>
          <a:p>
            <a:r>
              <a:rPr lang="sv-SE" dirty="0"/>
              <a:t>Jens - Hjälptränare</a:t>
            </a:r>
          </a:p>
          <a:p>
            <a:r>
              <a:rPr lang="sv-SE" dirty="0"/>
              <a:t>Jesper - Hjälptränare</a:t>
            </a:r>
          </a:p>
          <a:p>
            <a:r>
              <a:rPr lang="sv-SE" dirty="0"/>
              <a:t>Pierre – Hjälptränare</a:t>
            </a:r>
          </a:p>
          <a:p>
            <a:r>
              <a:rPr lang="sv-SE" dirty="0"/>
              <a:t>XXX – Föräldrarepresentant (mer om </a:t>
            </a:r>
            <a:r>
              <a:rPr lang="sv-SE"/>
              <a:t>detta senare)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08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V</a:t>
            </a:r>
            <a:r>
              <a:rPr lang="sv-se" dirty="0"/>
              <a:t>ad kommer vi göra under säsongen?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sv-se" dirty="0"/>
              <a:t>Slutar nu i ”fotbollsskolan” och blir ett eget lag</a:t>
            </a:r>
          </a:p>
          <a:p>
            <a:pPr lvl="1"/>
            <a:r>
              <a:rPr lang="sv-SE" dirty="0"/>
              <a:t>Fotografering till Lerkilstidningen och klubbstugan (någon gång tidigt på 2024)</a:t>
            </a:r>
          </a:p>
          <a:p>
            <a:pPr lvl="1"/>
            <a:r>
              <a:rPr lang="sv-SE" dirty="0"/>
              <a:t>Ökad medlemskaps/träningsavgift 400:-/år </a:t>
            </a:r>
            <a:r>
              <a:rPr lang="sv-SE" dirty="0">
                <a:sym typeface="Wingdings" panose="05000000000000000000" pitchFamily="2" charset="2"/>
              </a:rPr>
              <a:t> ca 1200:-/år</a:t>
            </a:r>
            <a:endParaRPr lang="sv-SE" dirty="0"/>
          </a:p>
          <a:p>
            <a:pPr rtl="0"/>
            <a:r>
              <a:rPr lang="sv-se" dirty="0"/>
              <a:t>Kungsbackaleken (nu 5 mot 5)</a:t>
            </a:r>
          </a:p>
          <a:p>
            <a:pPr lvl="1"/>
            <a:r>
              <a:rPr lang="sv-SE" dirty="0"/>
              <a:t>7 ggr under säsongen (3 vår, 4 höst)</a:t>
            </a:r>
          </a:p>
          <a:p>
            <a:pPr lvl="1"/>
            <a:r>
              <a:rPr lang="sv-SE" dirty="0"/>
              <a:t>Vi har inte fått datum men uppdaterar kalendern så fort vi vet</a:t>
            </a:r>
          </a:p>
          <a:p>
            <a:pPr rtl="0"/>
            <a:r>
              <a:rPr lang="sv-se" dirty="0"/>
              <a:t>Cuper</a:t>
            </a:r>
          </a:p>
          <a:p>
            <a:pPr lvl="1"/>
            <a:r>
              <a:rPr lang="sv-se" dirty="0"/>
              <a:t>Lerkilscupen  15-16/6</a:t>
            </a:r>
          </a:p>
          <a:p>
            <a:pPr lvl="1"/>
            <a:r>
              <a:rPr lang="sv-se" dirty="0"/>
              <a:t>Höstcupen</a:t>
            </a:r>
          </a:p>
          <a:p>
            <a:pPr rtl="0"/>
            <a:r>
              <a:rPr lang="sv-se" dirty="0"/>
              <a:t>Övriga evenemang</a:t>
            </a:r>
          </a:p>
          <a:p>
            <a:pPr lvl="1"/>
            <a:r>
              <a:rPr lang="sv-SE" dirty="0"/>
              <a:t>Lerkilsdagen 27/4 – en dag för att främja sammanhållningen bland alla spelare i Lerkil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45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Träningarna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Främst stationsbaserad likt detta år</a:t>
            </a:r>
          </a:p>
          <a:p>
            <a:pPr lvl="1"/>
            <a:r>
              <a:rPr lang="sv-SE" dirty="0"/>
              <a:t>Vi kommer att variera mellan att ha hand om en station eller en grupp (olika syften)</a:t>
            </a:r>
          </a:p>
          <a:p>
            <a:pPr lvl="1"/>
            <a:r>
              <a:rPr lang="sv-SE" dirty="0"/>
              <a:t>Hög aktivitetsnivå</a:t>
            </a:r>
          </a:p>
          <a:p>
            <a:pPr lvl="1"/>
            <a:r>
              <a:rPr lang="sv-SE" dirty="0"/>
              <a:t>Haft bra resultat på detta upplägg</a:t>
            </a:r>
          </a:p>
          <a:p>
            <a:pPr lvl="1"/>
            <a:r>
              <a:rPr lang="sv-SE" dirty="0"/>
              <a:t>Killarna är på olika nivå</a:t>
            </a:r>
          </a:p>
          <a:p>
            <a:pPr lvl="2"/>
            <a:r>
              <a:rPr lang="sv-SE" dirty="0"/>
              <a:t>försöker anpassa för att så många som möjligt kan tycka att det är roligt</a:t>
            </a:r>
          </a:p>
          <a:p>
            <a:pPr lvl="2"/>
            <a:r>
              <a:rPr lang="sv-SE" dirty="0"/>
              <a:t>Skyndar långsamt</a:t>
            </a:r>
          </a:p>
          <a:p>
            <a:pPr rtl="0"/>
            <a:r>
              <a:rPr lang="sv-se" dirty="0"/>
              <a:t>Vi önskar att alla föräldrar som vill stanna och titta på träningen står utanför träningsplanen på den sidan som är närmst klubbhuset.</a:t>
            </a:r>
          </a:p>
          <a:p>
            <a:pPr rtl="0"/>
            <a:r>
              <a:rPr lang="sv-SE" dirty="0"/>
              <a:t>Inomhus önskar vi att ni föräldrar som stannar kvar befinner sig utanför hallen då det ibland kan bli lite trångt på den lilla ytan vi har tillgängligt.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04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Kommunikation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Ledarna gör utskick via Laget.se</a:t>
            </a:r>
          </a:p>
          <a:p>
            <a:pPr rtl="0"/>
            <a:r>
              <a:rPr lang="sv-se" dirty="0"/>
              <a:t>Kalendern på Laget.se ämnas att hållas uppdaterad med alla aktiviteter</a:t>
            </a:r>
          </a:p>
          <a:p>
            <a:pPr rtl="0"/>
            <a:r>
              <a:rPr lang="sv-se" dirty="0"/>
              <a:t>Anmälan till cuper etc. kommer att ske via Laget.se</a:t>
            </a:r>
          </a:p>
          <a:p>
            <a:pPr rtl="0"/>
            <a:r>
              <a:rPr lang="sv-SE" dirty="0"/>
              <a:t>Alla kallelser till olika möten </a:t>
            </a:r>
            <a:r>
              <a:rPr lang="sv-SE" dirty="0" err="1"/>
              <a:t>etc</a:t>
            </a:r>
            <a:r>
              <a:rPr lang="sv-SE" dirty="0"/>
              <a:t> kommer att ske via Laget.se</a:t>
            </a:r>
            <a:endParaRPr lang="sv-se" dirty="0"/>
          </a:p>
          <a:p>
            <a:pPr rtl="0"/>
            <a:r>
              <a:rPr lang="sv-SE" dirty="0"/>
              <a:t>Lägg till båda föräldrar på laget.se så att alla vårdnadshavare nås av informationen.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43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Lagets ansvarsområden 2024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Hjälpa till under Lerkilscupen (15-16/6)</a:t>
            </a:r>
          </a:p>
          <a:p>
            <a:pPr rtl="0"/>
            <a:r>
              <a:rPr lang="sv-se" dirty="0"/>
              <a:t>Hjälpa till under Kungsbackaleken</a:t>
            </a:r>
          </a:p>
          <a:p>
            <a:pPr rtl="0"/>
            <a:r>
              <a:rPr lang="sv-se" dirty="0"/>
              <a:t>Ansvar för kiosk under någon seniormatch</a:t>
            </a:r>
          </a:p>
          <a:p>
            <a:pPr rtl="0"/>
            <a:r>
              <a:rPr lang="sv-SE" dirty="0"/>
              <a:t>Försäljning av Bingolotter</a:t>
            </a:r>
            <a:endParaRPr lang="sv-se" dirty="0"/>
          </a:p>
          <a:p>
            <a:pPr rtl="0"/>
            <a:r>
              <a:rPr lang="sv-SE" dirty="0"/>
              <a:t>Försäljning av julgranar vid trekanten</a:t>
            </a:r>
          </a:p>
          <a:p>
            <a:pPr rtl="0"/>
            <a:r>
              <a:rPr lang="sv-SE" dirty="0"/>
              <a:t>Städvecka på Ängås</a:t>
            </a:r>
          </a:p>
          <a:p>
            <a:pPr rtl="0"/>
            <a:r>
              <a:rPr lang="sv-SE" dirty="0"/>
              <a:t>Städdag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1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Lerkilscupen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Laget födda år 2012 har arrangörsansvar</a:t>
            </a:r>
          </a:p>
          <a:p>
            <a:pPr rtl="0"/>
            <a:r>
              <a:rPr lang="sv-SE" dirty="0"/>
              <a:t>Vi kommer bli tilldelade uppgifter precis som detta året (ca 7 föräldrar)</a:t>
            </a:r>
          </a:p>
          <a:p>
            <a:pPr rtl="0"/>
            <a:r>
              <a:rPr lang="sv-SE" dirty="0"/>
              <a:t>Till nästa säsong vet vi nu att det är tre/fyra vinster per spelare med maxkostnad 300:-som gäller för att Lerkil ska kunna sälja fler lotter vid evenemanget. Inga reklamartiklar.</a:t>
            </a:r>
          </a:p>
          <a:p>
            <a:pPr rtl="0"/>
            <a:r>
              <a:rPr lang="sv-SE" dirty="0"/>
              <a:t>Till detta skall laget också baka/köpa kakor eller bakverk som motsvarar till ca 100 personer. Detta ingår ej hos ovan 7 föräldrar som är på plats, detta är utöver.</a:t>
            </a:r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31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design, blå 16: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96_TF03417271" id="{21371711-C81F-474A-B5E5-003E4AEC1946}" vid="{79082224-6E1D-4474-ACEF-771F0AACE459}"/>
    </a:ext>
  </a:extLst>
</a:theme>
</file>

<file path=ppt/theme/theme2.xml><?xml version="1.0" encoding="utf-8"?>
<a:theme xmlns:a="http://schemas.openxmlformats.org/drawingml/2006/main" name="Office-tema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av affärsprojektplan (bredbild)</Template>
  <TotalTime>3013</TotalTime>
  <Words>1403</Words>
  <Application>Microsoft Office PowerPoint</Application>
  <PresentationFormat>Bredbild</PresentationFormat>
  <Paragraphs>172</Paragraphs>
  <Slides>29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4" baseType="lpstr">
      <vt:lpstr>Arial</vt:lpstr>
      <vt:lpstr>Corbel</vt:lpstr>
      <vt:lpstr>Euphemia</vt:lpstr>
      <vt:lpstr>Wingdings</vt:lpstr>
      <vt:lpstr>Banddesign, blå 16:9</vt:lpstr>
      <vt:lpstr>Föräldramöte P2016</vt:lpstr>
      <vt:lpstr>Agenda</vt:lpstr>
      <vt:lpstr>Vad kommer att hända under nästa säsong?</vt:lpstr>
      <vt:lpstr>Tränarnas rollfördelning  (just nu kan ändras efter behov)</vt:lpstr>
      <vt:lpstr>Vad kommer vi göra under säsongen?</vt:lpstr>
      <vt:lpstr>Träningarna</vt:lpstr>
      <vt:lpstr>Kommunikation</vt:lpstr>
      <vt:lpstr>Lagets ansvarsområden 2024</vt:lpstr>
      <vt:lpstr>Lerkilscupen</vt:lpstr>
      <vt:lpstr>Kungsbackaleken</vt:lpstr>
      <vt:lpstr>Ansvar kiosk A-lag</vt:lpstr>
      <vt:lpstr>Försäljning Bingolotter</vt:lpstr>
      <vt:lpstr>Försäljning Julgranar</vt:lpstr>
      <vt:lpstr>Städvecka Ängås</vt:lpstr>
      <vt:lpstr>Städdag Klubbhus</vt:lpstr>
      <vt:lpstr>Förväntningar på föräldrar</vt:lpstr>
      <vt:lpstr>Föräldrar (från Lerkils IF)</vt:lpstr>
      <vt:lpstr>Behov av föräldrarepresentanter</vt:lpstr>
      <vt:lpstr>Uppförande vid matcher</vt:lpstr>
      <vt:lpstr>Uppförande av publik vid matcher ett problem</vt:lpstr>
      <vt:lpstr>Tips gällande kalender</vt:lpstr>
      <vt:lpstr>PowerPoint-presentation</vt:lpstr>
      <vt:lpstr>Lerkils IF föreningsidé</vt:lpstr>
      <vt:lpstr>Vision</vt:lpstr>
      <vt:lpstr>Värdegrund</vt:lpstr>
      <vt:lpstr>Spelare</vt:lpstr>
      <vt:lpstr>Spelformen 5 mot 5</vt:lpstr>
      <vt:lpstr>SvFF spelarutbildningsplan</vt:lpstr>
      <vt:lpstr>Spelet 5 mot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P2016</dc:title>
  <dc:creator>Fredrik Necander</dc:creator>
  <cp:lastModifiedBy>Fredrik Necander</cp:lastModifiedBy>
  <cp:revision>1</cp:revision>
  <dcterms:created xsi:type="dcterms:W3CDTF">2023-04-07T08:17:53Z</dcterms:created>
  <dcterms:modified xsi:type="dcterms:W3CDTF">2023-11-27T20:10:27Z</dcterms:modified>
</cp:coreProperties>
</file>