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267" r:id="rId3"/>
    <p:sldId id="258" r:id="rId4"/>
    <p:sldId id="264" r:id="rId5"/>
    <p:sldId id="260" r:id="rId6"/>
    <p:sldId id="261" r:id="rId7"/>
    <p:sldId id="262" r:id="rId8"/>
    <p:sldId id="265"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autoAdjust="0"/>
  </p:normalViewPr>
  <p:slideViewPr>
    <p:cSldViewPr snapToGrid="0">
      <p:cViewPr>
        <p:scale>
          <a:sx n="70" d="100"/>
          <a:sy n="70" d="100"/>
        </p:scale>
        <p:origin x="-522" y="-180"/>
      </p:cViewPr>
      <p:guideLst>
        <p:guide orient="horz" pos="2160"/>
        <p:guide pos="3840"/>
      </p:guideLst>
    </p:cSldViewPr>
  </p:slideViewPr>
  <p:outlineViewPr>
    <p:cViewPr>
      <p:scale>
        <a:sx n="33" d="100"/>
        <a:sy n="33" d="100"/>
      </p:scale>
      <p:origin x="0" y="88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BE15809-EFF5-4075-A591-743DC38D16F7}" type="datetimeFigureOut">
              <a:rPr lang="sv-SE" smtClean="0"/>
              <a:t>2014-04-25</a:t>
            </a:fld>
            <a:endParaRPr lang="sv-SE"/>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2531CA-C38F-4D69-ADFD-6679574ED3FE}" type="slidenum">
              <a:rPr lang="sv-SE" smtClean="0"/>
              <a:t>‹#›</a:t>
            </a:fld>
            <a:endParaRPr lang="sv-SE"/>
          </a:p>
        </p:txBody>
      </p:sp>
    </p:spTree>
    <p:extLst>
      <p:ext uri="{BB962C8B-B14F-4D97-AF65-F5344CB8AC3E}">
        <p14:creationId xmlns:p14="http://schemas.microsoft.com/office/powerpoint/2010/main" val="1367470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1BCF24-544E-4390-BFE2-D17FBC00B2A9}" type="datetimeFigureOut">
              <a:rPr lang="sv-SE" smtClean="0"/>
              <a:t>2014-04-25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5B11B7-E4A8-4844-9C83-54F40EABE439}" type="slidenum">
              <a:rPr lang="sv-SE" smtClean="0"/>
              <a:t>‹#›</a:t>
            </a:fld>
            <a:endParaRPr lang="sv-SE"/>
          </a:p>
        </p:txBody>
      </p:sp>
    </p:spTree>
    <p:extLst>
      <p:ext uri="{BB962C8B-B14F-4D97-AF65-F5344CB8AC3E}">
        <p14:creationId xmlns:p14="http://schemas.microsoft.com/office/powerpoint/2010/main" val="25652756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1</a:t>
            </a:fld>
            <a:endParaRPr lang="sv-SE"/>
          </a:p>
        </p:txBody>
      </p:sp>
    </p:spTree>
    <p:extLst>
      <p:ext uri="{BB962C8B-B14F-4D97-AF65-F5344CB8AC3E}">
        <p14:creationId xmlns:p14="http://schemas.microsoft.com/office/powerpoint/2010/main" val="165890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2</a:t>
            </a:fld>
            <a:endParaRPr lang="sv-SE"/>
          </a:p>
        </p:txBody>
      </p:sp>
    </p:spTree>
    <p:extLst>
      <p:ext uri="{BB962C8B-B14F-4D97-AF65-F5344CB8AC3E}">
        <p14:creationId xmlns:p14="http://schemas.microsoft.com/office/powerpoint/2010/main" val="2649207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3</a:t>
            </a:fld>
            <a:endParaRPr lang="sv-SE"/>
          </a:p>
        </p:txBody>
      </p:sp>
    </p:spTree>
    <p:extLst>
      <p:ext uri="{BB962C8B-B14F-4D97-AF65-F5344CB8AC3E}">
        <p14:creationId xmlns:p14="http://schemas.microsoft.com/office/powerpoint/2010/main" val="2079421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4</a:t>
            </a:fld>
            <a:endParaRPr lang="sv-SE"/>
          </a:p>
        </p:txBody>
      </p:sp>
    </p:spTree>
    <p:extLst>
      <p:ext uri="{BB962C8B-B14F-4D97-AF65-F5344CB8AC3E}">
        <p14:creationId xmlns:p14="http://schemas.microsoft.com/office/powerpoint/2010/main" val="4013998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5</a:t>
            </a:fld>
            <a:endParaRPr lang="sv-SE"/>
          </a:p>
        </p:txBody>
      </p:sp>
    </p:spTree>
    <p:extLst>
      <p:ext uri="{BB962C8B-B14F-4D97-AF65-F5344CB8AC3E}">
        <p14:creationId xmlns:p14="http://schemas.microsoft.com/office/powerpoint/2010/main" val="794539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6</a:t>
            </a:fld>
            <a:endParaRPr lang="sv-SE"/>
          </a:p>
        </p:txBody>
      </p:sp>
    </p:spTree>
    <p:extLst>
      <p:ext uri="{BB962C8B-B14F-4D97-AF65-F5344CB8AC3E}">
        <p14:creationId xmlns:p14="http://schemas.microsoft.com/office/powerpoint/2010/main" val="2753146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7</a:t>
            </a:fld>
            <a:endParaRPr lang="sv-SE"/>
          </a:p>
        </p:txBody>
      </p:sp>
    </p:spTree>
    <p:extLst>
      <p:ext uri="{BB962C8B-B14F-4D97-AF65-F5344CB8AC3E}">
        <p14:creationId xmlns:p14="http://schemas.microsoft.com/office/powerpoint/2010/main" val="3470163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5B11B7-E4A8-4844-9C83-54F40EABE439}" type="slidenum">
              <a:rPr lang="sv-SE" smtClean="0"/>
              <a:t>8</a:t>
            </a:fld>
            <a:endParaRPr lang="sv-SE"/>
          </a:p>
        </p:txBody>
      </p:sp>
    </p:spTree>
    <p:extLst>
      <p:ext uri="{BB962C8B-B14F-4D97-AF65-F5344CB8AC3E}">
        <p14:creationId xmlns:p14="http://schemas.microsoft.com/office/powerpoint/2010/main" val="96865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6E57EB0D-5326-4237-A5A8-B51BD7FF8833}" type="datetimeFigureOut">
              <a:rPr lang="sv-SE" smtClean="0"/>
              <a:t>2014-04-25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321341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E57EB0D-5326-4237-A5A8-B51BD7FF8833}" type="datetimeFigureOut">
              <a:rPr lang="sv-SE" smtClean="0"/>
              <a:t>2014-04-25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100573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E57EB0D-5326-4237-A5A8-B51BD7FF8833}" type="datetimeFigureOut">
              <a:rPr lang="sv-SE" smtClean="0"/>
              <a:t>2014-04-25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184563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E57EB0D-5326-4237-A5A8-B51BD7FF8833}" type="datetimeFigureOut">
              <a:rPr lang="sv-SE" smtClean="0"/>
              <a:t>2014-04-25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1128482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6E57EB0D-5326-4237-A5A8-B51BD7FF8833}" type="datetimeFigureOut">
              <a:rPr lang="sv-SE" smtClean="0"/>
              <a:t>2014-04-25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100026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6E57EB0D-5326-4237-A5A8-B51BD7FF8833}" type="datetimeFigureOut">
              <a:rPr lang="sv-SE" smtClean="0"/>
              <a:t>2014-04-25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724877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6E57EB0D-5326-4237-A5A8-B51BD7FF8833}" type="datetimeFigureOut">
              <a:rPr lang="sv-SE" smtClean="0"/>
              <a:t>2014-04-25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3981909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6E57EB0D-5326-4237-A5A8-B51BD7FF8833}" type="datetimeFigureOut">
              <a:rPr lang="sv-SE" smtClean="0"/>
              <a:t>2014-04-25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217402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6E57EB0D-5326-4237-A5A8-B51BD7FF8833}" type="datetimeFigureOut">
              <a:rPr lang="sv-SE" smtClean="0"/>
              <a:t>2014-04-25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1917269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E57EB0D-5326-4237-A5A8-B51BD7FF8833}" type="datetimeFigureOut">
              <a:rPr lang="sv-SE" smtClean="0"/>
              <a:t>2014-04-25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307265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E57EB0D-5326-4237-A5A8-B51BD7FF8833}" type="datetimeFigureOut">
              <a:rPr lang="sv-SE" smtClean="0"/>
              <a:t>2014-04-25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33526B3-3272-4971-BCFF-634F51C11E3B}" type="slidenum">
              <a:rPr lang="sv-SE" smtClean="0"/>
              <a:t>‹#›</a:t>
            </a:fld>
            <a:endParaRPr lang="sv-SE"/>
          </a:p>
        </p:txBody>
      </p:sp>
    </p:spTree>
    <p:extLst>
      <p:ext uri="{BB962C8B-B14F-4D97-AF65-F5344CB8AC3E}">
        <p14:creationId xmlns:p14="http://schemas.microsoft.com/office/powerpoint/2010/main" val="3931457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7EB0D-5326-4237-A5A8-B51BD7FF8833}" type="datetimeFigureOut">
              <a:rPr lang="sv-SE" smtClean="0"/>
              <a:t>2014-04-25</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526B3-3272-4971-BCFF-634F51C11E3B}" type="slidenum">
              <a:rPr lang="sv-SE" smtClean="0"/>
              <a:t>‹#›</a:t>
            </a:fld>
            <a:endParaRPr lang="sv-SE"/>
          </a:p>
        </p:txBody>
      </p:sp>
    </p:spTree>
    <p:extLst>
      <p:ext uri="{BB962C8B-B14F-4D97-AF65-F5344CB8AC3E}">
        <p14:creationId xmlns:p14="http://schemas.microsoft.com/office/powerpoint/2010/main" val="2281329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lnSpcReduction="10000"/>
          </a:bodyPr>
          <a:lstStyle/>
          <a:p>
            <a:pPr marL="0" indent="0">
              <a:buNone/>
            </a:pPr>
            <a:r>
              <a:rPr lang="sv-SE" sz="5100" dirty="0" smtClean="0"/>
              <a:t>Agenda - </a:t>
            </a:r>
            <a:r>
              <a:rPr lang="sv-SE" sz="3200" dirty="0" smtClean="0"/>
              <a:t>Föräldramöte P06</a:t>
            </a:r>
          </a:p>
          <a:p>
            <a:r>
              <a:rPr lang="sv-SE" dirty="0" smtClean="0"/>
              <a:t>Föräldrars förväntningar på ledarna?</a:t>
            </a:r>
          </a:p>
          <a:p>
            <a:r>
              <a:rPr lang="sv-SE" dirty="0" smtClean="0"/>
              <a:t>Utbildning / Träning</a:t>
            </a:r>
          </a:p>
          <a:p>
            <a:r>
              <a:rPr lang="sv-SE" dirty="0" smtClean="0"/>
              <a:t>Match / Cup</a:t>
            </a:r>
          </a:p>
          <a:p>
            <a:r>
              <a:rPr lang="sv-SE" dirty="0" smtClean="0"/>
              <a:t>Kalender</a:t>
            </a:r>
          </a:p>
          <a:p>
            <a:r>
              <a:rPr lang="sv-SE" dirty="0" smtClean="0"/>
              <a:t>Ekonomi</a:t>
            </a:r>
          </a:p>
          <a:p>
            <a:r>
              <a:rPr lang="sv-SE" dirty="0" smtClean="0"/>
              <a:t>Föräldragrupp</a:t>
            </a:r>
          </a:p>
          <a:p>
            <a:r>
              <a:rPr lang="sv-SE" dirty="0" smtClean="0"/>
              <a:t>Klädbeställning</a:t>
            </a:r>
          </a:p>
          <a:p>
            <a:r>
              <a:rPr lang="sv-SE" dirty="0" smtClean="0"/>
              <a:t>Frågor </a:t>
            </a:r>
          </a:p>
          <a:p>
            <a:pPr lvl="1"/>
            <a:r>
              <a:rPr lang="sv-SE" dirty="0" smtClean="0"/>
              <a:t>öppen dialog</a:t>
            </a:r>
            <a:r>
              <a:rPr lang="sv-SE" dirty="0"/>
              <a:t>,</a:t>
            </a:r>
            <a:endParaRPr lang="sv-SE" dirty="0" smtClean="0"/>
          </a:p>
          <a:p>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3366902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a:bodyPr>
          <a:lstStyle/>
          <a:p>
            <a:pPr marL="0" indent="0">
              <a:buNone/>
            </a:pPr>
            <a:r>
              <a:rPr lang="sv-SE" sz="5100" dirty="0" smtClean="0"/>
              <a:t>Utbildning </a:t>
            </a:r>
            <a:r>
              <a:rPr lang="sv-SE" sz="3200" dirty="0" smtClean="0"/>
              <a:t>som tränarna går </a:t>
            </a:r>
          </a:p>
          <a:p>
            <a:pPr marL="0" indent="0">
              <a:buNone/>
            </a:pPr>
            <a:endParaRPr lang="sv-SE" dirty="0" smtClean="0"/>
          </a:p>
          <a:p>
            <a:r>
              <a:rPr lang="sv-SE" dirty="0" smtClean="0"/>
              <a:t>Grönt kort</a:t>
            </a:r>
          </a:p>
          <a:p>
            <a:r>
              <a:rPr lang="sv-SE" dirty="0" smtClean="0">
                <a:sym typeface="Wingdings" panose="05000000000000000000" pitchFamily="2" charset="2"/>
              </a:rPr>
              <a:t>SvFF Bas 1</a:t>
            </a:r>
          </a:p>
          <a:p>
            <a:pPr marL="0" indent="0">
              <a:buNone/>
            </a:pPr>
            <a:endParaRPr lang="sv-SE" dirty="0" smtClean="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pic>
        <p:nvPicPr>
          <p:cNvPr id="2" name="Bildobjekt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1551" y="2629568"/>
            <a:ext cx="3008897" cy="4011863"/>
          </a:xfrm>
          <a:prstGeom prst="rect">
            <a:avLst/>
          </a:prstGeom>
        </p:spPr>
      </p:pic>
    </p:spTree>
    <p:extLst>
      <p:ext uri="{BB962C8B-B14F-4D97-AF65-F5344CB8AC3E}">
        <p14:creationId xmlns:p14="http://schemas.microsoft.com/office/powerpoint/2010/main" val="3131709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fontScale="55000" lnSpcReduction="20000"/>
          </a:bodyPr>
          <a:lstStyle/>
          <a:p>
            <a:pPr marL="0" indent="0">
              <a:buNone/>
            </a:pPr>
            <a:r>
              <a:rPr lang="sv-SE" sz="5100" dirty="0" smtClean="0"/>
              <a:t>Träning</a:t>
            </a:r>
          </a:p>
          <a:p>
            <a:r>
              <a:rPr lang="sv-SE" dirty="0" smtClean="0"/>
              <a:t>Inför träning</a:t>
            </a:r>
          </a:p>
          <a:p>
            <a:pPr lvl="1"/>
            <a:r>
              <a:rPr lang="sv-SE" dirty="0" smtClean="0"/>
              <a:t>Kom i tid och </a:t>
            </a:r>
            <a:r>
              <a:rPr lang="sv-SE" b="1" dirty="0" smtClean="0">
                <a:solidFill>
                  <a:srgbClr val="FF0000"/>
                </a:solidFill>
              </a:rPr>
              <a:t>meddela om man INTE kommer </a:t>
            </a:r>
            <a:r>
              <a:rPr lang="sv-SE" dirty="0" smtClean="0"/>
              <a:t>via grupp-sms numret.</a:t>
            </a:r>
          </a:p>
          <a:p>
            <a:pPr lvl="1"/>
            <a:r>
              <a:rPr lang="sv-SE" dirty="0" smtClean="0"/>
              <a:t>Rätt kläder och vattenflaska. Även benskydd men det fungerar redan bra.</a:t>
            </a:r>
          </a:p>
          <a:p>
            <a:pPr lvl="1"/>
            <a:r>
              <a:rPr lang="sv-SE" dirty="0" smtClean="0"/>
              <a:t>Körinstruktioner </a:t>
            </a:r>
            <a:r>
              <a:rPr lang="sv-SE" i="1" dirty="0" smtClean="0"/>
              <a:t>se kommande sida</a:t>
            </a:r>
            <a:r>
              <a:rPr lang="sv-SE" dirty="0" smtClean="0"/>
              <a:t>….</a:t>
            </a:r>
          </a:p>
          <a:p>
            <a:r>
              <a:rPr lang="sv-SE" dirty="0" smtClean="0"/>
              <a:t>Under träning</a:t>
            </a:r>
            <a:endParaRPr lang="sv-SE" dirty="0"/>
          </a:p>
          <a:p>
            <a:pPr lvl="1"/>
            <a:r>
              <a:rPr lang="sv-SE" dirty="0" smtClean="0"/>
              <a:t>Träningens upplägg (ledarna har tränarmöten och planerar träningarna 6 veckor framåt)</a:t>
            </a:r>
          </a:p>
          <a:p>
            <a:pPr lvl="1"/>
            <a:r>
              <a:rPr lang="sv-SE" dirty="0" smtClean="0"/>
              <a:t>Teknik är viktigt för att fotbollen skall vara rolig länge, samtidigt tråkigt att träna. Hjälp oss att prata om detta hemma.</a:t>
            </a:r>
          </a:p>
          <a:p>
            <a:pPr lvl="1"/>
            <a:r>
              <a:rPr lang="sv-SE" dirty="0" smtClean="0"/>
              <a:t>Viktigt att träna samma övningar länge så att killarna känner att dom förbättrar sig.</a:t>
            </a:r>
          </a:p>
          <a:p>
            <a:pPr lvl="1"/>
            <a:r>
              <a:rPr lang="sv-SE" dirty="0" smtClean="0"/>
              <a:t>4 Värdeord för P06</a:t>
            </a:r>
          </a:p>
          <a:p>
            <a:pPr marL="914400" lvl="1" indent="-457200">
              <a:buAutoNum type="arabicPeriod"/>
            </a:pPr>
            <a:r>
              <a:rPr lang="sv-SE" dirty="0" smtClean="0"/>
              <a:t>Vi skall ha roligt med fotbollen i centrum.</a:t>
            </a:r>
          </a:p>
          <a:p>
            <a:pPr marL="914400" lvl="1" indent="-457200">
              <a:buAutoNum type="arabicPeriod"/>
            </a:pPr>
            <a:r>
              <a:rPr lang="sv-SE" dirty="0" smtClean="0"/>
              <a:t>Visa respekt för ledare och kamrater.</a:t>
            </a:r>
          </a:p>
          <a:p>
            <a:pPr marL="914400" lvl="1" indent="-457200">
              <a:buAutoNum type="arabicPeriod"/>
            </a:pPr>
            <a:r>
              <a:rPr lang="sv-SE" dirty="0" smtClean="0"/>
              <a:t>Vi kommer till träningen för att träna, INTE för att tränas (alla bidrar till en bra träningsmiljö).</a:t>
            </a:r>
          </a:p>
          <a:p>
            <a:pPr marL="914400" lvl="1" indent="-457200">
              <a:buAutoNum type="arabicPeriod"/>
            </a:pPr>
            <a:r>
              <a:rPr lang="sv-SE" dirty="0" err="1" smtClean="0"/>
              <a:t>Nolltollerans</a:t>
            </a:r>
            <a:r>
              <a:rPr lang="sv-SE" dirty="0" smtClean="0"/>
              <a:t>  gällande  svordomar, könsord mm….</a:t>
            </a:r>
          </a:p>
          <a:p>
            <a:pPr marL="914400" lvl="1" indent="-457200">
              <a:buAutoNum type="arabicPeriod"/>
            </a:pPr>
            <a:endParaRPr lang="sv-SE" dirty="0"/>
          </a:p>
          <a:p>
            <a:pPr marL="457200" lvl="1" indent="0">
              <a:buNone/>
            </a:pPr>
            <a:r>
              <a:rPr lang="sv-SE" sz="2600" dirty="0" smtClean="0">
                <a:solidFill>
                  <a:srgbClr val="FF0000"/>
                </a:solidFill>
              </a:rPr>
              <a:t>-  Sandra(Frans mamma) leder ca 3ggr övningen knäkontroll i 10min som uppstart på träningen. Detta skall vi fortsätta med i uppvärmningen under 2014.</a:t>
            </a:r>
            <a:endParaRPr lang="sv-SE" sz="2600" dirty="0">
              <a:solidFill>
                <a:srgbClr val="FF0000"/>
              </a:solidFill>
            </a:endParaRPr>
          </a:p>
          <a:p>
            <a:pPr marL="457200" lvl="1" indent="0">
              <a:buNone/>
            </a:pPr>
            <a:r>
              <a:rPr lang="sv-SE" sz="2600" dirty="0" smtClean="0">
                <a:solidFill>
                  <a:srgbClr val="FF0000"/>
                </a:solidFill>
              </a:rPr>
              <a:t>-  Tränarna informerade  att man kommer hänvisa killarna till sidlinjen om man vid upprepande gånger under träningen förstör eller inte lyssnar på tränarna. Föräldrarna ville  gärna få en indikation på att det hänt så att dom kunde ta upp det med sitt barn. Tränarna lovade att försöka och/men kommer absolut göra så om det gäller samma kille ofta</a:t>
            </a:r>
            <a:r>
              <a:rPr lang="sv-SE" sz="2600" b="1" dirty="0" smtClean="0">
                <a:solidFill>
                  <a:srgbClr val="FF0000"/>
                </a:solidFill>
              </a:rPr>
              <a:t>.</a:t>
            </a:r>
          </a:p>
          <a:p>
            <a:pPr marL="457200" lvl="1" indent="0">
              <a:buNone/>
            </a:pPr>
            <a:endParaRPr lang="sv-SE" dirty="0" smtClean="0"/>
          </a:p>
          <a:p>
            <a:pPr lvl="0"/>
            <a:r>
              <a:rPr lang="sv-SE" dirty="0"/>
              <a:t>Samarbete med åldrar uppåt och neråt hur funkar detta och hur resonerar vi kring det</a:t>
            </a:r>
            <a:r>
              <a:rPr lang="sv-SE" dirty="0" smtClean="0"/>
              <a:t>? </a:t>
            </a:r>
            <a:endParaRPr lang="sv-SE" dirty="0"/>
          </a:p>
          <a:p>
            <a:endParaRPr lang="sv-SE" dirty="0" smtClean="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2134669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fontScale="77500" lnSpcReduction="20000"/>
          </a:bodyPr>
          <a:lstStyle/>
          <a:p>
            <a:pPr marL="0" indent="0">
              <a:buNone/>
            </a:pPr>
            <a:r>
              <a:rPr lang="sv-SE" sz="5100" dirty="0" smtClean="0"/>
              <a:t>Körinstruktion</a:t>
            </a:r>
          </a:p>
          <a:p>
            <a:pPr marL="0" indent="0">
              <a:buNone/>
            </a:pPr>
            <a:endParaRPr lang="sv-SE" b="1" dirty="0" smtClean="0"/>
          </a:p>
          <a:p>
            <a:pPr marL="0" indent="0">
              <a:buNone/>
            </a:pPr>
            <a:r>
              <a:rPr lang="sv-SE" b="1" dirty="0" smtClean="0"/>
              <a:t>Träning </a:t>
            </a:r>
            <a:r>
              <a:rPr lang="sv-SE" b="1" dirty="0" err="1"/>
              <a:t>Ängåsvallen</a:t>
            </a:r>
            <a:r>
              <a:rPr lang="sv-SE" b="1" dirty="0"/>
              <a:t> </a:t>
            </a:r>
            <a:r>
              <a:rPr lang="sv-SE" dirty="0"/>
              <a:t>(gärna cykla eller samåk):</a:t>
            </a:r>
          </a:p>
          <a:p>
            <a:pPr marL="0" indent="0">
              <a:buNone/>
            </a:pPr>
            <a:r>
              <a:rPr lang="sv-SE" b="1" dirty="0" smtClean="0"/>
              <a:t>Alla</a:t>
            </a:r>
            <a:r>
              <a:rPr lang="sv-SE" dirty="0" smtClean="0"/>
              <a:t> </a:t>
            </a:r>
            <a:r>
              <a:rPr lang="sv-SE" dirty="0"/>
              <a:t>kör in via Lerkilsvägen</a:t>
            </a:r>
          </a:p>
          <a:p>
            <a:pPr marL="0" indent="0">
              <a:buNone/>
            </a:pPr>
            <a:r>
              <a:rPr lang="sv-SE" dirty="0" smtClean="0"/>
              <a:t>Släpp </a:t>
            </a:r>
            <a:r>
              <a:rPr lang="sv-SE" dirty="0"/>
              <a:t>av Ert barn längst upp på vägen som leder ner till planerna och kör </a:t>
            </a:r>
            <a:r>
              <a:rPr lang="sv-SE" dirty="0" smtClean="0"/>
              <a:t>vidare.</a:t>
            </a:r>
          </a:p>
          <a:p>
            <a:pPr marL="0" indent="0">
              <a:buNone/>
            </a:pPr>
            <a:r>
              <a:rPr lang="sv-SE" dirty="0" smtClean="0"/>
              <a:t>Utfart </a:t>
            </a:r>
            <a:r>
              <a:rPr lang="sv-SE" dirty="0"/>
              <a:t>sker via Sandövägen</a:t>
            </a:r>
          </a:p>
          <a:p>
            <a:pPr marL="0" indent="0">
              <a:buNone/>
            </a:pPr>
            <a:r>
              <a:rPr lang="sv-SE" dirty="0" smtClean="0"/>
              <a:t>Vill </a:t>
            </a:r>
            <a:r>
              <a:rPr lang="sv-SE" dirty="0"/>
              <a:t>Ni se träningen, åk vidare till Ledets IP för parkering och promenera till Ängås.</a:t>
            </a:r>
          </a:p>
          <a:p>
            <a:pPr marL="0" indent="0">
              <a:buNone/>
            </a:pPr>
            <a:r>
              <a:rPr lang="sv-SE" dirty="0" smtClean="0"/>
              <a:t>Upphämtning </a:t>
            </a:r>
            <a:r>
              <a:rPr lang="sv-SE" dirty="0"/>
              <a:t>av barn </a:t>
            </a:r>
            <a:r>
              <a:rPr lang="sv-SE" dirty="0" smtClean="0"/>
              <a:t>?</a:t>
            </a:r>
          </a:p>
          <a:p>
            <a:pPr marL="0" indent="0">
              <a:buNone/>
            </a:pPr>
            <a:r>
              <a:rPr lang="sv-SE" b="1" i="1" dirty="0"/>
              <a:t>LEDARNA har möjlighet att köra ner </a:t>
            </a:r>
            <a:r>
              <a:rPr lang="sv-SE" b="1" i="1" dirty="0" smtClean="0"/>
              <a:t>4st </a:t>
            </a:r>
            <a:r>
              <a:rPr lang="sv-SE" b="1" i="1" dirty="0"/>
              <a:t>bilar per lag med materiel</a:t>
            </a:r>
            <a:endParaRPr lang="sv-SE" dirty="0"/>
          </a:p>
          <a:p>
            <a:pPr marL="0" indent="0">
              <a:buNone/>
            </a:pPr>
            <a:endParaRPr lang="sv-SE" b="1" dirty="0" smtClean="0"/>
          </a:p>
          <a:p>
            <a:pPr marL="0" indent="0">
              <a:buNone/>
            </a:pPr>
            <a:r>
              <a:rPr lang="sv-SE" b="1" dirty="0" smtClean="0"/>
              <a:t>OBS</a:t>
            </a:r>
            <a:r>
              <a:rPr lang="sv-SE" b="1" dirty="0"/>
              <a:t>!</a:t>
            </a:r>
            <a:r>
              <a:rPr lang="sv-SE" dirty="0"/>
              <a:t> Absolut förbjudet att gå via några hästhagar. Det gäller även att se till att motståndarlaget inte gör detta vid matcher.</a:t>
            </a:r>
          </a:p>
          <a:p>
            <a:pPr marL="0" indent="0">
              <a:buNone/>
            </a:pPr>
            <a:r>
              <a:rPr lang="sv-SE" b="1" dirty="0"/>
              <a:t> </a:t>
            </a:r>
            <a:endParaRPr lang="sv-SE" dirty="0"/>
          </a:p>
          <a:p>
            <a:pPr marL="0" indent="0">
              <a:buNone/>
            </a:pPr>
            <a:endParaRPr lang="sv-SE" dirty="0" smtClean="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1177801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fontScale="92500" lnSpcReduction="20000"/>
          </a:bodyPr>
          <a:lstStyle/>
          <a:p>
            <a:pPr marL="0" indent="0">
              <a:buNone/>
            </a:pPr>
            <a:r>
              <a:rPr lang="sv-SE" sz="5000" dirty="0" smtClean="0"/>
              <a:t>Match </a:t>
            </a:r>
            <a:r>
              <a:rPr lang="sv-SE" sz="5000" dirty="0"/>
              <a:t>/ Cup</a:t>
            </a:r>
          </a:p>
          <a:p>
            <a:pPr lvl="1"/>
            <a:endParaRPr lang="sv-SE" dirty="0" smtClean="0"/>
          </a:p>
          <a:p>
            <a:pPr lvl="1"/>
            <a:r>
              <a:rPr lang="sv-SE" dirty="0" smtClean="0"/>
              <a:t>Målet är 7 killar per lag under match.</a:t>
            </a:r>
          </a:p>
          <a:p>
            <a:pPr lvl="1"/>
            <a:r>
              <a:rPr lang="sv-SE" dirty="0" smtClean="0"/>
              <a:t>150:- / cup       KBA-leken kostar ingenting.</a:t>
            </a:r>
          </a:p>
          <a:p>
            <a:pPr lvl="1"/>
            <a:r>
              <a:rPr lang="sv-SE" dirty="0" smtClean="0"/>
              <a:t>Samåkning och ansvar mellan matcher</a:t>
            </a:r>
          </a:p>
          <a:p>
            <a:pPr lvl="1"/>
            <a:endParaRPr lang="sv-SE" dirty="0"/>
          </a:p>
          <a:p>
            <a:pPr lvl="1"/>
            <a:r>
              <a:rPr lang="sv-SE" dirty="0" smtClean="0"/>
              <a:t>Instruktioner  Domare, Ledare och Föräldrar </a:t>
            </a:r>
            <a:endParaRPr lang="sv-SE" dirty="0"/>
          </a:p>
          <a:p>
            <a:pPr lvl="2"/>
            <a:r>
              <a:rPr lang="sv-SE" dirty="0" smtClean="0"/>
              <a:t>Matchen är ett inlärningstillfälle med spelaren i centrum.</a:t>
            </a:r>
          </a:p>
          <a:p>
            <a:pPr lvl="2"/>
            <a:r>
              <a:rPr lang="sv-SE" dirty="0" smtClean="0"/>
              <a:t>Se vad som händer mitt på planen och inte bara runt målen.</a:t>
            </a:r>
          </a:p>
          <a:p>
            <a:pPr lvl="2"/>
            <a:r>
              <a:rPr lang="sv-SE" dirty="0" smtClean="0"/>
              <a:t>Våra föräldrar</a:t>
            </a:r>
            <a:r>
              <a:rPr lang="sv-SE" dirty="0"/>
              <a:t> </a:t>
            </a:r>
            <a:r>
              <a:rPr lang="sv-SE" dirty="0" smtClean="0"/>
              <a:t>är idag föredömliga, men värt att ta upp </a:t>
            </a:r>
          </a:p>
          <a:p>
            <a:pPr lvl="3"/>
            <a:r>
              <a:rPr lang="sv-SE" dirty="0" smtClean="0"/>
              <a:t>Domare, ledare, medspelare, publik … </a:t>
            </a:r>
            <a:endParaRPr lang="sv-SE" dirty="0"/>
          </a:p>
          <a:p>
            <a:pPr lvl="2"/>
            <a:r>
              <a:rPr lang="sv-SE" dirty="0" smtClean="0"/>
              <a:t>Varför vann vi matchen, varför förlorade vi matchen?  Vad var bra resp. mindre bra?</a:t>
            </a:r>
          </a:p>
          <a:p>
            <a:pPr lvl="2"/>
            <a:r>
              <a:rPr lang="sv-SE" dirty="0" smtClean="0"/>
              <a:t>Spelare/ledare en sida, föräldrar och publik den andra.</a:t>
            </a:r>
          </a:p>
          <a:p>
            <a:pPr marL="914400" lvl="2" indent="0">
              <a:buNone/>
            </a:pPr>
            <a:endParaRPr lang="sv-SE" dirty="0" smtClean="0"/>
          </a:p>
          <a:p>
            <a:pPr lvl="1"/>
            <a:r>
              <a:rPr lang="sv-SE" dirty="0" smtClean="0"/>
              <a:t>Mat och dryck? </a:t>
            </a:r>
            <a:r>
              <a:rPr lang="sv-SE" sz="1900" b="1" dirty="0" smtClean="0">
                <a:solidFill>
                  <a:srgbClr val="FF0000"/>
                </a:solidFill>
              </a:rPr>
              <a:t>Det beslutades att vi äter inte godis eller dricker läskedryck under cup eller KBA-leken</a:t>
            </a:r>
            <a:r>
              <a:rPr lang="sv-SE" dirty="0" smtClean="0">
                <a:solidFill>
                  <a:srgbClr val="FF0000"/>
                </a:solidFill>
              </a:rPr>
              <a:t>. </a:t>
            </a:r>
          </a:p>
          <a:p>
            <a:pPr marL="457200" lvl="1" indent="0">
              <a:buNone/>
            </a:pPr>
            <a:endParaRPr lang="sv-SE" dirty="0" smtClean="0"/>
          </a:p>
          <a:p>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1549096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fontScale="92500" lnSpcReduction="20000"/>
          </a:bodyPr>
          <a:lstStyle/>
          <a:p>
            <a:pPr marL="0" indent="0">
              <a:buNone/>
            </a:pPr>
            <a:r>
              <a:rPr lang="sv-SE" sz="5100" dirty="0" smtClean="0"/>
              <a:t>Kalender </a:t>
            </a:r>
            <a:r>
              <a:rPr lang="sv-SE" dirty="0" smtClean="0"/>
              <a:t>våren 2014</a:t>
            </a:r>
            <a:endParaRPr lang="sv-SE" dirty="0"/>
          </a:p>
          <a:p>
            <a:pPr marL="0" indent="0">
              <a:buNone/>
            </a:pPr>
            <a:endParaRPr lang="sv-SE" dirty="0" smtClean="0"/>
          </a:p>
          <a:p>
            <a:pPr lvl="1"/>
            <a:r>
              <a:rPr lang="sv-SE" dirty="0" smtClean="0"/>
              <a:t>Träning Måndag och Onsdag 17:30-19:00, ändringar meddelas via laget.se alt. </a:t>
            </a:r>
            <a:r>
              <a:rPr lang="sv-SE" dirty="0"/>
              <a:t>g</a:t>
            </a:r>
            <a:r>
              <a:rPr lang="sv-SE" dirty="0" smtClean="0"/>
              <a:t>rupp-sms.</a:t>
            </a:r>
          </a:p>
          <a:p>
            <a:pPr lvl="1"/>
            <a:r>
              <a:rPr lang="sv-SE" dirty="0" smtClean="0"/>
              <a:t>  3/5 (</a:t>
            </a:r>
            <a:r>
              <a:rPr lang="sv-SE" dirty="0" err="1" smtClean="0"/>
              <a:t>lör</a:t>
            </a:r>
            <a:r>
              <a:rPr lang="sv-SE" dirty="0" smtClean="0"/>
              <a:t>)		</a:t>
            </a:r>
            <a:r>
              <a:rPr lang="sv-SE" dirty="0" err="1" smtClean="0"/>
              <a:t>Kba</a:t>
            </a:r>
            <a:r>
              <a:rPr lang="sv-SE" dirty="0" smtClean="0"/>
              <a:t>- leken</a:t>
            </a:r>
          </a:p>
          <a:p>
            <a:pPr lvl="1"/>
            <a:r>
              <a:rPr lang="sv-SE" dirty="0" smtClean="0"/>
              <a:t>10/5 (</a:t>
            </a:r>
            <a:r>
              <a:rPr lang="sv-SE" dirty="0" err="1"/>
              <a:t>l</a:t>
            </a:r>
            <a:r>
              <a:rPr lang="sv-SE" dirty="0" err="1" smtClean="0"/>
              <a:t>ör</a:t>
            </a:r>
            <a:r>
              <a:rPr lang="sv-SE" dirty="0" smtClean="0"/>
              <a:t>)		</a:t>
            </a:r>
            <a:r>
              <a:rPr lang="sv-SE" dirty="0" err="1" smtClean="0"/>
              <a:t>Kba</a:t>
            </a:r>
            <a:r>
              <a:rPr lang="sv-SE" dirty="0" smtClean="0"/>
              <a:t>-leken</a:t>
            </a:r>
          </a:p>
          <a:p>
            <a:pPr lvl="1"/>
            <a:r>
              <a:rPr lang="sv-SE" dirty="0" smtClean="0"/>
              <a:t>17/5 (</a:t>
            </a:r>
            <a:r>
              <a:rPr lang="sv-SE" dirty="0" err="1" smtClean="0"/>
              <a:t>lör</a:t>
            </a:r>
            <a:r>
              <a:rPr lang="sv-SE" dirty="0" smtClean="0"/>
              <a:t>)	     	</a:t>
            </a:r>
            <a:r>
              <a:rPr lang="sv-SE" dirty="0" err="1" smtClean="0"/>
              <a:t>Kba</a:t>
            </a:r>
            <a:r>
              <a:rPr lang="sv-SE" dirty="0" smtClean="0"/>
              <a:t>-leken</a:t>
            </a:r>
          </a:p>
          <a:p>
            <a:pPr lvl="1"/>
            <a:r>
              <a:rPr lang="sv-SE" dirty="0" smtClean="0"/>
              <a:t>29/5 (</a:t>
            </a:r>
            <a:r>
              <a:rPr lang="sv-SE" dirty="0" err="1" smtClean="0"/>
              <a:t>tor</a:t>
            </a:r>
            <a:r>
              <a:rPr lang="sv-SE" dirty="0" smtClean="0"/>
              <a:t>)		Tölöcupen (150kr per spelare)</a:t>
            </a:r>
          </a:p>
          <a:p>
            <a:pPr lvl="1"/>
            <a:r>
              <a:rPr lang="sv-SE" dirty="0"/>
              <a:t> </a:t>
            </a:r>
            <a:r>
              <a:rPr lang="sv-SE" dirty="0" smtClean="0"/>
              <a:t> 5/6 (</a:t>
            </a:r>
            <a:r>
              <a:rPr lang="sv-SE" dirty="0" err="1" smtClean="0"/>
              <a:t>tor</a:t>
            </a:r>
            <a:r>
              <a:rPr lang="sv-SE" dirty="0" smtClean="0"/>
              <a:t>)	              A-lagskiosk (kioskarbete, bollkallar och uppvisningsmatch)</a:t>
            </a:r>
          </a:p>
          <a:p>
            <a:pPr lvl="1"/>
            <a:r>
              <a:rPr lang="sv-SE" dirty="0" smtClean="0"/>
              <a:t>  7/6 (</a:t>
            </a:r>
            <a:r>
              <a:rPr lang="sv-SE" dirty="0" err="1" smtClean="0"/>
              <a:t>lör</a:t>
            </a:r>
            <a:r>
              <a:rPr lang="sv-SE" dirty="0" smtClean="0"/>
              <a:t>)		</a:t>
            </a:r>
            <a:r>
              <a:rPr lang="sv-SE" dirty="0" err="1" smtClean="0"/>
              <a:t>Kba-lekan</a:t>
            </a:r>
            <a:endParaRPr lang="sv-SE" dirty="0" smtClean="0"/>
          </a:p>
          <a:p>
            <a:pPr lvl="1"/>
            <a:r>
              <a:rPr lang="sv-SE" dirty="0" smtClean="0"/>
              <a:t>14-15/6                  Lerkilscupen.  Arbetspassen ej klara men ca 8pers i kioskarbete.  </a:t>
            </a:r>
          </a:p>
          <a:p>
            <a:pPr marL="457200" lvl="1" indent="0">
              <a:buNone/>
            </a:pPr>
            <a:r>
              <a:rPr lang="sv-SE" dirty="0"/>
              <a:t> </a:t>
            </a:r>
            <a:r>
              <a:rPr lang="sv-SE" dirty="0" smtClean="0"/>
              <a:t>                                   ca 5st lotteripriser per barn lämnas in till tränarna.</a:t>
            </a:r>
          </a:p>
          <a:p>
            <a:pPr lvl="1"/>
            <a:r>
              <a:rPr lang="sv-SE" dirty="0" smtClean="0"/>
              <a:t>16-19/6 Midsommarveckan  ”Sommarfotbollsskolan”. </a:t>
            </a:r>
            <a:r>
              <a:rPr lang="sv-SE" dirty="0"/>
              <a:t>a</a:t>
            </a:r>
            <a:r>
              <a:rPr lang="sv-SE" dirty="0" smtClean="0"/>
              <a:t>nmälan läggs ut på hemsidan.</a:t>
            </a:r>
          </a:p>
          <a:p>
            <a:pPr lvl="1"/>
            <a:r>
              <a:rPr lang="sv-SE" dirty="0" smtClean="0"/>
              <a:t>Eventuellt en träningscamp på hemmaplan?</a:t>
            </a:r>
          </a:p>
          <a:p>
            <a:pPr marL="457200" lvl="1" indent="0">
              <a:buNone/>
            </a:pPr>
            <a:endParaRPr lang="sv-SE" dirty="0" smtClean="0"/>
          </a:p>
          <a:p>
            <a:pPr marL="0" indent="0">
              <a:buNone/>
            </a:pP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1231150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a:bodyPr>
          <a:lstStyle/>
          <a:p>
            <a:pPr marL="0" indent="0">
              <a:buNone/>
            </a:pPr>
            <a:r>
              <a:rPr lang="sv-SE" sz="5100" dirty="0" smtClean="0"/>
              <a:t>Ekonomi</a:t>
            </a:r>
            <a:endParaRPr lang="sv-SE" dirty="0" smtClean="0"/>
          </a:p>
          <a:p>
            <a:r>
              <a:rPr lang="sv-SE" dirty="0" smtClean="0"/>
              <a:t>Kassabehållning   1/1 2014                       2.693kr </a:t>
            </a:r>
          </a:p>
          <a:p>
            <a:r>
              <a:rPr lang="sv-SE" dirty="0" smtClean="0"/>
              <a:t>Försäljningsaktivitet? </a:t>
            </a:r>
            <a:r>
              <a:rPr lang="sv-SE" sz="2000" dirty="0" smtClean="0">
                <a:solidFill>
                  <a:srgbClr val="FF0000"/>
                </a:solidFill>
              </a:rPr>
              <a:t>Ingen </a:t>
            </a:r>
            <a:r>
              <a:rPr lang="sv-SE" sz="2000" dirty="0" smtClean="0">
                <a:solidFill>
                  <a:srgbClr val="FF0000"/>
                </a:solidFill>
              </a:rPr>
              <a:t>planerad 2014. Kanske </a:t>
            </a:r>
            <a:r>
              <a:rPr lang="sv-SE" sz="2000" smtClean="0">
                <a:solidFill>
                  <a:srgbClr val="FF0000"/>
                </a:solidFill>
              </a:rPr>
              <a:t>runt juletid.</a:t>
            </a:r>
            <a:endParaRPr lang="sv-SE" sz="2000" dirty="0" smtClean="0">
              <a:solidFill>
                <a:srgbClr val="FF0000"/>
              </a:solidFill>
            </a:endParaRPr>
          </a:p>
          <a:p>
            <a:r>
              <a:rPr lang="sv-SE" dirty="0" smtClean="0"/>
              <a:t>Avgifter cuper 150kr </a:t>
            </a:r>
            <a:r>
              <a:rPr lang="sv-SE" sz="2400" dirty="0" smtClean="0">
                <a:solidFill>
                  <a:srgbClr val="FF0000"/>
                </a:solidFill>
              </a:rPr>
              <a:t>där ev. överskott går in i lagkassan.</a:t>
            </a:r>
          </a:p>
          <a:p>
            <a:r>
              <a:rPr lang="sv-SE" dirty="0" smtClean="0"/>
              <a:t>Medlems och Deltagaravgift 400/600 + 1.100kr (</a:t>
            </a:r>
            <a:r>
              <a:rPr lang="sv-SE" b="1" dirty="0" smtClean="0"/>
              <a:t>Obs! </a:t>
            </a:r>
            <a:r>
              <a:rPr lang="sv-SE" dirty="0" smtClean="0"/>
              <a:t>gäller även inomhus). Skall vara betalt 30/4, länk till registrering läggs upp på laget.se.</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34060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378527" y="1814581"/>
            <a:ext cx="10515600" cy="4924091"/>
          </a:xfrm>
        </p:spPr>
        <p:txBody>
          <a:bodyPr>
            <a:normAutofit/>
          </a:bodyPr>
          <a:lstStyle/>
          <a:p>
            <a:pPr marL="0" indent="0">
              <a:buNone/>
            </a:pPr>
            <a:r>
              <a:rPr lang="sv-SE" sz="5100" dirty="0" smtClean="0"/>
              <a:t>Avslut</a:t>
            </a:r>
          </a:p>
          <a:p>
            <a:r>
              <a:rPr lang="sv-SE" dirty="0" smtClean="0"/>
              <a:t>Bilda en Föräldragrupp för 2014 </a:t>
            </a:r>
          </a:p>
          <a:p>
            <a:pPr marL="0" indent="0">
              <a:buNone/>
            </a:pPr>
            <a:r>
              <a:rPr lang="sv-SE" dirty="0" smtClean="0"/>
              <a:t>- </a:t>
            </a:r>
            <a:r>
              <a:rPr lang="sv-SE" sz="1800" dirty="0" smtClean="0">
                <a:solidFill>
                  <a:srgbClr val="FF0000"/>
                </a:solidFill>
              </a:rPr>
              <a:t>2014 består föräldragruppen av förälder till Noah, Jonathan och Alfons.</a:t>
            </a:r>
          </a:p>
          <a:p>
            <a:r>
              <a:rPr lang="sv-SE" dirty="0" smtClean="0"/>
              <a:t>Klädbeställning? Sponsorer?</a:t>
            </a:r>
          </a:p>
          <a:p>
            <a:pPr marL="0" indent="0">
              <a:buNone/>
            </a:pPr>
            <a:r>
              <a:rPr lang="sv-SE" dirty="0" smtClean="0"/>
              <a:t>- </a:t>
            </a:r>
            <a:r>
              <a:rPr lang="sv-SE" sz="1800" dirty="0" smtClean="0">
                <a:solidFill>
                  <a:srgbClr val="FF0000"/>
                </a:solidFill>
              </a:rPr>
              <a:t>Frågan om sponsring ligger fortfarande ute en vecka till. Meddela Håkan om intresse finns. Klädbeställning går ut via en anmälningslänk.</a:t>
            </a:r>
          </a:p>
          <a:p>
            <a:r>
              <a:rPr lang="sv-SE" dirty="0" smtClean="0"/>
              <a:t>Frågor? Dialog….</a:t>
            </a:r>
          </a:p>
          <a:p>
            <a:r>
              <a:rPr lang="sv-SE" dirty="0" smtClean="0"/>
              <a:t>Tack!</a:t>
            </a:r>
          </a:p>
          <a:p>
            <a:pPr marL="0" indent="0">
              <a:buNone/>
            </a:pPr>
            <a:endParaRPr lang="sv-SE" dirty="0" smtClean="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619250"/>
          </a:xfrm>
          <a:prstGeom prst="rect">
            <a:avLst/>
          </a:prstGeom>
        </p:spPr>
      </p:pic>
    </p:spTree>
    <p:extLst>
      <p:ext uri="{BB962C8B-B14F-4D97-AF65-F5344CB8AC3E}">
        <p14:creationId xmlns:p14="http://schemas.microsoft.com/office/powerpoint/2010/main" val="11000232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3533</TotalTime>
  <Words>617</Words>
  <Application>Microsoft Office PowerPoint</Application>
  <PresentationFormat>Anpassad</PresentationFormat>
  <Paragraphs>93</Paragraphs>
  <Slides>8</Slides>
  <Notes>8</Notes>
  <HiddenSlides>0</HiddenSlides>
  <MMClips>0</MMClips>
  <ScaleCrop>false</ScaleCrop>
  <HeadingPairs>
    <vt:vector size="4" baseType="variant">
      <vt:variant>
        <vt:lpstr>Tema</vt:lpstr>
      </vt:variant>
      <vt:variant>
        <vt:i4>1</vt:i4>
      </vt:variant>
      <vt:variant>
        <vt:lpstr>Bildrubriker</vt:lpstr>
      </vt:variant>
      <vt:variant>
        <vt:i4>8</vt:i4>
      </vt:variant>
    </vt:vector>
  </HeadingPairs>
  <TitlesOfParts>
    <vt:vector size="9" baseType="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Jörgen Ryno</dc:creator>
  <cp:lastModifiedBy>LIF</cp:lastModifiedBy>
  <cp:revision>48</cp:revision>
  <cp:lastPrinted>2014-04-23T06:43:44Z</cp:lastPrinted>
  <dcterms:created xsi:type="dcterms:W3CDTF">2014-04-07T08:06:18Z</dcterms:created>
  <dcterms:modified xsi:type="dcterms:W3CDTF">2014-04-24T22:30:02Z</dcterms:modified>
</cp:coreProperties>
</file>