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131B9-18C0-AEBF-65E7-3BF225DD8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86CD0CC-C912-F60D-4A5E-59B139D69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A6C517-13DE-9942-673C-B24CD183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B2320A-D86C-38C1-B9A8-9DC618A4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97915E-7817-1F10-AC79-D1A67F3C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3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F03A41-53BC-BDED-37F2-E29DA91C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641B136-216B-11CC-A939-CE2609E3E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C1A152-7E39-E174-4DF2-0DEF00A0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E296F0-1584-5832-3BB9-93BD8056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151B56-1600-34E1-6849-DF4EA2EE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98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E3F9ABD-B4FE-AD99-BDFE-43C694BE8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41E736-B408-F64F-E3DF-92BBB4E3F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F5ADDC-F05E-89B7-67ED-82677A98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46128C-B1C2-5D69-5B23-361DDDED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A964E6-3A33-6AB9-FBB6-6FFB636A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85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D04FC3-8013-257A-7A34-B32CC3FB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EDBA1D-809A-5787-E1EE-96AC477C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D5CC6D-CE39-A3BE-D632-6D17A06E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9374BB-956F-4050-3963-662C95F7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68420C-4834-3397-B4D3-350792C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97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816BEA-E5C5-77A0-9A53-9C15C0A3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C66548-3122-BD72-A5D8-DAF245A86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92E02D-4A86-2E1B-B9DB-32135918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3916A9-0FA0-49EA-792C-5532E628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BE46A9-7A58-1872-F26A-A2B744A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97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6AB527-5E6D-9E07-DD29-31F52DBE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66F717-EC3D-8D30-3C9E-C227F1547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D6C14C-714E-F20C-7925-4ABE2E578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72E6F83-B521-4AE5-59F6-BA12734D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C3DF90-4002-ACDA-567F-805A6E1B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693644-4331-827E-77D5-D66733A3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63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FF67FD-D167-AD62-A696-C40502B2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595789-CCF2-6906-D245-1976BA3F0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AEF925-0F6B-E8EA-7631-FF045BB9E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8C7E3C-A4CC-36ED-8A53-5E48D1789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BCB31FD-3027-9163-F1E3-F4F997002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14B8145-04FE-96DB-81C4-3102759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B97448C-3F79-FE05-36BD-03C1C539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294C2E2-586A-5495-6587-90FA0F14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57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5CA464-425F-0DC2-5ECD-498F12BD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D578C3B-48BA-6E07-BF7D-357B84D7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5F0288-E151-CF0D-F98C-8EA529C9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72E176F-721B-EFD8-E3B4-0D9C2295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42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AF15932-3D7F-70F6-0C79-0241B625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6C1C9C4-917C-C48B-151B-5F8B80F9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559C23-8982-92A4-73C2-5B921E3D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083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2026E-CA16-36B7-FAC1-06F633B4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F03601-A6AF-0DCE-3EF3-94A9F062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D4FB1C-8F93-E249-7A1D-875AC5346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0D8C06-B717-F6E8-6320-3CC5FA31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00774E-A368-72D1-8632-79C2932F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3C3EFD0-7401-CC0E-BDA0-C393D06E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80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5D1F0-5C77-E789-9843-0D6914B6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5B8C742-919A-9154-7674-33CDF755A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60D2B6-0F03-CF8B-A388-998694E1D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E143A4-DBED-45C1-4A09-8F471875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39EA6D-6926-8AF6-CEB9-5C60E1FE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27342E-BD99-8095-BAF7-0499F58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7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2C275CF-753D-DC24-6327-F0723A05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1A446B-BC34-F0C0-D25D-0CF393F42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B5F9A4-9CF7-3B48-9C15-779425FC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7DF9C-4FAC-4C91-99B6-D7F117B1E79E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4ECB1A-1DC6-957F-7546-EA4B2D4F0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80FD8B-7DB8-0F3B-90ED-FDCCC2EE1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ACA04-E152-40FC-8585-80E19FA0F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0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1A47F3E-55A5-B0A0-2DF9-C39CE4E3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Göteborgsvarvet</a:t>
            </a:r>
            <a:r>
              <a:rPr lang="en-US" sz="5400" dirty="0"/>
              <a:t> Marathon 3/9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34B81B1-3687-F2CC-0D62-E58D583FE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v-SE" sz="1600" dirty="0"/>
              <a:t>Vi är glada att du är med oss under söndagen - din insats är värdefull!</a:t>
            </a:r>
          </a:p>
          <a:p>
            <a:pPr marL="0" indent="0">
              <a:buNone/>
            </a:pPr>
            <a:r>
              <a:rPr lang="sv-SE" sz="1600" dirty="0"/>
              <a:t>Du är en av 3 000 funktionärer som har en viktig roll i Göteborgsvarvet Marathon. Hur du utför ditt uppdrag och hur du bemöter löpare och funktionärskollegor har stor betydelse för deltagarnas upplevelse! </a:t>
            </a:r>
          </a:p>
          <a:p>
            <a:pPr marL="0" indent="0">
              <a:buNone/>
            </a:pPr>
            <a:r>
              <a:rPr lang="sv-SE" sz="1600" dirty="0"/>
              <a:t>Vi uppmanar alla funktionärer att ladda ner Göteborgsvarvets </a:t>
            </a:r>
            <a:r>
              <a:rPr lang="sv-SE" sz="1600" dirty="0" err="1"/>
              <a:t>App</a:t>
            </a:r>
            <a:r>
              <a:rPr lang="sv-SE" sz="1600" dirty="0"/>
              <a:t> “</a:t>
            </a:r>
            <a:r>
              <a:rPr lang="sv-SE" sz="1600" b="1" dirty="0"/>
              <a:t>Göteborgsvarvet </a:t>
            </a:r>
            <a:r>
              <a:rPr lang="sv-SE" sz="1600" b="1" dirty="0" err="1"/>
              <a:t>App</a:t>
            </a:r>
            <a:r>
              <a:rPr lang="sv-SE" sz="1600" dirty="0"/>
              <a:t>” och slå på aviseringar för att kunna nås av viktig information.</a:t>
            </a:r>
            <a:endParaRPr lang="en-US" sz="2200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4BA99474-318A-9ED6-A67F-F13AE412C0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49" r="3" b="3"/>
          <a:stretch/>
        </p:blipFill>
        <p:spPr>
          <a:xfrm>
            <a:off x="5523749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814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939FC-AB03-AC46-30A3-56FBCE6E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/>
          <a:lstStyle/>
          <a:p>
            <a:r>
              <a:rPr lang="sv-SE" dirty="0"/>
              <a:t>Funktionärsinfo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DB451A-9219-FAD0-AC1A-FA99C7BE3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736520"/>
            <a:ext cx="4976769" cy="4440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b="1" dirty="0">
                <a:solidFill>
                  <a:prstClr val="black"/>
                </a:solidFill>
                <a:latin typeface="Calibri" panose="020F0502020204030204"/>
              </a:rPr>
              <a:t>Mat &amp; dryck</a:t>
            </a:r>
          </a:p>
          <a:p>
            <a:r>
              <a:rPr lang="sv-SE" sz="1600" dirty="0">
                <a:solidFill>
                  <a:prstClr val="black"/>
                </a:solidFill>
                <a:latin typeface="Calibri" panose="020F0502020204030204"/>
              </a:rPr>
              <a:t>En baguette och vatten i flaska finns till alla funktionärer</a:t>
            </a:r>
          </a:p>
          <a:p>
            <a:r>
              <a:rPr lang="sv-SE" sz="1600" dirty="0">
                <a:solidFill>
                  <a:prstClr val="black"/>
                </a:solidFill>
                <a:latin typeface="Calibri" panose="020F0502020204030204"/>
              </a:rPr>
              <a:t>Komplettera gärna själv med frukt, godis och annan dryck för att hålla energin uppe!</a:t>
            </a:r>
          </a:p>
          <a:p>
            <a:pPr marL="0" indent="0">
              <a:buNone/>
            </a:pPr>
            <a:endParaRPr lang="sv-SE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sv-SE" sz="1600" b="1" dirty="0">
                <a:solidFill>
                  <a:prstClr val="black"/>
                </a:solidFill>
                <a:latin typeface="Calibri" panose="020F0502020204030204"/>
              </a:rPr>
              <a:t>FUNKTIONÄRSSERVICE</a:t>
            </a:r>
          </a:p>
          <a:p>
            <a:r>
              <a:rPr lang="sv-SE" sz="1600" dirty="0">
                <a:solidFill>
                  <a:prstClr val="black"/>
                </a:solidFill>
                <a:latin typeface="Calibri" panose="020F0502020204030204"/>
              </a:rPr>
              <a:t>Kontakta i första hand din </a:t>
            </a:r>
            <a:r>
              <a:rPr lang="sv-SE" sz="1600" dirty="0" err="1">
                <a:solidFill>
                  <a:prstClr val="black"/>
                </a:solidFill>
                <a:latin typeface="Calibri" panose="020F0502020204030204"/>
              </a:rPr>
              <a:t>huvudfunktionär</a:t>
            </a:r>
            <a:r>
              <a:rPr lang="sv-SE" sz="1600" dirty="0">
                <a:solidFill>
                  <a:prstClr val="black"/>
                </a:solidFill>
                <a:latin typeface="Calibri" panose="020F0502020204030204"/>
              </a:rPr>
              <a:t> om du har frågor.  Therese Wennbom 0705-489813</a:t>
            </a:r>
          </a:p>
          <a:p>
            <a:r>
              <a:rPr lang="sv-SE" sz="1600" dirty="0">
                <a:solidFill>
                  <a:prstClr val="black"/>
                </a:solidFill>
                <a:latin typeface="Calibri" panose="020F0502020204030204"/>
              </a:rPr>
              <a:t>Det finns även support att få hos funktionärsservice i Friidrottens Hus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A242ED-84A7-59A5-73DB-A0A55E471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6520"/>
            <a:ext cx="5181600" cy="444044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KLÄDSEL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Göteborgsvarvet Marathon bär alla funktionärer reflexväst och rekommenderas att bära mörka byxor eller jeans.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Calibri" panose="020F0502020204030204"/>
              </a:rPr>
              <a:t>Kläder efter väder, vi är utomhus och inget tak!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Calibri" panose="020F0502020204030204"/>
              </a:rPr>
              <a:t>Använd inte funktionärsjackan från i våras då de bytt sponsorer sen dess.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Arrangörens önskemål är att inga andra varumärken än Göteborgsvarvets partners exponeras på t.ex. kepsar eller på annat sätt, när du utför ditt funktionärsuppdrag för Göteborgsvarvet Marathon.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502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939FC-AB03-AC46-30A3-56FBCE6E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/>
          <a:lstStyle/>
          <a:p>
            <a:r>
              <a:rPr lang="sv-SE" dirty="0"/>
              <a:t>Arbetsinstruktion väskförvaring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8BD5B5-BD7D-9D44-4158-277EB3352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6520"/>
            <a:ext cx="5181600" cy="444044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v-SE" b="1" dirty="0"/>
              <a:t>Mottagning</a:t>
            </a:r>
          </a:p>
          <a:p>
            <a:pPr marL="0" indent="0">
              <a:buNone/>
            </a:pPr>
            <a:r>
              <a:rPr lang="sv-SE" dirty="0"/>
              <a:t>Väskinlämningen öppnar </a:t>
            </a:r>
            <a:r>
              <a:rPr lang="sv-SE" dirty="0" err="1"/>
              <a:t>kl</a:t>
            </a:r>
            <a:r>
              <a:rPr lang="sv-SE" dirty="0"/>
              <a:t> 09:00</a:t>
            </a:r>
          </a:p>
          <a:p>
            <a:pPr marL="0" indent="0">
              <a:buNone/>
            </a:pPr>
            <a:r>
              <a:rPr lang="sv-SE" dirty="0"/>
              <a:t>Löparna ska lämna väskan vid rätt 1000-tal.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Väskor ska vara märkta med startnummer vid inlämning.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/>
              <a:t>En remsa på nummerlappen ska användas för detta.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/>
              <a:t>För de som glömt lilla nummertalongen finns spritpennor och papper hos värdeinlämningen.</a:t>
            </a:r>
          </a:p>
          <a:p>
            <a:r>
              <a:rPr lang="sv-SE" dirty="0"/>
              <a:t>Kontrollera Startnummer på löpare mot väskan.</a:t>
            </a:r>
          </a:p>
          <a:p>
            <a:r>
              <a:rPr lang="sv-SE" dirty="0"/>
              <a:t>Placera väskan framför rätt rad.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/>
              <a:t> En rad per 1000-startnummer.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Utläggning</a:t>
            </a:r>
          </a:p>
          <a:p>
            <a:r>
              <a:rPr lang="sv-SE" dirty="0"/>
              <a:t>Placera väskan i avsedd rad.</a:t>
            </a:r>
          </a:p>
          <a:p>
            <a:r>
              <a:rPr lang="sv-SE" dirty="0"/>
              <a:t>Placera väskorna i stigande ordning, </a:t>
            </a:r>
            <a:r>
              <a:rPr lang="sv-SE" dirty="0" err="1"/>
              <a:t>zig-zag</a:t>
            </a:r>
            <a:r>
              <a:rPr lang="sv-SE" dirty="0"/>
              <a:t> om det blir trångt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DB451A-9219-FAD0-AC1A-FA99C7BE3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6520"/>
            <a:ext cx="4976769" cy="444044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v-SE" b="1" dirty="0"/>
              <a:t>Utlämning</a:t>
            </a:r>
          </a:p>
          <a:p>
            <a:pPr marL="0" indent="0">
              <a:buNone/>
            </a:pPr>
            <a:r>
              <a:rPr lang="sv-SE" sz="2800" dirty="0"/>
              <a:t>Vi öppnar upp insläpp i mitten (runt markering 5-6000)</a:t>
            </a:r>
          </a:p>
          <a:p>
            <a:pPr marL="0" indent="0">
              <a:buNone/>
            </a:pPr>
            <a:r>
              <a:rPr lang="sv-SE" sz="2800" dirty="0"/>
              <a:t>Funktionärer släpper in löpare förbi staketet och anvisar löpare till rätt rad.</a:t>
            </a:r>
          </a:p>
          <a:p>
            <a:pPr marL="0" indent="0">
              <a:buNone/>
            </a:pPr>
            <a:endParaRPr lang="sv-SE" b="1" dirty="0"/>
          </a:p>
          <a:p>
            <a:r>
              <a:rPr lang="sv-SE" dirty="0"/>
              <a:t>Endast person med nummerlapp får gå in i effektförvaringen.</a:t>
            </a:r>
          </a:p>
          <a:p>
            <a:r>
              <a:rPr lang="sv-SE" dirty="0"/>
              <a:t>Anvisa löpare till rätt rad, där de får hämta själva. OBS! Endast person med nummerlapp ska släppas in, inga kompisar får följa med! Inga väskor får bäras in! </a:t>
            </a:r>
          </a:p>
          <a:p>
            <a:r>
              <a:rPr lang="sv-SE" dirty="0"/>
              <a:t>Ytterligare funktionärer ute bland väskorna hjälper till att hitta väskor och visa väg till utgången. </a:t>
            </a:r>
          </a:p>
          <a:p>
            <a:r>
              <a:rPr lang="sv-SE" dirty="0"/>
              <a:t>Ingen får öppna väska och packa upp i raderna!</a:t>
            </a:r>
          </a:p>
          <a:p>
            <a:pPr marL="0" indent="0">
              <a:buNone/>
            </a:pPr>
            <a:r>
              <a:rPr lang="sv-SE" b="1" dirty="0"/>
              <a:t>Utpassering</a:t>
            </a:r>
          </a:p>
          <a:p>
            <a:r>
              <a:rPr lang="sv-SE" dirty="0"/>
              <a:t>Vid utgången kontrollera startnummer på löpare mot väskan. Lätt att plocka liknande väska.</a:t>
            </a:r>
          </a:p>
          <a:p>
            <a:r>
              <a:rPr lang="sv-SE" dirty="0"/>
              <a:t>Om en väska saknas skrivs förlustanmälan. </a:t>
            </a:r>
          </a:p>
          <a:p>
            <a:r>
              <a:rPr lang="sv-SE" dirty="0"/>
              <a:t>Väskor kvar efter 19.30 lämnas till funktionärsservice i Friidrottens hus</a:t>
            </a:r>
          </a:p>
        </p:txBody>
      </p:sp>
    </p:spTree>
    <p:extLst>
      <p:ext uri="{BB962C8B-B14F-4D97-AF65-F5344CB8AC3E}">
        <p14:creationId xmlns:p14="http://schemas.microsoft.com/office/powerpoint/2010/main" val="234987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939FC-AB03-AC46-30A3-56FBCE6E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/>
          <a:lstStyle/>
          <a:p>
            <a:r>
              <a:rPr lang="sv-SE" dirty="0"/>
              <a:t>Arbetsinstruktion värdeförvaring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8BD5B5-BD7D-9D44-4158-277EB3352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6520"/>
            <a:ext cx="5181600" cy="4440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/>
              <a:t>Inlämning</a:t>
            </a:r>
          </a:p>
          <a:p>
            <a:r>
              <a:rPr lang="sv-SE" sz="1400" dirty="0"/>
              <a:t>Vi tar emot det som ryms i A4-bälgkuvert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400" dirty="0"/>
              <a:t>Nycklar, mobil, plånbok, mm.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400" dirty="0"/>
              <a:t>Mobiler ska vara på ljudlös/stör ej.</a:t>
            </a:r>
          </a:p>
          <a:p>
            <a:r>
              <a:rPr lang="sv-SE" sz="1400" dirty="0"/>
              <a:t>Skriv löparens Startnummer på kuvertet (ståendes, se bild). </a:t>
            </a:r>
          </a:p>
          <a:p>
            <a:r>
              <a:rPr lang="sv-SE" sz="1400" dirty="0"/>
              <a:t>Förslut kuvertet med klammer.</a:t>
            </a:r>
          </a:p>
          <a:p>
            <a:endParaRPr lang="sv-SE" sz="14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DB451A-9219-FAD0-AC1A-FA99C7BE3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6520"/>
            <a:ext cx="4976769" cy="444044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Placering i back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Placera kuvertet ståendes med numret mot dig i avsedd back.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back per 500-startnummer.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Backarna står i stigande ordning</a:t>
            </a:r>
          </a:p>
          <a:p>
            <a:pPr marL="0" indent="0">
              <a:buNone/>
            </a:pPr>
            <a:endParaRPr lang="sv-SE" sz="1400" b="1" dirty="0"/>
          </a:p>
          <a:p>
            <a:pPr marL="0" indent="0">
              <a:buNone/>
            </a:pPr>
            <a:r>
              <a:rPr lang="sv-SE" sz="1400" b="1" dirty="0"/>
              <a:t>Utlämning</a:t>
            </a:r>
          </a:p>
          <a:p>
            <a:r>
              <a:rPr lang="sv-SE" sz="1400" dirty="0"/>
              <a:t>Lämna ut numrerat kuvert mot kontroll av startnummerlapp. </a:t>
            </a:r>
          </a:p>
          <a:p>
            <a:r>
              <a:rPr lang="sv-SE" sz="1400" dirty="0"/>
              <a:t>Endast funktionärer får vara i tältet! </a:t>
            </a:r>
          </a:p>
          <a:p>
            <a:r>
              <a:rPr lang="sv-SE" sz="1400" dirty="0"/>
              <a:t>Om kuvert saknas skrivs förlustanmälan. </a:t>
            </a:r>
          </a:p>
          <a:p>
            <a:r>
              <a:rPr lang="sv-SE" sz="1400" dirty="0"/>
              <a:t>Kuvert kvar efter 19.30 lämnas till funktionärsservice i Friidrottens hus</a:t>
            </a:r>
          </a:p>
          <a:p>
            <a:endParaRPr lang="sv-SE" sz="1400" b="1" dirty="0"/>
          </a:p>
          <a:p>
            <a:endParaRPr lang="sv-SE" sz="1400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009A910-76DE-E408-5C37-31A1EA02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31" y="3602282"/>
            <a:ext cx="2695238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A9B9DE76-A1A4-13FB-20E8-2B99030CC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86" y="938524"/>
            <a:ext cx="9171428" cy="4980952"/>
          </a:xfrm>
          <a:prstGeom prst="rect">
            <a:avLst/>
          </a:prstGeo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210EC9E6-615E-39B6-62F2-79485D40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40636" cy="419966"/>
          </a:xfrm>
        </p:spPr>
        <p:txBody>
          <a:bodyPr>
            <a:normAutofit fontScale="90000"/>
          </a:bodyPr>
          <a:lstStyle/>
          <a:p>
            <a:r>
              <a:rPr lang="sv-SE" dirty="0"/>
              <a:t>Översikt inlämning 09:00-11:00</a:t>
            </a:r>
          </a:p>
        </p:txBody>
      </p:sp>
    </p:spTree>
    <p:extLst>
      <p:ext uri="{BB962C8B-B14F-4D97-AF65-F5344CB8AC3E}">
        <p14:creationId xmlns:p14="http://schemas.microsoft.com/office/powerpoint/2010/main" val="299003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210EC9E6-615E-39B6-62F2-79485D40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40636" cy="419966"/>
          </a:xfrm>
        </p:spPr>
        <p:txBody>
          <a:bodyPr>
            <a:normAutofit fontScale="90000"/>
          </a:bodyPr>
          <a:lstStyle/>
          <a:p>
            <a:r>
              <a:rPr lang="sv-SE" dirty="0"/>
              <a:t>Översikt bevakning &amp; utlämning 11:30-19:30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38C6E9-2A2C-60DE-D0C6-3377F723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09" y="824238"/>
            <a:ext cx="9152381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1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939FC-AB03-AC46-30A3-56FBCE6E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/>
          <a:lstStyle/>
          <a:p>
            <a:r>
              <a:rPr lang="sv-SE" dirty="0"/>
              <a:t>Bra att veta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DB451A-9219-FAD0-AC1A-FA99C7BE3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736520"/>
            <a:ext cx="4976769" cy="4440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600" b="1" dirty="0">
                <a:solidFill>
                  <a:prstClr val="black"/>
                </a:solidFill>
                <a:latin typeface="Calibri" panose="020F0502020204030204"/>
              </a:rPr>
              <a:t>TOALETTER</a:t>
            </a:r>
          </a:p>
          <a:p>
            <a:pPr marL="0" indent="0">
              <a:buNone/>
            </a:pPr>
            <a:r>
              <a:rPr lang="sv-SE" sz="1600" dirty="0">
                <a:solidFill>
                  <a:prstClr val="black"/>
                </a:solidFill>
                <a:latin typeface="Calibri" panose="020F0502020204030204"/>
              </a:rPr>
              <a:t>Toaletter från </a:t>
            </a:r>
            <a:r>
              <a:rPr lang="sv-SE" sz="1600" dirty="0" err="1">
                <a:solidFill>
                  <a:prstClr val="black"/>
                </a:solidFill>
                <a:latin typeface="Calibri" panose="020F0502020204030204"/>
              </a:rPr>
              <a:t>Hyrtoaletten</a:t>
            </a:r>
            <a:r>
              <a:rPr lang="sv-SE" sz="1600" dirty="0">
                <a:solidFill>
                  <a:prstClr val="black"/>
                </a:solidFill>
                <a:latin typeface="Calibri" panose="020F0502020204030204"/>
              </a:rPr>
              <a:t> finns på flera olika ställen i start/målområdet. I Slottsskogen vid starten, Frölunda Borg, vid Lars Israel Wahlmans väg och Entréparken efter målgång. Utmed banan finns toaletter innan alla vätskestationer. </a:t>
            </a:r>
          </a:p>
          <a:p>
            <a:pPr marL="0" indent="0">
              <a:buNone/>
            </a:pPr>
            <a:endParaRPr lang="sv-SE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OMKLÄDNING OCH DUSCH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 löpare har tillgång till omklädning och dusch efter loppet i motionscentralen i anknytning till Slottsskogsvallen.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MÅLGÅNG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Efter mål fortsätter löparna genom kurvan på Slottsskogsvallen, får sin medalj och bjuds på banan samt andra godsaker i Runners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Zone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Målet stänger </a:t>
            </a:r>
            <a:r>
              <a:rPr kumimoji="0" lang="sv-SE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18.00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A242ED-84A7-59A5-73DB-A0A55E471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6520"/>
            <a:ext cx="5181600" cy="4440443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SJUKVÅRD FÖRE START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Behöver löpare hjälp med lättare omplåstring före start finns plåster/skavsårsplåster i Informationscentret i startområdet. Vid samtliga sjukvårdsstationer finns COMPEED® skavsårsplåster.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STARTOMRÅDET OCH STARTGRUPPER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Göteborgsvarvet Marathon tillämpas självseedning baserad på förväntad sluttid, där löparen väljer startfålla själv. I varje fålla finns en farthållare.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Starten går </a:t>
            </a:r>
            <a:r>
              <a:rPr kumimoji="0" lang="sv-SE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</a:t>
            </a:r>
            <a:r>
              <a:rPr kumimoji="0" lang="sv-S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11.00, 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därefter sker rullande start för respektive startfålla. Alla löpare har startat </a:t>
            </a:r>
            <a:r>
              <a:rPr kumimoji="0" lang="sv-S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11.30. Tidtagningen startar först när löparen passerar startlinjen.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759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4C42B6A-F213-9CF4-172F-FA19F65D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23" y="469208"/>
            <a:ext cx="7740321" cy="60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9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A9CC281-2E35-D9C5-6293-DED165D7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65" y="227830"/>
            <a:ext cx="7533526" cy="606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3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Bredbild</PresentationFormat>
  <Paragraphs>78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Office-tema</vt:lpstr>
      <vt:lpstr>Göteborgsvarvet Marathon 3/9</vt:lpstr>
      <vt:lpstr>Funktionärsinfo</vt:lpstr>
      <vt:lpstr>Arbetsinstruktion väskförvaring</vt:lpstr>
      <vt:lpstr>Arbetsinstruktion värdeförvaring</vt:lpstr>
      <vt:lpstr>Översikt inlämning 09:00-11:00</vt:lpstr>
      <vt:lpstr>Översikt bevakning &amp; utlämning 11:30-19:30</vt:lpstr>
      <vt:lpstr>Bra att veta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Göteborgsvarvet Marathon 3/9</dc:title>
  <dc:creator>Therese Wennbom</dc:creator>
  <cp:lastModifiedBy>Therese Wennbom</cp:lastModifiedBy>
  <cp:revision>1</cp:revision>
  <dcterms:created xsi:type="dcterms:W3CDTF">2023-08-31T19:13:55Z</dcterms:created>
  <dcterms:modified xsi:type="dcterms:W3CDTF">2023-08-31T21:01:13Z</dcterms:modified>
</cp:coreProperties>
</file>