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5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A022EDF-A54F-797C-DE4C-0EA652816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390493" cy="14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56" y="1380564"/>
            <a:ext cx="3421026" cy="23462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Föräldramöte </a:t>
            </a:r>
            <a:b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SK Lejon TKH </a:t>
            </a:r>
            <a:b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(födda 2018-2021)</a:t>
            </a:r>
            <a:b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2025-09-22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9B57832-8FDA-E01D-919F-81D95F424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201" y="1872333"/>
            <a:ext cx="3013822" cy="311333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8413DBF-D54E-2188-8774-FD2CC435F251}"/>
              </a:ext>
            </a:extLst>
          </p:cNvPr>
          <p:cNvSpPr txBox="1"/>
          <p:nvPr/>
        </p:nvSpPr>
        <p:spPr>
          <a:xfrm>
            <a:off x="834887" y="5477436"/>
            <a:ext cx="706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TKH = Tre Kronors Hockeyskola</a:t>
            </a:r>
          </a:p>
          <a:p>
            <a:r>
              <a:rPr lang="sv-SE" sz="1400" dirty="0"/>
              <a:t>En blandning av hockey- och skridskoskola med stöd från Svenska Ishockeyförbundet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Laget.se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dirty="0"/>
              <a:t>Ska </a:t>
            </a:r>
            <a:r>
              <a:rPr dirty="0" err="1"/>
              <a:t>någon</a:t>
            </a:r>
            <a:r>
              <a:rPr dirty="0"/>
              <a:t> </a:t>
            </a:r>
            <a:r>
              <a:rPr dirty="0" err="1"/>
              <a:t>läggas</a:t>
            </a:r>
            <a:r>
              <a:rPr dirty="0"/>
              <a:t> till? Ska </a:t>
            </a:r>
            <a:r>
              <a:rPr dirty="0" err="1"/>
              <a:t>någon</a:t>
            </a:r>
            <a:r>
              <a:rPr dirty="0"/>
              <a:t> </a:t>
            </a:r>
            <a:r>
              <a:rPr dirty="0" err="1"/>
              <a:t>plockas</a:t>
            </a:r>
            <a:r>
              <a:rPr dirty="0"/>
              <a:t> bort?</a:t>
            </a:r>
          </a:p>
          <a:p>
            <a:pPr>
              <a:defRPr sz="2000"/>
            </a:pPr>
            <a:r>
              <a:rPr dirty="0"/>
              <a:t>Har vi </a:t>
            </a:r>
            <a:r>
              <a:rPr dirty="0" err="1"/>
              <a:t>fler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hjälpa</a:t>
            </a:r>
            <a:r>
              <a:rPr dirty="0"/>
              <a:t> till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hjälp-ledare</a:t>
            </a:r>
            <a:r>
              <a:rPr dirty="0"/>
              <a:t>?</a:t>
            </a:r>
          </a:p>
          <a:p>
            <a:pPr>
              <a:defRPr sz="2000"/>
            </a:pPr>
            <a:r>
              <a:rPr dirty="0"/>
              <a:t>Har vi </a:t>
            </a:r>
            <a:r>
              <a:rPr dirty="0" err="1"/>
              <a:t>någon</a:t>
            </a:r>
            <a:r>
              <a:rPr dirty="0"/>
              <a:t>/</a:t>
            </a:r>
            <a:r>
              <a:rPr dirty="0" err="1"/>
              <a:t>några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lära</a:t>
            </a:r>
            <a:r>
              <a:rPr dirty="0"/>
              <a:t> sig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slipa</a:t>
            </a:r>
            <a:r>
              <a:rPr dirty="0"/>
              <a:t>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5DE4583-EC38-D9CB-D829-10AAE1547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" y="2710321"/>
            <a:ext cx="7951305" cy="406704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C79F639-48A6-E231-E1AD-02484A05A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604" y="579883"/>
            <a:ext cx="1936143" cy="194787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4BF4357-AAD9-CD1C-E0AA-B89BCB16687A}"/>
              </a:ext>
            </a:extLst>
          </p:cNvPr>
          <p:cNvSpPr txBox="1"/>
          <p:nvPr/>
        </p:nvSpPr>
        <p:spPr>
          <a:xfrm>
            <a:off x="6114553" y="274638"/>
            <a:ext cx="257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Formulär för att bli inlagd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42FEBD-304A-474C-7A67-ECBB23FD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… i slutet av mötet uppdaterades listan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934629-0002-97D7-DB44-77E3223F2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är enormt tacksamma för den fina supporten, vi fick in flera nya ledare och uppdaterade listan på laget.se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055F321-D572-CF3D-E456-F9C53CC06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88" y="3282622"/>
            <a:ext cx="5122058" cy="338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1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Välkomna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/>
              <a:t>Presentation av </a:t>
            </a:r>
            <a:r>
              <a:rPr dirty="0" err="1"/>
              <a:t>oss</a:t>
            </a:r>
            <a:r>
              <a:rPr dirty="0"/>
              <a:t> </a:t>
            </a:r>
            <a:r>
              <a:rPr dirty="0" err="1"/>
              <a:t>ledare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kallat</a:t>
            </a:r>
            <a:endParaRPr lang="sv-S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Kort info om SK Lejon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/>
          </a:p>
          <a:p>
            <a:pPr>
              <a:defRPr sz="2000"/>
            </a:pPr>
            <a:r>
              <a:rPr dirty="0"/>
              <a:t>SK Lejon </a:t>
            </a:r>
            <a:r>
              <a:rPr dirty="0" err="1"/>
              <a:t>omfattar</a:t>
            </a:r>
            <a:r>
              <a:rPr dirty="0"/>
              <a:t> TKH, U9-U13, U15, J18, J20 </a:t>
            </a:r>
            <a:r>
              <a:rPr dirty="0" err="1"/>
              <a:t>och</a:t>
            </a:r>
            <a:r>
              <a:rPr dirty="0"/>
              <a:t> A-lag</a:t>
            </a:r>
          </a:p>
          <a:p>
            <a:pPr>
              <a:defRPr sz="2000"/>
            </a:pPr>
            <a:r>
              <a:rPr dirty="0"/>
              <a:t>SK Lejon </a:t>
            </a:r>
            <a:r>
              <a:rPr dirty="0" err="1"/>
              <a:t>har</a:t>
            </a:r>
            <a:r>
              <a:rPr dirty="0"/>
              <a:t> Skellefteå Kraft Arena </a:t>
            </a:r>
            <a:r>
              <a:rPr dirty="0" err="1"/>
              <a:t>som</a:t>
            </a:r>
            <a:r>
              <a:rPr dirty="0"/>
              <a:t> bas, </a:t>
            </a:r>
            <a:r>
              <a:rPr dirty="0" err="1"/>
              <a:t>både</a:t>
            </a:r>
            <a:r>
              <a:rPr dirty="0"/>
              <a:t> för lag o </a:t>
            </a:r>
            <a:r>
              <a:rPr dirty="0" err="1"/>
              <a:t>kansli</a:t>
            </a:r>
            <a:endParaRPr dirty="0"/>
          </a:p>
          <a:p>
            <a:pPr>
              <a:defRPr sz="2000"/>
            </a:pPr>
            <a:r>
              <a:rPr dirty="0"/>
              <a:t>Träningsgrupp</a:t>
            </a:r>
            <a:r>
              <a:rPr lang="sv-SE" dirty="0"/>
              <a:t>er</a:t>
            </a:r>
            <a:r>
              <a:rPr dirty="0"/>
              <a:t> 2025/2026</a:t>
            </a:r>
          </a:p>
          <a:p>
            <a:pPr lvl="1">
              <a:defRPr sz="2000"/>
            </a:pPr>
            <a:r>
              <a:rPr dirty="0"/>
              <a:t>2013-2015 (U11-U13)</a:t>
            </a:r>
          </a:p>
          <a:p>
            <a:pPr lvl="1">
              <a:defRPr sz="2000"/>
            </a:pPr>
            <a:r>
              <a:rPr dirty="0"/>
              <a:t>2016-2018 (U9-U10), 2018-barn </a:t>
            </a:r>
            <a:r>
              <a:rPr dirty="0" err="1"/>
              <a:t>egentligen</a:t>
            </a:r>
            <a:r>
              <a:rPr dirty="0"/>
              <a:t> </a:t>
            </a:r>
            <a:r>
              <a:rPr dirty="0" err="1"/>
              <a:t>ett</a:t>
            </a:r>
            <a:r>
              <a:rPr dirty="0"/>
              <a:t> </a:t>
            </a:r>
            <a:r>
              <a:rPr dirty="0" err="1"/>
              <a:t>år</a:t>
            </a:r>
            <a:r>
              <a:rPr dirty="0"/>
              <a:t> </a:t>
            </a:r>
            <a:r>
              <a:rPr dirty="0" err="1"/>
              <a:t>unga</a:t>
            </a:r>
            <a:r>
              <a:rPr dirty="0"/>
              <a:t> (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"U8"-barn)</a:t>
            </a:r>
          </a:p>
          <a:p>
            <a:pPr lvl="1">
              <a:defRPr sz="2000"/>
            </a:pPr>
            <a:r>
              <a:rPr dirty="0"/>
              <a:t>2018-2021 (TKH), 2021-barn </a:t>
            </a:r>
            <a:r>
              <a:rPr dirty="0" err="1"/>
              <a:t>behöver</a:t>
            </a:r>
            <a:r>
              <a:rPr dirty="0"/>
              <a:t> </a:t>
            </a:r>
            <a:r>
              <a:rPr dirty="0" err="1"/>
              <a:t>föräldrar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is</a:t>
            </a:r>
          </a:p>
          <a:p>
            <a:pPr lvl="2">
              <a:defRPr sz="2000"/>
            </a:pPr>
            <a:r>
              <a:rPr dirty="0"/>
              <a:t>2021-barn </a:t>
            </a:r>
            <a:r>
              <a:rPr dirty="0" err="1"/>
              <a:t>är</a:t>
            </a:r>
            <a:r>
              <a:rPr dirty="0"/>
              <a:t> </a:t>
            </a:r>
            <a:r>
              <a:rPr dirty="0" err="1"/>
              <a:t>unga</a:t>
            </a:r>
            <a:r>
              <a:rPr dirty="0"/>
              <a:t>,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välkomna</a:t>
            </a:r>
            <a:r>
              <a:rPr dirty="0"/>
              <a:t> om de </a:t>
            </a:r>
            <a:r>
              <a:rPr dirty="0" err="1"/>
              <a:t>själva</a:t>
            </a:r>
            <a:r>
              <a:rPr dirty="0"/>
              <a:t> </a:t>
            </a:r>
            <a:r>
              <a:rPr dirty="0" err="1"/>
              <a:t>är</a:t>
            </a:r>
            <a:r>
              <a:rPr dirty="0"/>
              <a:t> </a:t>
            </a:r>
            <a:r>
              <a:rPr dirty="0" err="1"/>
              <a:t>motiverade</a:t>
            </a:r>
            <a:r>
              <a:rPr dirty="0"/>
              <a:t> o </a:t>
            </a:r>
            <a:r>
              <a:rPr dirty="0" err="1"/>
              <a:t>förälder</a:t>
            </a:r>
            <a:r>
              <a:rPr dirty="0"/>
              <a:t> </a:t>
            </a:r>
            <a:r>
              <a:rPr dirty="0" err="1"/>
              <a:t>är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is</a:t>
            </a:r>
          </a:p>
          <a:p>
            <a:pPr lvl="2">
              <a:defRPr sz="2000"/>
            </a:pPr>
            <a:r>
              <a:rPr dirty="0"/>
              <a:t>2018-barn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välja</a:t>
            </a:r>
            <a:r>
              <a:rPr dirty="0"/>
              <a:t> </a:t>
            </a:r>
            <a:r>
              <a:rPr dirty="0" err="1"/>
              <a:t>mellan</a:t>
            </a:r>
            <a:r>
              <a:rPr dirty="0"/>
              <a:t> TKH </a:t>
            </a:r>
            <a:r>
              <a:rPr dirty="0" err="1"/>
              <a:t>och</a:t>
            </a:r>
            <a:r>
              <a:rPr dirty="0"/>
              <a:t> U9:s </a:t>
            </a:r>
            <a:r>
              <a:rPr dirty="0" err="1"/>
              <a:t>träningsgrupp</a:t>
            </a:r>
            <a:endParaRPr lang="sv-SE" dirty="0"/>
          </a:p>
          <a:p>
            <a:pPr lvl="2">
              <a:defRPr sz="2000"/>
            </a:pPr>
            <a:r>
              <a:rPr dirty="0"/>
              <a:t>TKH </a:t>
            </a:r>
            <a:r>
              <a:rPr dirty="0" err="1"/>
              <a:t>kommer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år</a:t>
            </a:r>
            <a:r>
              <a:rPr dirty="0"/>
              <a:t> </a:t>
            </a:r>
            <a:r>
              <a:rPr dirty="0" err="1"/>
              <a:t>främst</a:t>
            </a:r>
            <a:r>
              <a:rPr dirty="0"/>
              <a:t> </a:t>
            </a:r>
            <a:r>
              <a:rPr dirty="0" err="1"/>
              <a:t>anpassas</a:t>
            </a:r>
            <a:r>
              <a:rPr dirty="0"/>
              <a:t> </a:t>
            </a:r>
            <a:r>
              <a:rPr dirty="0" err="1"/>
              <a:t>utifrån</a:t>
            </a:r>
            <a:r>
              <a:rPr dirty="0"/>
              <a:t> 2019-2020 </a:t>
            </a:r>
            <a:r>
              <a:rPr dirty="0" err="1"/>
              <a:t>barnens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, men </a:t>
            </a:r>
            <a:r>
              <a:rPr dirty="0" err="1"/>
              <a:t>givetvis</a:t>
            </a:r>
            <a:r>
              <a:rPr dirty="0"/>
              <a:t> </a:t>
            </a:r>
            <a:r>
              <a:rPr dirty="0" err="1"/>
              <a:t>försöker</a:t>
            </a:r>
            <a:r>
              <a:rPr dirty="0"/>
              <a:t> vi </a:t>
            </a:r>
            <a:r>
              <a:rPr dirty="0" err="1"/>
              <a:t>alltid</a:t>
            </a:r>
            <a:r>
              <a:rPr dirty="0"/>
              <a:t> ta </a:t>
            </a:r>
            <a:r>
              <a:rPr dirty="0" err="1"/>
              <a:t>hänsyn</a:t>
            </a:r>
            <a:r>
              <a:rPr dirty="0"/>
              <a:t> till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åldrar</a:t>
            </a:r>
            <a:r>
              <a:rPr dirty="0"/>
              <a:t> (</a:t>
            </a:r>
            <a:r>
              <a:rPr dirty="0" err="1"/>
              <a:t>tex</a:t>
            </a:r>
            <a:r>
              <a:rPr dirty="0"/>
              <a:t> 2018 </a:t>
            </a:r>
            <a:r>
              <a:rPr dirty="0" err="1"/>
              <a:t>och</a:t>
            </a:r>
            <a:r>
              <a:rPr dirty="0"/>
              <a:t> 2021)</a:t>
            </a:r>
          </a:p>
          <a:p>
            <a:pPr>
              <a:defRPr sz="2000"/>
            </a:pPr>
            <a:r>
              <a:rPr lang="sv-SE" dirty="0"/>
              <a:t>SK Lejon har årsmöte 2025-09-25, efter det fastställs detaljer om ekonomin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TKH Verksamhet &amp; mål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/>
              <a:t>Lekfull </a:t>
            </a:r>
            <a:r>
              <a:rPr dirty="0" err="1"/>
              <a:t>introduktion</a:t>
            </a:r>
            <a:r>
              <a:rPr dirty="0"/>
              <a:t> till hockey (</a:t>
            </a:r>
            <a:r>
              <a:rPr dirty="0" err="1"/>
              <a:t>skridskolek</a:t>
            </a:r>
            <a:r>
              <a:rPr dirty="0"/>
              <a:t>, stationer, </a:t>
            </a:r>
            <a:r>
              <a:rPr dirty="0" err="1"/>
              <a:t>rörelseglädje</a:t>
            </a:r>
            <a:r>
              <a:rPr dirty="0"/>
              <a:t>)</a:t>
            </a:r>
          </a:p>
          <a:p>
            <a:pPr>
              <a:defRPr sz="2000"/>
            </a:pPr>
            <a:r>
              <a:rPr dirty="0" err="1"/>
              <a:t>Fokus</a:t>
            </a:r>
            <a:r>
              <a:rPr dirty="0"/>
              <a:t>: </a:t>
            </a:r>
            <a:r>
              <a:rPr dirty="0" err="1"/>
              <a:t>trygghet</a:t>
            </a:r>
            <a:r>
              <a:rPr dirty="0"/>
              <a:t>, </a:t>
            </a:r>
            <a:r>
              <a:rPr dirty="0" err="1"/>
              <a:t>gemenskap</a:t>
            </a:r>
            <a:r>
              <a:rPr dirty="0"/>
              <a:t>, </a:t>
            </a:r>
            <a:r>
              <a:rPr dirty="0" err="1"/>
              <a:t>glädje</a:t>
            </a:r>
            <a:r>
              <a:rPr dirty="0"/>
              <a:t>, </a:t>
            </a:r>
            <a:r>
              <a:rPr dirty="0" err="1"/>
              <a:t>skridskoteknik</a:t>
            </a:r>
            <a:endParaRPr dirty="0"/>
          </a:p>
          <a:p>
            <a:pPr>
              <a:defRPr sz="2000"/>
            </a:pP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får</a:t>
            </a:r>
            <a:r>
              <a:rPr dirty="0"/>
              <a:t> </a:t>
            </a:r>
            <a:r>
              <a:rPr dirty="0" err="1"/>
              <a:t>prova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olika</a:t>
            </a:r>
            <a:r>
              <a:rPr dirty="0"/>
              <a:t> roller, </a:t>
            </a:r>
            <a:r>
              <a:rPr dirty="0" err="1"/>
              <a:t>inkl</a:t>
            </a:r>
            <a:r>
              <a:rPr dirty="0"/>
              <a:t>. </a:t>
            </a:r>
            <a:r>
              <a:rPr dirty="0" err="1"/>
              <a:t>målvakt</a:t>
            </a:r>
            <a:endParaRPr dirty="0"/>
          </a:p>
          <a:p>
            <a:pPr>
              <a:defRPr sz="2000"/>
            </a:pPr>
            <a:r>
              <a:rPr dirty="0"/>
              <a:t>Det ska </a:t>
            </a:r>
            <a:r>
              <a:rPr dirty="0" err="1"/>
              <a:t>vara</a:t>
            </a:r>
            <a:r>
              <a:rPr dirty="0"/>
              <a:t> </a:t>
            </a:r>
            <a:r>
              <a:rPr dirty="0" err="1"/>
              <a:t>så</a:t>
            </a:r>
            <a:r>
              <a:rPr dirty="0"/>
              <a:t> </a:t>
            </a:r>
            <a:r>
              <a:rPr dirty="0" err="1"/>
              <a:t>kul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man </a:t>
            </a:r>
            <a:r>
              <a:rPr dirty="0" err="1"/>
              <a:t>vill</a:t>
            </a:r>
            <a:r>
              <a:rPr dirty="0"/>
              <a:t> </a:t>
            </a:r>
            <a:r>
              <a:rPr dirty="0" err="1"/>
              <a:t>komma</a:t>
            </a:r>
            <a:r>
              <a:rPr dirty="0"/>
              <a:t> </a:t>
            </a:r>
            <a:r>
              <a:rPr dirty="0" err="1"/>
              <a:t>tillbaka</a:t>
            </a:r>
            <a:r>
              <a:rPr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TKH Säsongen 25/26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/>
              <a:t>Start </a:t>
            </a:r>
            <a:r>
              <a:rPr dirty="0" err="1"/>
              <a:t>helgen</a:t>
            </a:r>
            <a:r>
              <a:rPr dirty="0"/>
              <a:t> </a:t>
            </a:r>
            <a:r>
              <a:rPr dirty="0" err="1"/>
              <a:t>lör</a:t>
            </a:r>
            <a:r>
              <a:rPr dirty="0"/>
              <a:t> 20/9 (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förrgår</a:t>
            </a:r>
            <a:r>
              <a:rPr dirty="0"/>
              <a:t>), </a:t>
            </a:r>
            <a:r>
              <a:rPr dirty="0" err="1"/>
              <a:t>träningar</a:t>
            </a:r>
            <a:r>
              <a:rPr dirty="0"/>
              <a:t> </a:t>
            </a:r>
            <a:r>
              <a:rPr dirty="0" err="1"/>
              <a:t>lördagar</a:t>
            </a:r>
            <a:r>
              <a:rPr dirty="0"/>
              <a:t> </a:t>
            </a:r>
            <a:r>
              <a:rPr dirty="0" err="1"/>
              <a:t>samma</a:t>
            </a:r>
            <a:r>
              <a:rPr dirty="0"/>
              <a:t> </a:t>
            </a:r>
            <a:r>
              <a:rPr dirty="0" err="1"/>
              <a:t>tid</a:t>
            </a:r>
            <a:r>
              <a:rPr dirty="0"/>
              <a:t> o plats till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början</a:t>
            </a:r>
            <a:r>
              <a:rPr lang="sv-SE" dirty="0"/>
              <a:t> (5 veckor, sedan beror det på kommunen)</a:t>
            </a:r>
            <a:endParaRPr dirty="0"/>
          </a:p>
          <a:p>
            <a:pPr>
              <a:defRPr sz="2000"/>
            </a:pPr>
            <a:r>
              <a:rPr dirty="0"/>
              <a:t>En </a:t>
            </a:r>
            <a:r>
              <a:rPr dirty="0" err="1"/>
              <a:t>träning</a:t>
            </a:r>
            <a:r>
              <a:rPr dirty="0"/>
              <a:t> per </a:t>
            </a:r>
            <a:r>
              <a:rPr dirty="0" err="1"/>
              <a:t>vecka</a:t>
            </a:r>
            <a:endParaRPr dirty="0"/>
          </a:p>
          <a:p>
            <a:pPr>
              <a:defRPr sz="2000"/>
            </a:pPr>
            <a:r>
              <a:rPr dirty="0" err="1"/>
              <a:t>Kalendern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laget.se </a:t>
            </a:r>
            <a:r>
              <a:rPr dirty="0" err="1"/>
              <a:t>uppdateras</a:t>
            </a:r>
            <a:r>
              <a:rPr dirty="0"/>
              <a:t> </a:t>
            </a:r>
            <a:r>
              <a:rPr dirty="0" err="1"/>
              <a:t>löpande</a:t>
            </a:r>
            <a:r>
              <a:rPr dirty="0"/>
              <a:t>, </a:t>
            </a:r>
            <a:r>
              <a:rPr dirty="0" err="1"/>
              <a:t>svara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kallelsen</a:t>
            </a:r>
            <a:r>
              <a:rPr dirty="0"/>
              <a:t> om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kommer</a:t>
            </a:r>
            <a:r>
              <a:rPr dirty="0"/>
              <a:t> </a:t>
            </a:r>
            <a:r>
              <a:rPr dirty="0" err="1"/>
              <a:t>eller</a:t>
            </a:r>
            <a:r>
              <a:rPr dirty="0"/>
              <a:t> int</a:t>
            </a:r>
            <a:r>
              <a:rPr lang="sv-SE" dirty="0"/>
              <a:t>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Praktiskt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6503"/>
          </a:xfrm>
        </p:spPr>
        <p:txBody>
          <a:bodyPr>
            <a:normAutofit fontScale="92500" lnSpcReduction="20000"/>
          </a:bodyPr>
          <a:lstStyle/>
          <a:p>
            <a:endParaRPr sz="1600" dirty="0"/>
          </a:p>
          <a:p>
            <a:pPr>
              <a:defRPr sz="2000"/>
            </a:pPr>
            <a:r>
              <a:rPr sz="1400" dirty="0" err="1"/>
              <a:t>Obligatorisk</a:t>
            </a:r>
            <a:r>
              <a:rPr sz="1400" dirty="0"/>
              <a:t> </a:t>
            </a:r>
            <a:r>
              <a:rPr sz="1400" dirty="0" err="1"/>
              <a:t>utrustning</a:t>
            </a:r>
            <a:r>
              <a:rPr sz="1400" dirty="0"/>
              <a:t>: </a:t>
            </a:r>
            <a:r>
              <a:rPr sz="1400" dirty="0" err="1"/>
              <a:t>skridskor</a:t>
            </a:r>
            <a:r>
              <a:rPr sz="1400" dirty="0"/>
              <a:t>, </a:t>
            </a:r>
            <a:r>
              <a:rPr sz="1400" dirty="0" err="1"/>
              <a:t>hjälm</a:t>
            </a:r>
            <a:r>
              <a:rPr sz="1400" dirty="0"/>
              <a:t>, </a:t>
            </a:r>
            <a:r>
              <a:rPr sz="1400" dirty="0" err="1"/>
              <a:t>halsskydd</a:t>
            </a:r>
            <a:r>
              <a:rPr sz="1400" dirty="0"/>
              <a:t>, </a:t>
            </a:r>
            <a:r>
              <a:rPr sz="1400" dirty="0" err="1"/>
              <a:t>handskar</a:t>
            </a:r>
            <a:endParaRPr sz="1400" dirty="0"/>
          </a:p>
          <a:p>
            <a:pPr>
              <a:defRPr sz="2000"/>
            </a:pPr>
            <a:r>
              <a:rPr sz="1400" dirty="0" err="1"/>
              <a:t>Ledare</a:t>
            </a:r>
            <a:r>
              <a:rPr sz="1400" dirty="0"/>
              <a:t>/</a:t>
            </a:r>
            <a:r>
              <a:rPr sz="1400" dirty="0" err="1"/>
              <a:t>Föräldrar</a:t>
            </a:r>
            <a:r>
              <a:rPr sz="1400" dirty="0"/>
              <a:t> </a:t>
            </a:r>
            <a:r>
              <a:rPr sz="1400" dirty="0" err="1"/>
              <a:t>på</a:t>
            </a:r>
            <a:r>
              <a:rPr sz="1400" dirty="0"/>
              <a:t> is ska </a:t>
            </a:r>
            <a:r>
              <a:rPr sz="1400" dirty="0" err="1"/>
              <a:t>alltid</a:t>
            </a:r>
            <a:r>
              <a:rPr sz="1400" dirty="0"/>
              <a:t> ha </a:t>
            </a:r>
            <a:r>
              <a:rPr sz="1400" dirty="0" err="1"/>
              <a:t>minst</a:t>
            </a:r>
            <a:r>
              <a:rPr sz="1400" dirty="0"/>
              <a:t> </a:t>
            </a:r>
            <a:r>
              <a:rPr sz="1400" dirty="0" err="1"/>
              <a:t>skridskor</a:t>
            </a:r>
            <a:r>
              <a:rPr sz="1400" dirty="0"/>
              <a:t> o </a:t>
            </a:r>
            <a:r>
              <a:rPr sz="1400" dirty="0" err="1"/>
              <a:t>hjälm</a:t>
            </a:r>
            <a:endParaRPr sz="1400" dirty="0"/>
          </a:p>
          <a:p>
            <a:pPr>
              <a:defRPr sz="2000"/>
            </a:pPr>
            <a:r>
              <a:rPr sz="1400" dirty="0" err="1"/>
              <a:t>Klubben</a:t>
            </a:r>
            <a:r>
              <a:rPr sz="1400" dirty="0"/>
              <a:t> </a:t>
            </a:r>
            <a:r>
              <a:rPr sz="1400" dirty="0" err="1"/>
              <a:t>lånar</a:t>
            </a:r>
            <a:r>
              <a:rPr sz="1400" dirty="0"/>
              <a:t> </a:t>
            </a:r>
            <a:r>
              <a:rPr sz="1400" dirty="0" err="1"/>
              <a:t>ut</a:t>
            </a:r>
            <a:r>
              <a:rPr sz="1400" dirty="0"/>
              <a:t> </a:t>
            </a:r>
            <a:r>
              <a:rPr sz="1400" dirty="0" err="1"/>
              <a:t>vissa</a:t>
            </a:r>
            <a:r>
              <a:rPr sz="1400" dirty="0"/>
              <a:t> </a:t>
            </a:r>
            <a:r>
              <a:rPr sz="1400" dirty="0" err="1"/>
              <a:t>skydd</a:t>
            </a:r>
            <a:r>
              <a:rPr sz="1400" dirty="0"/>
              <a:t> (</a:t>
            </a:r>
            <a:r>
              <a:rPr sz="1400" dirty="0" err="1"/>
              <a:t>ej</a:t>
            </a:r>
            <a:r>
              <a:rPr sz="1400" dirty="0"/>
              <a:t> </a:t>
            </a:r>
            <a:r>
              <a:rPr sz="1400" dirty="0" err="1"/>
              <a:t>hjälm</a:t>
            </a:r>
            <a:r>
              <a:rPr sz="1400" dirty="0"/>
              <a:t>/</a:t>
            </a:r>
            <a:r>
              <a:rPr sz="1400" dirty="0" err="1"/>
              <a:t>skridskor</a:t>
            </a:r>
            <a:r>
              <a:rPr sz="1400" dirty="0"/>
              <a:t>), </a:t>
            </a:r>
            <a:r>
              <a:rPr sz="1400" dirty="0" err="1"/>
              <a:t>tipsar</a:t>
            </a:r>
            <a:r>
              <a:rPr sz="1400" dirty="0"/>
              <a:t> </a:t>
            </a:r>
            <a:r>
              <a:rPr sz="1400" dirty="0" err="1"/>
              <a:t>även</a:t>
            </a:r>
            <a:r>
              <a:rPr sz="1400" dirty="0"/>
              <a:t> om </a:t>
            </a:r>
            <a:r>
              <a:rPr sz="1400" dirty="0" err="1"/>
              <a:t>Fritidsbanken</a:t>
            </a:r>
            <a:r>
              <a:rPr sz="1400" dirty="0"/>
              <a:t> </a:t>
            </a:r>
          </a:p>
          <a:p>
            <a:pPr>
              <a:defRPr sz="2000"/>
            </a:pPr>
            <a:r>
              <a:rPr sz="1400" dirty="0" err="1"/>
              <a:t>Målvaktsutrustning</a:t>
            </a:r>
            <a:r>
              <a:rPr sz="1400" dirty="0"/>
              <a:t> </a:t>
            </a:r>
            <a:r>
              <a:rPr sz="1400" dirty="0" err="1"/>
              <a:t>finns</a:t>
            </a:r>
            <a:endParaRPr sz="1400" dirty="0"/>
          </a:p>
          <a:p>
            <a:pPr>
              <a:defRPr sz="2000"/>
            </a:pPr>
            <a:r>
              <a:rPr sz="1400" dirty="0" err="1"/>
              <a:t>Målvaktslista</a:t>
            </a:r>
            <a:r>
              <a:rPr sz="1400" dirty="0"/>
              <a:t> för </a:t>
            </a:r>
            <a:r>
              <a:rPr sz="1400" dirty="0" err="1"/>
              <a:t>att</a:t>
            </a:r>
            <a:r>
              <a:rPr sz="1400" dirty="0"/>
              <a:t> </a:t>
            </a:r>
            <a:r>
              <a:rPr sz="1400" dirty="0" err="1"/>
              <a:t>turas</a:t>
            </a:r>
            <a:r>
              <a:rPr sz="1400" dirty="0"/>
              <a:t> om </a:t>
            </a:r>
            <a:r>
              <a:rPr sz="1400" dirty="0" err="1"/>
              <a:t>att</a:t>
            </a:r>
            <a:r>
              <a:rPr sz="1400" dirty="0"/>
              <a:t> </a:t>
            </a:r>
            <a:r>
              <a:rPr sz="1400" dirty="0" err="1"/>
              <a:t>stå</a:t>
            </a:r>
            <a:r>
              <a:rPr sz="1400" dirty="0"/>
              <a:t> </a:t>
            </a:r>
            <a:r>
              <a:rPr sz="1400" dirty="0" err="1"/>
              <a:t>målvakt</a:t>
            </a:r>
            <a:endParaRPr sz="1400" dirty="0"/>
          </a:p>
          <a:p>
            <a:pPr>
              <a:defRPr sz="2000"/>
            </a:pPr>
            <a:r>
              <a:rPr sz="1400" dirty="0" err="1"/>
              <a:t>Slipning</a:t>
            </a:r>
            <a:r>
              <a:rPr sz="1400" dirty="0"/>
              <a:t> </a:t>
            </a:r>
            <a:r>
              <a:rPr sz="1400" dirty="0" err="1"/>
              <a:t>sista</a:t>
            </a:r>
            <a:r>
              <a:rPr sz="1400" dirty="0"/>
              <a:t> </a:t>
            </a:r>
            <a:r>
              <a:rPr sz="1400" dirty="0" err="1"/>
              <a:t>lördagen</a:t>
            </a:r>
            <a:r>
              <a:rPr sz="1400" dirty="0"/>
              <a:t> </a:t>
            </a:r>
            <a:r>
              <a:rPr sz="1400" dirty="0" err="1"/>
              <a:t>varje</a:t>
            </a:r>
            <a:r>
              <a:rPr sz="1400" dirty="0"/>
              <a:t> </a:t>
            </a:r>
            <a:r>
              <a:rPr sz="1400" dirty="0" err="1"/>
              <a:t>månad</a:t>
            </a:r>
            <a:endParaRPr sz="1400" dirty="0"/>
          </a:p>
          <a:p>
            <a:pPr>
              <a:defRPr sz="2000"/>
            </a:pPr>
            <a:r>
              <a:rPr sz="1400" dirty="0" err="1"/>
              <a:t>Träningströjor</a:t>
            </a:r>
            <a:r>
              <a:rPr sz="1400" dirty="0"/>
              <a:t> delas </a:t>
            </a:r>
            <a:r>
              <a:rPr sz="1400" dirty="0" err="1"/>
              <a:t>grovt</a:t>
            </a:r>
            <a:r>
              <a:rPr sz="1400" dirty="0"/>
              <a:t> </a:t>
            </a:r>
            <a:r>
              <a:rPr sz="1400" dirty="0" err="1"/>
              <a:t>ut</a:t>
            </a:r>
            <a:r>
              <a:rPr sz="1400" dirty="0"/>
              <a:t> </a:t>
            </a:r>
            <a:r>
              <a:rPr sz="1400" dirty="0" err="1"/>
              <a:t>efter</a:t>
            </a:r>
            <a:r>
              <a:rPr sz="1400" dirty="0"/>
              <a:t> </a:t>
            </a:r>
            <a:r>
              <a:rPr sz="1400" dirty="0" err="1"/>
              <a:t>födelseår</a:t>
            </a:r>
            <a:endParaRPr sz="1400" dirty="0"/>
          </a:p>
          <a:p>
            <a:pPr lvl="1">
              <a:defRPr sz="2000"/>
            </a:pPr>
            <a:r>
              <a:rPr sz="1400" dirty="0"/>
              <a:t> </a:t>
            </a:r>
            <a:r>
              <a:rPr sz="1400" dirty="0" err="1"/>
              <a:t>Födda</a:t>
            </a:r>
            <a:r>
              <a:rPr sz="1400" dirty="0"/>
              <a:t> 2018 tar RÖD *)</a:t>
            </a:r>
          </a:p>
          <a:p>
            <a:pPr lvl="1">
              <a:defRPr sz="2000"/>
            </a:pPr>
            <a:r>
              <a:rPr sz="1400" dirty="0"/>
              <a:t> </a:t>
            </a:r>
            <a:r>
              <a:rPr sz="1400" dirty="0" err="1"/>
              <a:t>Födda</a:t>
            </a:r>
            <a:r>
              <a:rPr sz="1400" dirty="0"/>
              <a:t> 2019 tar GUL *)</a:t>
            </a:r>
          </a:p>
          <a:p>
            <a:pPr lvl="1">
              <a:defRPr sz="2000"/>
            </a:pPr>
            <a:r>
              <a:rPr sz="1400" dirty="0"/>
              <a:t> </a:t>
            </a:r>
            <a:r>
              <a:rPr sz="1400" dirty="0" err="1"/>
              <a:t>Födda</a:t>
            </a:r>
            <a:r>
              <a:rPr sz="1400" dirty="0"/>
              <a:t> 2020 tar GRÖN *)</a:t>
            </a:r>
          </a:p>
          <a:p>
            <a:pPr lvl="1">
              <a:defRPr sz="2000"/>
            </a:pPr>
            <a:r>
              <a:rPr sz="1400" dirty="0"/>
              <a:t> </a:t>
            </a:r>
            <a:r>
              <a:rPr sz="1400" dirty="0" err="1"/>
              <a:t>Födda</a:t>
            </a:r>
            <a:r>
              <a:rPr sz="1400" dirty="0"/>
              <a:t> 2021 </a:t>
            </a:r>
            <a:r>
              <a:rPr sz="1400" dirty="0" err="1"/>
              <a:t>eller</a:t>
            </a:r>
            <a:r>
              <a:rPr sz="1400" dirty="0"/>
              <a:t> de </a:t>
            </a:r>
            <a:r>
              <a:rPr sz="1400" dirty="0" err="1"/>
              <a:t>som</a:t>
            </a:r>
            <a:r>
              <a:rPr sz="1400" dirty="0"/>
              <a:t> </a:t>
            </a:r>
            <a:r>
              <a:rPr sz="1400" dirty="0" err="1"/>
              <a:t>främst</a:t>
            </a:r>
            <a:r>
              <a:rPr sz="1400" dirty="0"/>
              <a:t> </a:t>
            </a:r>
            <a:r>
              <a:rPr sz="1400" dirty="0" err="1"/>
              <a:t>vill</a:t>
            </a:r>
            <a:r>
              <a:rPr sz="1400" dirty="0"/>
              <a:t> </a:t>
            </a:r>
            <a:r>
              <a:rPr sz="1400" dirty="0" err="1"/>
              <a:t>leka</a:t>
            </a:r>
            <a:r>
              <a:rPr sz="1400" dirty="0"/>
              <a:t> tar BLÅ *)</a:t>
            </a:r>
          </a:p>
          <a:p>
            <a:pPr lvl="1">
              <a:defRPr sz="2000"/>
            </a:pPr>
            <a:r>
              <a:rPr sz="1400" dirty="0"/>
              <a:t> *) </a:t>
            </a:r>
            <a:r>
              <a:rPr sz="1400" dirty="0" err="1"/>
              <a:t>eller</a:t>
            </a:r>
            <a:r>
              <a:rPr sz="1400" dirty="0"/>
              <a:t> </a:t>
            </a:r>
            <a:r>
              <a:rPr sz="1400" dirty="0" err="1"/>
              <a:t>en</a:t>
            </a:r>
            <a:r>
              <a:rPr sz="1400" dirty="0"/>
              <a:t> </a:t>
            </a:r>
            <a:r>
              <a:rPr sz="1400" dirty="0" err="1"/>
              <a:t>färg</a:t>
            </a:r>
            <a:r>
              <a:rPr sz="1400" dirty="0"/>
              <a:t> </a:t>
            </a:r>
            <a:r>
              <a:rPr sz="1400" dirty="0" err="1"/>
              <a:t>upp</a:t>
            </a:r>
            <a:r>
              <a:rPr sz="1400" dirty="0"/>
              <a:t> </a:t>
            </a:r>
            <a:r>
              <a:rPr sz="1400" dirty="0" err="1"/>
              <a:t>eller</a:t>
            </a:r>
            <a:r>
              <a:rPr sz="1400" dirty="0"/>
              <a:t> </a:t>
            </a:r>
            <a:r>
              <a:rPr sz="1400" dirty="0" err="1"/>
              <a:t>ned</a:t>
            </a:r>
            <a:r>
              <a:rPr sz="1400" dirty="0"/>
              <a:t> för </a:t>
            </a:r>
            <a:r>
              <a:rPr sz="1400" dirty="0" err="1"/>
              <a:t>att</a:t>
            </a:r>
            <a:r>
              <a:rPr sz="1400" dirty="0"/>
              <a:t> </a:t>
            </a:r>
            <a:r>
              <a:rPr sz="1400" dirty="0" err="1"/>
              <a:t>få</a:t>
            </a:r>
            <a:r>
              <a:rPr sz="1400" dirty="0"/>
              <a:t> </a:t>
            </a:r>
            <a:r>
              <a:rPr sz="1400" dirty="0" err="1"/>
              <a:t>hamn</a:t>
            </a:r>
            <a:r>
              <a:rPr sz="1400" dirty="0"/>
              <a:t> </a:t>
            </a:r>
            <a:r>
              <a:rPr sz="1400" dirty="0" err="1"/>
              <a:t>i</a:t>
            </a:r>
            <a:r>
              <a:rPr sz="1400" dirty="0"/>
              <a:t> </a:t>
            </a:r>
            <a:r>
              <a:rPr sz="1400" dirty="0" err="1"/>
              <a:t>en</a:t>
            </a:r>
            <a:r>
              <a:rPr sz="1400" dirty="0"/>
              <a:t> </a:t>
            </a:r>
            <a:r>
              <a:rPr sz="1400" dirty="0" err="1"/>
              <a:t>grupp</a:t>
            </a:r>
            <a:r>
              <a:rPr sz="1400" dirty="0"/>
              <a:t> man </a:t>
            </a:r>
            <a:r>
              <a:rPr sz="1400" dirty="0" err="1"/>
              <a:t>är</a:t>
            </a:r>
            <a:r>
              <a:rPr sz="1400" dirty="0"/>
              <a:t> </a:t>
            </a:r>
            <a:r>
              <a:rPr sz="1400" dirty="0" err="1"/>
              <a:t>mer</a:t>
            </a:r>
            <a:r>
              <a:rPr sz="1400" dirty="0"/>
              <a:t> </a:t>
            </a:r>
            <a:r>
              <a:rPr sz="1400" dirty="0" err="1"/>
              <a:t>trygg</a:t>
            </a:r>
            <a:r>
              <a:rPr sz="1400" dirty="0"/>
              <a:t> </a:t>
            </a:r>
            <a:r>
              <a:rPr sz="1400" dirty="0" err="1"/>
              <a:t>i</a:t>
            </a:r>
            <a:r>
              <a:rPr sz="1400" dirty="0"/>
              <a:t> </a:t>
            </a:r>
            <a:r>
              <a:rPr sz="1400" dirty="0" err="1"/>
              <a:t>eller</a:t>
            </a:r>
            <a:r>
              <a:rPr sz="1400" dirty="0"/>
              <a:t> för </a:t>
            </a:r>
            <a:r>
              <a:rPr sz="1400" dirty="0" err="1"/>
              <a:t>att</a:t>
            </a:r>
            <a:r>
              <a:rPr sz="1400" dirty="0"/>
              <a:t> </a:t>
            </a:r>
            <a:r>
              <a:rPr sz="1400" dirty="0" err="1"/>
              <a:t>få</a:t>
            </a:r>
            <a:r>
              <a:rPr sz="1400" dirty="0"/>
              <a:t> </a:t>
            </a:r>
            <a:r>
              <a:rPr sz="1400" dirty="0" err="1"/>
              <a:t>jämnt</a:t>
            </a:r>
            <a:r>
              <a:rPr sz="1400" dirty="0"/>
              <a:t> </a:t>
            </a:r>
            <a:r>
              <a:rPr sz="1400" dirty="0" err="1"/>
              <a:t>antal</a:t>
            </a:r>
            <a:r>
              <a:rPr sz="1400" dirty="0"/>
              <a:t> per </a:t>
            </a:r>
            <a:r>
              <a:rPr sz="1400" dirty="0" err="1"/>
              <a:t>färg</a:t>
            </a:r>
            <a:endParaRPr sz="1400" dirty="0"/>
          </a:p>
          <a:p>
            <a:pPr>
              <a:defRPr sz="2000"/>
            </a:pPr>
            <a:r>
              <a:rPr sz="1400" dirty="0" err="1"/>
              <a:t>Typiskt</a:t>
            </a:r>
            <a:r>
              <a:rPr sz="1400" dirty="0"/>
              <a:t> </a:t>
            </a:r>
            <a:r>
              <a:rPr sz="1400" dirty="0" err="1"/>
              <a:t>träningsupplägg</a:t>
            </a:r>
            <a:r>
              <a:rPr sz="1400" dirty="0"/>
              <a:t> </a:t>
            </a:r>
          </a:p>
          <a:p>
            <a:pPr lvl="1">
              <a:defRPr sz="2000"/>
            </a:pPr>
            <a:r>
              <a:rPr sz="1400" dirty="0"/>
              <a:t> </a:t>
            </a:r>
            <a:r>
              <a:rPr sz="1400" dirty="0" err="1"/>
              <a:t>mingel</a:t>
            </a:r>
            <a:endParaRPr sz="1400" dirty="0"/>
          </a:p>
          <a:p>
            <a:pPr lvl="1">
              <a:defRPr sz="2000"/>
            </a:pPr>
            <a:r>
              <a:rPr sz="1400" dirty="0"/>
              <a:t> </a:t>
            </a:r>
            <a:r>
              <a:rPr sz="1400" dirty="0" err="1"/>
              <a:t>samling</a:t>
            </a:r>
            <a:endParaRPr sz="1400" dirty="0"/>
          </a:p>
          <a:p>
            <a:pPr lvl="1">
              <a:defRPr sz="2000"/>
            </a:pPr>
            <a:r>
              <a:rPr sz="1400" dirty="0"/>
              <a:t> </a:t>
            </a:r>
            <a:r>
              <a:rPr sz="1400" dirty="0" err="1"/>
              <a:t>skridskoteknik</a:t>
            </a:r>
            <a:endParaRPr sz="1400" dirty="0"/>
          </a:p>
          <a:p>
            <a:pPr lvl="1">
              <a:defRPr sz="2000"/>
            </a:pPr>
            <a:r>
              <a:rPr sz="1400" dirty="0"/>
              <a:t> </a:t>
            </a:r>
            <a:r>
              <a:rPr sz="1400" dirty="0" err="1"/>
              <a:t>samling</a:t>
            </a:r>
            <a:endParaRPr sz="1400" dirty="0"/>
          </a:p>
          <a:p>
            <a:pPr lvl="1">
              <a:defRPr sz="2000"/>
            </a:pPr>
            <a:r>
              <a:rPr sz="1400" dirty="0"/>
              <a:t> stationer (</a:t>
            </a:r>
            <a:r>
              <a:rPr sz="1400" dirty="0" err="1"/>
              <a:t>spel</a:t>
            </a:r>
            <a:r>
              <a:rPr sz="1400" dirty="0"/>
              <a:t>, </a:t>
            </a:r>
            <a:r>
              <a:rPr sz="1400" dirty="0" err="1"/>
              <a:t>hinderbana</a:t>
            </a:r>
            <a:r>
              <a:rPr sz="1400" dirty="0"/>
              <a:t>, lek)</a:t>
            </a:r>
          </a:p>
          <a:p>
            <a:pPr lvl="1">
              <a:defRPr sz="2000"/>
            </a:pPr>
            <a:r>
              <a:rPr sz="1400" dirty="0"/>
              <a:t> </a:t>
            </a:r>
            <a:r>
              <a:rPr sz="1400" dirty="0" err="1"/>
              <a:t>avslutande</a:t>
            </a:r>
            <a:r>
              <a:rPr sz="1400" dirty="0"/>
              <a:t> </a:t>
            </a:r>
            <a:r>
              <a:rPr sz="1400" dirty="0" err="1"/>
              <a:t>samling</a:t>
            </a:r>
            <a:r>
              <a:rPr sz="1400" dirty="0"/>
              <a:t>/</a:t>
            </a:r>
            <a:r>
              <a:rPr sz="1400" dirty="0" err="1"/>
              <a:t>raketen</a:t>
            </a:r>
            <a:endParaRPr sz="1400" dirty="0"/>
          </a:p>
          <a:p>
            <a:pPr lvl="1">
              <a:defRPr sz="2000"/>
            </a:pPr>
            <a:r>
              <a:rPr sz="1400" dirty="0"/>
              <a:t> </a:t>
            </a:r>
            <a:r>
              <a:rPr sz="1400" dirty="0" err="1"/>
              <a:t>friåkning</a:t>
            </a:r>
            <a:endParaRPr sz="1400" dirty="0"/>
          </a:p>
          <a:p>
            <a:pPr>
              <a:defRPr sz="2000"/>
            </a:pPr>
            <a:r>
              <a:rPr sz="1400" dirty="0" err="1"/>
              <a:t>Märk</a:t>
            </a:r>
            <a:r>
              <a:rPr sz="1400" dirty="0"/>
              <a:t> barn </a:t>
            </a:r>
            <a:r>
              <a:rPr sz="1400" dirty="0" err="1"/>
              <a:t>och</a:t>
            </a:r>
            <a:r>
              <a:rPr sz="1400" dirty="0"/>
              <a:t> </a:t>
            </a:r>
            <a:r>
              <a:rPr sz="1400" dirty="0" err="1"/>
              <a:t>ledares</a:t>
            </a:r>
            <a:r>
              <a:rPr sz="1400" dirty="0"/>
              <a:t> </a:t>
            </a:r>
            <a:r>
              <a:rPr sz="1400" dirty="0" err="1"/>
              <a:t>hjälmar</a:t>
            </a:r>
            <a:r>
              <a:rPr sz="1400" dirty="0"/>
              <a:t> (ta med </a:t>
            </a:r>
            <a:r>
              <a:rPr sz="1400" dirty="0" err="1"/>
              <a:t>en</a:t>
            </a:r>
            <a:r>
              <a:rPr sz="1400" dirty="0"/>
              <a:t> </a:t>
            </a:r>
            <a:r>
              <a:rPr sz="1400" dirty="0" err="1"/>
              <a:t>namnlapp</a:t>
            </a:r>
            <a:r>
              <a:rPr sz="1400" dirty="0"/>
              <a:t> hem)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Ekonomi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 err="1"/>
              <a:t>Familjemedlemskap</a:t>
            </a:r>
            <a:r>
              <a:rPr dirty="0"/>
              <a:t> om 500 </a:t>
            </a:r>
            <a:r>
              <a:rPr dirty="0" err="1"/>
              <a:t>kr</a:t>
            </a:r>
            <a:r>
              <a:rPr dirty="0"/>
              <a:t> (3 </a:t>
            </a:r>
            <a:r>
              <a:rPr dirty="0" err="1"/>
              <a:t>provträningar</a:t>
            </a:r>
            <a:r>
              <a:rPr dirty="0"/>
              <a:t> gratis </a:t>
            </a:r>
            <a:r>
              <a:rPr dirty="0" err="1"/>
              <a:t>innan</a:t>
            </a:r>
            <a:r>
              <a:rPr dirty="0"/>
              <a:t>)</a:t>
            </a:r>
          </a:p>
          <a:p>
            <a:pPr>
              <a:defRPr sz="2000"/>
            </a:pPr>
            <a:r>
              <a:rPr dirty="0"/>
              <a:t>Ingen </a:t>
            </a:r>
            <a:r>
              <a:rPr dirty="0" err="1"/>
              <a:t>lagavgift</a:t>
            </a:r>
            <a:r>
              <a:rPr dirty="0"/>
              <a:t>, inga </a:t>
            </a:r>
            <a:r>
              <a:rPr dirty="0" err="1"/>
              <a:t>försäljningskrav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TKH</a:t>
            </a:r>
          </a:p>
          <a:p>
            <a:pPr>
              <a:defRPr sz="2000"/>
            </a:pPr>
            <a:r>
              <a:rPr dirty="0" err="1"/>
              <a:t>Föreningsgemensamma</a:t>
            </a:r>
            <a:r>
              <a:rPr dirty="0"/>
              <a:t> </a:t>
            </a:r>
            <a:r>
              <a:rPr dirty="0" err="1"/>
              <a:t>försäljningar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man </a:t>
            </a:r>
            <a:r>
              <a:rPr dirty="0" err="1"/>
              <a:t>stötta</a:t>
            </a:r>
            <a:r>
              <a:rPr dirty="0"/>
              <a:t> </a:t>
            </a:r>
            <a:r>
              <a:rPr dirty="0" err="1"/>
              <a:t>frivilligt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Kommunikation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dirty="0"/>
          </a:p>
          <a:p>
            <a:pPr>
              <a:defRPr sz="2000"/>
            </a:pPr>
            <a:r>
              <a:rPr dirty="0"/>
              <a:t>All info via laget.se + </a:t>
            </a:r>
            <a:r>
              <a:rPr dirty="0" err="1"/>
              <a:t>kalenderprenumeration</a:t>
            </a:r>
            <a:endParaRPr dirty="0"/>
          </a:p>
          <a:p>
            <a:pPr>
              <a:defRPr sz="2000"/>
            </a:pPr>
            <a:r>
              <a:rPr dirty="0" err="1"/>
              <a:t>Viktigt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svara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kallelser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tid</a:t>
            </a:r>
            <a:r>
              <a:rPr dirty="0"/>
              <a:t> </a:t>
            </a:r>
          </a:p>
          <a:p>
            <a:pPr lvl="1">
              <a:defRPr sz="2000"/>
            </a:pPr>
            <a:r>
              <a:rPr dirty="0" err="1"/>
              <a:t>underlag</a:t>
            </a:r>
            <a:r>
              <a:rPr dirty="0"/>
              <a:t> för </a:t>
            </a:r>
            <a:r>
              <a:rPr dirty="0" err="1"/>
              <a:t>planering</a:t>
            </a:r>
            <a:r>
              <a:rPr dirty="0"/>
              <a:t> </a:t>
            </a:r>
          </a:p>
          <a:p>
            <a:pPr lvl="1">
              <a:defRPr sz="2000"/>
            </a:pPr>
            <a:r>
              <a:rPr dirty="0" err="1"/>
              <a:t>närvaro</a:t>
            </a:r>
            <a:r>
              <a:rPr dirty="0"/>
              <a:t> ger </a:t>
            </a:r>
            <a:r>
              <a:rPr dirty="0" err="1"/>
              <a:t>ekonomisk</a:t>
            </a:r>
            <a:r>
              <a:rPr dirty="0"/>
              <a:t> </a:t>
            </a:r>
            <a:r>
              <a:rPr dirty="0" err="1"/>
              <a:t>ersättning</a:t>
            </a:r>
            <a:r>
              <a:rPr dirty="0"/>
              <a:t> </a:t>
            </a:r>
            <a:r>
              <a:rPr dirty="0" err="1"/>
              <a:t>från</a:t>
            </a:r>
            <a:r>
              <a:rPr dirty="0"/>
              <a:t> </a:t>
            </a:r>
            <a:r>
              <a:rPr dirty="0" err="1"/>
              <a:t>kommun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riksidrottsförbundet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47D9DB6-7E9F-8F22-504A-7D4A3E08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71" r="16658"/>
          <a:stretch>
            <a:fillRect/>
          </a:stretch>
        </p:blipFill>
        <p:spPr>
          <a:xfrm>
            <a:off x="4651513" y="2099145"/>
            <a:ext cx="4502506" cy="408697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8ED9D9A-3698-4BF1-8E1C-4749B3BCD6DC}"/>
              </a:ext>
            </a:extLst>
          </p:cNvPr>
          <p:cNvSpPr txBox="1"/>
          <p:nvPr/>
        </p:nvSpPr>
        <p:spPr>
          <a:xfrm>
            <a:off x="1041621" y="5338984"/>
            <a:ext cx="357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/>
              <a:t>All information finns på ett o samma ställe, se </a:t>
            </a:r>
          </a:p>
          <a:p>
            <a:pPr algn="r"/>
            <a:r>
              <a:rPr lang="sv-SE" sz="1400" dirty="0"/>
              <a:t>”</a:t>
            </a:r>
            <a:r>
              <a:rPr lang="sv-SE" sz="1400" b="1" dirty="0"/>
              <a:t>Samlad info om TKH 2025/26</a:t>
            </a:r>
            <a:r>
              <a:rPr lang="sv-SE" sz="1400" dirty="0"/>
              <a:t>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Ledare/Föräldrar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 err="1"/>
              <a:t>Hjälp</a:t>
            </a:r>
            <a:r>
              <a:rPr dirty="0"/>
              <a:t> </a:t>
            </a:r>
            <a:r>
              <a:rPr dirty="0" err="1"/>
              <a:t>gärna</a:t>
            </a:r>
            <a:r>
              <a:rPr dirty="0"/>
              <a:t> till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ledare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isen</a:t>
            </a:r>
            <a:r>
              <a:rPr dirty="0"/>
              <a:t> (</a:t>
            </a:r>
            <a:r>
              <a:rPr dirty="0" err="1"/>
              <a:t>ingen</a:t>
            </a:r>
            <a:r>
              <a:rPr dirty="0"/>
              <a:t> </a:t>
            </a:r>
            <a:r>
              <a:rPr dirty="0" err="1"/>
              <a:t>förkunskap</a:t>
            </a:r>
            <a:r>
              <a:rPr dirty="0"/>
              <a:t> </a:t>
            </a:r>
            <a:r>
              <a:rPr dirty="0" err="1"/>
              <a:t>krävs</a:t>
            </a:r>
            <a:r>
              <a:rPr dirty="0"/>
              <a:t>)</a:t>
            </a:r>
          </a:p>
          <a:p>
            <a:pPr>
              <a:defRPr sz="2000"/>
            </a:pPr>
            <a:r>
              <a:rPr dirty="0" err="1"/>
              <a:t>Ledare</a:t>
            </a:r>
            <a:r>
              <a:rPr dirty="0"/>
              <a:t> just nu, </a:t>
            </a:r>
            <a:r>
              <a:rPr dirty="0" err="1"/>
              <a:t>önskar</a:t>
            </a:r>
            <a:r>
              <a:rPr dirty="0"/>
              <a:t> </a:t>
            </a:r>
            <a:r>
              <a:rPr dirty="0" err="1"/>
              <a:t>få</a:t>
            </a:r>
            <a:r>
              <a:rPr dirty="0"/>
              <a:t> in </a:t>
            </a:r>
            <a:r>
              <a:rPr dirty="0" err="1"/>
              <a:t>fler</a:t>
            </a:r>
            <a:r>
              <a:rPr dirty="0"/>
              <a:t> o </a:t>
            </a:r>
            <a:r>
              <a:rPr dirty="0" err="1"/>
              <a:t>gärna</a:t>
            </a:r>
            <a:r>
              <a:rPr dirty="0"/>
              <a:t> </a:t>
            </a:r>
            <a:r>
              <a:rPr dirty="0" err="1"/>
              <a:t>även</a:t>
            </a:r>
            <a:r>
              <a:rPr dirty="0"/>
              <a:t> </a:t>
            </a:r>
            <a:r>
              <a:rPr dirty="0" err="1"/>
              <a:t>mammor</a:t>
            </a:r>
            <a:endParaRPr dirty="0"/>
          </a:p>
          <a:p>
            <a:pPr lvl="1">
              <a:defRPr sz="2000"/>
            </a:pPr>
            <a:r>
              <a:rPr dirty="0"/>
              <a:t>TKH-</a:t>
            </a:r>
            <a:r>
              <a:rPr dirty="0" err="1"/>
              <a:t>ansvarig</a:t>
            </a:r>
            <a:r>
              <a:rPr dirty="0"/>
              <a:t> </a:t>
            </a:r>
            <a:r>
              <a:rPr dirty="0" err="1"/>
              <a:t>förra</a:t>
            </a:r>
            <a:r>
              <a:rPr dirty="0"/>
              <a:t> </a:t>
            </a:r>
            <a:r>
              <a:rPr dirty="0" err="1"/>
              <a:t>säsongen</a:t>
            </a:r>
            <a:r>
              <a:rPr dirty="0"/>
              <a:t> var Peter Nyström, men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från</a:t>
            </a:r>
            <a:r>
              <a:rPr dirty="0"/>
              <a:t> </a:t>
            </a:r>
            <a:r>
              <a:rPr dirty="0" err="1"/>
              <a:t>oktober</a:t>
            </a:r>
            <a:r>
              <a:rPr dirty="0"/>
              <a:t> in </a:t>
            </a:r>
            <a:r>
              <a:rPr dirty="0" err="1"/>
              <a:t>i</a:t>
            </a:r>
            <a:r>
              <a:rPr dirty="0"/>
              <a:t> U9-U10</a:t>
            </a:r>
          </a:p>
          <a:p>
            <a:pPr lvl="1">
              <a:defRPr sz="2000"/>
            </a:pPr>
            <a:r>
              <a:rPr dirty="0"/>
              <a:t>Oscar Fransson </a:t>
            </a:r>
            <a:r>
              <a:rPr dirty="0" err="1"/>
              <a:t>kan</a:t>
            </a:r>
            <a:r>
              <a:rPr dirty="0"/>
              <a:t> ta </a:t>
            </a:r>
            <a:r>
              <a:rPr dirty="0" err="1"/>
              <a:t>ett</a:t>
            </a:r>
            <a:r>
              <a:rPr dirty="0"/>
              <a:t> </a:t>
            </a:r>
            <a:r>
              <a:rPr dirty="0" err="1"/>
              <a:t>ökat</a:t>
            </a:r>
            <a:r>
              <a:rPr dirty="0"/>
              <a:t> </a:t>
            </a:r>
            <a:r>
              <a:rPr dirty="0" err="1"/>
              <a:t>ansvar</a:t>
            </a:r>
            <a:r>
              <a:rPr dirty="0"/>
              <a:t> </a:t>
            </a:r>
            <a:r>
              <a:rPr dirty="0" err="1"/>
              <a:t>denna</a:t>
            </a:r>
            <a:r>
              <a:rPr dirty="0"/>
              <a:t> </a:t>
            </a:r>
            <a:r>
              <a:rPr dirty="0" err="1"/>
              <a:t>säsong</a:t>
            </a:r>
            <a:r>
              <a:rPr dirty="0"/>
              <a:t>, men tar </a:t>
            </a:r>
            <a:r>
              <a:rPr dirty="0" err="1"/>
              <a:t>tacksamt</a:t>
            </a:r>
            <a:r>
              <a:rPr dirty="0"/>
              <a:t> </a:t>
            </a:r>
            <a:r>
              <a:rPr dirty="0" err="1"/>
              <a:t>emot</a:t>
            </a:r>
            <a:r>
              <a:rPr dirty="0"/>
              <a:t> </a:t>
            </a:r>
            <a:r>
              <a:rPr dirty="0" err="1"/>
              <a:t>hjälp</a:t>
            </a:r>
            <a:endParaRPr dirty="0"/>
          </a:p>
          <a:p>
            <a:pPr lvl="1">
              <a:defRPr sz="2000"/>
            </a:pPr>
            <a:r>
              <a:rPr dirty="0" err="1"/>
              <a:t>Ledarna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Messenger-</a:t>
            </a:r>
            <a:r>
              <a:rPr dirty="0" err="1"/>
              <a:t>grupp</a:t>
            </a:r>
            <a:r>
              <a:rPr dirty="0"/>
              <a:t> vid </a:t>
            </a:r>
            <a:r>
              <a:rPr dirty="0" err="1"/>
              <a:t>sidan</a:t>
            </a:r>
            <a:r>
              <a:rPr dirty="0"/>
              <a:t> av laget.se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621</Words>
  <Application>Microsoft Office PowerPoint</Application>
  <PresentationFormat>Bildspel på skärmen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Föräldramöte  SK Lejon TKH  (födda 2018-2021)  2025-09-22</vt:lpstr>
      <vt:lpstr>Välkomna</vt:lpstr>
      <vt:lpstr>Kort info om SK Lejon</vt:lpstr>
      <vt:lpstr>TKH Verksamhet &amp; mål</vt:lpstr>
      <vt:lpstr>TKH Säsongen 25/26</vt:lpstr>
      <vt:lpstr>Praktiskt</vt:lpstr>
      <vt:lpstr>Ekonomi</vt:lpstr>
      <vt:lpstr>Kommunikation</vt:lpstr>
      <vt:lpstr>Ledare/Föräldrar</vt:lpstr>
      <vt:lpstr>Laget.se</vt:lpstr>
      <vt:lpstr>… i slutet av mötet uppdaterades listan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Peter Nyström</cp:lastModifiedBy>
  <cp:revision>7</cp:revision>
  <dcterms:created xsi:type="dcterms:W3CDTF">2013-01-27T09:14:16Z</dcterms:created>
  <dcterms:modified xsi:type="dcterms:W3CDTF">2025-09-24T20:05:48Z</dcterms:modified>
  <cp:category/>
</cp:coreProperties>
</file>