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5" r:id="rId4"/>
    <p:sldId id="259" r:id="rId5"/>
    <p:sldId id="263" r:id="rId6"/>
    <p:sldId id="261" r:id="rId7"/>
    <p:sldId id="262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format på underrubrik i bakgrunden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9/14/2021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9/14/2021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9/14/2021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9/14/2021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9/14/2021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9/14/2021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kolum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9/14/2021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9/14/2021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9/14/2021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9/14/2021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9/14/2021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9/14/2021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9/14/2021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9/14/2021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9/14/2021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9/14/2021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9/14/2021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9/14/2021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Victor.holmgren@rfsisu.s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327378" y="2675467"/>
            <a:ext cx="8497078" cy="1440068"/>
          </a:xfrm>
        </p:spPr>
        <p:txBody>
          <a:bodyPr/>
          <a:lstStyle/>
          <a:p>
            <a:r>
              <a:rPr lang="sv-SE" dirty="0"/>
              <a:t>Ledare/tränarträff 14 </a:t>
            </a:r>
            <a:r>
              <a:rPr lang="sv-SE" dirty="0" err="1"/>
              <a:t>sept</a:t>
            </a:r>
            <a:r>
              <a:rPr lang="sv-SE" dirty="0"/>
              <a:t> 2021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Välkomna</a:t>
            </a:r>
          </a:p>
        </p:txBody>
      </p:sp>
    </p:spTree>
    <p:extLst>
      <p:ext uri="{BB962C8B-B14F-4D97-AF65-F5344CB8AC3E}">
        <p14:creationId xmlns:p14="http://schemas.microsoft.com/office/powerpoint/2010/main" val="2958356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sv-SE" dirty="0"/>
              <a:t>Säsongen 2021/22</a:t>
            </a:r>
          </a:p>
          <a:p>
            <a:pPr lvl="0"/>
            <a:r>
              <a:rPr lang="sv-SE" dirty="0"/>
              <a:t>Ekonomi- organisation</a:t>
            </a:r>
          </a:p>
          <a:p>
            <a:pPr lvl="0"/>
            <a:r>
              <a:rPr lang="sv-SE" dirty="0"/>
              <a:t>Stärka klubbkänsla, värdegrund, </a:t>
            </a:r>
            <a:r>
              <a:rPr lang="sv-SE" dirty="0" err="1"/>
              <a:t>utbildningsamarbete</a:t>
            </a:r>
            <a:r>
              <a:rPr lang="sv-SE" dirty="0"/>
              <a:t> med SISU</a:t>
            </a:r>
          </a:p>
          <a:p>
            <a:pPr lvl="0"/>
            <a:r>
              <a:rPr lang="sv-SE" dirty="0"/>
              <a:t>Spelare, ledare, material, anläggning</a:t>
            </a:r>
          </a:p>
          <a:p>
            <a:pPr lvl="0"/>
            <a:r>
              <a:rPr lang="sv-SE" dirty="0"/>
              <a:t>Utbildning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22016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2811AD1-863E-479E-9314-2F56397A1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Säsongen 2021/2022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BBF8F64-E3D3-4428-A1AA-EAE8A84292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/>
              <a:t>Corona – 29 </a:t>
            </a:r>
            <a:r>
              <a:rPr lang="sv-SE" dirty="0" err="1"/>
              <a:t>sept</a:t>
            </a:r>
            <a:endParaRPr lang="sv-SE" dirty="0"/>
          </a:p>
          <a:p>
            <a:r>
              <a:rPr lang="sv-SE" dirty="0"/>
              <a:t>100-års jubileum</a:t>
            </a:r>
          </a:p>
          <a:p>
            <a:r>
              <a:rPr lang="sv-SE" dirty="0"/>
              <a:t>Gävleborgs innebandyförbund</a:t>
            </a:r>
          </a:p>
          <a:p>
            <a:r>
              <a:rPr lang="sv-SE" dirty="0" err="1"/>
              <a:t>padelsektion</a:t>
            </a:r>
            <a:endParaRPr lang="sv-SE" dirty="0"/>
          </a:p>
          <a:p>
            <a:r>
              <a:rPr lang="sv-SE" dirty="0"/>
              <a:t>Innebandyskola Lek &amp; skoj</a:t>
            </a:r>
          </a:p>
          <a:p>
            <a:r>
              <a:rPr lang="sv-SE" dirty="0"/>
              <a:t>Damlag och herrlag</a:t>
            </a:r>
          </a:p>
          <a:p>
            <a:r>
              <a:rPr lang="sv-SE" dirty="0"/>
              <a:t>23 lag</a:t>
            </a:r>
          </a:p>
          <a:p>
            <a:r>
              <a:rPr lang="sv-SE" dirty="0"/>
              <a:t>Kiosk</a:t>
            </a:r>
          </a:p>
          <a:p>
            <a:r>
              <a:rPr lang="sv-SE"/>
              <a:t>Utdrag belastningsregistret</a:t>
            </a:r>
            <a:endParaRPr lang="sv-SE" dirty="0"/>
          </a:p>
          <a:p>
            <a:r>
              <a:rPr lang="sv-SE" dirty="0" err="1"/>
              <a:t>Lagfoto</a:t>
            </a:r>
            <a:r>
              <a:rPr lang="sv-SE" dirty="0"/>
              <a:t>?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66625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Ekonomi 2020/2021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Föreningen</a:t>
            </a:r>
          </a:p>
          <a:p>
            <a:pPr>
              <a:buFontTx/>
              <a:buChar char="-"/>
            </a:pPr>
            <a:r>
              <a:rPr lang="sv-SE" dirty="0"/>
              <a:t>Sämre inkomst </a:t>
            </a:r>
            <a:r>
              <a:rPr lang="sv-SE" dirty="0" err="1"/>
              <a:t>pga</a:t>
            </a:r>
            <a:r>
              <a:rPr lang="sv-SE" dirty="0"/>
              <a:t> uteblivna arrangemang</a:t>
            </a:r>
          </a:p>
          <a:p>
            <a:r>
              <a:rPr lang="sv-SE" dirty="0"/>
              <a:t>Sektionen</a:t>
            </a:r>
            <a:br>
              <a:rPr lang="sv-SE" dirty="0"/>
            </a:br>
            <a:r>
              <a:rPr lang="sv-SE" dirty="0"/>
              <a:t>- utebliven kiosk</a:t>
            </a:r>
          </a:p>
          <a:p>
            <a:r>
              <a:rPr lang="sv-SE" dirty="0"/>
              <a:t> plus</a:t>
            </a:r>
          </a:p>
        </p:txBody>
      </p:sp>
    </p:spTree>
    <p:extLst>
      <p:ext uri="{BB962C8B-B14F-4D97-AF65-F5344CB8AC3E}">
        <p14:creationId xmlns:p14="http://schemas.microsoft.com/office/powerpoint/2010/main" val="1919203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Organisation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Styrelsen idag</a:t>
            </a:r>
          </a:p>
          <a:p>
            <a:pPr>
              <a:buFontTx/>
              <a:buChar char="-"/>
            </a:pPr>
            <a:r>
              <a:rPr lang="sv-SE" dirty="0"/>
              <a:t>Carina, ordförande</a:t>
            </a:r>
          </a:p>
          <a:p>
            <a:pPr>
              <a:buFontTx/>
              <a:buChar char="-"/>
            </a:pPr>
            <a:r>
              <a:rPr lang="sv-SE" dirty="0"/>
              <a:t>Reine, sportansvarig</a:t>
            </a:r>
          </a:p>
          <a:p>
            <a:pPr>
              <a:buFontTx/>
              <a:buChar char="-"/>
            </a:pPr>
            <a:r>
              <a:rPr lang="sv-SE" dirty="0"/>
              <a:t>Danne, material</a:t>
            </a:r>
          </a:p>
          <a:p>
            <a:pPr>
              <a:buFontTx/>
              <a:buChar char="-"/>
            </a:pPr>
            <a:r>
              <a:rPr lang="sv-SE" dirty="0"/>
              <a:t>Fredrik, herrlaget</a:t>
            </a:r>
          </a:p>
          <a:p>
            <a:r>
              <a:rPr lang="sv-SE" dirty="0"/>
              <a:t>Fler till styrelsen, ekonomi, marknad, sponsor och event, sport</a:t>
            </a:r>
          </a:p>
          <a:p>
            <a:r>
              <a:rPr lang="sv-SE" dirty="0"/>
              <a:t>I varje lag…tränare, lagledare, administratör, kontaktperson mot sektionen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10304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Stärka klubbkänsla, Strömsbro IF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 err="1"/>
              <a:t>High</a:t>
            </a:r>
            <a:r>
              <a:rPr lang="sv-SE" dirty="0"/>
              <a:t> </a:t>
            </a:r>
            <a:r>
              <a:rPr lang="sv-SE" dirty="0" err="1"/>
              <a:t>five</a:t>
            </a:r>
            <a:r>
              <a:rPr lang="sv-SE" dirty="0"/>
              <a:t>- rörelsesatsning i Gävle kommun tillsammans med SISU och Röda korset, nu är vi certifierade med Rädda Barnen logga</a:t>
            </a:r>
          </a:p>
          <a:p>
            <a:r>
              <a:rPr lang="sv-SE" dirty="0"/>
              <a:t>100 års jubileum</a:t>
            </a:r>
          </a:p>
          <a:p>
            <a:r>
              <a:rPr lang="sv-SE" dirty="0"/>
              <a:t>Skippa attityden, detta kan fortsätta för de lag som inte genomgått denna</a:t>
            </a:r>
          </a:p>
          <a:p>
            <a:r>
              <a:rPr lang="sv-SE" dirty="0"/>
              <a:t>Värdegrundsansvar</a:t>
            </a:r>
          </a:p>
          <a:p>
            <a:r>
              <a:rPr lang="sv-SE" dirty="0"/>
              <a:t>utbildningsplan</a:t>
            </a:r>
          </a:p>
          <a:p>
            <a:r>
              <a:rPr lang="sv-SE" dirty="0"/>
              <a:t>Samarbete</a:t>
            </a:r>
          </a:p>
          <a:p>
            <a:pPr marL="0" indent="0">
              <a:buNone/>
            </a:pPr>
            <a:r>
              <a:rPr lang="sv-SE" dirty="0"/>
              <a:t>-barn- och ungdomsgrupp</a:t>
            </a:r>
          </a:p>
          <a:p>
            <a:pPr marL="0" indent="0">
              <a:buNone/>
            </a:pPr>
            <a:r>
              <a:rPr lang="sv-SE" dirty="0"/>
              <a:t>- junior- och seniorgrupp </a:t>
            </a:r>
          </a:p>
        </p:txBody>
      </p:sp>
    </p:spTree>
    <p:extLst>
      <p:ext uri="{BB962C8B-B14F-4D97-AF65-F5344CB8AC3E}">
        <p14:creationId xmlns:p14="http://schemas.microsoft.com/office/powerpoint/2010/main" val="162086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Ledar- och spelare, material, anläggning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Inventering</a:t>
            </a:r>
          </a:p>
          <a:p>
            <a:r>
              <a:rPr lang="sv-SE" dirty="0"/>
              <a:t>Matchtröjor</a:t>
            </a:r>
          </a:p>
          <a:p>
            <a:r>
              <a:rPr lang="sv-SE" dirty="0"/>
              <a:t>Målvaktsutrustning</a:t>
            </a:r>
          </a:p>
          <a:p>
            <a:r>
              <a:rPr lang="sv-SE" dirty="0"/>
              <a:t>ledaroverall</a:t>
            </a:r>
          </a:p>
          <a:p>
            <a:r>
              <a:rPr lang="sv-SE" dirty="0"/>
              <a:t>Förråd</a:t>
            </a:r>
          </a:p>
          <a:p>
            <a:r>
              <a:rPr lang="sv-SE" dirty="0"/>
              <a:t>Kom ihåg sarg</a:t>
            </a:r>
          </a:p>
          <a:p>
            <a:r>
              <a:rPr lang="sv-SE" dirty="0"/>
              <a:t>Inpassering</a:t>
            </a:r>
          </a:p>
          <a:p>
            <a:r>
              <a:rPr lang="sv-SE" dirty="0"/>
              <a:t>Uppdatering av lagen på laget.se</a:t>
            </a:r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071822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7DE5CAB-FE1A-4F9C-9821-F2C25732D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Utbildning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A17D0EE-FFF2-446D-9057-7A16EB3586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822" y="1952978"/>
            <a:ext cx="10205155" cy="4492978"/>
          </a:xfrm>
        </p:spPr>
        <p:txBody>
          <a:bodyPr>
            <a:normAutofit lnSpcReduction="10000"/>
          </a:bodyPr>
          <a:lstStyle/>
          <a:p>
            <a:r>
              <a:rPr lang="sv-SE" dirty="0"/>
              <a:t>LOK-stöd</a:t>
            </a:r>
          </a:p>
          <a:p>
            <a:r>
              <a:rPr lang="sv-SE" dirty="0"/>
              <a:t>Utbildning, ledarlicens, domare</a:t>
            </a:r>
          </a:p>
          <a:p>
            <a:r>
              <a:rPr lang="sv-SE" dirty="0"/>
              <a:t>SISU </a:t>
            </a:r>
            <a:r>
              <a:rPr lang="sv-SE" dirty="0">
                <a:hlinkClick r:id="rId2"/>
              </a:rPr>
              <a:t>Victor.holmgren@rfsisu.se</a:t>
            </a:r>
            <a:endParaRPr lang="sv-SE" dirty="0"/>
          </a:p>
          <a:p>
            <a:pPr>
              <a:buFontTx/>
              <a:buChar char="-"/>
            </a:pPr>
            <a:r>
              <a:rPr lang="sv-SE" dirty="0" err="1"/>
              <a:t>teambuildning</a:t>
            </a:r>
            <a:r>
              <a:rPr lang="sv-SE" dirty="0"/>
              <a:t> eller liknade så brukar de kunna lösa lite stöd för aktiviteterna/mat eller liknade</a:t>
            </a:r>
          </a:p>
          <a:p>
            <a:pPr>
              <a:buFontTx/>
              <a:buChar char="-"/>
            </a:pPr>
            <a:r>
              <a:rPr lang="sv-SE" dirty="0"/>
              <a:t>vi har ett samarbete med RF-SISU som genererar stöd för aktiviteter/insatser/utbildningar/föreläsningar. Alla ledare måste vara införstådda med att i deras termer så </a:t>
            </a:r>
            <a:r>
              <a:rPr lang="sv-SE" dirty="0" err="1"/>
              <a:t>benäms</a:t>
            </a:r>
            <a:r>
              <a:rPr lang="sv-SE" dirty="0"/>
              <a:t> ledare som LÄRGRUPPSLEDARE</a:t>
            </a:r>
          </a:p>
          <a:p>
            <a:r>
              <a:rPr lang="sv-SE" dirty="0"/>
              <a:t>Utbildningsplan</a:t>
            </a:r>
            <a:br>
              <a:rPr lang="sv-SE" dirty="0"/>
            </a:br>
            <a:r>
              <a:rPr lang="sv-SE" dirty="0"/>
              <a:t>-skapad för att stärka arbetet att utbilda inte bara spelare utan också människor inom Strömsbro IF Innebandy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19614367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2034</TotalTime>
  <Words>269</Words>
  <Application>Microsoft Office PowerPoint</Application>
  <PresentationFormat>Bredbild</PresentationFormat>
  <Paragraphs>61</Paragraphs>
  <Slides>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1" baseType="lpstr">
      <vt:lpstr>Arial</vt:lpstr>
      <vt:lpstr>Trebuchet MS</vt:lpstr>
      <vt:lpstr>Berlin</vt:lpstr>
      <vt:lpstr>Ledare/tränarträff 14 sept 2021</vt:lpstr>
      <vt:lpstr>Agenda</vt:lpstr>
      <vt:lpstr>Säsongen 2021/2022</vt:lpstr>
      <vt:lpstr>Ekonomi 2020/2021</vt:lpstr>
      <vt:lpstr>Organisation</vt:lpstr>
      <vt:lpstr>Stärka klubbkänsla, Strömsbro IF</vt:lpstr>
      <vt:lpstr>Ledar- och spelare, material, anläggning</vt:lpstr>
      <vt:lpstr>Utbildning</vt:lpstr>
    </vt:vector>
  </TitlesOfParts>
  <Company>Statens servicecenter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Ledar/tränarträff 29 sept 2020</dc:title>
  <dc:creator>Carina Larsson</dc:creator>
  <cp:lastModifiedBy>Carina Larsson</cp:lastModifiedBy>
  <cp:revision>20</cp:revision>
  <dcterms:created xsi:type="dcterms:W3CDTF">2020-09-29T08:02:12Z</dcterms:created>
  <dcterms:modified xsi:type="dcterms:W3CDTF">2021-09-14T18:33:06Z</dcterms:modified>
</cp:coreProperties>
</file>