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092950" cy="9906000"/>
  <p:notesSz cx="6858000" cy="9144000"/>
  <p:defaultTextStyle>
    <a:defPPr>
      <a:defRPr lang="sv-SE"/>
    </a:defPPr>
    <a:lvl1pPr marL="0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5684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1367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57051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42734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28418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14101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99785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85468" algn="l" defTabSz="97136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2635" y="-67"/>
      </p:cViewPr>
      <p:guideLst>
        <p:guide orient="horz" pos="3120"/>
        <p:guide pos="22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1971" y="3077283"/>
            <a:ext cx="6029008" cy="212336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3943" y="5613400"/>
            <a:ext cx="4965065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5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1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7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42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28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14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99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85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464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25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142389" y="396701"/>
            <a:ext cx="1595914" cy="8452202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54648" y="396701"/>
            <a:ext cx="4669525" cy="8452202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12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62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60294" y="6365522"/>
            <a:ext cx="6029008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60294" y="4198587"/>
            <a:ext cx="6029008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56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136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570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427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284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141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997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854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413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54647" y="2311402"/>
            <a:ext cx="3132720" cy="653750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605583" y="2311402"/>
            <a:ext cx="3132720" cy="653750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4648" y="2217385"/>
            <a:ext cx="313395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5684" indent="0">
              <a:buNone/>
              <a:defRPr sz="2100" b="1"/>
            </a:lvl2pPr>
            <a:lvl3pPr marL="971367" indent="0">
              <a:buNone/>
              <a:defRPr sz="1900" b="1"/>
            </a:lvl3pPr>
            <a:lvl4pPr marL="1457051" indent="0">
              <a:buNone/>
              <a:defRPr sz="1700" b="1"/>
            </a:lvl4pPr>
            <a:lvl5pPr marL="1942734" indent="0">
              <a:buNone/>
              <a:defRPr sz="1700" b="1"/>
            </a:lvl5pPr>
            <a:lvl6pPr marL="2428418" indent="0">
              <a:buNone/>
              <a:defRPr sz="1700" b="1"/>
            </a:lvl6pPr>
            <a:lvl7pPr marL="2914101" indent="0">
              <a:buNone/>
              <a:defRPr sz="1700" b="1"/>
            </a:lvl7pPr>
            <a:lvl8pPr marL="3399785" indent="0">
              <a:buNone/>
              <a:defRPr sz="1700" b="1"/>
            </a:lvl8pPr>
            <a:lvl9pPr marL="3885468" indent="0">
              <a:buNone/>
              <a:defRPr sz="17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54648" y="3141486"/>
            <a:ext cx="313395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603121" y="2217385"/>
            <a:ext cx="3135182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5684" indent="0">
              <a:buNone/>
              <a:defRPr sz="2100" b="1"/>
            </a:lvl2pPr>
            <a:lvl3pPr marL="971367" indent="0">
              <a:buNone/>
              <a:defRPr sz="1900" b="1"/>
            </a:lvl3pPr>
            <a:lvl4pPr marL="1457051" indent="0">
              <a:buNone/>
              <a:defRPr sz="1700" b="1"/>
            </a:lvl4pPr>
            <a:lvl5pPr marL="1942734" indent="0">
              <a:buNone/>
              <a:defRPr sz="1700" b="1"/>
            </a:lvl5pPr>
            <a:lvl6pPr marL="2428418" indent="0">
              <a:buNone/>
              <a:defRPr sz="1700" b="1"/>
            </a:lvl6pPr>
            <a:lvl7pPr marL="2914101" indent="0">
              <a:buNone/>
              <a:defRPr sz="1700" b="1"/>
            </a:lvl7pPr>
            <a:lvl8pPr marL="3399785" indent="0">
              <a:buNone/>
              <a:defRPr sz="1700" b="1"/>
            </a:lvl8pPr>
            <a:lvl9pPr marL="3885468" indent="0">
              <a:buNone/>
              <a:defRPr sz="17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603121" y="3141486"/>
            <a:ext cx="3135182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361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34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3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54648" y="394406"/>
            <a:ext cx="2333532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773146" y="394406"/>
            <a:ext cx="3965157" cy="845449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54648" y="2072923"/>
            <a:ext cx="2333532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85684" indent="0">
              <a:buNone/>
              <a:defRPr sz="1300"/>
            </a:lvl2pPr>
            <a:lvl3pPr marL="971367" indent="0">
              <a:buNone/>
              <a:defRPr sz="1100"/>
            </a:lvl3pPr>
            <a:lvl4pPr marL="1457051" indent="0">
              <a:buNone/>
              <a:defRPr sz="1000"/>
            </a:lvl4pPr>
            <a:lvl5pPr marL="1942734" indent="0">
              <a:buNone/>
              <a:defRPr sz="1000"/>
            </a:lvl5pPr>
            <a:lvl6pPr marL="2428418" indent="0">
              <a:buNone/>
              <a:defRPr sz="1000"/>
            </a:lvl6pPr>
            <a:lvl7pPr marL="2914101" indent="0">
              <a:buNone/>
              <a:defRPr sz="1000"/>
            </a:lvl7pPr>
            <a:lvl8pPr marL="3399785" indent="0">
              <a:buNone/>
              <a:defRPr sz="1000"/>
            </a:lvl8pPr>
            <a:lvl9pPr marL="3885468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92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90268" y="6934201"/>
            <a:ext cx="425577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90268" y="885119"/>
            <a:ext cx="425577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85684" indent="0">
              <a:buNone/>
              <a:defRPr sz="3000"/>
            </a:lvl2pPr>
            <a:lvl3pPr marL="971367" indent="0">
              <a:buNone/>
              <a:defRPr sz="2500"/>
            </a:lvl3pPr>
            <a:lvl4pPr marL="1457051" indent="0">
              <a:buNone/>
              <a:defRPr sz="2100"/>
            </a:lvl4pPr>
            <a:lvl5pPr marL="1942734" indent="0">
              <a:buNone/>
              <a:defRPr sz="2100"/>
            </a:lvl5pPr>
            <a:lvl6pPr marL="2428418" indent="0">
              <a:buNone/>
              <a:defRPr sz="2100"/>
            </a:lvl6pPr>
            <a:lvl7pPr marL="2914101" indent="0">
              <a:buNone/>
              <a:defRPr sz="2100"/>
            </a:lvl7pPr>
            <a:lvl8pPr marL="3399785" indent="0">
              <a:buNone/>
              <a:defRPr sz="2100"/>
            </a:lvl8pPr>
            <a:lvl9pPr marL="3885468" indent="0">
              <a:buNone/>
              <a:defRPr sz="21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90268" y="7752823"/>
            <a:ext cx="425577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85684" indent="0">
              <a:buNone/>
              <a:defRPr sz="1300"/>
            </a:lvl2pPr>
            <a:lvl3pPr marL="971367" indent="0">
              <a:buNone/>
              <a:defRPr sz="1100"/>
            </a:lvl3pPr>
            <a:lvl4pPr marL="1457051" indent="0">
              <a:buNone/>
              <a:defRPr sz="1000"/>
            </a:lvl4pPr>
            <a:lvl5pPr marL="1942734" indent="0">
              <a:buNone/>
              <a:defRPr sz="1000"/>
            </a:lvl5pPr>
            <a:lvl6pPr marL="2428418" indent="0">
              <a:buNone/>
              <a:defRPr sz="1000"/>
            </a:lvl6pPr>
            <a:lvl7pPr marL="2914101" indent="0">
              <a:buNone/>
              <a:defRPr sz="1000"/>
            </a:lvl7pPr>
            <a:lvl8pPr marL="3399785" indent="0">
              <a:buNone/>
              <a:defRPr sz="1000"/>
            </a:lvl8pPr>
            <a:lvl9pPr marL="3885468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3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4648" y="396699"/>
            <a:ext cx="6383655" cy="1651000"/>
          </a:xfrm>
          <a:prstGeom prst="rect">
            <a:avLst/>
          </a:prstGeom>
        </p:spPr>
        <p:txBody>
          <a:bodyPr vert="horz" lIns="97137" tIns="48568" rIns="97137" bIns="48568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4648" y="2311402"/>
            <a:ext cx="6383655" cy="6537502"/>
          </a:xfrm>
          <a:prstGeom prst="rect">
            <a:avLst/>
          </a:prstGeom>
        </p:spPr>
        <p:txBody>
          <a:bodyPr vert="horz" lIns="97137" tIns="48568" rIns="97137" bIns="48568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54647" y="9181396"/>
            <a:ext cx="1655022" cy="527402"/>
          </a:xfrm>
          <a:prstGeom prst="rect">
            <a:avLst/>
          </a:prstGeom>
        </p:spPr>
        <p:txBody>
          <a:bodyPr vert="horz" lIns="97137" tIns="48568" rIns="97137" bIns="4856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A4F8D-D212-494B-AF73-1BCBAD880B5B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23425" y="9181396"/>
            <a:ext cx="2246101" cy="527402"/>
          </a:xfrm>
          <a:prstGeom prst="rect">
            <a:avLst/>
          </a:prstGeom>
        </p:spPr>
        <p:txBody>
          <a:bodyPr vert="horz" lIns="97137" tIns="48568" rIns="97137" bIns="4856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83281" y="9181396"/>
            <a:ext cx="1655022" cy="527402"/>
          </a:xfrm>
          <a:prstGeom prst="rect">
            <a:avLst/>
          </a:prstGeom>
        </p:spPr>
        <p:txBody>
          <a:bodyPr vert="horz" lIns="97137" tIns="48568" rIns="97137" bIns="4856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BEAAD-2E9B-4886-A9AA-B53A552AB9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075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1367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4263" indent="-364263" algn="l" defTabSz="971367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9236" indent="-303552" algn="l" defTabSz="971367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209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9892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576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71260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56943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2627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28310" indent="-242842" algn="l" defTabSz="9713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5684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1367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7051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42734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28418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14101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99785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68" algn="l" defTabSz="9713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.ingvarsson@skaneboll.se" TargetMode="External"/><Relationship Id="rId2" Type="http://schemas.openxmlformats.org/officeDocument/2006/relationships/hyperlink" Target="mailto:Jorgen.bergren@skaneboll.s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mailto:mats.hansson@skaneboll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4588" y="0"/>
            <a:ext cx="6851695" cy="1170129"/>
          </a:xfrm>
        </p:spPr>
        <p:txBody>
          <a:bodyPr>
            <a:normAutofit/>
          </a:bodyPr>
          <a:lstStyle/>
          <a:p>
            <a:r>
              <a:rPr lang="sv-SE" sz="2500" b="1" dirty="0"/>
              <a:t>Om olyckan skulle vara framme-</a:t>
            </a:r>
            <a:br>
              <a:rPr lang="sv-SE" sz="2500" b="1" dirty="0"/>
            </a:br>
            <a:r>
              <a:rPr lang="sv-SE" sz="2500" b="1" dirty="0"/>
              <a:t>en handlingsplan för domare i Landskrona FDK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730347" y="1069687"/>
            <a:ext cx="4048376" cy="97778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sv-SE" sz="1700" b="1" dirty="0">
                <a:solidFill>
                  <a:schemeClr val="tx1"/>
                </a:solidFill>
              </a:rPr>
              <a:t>Du har haft en jobbig match där du och/eller dina assisterande blivit utsatta för kränkande påhopp, hot eller våld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232053" y="2477781"/>
            <a:ext cx="3051942" cy="42838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7137" tIns="48568" rIns="97137" bIns="48568" rtlCol="0">
            <a:spAutoFit/>
          </a:bodyPr>
          <a:lstStyle/>
          <a:p>
            <a:r>
              <a:rPr lang="sv-SE" sz="1700" dirty="0"/>
              <a:t>Kontakta någon av följande för att diskutera din match, få stöd och råd inför vidare hantering:</a:t>
            </a:r>
          </a:p>
          <a:p>
            <a:endParaRPr lang="sv-SE" sz="1700" dirty="0"/>
          </a:p>
          <a:p>
            <a:r>
              <a:rPr lang="sv-SE" sz="1700" b="1" dirty="0"/>
              <a:t>Områdesansvarig:</a:t>
            </a:r>
          </a:p>
          <a:p>
            <a:r>
              <a:rPr lang="sv-SE" sz="1700" dirty="0"/>
              <a:t>Håkan </a:t>
            </a:r>
            <a:r>
              <a:rPr lang="sv-SE" sz="1700" dirty="0" smtClean="0"/>
              <a:t>Jonasson   0706234600</a:t>
            </a:r>
            <a:endParaRPr lang="sv-SE" sz="1700" dirty="0"/>
          </a:p>
          <a:p>
            <a:endParaRPr lang="sv-SE" sz="1700" dirty="0"/>
          </a:p>
          <a:p>
            <a:r>
              <a:rPr lang="sv-SE" sz="1700" b="1" dirty="0"/>
              <a:t>Landskrona FDK</a:t>
            </a:r>
          </a:p>
          <a:p>
            <a:r>
              <a:rPr lang="sv-SE" sz="1700" dirty="0"/>
              <a:t>Jonas </a:t>
            </a:r>
            <a:r>
              <a:rPr lang="sv-SE" sz="1700" dirty="0" smtClean="0"/>
              <a:t>Ljungberg     0702302870</a:t>
            </a:r>
            <a:endParaRPr lang="sv-SE" sz="1700" dirty="0"/>
          </a:p>
          <a:p>
            <a:r>
              <a:rPr lang="sv-SE" sz="1700" dirty="0"/>
              <a:t>Emil </a:t>
            </a:r>
            <a:r>
              <a:rPr lang="sv-SE" sz="1700" dirty="0" smtClean="0"/>
              <a:t>Persson           0735045319</a:t>
            </a:r>
            <a:endParaRPr lang="sv-SE" sz="1700" dirty="0"/>
          </a:p>
          <a:p>
            <a:r>
              <a:rPr lang="sv-SE" sz="1700" dirty="0"/>
              <a:t>Samir </a:t>
            </a:r>
            <a:r>
              <a:rPr lang="sv-SE" sz="1700" dirty="0" err="1" smtClean="0"/>
              <a:t>Vlahovjak</a:t>
            </a:r>
            <a:r>
              <a:rPr lang="sv-SE" sz="1700" dirty="0" smtClean="0"/>
              <a:t>     0739676374</a:t>
            </a:r>
            <a:endParaRPr lang="sv-SE" sz="1700" dirty="0"/>
          </a:p>
          <a:p>
            <a:r>
              <a:rPr lang="sv-SE" sz="1700" dirty="0"/>
              <a:t>Midhat </a:t>
            </a:r>
            <a:r>
              <a:rPr lang="sv-SE" sz="1700" dirty="0" err="1" smtClean="0"/>
              <a:t>Kuduzovic</a:t>
            </a:r>
            <a:r>
              <a:rPr lang="sv-SE" sz="1700" dirty="0" smtClean="0"/>
              <a:t>  0762944467</a:t>
            </a:r>
            <a:endParaRPr lang="sv-SE" sz="1700" dirty="0"/>
          </a:p>
          <a:p>
            <a:r>
              <a:rPr lang="sv-SE" sz="1700" dirty="0"/>
              <a:t>Anders </a:t>
            </a:r>
            <a:r>
              <a:rPr lang="sv-SE" sz="1700" dirty="0" smtClean="0"/>
              <a:t>Nordhöj      0763199944</a:t>
            </a:r>
            <a:endParaRPr lang="sv-SE" sz="1700" dirty="0"/>
          </a:p>
          <a:p>
            <a:r>
              <a:rPr lang="sv-SE" sz="1700" dirty="0"/>
              <a:t>Bo </a:t>
            </a:r>
            <a:r>
              <a:rPr lang="sv-SE" sz="1700" dirty="0" smtClean="0"/>
              <a:t>Holmqvist           0707435582</a:t>
            </a:r>
            <a:endParaRPr lang="sv-SE" sz="1700" dirty="0"/>
          </a:p>
          <a:p>
            <a:r>
              <a:rPr lang="sv-SE" sz="1700" dirty="0"/>
              <a:t>Kurt </a:t>
            </a:r>
            <a:r>
              <a:rPr lang="sv-SE" sz="1700" dirty="0" smtClean="0"/>
              <a:t>Hultqvist          0733810629</a:t>
            </a:r>
            <a:endParaRPr lang="sv-SE" sz="1700" dirty="0"/>
          </a:p>
          <a:p>
            <a:r>
              <a:rPr lang="sv-SE" sz="1700" dirty="0"/>
              <a:t>Marie </a:t>
            </a:r>
            <a:r>
              <a:rPr lang="sv-SE" sz="1700" dirty="0" smtClean="0"/>
              <a:t>Andersson    0706492727</a:t>
            </a:r>
            <a:endParaRPr lang="sv-SE" sz="1700" dirty="0"/>
          </a:p>
        </p:txBody>
      </p:sp>
      <p:cxnSp>
        <p:nvCxnSpPr>
          <p:cNvPr id="6" name="Rak pil 5"/>
          <p:cNvCxnSpPr/>
          <p:nvPr/>
        </p:nvCxnSpPr>
        <p:spPr>
          <a:xfrm flipH="1">
            <a:off x="1217487" y="1313862"/>
            <a:ext cx="393505" cy="624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pil 7"/>
          <p:cNvCxnSpPr/>
          <p:nvPr/>
        </p:nvCxnSpPr>
        <p:spPr>
          <a:xfrm>
            <a:off x="1890291" y="2240719"/>
            <a:ext cx="1917668" cy="131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/>
          <p:cNvSpPr txBox="1"/>
          <p:nvPr/>
        </p:nvSpPr>
        <p:spPr>
          <a:xfrm>
            <a:off x="3494315" y="2477781"/>
            <a:ext cx="3267030" cy="3329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7137" tIns="48568" rIns="97137" bIns="48568" rtlCol="0">
            <a:spAutoFit/>
          </a:bodyPr>
          <a:lstStyle/>
          <a:p>
            <a:r>
              <a:rPr lang="sv-SE" sz="1500" dirty="0"/>
              <a:t>Vid behov av vidare åtgärder kommer följande att ske:</a:t>
            </a:r>
          </a:p>
          <a:p>
            <a:pPr marL="364263" indent="-364263">
              <a:buAutoNum type="arabicPeriod"/>
            </a:pPr>
            <a:r>
              <a:rPr lang="sv-SE" sz="1500" dirty="0"/>
              <a:t>Kontakt med domaravdelningen på Skånes FF</a:t>
            </a:r>
          </a:p>
          <a:p>
            <a:pPr lvl="1"/>
            <a:r>
              <a:rPr lang="sv-SE" sz="1500" dirty="0"/>
              <a:t>Jörgen Berggren 040590205</a:t>
            </a:r>
          </a:p>
          <a:p>
            <a:pPr lvl="1"/>
            <a:r>
              <a:rPr lang="sv-SE" sz="1500" dirty="0" smtClean="0">
                <a:hlinkClick r:id="rId2"/>
              </a:rPr>
              <a:t>Jorgen.bergren@skaneboll.se</a:t>
            </a:r>
            <a:endParaRPr lang="sv-SE" sz="1500" dirty="0" smtClean="0"/>
          </a:p>
          <a:p>
            <a:pPr lvl="1"/>
            <a:endParaRPr lang="sv-SE" sz="1500" dirty="0"/>
          </a:p>
          <a:p>
            <a:pPr lvl="1"/>
            <a:r>
              <a:rPr lang="sv-SE" sz="1500" dirty="0"/>
              <a:t>Martin Ingvarsson 040590226</a:t>
            </a:r>
          </a:p>
          <a:p>
            <a:pPr lvl="1"/>
            <a:r>
              <a:rPr lang="sv-SE" sz="1500" dirty="0" smtClean="0">
                <a:hlinkClick r:id="rId3"/>
              </a:rPr>
              <a:t>martin.ingvarsson@skaneboll.se</a:t>
            </a:r>
            <a:endParaRPr lang="sv-SE" sz="1500" dirty="0" smtClean="0"/>
          </a:p>
          <a:p>
            <a:pPr lvl="1"/>
            <a:endParaRPr lang="sv-SE" sz="1500" dirty="0"/>
          </a:p>
          <a:p>
            <a:pPr marL="364263" indent="-364263">
              <a:buAutoNum type="arabicPeriod"/>
            </a:pPr>
            <a:r>
              <a:rPr lang="sv-SE" sz="1500" dirty="0"/>
              <a:t>Kontakt med tävlingsavdelningen på Skånes FF</a:t>
            </a:r>
          </a:p>
          <a:p>
            <a:pPr lvl="1"/>
            <a:r>
              <a:rPr lang="sv-SE" sz="1500" dirty="0"/>
              <a:t>Mats Hansson 040590224</a:t>
            </a:r>
          </a:p>
          <a:p>
            <a:pPr lvl="1"/>
            <a:r>
              <a:rPr lang="sv-SE" sz="1500" smtClean="0">
                <a:hlinkClick r:id="rId4"/>
              </a:rPr>
              <a:t>mats.hansson@skaneboll.se</a:t>
            </a:r>
            <a:endParaRPr lang="sv-SE" sz="1500" dirty="0" smtClean="0"/>
          </a:p>
        </p:txBody>
      </p:sp>
      <p:sp>
        <p:nvSpPr>
          <p:cNvPr id="10" name="textruta 9"/>
          <p:cNvSpPr txBox="1"/>
          <p:nvPr/>
        </p:nvSpPr>
        <p:spPr>
          <a:xfrm>
            <a:off x="425162" y="7214286"/>
            <a:ext cx="2610371" cy="9694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Tänk på att om du utsätts för våld eller hot ska du kontakta polisen!</a:t>
            </a:r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232053" y="8550629"/>
            <a:ext cx="5239083" cy="9694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Tänk på att informera områdesansvarig vid alla fall som går vidare till steg 2 och även de som stannar vid Steg 1 om de är allvarliga</a:t>
            </a:r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3405433" y="6321152"/>
            <a:ext cx="3474467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Tänk på att om någon form av press kontaktar dig ska du ALLTID hänvisa alla frågor till Skånes FF! Jörgen Berggren.</a:t>
            </a:r>
          </a:p>
          <a:p>
            <a:pPr algn="ctr"/>
            <a:r>
              <a:rPr lang="sv-SE" dirty="0" smtClean="0"/>
              <a:t>Svara inte på frågor om matchen, regler eller dina upplevelser.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877329" y="191059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1</a:t>
            </a:r>
            <a:endParaRPr lang="sv-SE" sz="2400" b="1" dirty="0"/>
          </a:p>
        </p:txBody>
      </p:sp>
      <p:sp>
        <p:nvSpPr>
          <p:cNvPr id="14" name="textruta 13"/>
          <p:cNvSpPr txBox="1"/>
          <p:nvPr/>
        </p:nvSpPr>
        <p:spPr>
          <a:xfrm>
            <a:off x="3807959" y="208018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2</a:t>
            </a:r>
            <a:endParaRPr lang="sv-SE" sz="2400" b="1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014" y="8370473"/>
            <a:ext cx="1335348" cy="133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324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186</Words>
  <Application>Microsoft Office PowerPoint</Application>
  <PresentationFormat>Anpassad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Om olyckan skulle vara framme- en handlingsplan för domare i Landskrona FDK</vt:lpstr>
    </vt:vector>
  </TitlesOfParts>
  <Company>ICA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olyckan skulle vara framme- en handlingsplan för domare i Landskrona FDK</dc:title>
  <dc:creator>Marie Andersson</dc:creator>
  <cp:lastModifiedBy>Marie Andersson</cp:lastModifiedBy>
  <cp:revision>12</cp:revision>
  <dcterms:created xsi:type="dcterms:W3CDTF">2016-05-11T19:49:17Z</dcterms:created>
  <dcterms:modified xsi:type="dcterms:W3CDTF">2016-05-12T09:22:36Z</dcterms:modified>
</cp:coreProperties>
</file>