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48" r:id="rId5"/>
  </p:sldMasterIdLst>
  <p:notesMasterIdLst>
    <p:notesMasterId r:id="rId24"/>
  </p:notesMasterIdLst>
  <p:handoutMasterIdLst>
    <p:handoutMasterId r:id="rId25"/>
  </p:handoutMasterIdLst>
  <p:sldIdLst>
    <p:sldId id="298" r:id="rId6"/>
    <p:sldId id="284" r:id="rId7"/>
    <p:sldId id="287" r:id="rId8"/>
    <p:sldId id="292" r:id="rId9"/>
    <p:sldId id="263" r:id="rId10"/>
    <p:sldId id="290" r:id="rId11"/>
    <p:sldId id="260" r:id="rId12"/>
    <p:sldId id="304" r:id="rId13"/>
    <p:sldId id="305" r:id="rId14"/>
    <p:sldId id="259" r:id="rId15"/>
    <p:sldId id="296" r:id="rId16"/>
    <p:sldId id="299" r:id="rId17"/>
    <p:sldId id="291" r:id="rId18"/>
    <p:sldId id="295" r:id="rId19"/>
    <p:sldId id="300" r:id="rId20"/>
    <p:sldId id="301" r:id="rId21"/>
    <p:sldId id="303" r:id="rId22"/>
    <p:sldId id="302"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98"/>
            <p14:sldId id="284"/>
            <p14:sldId id="287"/>
            <p14:sldId id="292"/>
            <p14:sldId id="263"/>
            <p14:sldId id="290"/>
            <p14:sldId id="260"/>
            <p14:sldId id="304"/>
            <p14:sldId id="305"/>
            <p14:sldId id="259"/>
            <p14:sldId id="296"/>
            <p14:sldId id="299"/>
            <p14:sldId id="291"/>
            <p14:sldId id="295"/>
            <p14:sldId id="300"/>
            <p14:sldId id="301"/>
            <p14:sldId id="303"/>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Larsson (RF-SISU Sörmland)" initials="GL(SS" lastIdx="1" clrIdx="0">
    <p:extLst>
      <p:ext uri="{19B8F6BF-5375-455C-9EA6-DF929625EA0E}">
        <p15:presenceInfo xmlns:p15="http://schemas.microsoft.com/office/powerpoint/2012/main" userId="S::Gabriel.Larsson@rfsisu.se::5d4e378b-5d55-4d7d-b662-18dda529e4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0ACD0-5FE6-48A7-8AA5-4F3875B01AA7}" v="355" dt="2024-09-10T14:05:20.48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5277" autoAdjust="0"/>
  </p:normalViewPr>
  <p:slideViewPr>
    <p:cSldViewPr snapToGrid="0">
      <p:cViewPr varScale="1">
        <p:scale>
          <a:sx n="94" d="100"/>
          <a:sy n="94" d="100"/>
        </p:scale>
        <p:origin x="1140" y="108"/>
      </p:cViewPr>
      <p:guideLst/>
    </p:cSldViewPr>
  </p:slideViewPr>
  <p:notesTextViewPr>
    <p:cViewPr>
      <p:scale>
        <a:sx n="3" d="2"/>
        <a:sy n="3" d="2"/>
      </p:scale>
      <p:origin x="0" y="0"/>
    </p:cViewPr>
  </p:notesText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Rosander (RF-SISU Sörmland)" userId="3f873202-5076-40ca-90bd-51f579cbc2b4" providerId="ADAL" clId="{5DF7395A-9A00-46A8-8924-C12D10FF1164}"/>
    <pc:docChg chg="undo custSel delSld modSld modSection">
      <pc:chgData name="Jenny Rosander (RF-SISU Sörmland)" userId="3f873202-5076-40ca-90bd-51f579cbc2b4" providerId="ADAL" clId="{5DF7395A-9A00-46A8-8924-C12D10FF1164}" dt="2023-09-18T15:19:32.348" v="495"/>
      <pc:docMkLst>
        <pc:docMk/>
      </pc:docMkLst>
      <pc:sldChg chg="modSp">
        <pc:chgData name="Jenny Rosander (RF-SISU Sörmland)" userId="3f873202-5076-40ca-90bd-51f579cbc2b4" providerId="ADAL" clId="{5DF7395A-9A00-46A8-8924-C12D10FF1164}" dt="2023-09-18T15:17:35.088" v="461" actId="20577"/>
        <pc:sldMkLst>
          <pc:docMk/>
          <pc:sldMk cId="3919871661" sldId="259"/>
        </pc:sldMkLst>
        <pc:graphicFrameChg chg="mod">
          <ac:chgData name="Jenny Rosander (RF-SISU Sörmland)" userId="3f873202-5076-40ca-90bd-51f579cbc2b4" providerId="ADAL" clId="{5DF7395A-9A00-46A8-8924-C12D10FF1164}" dt="2023-09-18T15:17:35.088" v="461" actId="20577"/>
          <ac:graphicFrameMkLst>
            <pc:docMk/>
            <pc:sldMk cId="3919871661" sldId="259"/>
            <ac:graphicFrameMk id="5" creationId="{23A27898-3035-C669-999F-3A773B04E85B}"/>
          </ac:graphicFrameMkLst>
        </pc:graphicFrameChg>
      </pc:sldChg>
      <pc:sldChg chg="del">
        <pc:chgData name="Jenny Rosander (RF-SISU Sörmland)" userId="3f873202-5076-40ca-90bd-51f579cbc2b4" providerId="ADAL" clId="{5DF7395A-9A00-46A8-8924-C12D10FF1164}" dt="2023-09-18T15:19:14.948" v="462" actId="2696"/>
        <pc:sldMkLst>
          <pc:docMk/>
          <pc:sldMk cId="2662048189" sldId="288"/>
        </pc:sldMkLst>
      </pc:sldChg>
      <pc:sldChg chg="del">
        <pc:chgData name="Jenny Rosander (RF-SISU Sörmland)" userId="3f873202-5076-40ca-90bd-51f579cbc2b4" providerId="ADAL" clId="{5DF7395A-9A00-46A8-8924-C12D10FF1164}" dt="2023-09-18T15:09:01.016" v="235" actId="2696"/>
        <pc:sldMkLst>
          <pc:docMk/>
          <pc:sldMk cId="209221456" sldId="293"/>
        </pc:sldMkLst>
      </pc:sldChg>
      <pc:sldChg chg="del">
        <pc:chgData name="Jenny Rosander (RF-SISU Sörmland)" userId="3f873202-5076-40ca-90bd-51f579cbc2b4" providerId="ADAL" clId="{5DF7395A-9A00-46A8-8924-C12D10FF1164}" dt="2023-09-18T14:43:31.656" v="234" actId="2696"/>
        <pc:sldMkLst>
          <pc:docMk/>
          <pc:sldMk cId="365365824" sldId="294"/>
        </pc:sldMkLst>
      </pc:sldChg>
      <pc:sldChg chg="addSp delSp modSp mod modClrScheme chgLayout">
        <pc:chgData name="Jenny Rosander (RF-SISU Sörmland)" userId="3f873202-5076-40ca-90bd-51f579cbc2b4" providerId="ADAL" clId="{5DF7395A-9A00-46A8-8924-C12D10FF1164}" dt="2023-09-18T14:43:01.710" v="233" actId="20577"/>
        <pc:sldMkLst>
          <pc:docMk/>
          <pc:sldMk cId="1565016255" sldId="295"/>
        </pc:sldMkLst>
        <pc:spChg chg="mod ord">
          <ac:chgData name="Jenny Rosander (RF-SISU Sörmland)" userId="3f873202-5076-40ca-90bd-51f579cbc2b4" providerId="ADAL" clId="{5DF7395A-9A00-46A8-8924-C12D10FF1164}" dt="2023-09-18T14:43:01.710" v="233" actId="20577"/>
          <ac:spMkLst>
            <pc:docMk/>
            <pc:sldMk cId="1565016255" sldId="295"/>
            <ac:spMk id="9" creationId="{1D5F6DA3-684A-4AFC-818C-6C79372EAB5B}"/>
          </ac:spMkLst>
        </pc:spChg>
        <pc:spChg chg="add del mod">
          <ac:chgData name="Jenny Rosander (RF-SISU Sörmland)" userId="3f873202-5076-40ca-90bd-51f579cbc2b4" providerId="ADAL" clId="{5DF7395A-9A00-46A8-8924-C12D10FF1164}" dt="2023-09-18T14:42:11.375" v="177" actId="26606"/>
          <ac:spMkLst>
            <pc:docMk/>
            <pc:sldMk cId="1565016255" sldId="295"/>
            <ac:spMk id="12" creationId="{033CC48B-D19D-C5A9-0A87-0AE9821A0653}"/>
          </ac:spMkLst>
        </pc:spChg>
        <pc:spChg chg="add del mod">
          <ac:chgData name="Jenny Rosander (RF-SISU Sörmland)" userId="3f873202-5076-40ca-90bd-51f579cbc2b4" providerId="ADAL" clId="{5DF7395A-9A00-46A8-8924-C12D10FF1164}" dt="2023-09-18T14:41:54.777" v="168" actId="26606"/>
          <ac:spMkLst>
            <pc:docMk/>
            <pc:sldMk cId="1565016255" sldId="295"/>
            <ac:spMk id="14" creationId="{3520D66F-0F24-9BF5-C0E0-70FEBCCF93B9}"/>
          </ac:spMkLst>
        </pc:spChg>
        <pc:spChg chg="add del mod">
          <ac:chgData name="Jenny Rosander (RF-SISU Sörmland)" userId="3f873202-5076-40ca-90bd-51f579cbc2b4" providerId="ADAL" clId="{5DF7395A-9A00-46A8-8924-C12D10FF1164}" dt="2023-09-18T14:40:34.334" v="149" actId="26606"/>
          <ac:spMkLst>
            <pc:docMk/>
            <pc:sldMk cId="1565016255" sldId="295"/>
            <ac:spMk id="15" creationId="{831234D3-9002-4144-C228-2290BB48703A}"/>
          </ac:spMkLst>
        </pc:spChg>
        <pc:spChg chg="add del mod">
          <ac:chgData name="Jenny Rosander (RF-SISU Sörmland)" userId="3f873202-5076-40ca-90bd-51f579cbc2b4" providerId="ADAL" clId="{5DF7395A-9A00-46A8-8924-C12D10FF1164}" dt="2023-09-18T14:40:35.770" v="151" actId="26606"/>
          <ac:spMkLst>
            <pc:docMk/>
            <pc:sldMk cId="1565016255" sldId="295"/>
            <ac:spMk id="17" creationId="{F6A04F34-FDF7-E45F-1792-AF6A4A48709B}"/>
          </ac:spMkLst>
        </pc:spChg>
        <pc:spChg chg="add del mod">
          <ac:chgData name="Jenny Rosander (RF-SISU Sörmland)" userId="3f873202-5076-40ca-90bd-51f579cbc2b4" providerId="ADAL" clId="{5DF7395A-9A00-46A8-8924-C12D10FF1164}" dt="2023-09-18T14:41:54.777" v="168" actId="26606"/>
          <ac:spMkLst>
            <pc:docMk/>
            <pc:sldMk cId="1565016255" sldId="295"/>
            <ac:spMk id="19" creationId="{2DB0F85F-7D7B-BFEC-9FD6-D9FA700A4B38}"/>
          </ac:spMkLst>
        </pc:spChg>
        <pc:spChg chg="add del mod">
          <ac:chgData name="Jenny Rosander (RF-SISU Sörmland)" userId="3f873202-5076-40ca-90bd-51f579cbc2b4" providerId="ADAL" clId="{5DF7395A-9A00-46A8-8924-C12D10FF1164}" dt="2023-09-18T14:41:54.777" v="168" actId="26606"/>
          <ac:spMkLst>
            <pc:docMk/>
            <pc:sldMk cId="1565016255" sldId="295"/>
            <ac:spMk id="21" creationId="{9AE09AAB-2443-A22D-A53F-2CCC5C8B1E84}"/>
          </ac:spMkLst>
        </pc:spChg>
        <pc:spChg chg="add del mod">
          <ac:chgData name="Jenny Rosander (RF-SISU Sörmland)" userId="3f873202-5076-40ca-90bd-51f579cbc2b4" providerId="ADAL" clId="{5DF7395A-9A00-46A8-8924-C12D10FF1164}" dt="2023-09-18T14:41:54.777" v="168" actId="26606"/>
          <ac:spMkLst>
            <pc:docMk/>
            <pc:sldMk cId="1565016255" sldId="295"/>
            <ac:spMk id="23" creationId="{E895D6B7-EC3B-48C0-0B59-D5A040BF08B0}"/>
          </ac:spMkLst>
        </pc:spChg>
        <pc:spChg chg="add del mod">
          <ac:chgData name="Jenny Rosander (RF-SISU Sörmland)" userId="3f873202-5076-40ca-90bd-51f579cbc2b4" providerId="ADAL" clId="{5DF7395A-9A00-46A8-8924-C12D10FF1164}" dt="2023-09-18T14:41:54.777" v="168" actId="26606"/>
          <ac:spMkLst>
            <pc:docMk/>
            <pc:sldMk cId="1565016255" sldId="295"/>
            <ac:spMk id="25" creationId="{4BE54117-C436-5E8E-232E-773347D233CF}"/>
          </ac:spMkLst>
        </pc:spChg>
        <pc:spChg chg="add del mod">
          <ac:chgData name="Jenny Rosander (RF-SISU Sörmland)" userId="3f873202-5076-40ca-90bd-51f579cbc2b4" providerId="ADAL" clId="{5DF7395A-9A00-46A8-8924-C12D10FF1164}" dt="2023-09-18T14:41:56.033" v="170" actId="26606"/>
          <ac:spMkLst>
            <pc:docMk/>
            <pc:sldMk cId="1565016255" sldId="295"/>
            <ac:spMk id="27" creationId="{13EC067C-0B45-0F36-025D-AFB6658F9FF5}"/>
          </ac:spMkLst>
        </pc:spChg>
        <pc:spChg chg="add del mod">
          <ac:chgData name="Jenny Rosander (RF-SISU Sörmland)" userId="3f873202-5076-40ca-90bd-51f579cbc2b4" providerId="ADAL" clId="{5DF7395A-9A00-46A8-8924-C12D10FF1164}" dt="2023-09-18T14:41:56.033" v="170" actId="26606"/>
          <ac:spMkLst>
            <pc:docMk/>
            <pc:sldMk cId="1565016255" sldId="295"/>
            <ac:spMk id="28" creationId="{788C9F91-26AE-6034-92BC-D96B65B014C4}"/>
          </ac:spMkLst>
        </pc:spChg>
        <pc:spChg chg="add del mod">
          <ac:chgData name="Jenny Rosander (RF-SISU Sörmland)" userId="3f873202-5076-40ca-90bd-51f579cbc2b4" providerId="ADAL" clId="{5DF7395A-9A00-46A8-8924-C12D10FF1164}" dt="2023-09-18T14:41:56.033" v="170" actId="26606"/>
          <ac:spMkLst>
            <pc:docMk/>
            <pc:sldMk cId="1565016255" sldId="295"/>
            <ac:spMk id="29" creationId="{820E3403-AA48-E4EF-933B-F13EBBD2E7C1}"/>
          </ac:spMkLst>
        </pc:spChg>
        <pc:spChg chg="add del mod">
          <ac:chgData name="Jenny Rosander (RF-SISU Sörmland)" userId="3f873202-5076-40ca-90bd-51f579cbc2b4" providerId="ADAL" clId="{5DF7395A-9A00-46A8-8924-C12D10FF1164}" dt="2023-09-18T14:41:56.033" v="170" actId="26606"/>
          <ac:spMkLst>
            <pc:docMk/>
            <pc:sldMk cId="1565016255" sldId="295"/>
            <ac:spMk id="30" creationId="{F25E13EC-D569-6ED9-F582-CD6DC658C585}"/>
          </ac:spMkLst>
        </pc:spChg>
        <pc:spChg chg="add del mod">
          <ac:chgData name="Jenny Rosander (RF-SISU Sörmland)" userId="3f873202-5076-40ca-90bd-51f579cbc2b4" providerId="ADAL" clId="{5DF7395A-9A00-46A8-8924-C12D10FF1164}" dt="2023-09-18T14:41:56.033" v="170" actId="26606"/>
          <ac:spMkLst>
            <pc:docMk/>
            <pc:sldMk cId="1565016255" sldId="295"/>
            <ac:spMk id="31" creationId="{57B449D0-FAD1-3C0F-02F7-7F055E5F85CF}"/>
          </ac:spMkLst>
        </pc:spChg>
        <pc:spChg chg="add del mod">
          <ac:chgData name="Jenny Rosander (RF-SISU Sörmland)" userId="3f873202-5076-40ca-90bd-51f579cbc2b4" providerId="ADAL" clId="{5DF7395A-9A00-46A8-8924-C12D10FF1164}" dt="2023-09-18T14:41:57.398" v="172" actId="26606"/>
          <ac:spMkLst>
            <pc:docMk/>
            <pc:sldMk cId="1565016255" sldId="295"/>
            <ac:spMk id="33" creationId="{790B6728-0A1C-CFE4-28D3-47D2C8C32ED9}"/>
          </ac:spMkLst>
        </pc:spChg>
        <pc:spChg chg="add del mod">
          <ac:chgData name="Jenny Rosander (RF-SISU Sörmland)" userId="3f873202-5076-40ca-90bd-51f579cbc2b4" providerId="ADAL" clId="{5DF7395A-9A00-46A8-8924-C12D10FF1164}" dt="2023-09-18T14:41:57.398" v="172" actId="26606"/>
          <ac:spMkLst>
            <pc:docMk/>
            <pc:sldMk cId="1565016255" sldId="295"/>
            <ac:spMk id="34" creationId="{FE34C558-B58C-81BE-503D-B2A82B5A0821}"/>
          </ac:spMkLst>
        </pc:spChg>
        <pc:spChg chg="add del mod">
          <ac:chgData name="Jenny Rosander (RF-SISU Sörmland)" userId="3f873202-5076-40ca-90bd-51f579cbc2b4" providerId="ADAL" clId="{5DF7395A-9A00-46A8-8924-C12D10FF1164}" dt="2023-09-18T14:41:57.398" v="172" actId="26606"/>
          <ac:spMkLst>
            <pc:docMk/>
            <pc:sldMk cId="1565016255" sldId="295"/>
            <ac:spMk id="35" creationId="{E0C728FE-0695-151F-478D-2B6E582797DA}"/>
          </ac:spMkLst>
        </pc:spChg>
        <pc:spChg chg="add del mod">
          <ac:chgData name="Jenny Rosander (RF-SISU Sörmland)" userId="3f873202-5076-40ca-90bd-51f579cbc2b4" providerId="ADAL" clId="{5DF7395A-9A00-46A8-8924-C12D10FF1164}" dt="2023-09-18T14:41:57.398" v="172" actId="26606"/>
          <ac:spMkLst>
            <pc:docMk/>
            <pc:sldMk cId="1565016255" sldId="295"/>
            <ac:spMk id="36" creationId="{B6ECB8FE-AFBC-6B14-EB8A-1868AFF2E192}"/>
          </ac:spMkLst>
        </pc:spChg>
        <pc:spChg chg="add del mod">
          <ac:chgData name="Jenny Rosander (RF-SISU Sörmland)" userId="3f873202-5076-40ca-90bd-51f579cbc2b4" providerId="ADAL" clId="{5DF7395A-9A00-46A8-8924-C12D10FF1164}" dt="2023-09-18T14:41:57.398" v="172" actId="26606"/>
          <ac:spMkLst>
            <pc:docMk/>
            <pc:sldMk cId="1565016255" sldId="295"/>
            <ac:spMk id="37" creationId="{76A092A4-DE0A-546F-98BF-2CB1055FB755}"/>
          </ac:spMkLst>
        </pc:spChg>
        <pc:spChg chg="add del">
          <ac:chgData name="Jenny Rosander (RF-SISU Sörmland)" userId="3f873202-5076-40ca-90bd-51f579cbc2b4" providerId="ADAL" clId="{5DF7395A-9A00-46A8-8924-C12D10FF1164}" dt="2023-09-18T14:42:02.765" v="174" actId="26606"/>
          <ac:spMkLst>
            <pc:docMk/>
            <pc:sldMk cId="1565016255" sldId="295"/>
            <ac:spMk id="39" creationId="{D684EC82-1E5F-01D1-3C7D-28EC21B745CC}"/>
          </ac:spMkLst>
        </pc:spChg>
        <pc:spChg chg="add del">
          <ac:chgData name="Jenny Rosander (RF-SISU Sörmland)" userId="3f873202-5076-40ca-90bd-51f579cbc2b4" providerId="ADAL" clId="{5DF7395A-9A00-46A8-8924-C12D10FF1164}" dt="2023-09-18T14:42:02.765" v="174" actId="26606"/>
          <ac:spMkLst>
            <pc:docMk/>
            <pc:sldMk cId="1565016255" sldId="295"/>
            <ac:spMk id="40" creationId="{FD6F7756-9DD7-06AA-61BB-C4C551036C8F}"/>
          </ac:spMkLst>
        </pc:spChg>
        <pc:spChg chg="add del mod">
          <ac:chgData name="Jenny Rosander (RF-SISU Sörmland)" userId="3f873202-5076-40ca-90bd-51f579cbc2b4" providerId="ADAL" clId="{5DF7395A-9A00-46A8-8924-C12D10FF1164}" dt="2023-09-18T14:42:11.359" v="176" actId="26606"/>
          <ac:spMkLst>
            <pc:docMk/>
            <pc:sldMk cId="1565016255" sldId="295"/>
            <ac:spMk id="42" creationId="{6DDDC7CE-E9B8-FF45-502F-C1946E89A985}"/>
          </ac:spMkLst>
        </pc:spChg>
        <pc:spChg chg="add mod">
          <ac:chgData name="Jenny Rosander (RF-SISU Sörmland)" userId="3f873202-5076-40ca-90bd-51f579cbc2b4" providerId="ADAL" clId="{5DF7395A-9A00-46A8-8924-C12D10FF1164}" dt="2023-09-18T14:42:57.184" v="232" actId="255"/>
          <ac:spMkLst>
            <pc:docMk/>
            <pc:sldMk cId="1565016255" sldId="295"/>
            <ac:spMk id="44" creationId="{2121FF1A-7AD5-F193-F58D-5CEDCC990185}"/>
          </ac:spMkLst>
        </pc:spChg>
        <pc:picChg chg="add mod">
          <ac:chgData name="Jenny Rosander (RF-SISU Sörmland)" userId="3f873202-5076-40ca-90bd-51f579cbc2b4" providerId="ADAL" clId="{5DF7395A-9A00-46A8-8924-C12D10FF1164}" dt="2023-09-18T14:42:11.375" v="177" actId="26606"/>
          <ac:picMkLst>
            <pc:docMk/>
            <pc:sldMk cId="1565016255" sldId="295"/>
            <ac:picMk id="3" creationId="{CAEEF21B-E4EC-5956-C505-3A857503FFD1}"/>
          </ac:picMkLst>
        </pc:picChg>
        <pc:picChg chg="del mod ord">
          <ac:chgData name="Jenny Rosander (RF-SISU Sörmland)" userId="3f873202-5076-40ca-90bd-51f579cbc2b4" providerId="ADAL" clId="{5DF7395A-9A00-46A8-8924-C12D10FF1164}" dt="2023-09-18T14:39:33.573" v="139" actId="478"/>
          <ac:picMkLst>
            <pc:docMk/>
            <pc:sldMk cId="1565016255" sldId="295"/>
            <ac:picMk id="8" creationId="{CFC02E50-D898-494E-9293-6CF7D67DD45D}"/>
          </ac:picMkLst>
        </pc:picChg>
        <pc:picChg chg="del mod ord">
          <ac:chgData name="Jenny Rosander (RF-SISU Sörmland)" userId="3f873202-5076-40ca-90bd-51f579cbc2b4" providerId="ADAL" clId="{5DF7395A-9A00-46A8-8924-C12D10FF1164}" dt="2023-09-18T14:41:10.893" v="161" actId="478"/>
          <ac:picMkLst>
            <pc:docMk/>
            <pc:sldMk cId="1565016255" sldId="295"/>
            <ac:picMk id="10" creationId="{874A7AD2-A49D-486C-B432-F91C14F47F01}"/>
          </ac:picMkLst>
        </pc:picChg>
      </pc:sldChg>
      <pc:sldChg chg="del">
        <pc:chgData name="Jenny Rosander (RF-SISU Sörmland)" userId="3f873202-5076-40ca-90bd-51f579cbc2b4" providerId="ADAL" clId="{5DF7395A-9A00-46A8-8924-C12D10FF1164}" dt="2023-09-18T15:09:16.867" v="236" actId="2696"/>
        <pc:sldMkLst>
          <pc:docMk/>
          <pc:sldMk cId="4289458017" sldId="297"/>
        </pc:sldMkLst>
      </pc:sldChg>
      <pc:sldChg chg="delSp modSp mod">
        <pc:chgData name="Jenny Rosander (RF-SISU Sörmland)" userId="3f873202-5076-40ca-90bd-51f579cbc2b4" providerId="ADAL" clId="{5DF7395A-9A00-46A8-8924-C12D10FF1164}" dt="2023-09-18T15:19:32.348" v="495"/>
        <pc:sldMkLst>
          <pc:docMk/>
          <pc:sldMk cId="712726734" sldId="298"/>
        </pc:sldMkLst>
        <pc:spChg chg="del mod">
          <ac:chgData name="Jenny Rosander (RF-SISU Sörmland)" userId="3f873202-5076-40ca-90bd-51f579cbc2b4" providerId="ADAL" clId="{5DF7395A-9A00-46A8-8924-C12D10FF1164}" dt="2023-09-18T15:19:32.348" v="495"/>
          <ac:spMkLst>
            <pc:docMk/>
            <pc:sldMk cId="712726734" sldId="298"/>
            <ac:spMk id="3" creationId="{3F24D59E-BAB3-B718-485B-0BC478875EC9}"/>
          </ac:spMkLst>
        </pc:spChg>
      </pc:sldChg>
    </pc:docChg>
  </pc:docChgLst>
  <pc:docChgLst>
    <pc:chgData name="Jenny Rosander (RF-SISU Sörmland)" userId="3f873202-5076-40ca-90bd-51f579cbc2b4" providerId="ADAL" clId="{E560ACD0-5FE6-48A7-8AA5-4F3875B01AA7}"/>
    <pc:docChg chg="undo custSel addSld delSld modSld sldOrd addMainMaster modMainMaster delSection modSection">
      <pc:chgData name="Jenny Rosander (RF-SISU Sörmland)" userId="3f873202-5076-40ca-90bd-51f579cbc2b4" providerId="ADAL" clId="{E560ACD0-5FE6-48A7-8AA5-4F3875B01AA7}" dt="2024-09-10T14:45:22.870" v="1921" actId="20577"/>
      <pc:docMkLst>
        <pc:docMk/>
      </pc:docMkLst>
      <pc:sldChg chg="del">
        <pc:chgData name="Jenny Rosander (RF-SISU Sörmland)" userId="3f873202-5076-40ca-90bd-51f579cbc2b4" providerId="ADAL" clId="{E560ACD0-5FE6-48A7-8AA5-4F3875B01AA7}" dt="2024-09-02T13:23:07.851" v="7" actId="2696"/>
        <pc:sldMkLst>
          <pc:docMk/>
          <pc:sldMk cId="1819592495" sldId="258"/>
        </pc:sldMkLst>
      </pc:sldChg>
      <pc:sldChg chg="modSp mod">
        <pc:chgData name="Jenny Rosander (RF-SISU Sörmland)" userId="3f873202-5076-40ca-90bd-51f579cbc2b4" providerId="ADAL" clId="{E560ACD0-5FE6-48A7-8AA5-4F3875B01AA7}" dt="2024-09-10T13:49:54.546" v="1459" actId="20577"/>
        <pc:sldMkLst>
          <pc:docMk/>
          <pc:sldMk cId="3919871661" sldId="259"/>
        </pc:sldMkLst>
        <pc:spChg chg="mod">
          <ac:chgData name="Jenny Rosander (RF-SISU Sörmland)" userId="3f873202-5076-40ca-90bd-51f579cbc2b4" providerId="ADAL" clId="{E560ACD0-5FE6-48A7-8AA5-4F3875B01AA7}" dt="2024-09-02T14:07:10.101" v="575" actId="26606"/>
          <ac:spMkLst>
            <pc:docMk/>
            <pc:sldMk cId="3919871661" sldId="259"/>
            <ac:spMk id="2" creationId="{002B4DD0-E9DD-A437-042E-3CF863372070}"/>
          </ac:spMkLst>
        </pc:spChg>
        <pc:graphicFrameChg chg="mod modGraphic">
          <ac:chgData name="Jenny Rosander (RF-SISU Sörmland)" userId="3f873202-5076-40ca-90bd-51f579cbc2b4" providerId="ADAL" clId="{E560ACD0-5FE6-48A7-8AA5-4F3875B01AA7}" dt="2024-09-10T13:49:54.546" v="1459" actId="20577"/>
          <ac:graphicFrameMkLst>
            <pc:docMk/>
            <pc:sldMk cId="3919871661" sldId="259"/>
            <ac:graphicFrameMk id="5" creationId="{23A27898-3035-C669-999F-3A773B04E85B}"/>
          </ac:graphicFrameMkLst>
        </pc:graphicFrameChg>
      </pc:sldChg>
      <pc:sldChg chg="modSp mod modNotesTx">
        <pc:chgData name="Jenny Rosander (RF-SISU Sörmland)" userId="3f873202-5076-40ca-90bd-51f579cbc2b4" providerId="ADAL" clId="{E560ACD0-5FE6-48A7-8AA5-4F3875B01AA7}" dt="2024-09-10T14:45:22.870" v="1921" actId="20577"/>
        <pc:sldMkLst>
          <pc:docMk/>
          <pc:sldMk cId="2795340352" sldId="260"/>
        </pc:sldMkLst>
        <pc:spChg chg="mod">
          <ac:chgData name="Jenny Rosander (RF-SISU Sörmland)" userId="3f873202-5076-40ca-90bd-51f579cbc2b4" providerId="ADAL" clId="{E560ACD0-5FE6-48A7-8AA5-4F3875B01AA7}" dt="2024-09-10T13:53:34.778" v="1555" actId="6549"/>
          <ac:spMkLst>
            <pc:docMk/>
            <pc:sldMk cId="2795340352" sldId="260"/>
            <ac:spMk id="2" creationId="{3939D316-8064-A675-5294-5E9936858AF7}"/>
          </ac:spMkLst>
        </pc:spChg>
        <pc:spChg chg="mod">
          <ac:chgData name="Jenny Rosander (RF-SISU Sörmland)" userId="3f873202-5076-40ca-90bd-51f579cbc2b4" providerId="ADAL" clId="{E560ACD0-5FE6-48A7-8AA5-4F3875B01AA7}" dt="2024-09-10T14:45:22.870" v="1921" actId="20577"/>
          <ac:spMkLst>
            <pc:docMk/>
            <pc:sldMk cId="2795340352" sldId="260"/>
            <ac:spMk id="3" creationId="{EB0C542A-E86B-3E8D-DFB5-B8E8196E09C2}"/>
          </ac:spMkLst>
        </pc:spChg>
      </pc:sldChg>
      <pc:sldChg chg="del mod modShow">
        <pc:chgData name="Jenny Rosander (RF-SISU Sörmland)" userId="3f873202-5076-40ca-90bd-51f579cbc2b4" providerId="ADAL" clId="{E560ACD0-5FE6-48A7-8AA5-4F3875B01AA7}" dt="2024-09-02T13:44:41.880" v="426" actId="2696"/>
        <pc:sldMkLst>
          <pc:docMk/>
          <pc:sldMk cId="1863944000" sldId="262"/>
        </pc:sldMkLst>
      </pc:sldChg>
      <pc:sldChg chg="ord modNotesTx">
        <pc:chgData name="Jenny Rosander (RF-SISU Sörmland)" userId="3f873202-5076-40ca-90bd-51f579cbc2b4" providerId="ADAL" clId="{E560ACD0-5FE6-48A7-8AA5-4F3875B01AA7}" dt="2024-09-10T14:39:42.338" v="1833"/>
        <pc:sldMkLst>
          <pc:docMk/>
          <pc:sldMk cId="886863497" sldId="263"/>
        </pc:sldMkLst>
      </pc:sldChg>
      <pc:sldChg chg="del">
        <pc:chgData name="Jenny Rosander (RF-SISU Sörmland)" userId="3f873202-5076-40ca-90bd-51f579cbc2b4" providerId="ADAL" clId="{E560ACD0-5FE6-48A7-8AA5-4F3875B01AA7}" dt="2024-09-03T07:37:56.826" v="588" actId="2696"/>
        <pc:sldMkLst>
          <pc:docMk/>
          <pc:sldMk cId="730940474" sldId="270"/>
        </pc:sldMkLst>
      </pc:sldChg>
      <pc:sldChg chg="addSp delSp modSp mod modClrScheme chgLayout modNotesTx">
        <pc:chgData name="Jenny Rosander (RF-SISU Sörmland)" userId="3f873202-5076-40ca-90bd-51f579cbc2b4" providerId="ADAL" clId="{E560ACD0-5FE6-48A7-8AA5-4F3875B01AA7}" dt="2024-09-10T13:45:32.334" v="1408"/>
        <pc:sldMkLst>
          <pc:docMk/>
          <pc:sldMk cId="3249139134" sldId="284"/>
        </pc:sldMkLst>
        <pc:spChg chg="add del mod">
          <ac:chgData name="Jenny Rosander (RF-SISU Sörmland)" userId="3f873202-5076-40ca-90bd-51f579cbc2b4" providerId="ADAL" clId="{E560ACD0-5FE6-48A7-8AA5-4F3875B01AA7}" dt="2024-09-02T14:01:39.984" v="547" actId="478"/>
          <ac:spMkLst>
            <pc:docMk/>
            <pc:sldMk cId="3249139134" sldId="284"/>
            <ac:spMk id="4" creationId="{99F40737-7D4E-635F-7CC0-ACFDB221651F}"/>
          </ac:spMkLst>
        </pc:spChg>
        <pc:spChg chg="add del mod">
          <ac:chgData name="Jenny Rosander (RF-SISU Sörmland)" userId="3f873202-5076-40ca-90bd-51f579cbc2b4" providerId="ADAL" clId="{E560ACD0-5FE6-48A7-8AA5-4F3875B01AA7}" dt="2024-09-09T12:08:41.511" v="594" actId="478"/>
          <ac:spMkLst>
            <pc:docMk/>
            <pc:sldMk cId="3249139134" sldId="284"/>
            <ac:spMk id="5" creationId="{57CB130B-E963-6123-961B-5B8DEAD80227}"/>
          </ac:spMkLst>
        </pc:spChg>
        <pc:spChg chg="mod">
          <ac:chgData name="Jenny Rosander (RF-SISU Sörmland)" userId="3f873202-5076-40ca-90bd-51f579cbc2b4" providerId="ADAL" clId="{E560ACD0-5FE6-48A7-8AA5-4F3875B01AA7}" dt="2024-09-02T13:59:12.214" v="541" actId="26606"/>
          <ac:spMkLst>
            <pc:docMk/>
            <pc:sldMk cId="3249139134" sldId="284"/>
            <ac:spMk id="15" creationId="{E10BE49A-2B7D-480A-B617-2A65B0527A73}"/>
          </ac:spMkLst>
        </pc:spChg>
        <pc:spChg chg="del mod">
          <ac:chgData name="Jenny Rosander (RF-SISU Sörmland)" userId="3f873202-5076-40ca-90bd-51f579cbc2b4" providerId="ADAL" clId="{E560ACD0-5FE6-48A7-8AA5-4F3875B01AA7}" dt="2024-09-02T13:59:12.214" v="541" actId="26606"/>
          <ac:spMkLst>
            <pc:docMk/>
            <pc:sldMk cId="3249139134" sldId="284"/>
            <ac:spMk id="17" creationId="{358A944F-5EB1-4488-9130-733D5A3F9048}"/>
          </ac:spMkLst>
        </pc:spChg>
        <pc:spChg chg="add del mod">
          <ac:chgData name="Jenny Rosander (RF-SISU Sörmland)" userId="3f873202-5076-40ca-90bd-51f579cbc2b4" providerId="ADAL" clId="{E560ACD0-5FE6-48A7-8AA5-4F3875B01AA7}" dt="2024-09-02T14:00:49.295" v="542" actId="931"/>
          <ac:spMkLst>
            <pc:docMk/>
            <pc:sldMk cId="3249139134" sldId="284"/>
            <ac:spMk id="23" creationId="{47BF01EA-7D42-C367-C0C1-7CC7D0E72D9B}"/>
          </ac:spMkLst>
        </pc:spChg>
        <pc:graphicFrameChg chg="add mod">
          <ac:chgData name="Jenny Rosander (RF-SISU Sörmland)" userId="3f873202-5076-40ca-90bd-51f579cbc2b4" providerId="ADAL" clId="{E560ACD0-5FE6-48A7-8AA5-4F3875B01AA7}" dt="2024-09-10T13:45:03.002" v="1407" actId="20577"/>
          <ac:graphicFrameMkLst>
            <pc:docMk/>
            <pc:sldMk cId="3249139134" sldId="284"/>
            <ac:graphicFrameMk id="19" creationId="{B7AB8AA5-2764-BC1F-E020-72ED19196777}"/>
          </ac:graphicFrameMkLst>
        </pc:graphicFrameChg>
        <pc:picChg chg="add mod">
          <ac:chgData name="Jenny Rosander (RF-SISU Sörmland)" userId="3f873202-5076-40ca-90bd-51f579cbc2b4" providerId="ADAL" clId="{E560ACD0-5FE6-48A7-8AA5-4F3875B01AA7}" dt="2024-09-09T12:08:53.325" v="599" actId="1076"/>
          <ac:picMkLst>
            <pc:docMk/>
            <pc:sldMk cId="3249139134" sldId="284"/>
            <ac:picMk id="2" creationId="{7EA19C57-E6A5-9F2F-B8E2-0CB9569602A8}"/>
          </ac:picMkLst>
        </pc:picChg>
        <pc:picChg chg="add del mod">
          <ac:chgData name="Jenny Rosander (RF-SISU Sörmland)" userId="3f873202-5076-40ca-90bd-51f579cbc2b4" providerId="ADAL" clId="{E560ACD0-5FE6-48A7-8AA5-4F3875B01AA7}" dt="2024-09-09T12:08:07.252" v="592" actId="478"/>
          <ac:picMkLst>
            <pc:docMk/>
            <pc:sldMk cId="3249139134" sldId="284"/>
            <ac:picMk id="3" creationId="{CAAE8B11-79FD-E76E-B2EC-B21695898F99}"/>
          </ac:picMkLst>
        </pc:picChg>
      </pc:sldChg>
      <pc:sldChg chg="del">
        <pc:chgData name="Jenny Rosander (RF-SISU Sörmland)" userId="3f873202-5076-40ca-90bd-51f579cbc2b4" providerId="ADAL" clId="{E560ACD0-5FE6-48A7-8AA5-4F3875B01AA7}" dt="2024-09-02T13:45:39.516" v="429" actId="2696"/>
        <pc:sldMkLst>
          <pc:docMk/>
          <pc:sldMk cId="3065311605" sldId="286"/>
        </pc:sldMkLst>
      </pc:sldChg>
      <pc:sldChg chg="modSp mod modClrScheme modShow chgLayout">
        <pc:chgData name="Jenny Rosander (RF-SISU Sörmland)" userId="3f873202-5076-40ca-90bd-51f579cbc2b4" providerId="ADAL" clId="{E560ACD0-5FE6-48A7-8AA5-4F3875B01AA7}" dt="2024-09-02T14:04:15.222" v="562" actId="255"/>
        <pc:sldMkLst>
          <pc:docMk/>
          <pc:sldMk cId="1751663995" sldId="287"/>
        </pc:sldMkLst>
        <pc:spChg chg="mod ord">
          <ac:chgData name="Jenny Rosander (RF-SISU Sörmland)" userId="3f873202-5076-40ca-90bd-51f579cbc2b4" providerId="ADAL" clId="{E560ACD0-5FE6-48A7-8AA5-4F3875B01AA7}" dt="2024-09-02T14:04:15.222" v="562" actId="255"/>
          <ac:spMkLst>
            <pc:docMk/>
            <pc:sldMk cId="1751663995" sldId="287"/>
            <ac:spMk id="5" creationId="{E4F17B4F-5575-4C34-BC6C-8050718DCD43}"/>
          </ac:spMkLst>
        </pc:spChg>
        <pc:spChg chg="mod">
          <ac:chgData name="Jenny Rosander (RF-SISU Sörmland)" userId="3f873202-5076-40ca-90bd-51f579cbc2b4" providerId="ADAL" clId="{E560ACD0-5FE6-48A7-8AA5-4F3875B01AA7}" dt="2024-09-02T14:03:29.344" v="558" actId="1076"/>
          <ac:spMkLst>
            <pc:docMk/>
            <pc:sldMk cId="1751663995" sldId="287"/>
            <ac:spMk id="6" creationId="{EE02147E-B087-4CDE-ADB5-0876B074F22C}"/>
          </ac:spMkLst>
        </pc:spChg>
      </pc:sldChg>
      <pc:sldChg chg="del">
        <pc:chgData name="Jenny Rosander (RF-SISU Sörmland)" userId="3f873202-5076-40ca-90bd-51f579cbc2b4" providerId="ADAL" clId="{E560ACD0-5FE6-48A7-8AA5-4F3875B01AA7}" dt="2024-09-02T13:23:11.377" v="8" actId="2696"/>
        <pc:sldMkLst>
          <pc:docMk/>
          <pc:sldMk cId="1629012118" sldId="289"/>
        </pc:sldMkLst>
      </pc:sldChg>
      <pc:sldChg chg="modSp mod ord modShow modNotesTx">
        <pc:chgData name="Jenny Rosander (RF-SISU Sörmland)" userId="3f873202-5076-40ca-90bd-51f579cbc2b4" providerId="ADAL" clId="{E560ACD0-5FE6-48A7-8AA5-4F3875B01AA7}" dt="2024-09-10T14:39:38.180" v="1832" actId="20577"/>
        <pc:sldMkLst>
          <pc:docMk/>
          <pc:sldMk cId="1697157882" sldId="290"/>
        </pc:sldMkLst>
        <pc:spChg chg="mod">
          <ac:chgData name="Jenny Rosander (RF-SISU Sörmland)" userId="3f873202-5076-40ca-90bd-51f579cbc2b4" providerId="ADAL" clId="{E560ACD0-5FE6-48A7-8AA5-4F3875B01AA7}" dt="2024-09-10T13:52:39.020" v="1523" actId="20577"/>
          <ac:spMkLst>
            <pc:docMk/>
            <pc:sldMk cId="1697157882" sldId="290"/>
            <ac:spMk id="4" creationId="{78EF5BE3-B2A7-4EE0-B11B-CCEE9150E729}"/>
          </ac:spMkLst>
        </pc:spChg>
        <pc:spChg chg="mod">
          <ac:chgData name="Jenny Rosander (RF-SISU Sörmland)" userId="3f873202-5076-40ca-90bd-51f579cbc2b4" providerId="ADAL" clId="{E560ACD0-5FE6-48A7-8AA5-4F3875B01AA7}" dt="2024-09-10T13:52:57.276" v="1537" actId="20577"/>
          <ac:spMkLst>
            <pc:docMk/>
            <pc:sldMk cId="1697157882" sldId="290"/>
            <ac:spMk id="7" creationId="{611BB17D-C6C1-41D0-870D-902538C15020}"/>
          </ac:spMkLst>
        </pc:spChg>
      </pc:sldChg>
      <pc:sldChg chg="modSp mod modClrScheme chgLayout">
        <pc:chgData name="Jenny Rosander (RF-SISU Sörmland)" userId="3f873202-5076-40ca-90bd-51f579cbc2b4" providerId="ADAL" clId="{E560ACD0-5FE6-48A7-8AA5-4F3875B01AA7}" dt="2024-09-10T13:40:15.625" v="1371" actId="20577"/>
        <pc:sldMkLst>
          <pc:docMk/>
          <pc:sldMk cId="1579624065" sldId="291"/>
        </pc:sldMkLst>
        <pc:spChg chg="mod">
          <ac:chgData name="Jenny Rosander (RF-SISU Sörmland)" userId="3f873202-5076-40ca-90bd-51f579cbc2b4" providerId="ADAL" clId="{E560ACD0-5FE6-48A7-8AA5-4F3875B01AA7}" dt="2024-09-10T13:40:15.625" v="1371" actId="20577"/>
          <ac:spMkLst>
            <pc:docMk/>
            <pc:sldMk cId="1579624065" sldId="291"/>
            <ac:spMk id="2" creationId="{A2F5930F-1DE9-48AE-8EA9-4A4D64FF0814}"/>
          </ac:spMkLst>
        </pc:spChg>
      </pc:sldChg>
      <pc:sldChg chg="ord">
        <pc:chgData name="Jenny Rosander (RF-SISU Sörmland)" userId="3f873202-5076-40ca-90bd-51f579cbc2b4" providerId="ADAL" clId="{E560ACD0-5FE6-48A7-8AA5-4F3875B01AA7}" dt="2024-09-10T13:30:03.373" v="1286"/>
        <pc:sldMkLst>
          <pc:docMk/>
          <pc:sldMk cId="1473420541" sldId="292"/>
        </pc:sldMkLst>
      </pc:sldChg>
      <pc:sldChg chg="modSp mod modClrScheme chgLayout">
        <pc:chgData name="Jenny Rosander (RF-SISU Sörmland)" userId="3f873202-5076-40ca-90bd-51f579cbc2b4" providerId="ADAL" clId="{E560ACD0-5FE6-48A7-8AA5-4F3875B01AA7}" dt="2024-09-10T14:01:22.340" v="1657" actId="255"/>
        <pc:sldMkLst>
          <pc:docMk/>
          <pc:sldMk cId="1565016255" sldId="295"/>
        </pc:sldMkLst>
        <pc:spChg chg="mod">
          <ac:chgData name="Jenny Rosander (RF-SISU Sörmland)" userId="3f873202-5076-40ca-90bd-51f579cbc2b4" providerId="ADAL" clId="{E560ACD0-5FE6-48A7-8AA5-4F3875B01AA7}" dt="2024-09-10T14:01:00.497" v="1652" actId="20577"/>
          <ac:spMkLst>
            <pc:docMk/>
            <pc:sldMk cId="1565016255" sldId="295"/>
            <ac:spMk id="9" creationId="{1D5F6DA3-684A-4AFC-818C-6C79372EAB5B}"/>
          </ac:spMkLst>
        </pc:spChg>
        <pc:spChg chg="mod">
          <ac:chgData name="Jenny Rosander (RF-SISU Sörmland)" userId="3f873202-5076-40ca-90bd-51f579cbc2b4" providerId="ADAL" clId="{E560ACD0-5FE6-48A7-8AA5-4F3875B01AA7}" dt="2024-09-10T14:01:22.340" v="1657" actId="255"/>
          <ac:spMkLst>
            <pc:docMk/>
            <pc:sldMk cId="1565016255" sldId="295"/>
            <ac:spMk id="44" creationId="{2121FF1A-7AD5-F193-F58D-5CEDCC990185}"/>
          </ac:spMkLst>
        </pc:spChg>
        <pc:picChg chg="mod">
          <ac:chgData name="Jenny Rosander (RF-SISU Sörmland)" userId="3f873202-5076-40ca-90bd-51f579cbc2b4" providerId="ADAL" clId="{E560ACD0-5FE6-48A7-8AA5-4F3875B01AA7}" dt="2024-09-10T14:00:52.158" v="1651" actId="26606"/>
          <ac:picMkLst>
            <pc:docMk/>
            <pc:sldMk cId="1565016255" sldId="295"/>
            <ac:picMk id="3" creationId="{CAEEF21B-E4EC-5956-C505-3A857503FFD1}"/>
          </ac:picMkLst>
        </pc:picChg>
      </pc:sldChg>
      <pc:sldChg chg="modSp mod modClrScheme chgLayout">
        <pc:chgData name="Jenny Rosander (RF-SISU Sörmland)" userId="3f873202-5076-40ca-90bd-51f579cbc2b4" providerId="ADAL" clId="{E560ACD0-5FE6-48A7-8AA5-4F3875B01AA7}" dt="2024-09-02T14:09:00.900" v="578" actId="14100"/>
        <pc:sldMkLst>
          <pc:docMk/>
          <pc:sldMk cId="1412659786" sldId="296"/>
        </pc:sldMkLst>
        <pc:spChg chg="mod ord">
          <ac:chgData name="Jenny Rosander (RF-SISU Sörmland)" userId="3f873202-5076-40ca-90bd-51f579cbc2b4" providerId="ADAL" clId="{E560ACD0-5FE6-48A7-8AA5-4F3875B01AA7}" dt="2024-09-02T14:09:00.900" v="578" actId="14100"/>
          <ac:spMkLst>
            <pc:docMk/>
            <pc:sldMk cId="1412659786" sldId="296"/>
            <ac:spMk id="4" creationId="{2707DF45-34AD-4752-8ED8-73EB74F2BDBA}"/>
          </ac:spMkLst>
        </pc:spChg>
        <pc:spChg chg="mod">
          <ac:chgData name="Jenny Rosander (RF-SISU Sörmland)" userId="3f873202-5076-40ca-90bd-51f579cbc2b4" providerId="ADAL" clId="{E560ACD0-5FE6-48A7-8AA5-4F3875B01AA7}" dt="2024-09-02T13:26:13.797" v="38" actId="26606"/>
          <ac:spMkLst>
            <pc:docMk/>
            <pc:sldMk cId="1412659786" sldId="296"/>
            <ac:spMk id="5" creationId="{2AAA0FBA-C43B-4795-8373-4CDF33BEA434}"/>
          </ac:spMkLst>
        </pc:spChg>
      </pc:sldChg>
      <pc:sldChg chg="addSp delSp modSp new mod modClrScheme modShow chgLayout">
        <pc:chgData name="Jenny Rosander (RF-SISU Sörmland)" userId="3f873202-5076-40ca-90bd-51f579cbc2b4" providerId="ADAL" clId="{E560ACD0-5FE6-48A7-8AA5-4F3875B01AA7}" dt="2024-09-10T14:43:15.650" v="1879" actId="729"/>
        <pc:sldMkLst>
          <pc:docMk/>
          <pc:sldMk cId="502175941" sldId="299"/>
        </pc:sldMkLst>
        <pc:spChg chg="add del mod">
          <ac:chgData name="Jenny Rosander (RF-SISU Sörmland)" userId="3f873202-5076-40ca-90bd-51f579cbc2b4" providerId="ADAL" clId="{E560ACD0-5FE6-48A7-8AA5-4F3875B01AA7}" dt="2024-09-02T13:43:36.426" v="422" actId="478"/>
          <ac:spMkLst>
            <pc:docMk/>
            <pc:sldMk cId="502175941" sldId="299"/>
            <ac:spMk id="6" creationId="{6B754FFF-F457-896D-0773-C31C583D5B5E}"/>
          </ac:spMkLst>
        </pc:spChg>
        <pc:spChg chg="add mod">
          <ac:chgData name="Jenny Rosander (RF-SISU Sörmland)" userId="3f873202-5076-40ca-90bd-51f579cbc2b4" providerId="ADAL" clId="{E560ACD0-5FE6-48A7-8AA5-4F3875B01AA7}" dt="2024-09-02T14:09:19.255" v="579" actId="20577"/>
          <ac:spMkLst>
            <pc:docMk/>
            <pc:sldMk cId="502175941" sldId="299"/>
            <ac:spMk id="10" creationId="{4AE0F3CE-CAA4-0B66-12DC-9267434D7316}"/>
          </ac:spMkLst>
        </pc:spChg>
        <pc:spChg chg="add del mod">
          <ac:chgData name="Jenny Rosander (RF-SISU Sörmland)" userId="3f873202-5076-40ca-90bd-51f579cbc2b4" providerId="ADAL" clId="{E560ACD0-5FE6-48A7-8AA5-4F3875B01AA7}" dt="2024-09-02T13:36:50.185" v="244" actId="26606"/>
          <ac:spMkLst>
            <pc:docMk/>
            <pc:sldMk cId="502175941" sldId="299"/>
            <ac:spMk id="12" creationId="{7A4DB671-06E0-3BF7-A3EF-0C64427F904B}"/>
          </ac:spMkLst>
        </pc:spChg>
        <pc:spChg chg="add del">
          <ac:chgData name="Jenny Rosander (RF-SISU Sörmland)" userId="3f873202-5076-40ca-90bd-51f579cbc2b4" providerId="ADAL" clId="{E560ACD0-5FE6-48A7-8AA5-4F3875B01AA7}" dt="2024-09-02T13:36:50.154" v="243" actId="26606"/>
          <ac:spMkLst>
            <pc:docMk/>
            <pc:sldMk cId="502175941" sldId="299"/>
            <ac:spMk id="17" creationId="{10C7D1C9-4930-AD8A-504A-EF5C53D08EDE}"/>
          </ac:spMkLst>
        </pc:spChg>
        <pc:spChg chg="add del mod">
          <ac:chgData name="Jenny Rosander (RF-SISU Sörmland)" userId="3f873202-5076-40ca-90bd-51f579cbc2b4" providerId="ADAL" clId="{E560ACD0-5FE6-48A7-8AA5-4F3875B01AA7}" dt="2024-09-02T13:44:02.414" v="425" actId="26606"/>
          <ac:spMkLst>
            <pc:docMk/>
            <pc:sldMk cId="502175941" sldId="299"/>
            <ac:spMk id="19" creationId="{EB93B737-6CA6-A105-11C1-C3D49CCEE260}"/>
          </ac:spMkLst>
        </pc:spChg>
        <pc:spChg chg="add mod">
          <ac:chgData name="Jenny Rosander (RF-SISU Sörmland)" userId="3f873202-5076-40ca-90bd-51f579cbc2b4" providerId="ADAL" clId="{E560ACD0-5FE6-48A7-8AA5-4F3875B01AA7}" dt="2024-09-02T13:55:38.955" v="508" actId="20577"/>
          <ac:spMkLst>
            <pc:docMk/>
            <pc:sldMk cId="502175941" sldId="299"/>
            <ac:spMk id="23" creationId="{EB93B737-6CA6-A105-11C1-C3D49CCEE260}"/>
          </ac:spMkLst>
        </pc:spChg>
        <pc:graphicFrameChg chg="add mod modGraphic">
          <ac:chgData name="Jenny Rosander (RF-SISU Sörmland)" userId="3f873202-5076-40ca-90bd-51f579cbc2b4" providerId="ADAL" clId="{E560ACD0-5FE6-48A7-8AA5-4F3875B01AA7}" dt="2024-09-09T12:18:56.044" v="819"/>
          <ac:graphicFrameMkLst>
            <pc:docMk/>
            <pc:sldMk cId="502175941" sldId="299"/>
            <ac:graphicFrameMk id="2" creationId="{5073A162-B56F-5A54-835B-5BFB9BB37AAE}"/>
          </ac:graphicFrameMkLst>
        </pc:graphicFrameChg>
        <pc:graphicFrameChg chg="add del mod modGraphic">
          <ac:chgData name="Jenny Rosander (RF-SISU Sörmland)" userId="3f873202-5076-40ca-90bd-51f579cbc2b4" providerId="ADAL" clId="{E560ACD0-5FE6-48A7-8AA5-4F3875B01AA7}" dt="2024-09-02T13:32:20.768" v="152" actId="478"/>
          <ac:graphicFrameMkLst>
            <pc:docMk/>
            <pc:sldMk cId="502175941" sldId="299"/>
            <ac:graphicFrameMk id="2" creationId="{BBE816F9-45FB-FB9B-3FFD-8949F6075CEC}"/>
          </ac:graphicFrameMkLst>
        </pc:graphicFrameChg>
        <pc:graphicFrameChg chg="add del mod modGraphic">
          <ac:chgData name="Jenny Rosander (RF-SISU Sörmland)" userId="3f873202-5076-40ca-90bd-51f579cbc2b4" providerId="ADAL" clId="{E560ACD0-5FE6-48A7-8AA5-4F3875B01AA7}" dt="2024-09-02T13:33:34.466" v="156" actId="478"/>
          <ac:graphicFrameMkLst>
            <pc:docMk/>
            <pc:sldMk cId="502175941" sldId="299"/>
            <ac:graphicFrameMk id="3" creationId="{10A7A752-12DD-2EA4-C1D4-EC10D304FD32}"/>
          </ac:graphicFrameMkLst>
        </pc:graphicFrameChg>
        <pc:graphicFrameChg chg="add del mod modGraphic">
          <ac:chgData name="Jenny Rosander (RF-SISU Sörmland)" userId="3f873202-5076-40ca-90bd-51f579cbc2b4" providerId="ADAL" clId="{E560ACD0-5FE6-48A7-8AA5-4F3875B01AA7}" dt="2024-09-02T13:35:01.441" v="168" actId="478"/>
          <ac:graphicFrameMkLst>
            <pc:docMk/>
            <pc:sldMk cId="502175941" sldId="299"/>
            <ac:graphicFrameMk id="4" creationId="{AB026849-8E88-B0EA-27AF-FDF01EB14748}"/>
          </ac:graphicFrameMkLst>
        </pc:graphicFrameChg>
        <pc:graphicFrameChg chg="add del mod modGraphic">
          <ac:chgData name="Jenny Rosander (RF-SISU Sörmland)" userId="3f873202-5076-40ca-90bd-51f579cbc2b4" providerId="ADAL" clId="{E560ACD0-5FE6-48A7-8AA5-4F3875B01AA7}" dt="2024-09-02T13:38:17.840" v="253" actId="478"/>
          <ac:graphicFrameMkLst>
            <pc:docMk/>
            <pc:sldMk cId="502175941" sldId="299"/>
            <ac:graphicFrameMk id="5" creationId="{BA8268DB-2E6B-A8D1-AFDB-E53B87EDE94C}"/>
          </ac:graphicFrameMkLst>
        </pc:graphicFrameChg>
        <pc:graphicFrameChg chg="add del mod modGraphic">
          <ac:chgData name="Jenny Rosander (RF-SISU Sörmland)" userId="3f873202-5076-40ca-90bd-51f579cbc2b4" providerId="ADAL" clId="{E560ACD0-5FE6-48A7-8AA5-4F3875B01AA7}" dt="2024-09-02T13:56:04" v="512" actId="478"/>
          <ac:graphicFrameMkLst>
            <pc:docMk/>
            <pc:sldMk cId="502175941" sldId="299"/>
            <ac:graphicFrameMk id="7" creationId="{85CF2D89-C2DC-F365-EFC8-B63170F4363F}"/>
          </ac:graphicFrameMkLst>
        </pc:graphicFrameChg>
        <pc:graphicFrameChg chg="add del mod modGraphic">
          <ac:chgData name="Jenny Rosander (RF-SISU Sörmland)" userId="3f873202-5076-40ca-90bd-51f579cbc2b4" providerId="ADAL" clId="{E560ACD0-5FE6-48A7-8AA5-4F3875B01AA7}" dt="2024-09-09T12:17:13.381" v="800" actId="478"/>
          <ac:graphicFrameMkLst>
            <pc:docMk/>
            <pc:sldMk cId="502175941" sldId="299"/>
            <ac:graphicFrameMk id="8" creationId="{91401DA6-7416-3170-EE9B-E563D03F194E}"/>
          </ac:graphicFrameMkLst>
        </pc:graphicFrameChg>
        <pc:graphicFrameChg chg="add del mod">
          <ac:chgData name="Jenny Rosander (RF-SISU Sörmland)" userId="3f873202-5076-40ca-90bd-51f579cbc2b4" providerId="ADAL" clId="{E560ACD0-5FE6-48A7-8AA5-4F3875B01AA7}" dt="2024-09-02T13:44:02.397" v="424" actId="26606"/>
          <ac:graphicFrameMkLst>
            <pc:docMk/>
            <pc:sldMk cId="502175941" sldId="299"/>
            <ac:graphicFrameMk id="21" creationId="{E117A269-EE3A-F163-D753-352B0F70F05F}"/>
          </ac:graphicFrameMkLst>
        </pc:graphicFrameChg>
      </pc:sldChg>
      <pc:sldChg chg="addSp delSp modSp new del mod modClrScheme chgLayout">
        <pc:chgData name="Jenny Rosander (RF-SISU Sörmland)" userId="3f873202-5076-40ca-90bd-51f579cbc2b4" providerId="ADAL" clId="{E560ACD0-5FE6-48A7-8AA5-4F3875B01AA7}" dt="2024-09-02T13:30:30.962" v="145" actId="2696"/>
        <pc:sldMkLst>
          <pc:docMk/>
          <pc:sldMk cId="1470276021" sldId="299"/>
        </pc:sldMkLst>
        <pc:spChg chg="add del">
          <ac:chgData name="Jenny Rosander (RF-SISU Sörmland)" userId="3f873202-5076-40ca-90bd-51f579cbc2b4" providerId="ADAL" clId="{E560ACD0-5FE6-48A7-8AA5-4F3875B01AA7}" dt="2024-09-02T13:30:21.493" v="144" actId="26606"/>
          <ac:spMkLst>
            <pc:docMk/>
            <pc:sldMk cId="1470276021" sldId="299"/>
            <ac:spMk id="2" creationId="{4DBB9666-214B-EA13-F4D5-355D93C72E5F}"/>
          </ac:spMkLst>
        </pc:spChg>
        <pc:spChg chg="add del">
          <ac:chgData name="Jenny Rosander (RF-SISU Sörmland)" userId="3f873202-5076-40ca-90bd-51f579cbc2b4" providerId="ADAL" clId="{E560ACD0-5FE6-48A7-8AA5-4F3875B01AA7}" dt="2024-09-02T13:30:21.493" v="144" actId="26606"/>
          <ac:spMkLst>
            <pc:docMk/>
            <pc:sldMk cId="1470276021" sldId="299"/>
            <ac:spMk id="3" creationId="{979B8ED9-612C-A17A-920F-3FD5B549A327}"/>
          </ac:spMkLst>
        </pc:spChg>
        <pc:spChg chg="add del mod">
          <ac:chgData name="Jenny Rosander (RF-SISU Sörmland)" userId="3f873202-5076-40ca-90bd-51f579cbc2b4" providerId="ADAL" clId="{E560ACD0-5FE6-48A7-8AA5-4F3875B01AA7}" dt="2024-09-02T13:30:08.578" v="137" actId="26606"/>
          <ac:spMkLst>
            <pc:docMk/>
            <pc:sldMk cId="1470276021" sldId="299"/>
            <ac:spMk id="9" creationId="{9DA3FBE1-F858-ECEE-D0FB-6D4ED028650C}"/>
          </ac:spMkLst>
        </pc:spChg>
        <pc:spChg chg="add del mod">
          <ac:chgData name="Jenny Rosander (RF-SISU Sörmland)" userId="3f873202-5076-40ca-90bd-51f579cbc2b4" providerId="ADAL" clId="{E560ACD0-5FE6-48A7-8AA5-4F3875B01AA7}" dt="2024-09-02T13:30:10.179" v="139" actId="26606"/>
          <ac:spMkLst>
            <pc:docMk/>
            <pc:sldMk cId="1470276021" sldId="299"/>
            <ac:spMk id="11" creationId="{31C7B9CE-D7C0-B9D7-9E11-80EFA623E7A7}"/>
          </ac:spMkLst>
        </pc:spChg>
        <pc:spChg chg="add del mod">
          <ac:chgData name="Jenny Rosander (RF-SISU Sörmland)" userId="3f873202-5076-40ca-90bd-51f579cbc2b4" providerId="ADAL" clId="{E560ACD0-5FE6-48A7-8AA5-4F3875B01AA7}" dt="2024-09-02T13:30:19.418" v="141" actId="26606"/>
          <ac:spMkLst>
            <pc:docMk/>
            <pc:sldMk cId="1470276021" sldId="299"/>
            <ac:spMk id="13" creationId="{C5CCE2D2-CE1B-AE88-1CA4-E20CB9C6E187}"/>
          </ac:spMkLst>
        </pc:spChg>
        <pc:spChg chg="add del mod">
          <ac:chgData name="Jenny Rosander (RF-SISU Sörmland)" userId="3f873202-5076-40ca-90bd-51f579cbc2b4" providerId="ADAL" clId="{E560ACD0-5FE6-48A7-8AA5-4F3875B01AA7}" dt="2024-09-02T13:30:19.418" v="141" actId="26606"/>
          <ac:spMkLst>
            <pc:docMk/>
            <pc:sldMk cId="1470276021" sldId="299"/>
            <ac:spMk id="14" creationId="{42686854-2564-7D1D-A241-7F6797EC70DB}"/>
          </ac:spMkLst>
        </pc:spChg>
        <pc:spChg chg="add del mod">
          <ac:chgData name="Jenny Rosander (RF-SISU Sörmland)" userId="3f873202-5076-40ca-90bd-51f579cbc2b4" providerId="ADAL" clId="{E560ACD0-5FE6-48A7-8AA5-4F3875B01AA7}" dt="2024-09-02T13:30:21.430" v="143" actId="26606"/>
          <ac:spMkLst>
            <pc:docMk/>
            <pc:sldMk cId="1470276021" sldId="299"/>
            <ac:spMk id="16" creationId="{8BB009E1-23CE-5904-0FF2-EAB65AB3FB9E}"/>
          </ac:spMkLst>
        </pc:spChg>
        <pc:spChg chg="add del mod">
          <ac:chgData name="Jenny Rosander (RF-SISU Sörmland)" userId="3f873202-5076-40ca-90bd-51f579cbc2b4" providerId="ADAL" clId="{E560ACD0-5FE6-48A7-8AA5-4F3875B01AA7}" dt="2024-09-02T13:30:21.430" v="143" actId="26606"/>
          <ac:spMkLst>
            <pc:docMk/>
            <pc:sldMk cId="1470276021" sldId="299"/>
            <ac:spMk id="17" creationId="{A2C71A26-2FA2-5D6C-826F-1922DA9BCFB9}"/>
          </ac:spMkLst>
        </pc:spChg>
        <pc:spChg chg="add mod">
          <ac:chgData name="Jenny Rosander (RF-SISU Sörmland)" userId="3f873202-5076-40ca-90bd-51f579cbc2b4" providerId="ADAL" clId="{E560ACD0-5FE6-48A7-8AA5-4F3875B01AA7}" dt="2024-09-02T13:30:21.493" v="144" actId="26606"/>
          <ac:spMkLst>
            <pc:docMk/>
            <pc:sldMk cId="1470276021" sldId="299"/>
            <ac:spMk id="19" creationId="{9DA3FBE1-F858-ECEE-D0FB-6D4ED028650C}"/>
          </ac:spMkLst>
        </pc:spChg>
        <pc:graphicFrameChg chg="add mod modGraphic">
          <ac:chgData name="Jenny Rosander (RF-SISU Sörmland)" userId="3f873202-5076-40ca-90bd-51f579cbc2b4" providerId="ADAL" clId="{E560ACD0-5FE6-48A7-8AA5-4F3875B01AA7}" dt="2024-09-02T13:30:21.493" v="144" actId="26606"/>
          <ac:graphicFrameMkLst>
            <pc:docMk/>
            <pc:sldMk cId="1470276021" sldId="299"/>
            <ac:graphicFrameMk id="4" creationId="{DE145EB8-BAB2-50EF-8550-0DA80813A2D6}"/>
          </ac:graphicFrameMkLst>
        </pc:graphicFrameChg>
      </pc:sldChg>
      <pc:sldChg chg="add mod ord modShow">
        <pc:chgData name="Jenny Rosander (RF-SISU Sörmland)" userId="3f873202-5076-40ca-90bd-51f579cbc2b4" providerId="ADAL" clId="{E560ACD0-5FE6-48A7-8AA5-4F3875B01AA7}" dt="2024-09-10T13:39:20.098" v="1335"/>
        <pc:sldMkLst>
          <pc:docMk/>
          <pc:sldMk cId="2571534497" sldId="300"/>
        </pc:sldMkLst>
      </pc:sldChg>
      <pc:sldChg chg="add mod ord modShow">
        <pc:chgData name="Jenny Rosander (RF-SISU Sörmland)" userId="3f873202-5076-40ca-90bd-51f579cbc2b4" providerId="ADAL" clId="{E560ACD0-5FE6-48A7-8AA5-4F3875B01AA7}" dt="2024-09-10T13:39:28.044" v="1337"/>
        <pc:sldMkLst>
          <pc:docMk/>
          <pc:sldMk cId="912500674" sldId="301"/>
        </pc:sldMkLst>
      </pc:sldChg>
      <pc:sldChg chg="addSp delSp modSp new mod ord modClrScheme modShow chgLayout">
        <pc:chgData name="Jenny Rosander (RF-SISU Sörmland)" userId="3f873202-5076-40ca-90bd-51f579cbc2b4" providerId="ADAL" clId="{E560ACD0-5FE6-48A7-8AA5-4F3875B01AA7}" dt="2024-09-10T13:51:08.436" v="1463"/>
        <pc:sldMkLst>
          <pc:docMk/>
          <pc:sldMk cId="4163909805" sldId="302"/>
        </pc:sldMkLst>
        <pc:spChg chg="add mod ord">
          <ac:chgData name="Jenny Rosander (RF-SISU Sörmland)" userId="3f873202-5076-40ca-90bd-51f579cbc2b4" providerId="ADAL" clId="{E560ACD0-5FE6-48A7-8AA5-4F3875B01AA7}" dt="2024-09-02T13:49:25.997" v="504" actId="1076"/>
          <ac:spMkLst>
            <pc:docMk/>
            <pc:sldMk cId="4163909805" sldId="302"/>
            <ac:spMk id="8" creationId="{00EC780F-5317-AEA0-E1E8-A8B8C4CDDD2F}"/>
          </ac:spMkLst>
        </pc:spChg>
        <pc:picChg chg="add del mod">
          <ac:chgData name="Jenny Rosander (RF-SISU Sörmland)" userId="3f873202-5076-40ca-90bd-51f579cbc2b4" providerId="ADAL" clId="{E560ACD0-5FE6-48A7-8AA5-4F3875B01AA7}" dt="2024-09-02T13:47:53.505" v="494" actId="478"/>
          <ac:picMkLst>
            <pc:docMk/>
            <pc:sldMk cId="4163909805" sldId="302"/>
            <ac:picMk id="3" creationId="{1740F248-AF3C-42E0-D5ED-5975617DC1F3}"/>
          </ac:picMkLst>
        </pc:picChg>
        <pc:picChg chg="add mod">
          <ac:chgData name="Jenny Rosander (RF-SISU Sörmland)" userId="3f873202-5076-40ca-90bd-51f579cbc2b4" providerId="ADAL" clId="{E560ACD0-5FE6-48A7-8AA5-4F3875B01AA7}" dt="2024-09-02T13:48:58.639" v="503" actId="14100"/>
          <ac:picMkLst>
            <pc:docMk/>
            <pc:sldMk cId="4163909805" sldId="302"/>
            <ac:picMk id="5" creationId="{52476E92-0585-FD03-2005-59C36B86200F}"/>
          </ac:picMkLst>
        </pc:picChg>
      </pc:sldChg>
      <pc:sldChg chg="addSp modSp new mod ord modClrScheme modShow chgLayout">
        <pc:chgData name="Jenny Rosander (RF-SISU Sörmland)" userId="3f873202-5076-40ca-90bd-51f579cbc2b4" providerId="ADAL" clId="{E560ACD0-5FE6-48A7-8AA5-4F3875B01AA7}" dt="2024-09-10T13:50:54.889" v="1461"/>
        <pc:sldMkLst>
          <pc:docMk/>
          <pc:sldMk cId="1923008324" sldId="303"/>
        </pc:sldMkLst>
        <pc:picChg chg="add mod">
          <ac:chgData name="Jenny Rosander (RF-SISU Sörmland)" userId="3f873202-5076-40ca-90bd-51f579cbc2b4" providerId="ADAL" clId="{E560ACD0-5FE6-48A7-8AA5-4F3875B01AA7}" dt="2024-09-02T14:10:01.446" v="586" actId="14100"/>
          <ac:picMkLst>
            <pc:docMk/>
            <pc:sldMk cId="1923008324" sldId="303"/>
            <ac:picMk id="3" creationId="{EE2FB064-91FD-605C-A5CD-14062E408B60}"/>
          </ac:picMkLst>
        </pc:picChg>
      </pc:sldChg>
      <pc:sldChg chg="addSp delSp modSp new mod modClrScheme chgLayout">
        <pc:chgData name="Jenny Rosander (RF-SISU Sörmland)" userId="3f873202-5076-40ca-90bd-51f579cbc2b4" providerId="ADAL" clId="{E560ACD0-5FE6-48A7-8AA5-4F3875B01AA7}" dt="2024-09-10T14:41:31.792" v="1878" actId="20577"/>
        <pc:sldMkLst>
          <pc:docMk/>
          <pc:sldMk cId="1825129860" sldId="304"/>
        </pc:sldMkLst>
        <pc:spChg chg="mod">
          <ac:chgData name="Jenny Rosander (RF-SISU Sörmland)" userId="3f873202-5076-40ca-90bd-51f579cbc2b4" providerId="ADAL" clId="{E560ACD0-5FE6-48A7-8AA5-4F3875B01AA7}" dt="2024-09-10T13:38:14.282" v="1329" actId="26606"/>
          <ac:spMkLst>
            <pc:docMk/>
            <pc:sldMk cId="1825129860" sldId="304"/>
            <ac:spMk id="2" creationId="{409CF250-0CB3-2FF0-BA59-94EEB559D3E5}"/>
          </ac:spMkLst>
        </pc:spChg>
        <pc:spChg chg="mod">
          <ac:chgData name="Jenny Rosander (RF-SISU Sörmland)" userId="3f873202-5076-40ca-90bd-51f579cbc2b4" providerId="ADAL" clId="{E560ACD0-5FE6-48A7-8AA5-4F3875B01AA7}" dt="2024-09-10T14:41:31.792" v="1878" actId="20577"/>
          <ac:spMkLst>
            <pc:docMk/>
            <pc:sldMk cId="1825129860" sldId="304"/>
            <ac:spMk id="3" creationId="{47B235BE-573B-4151-D9A8-94AD56B50C47}"/>
          </ac:spMkLst>
        </pc:spChg>
        <pc:spChg chg="del">
          <ac:chgData name="Jenny Rosander (RF-SISU Sörmland)" userId="3f873202-5076-40ca-90bd-51f579cbc2b4" providerId="ADAL" clId="{E560ACD0-5FE6-48A7-8AA5-4F3875B01AA7}" dt="2024-09-10T13:35:05.379" v="1326" actId="931"/>
          <ac:spMkLst>
            <pc:docMk/>
            <pc:sldMk cId="1825129860" sldId="304"/>
            <ac:spMk id="4" creationId="{0CFCC3AA-5CC3-6DF1-3A50-4FB7A853840C}"/>
          </ac:spMkLst>
        </pc:spChg>
        <pc:spChg chg="add mod">
          <ac:chgData name="Jenny Rosander (RF-SISU Sörmland)" userId="3f873202-5076-40ca-90bd-51f579cbc2b4" providerId="ADAL" clId="{E560ACD0-5FE6-48A7-8AA5-4F3875B01AA7}" dt="2024-09-10T13:38:14.282" v="1329" actId="26606"/>
          <ac:spMkLst>
            <pc:docMk/>
            <pc:sldMk cId="1825129860" sldId="304"/>
            <ac:spMk id="7" creationId="{CA379E58-1CF9-A1E0-F210-368845449A77}"/>
          </ac:spMkLst>
        </pc:spChg>
        <pc:picChg chg="add mod">
          <ac:chgData name="Jenny Rosander (RF-SISU Sörmland)" userId="3f873202-5076-40ca-90bd-51f579cbc2b4" providerId="ADAL" clId="{E560ACD0-5FE6-48A7-8AA5-4F3875B01AA7}" dt="2024-09-10T13:38:14.282" v="1329" actId="26606"/>
          <ac:picMkLst>
            <pc:docMk/>
            <pc:sldMk cId="1825129860" sldId="304"/>
            <ac:picMk id="6" creationId="{32FB45E6-7497-94ED-D945-D8CFFAC3102A}"/>
          </ac:picMkLst>
        </pc:picChg>
      </pc:sldChg>
      <pc:sldChg chg="addSp delSp modSp new mod modClrScheme chgLayout modNotesTx">
        <pc:chgData name="Jenny Rosander (RF-SISU Sörmland)" userId="3f873202-5076-40ca-90bd-51f579cbc2b4" providerId="ADAL" clId="{E560ACD0-5FE6-48A7-8AA5-4F3875B01AA7}" dt="2024-09-10T14:29:27.668" v="1806" actId="26606"/>
        <pc:sldMkLst>
          <pc:docMk/>
          <pc:sldMk cId="3567642088" sldId="305"/>
        </pc:sldMkLst>
        <pc:spChg chg="del mod ord">
          <ac:chgData name="Jenny Rosander (RF-SISU Sörmland)" userId="3f873202-5076-40ca-90bd-51f579cbc2b4" providerId="ADAL" clId="{E560ACD0-5FE6-48A7-8AA5-4F3875B01AA7}" dt="2024-09-10T14:04:29.203" v="1659" actId="700"/>
          <ac:spMkLst>
            <pc:docMk/>
            <pc:sldMk cId="3567642088" sldId="305"/>
            <ac:spMk id="2" creationId="{434DC385-200D-C60D-BEA6-842547676CB8}"/>
          </ac:spMkLst>
        </pc:spChg>
        <pc:spChg chg="del mod ord">
          <ac:chgData name="Jenny Rosander (RF-SISU Sörmland)" userId="3f873202-5076-40ca-90bd-51f579cbc2b4" providerId="ADAL" clId="{E560ACD0-5FE6-48A7-8AA5-4F3875B01AA7}" dt="2024-09-10T14:04:29.203" v="1659" actId="700"/>
          <ac:spMkLst>
            <pc:docMk/>
            <pc:sldMk cId="3567642088" sldId="305"/>
            <ac:spMk id="3" creationId="{A51BA280-BED5-BD5C-D8DD-047571DAC9A5}"/>
          </ac:spMkLst>
        </pc:spChg>
        <pc:spChg chg="del">
          <ac:chgData name="Jenny Rosander (RF-SISU Sörmland)" userId="3f873202-5076-40ca-90bd-51f579cbc2b4" providerId="ADAL" clId="{E560ACD0-5FE6-48A7-8AA5-4F3875B01AA7}" dt="2024-09-10T14:04:29.203" v="1659" actId="700"/>
          <ac:spMkLst>
            <pc:docMk/>
            <pc:sldMk cId="3567642088" sldId="305"/>
            <ac:spMk id="4" creationId="{630036A7-8AEC-94A0-4F85-5DB8F49762E3}"/>
          </ac:spMkLst>
        </pc:spChg>
        <pc:spChg chg="add mod ord">
          <ac:chgData name="Jenny Rosander (RF-SISU Sörmland)" userId="3f873202-5076-40ca-90bd-51f579cbc2b4" providerId="ADAL" clId="{E560ACD0-5FE6-48A7-8AA5-4F3875B01AA7}" dt="2024-09-10T14:27:55.725" v="1711" actId="26606"/>
          <ac:spMkLst>
            <pc:docMk/>
            <pc:sldMk cId="3567642088" sldId="305"/>
            <ac:spMk id="5" creationId="{387A5902-5E5D-D619-DA33-92E992A8E26C}"/>
          </ac:spMkLst>
        </pc:spChg>
        <pc:spChg chg="add del mod ord">
          <ac:chgData name="Jenny Rosander (RF-SISU Sörmland)" userId="3f873202-5076-40ca-90bd-51f579cbc2b4" providerId="ADAL" clId="{E560ACD0-5FE6-48A7-8AA5-4F3875B01AA7}" dt="2024-09-10T14:04:33.505" v="1660"/>
          <ac:spMkLst>
            <pc:docMk/>
            <pc:sldMk cId="3567642088" sldId="305"/>
            <ac:spMk id="6" creationId="{40FF23BA-392B-46FA-F963-F1DBADC064EE}"/>
          </ac:spMkLst>
        </pc:spChg>
        <pc:spChg chg="add del mod ord">
          <ac:chgData name="Jenny Rosander (RF-SISU Sörmland)" userId="3f873202-5076-40ca-90bd-51f579cbc2b4" providerId="ADAL" clId="{E560ACD0-5FE6-48A7-8AA5-4F3875B01AA7}" dt="2024-09-10T14:05:20.485" v="1665"/>
          <ac:spMkLst>
            <pc:docMk/>
            <pc:sldMk cId="3567642088" sldId="305"/>
            <ac:spMk id="8" creationId="{27F68C41-7BB6-4838-C7DC-69CEC8945AE9}"/>
          </ac:spMkLst>
        </pc:spChg>
        <pc:spChg chg="add del mod ord">
          <ac:chgData name="Jenny Rosander (RF-SISU Sörmland)" userId="3f873202-5076-40ca-90bd-51f579cbc2b4" providerId="ADAL" clId="{E560ACD0-5FE6-48A7-8AA5-4F3875B01AA7}" dt="2024-09-10T14:25:49.795" v="1678" actId="26606"/>
          <ac:spMkLst>
            <pc:docMk/>
            <pc:sldMk cId="3567642088" sldId="305"/>
            <ac:spMk id="10" creationId="{EE78FBC3-6DD5-99D6-44CD-61ADA76F8F78}"/>
          </ac:spMkLst>
        </pc:spChg>
        <pc:spChg chg="add del mod">
          <ac:chgData name="Jenny Rosander (RF-SISU Sörmland)" userId="3f873202-5076-40ca-90bd-51f579cbc2b4" providerId="ADAL" clId="{E560ACD0-5FE6-48A7-8AA5-4F3875B01AA7}" dt="2024-09-10T14:26:38.847" v="1685" actId="26606"/>
          <ac:spMkLst>
            <pc:docMk/>
            <pc:sldMk cId="3567642088" sldId="305"/>
            <ac:spMk id="14" creationId="{ABE6C94C-DA78-6FEF-50E5-DED0822D0030}"/>
          </ac:spMkLst>
        </pc:spChg>
        <pc:spChg chg="add del">
          <ac:chgData name="Jenny Rosander (RF-SISU Sörmland)" userId="3f873202-5076-40ca-90bd-51f579cbc2b4" providerId="ADAL" clId="{E560ACD0-5FE6-48A7-8AA5-4F3875B01AA7}" dt="2024-09-10T14:26:25.418" v="1679" actId="22"/>
          <ac:spMkLst>
            <pc:docMk/>
            <pc:sldMk cId="3567642088" sldId="305"/>
            <ac:spMk id="15" creationId="{CAA1EC6A-B0E9-906C-B6AD-330490F424AE}"/>
          </ac:spMkLst>
        </pc:spChg>
        <pc:spChg chg="add del mod">
          <ac:chgData name="Jenny Rosander (RF-SISU Sörmland)" userId="3f873202-5076-40ca-90bd-51f579cbc2b4" providerId="ADAL" clId="{E560ACD0-5FE6-48A7-8AA5-4F3875B01AA7}" dt="2024-09-10T14:26:38.847" v="1685" actId="26606"/>
          <ac:spMkLst>
            <pc:docMk/>
            <pc:sldMk cId="3567642088" sldId="305"/>
            <ac:spMk id="16" creationId="{C364E6EA-F86D-6533-ACD1-B149153D459C}"/>
          </ac:spMkLst>
        </pc:spChg>
        <pc:spChg chg="add del mod">
          <ac:chgData name="Jenny Rosander (RF-SISU Sörmland)" userId="3f873202-5076-40ca-90bd-51f579cbc2b4" providerId="ADAL" clId="{E560ACD0-5FE6-48A7-8AA5-4F3875B01AA7}" dt="2024-09-10T14:26:32.919" v="1681" actId="26606"/>
          <ac:spMkLst>
            <pc:docMk/>
            <pc:sldMk cId="3567642088" sldId="305"/>
            <ac:spMk id="17" creationId="{B62C031F-6903-7831-4174-B7D01E98DB2A}"/>
          </ac:spMkLst>
        </pc:spChg>
        <pc:spChg chg="add del mod">
          <ac:chgData name="Jenny Rosander (RF-SISU Sörmland)" userId="3f873202-5076-40ca-90bd-51f579cbc2b4" providerId="ADAL" clId="{E560ACD0-5FE6-48A7-8AA5-4F3875B01AA7}" dt="2024-09-10T14:27:55.725" v="1712" actId="26606"/>
          <ac:spMkLst>
            <pc:docMk/>
            <pc:sldMk cId="3567642088" sldId="305"/>
            <ac:spMk id="18" creationId="{3832B66B-991B-012B-9B2C-3251B7AB3E4B}"/>
          </ac:spMkLst>
        </pc:spChg>
        <pc:spChg chg="add del mod">
          <ac:chgData name="Jenny Rosander (RF-SISU Sörmland)" userId="3f873202-5076-40ca-90bd-51f579cbc2b4" providerId="ADAL" clId="{E560ACD0-5FE6-48A7-8AA5-4F3875B01AA7}" dt="2024-09-10T14:26:32.919" v="1681" actId="26606"/>
          <ac:spMkLst>
            <pc:docMk/>
            <pc:sldMk cId="3567642088" sldId="305"/>
            <ac:spMk id="19" creationId="{4F53B1C3-CD11-A015-92CE-1CD82DB763DB}"/>
          </ac:spMkLst>
        </pc:spChg>
        <pc:spChg chg="add del mod">
          <ac:chgData name="Jenny Rosander (RF-SISU Sörmland)" userId="3f873202-5076-40ca-90bd-51f579cbc2b4" providerId="ADAL" clId="{E560ACD0-5FE6-48A7-8AA5-4F3875B01AA7}" dt="2024-09-10T14:27:55.725" v="1711" actId="26606"/>
          <ac:spMkLst>
            <pc:docMk/>
            <pc:sldMk cId="3567642088" sldId="305"/>
            <ac:spMk id="20" creationId="{C210086B-AC5B-A93C-D4DE-3A59E7988B0F}"/>
          </ac:spMkLst>
        </pc:spChg>
        <pc:spChg chg="add del mod">
          <ac:chgData name="Jenny Rosander (RF-SISU Sörmland)" userId="3f873202-5076-40ca-90bd-51f579cbc2b4" providerId="ADAL" clId="{E560ACD0-5FE6-48A7-8AA5-4F3875B01AA7}" dt="2024-09-10T14:26:32.919" v="1681" actId="26606"/>
          <ac:spMkLst>
            <pc:docMk/>
            <pc:sldMk cId="3567642088" sldId="305"/>
            <ac:spMk id="21" creationId="{0CC4BD0D-84FE-D2DB-C153-AA3DDDE5B35B}"/>
          </ac:spMkLst>
        </pc:spChg>
        <pc:spChg chg="add del mod">
          <ac:chgData name="Jenny Rosander (RF-SISU Sörmland)" userId="3f873202-5076-40ca-90bd-51f579cbc2b4" providerId="ADAL" clId="{E560ACD0-5FE6-48A7-8AA5-4F3875B01AA7}" dt="2024-09-10T14:27:55.725" v="1711" actId="26606"/>
          <ac:spMkLst>
            <pc:docMk/>
            <pc:sldMk cId="3567642088" sldId="305"/>
            <ac:spMk id="22" creationId="{1D37BB47-AD91-E6A6-B36B-2656462BECA7}"/>
          </ac:spMkLst>
        </pc:spChg>
        <pc:spChg chg="add del mod">
          <ac:chgData name="Jenny Rosander (RF-SISU Sörmland)" userId="3f873202-5076-40ca-90bd-51f579cbc2b4" providerId="ADAL" clId="{E560ACD0-5FE6-48A7-8AA5-4F3875B01AA7}" dt="2024-09-10T14:27:40.447" v="1705" actId="26606"/>
          <ac:spMkLst>
            <pc:docMk/>
            <pc:sldMk cId="3567642088" sldId="305"/>
            <ac:spMk id="23" creationId="{C210086B-AC5B-A93C-D4DE-3A59E7988B0F}"/>
          </ac:spMkLst>
        </pc:spChg>
        <pc:spChg chg="add del mod">
          <ac:chgData name="Jenny Rosander (RF-SISU Sörmland)" userId="3f873202-5076-40ca-90bd-51f579cbc2b4" providerId="ADAL" clId="{E560ACD0-5FE6-48A7-8AA5-4F3875B01AA7}" dt="2024-09-10T14:27:55.725" v="1711" actId="26606"/>
          <ac:spMkLst>
            <pc:docMk/>
            <pc:sldMk cId="3567642088" sldId="305"/>
            <ac:spMk id="24" creationId="{069740F6-240E-3142-F638-C6F8AD1E9CD1}"/>
          </ac:spMkLst>
        </pc:spChg>
        <pc:spChg chg="add del mod">
          <ac:chgData name="Jenny Rosander (RF-SISU Sörmland)" userId="3f873202-5076-40ca-90bd-51f579cbc2b4" providerId="ADAL" clId="{E560ACD0-5FE6-48A7-8AA5-4F3875B01AA7}" dt="2024-09-10T14:27:40.447" v="1705" actId="26606"/>
          <ac:spMkLst>
            <pc:docMk/>
            <pc:sldMk cId="3567642088" sldId="305"/>
            <ac:spMk id="25" creationId="{1D37BB47-AD91-E6A6-B36B-2656462BECA7}"/>
          </ac:spMkLst>
        </pc:spChg>
        <pc:spChg chg="add del mod">
          <ac:chgData name="Jenny Rosander (RF-SISU Sörmland)" userId="3f873202-5076-40ca-90bd-51f579cbc2b4" providerId="ADAL" clId="{E560ACD0-5FE6-48A7-8AA5-4F3875B01AA7}" dt="2024-09-10T14:27:55.725" v="1711" actId="26606"/>
          <ac:spMkLst>
            <pc:docMk/>
            <pc:sldMk cId="3567642088" sldId="305"/>
            <ac:spMk id="26" creationId="{78106AE7-B42D-7147-DAD1-B687089364C0}"/>
          </ac:spMkLst>
        </pc:spChg>
        <pc:spChg chg="add del mod">
          <ac:chgData name="Jenny Rosander (RF-SISU Sörmland)" userId="3f873202-5076-40ca-90bd-51f579cbc2b4" providerId="ADAL" clId="{E560ACD0-5FE6-48A7-8AA5-4F3875B01AA7}" dt="2024-09-10T14:27:40.447" v="1705" actId="26606"/>
          <ac:spMkLst>
            <pc:docMk/>
            <pc:sldMk cId="3567642088" sldId="305"/>
            <ac:spMk id="27" creationId="{069740F6-240E-3142-F638-C6F8AD1E9CD1}"/>
          </ac:spMkLst>
        </pc:spChg>
        <pc:spChg chg="add mod">
          <ac:chgData name="Jenny Rosander (RF-SISU Sörmland)" userId="3f873202-5076-40ca-90bd-51f579cbc2b4" providerId="ADAL" clId="{E560ACD0-5FE6-48A7-8AA5-4F3875B01AA7}" dt="2024-09-10T14:29:27.668" v="1806" actId="26606"/>
          <ac:spMkLst>
            <pc:docMk/>
            <pc:sldMk cId="3567642088" sldId="305"/>
            <ac:spMk id="28" creationId="{CAE53136-7778-4D2E-B7AA-44268117F3CE}"/>
          </ac:spMkLst>
        </pc:spChg>
        <pc:spChg chg="add del mod">
          <ac:chgData name="Jenny Rosander (RF-SISU Sörmland)" userId="3f873202-5076-40ca-90bd-51f579cbc2b4" providerId="ADAL" clId="{E560ACD0-5FE6-48A7-8AA5-4F3875B01AA7}" dt="2024-09-10T14:27:40.447" v="1705" actId="26606"/>
          <ac:spMkLst>
            <pc:docMk/>
            <pc:sldMk cId="3567642088" sldId="305"/>
            <ac:spMk id="29" creationId="{78106AE7-B42D-7147-DAD1-B687089364C0}"/>
          </ac:spMkLst>
        </pc:spChg>
        <pc:spChg chg="add del">
          <ac:chgData name="Jenny Rosander (RF-SISU Sörmland)" userId="3f873202-5076-40ca-90bd-51f579cbc2b4" providerId="ADAL" clId="{E560ACD0-5FE6-48A7-8AA5-4F3875B01AA7}" dt="2024-09-10T14:27:42.983" v="1707" actId="26606"/>
          <ac:spMkLst>
            <pc:docMk/>
            <pc:sldMk cId="3567642088" sldId="305"/>
            <ac:spMk id="31" creationId="{CAE53136-7778-4D2E-B7AA-44268117F3CE}"/>
          </ac:spMkLst>
        </pc:spChg>
        <pc:picChg chg="add mod ord">
          <ac:chgData name="Jenny Rosander (RF-SISU Sörmland)" userId="3f873202-5076-40ca-90bd-51f579cbc2b4" providerId="ADAL" clId="{E560ACD0-5FE6-48A7-8AA5-4F3875B01AA7}" dt="2024-09-10T14:27:55.725" v="1712" actId="26606"/>
          <ac:picMkLst>
            <pc:docMk/>
            <pc:sldMk cId="3567642088" sldId="305"/>
            <ac:picMk id="7" creationId="{12467ABB-33EA-DA24-44D3-BBE02E7A675D}"/>
          </ac:picMkLst>
        </pc:picChg>
        <pc:picChg chg="add mod ord">
          <ac:chgData name="Jenny Rosander (RF-SISU Sörmland)" userId="3f873202-5076-40ca-90bd-51f579cbc2b4" providerId="ADAL" clId="{E560ACD0-5FE6-48A7-8AA5-4F3875B01AA7}" dt="2024-09-10T14:27:55.725" v="1711" actId="26606"/>
          <ac:picMkLst>
            <pc:docMk/>
            <pc:sldMk cId="3567642088" sldId="305"/>
            <ac:picMk id="9" creationId="{9A026D6E-88E8-137F-1B58-6C9E353D055A}"/>
          </ac:picMkLst>
        </pc:picChg>
        <pc:picChg chg="add del mod ord">
          <ac:chgData name="Jenny Rosander (RF-SISU Sörmland)" userId="3f873202-5076-40ca-90bd-51f579cbc2b4" providerId="ADAL" clId="{E560ACD0-5FE6-48A7-8AA5-4F3875B01AA7}" dt="2024-09-10T14:26:55.365" v="1687" actId="478"/>
          <ac:picMkLst>
            <pc:docMk/>
            <pc:sldMk cId="3567642088" sldId="305"/>
            <ac:picMk id="12" creationId="{17873669-FC67-4523-F43B-2179EEFB9DB2}"/>
          </ac:picMkLst>
        </pc:picChg>
      </pc:sldChg>
      <pc:sldMasterChg chg="add addSldLayout">
        <pc:chgData name="Jenny Rosander (RF-SISU Sörmland)" userId="3f873202-5076-40ca-90bd-51f579cbc2b4" providerId="ADAL" clId="{E560ACD0-5FE6-48A7-8AA5-4F3875B01AA7}" dt="2024-09-02T13:45:43.770" v="430" actId="27028"/>
        <pc:sldMasterMkLst>
          <pc:docMk/>
          <pc:sldMasterMk cId="510825890" sldId="2147483648"/>
        </pc:sldMasterMkLst>
        <pc:sldLayoutChg chg="add">
          <pc:chgData name="Jenny Rosander (RF-SISU Sörmland)" userId="3f873202-5076-40ca-90bd-51f579cbc2b4" providerId="ADAL" clId="{E560ACD0-5FE6-48A7-8AA5-4F3875B01AA7}" dt="2024-09-02T13:45:33.128" v="427" actId="27028"/>
          <pc:sldLayoutMkLst>
            <pc:docMk/>
            <pc:sldMasterMk cId="510825890" sldId="2147483648"/>
            <pc:sldLayoutMk cId="746362068" sldId="2147483649"/>
          </pc:sldLayoutMkLst>
        </pc:sldLayoutChg>
        <pc:sldLayoutChg chg="add">
          <pc:chgData name="Jenny Rosander (RF-SISU Sörmland)" userId="3f873202-5076-40ca-90bd-51f579cbc2b4" providerId="ADAL" clId="{E560ACD0-5FE6-48A7-8AA5-4F3875B01AA7}" dt="2024-09-02T13:45:43.770" v="430" actId="27028"/>
          <pc:sldLayoutMkLst>
            <pc:docMk/>
            <pc:sldMasterMk cId="510825890" sldId="2147483648"/>
            <pc:sldLayoutMk cId="281256721" sldId="2147483655"/>
          </pc:sldLayoutMkLst>
        </pc:sldLayoutChg>
      </pc:sldMasterChg>
      <pc:sldMasterChg chg="replId modSldLayout">
        <pc:chgData name="Jenny Rosander (RF-SISU Sörmland)" userId="3f873202-5076-40ca-90bd-51f579cbc2b4" providerId="ADAL" clId="{E560ACD0-5FE6-48A7-8AA5-4F3875B01AA7}" dt="2024-09-02T13:45:43.770" v="430" actId="27028"/>
        <pc:sldMasterMkLst>
          <pc:docMk/>
          <pc:sldMasterMk cId="2492816128" sldId="2147483675"/>
        </pc:sldMasterMkLst>
        <pc:sldLayoutChg chg="replId">
          <pc:chgData name="Jenny Rosander (RF-SISU Sörmland)" userId="3f873202-5076-40ca-90bd-51f579cbc2b4" providerId="ADAL" clId="{E560ACD0-5FE6-48A7-8AA5-4F3875B01AA7}" dt="2024-09-02T13:45:33.128" v="427" actId="27028"/>
          <pc:sldLayoutMkLst>
            <pc:docMk/>
            <pc:sldMasterMk cId="2492816128" sldId="2147483675"/>
            <pc:sldLayoutMk cId="51211231" sldId="2147483676"/>
          </pc:sldLayoutMkLst>
        </pc:sldLayoutChg>
        <pc:sldLayoutChg chg="replId">
          <pc:chgData name="Jenny Rosander (RF-SISU Sörmland)" userId="3f873202-5076-40ca-90bd-51f579cbc2b4" providerId="ADAL" clId="{E560ACD0-5FE6-48A7-8AA5-4F3875B01AA7}" dt="2024-09-02T13:45:43.770" v="430" actId="27028"/>
          <pc:sldLayoutMkLst>
            <pc:docMk/>
            <pc:sldMasterMk cId="2492816128" sldId="2147483675"/>
            <pc:sldLayoutMk cId="3123007993" sldId="214748367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09A5B-FAA6-4426-B09E-AD36DA406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422E5E-F000-47DF-8537-F2DF9F755364}">
      <dgm:prSet/>
      <dgm:spPr/>
      <dgm:t>
        <a:bodyPr/>
        <a:lstStyle/>
        <a:p>
          <a:r>
            <a:rPr lang="en-US" dirty="0"/>
            <a:t>700 IF </a:t>
          </a:r>
          <a:r>
            <a:rPr lang="en-US" dirty="0" err="1"/>
            <a:t>i</a:t>
          </a:r>
          <a:r>
            <a:rPr lang="en-US" dirty="0"/>
            <a:t> Sörmland</a:t>
          </a:r>
        </a:p>
      </dgm:t>
    </dgm:pt>
    <dgm:pt modelId="{986905E8-A535-47C9-A438-DDA0FC1FF5B1}" type="parTrans" cxnId="{BCD4B4CA-A541-426E-ADDF-8C2F974C2364}">
      <dgm:prSet/>
      <dgm:spPr/>
      <dgm:t>
        <a:bodyPr/>
        <a:lstStyle/>
        <a:p>
          <a:endParaRPr lang="en-US"/>
        </a:p>
      </dgm:t>
    </dgm:pt>
    <dgm:pt modelId="{CD78AD1A-E64A-4DBE-B39B-7B20F321E0B9}" type="sibTrans" cxnId="{BCD4B4CA-A541-426E-ADDF-8C2F974C2364}">
      <dgm:prSet/>
      <dgm:spPr/>
      <dgm:t>
        <a:bodyPr/>
        <a:lstStyle/>
        <a:p>
          <a:endParaRPr lang="en-US"/>
        </a:p>
      </dgm:t>
    </dgm:pt>
    <dgm:pt modelId="{8FB2ECE7-1415-45F3-92C1-562C23E5088B}">
      <dgm:prSet/>
      <dgm:spPr/>
      <dgm:t>
        <a:bodyPr/>
        <a:lstStyle/>
        <a:p>
          <a:r>
            <a:rPr lang="en-US" dirty="0"/>
            <a:t>71 </a:t>
          </a:r>
          <a:r>
            <a:rPr lang="en-US" dirty="0" err="1"/>
            <a:t>Specialförbund</a:t>
          </a:r>
          <a:endParaRPr lang="en-US" dirty="0"/>
        </a:p>
      </dgm:t>
    </dgm:pt>
    <dgm:pt modelId="{7D612B1C-89C4-40F0-B8C1-367044D8B085}" type="parTrans" cxnId="{906A1754-B75B-4BB8-8E76-E4F1C1B80D0B}">
      <dgm:prSet/>
      <dgm:spPr/>
      <dgm:t>
        <a:bodyPr/>
        <a:lstStyle/>
        <a:p>
          <a:endParaRPr lang="en-US"/>
        </a:p>
      </dgm:t>
    </dgm:pt>
    <dgm:pt modelId="{9600FEE5-579E-41D0-B3C5-D88DA89FC6F4}" type="sibTrans" cxnId="{906A1754-B75B-4BB8-8E76-E4F1C1B80D0B}">
      <dgm:prSet/>
      <dgm:spPr/>
      <dgm:t>
        <a:bodyPr/>
        <a:lstStyle/>
        <a:p>
          <a:endParaRPr lang="en-US"/>
        </a:p>
      </dgm:t>
    </dgm:pt>
    <dgm:pt modelId="{1BF34BAE-3C12-4739-9859-A214BE818D9B}">
      <dgm:prSet/>
      <dgm:spPr/>
      <dgm:t>
        <a:bodyPr/>
        <a:lstStyle/>
        <a:p>
          <a:r>
            <a:rPr lang="en-US"/>
            <a:t>11 Kommuner</a:t>
          </a:r>
        </a:p>
      </dgm:t>
    </dgm:pt>
    <dgm:pt modelId="{AE707B8C-17A3-47E5-B396-70B499453983}" type="parTrans" cxnId="{DC8C52D8-DC2B-4826-A01A-5E4B663C0A9E}">
      <dgm:prSet/>
      <dgm:spPr/>
      <dgm:t>
        <a:bodyPr/>
        <a:lstStyle/>
        <a:p>
          <a:endParaRPr lang="en-US"/>
        </a:p>
      </dgm:t>
    </dgm:pt>
    <dgm:pt modelId="{A6C28E1F-CD05-4D49-8901-C2214C81E5C0}" type="sibTrans" cxnId="{DC8C52D8-DC2B-4826-A01A-5E4B663C0A9E}">
      <dgm:prSet/>
      <dgm:spPr/>
      <dgm:t>
        <a:bodyPr/>
        <a:lstStyle/>
        <a:p>
          <a:endParaRPr lang="en-US"/>
        </a:p>
      </dgm:t>
    </dgm:pt>
    <dgm:pt modelId="{70161B4E-2A6B-4953-9856-B16269E4010F}">
      <dgm:prSet/>
      <dgm:spPr/>
      <dgm:t>
        <a:bodyPr/>
        <a:lstStyle/>
        <a:p>
          <a:r>
            <a:rPr lang="en-US"/>
            <a:t>2 Regioner </a:t>
          </a:r>
        </a:p>
      </dgm:t>
    </dgm:pt>
    <dgm:pt modelId="{318B04C2-FF8A-4754-8C38-57C49D0EB23E}" type="parTrans" cxnId="{CAF46D4E-4080-4884-9C9C-24DD58B78A15}">
      <dgm:prSet/>
      <dgm:spPr/>
      <dgm:t>
        <a:bodyPr/>
        <a:lstStyle/>
        <a:p>
          <a:endParaRPr lang="en-US"/>
        </a:p>
      </dgm:t>
    </dgm:pt>
    <dgm:pt modelId="{B6230B37-9269-4955-8B2A-986F8B8A860E}" type="sibTrans" cxnId="{CAF46D4E-4080-4884-9C9C-24DD58B78A15}">
      <dgm:prSet/>
      <dgm:spPr/>
      <dgm:t>
        <a:bodyPr/>
        <a:lstStyle/>
        <a:p>
          <a:endParaRPr lang="en-US"/>
        </a:p>
      </dgm:t>
    </dgm:pt>
    <dgm:pt modelId="{3E353F98-C94B-407D-B288-D69D8922F106}">
      <dgm:prSet/>
      <dgm:spPr/>
      <dgm:t>
        <a:bodyPr/>
        <a:lstStyle/>
        <a:p>
          <a:r>
            <a:rPr lang="en-US"/>
            <a:t>5 Lokalkontor</a:t>
          </a:r>
        </a:p>
      </dgm:t>
    </dgm:pt>
    <dgm:pt modelId="{713B72BD-3FA8-4FE3-B74C-044AA785A067}" type="parTrans" cxnId="{C8DA04DE-34E6-43FB-84CD-6178CE0C2584}">
      <dgm:prSet/>
      <dgm:spPr/>
      <dgm:t>
        <a:bodyPr/>
        <a:lstStyle/>
        <a:p>
          <a:endParaRPr lang="en-US"/>
        </a:p>
      </dgm:t>
    </dgm:pt>
    <dgm:pt modelId="{D31E420B-8D54-4C88-A2D0-ED083D15B1C4}" type="sibTrans" cxnId="{C8DA04DE-34E6-43FB-84CD-6178CE0C2584}">
      <dgm:prSet/>
      <dgm:spPr/>
      <dgm:t>
        <a:bodyPr/>
        <a:lstStyle/>
        <a:p>
          <a:endParaRPr lang="en-US"/>
        </a:p>
      </dgm:t>
    </dgm:pt>
    <dgm:pt modelId="{01E48C37-7940-4207-A853-74829917042F}">
      <dgm:prSet/>
      <dgm:spPr/>
      <dgm:t>
        <a:bodyPr/>
        <a:lstStyle/>
        <a:p>
          <a:r>
            <a:rPr lang="en-US" dirty="0"/>
            <a:t>Ca: 30 000 </a:t>
          </a:r>
          <a:r>
            <a:rPr lang="en-US" dirty="0" err="1"/>
            <a:t>ledare</a:t>
          </a:r>
          <a:endParaRPr lang="en-US" dirty="0"/>
        </a:p>
      </dgm:t>
    </dgm:pt>
    <dgm:pt modelId="{AC0074D1-3D22-44BA-A9FB-CAF97CC03DC4}" type="parTrans" cxnId="{66998036-4965-4121-AB73-3E2BAD4AD370}">
      <dgm:prSet/>
      <dgm:spPr/>
      <dgm:t>
        <a:bodyPr/>
        <a:lstStyle/>
        <a:p>
          <a:endParaRPr lang="en-US"/>
        </a:p>
      </dgm:t>
    </dgm:pt>
    <dgm:pt modelId="{DFAFBF30-703C-4735-BA54-AB6C50C87CF4}" type="sibTrans" cxnId="{66998036-4965-4121-AB73-3E2BAD4AD370}">
      <dgm:prSet/>
      <dgm:spPr/>
      <dgm:t>
        <a:bodyPr/>
        <a:lstStyle/>
        <a:p>
          <a:endParaRPr lang="en-US"/>
        </a:p>
      </dgm:t>
    </dgm:pt>
    <dgm:pt modelId="{20026E8E-9631-4BAC-B72D-44C2BE0C8AEC}" type="pres">
      <dgm:prSet presAssocID="{50709A5B-FAA6-4426-B09E-AD36DA4068AC}" presName="linear" presStyleCnt="0">
        <dgm:presLayoutVars>
          <dgm:animLvl val="lvl"/>
          <dgm:resizeHandles val="exact"/>
        </dgm:presLayoutVars>
      </dgm:prSet>
      <dgm:spPr/>
    </dgm:pt>
    <dgm:pt modelId="{62E703EA-2F3F-4F30-A2E5-51EB000E54FB}" type="pres">
      <dgm:prSet presAssocID="{10422E5E-F000-47DF-8537-F2DF9F755364}" presName="parentText" presStyleLbl="node1" presStyleIdx="0" presStyleCnt="6">
        <dgm:presLayoutVars>
          <dgm:chMax val="0"/>
          <dgm:bulletEnabled val="1"/>
        </dgm:presLayoutVars>
      </dgm:prSet>
      <dgm:spPr/>
    </dgm:pt>
    <dgm:pt modelId="{74AF8BEA-F855-4831-81AF-0177F24F3CA9}" type="pres">
      <dgm:prSet presAssocID="{CD78AD1A-E64A-4DBE-B39B-7B20F321E0B9}" presName="spacer" presStyleCnt="0"/>
      <dgm:spPr/>
    </dgm:pt>
    <dgm:pt modelId="{78BB5145-B9D6-4E82-AE5B-63AAF41AB915}" type="pres">
      <dgm:prSet presAssocID="{8FB2ECE7-1415-45F3-92C1-562C23E5088B}" presName="parentText" presStyleLbl="node1" presStyleIdx="1" presStyleCnt="6">
        <dgm:presLayoutVars>
          <dgm:chMax val="0"/>
          <dgm:bulletEnabled val="1"/>
        </dgm:presLayoutVars>
      </dgm:prSet>
      <dgm:spPr/>
    </dgm:pt>
    <dgm:pt modelId="{F4BEEDAB-934A-4E0F-B42E-336802DFCA3A}" type="pres">
      <dgm:prSet presAssocID="{9600FEE5-579E-41D0-B3C5-D88DA89FC6F4}" presName="spacer" presStyleCnt="0"/>
      <dgm:spPr/>
    </dgm:pt>
    <dgm:pt modelId="{742E3321-6B53-42F9-9C7F-0756C223E902}" type="pres">
      <dgm:prSet presAssocID="{1BF34BAE-3C12-4739-9859-A214BE818D9B}" presName="parentText" presStyleLbl="node1" presStyleIdx="2" presStyleCnt="6">
        <dgm:presLayoutVars>
          <dgm:chMax val="0"/>
          <dgm:bulletEnabled val="1"/>
        </dgm:presLayoutVars>
      </dgm:prSet>
      <dgm:spPr/>
    </dgm:pt>
    <dgm:pt modelId="{E8A1B2B0-F583-4B40-8242-1F05BC49D7A4}" type="pres">
      <dgm:prSet presAssocID="{A6C28E1F-CD05-4D49-8901-C2214C81E5C0}" presName="spacer" presStyleCnt="0"/>
      <dgm:spPr/>
    </dgm:pt>
    <dgm:pt modelId="{1FB2BF5D-3251-4A07-B0DD-7C083A6E50F3}" type="pres">
      <dgm:prSet presAssocID="{70161B4E-2A6B-4953-9856-B16269E4010F}" presName="parentText" presStyleLbl="node1" presStyleIdx="3" presStyleCnt="6">
        <dgm:presLayoutVars>
          <dgm:chMax val="0"/>
          <dgm:bulletEnabled val="1"/>
        </dgm:presLayoutVars>
      </dgm:prSet>
      <dgm:spPr/>
    </dgm:pt>
    <dgm:pt modelId="{B499888A-E3D7-4CF2-8E48-5BF61F0D8C41}" type="pres">
      <dgm:prSet presAssocID="{B6230B37-9269-4955-8B2A-986F8B8A860E}" presName="spacer" presStyleCnt="0"/>
      <dgm:spPr/>
    </dgm:pt>
    <dgm:pt modelId="{3AC4BC0E-4B40-4A08-BA67-C76456918864}" type="pres">
      <dgm:prSet presAssocID="{3E353F98-C94B-407D-B288-D69D8922F106}" presName="parentText" presStyleLbl="node1" presStyleIdx="4" presStyleCnt="6">
        <dgm:presLayoutVars>
          <dgm:chMax val="0"/>
          <dgm:bulletEnabled val="1"/>
        </dgm:presLayoutVars>
      </dgm:prSet>
      <dgm:spPr/>
    </dgm:pt>
    <dgm:pt modelId="{08111F8B-0809-4E99-8201-4157BBA8C8E4}" type="pres">
      <dgm:prSet presAssocID="{D31E420B-8D54-4C88-A2D0-ED083D15B1C4}" presName="spacer" presStyleCnt="0"/>
      <dgm:spPr/>
    </dgm:pt>
    <dgm:pt modelId="{B49CD2F0-CD87-4A04-9E8B-F1F11E158292}" type="pres">
      <dgm:prSet presAssocID="{01E48C37-7940-4207-A853-74829917042F}" presName="parentText" presStyleLbl="node1" presStyleIdx="5" presStyleCnt="6">
        <dgm:presLayoutVars>
          <dgm:chMax val="0"/>
          <dgm:bulletEnabled val="1"/>
        </dgm:presLayoutVars>
      </dgm:prSet>
      <dgm:spPr/>
    </dgm:pt>
  </dgm:ptLst>
  <dgm:cxnLst>
    <dgm:cxn modelId="{66998036-4965-4121-AB73-3E2BAD4AD370}" srcId="{50709A5B-FAA6-4426-B09E-AD36DA4068AC}" destId="{01E48C37-7940-4207-A853-74829917042F}" srcOrd="5" destOrd="0" parTransId="{AC0074D1-3D22-44BA-A9FB-CAF97CC03DC4}" sibTransId="{DFAFBF30-703C-4735-BA54-AB6C50C87CF4}"/>
    <dgm:cxn modelId="{13D02838-C72F-488E-A721-516D57C1EB57}" type="presOf" srcId="{50709A5B-FAA6-4426-B09E-AD36DA4068AC}" destId="{20026E8E-9631-4BAC-B72D-44C2BE0C8AEC}" srcOrd="0" destOrd="0" presId="urn:microsoft.com/office/officeart/2005/8/layout/vList2"/>
    <dgm:cxn modelId="{8F240844-E650-46F7-9F0C-7511E212941B}" type="presOf" srcId="{1BF34BAE-3C12-4739-9859-A214BE818D9B}" destId="{742E3321-6B53-42F9-9C7F-0756C223E902}" srcOrd="0" destOrd="0" presId="urn:microsoft.com/office/officeart/2005/8/layout/vList2"/>
    <dgm:cxn modelId="{CAF46D4E-4080-4884-9C9C-24DD58B78A15}" srcId="{50709A5B-FAA6-4426-B09E-AD36DA4068AC}" destId="{70161B4E-2A6B-4953-9856-B16269E4010F}" srcOrd="3" destOrd="0" parTransId="{318B04C2-FF8A-4754-8C38-57C49D0EB23E}" sibTransId="{B6230B37-9269-4955-8B2A-986F8B8A860E}"/>
    <dgm:cxn modelId="{356B1E73-093B-41B1-80D4-2F020AC1D666}" type="presOf" srcId="{01E48C37-7940-4207-A853-74829917042F}" destId="{B49CD2F0-CD87-4A04-9E8B-F1F11E158292}" srcOrd="0" destOrd="0" presId="urn:microsoft.com/office/officeart/2005/8/layout/vList2"/>
    <dgm:cxn modelId="{0BD60C54-E811-4204-A455-A17D6639F11E}" type="presOf" srcId="{70161B4E-2A6B-4953-9856-B16269E4010F}" destId="{1FB2BF5D-3251-4A07-B0DD-7C083A6E50F3}" srcOrd="0" destOrd="0" presId="urn:microsoft.com/office/officeart/2005/8/layout/vList2"/>
    <dgm:cxn modelId="{906A1754-B75B-4BB8-8E76-E4F1C1B80D0B}" srcId="{50709A5B-FAA6-4426-B09E-AD36DA4068AC}" destId="{8FB2ECE7-1415-45F3-92C1-562C23E5088B}" srcOrd="1" destOrd="0" parTransId="{7D612B1C-89C4-40F0-B8C1-367044D8B085}" sibTransId="{9600FEE5-579E-41D0-B3C5-D88DA89FC6F4}"/>
    <dgm:cxn modelId="{E323CB9A-7B91-4236-BF7B-3419C30D1DE1}" type="presOf" srcId="{8FB2ECE7-1415-45F3-92C1-562C23E5088B}" destId="{78BB5145-B9D6-4E82-AE5B-63AAF41AB915}" srcOrd="0" destOrd="0" presId="urn:microsoft.com/office/officeart/2005/8/layout/vList2"/>
    <dgm:cxn modelId="{BCD4B4CA-A541-426E-ADDF-8C2F974C2364}" srcId="{50709A5B-FAA6-4426-B09E-AD36DA4068AC}" destId="{10422E5E-F000-47DF-8537-F2DF9F755364}" srcOrd="0" destOrd="0" parTransId="{986905E8-A535-47C9-A438-DDA0FC1FF5B1}" sibTransId="{CD78AD1A-E64A-4DBE-B39B-7B20F321E0B9}"/>
    <dgm:cxn modelId="{6BF4D6CC-6CFE-4378-8511-762F397543D9}" type="presOf" srcId="{10422E5E-F000-47DF-8537-F2DF9F755364}" destId="{62E703EA-2F3F-4F30-A2E5-51EB000E54FB}" srcOrd="0" destOrd="0" presId="urn:microsoft.com/office/officeart/2005/8/layout/vList2"/>
    <dgm:cxn modelId="{DC8C52D8-DC2B-4826-A01A-5E4B663C0A9E}" srcId="{50709A5B-FAA6-4426-B09E-AD36DA4068AC}" destId="{1BF34BAE-3C12-4739-9859-A214BE818D9B}" srcOrd="2" destOrd="0" parTransId="{AE707B8C-17A3-47E5-B396-70B499453983}" sibTransId="{A6C28E1F-CD05-4D49-8901-C2214C81E5C0}"/>
    <dgm:cxn modelId="{C8DA04DE-34E6-43FB-84CD-6178CE0C2584}" srcId="{50709A5B-FAA6-4426-B09E-AD36DA4068AC}" destId="{3E353F98-C94B-407D-B288-D69D8922F106}" srcOrd="4" destOrd="0" parTransId="{713B72BD-3FA8-4FE3-B74C-044AA785A067}" sibTransId="{D31E420B-8D54-4C88-A2D0-ED083D15B1C4}"/>
    <dgm:cxn modelId="{2FD93DF8-3DBA-4C3F-938D-9D7B094BF766}" type="presOf" srcId="{3E353F98-C94B-407D-B288-D69D8922F106}" destId="{3AC4BC0E-4B40-4A08-BA67-C76456918864}" srcOrd="0" destOrd="0" presId="urn:microsoft.com/office/officeart/2005/8/layout/vList2"/>
    <dgm:cxn modelId="{8C45A17F-1E96-4F40-967A-05DFA0EF778B}" type="presParOf" srcId="{20026E8E-9631-4BAC-B72D-44C2BE0C8AEC}" destId="{62E703EA-2F3F-4F30-A2E5-51EB000E54FB}" srcOrd="0" destOrd="0" presId="urn:microsoft.com/office/officeart/2005/8/layout/vList2"/>
    <dgm:cxn modelId="{53E8F74E-43F4-4863-A984-C7E367BF7214}" type="presParOf" srcId="{20026E8E-9631-4BAC-B72D-44C2BE0C8AEC}" destId="{74AF8BEA-F855-4831-81AF-0177F24F3CA9}" srcOrd="1" destOrd="0" presId="urn:microsoft.com/office/officeart/2005/8/layout/vList2"/>
    <dgm:cxn modelId="{9B66719A-11B4-4C5D-BDAC-674EA69F5A78}" type="presParOf" srcId="{20026E8E-9631-4BAC-B72D-44C2BE0C8AEC}" destId="{78BB5145-B9D6-4E82-AE5B-63AAF41AB915}" srcOrd="2" destOrd="0" presId="urn:microsoft.com/office/officeart/2005/8/layout/vList2"/>
    <dgm:cxn modelId="{7A2B0FBE-F441-45D9-8CE3-A6728ED94A34}" type="presParOf" srcId="{20026E8E-9631-4BAC-B72D-44C2BE0C8AEC}" destId="{F4BEEDAB-934A-4E0F-B42E-336802DFCA3A}" srcOrd="3" destOrd="0" presId="urn:microsoft.com/office/officeart/2005/8/layout/vList2"/>
    <dgm:cxn modelId="{04757754-ED31-4D9F-95CA-DDDE9EF90261}" type="presParOf" srcId="{20026E8E-9631-4BAC-B72D-44C2BE0C8AEC}" destId="{742E3321-6B53-42F9-9C7F-0756C223E902}" srcOrd="4" destOrd="0" presId="urn:microsoft.com/office/officeart/2005/8/layout/vList2"/>
    <dgm:cxn modelId="{B965F6E4-EE9A-49CC-8A0D-7355FDF67EDD}" type="presParOf" srcId="{20026E8E-9631-4BAC-B72D-44C2BE0C8AEC}" destId="{E8A1B2B0-F583-4B40-8242-1F05BC49D7A4}" srcOrd="5" destOrd="0" presId="urn:microsoft.com/office/officeart/2005/8/layout/vList2"/>
    <dgm:cxn modelId="{6928FA43-B1CB-4FC1-9A7A-459D2993566D}" type="presParOf" srcId="{20026E8E-9631-4BAC-B72D-44C2BE0C8AEC}" destId="{1FB2BF5D-3251-4A07-B0DD-7C083A6E50F3}" srcOrd="6" destOrd="0" presId="urn:microsoft.com/office/officeart/2005/8/layout/vList2"/>
    <dgm:cxn modelId="{28DB9E60-610C-49E7-A18E-68DFF6EB56AF}" type="presParOf" srcId="{20026E8E-9631-4BAC-B72D-44C2BE0C8AEC}" destId="{B499888A-E3D7-4CF2-8E48-5BF61F0D8C41}" srcOrd="7" destOrd="0" presId="urn:microsoft.com/office/officeart/2005/8/layout/vList2"/>
    <dgm:cxn modelId="{4BF1C955-1346-4959-9177-7D78A7912CC5}" type="presParOf" srcId="{20026E8E-9631-4BAC-B72D-44C2BE0C8AEC}" destId="{3AC4BC0E-4B40-4A08-BA67-C76456918864}" srcOrd="8" destOrd="0" presId="urn:microsoft.com/office/officeart/2005/8/layout/vList2"/>
    <dgm:cxn modelId="{4DF99F0F-6338-43A7-8C1F-C6C036E8DA5F}" type="presParOf" srcId="{20026E8E-9631-4BAC-B72D-44C2BE0C8AEC}" destId="{08111F8B-0809-4E99-8201-4157BBA8C8E4}" srcOrd="9" destOrd="0" presId="urn:microsoft.com/office/officeart/2005/8/layout/vList2"/>
    <dgm:cxn modelId="{95F85171-7255-45E7-B441-47C3011F3C61}" type="presParOf" srcId="{20026E8E-9631-4BAC-B72D-44C2BE0C8AEC}" destId="{B49CD2F0-CD87-4A04-9E8B-F1F11E15829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449A8-7E86-4386-8E63-31A88B1EA345}"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0F8D7F8-9B3F-4824-AA51-7A251A18E648}">
      <dgm:prSet/>
      <dgm:spPr/>
      <dgm:t>
        <a:bodyPr/>
        <a:lstStyle/>
        <a:p>
          <a:r>
            <a:rPr lang="en-US" b="1" baseline="0" dirty="0" err="1"/>
            <a:t>Föreläsning</a:t>
          </a:r>
          <a:endParaRPr lang="en-US" b="1" baseline="0" dirty="0"/>
        </a:p>
        <a:p>
          <a:r>
            <a:rPr lang="en-US" baseline="0" dirty="0"/>
            <a:t>ex. mental </a:t>
          </a:r>
          <a:r>
            <a:rPr lang="en-US" baseline="0" dirty="0" err="1"/>
            <a:t>träning</a:t>
          </a:r>
          <a:r>
            <a:rPr lang="en-US" baseline="0" dirty="0"/>
            <a:t>, </a:t>
          </a:r>
          <a:r>
            <a:rPr lang="en-US" baseline="0" dirty="0" err="1"/>
            <a:t>kost</a:t>
          </a:r>
          <a:r>
            <a:rPr lang="en-US" baseline="0" dirty="0"/>
            <a:t>, </a:t>
          </a:r>
          <a:r>
            <a:rPr lang="en-US" baseline="0" dirty="0" err="1"/>
            <a:t>Världens</a:t>
          </a:r>
          <a:r>
            <a:rPr lang="en-US" baseline="0" dirty="0"/>
            <a:t> </a:t>
          </a:r>
          <a:r>
            <a:rPr lang="en-US" baseline="0" dirty="0" err="1"/>
            <a:t>bästa</a:t>
          </a:r>
          <a:r>
            <a:rPr lang="en-US" baseline="0" dirty="0"/>
            <a:t> coach.</a:t>
          </a:r>
          <a:endParaRPr lang="en-US" dirty="0"/>
        </a:p>
      </dgm:t>
    </dgm:pt>
    <dgm:pt modelId="{DAA27C82-88C4-4310-A938-3BA6AC40D93D}" type="parTrans" cxnId="{62298324-A75A-4540-9423-1AF6753B6C3E}">
      <dgm:prSet/>
      <dgm:spPr/>
      <dgm:t>
        <a:bodyPr/>
        <a:lstStyle/>
        <a:p>
          <a:endParaRPr lang="en-US"/>
        </a:p>
      </dgm:t>
    </dgm:pt>
    <dgm:pt modelId="{4C005582-8097-47AD-9E73-D8DBD6F110EA}" type="sibTrans" cxnId="{62298324-A75A-4540-9423-1AF6753B6C3E}">
      <dgm:prSet/>
      <dgm:spPr/>
      <dgm:t>
        <a:bodyPr/>
        <a:lstStyle/>
        <a:p>
          <a:endParaRPr lang="en-US"/>
        </a:p>
      </dgm:t>
    </dgm:pt>
    <dgm:pt modelId="{385A3825-FF31-4E8B-B0BC-8F8686D0FC7D}">
      <dgm:prSet/>
      <dgm:spPr/>
      <dgm:t>
        <a:bodyPr/>
        <a:lstStyle/>
        <a:p>
          <a:r>
            <a:rPr lang="en-US" b="1" baseline="0" dirty="0" err="1"/>
            <a:t>Kulturarrangemang</a:t>
          </a:r>
          <a:endParaRPr lang="en-US" b="1" baseline="0" dirty="0"/>
        </a:p>
        <a:p>
          <a:r>
            <a:rPr lang="en-US" baseline="0" dirty="0"/>
            <a:t>ex. </a:t>
          </a:r>
          <a:r>
            <a:rPr lang="en-US" baseline="0" dirty="0" err="1"/>
            <a:t>Teater</a:t>
          </a:r>
          <a:r>
            <a:rPr lang="en-US" baseline="0" dirty="0"/>
            <a:t>, </a:t>
          </a:r>
          <a:r>
            <a:rPr lang="en-US" baseline="0" dirty="0" err="1"/>
            <a:t>sång</a:t>
          </a:r>
          <a:r>
            <a:rPr lang="en-US" baseline="0" dirty="0"/>
            <a:t>, </a:t>
          </a:r>
          <a:r>
            <a:rPr lang="en-US" baseline="0" dirty="0" err="1"/>
            <a:t>musik</a:t>
          </a:r>
          <a:r>
            <a:rPr lang="en-US" baseline="0" dirty="0"/>
            <a:t>, film, dans </a:t>
          </a:r>
          <a:r>
            <a:rPr lang="en-US" baseline="0" dirty="0" err="1"/>
            <a:t>och</a:t>
          </a:r>
          <a:r>
            <a:rPr lang="en-US" baseline="0" dirty="0"/>
            <a:t> </a:t>
          </a:r>
          <a:r>
            <a:rPr lang="en-US" baseline="0" dirty="0" err="1"/>
            <a:t>utställningar</a:t>
          </a:r>
          <a:r>
            <a:rPr lang="en-US" baseline="0" dirty="0"/>
            <a:t>.</a:t>
          </a:r>
          <a:endParaRPr lang="en-US" dirty="0"/>
        </a:p>
      </dgm:t>
    </dgm:pt>
    <dgm:pt modelId="{5D9B5E7E-7357-41A5-8122-675539981FC9}" type="parTrans" cxnId="{0E183CE9-BB51-43F9-87F6-E5231E0DBCD5}">
      <dgm:prSet/>
      <dgm:spPr/>
      <dgm:t>
        <a:bodyPr/>
        <a:lstStyle/>
        <a:p>
          <a:endParaRPr lang="en-US"/>
        </a:p>
      </dgm:t>
    </dgm:pt>
    <dgm:pt modelId="{431C0292-3BEB-4FFE-9071-871A60FE8B8C}" type="sibTrans" cxnId="{0E183CE9-BB51-43F9-87F6-E5231E0DBCD5}">
      <dgm:prSet/>
      <dgm:spPr/>
      <dgm:t>
        <a:bodyPr/>
        <a:lstStyle/>
        <a:p>
          <a:endParaRPr lang="en-US"/>
        </a:p>
      </dgm:t>
    </dgm:pt>
    <dgm:pt modelId="{A6A840BB-9354-4824-B1C1-57AFB0F68319}">
      <dgm:prSet/>
      <dgm:spPr/>
      <dgm:t>
        <a:bodyPr/>
        <a:lstStyle/>
        <a:p>
          <a:r>
            <a:rPr lang="en-US" b="1" baseline="0" dirty="0" err="1"/>
            <a:t>Kurs</a:t>
          </a:r>
          <a:endParaRPr lang="en-US" b="1" baseline="0" dirty="0"/>
        </a:p>
        <a:p>
          <a:r>
            <a:rPr lang="en-US" baseline="0" dirty="0"/>
            <a:t>ex. HLR, </a:t>
          </a:r>
          <a:r>
            <a:rPr lang="en-US" baseline="0" dirty="0" err="1"/>
            <a:t>Förebyggande</a:t>
          </a:r>
          <a:r>
            <a:rPr lang="en-US" baseline="0" dirty="0"/>
            <a:t> </a:t>
          </a:r>
          <a:r>
            <a:rPr lang="en-US" baseline="0" dirty="0" err="1"/>
            <a:t>idrottsskadehantering</a:t>
          </a:r>
          <a:r>
            <a:rPr lang="en-US" baseline="0" dirty="0"/>
            <a:t>, </a:t>
          </a:r>
          <a:r>
            <a:rPr lang="en-US" baseline="0" dirty="0" err="1"/>
            <a:t>FaR-Fysisk</a:t>
          </a:r>
          <a:r>
            <a:rPr lang="en-US" baseline="0" dirty="0"/>
            <a:t> </a:t>
          </a:r>
          <a:r>
            <a:rPr lang="en-US" baseline="0" dirty="0" err="1"/>
            <a:t>aktivitet</a:t>
          </a:r>
          <a:r>
            <a:rPr lang="en-US" baseline="0" dirty="0"/>
            <a:t> </a:t>
          </a:r>
          <a:r>
            <a:rPr lang="en-US" baseline="0" dirty="0" err="1"/>
            <a:t>på</a:t>
          </a:r>
          <a:r>
            <a:rPr lang="en-US" baseline="0" dirty="0"/>
            <a:t> </a:t>
          </a:r>
          <a:r>
            <a:rPr lang="en-US" baseline="0" dirty="0" err="1"/>
            <a:t>recept</a:t>
          </a:r>
          <a:r>
            <a:rPr lang="en-US" baseline="0" dirty="0"/>
            <a:t>.</a:t>
          </a:r>
          <a:endParaRPr lang="en-US" dirty="0"/>
        </a:p>
      </dgm:t>
    </dgm:pt>
    <dgm:pt modelId="{34800CC5-2659-4029-97B7-0508C6C4DC7A}" type="parTrans" cxnId="{860F419A-22DC-49D4-A3E9-CA83523BFF6C}">
      <dgm:prSet/>
      <dgm:spPr/>
      <dgm:t>
        <a:bodyPr/>
        <a:lstStyle/>
        <a:p>
          <a:endParaRPr lang="en-US"/>
        </a:p>
      </dgm:t>
    </dgm:pt>
    <dgm:pt modelId="{897B526C-FBF0-4384-8D41-413CD6F56C45}" type="sibTrans" cxnId="{860F419A-22DC-49D4-A3E9-CA83523BFF6C}">
      <dgm:prSet/>
      <dgm:spPr/>
      <dgm:t>
        <a:bodyPr/>
        <a:lstStyle/>
        <a:p>
          <a:endParaRPr lang="en-US"/>
        </a:p>
      </dgm:t>
    </dgm:pt>
    <dgm:pt modelId="{A4013959-FC49-468F-9FFE-BF5BE5F1E6D9}">
      <dgm:prSet/>
      <dgm:spPr/>
      <dgm:t>
        <a:bodyPr/>
        <a:lstStyle/>
        <a:p>
          <a:r>
            <a:rPr lang="en-US" b="1" baseline="0" dirty="0" err="1"/>
            <a:t>Lärgrupp</a:t>
          </a:r>
          <a:endParaRPr lang="en-US" b="1" baseline="0" dirty="0"/>
        </a:p>
        <a:p>
          <a:r>
            <a:rPr lang="en-US" baseline="0" dirty="0"/>
            <a:t>ex. </a:t>
          </a:r>
          <a:r>
            <a:rPr lang="en-US" baseline="0" dirty="0" err="1"/>
            <a:t>samtal</a:t>
          </a:r>
          <a:r>
            <a:rPr lang="en-US" baseline="0" dirty="0"/>
            <a:t> </a:t>
          </a:r>
          <a:r>
            <a:rPr lang="en-US" baseline="0" dirty="0" err="1"/>
            <a:t>mellan</a:t>
          </a:r>
          <a:r>
            <a:rPr lang="en-US" baseline="0" dirty="0"/>
            <a:t> </a:t>
          </a:r>
          <a:r>
            <a:rPr lang="en-US" baseline="0" dirty="0" err="1"/>
            <a:t>aktiva</a:t>
          </a:r>
          <a:r>
            <a:rPr lang="en-US" baseline="0" dirty="0"/>
            <a:t> </a:t>
          </a:r>
          <a:r>
            <a:rPr lang="en-US" baseline="0" dirty="0" err="1"/>
            <a:t>spelare</a:t>
          </a:r>
          <a:r>
            <a:rPr lang="en-US" baseline="0" dirty="0"/>
            <a:t> </a:t>
          </a:r>
          <a:r>
            <a:rPr lang="en-US" baseline="0" dirty="0" err="1"/>
            <a:t>innan</a:t>
          </a:r>
          <a:r>
            <a:rPr lang="en-US" baseline="0" dirty="0"/>
            <a:t>/ </a:t>
          </a:r>
          <a:r>
            <a:rPr lang="en-US" baseline="0" dirty="0" err="1"/>
            <a:t>efter</a:t>
          </a:r>
          <a:r>
            <a:rPr lang="en-US" baseline="0" dirty="0"/>
            <a:t> matcher om </a:t>
          </a:r>
          <a:r>
            <a:rPr lang="en-US" baseline="0" dirty="0" err="1"/>
            <a:t>tekniska</a:t>
          </a:r>
          <a:r>
            <a:rPr lang="en-US" baseline="0" dirty="0"/>
            <a:t> </a:t>
          </a:r>
          <a:r>
            <a:rPr lang="en-US" baseline="0" dirty="0" err="1"/>
            <a:t>delar</a:t>
          </a:r>
          <a:r>
            <a:rPr lang="en-US" baseline="0" dirty="0"/>
            <a:t>/ </a:t>
          </a:r>
          <a:r>
            <a:rPr lang="en-US" baseline="0" dirty="0" err="1"/>
            <a:t>träningsupplägg</a:t>
          </a:r>
          <a:r>
            <a:rPr lang="en-US" baseline="0" dirty="0"/>
            <a:t>/ </a:t>
          </a:r>
          <a:r>
            <a:rPr lang="en-US" baseline="0" dirty="0" err="1"/>
            <a:t>regeltolkning</a:t>
          </a:r>
          <a:r>
            <a:rPr lang="en-US" baseline="0" dirty="0"/>
            <a:t> mm.</a:t>
          </a:r>
          <a:endParaRPr lang="en-US" dirty="0"/>
        </a:p>
      </dgm:t>
    </dgm:pt>
    <dgm:pt modelId="{A8DDE717-A111-41B4-961F-738AC815DA23}" type="parTrans" cxnId="{B97257F0-A151-4838-9B3C-BB735B2C7C93}">
      <dgm:prSet/>
      <dgm:spPr/>
      <dgm:t>
        <a:bodyPr/>
        <a:lstStyle/>
        <a:p>
          <a:endParaRPr lang="en-US"/>
        </a:p>
      </dgm:t>
    </dgm:pt>
    <dgm:pt modelId="{0EF20C09-1B3A-4B6E-81E2-9DBF724E277A}" type="sibTrans" cxnId="{B97257F0-A151-4838-9B3C-BB735B2C7C93}">
      <dgm:prSet/>
      <dgm:spPr/>
      <dgm:t>
        <a:bodyPr/>
        <a:lstStyle/>
        <a:p>
          <a:endParaRPr lang="en-US"/>
        </a:p>
      </dgm:t>
    </dgm:pt>
    <dgm:pt modelId="{CD1353E1-0A86-4181-8187-5ADDD1A45A6A}">
      <dgm:prSet/>
      <dgm:spPr/>
      <dgm:t>
        <a:bodyPr/>
        <a:lstStyle/>
        <a:p>
          <a:r>
            <a:rPr lang="en-US" b="1" baseline="0" dirty="0" err="1"/>
            <a:t>Processarbete</a:t>
          </a:r>
          <a:endParaRPr lang="en-US" b="1" baseline="0" dirty="0"/>
        </a:p>
        <a:p>
          <a:r>
            <a:rPr lang="en-US" baseline="0" dirty="0"/>
            <a:t>ex. </a:t>
          </a:r>
          <a:r>
            <a:rPr lang="en-US" baseline="0" dirty="0" err="1"/>
            <a:t>utvecklingsdag</a:t>
          </a:r>
          <a:r>
            <a:rPr lang="en-US" baseline="0" dirty="0"/>
            <a:t> med </a:t>
          </a:r>
          <a:r>
            <a:rPr lang="en-US" baseline="0" dirty="0" err="1"/>
            <a:t>styrelsen</a:t>
          </a:r>
          <a:r>
            <a:rPr lang="en-US" baseline="0" dirty="0"/>
            <a:t>, </a:t>
          </a:r>
          <a:r>
            <a:rPr lang="en-US" baseline="0" dirty="0" err="1"/>
            <a:t>sätta</a:t>
          </a:r>
          <a:r>
            <a:rPr lang="en-US" baseline="0" dirty="0"/>
            <a:t> </a:t>
          </a:r>
          <a:r>
            <a:rPr lang="en-US" baseline="0" dirty="0" err="1"/>
            <a:t>mål</a:t>
          </a:r>
          <a:r>
            <a:rPr lang="en-US" baseline="0" dirty="0"/>
            <a:t> för </a:t>
          </a:r>
          <a:r>
            <a:rPr lang="en-US" baseline="0" dirty="0" err="1"/>
            <a:t>föreningens</a:t>
          </a:r>
          <a:r>
            <a:rPr lang="en-US" baseline="0" dirty="0"/>
            <a:t> </a:t>
          </a:r>
          <a:r>
            <a:rPr lang="en-US" baseline="0" dirty="0" err="1"/>
            <a:t>framtid</a:t>
          </a:r>
          <a:r>
            <a:rPr lang="en-US" baseline="0" dirty="0"/>
            <a:t>. </a:t>
          </a:r>
          <a:r>
            <a:rPr lang="en-US" baseline="0" dirty="0" err="1"/>
            <a:t>Verksamhetsutveckling</a:t>
          </a:r>
          <a:r>
            <a:rPr lang="en-US" baseline="0" dirty="0"/>
            <a:t>.</a:t>
          </a:r>
          <a:endParaRPr lang="en-US" dirty="0"/>
        </a:p>
      </dgm:t>
    </dgm:pt>
    <dgm:pt modelId="{8AAB189A-0ABE-4E9D-893D-4ABE3D5233D6}" type="parTrans" cxnId="{E17B3CE1-C239-4368-9700-071E4BD77FC9}">
      <dgm:prSet/>
      <dgm:spPr/>
      <dgm:t>
        <a:bodyPr/>
        <a:lstStyle/>
        <a:p>
          <a:endParaRPr lang="en-US"/>
        </a:p>
      </dgm:t>
    </dgm:pt>
    <dgm:pt modelId="{239963B9-E43D-49DF-9977-7908FC1CEF1A}" type="sibTrans" cxnId="{E17B3CE1-C239-4368-9700-071E4BD77FC9}">
      <dgm:prSet/>
      <dgm:spPr/>
      <dgm:t>
        <a:bodyPr/>
        <a:lstStyle/>
        <a:p>
          <a:endParaRPr lang="en-US"/>
        </a:p>
      </dgm:t>
    </dgm:pt>
    <dgm:pt modelId="{26C0C1F7-2F3D-433B-B201-76E092492A9B}" type="pres">
      <dgm:prSet presAssocID="{B2A449A8-7E86-4386-8E63-31A88B1EA345}" presName="diagram" presStyleCnt="0">
        <dgm:presLayoutVars>
          <dgm:dir/>
          <dgm:resizeHandles val="exact"/>
        </dgm:presLayoutVars>
      </dgm:prSet>
      <dgm:spPr/>
    </dgm:pt>
    <dgm:pt modelId="{E908E0DA-87A1-4D46-9DA2-E7894E0CF38C}" type="pres">
      <dgm:prSet presAssocID="{D0F8D7F8-9B3F-4824-AA51-7A251A18E648}" presName="node" presStyleLbl="node1" presStyleIdx="0" presStyleCnt="5">
        <dgm:presLayoutVars>
          <dgm:bulletEnabled val="1"/>
        </dgm:presLayoutVars>
      </dgm:prSet>
      <dgm:spPr/>
    </dgm:pt>
    <dgm:pt modelId="{E27E930D-AC77-4977-AEC5-9B197301BC88}" type="pres">
      <dgm:prSet presAssocID="{4C005582-8097-47AD-9E73-D8DBD6F110EA}" presName="sibTrans" presStyleCnt="0"/>
      <dgm:spPr/>
    </dgm:pt>
    <dgm:pt modelId="{949880EA-7884-45C9-9C6E-E0C376AACAC3}" type="pres">
      <dgm:prSet presAssocID="{385A3825-FF31-4E8B-B0BC-8F8686D0FC7D}" presName="node" presStyleLbl="node1" presStyleIdx="1" presStyleCnt="5">
        <dgm:presLayoutVars>
          <dgm:bulletEnabled val="1"/>
        </dgm:presLayoutVars>
      </dgm:prSet>
      <dgm:spPr/>
    </dgm:pt>
    <dgm:pt modelId="{4D59860E-1F4A-4200-A2E9-434906A6A0C6}" type="pres">
      <dgm:prSet presAssocID="{431C0292-3BEB-4FFE-9071-871A60FE8B8C}" presName="sibTrans" presStyleCnt="0"/>
      <dgm:spPr/>
    </dgm:pt>
    <dgm:pt modelId="{6836B338-433D-47BA-87F0-CC87F21A0E80}" type="pres">
      <dgm:prSet presAssocID="{A6A840BB-9354-4824-B1C1-57AFB0F68319}" presName="node" presStyleLbl="node1" presStyleIdx="2" presStyleCnt="5">
        <dgm:presLayoutVars>
          <dgm:bulletEnabled val="1"/>
        </dgm:presLayoutVars>
      </dgm:prSet>
      <dgm:spPr/>
    </dgm:pt>
    <dgm:pt modelId="{F1919371-6D69-45C6-BDC3-DB5906CFE5D9}" type="pres">
      <dgm:prSet presAssocID="{897B526C-FBF0-4384-8D41-413CD6F56C45}" presName="sibTrans" presStyleCnt="0"/>
      <dgm:spPr/>
    </dgm:pt>
    <dgm:pt modelId="{92CAA5DC-1DE7-4930-BB8D-D1EA06503A5A}" type="pres">
      <dgm:prSet presAssocID="{A4013959-FC49-468F-9FFE-BF5BE5F1E6D9}" presName="node" presStyleLbl="node1" presStyleIdx="3" presStyleCnt="5">
        <dgm:presLayoutVars>
          <dgm:bulletEnabled val="1"/>
        </dgm:presLayoutVars>
      </dgm:prSet>
      <dgm:spPr/>
    </dgm:pt>
    <dgm:pt modelId="{2456D9C7-BB2A-46BD-A79A-296ECA49646B}" type="pres">
      <dgm:prSet presAssocID="{0EF20C09-1B3A-4B6E-81E2-9DBF724E277A}" presName="sibTrans" presStyleCnt="0"/>
      <dgm:spPr/>
    </dgm:pt>
    <dgm:pt modelId="{D74FC128-9F4D-4899-B950-46EF280339BD}" type="pres">
      <dgm:prSet presAssocID="{CD1353E1-0A86-4181-8187-5ADDD1A45A6A}" presName="node" presStyleLbl="node1" presStyleIdx="4" presStyleCnt="5">
        <dgm:presLayoutVars>
          <dgm:bulletEnabled val="1"/>
        </dgm:presLayoutVars>
      </dgm:prSet>
      <dgm:spPr/>
    </dgm:pt>
  </dgm:ptLst>
  <dgm:cxnLst>
    <dgm:cxn modelId="{744FDB07-CA61-40A5-B93F-45DAF5A419C1}" type="presOf" srcId="{CD1353E1-0A86-4181-8187-5ADDD1A45A6A}" destId="{D74FC128-9F4D-4899-B950-46EF280339BD}" srcOrd="0" destOrd="0" presId="urn:microsoft.com/office/officeart/2005/8/layout/default"/>
    <dgm:cxn modelId="{62298324-A75A-4540-9423-1AF6753B6C3E}" srcId="{B2A449A8-7E86-4386-8E63-31A88B1EA345}" destId="{D0F8D7F8-9B3F-4824-AA51-7A251A18E648}" srcOrd="0" destOrd="0" parTransId="{DAA27C82-88C4-4310-A938-3BA6AC40D93D}" sibTransId="{4C005582-8097-47AD-9E73-D8DBD6F110EA}"/>
    <dgm:cxn modelId="{8E35623E-C014-4101-9D47-5AB334E720DC}" type="presOf" srcId="{D0F8D7F8-9B3F-4824-AA51-7A251A18E648}" destId="{E908E0DA-87A1-4D46-9DA2-E7894E0CF38C}" srcOrd="0" destOrd="0" presId="urn:microsoft.com/office/officeart/2005/8/layout/default"/>
    <dgm:cxn modelId="{C3F25D61-8F2B-4218-81C3-44B92AAAB7F2}" type="presOf" srcId="{A4013959-FC49-468F-9FFE-BF5BE5F1E6D9}" destId="{92CAA5DC-1DE7-4930-BB8D-D1EA06503A5A}" srcOrd="0" destOrd="0" presId="urn:microsoft.com/office/officeart/2005/8/layout/default"/>
    <dgm:cxn modelId="{0A91DE80-3259-4FD0-83DA-8988276DF10F}" type="presOf" srcId="{385A3825-FF31-4E8B-B0BC-8F8686D0FC7D}" destId="{949880EA-7884-45C9-9C6E-E0C376AACAC3}" srcOrd="0" destOrd="0" presId="urn:microsoft.com/office/officeart/2005/8/layout/default"/>
    <dgm:cxn modelId="{860F419A-22DC-49D4-A3E9-CA83523BFF6C}" srcId="{B2A449A8-7E86-4386-8E63-31A88B1EA345}" destId="{A6A840BB-9354-4824-B1C1-57AFB0F68319}" srcOrd="2" destOrd="0" parTransId="{34800CC5-2659-4029-97B7-0508C6C4DC7A}" sibTransId="{897B526C-FBF0-4384-8D41-413CD6F56C45}"/>
    <dgm:cxn modelId="{A9E55DB8-2199-49B3-AD18-1D6F6446FB0F}" type="presOf" srcId="{A6A840BB-9354-4824-B1C1-57AFB0F68319}" destId="{6836B338-433D-47BA-87F0-CC87F21A0E80}" srcOrd="0" destOrd="0" presId="urn:microsoft.com/office/officeart/2005/8/layout/default"/>
    <dgm:cxn modelId="{53E0C7D0-94D7-4BBB-BB1F-F31763FCF8BC}" type="presOf" srcId="{B2A449A8-7E86-4386-8E63-31A88B1EA345}" destId="{26C0C1F7-2F3D-433B-B201-76E092492A9B}" srcOrd="0" destOrd="0" presId="urn:microsoft.com/office/officeart/2005/8/layout/default"/>
    <dgm:cxn modelId="{E17B3CE1-C239-4368-9700-071E4BD77FC9}" srcId="{B2A449A8-7E86-4386-8E63-31A88B1EA345}" destId="{CD1353E1-0A86-4181-8187-5ADDD1A45A6A}" srcOrd="4" destOrd="0" parTransId="{8AAB189A-0ABE-4E9D-893D-4ABE3D5233D6}" sibTransId="{239963B9-E43D-49DF-9977-7908FC1CEF1A}"/>
    <dgm:cxn modelId="{0E183CE9-BB51-43F9-87F6-E5231E0DBCD5}" srcId="{B2A449A8-7E86-4386-8E63-31A88B1EA345}" destId="{385A3825-FF31-4E8B-B0BC-8F8686D0FC7D}" srcOrd="1" destOrd="0" parTransId="{5D9B5E7E-7357-41A5-8122-675539981FC9}" sibTransId="{431C0292-3BEB-4FFE-9071-871A60FE8B8C}"/>
    <dgm:cxn modelId="{B97257F0-A151-4838-9B3C-BB735B2C7C93}" srcId="{B2A449A8-7E86-4386-8E63-31A88B1EA345}" destId="{A4013959-FC49-468F-9FFE-BF5BE5F1E6D9}" srcOrd="3" destOrd="0" parTransId="{A8DDE717-A111-41B4-961F-738AC815DA23}" sibTransId="{0EF20C09-1B3A-4B6E-81E2-9DBF724E277A}"/>
    <dgm:cxn modelId="{5454F3EB-E0E6-4EE8-8E55-B4DFCC9053DD}" type="presParOf" srcId="{26C0C1F7-2F3D-433B-B201-76E092492A9B}" destId="{E908E0DA-87A1-4D46-9DA2-E7894E0CF38C}" srcOrd="0" destOrd="0" presId="urn:microsoft.com/office/officeart/2005/8/layout/default"/>
    <dgm:cxn modelId="{AA4B425E-6963-4CDD-BDA6-B764756B63F0}" type="presParOf" srcId="{26C0C1F7-2F3D-433B-B201-76E092492A9B}" destId="{E27E930D-AC77-4977-AEC5-9B197301BC88}" srcOrd="1" destOrd="0" presId="urn:microsoft.com/office/officeart/2005/8/layout/default"/>
    <dgm:cxn modelId="{9B478967-908A-4520-BDE2-53C7771CEE4E}" type="presParOf" srcId="{26C0C1F7-2F3D-433B-B201-76E092492A9B}" destId="{949880EA-7884-45C9-9C6E-E0C376AACAC3}" srcOrd="2" destOrd="0" presId="urn:microsoft.com/office/officeart/2005/8/layout/default"/>
    <dgm:cxn modelId="{2BA4B452-2C0D-4E05-8220-741C4C6F42C9}" type="presParOf" srcId="{26C0C1F7-2F3D-433B-B201-76E092492A9B}" destId="{4D59860E-1F4A-4200-A2E9-434906A6A0C6}" srcOrd="3" destOrd="0" presId="urn:microsoft.com/office/officeart/2005/8/layout/default"/>
    <dgm:cxn modelId="{12B102BD-85E2-4C15-A6B1-CFB9ABDFDA80}" type="presParOf" srcId="{26C0C1F7-2F3D-433B-B201-76E092492A9B}" destId="{6836B338-433D-47BA-87F0-CC87F21A0E80}" srcOrd="4" destOrd="0" presId="urn:microsoft.com/office/officeart/2005/8/layout/default"/>
    <dgm:cxn modelId="{3D808F75-AD06-4A96-A55E-BD305D4185DE}" type="presParOf" srcId="{26C0C1F7-2F3D-433B-B201-76E092492A9B}" destId="{F1919371-6D69-45C6-BDC3-DB5906CFE5D9}" srcOrd="5" destOrd="0" presId="urn:microsoft.com/office/officeart/2005/8/layout/default"/>
    <dgm:cxn modelId="{9EF8E297-4EDF-4C59-AD4F-B2FC01626AE3}" type="presParOf" srcId="{26C0C1F7-2F3D-433B-B201-76E092492A9B}" destId="{92CAA5DC-1DE7-4930-BB8D-D1EA06503A5A}" srcOrd="6" destOrd="0" presId="urn:microsoft.com/office/officeart/2005/8/layout/default"/>
    <dgm:cxn modelId="{DD1B8BC1-1A53-4686-ADDE-97D85CAE66E5}" type="presParOf" srcId="{26C0C1F7-2F3D-433B-B201-76E092492A9B}" destId="{2456D9C7-BB2A-46BD-A79A-296ECA49646B}" srcOrd="7" destOrd="0" presId="urn:microsoft.com/office/officeart/2005/8/layout/default"/>
    <dgm:cxn modelId="{FBC9F2CE-D0D5-4FD3-9FC5-67BC0190902A}" type="presParOf" srcId="{26C0C1F7-2F3D-433B-B201-76E092492A9B}" destId="{D74FC128-9F4D-4899-B950-46EF280339B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64034-65C8-48B5-98DB-FC629911F674}"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sv-SE"/>
        </a:p>
      </dgm:t>
    </dgm:pt>
    <dgm:pt modelId="{7DAEBBA5-24E6-46EF-8959-05A3F673C670}">
      <dgm:prSet phldrT="[Text]"/>
      <dgm:spPr/>
      <dgm:t>
        <a:bodyPr/>
        <a:lstStyle/>
        <a:p>
          <a:r>
            <a:rPr lang="sv-SE" dirty="0"/>
            <a:t>Januari </a:t>
          </a:r>
        </a:p>
      </dgm:t>
    </dgm:pt>
    <dgm:pt modelId="{4C3BDD91-C09D-453A-AF02-6C913339AAB4}" type="parTrans" cxnId="{66DF5BA2-E87A-4850-9B0C-3CC1B24093D8}">
      <dgm:prSet/>
      <dgm:spPr/>
      <dgm:t>
        <a:bodyPr/>
        <a:lstStyle/>
        <a:p>
          <a:endParaRPr lang="sv-SE"/>
        </a:p>
      </dgm:t>
    </dgm:pt>
    <dgm:pt modelId="{7059391D-DECC-48A4-ABA5-8FF98BE9333B}" type="sibTrans" cxnId="{66DF5BA2-E87A-4850-9B0C-3CC1B24093D8}">
      <dgm:prSet/>
      <dgm:spPr/>
      <dgm:t>
        <a:bodyPr/>
        <a:lstStyle/>
        <a:p>
          <a:endParaRPr lang="sv-SE"/>
        </a:p>
      </dgm:t>
    </dgm:pt>
    <dgm:pt modelId="{5DFECFF8-F532-406E-8C43-9071A29C0125}">
      <dgm:prSet phldrT="[Text]"/>
      <dgm:spPr/>
      <dgm:t>
        <a:bodyPr/>
        <a:lstStyle/>
        <a:p>
          <a:r>
            <a:rPr lang="sv-SE" dirty="0"/>
            <a:t>September </a:t>
          </a:r>
        </a:p>
      </dgm:t>
    </dgm:pt>
    <dgm:pt modelId="{05410DF6-F7EF-4A2E-BFC0-3BF74E138FB5}" type="parTrans" cxnId="{04878EB4-9FFC-40DE-84D4-654EFFA3A54B}">
      <dgm:prSet/>
      <dgm:spPr/>
      <dgm:t>
        <a:bodyPr/>
        <a:lstStyle/>
        <a:p>
          <a:endParaRPr lang="sv-SE"/>
        </a:p>
      </dgm:t>
    </dgm:pt>
    <dgm:pt modelId="{88F98AAF-65EA-4856-B722-BCC0DBA5323C}" type="sibTrans" cxnId="{04878EB4-9FFC-40DE-84D4-654EFFA3A54B}">
      <dgm:prSet/>
      <dgm:spPr/>
      <dgm:t>
        <a:bodyPr/>
        <a:lstStyle/>
        <a:p>
          <a:endParaRPr lang="sv-SE"/>
        </a:p>
      </dgm:t>
    </dgm:pt>
    <dgm:pt modelId="{14E426A5-C866-4EA7-94AD-9BA17C49A0CC}">
      <dgm:prSet phldrT="[Text]"/>
      <dgm:spPr/>
      <dgm:t>
        <a:bodyPr/>
        <a:lstStyle/>
        <a:p>
          <a:r>
            <a:rPr lang="sv-SE" dirty="0"/>
            <a:t>Oktober </a:t>
          </a:r>
        </a:p>
      </dgm:t>
    </dgm:pt>
    <dgm:pt modelId="{29FD504F-6CFC-4B77-9EA0-A396F7E314C6}" type="parTrans" cxnId="{6B3CBC0D-05CB-414D-8449-35FD7D383868}">
      <dgm:prSet/>
      <dgm:spPr/>
      <dgm:t>
        <a:bodyPr/>
        <a:lstStyle/>
        <a:p>
          <a:endParaRPr lang="sv-SE"/>
        </a:p>
      </dgm:t>
    </dgm:pt>
    <dgm:pt modelId="{22535F7D-AEDE-4FE8-8DBF-B61899274C63}" type="sibTrans" cxnId="{6B3CBC0D-05CB-414D-8449-35FD7D383868}">
      <dgm:prSet/>
      <dgm:spPr/>
      <dgm:t>
        <a:bodyPr/>
        <a:lstStyle/>
        <a:p>
          <a:endParaRPr lang="sv-SE"/>
        </a:p>
      </dgm:t>
    </dgm:pt>
    <dgm:pt modelId="{EABC9627-1DD1-4093-BCE0-9CE7CF8FB607}">
      <dgm:prSet phldrT="[Text]"/>
      <dgm:spPr/>
      <dgm:t>
        <a:bodyPr/>
        <a:lstStyle/>
        <a:p>
          <a:r>
            <a:rPr lang="sv-SE" dirty="0"/>
            <a:t>November</a:t>
          </a:r>
        </a:p>
      </dgm:t>
    </dgm:pt>
    <dgm:pt modelId="{7DB9748B-F19B-4ADC-9A7D-B70B94BDA296}" type="parTrans" cxnId="{0C4C3C12-9EBF-416E-9E8B-41DFD842F2DF}">
      <dgm:prSet/>
      <dgm:spPr/>
      <dgm:t>
        <a:bodyPr/>
        <a:lstStyle/>
        <a:p>
          <a:endParaRPr lang="sv-SE"/>
        </a:p>
      </dgm:t>
    </dgm:pt>
    <dgm:pt modelId="{08214B4A-623C-4E08-9C4B-896CFCB4E93D}" type="sibTrans" cxnId="{0C4C3C12-9EBF-416E-9E8B-41DFD842F2DF}">
      <dgm:prSet/>
      <dgm:spPr/>
      <dgm:t>
        <a:bodyPr/>
        <a:lstStyle/>
        <a:p>
          <a:endParaRPr lang="sv-SE"/>
        </a:p>
      </dgm:t>
    </dgm:pt>
    <dgm:pt modelId="{6AE598AA-CCA2-4164-8DEB-DC1EE3EC8C04}">
      <dgm:prSet phldrT="[Text]"/>
      <dgm:spPr/>
      <dgm:t>
        <a:bodyPr/>
        <a:lstStyle/>
        <a:p>
          <a:r>
            <a:rPr lang="sv-SE" dirty="0"/>
            <a:t>December </a:t>
          </a:r>
        </a:p>
      </dgm:t>
    </dgm:pt>
    <dgm:pt modelId="{CA47ED72-2225-4C9F-8E17-67129D4AB1C0}" type="parTrans" cxnId="{1072FA8E-FDC2-4AF5-AEA4-8C0CE3368B65}">
      <dgm:prSet/>
      <dgm:spPr/>
      <dgm:t>
        <a:bodyPr/>
        <a:lstStyle/>
        <a:p>
          <a:endParaRPr lang="sv-SE"/>
        </a:p>
      </dgm:t>
    </dgm:pt>
    <dgm:pt modelId="{413741E9-47D2-4C84-B648-4A93242FD9FA}" type="sibTrans" cxnId="{1072FA8E-FDC2-4AF5-AEA4-8C0CE3368B65}">
      <dgm:prSet/>
      <dgm:spPr/>
      <dgm:t>
        <a:bodyPr/>
        <a:lstStyle/>
        <a:p>
          <a:endParaRPr lang="sv-SE"/>
        </a:p>
      </dgm:t>
    </dgm:pt>
    <dgm:pt modelId="{72D87B03-20C0-468F-8B12-70F19A74D9E4}">
      <dgm:prSet/>
      <dgm:spPr/>
      <dgm:t>
        <a:bodyPr/>
        <a:lstStyle/>
        <a:p>
          <a:r>
            <a:rPr lang="sv-SE" dirty="0"/>
            <a:t>Februari </a:t>
          </a:r>
        </a:p>
      </dgm:t>
    </dgm:pt>
    <dgm:pt modelId="{350ED27C-FF19-47A5-9796-52405439C594}" type="parTrans" cxnId="{143FDA71-6508-41CF-87EE-178A5657FF7E}">
      <dgm:prSet/>
      <dgm:spPr/>
      <dgm:t>
        <a:bodyPr/>
        <a:lstStyle/>
        <a:p>
          <a:endParaRPr lang="sv-SE"/>
        </a:p>
      </dgm:t>
    </dgm:pt>
    <dgm:pt modelId="{E057AC6B-4AAC-44C0-AB45-187FE51514DA}" type="sibTrans" cxnId="{143FDA71-6508-41CF-87EE-178A5657FF7E}">
      <dgm:prSet/>
      <dgm:spPr/>
      <dgm:t>
        <a:bodyPr/>
        <a:lstStyle/>
        <a:p>
          <a:endParaRPr lang="sv-SE"/>
        </a:p>
      </dgm:t>
    </dgm:pt>
    <dgm:pt modelId="{3270C228-1978-4235-8DB6-AB1066BD1A44}">
      <dgm:prSet/>
      <dgm:spPr/>
      <dgm:t>
        <a:bodyPr/>
        <a:lstStyle/>
        <a:p>
          <a:r>
            <a:rPr lang="sv-SE" dirty="0"/>
            <a:t>Mars </a:t>
          </a:r>
        </a:p>
      </dgm:t>
    </dgm:pt>
    <dgm:pt modelId="{430AD9C3-3CD2-407C-9A99-53D4F524B2D9}" type="parTrans" cxnId="{905BF8C4-3A22-407F-A3D9-479DAFAF4875}">
      <dgm:prSet/>
      <dgm:spPr/>
      <dgm:t>
        <a:bodyPr/>
        <a:lstStyle/>
        <a:p>
          <a:endParaRPr lang="sv-SE"/>
        </a:p>
      </dgm:t>
    </dgm:pt>
    <dgm:pt modelId="{82897C71-0E62-420A-8EA3-82713B7EBA04}" type="sibTrans" cxnId="{905BF8C4-3A22-407F-A3D9-479DAFAF4875}">
      <dgm:prSet/>
      <dgm:spPr/>
      <dgm:t>
        <a:bodyPr/>
        <a:lstStyle/>
        <a:p>
          <a:endParaRPr lang="sv-SE"/>
        </a:p>
      </dgm:t>
    </dgm:pt>
    <dgm:pt modelId="{755C3936-3B00-41D5-ACD8-4C534A7CD1B3}">
      <dgm:prSet/>
      <dgm:spPr/>
      <dgm:t>
        <a:bodyPr/>
        <a:lstStyle/>
        <a:p>
          <a:r>
            <a:rPr lang="sv-SE" dirty="0"/>
            <a:t>April </a:t>
          </a:r>
        </a:p>
      </dgm:t>
    </dgm:pt>
    <dgm:pt modelId="{518CB237-8B65-47A2-A16B-E698C1013635}" type="parTrans" cxnId="{234576B2-D631-442C-AACB-C761D664361F}">
      <dgm:prSet/>
      <dgm:spPr/>
      <dgm:t>
        <a:bodyPr/>
        <a:lstStyle/>
        <a:p>
          <a:endParaRPr lang="sv-SE"/>
        </a:p>
      </dgm:t>
    </dgm:pt>
    <dgm:pt modelId="{49B83BAD-D402-4B34-BEA7-2336495990DA}" type="sibTrans" cxnId="{234576B2-D631-442C-AACB-C761D664361F}">
      <dgm:prSet/>
      <dgm:spPr/>
      <dgm:t>
        <a:bodyPr/>
        <a:lstStyle/>
        <a:p>
          <a:endParaRPr lang="sv-SE"/>
        </a:p>
      </dgm:t>
    </dgm:pt>
    <dgm:pt modelId="{EB4B0181-6FC0-4711-8174-D878E2478B04}">
      <dgm:prSet/>
      <dgm:spPr/>
      <dgm:t>
        <a:bodyPr/>
        <a:lstStyle/>
        <a:p>
          <a:r>
            <a:rPr lang="sv-SE" dirty="0"/>
            <a:t>Maj </a:t>
          </a:r>
        </a:p>
      </dgm:t>
    </dgm:pt>
    <dgm:pt modelId="{534CFD45-D3ED-45FB-BAB6-F6777E46D551}" type="parTrans" cxnId="{8AC39501-E7FC-46A7-9C57-C29DC9B6D2A2}">
      <dgm:prSet/>
      <dgm:spPr/>
      <dgm:t>
        <a:bodyPr/>
        <a:lstStyle/>
        <a:p>
          <a:endParaRPr lang="sv-SE"/>
        </a:p>
      </dgm:t>
    </dgm:pt>
    <dgm:pt modelId="{968BEA63-3722-4EC2-9E1D-A5A5116C5EB6}" type="sibTrans" cxnId="{8AC39501-E7FC-46A7-9C57-C29DC9B6D2A2}">
      <dgm:prSet/>
      <dgm:spPr/>
      <dgm:t>
        <a:bodyPr/>
        <a:lstStyle/>
        <a:p>
          <a:endParaRPr lang="sv-SE"/>
        </a:p>
      </dgm:t>
    </dgm:pt>
    <dgm:pt modelId="{7C6C15E7-2BD2-4099-8A89-5D2A448B3B4D}">
      <dgm:prSet/>
      <dgm:spPr/>
      <dgm:t>
        <a:bodyPr/>
        <a:lstStyle/>
        <a:p>
          <a:r>
            <a:rPr lang="sv-SE" dirty="0"/>
            <a:t>Juni </a:t>
          </a:r>
        </a:p>
      </dgm:t>
    </dgm:pt>
    <dgm:pt modelId="{57496FC1-C0A0-46D4-B393-D7B748885F41}" type="parTrans" cxnId="{D33DF6C5-9584-403B-9642-42138F2A6AD2}">
      <dgm:prSet/>
      <dgm:spPr/>
      <dgm:t>
        <a:bodyPr/>
        <a:lstStyle/>
        <a:p>
          <a:endParaRPr lang="sv-SE"/>
        </a:p>
      </dgm:t>
    </dgm:pt>
    <dgm:pt modelId="{4122EBD6-6DD9-42F7-9A43-3146065F82BB}" type="sibTrans" cxnId="{D33DF6C5-9584-403B-9642-42138F2A6AD2}">
      <dgm:prSet/>
      <dgm:spPr/>
      <dgm:t>
        <a:bodyPr/>
        <a:lstStyle/>
        <a:p>
          <a:endParaRPr lang="sv-SE"/>
        </a:p>
      </dgm:t>
    </dgm:pt>
    <dgm:pt modelId="{6BB29310-4B90-497B-B428-7B37FFB35A08}">
      <dgm:prSet/>
      <dgm:spPr/>
      <dgm:t>
        <a:bodyPr/>
        <a:lstStyle/>
        <a:p>
          <a:r>
            <a:rPr lang="sv-SE" dirty="0"/>
            <a:t>Juli </a:t>
          </a:r>
        </a:p>
      </dgm:t>
    </dgm:pt>
    <dgm:pt modelId="{F937DE31-180F-4698-9CFE-B33D6C4EE74F}" type="parTrans" cxnId="{F1C4D54F-86C5-4218-ADB9-7F437ED8EF93}">
      <dgm:prSet/>
      <dgm:spPr/>
      <dgm:t>
        <a:bodyPr/>
        <a:lstStyle/>
        <a:p>
          <a:endParaRPr lang="sv-SE"/>
        </a:p>
      </dgm:t>
    </dgm:pt>
    <dgm:pt modelId="{0B81B8C3-89EA-473F-8B22-6355FA1435F6}" type="sibTrans" cxnId="{F1C4D54F-86C5-4218-ADB9-7F437ED8EF93}">
      <dgm:prSet/>
      <dgm:spPr/>
      <dgm:t>
        <a:bodyPr/>
        <a:lstStyle/>
        <a:p>
          <a:endParaRPr lang="sv-SE"/>
        </a:p>
      </dgm:t>
    </dgm:pt>
    <dgm:pt modelId="{48F9A4DC-1E91-4B13-9330-EA4274E8377A}">
      <dgm:prSet/>
      <dgm:spPr/>
      <dgm:t>
        <a:bodyPr/>
        <a:lstStyle/>
        <a:p>
          <a:r>
            <a:rPr lang="sv-SE" dirty="0"/>
            <a:t>Augusti </a:t>
          </a:r>
        </a:p>
      </dgm:t>
    </dgm:pt>
    <dgm:pt modelId="{FDA59D6F-BEEC-428E-B54A-A70D8FA50337}" type="parTrans" cxnId="{970E9D33-E573-42AE-AF2C-A0EF96446520}">
      <dgm:prSet/>
      <dgm:spPr/>
      <dgm:t>
        <a:bodyPr/>
        <a:lstStyle/>
        <a:p>
          <a:endParaRPr lang="sv-SE"/>
        </a:p>
      </dgm:t>
    </dgm:pt>
    <dgm:pt modelId="{6443C2C8-559A-41AC-999B-C2009F6CCFC7}" type="sibTrans" cxnId="{970E9D33-E573-42AE-AF2C-A0EF96446520}">
      <dgm:prSet/>
      <dgm:spPr/>
      <dgm:t>
        <a:bodyPr/>
        <a:lstStyle/>
        <a:p>
          <a:endParaRPr lang="sv-SE"/>
        </a:p>
      </dgm:t>
    </dgm:pt>
    <dgm:pt modelId="{AE1E5008-E01B-4BDA-B269-448595320478}" type="pres">
      <dgm:prSet presAssocID="{2CB64034-65C8-48B5-98DB-FC629911F674}" presName="cycle" presStyleCnt="0">
        <dgm:presLayoutVars>
          <dgm:dir/>
          <dgm:resizeHandles val="exact"/>
        </dgm:presLayoutVars>
      </dgm:prSet>
      <dgm:spPr/>
    </dgm:pt>
    <dgm:pt modelId="{CAE7FFD1-8B80-44A9-AE91-52765AB0B27A}" type="pres">
      <dgm:prSet presAssocID="{7DAEBBA5-24E6-46EF-8959-05A3F673C670}" presName="node" presStyleLbl="node1" presStyleIdx="0" presStyleCnt="12">
        <dgm:presLayoutVars>
          <dgm:bulletEnabled val="1"/>
        </dgm:presLayoutVars>
      </dgm:prSet>
      <dgm:spPr/>
    </dgm:pt>
    <dgm:pt modelId="{2F1B4589-F2F4-4CF4-BBC0-A30FEE645E83}" type="pres">
      <dgm:prSet presAssocID="{7DAEBBA5-24E6-46EF-8959-05A3F673C670}" presName="spNode" presStyleCnt="0"/>
      <dgm:spPr/>
    </dgm:pt>
    <dgm:pt modelId="{11A2BB06-CD99-4E9A-B0AA-2D92088591BD}" type="pres">
      <dgm:prSet presAssocID="{7059391D-DECC-48A4-ABA5-8FF98BE9333B}" presName="sibTrans" presStyleLbl="sibTrans1D1" presStyleIdx="0" presStyleCnt="12"/>
      <dgm:spPr/>
    </dgm:pt>
    <dgm:pt modelId="{0B37598D-AF35-4A81-B00E-E453BEAD7589}" type="pres">
      <dgm:prSet presAssocID="{72D87B03-20C0-468F-8B12-70F19A74D9E4}" presName="node" presStyleLbl="node1" presStyleIdx="1" presStyleCnt="12">
        <dgm:presLayoutVars>
          <dgm:bulletEnabled val="1"/>
        </dgm:presLayoutVars>
      </dgm:prSet>
      <dgm:spPr/>
    </dgm:pt>
    <dgm:pt modelId="{FA0C4F46-73D7-46CE-BC4B-EF42E3B4B654}" type="pres">
      <dgm:prSet presAssocID="{72D87B03-20C0-468F-8B12-70F19A74D9E4}" presName="spNode" presStyleCnt="0"/>
      <dgm:spPr/>
    </dgm:pt>
    <dgm:pt modelId="{FCC0870C-BCEA-47B0-8B9E-BDAA6FC673BA}" type="pres">
      <dgm:prSet presAssocID="{E057AC6B-4AAC-44C0-AB45-187FE51514DA}" presName="sibTrans" presStyleLbl="sibTrans1D1" presStyleIdx="1" presStyleCnt="12"/>
      <dgm:spPr/>
    </dgm:pt>
    <dgm:pt modelId="{2A75424D-BD1B-4846-B651-A010B341753F}" type="pres">
      <dgm:prSet presAssocID="{3270C228-1978-4235-8DB6-AB1066BD1A44}" presName="node" presStyleLbl="node1" presStyleIdx="2" presStyleCnt="12">
        <dgm:presLayoutVars>
          <dgm:bulletEnabled val="1"/>
        </dgm:presLayoutVars>
      </dgm:prSet>
      <dgm:spPr/>
    </dgm:pt>
    <dgm:pt modelId="{E590D84D-79AB-42C6-9945-72BE25F6B77C}" type="pres">
      <dgm:prSet presAssocID="{3270C228-1978-4235-8DB6-AB1066BD1A44}" presName="spNode" presStyleCnt="0"/>
      <dgm:spPr/>
    </dgm:pt>
    <dgm:pt modelId="{865923F4-6483-4347-9348-6866E10088AD}" type="pres">
      <dgm:prSet presAssocID="{82897C71-0E62-420A-8EA3-82713B7EBA04}" presName="sibTrans" presStyleLbl="sibTrans1D1" presStyleIdx="2" presStyleCnt="12"/>
      <dgm:spPr/>
    </dgm:pt>
    <dgm:pt modelId="{D68A05A7-7104-4E18-A4A8-1EEF76023FE0}" type="pres">
      <dgm:prSet presAssocID="{755C3936-3B00-41D5-ACD8-4C534A7CD1B3}" presName="node" presStyleLbl="node1" presStyleIdx="3" presStyleCnt="12">
        <dgm:presLayoutVars>
          <dgm:bulletEnabled val="1"/>
        </dgm:presLayoutVars>
      </dgm:prSet>
      <dgm:spPr/>
    </dgm:pt>
    <dgm:pt modelId="{9441842F-54B5-4581-854F-277A77E7BFF4}" type="pres">
      <dgm:prSet presAssocID="{755C3936-3B00-41D5-ACD8-4C534A7CD1B3}" presName="spNode" presStyleCnt="0"/>
      <dgm:spPr/>
    </dgm:pt>
    <dgm:pt modelId="{D32409F0-804A-49F9-BBA0-30D4B31ECA8C}" type="pres">
      <dgm:prSet presAssocID="{49B83BAD-D402-4B34-BEA7-2336495990DA}" presName="sibTrans" presStyleLbl="sibTrans1D1" presStyleIdx="3" presStyleCnt="12"/>
      <dgm:spPr/>
    </dgm:pt>
    <dgm:pt modelId="{930C58C4-8CD8-4DFF-A23B-82AB62DA7813}" type="pres">
      <dgm:prSet presAssocID="{EB4B0181-6FC0-4711-8174-D878E2478B04}" presName="node" presStyleLbl="node1" presStyleIdx="4" presStyleCnt="12">
        <dgm:presLayoutVars>
          <dgm:bulletEnabled val="1"/>
        </dgm:presLayoutVars>
      </dgm:prSet>
      <dgm:spPr/>
    </dgm:pt>
    <dgm:pt modelId="{A76E9E8D-3711-4EA1-B908-B6156BE4DA5B}" type="pres">
      <dgm:prSet presAssocID="{EB4B0181-6FC0-4711-8174-D878E2478B04}" presName="spNode" presStyleCnt="0"/>
      <dgm:spPr/>
    </dgm:pt>
    <dgm:pt modelId="{5905BFE9-E94C-4D46-B64B-0F160E547A9E}" type="pres">
      <dgm:prSet presAssocID="{968BEA63-3722-4EC2-9E1D-A5A5116C5EB6}" presName="sibTrans" presStyleLbl="sibTrans1D1" presStyleIdx="4" presStyleCnt="12"/>
      <dgm:spPr/>
    </dgm:pt>
    <dgm:pt modelId="{64E0076B-18EF-42BF-A127-DAA852113979}" type="pres">
      <dgm:prSet presAssocID="{7C6C15E7-2BD2-4099-8A89-5D2A448B3B4D}" presName="node" presStyleLbl="node1" presStyleIdx="5" presStyleCnt="12">
        <dgm:presLayoutVars>
          <dgm:bulletEnabled val="1"/>
        </dgm:presLayoutVars>
      </dgm:prSet>
      <dgm:spPr/>
    </dgm:pt>
    <dgm:pt modelId="{8C60F7AF-F595-4E52-B5A3-8AF9F5CA4F31}" type="pres">
      <dgm:prSet presAssocID="{7C6C15E7-2BD2-4099-8A89-5D2A448B3B4D}" presName="spNode" presStyleCnt="0"/>
      <dgm:spPr/>
    </dgm:pt>
    <dgm:pt modelId="{DDD0C1B9-4BC8-457E-B08E-735E43688D2A}" type="pres">
      <dgm:prSet presAssocID="{4122EBD6-6DD9-42F7-9A43-3146065F82BB}" presName="sibTrans" presStyleLbl="sibTrans1D1" presStyleIdx="5" presStyleCnt="12"/>
      <dgm:spPr/>
    </dgm:pt>
    <dgm:pt modelId="{FBAC3793-1633-4F31-877E-2CC3A45F0321}" type="pres">
      <dgm:prSet presAssocID="{6BB29310-4B90-497B-B428-7B37FFB35A08}" presName="node" presStyleLbl="node1" presStyleIdx="6" presStyleCnt="12">
        <dgm:presLayoutVars>
          <dgm:bulletEnabled val="1"/>
        </dgm:presLayoutVars>
      </dgm:prSet>
      <dgm:spPr/>
    </dgm:pt>
    <dgm:pt modelId="{F6C4965A-4BBE-4D14-B44A-C9528C2B0BC7}" type="pres">
      <dgm:prSet presAssocID="{6BB29310-4B90-497B-B428-7B37FFB35A08}" presName="spNode" presStyleCnt="0"/>
      <dgm:spPr/>
    </dgm:pt>
    <dgm:pt modelId="{598F50F0-40A6-465F-B8A0-943204F451DC}" type="pres">
      <dgm:prSet presAssocID="{0B81B8C3-89EA-473F-8B22-6355FA1435F6}" presName="sibTrans" presStyleLbl="sibTrans1D1" presStyleIdx="6" presStyleCnt="12"/>
      <dgm:spPr/>
    </dgm:pt>
    <dgm:pt modelId="{90A75954-EB5D-4121-858F-0C02CD5C841D}" type="pres">
      <dgm:prSet presAssocID="{48F9A4DC-1E91-4B13-9330-EA4274E8377A}" presName="node" presStyleLbl="node1" presStyleIdx="7" presStyleCnt="12">
        <dgm:presLayoutVars>
          <dgm:bulletEnabled val="1"/>
        </dgm:presLayoutVars>
      </dgm:prSet>
      <dgm:spPr/>
    </dgm:pt>
    <dgm:pt modelId="{E72EC699-9481-4A81-9E37-7D2D4D82F6C6}" type="pres">
      <dgm:prSet presAssocID="{48F9A4DC-1E91-4B13-9330-EA4274E8377A}" presName="spNode" presStyleCnt="0"/>
      <dgm:spPr/>
    </dgm:pt>
    <dgm:pt modelId="{BF1619FB-EAFD-4858-B320-951EFA713EA6}" type="pres">
      <dgm:prSet presAssocID="{6443C2C8-559A-41AC-999B-C2009F6CCFC7}" presName="sibTrans" presStyleLbl="sibTrans1D1" presStyleIdx="7" presStyleCnt="12"/>
      <dgm:spPr/>
    </dgm:pt>
    <dgm:pt modelId="{505C5B55-1517-4BD5-BE05-3C4DCE7512BE}" type="pres">
      <dgm:prSet presAssocID="{5DFECFF8-F532-406E-8C43-9071A29C0125}" presName="node" presStyleLbl="node1" presStyleIdx="8" presStyleCnt="12">
        <dgm:presLayoutVars>
          <dgm:bulletEnabled val="1"/>
        </dgm:presLayoutVars>
      </dgm:prSet>
      <dgm:spPr/>
    </dgm:pt>
    <dgm:pt modelId="{8243083F-5B51-475E-A69A-3547D361EB23}" type="pres">
      <dgm:prSet presAssocID="{5DFECFF8-F532-406E-8C43-9071A29C0125}" presName="spNode" presStyleCnt="0"/>
      <dgm:spPr/>
    </dgm:pt>
    <dgm:pt modelId="{F1BA820D-D386-419B-A36E-309113374994}" type="pres">
      <dgm:prSet presAssocID="{88F98AAF-65EA-4856-B722-BCC0DBA5323C}" presName="sibTrans" presStyleLbl="sibTrans1D1" presStyleIdx="8" presStyleCnt="12"/>
      <dgm:spPr/>
    </dgm:pt>
    <dgm:pt modelId="{A2680F36-99AE-40C5-A716-50CBA077BB1A}" type="pres">
      <dgm:prSet presAssocID="{14E426A5-C866-4EA7-94AD-9BA17C49A0CC}" presName="node" presStyleLbl="node1" presStyleIdx="9" presStyleCnt="12">
        <dgm:presLayoutVars>
          <dgm:bulletEnabled val="1"/>
        </dgm:presLayoutVars>
      </dgm:prSet>
      <dgm:spPr/>
    </dgm:pt>
    <dgm:pt modelId="{5A756EAE-3F3D-4F5F-8279-16BBF57203E2}" type="pres">
      <dgm:prSet presAssocID="{14E426A5-C866-4EA7-94AD-9BA17C49A0CC}" presName="spNode" presStyleCnt="0"/>
      <dgm:spPr/>
    </dgm:pt>
    <dgm:pt modelId="{4736AC48-90CF-41D6-9F50-FC45A68A3060}" type="pres">
      <dgm:prSet presAssocID="{22535F7D-AEDE-4FE8-8DBF-B61899274C63}" presName="sibTrans" presStyleLbl="sibTrans1D1" presStyleIdx="9" presStyleCnt="12"/>
      <dgm:spPr/>
    </dgm:pt>
    <dgm:pt modelId="{8FC85779-5F46-4195-85BC-11F3375D8E1D}" type="pres">
      <dgm:prSet presAssocID="{EABC9627-1DD1-4093-BCE0-9CE7CF8FB607}" presName="node" presStyleLbl="node1" presStyleIdx="10" presStyleCnt="12">
        <dgm:presLayoutVars>
          <dgm:bulletEnabled val="1"/>
        </dgm:presLayoutVars>
      </dgm:prSet>
      <dgm:spPr/>
    </dgm:pt>
    <dgm:pt modelId="{3F558E68-5064-40E0-87BC-7BD383685EFA}" type="pres">
      <dgm:prSet presAssocID="{EABC9627-1DD1-4093-BCE0-9CE7CF8FB607}" presName="spNode" presStyleCnt="0"/>
      <dgm:spPr/>
    </dgm:pt>
    <dgm:pt modelId="{9607005E-BC45-4997-8D76-1DEEDA2A37D1}" type="pres">
      <dgm:prSet presAssocID="{08214B4A-623C-4E08-9C4B-896CFCB4E93D}" presName="sibTrans" presStyleLbl="sibTrans1D1" presStyleIdx="10" presStyleCnt="12"/>
      <dgm:spPr/>
    </dgm:pt>
    <dgm:pt modelId="{6E07931B-EB6C-4C3A-B766-79AEEF567D67}" type="pres">
      <dgm:prSet presAssocID="{6AE598AA-CCA2-4164-8DEB-DC1EE3EC8C04}" presName="node" presStyleLbl="node1" presStyleIdx="11" presStyleCnt="12">
        <dgm:presLayoutVars>
          <dgm:bulletEnabled val="1"/>
        </dgm:presLayoutVars>
      </dgm:prSet>
      <dgm:spPr/>
    </dgm:pt>
    <dgm:pt modelId="{1E4C64A4-2611-4F35-8E1B-47856BC34B57}" type="pres">
      <dgm:prSet presAssocID="{6AE598AA-CCA2-4164-8DEB-DC1EE3EC8C04}" presName="spNode" presStyleCnt="0"/>
      <dgm:spPr/>
    </dgm:pt>
    <dgm:pt modelId="{31125FB6-7BE6-4887-ADA1-4EDF71386A80}" type="pres">
      <dgm:prSet presAssocID="{413741E9-47D2-4C84-B648-4A93242FD9FA}" presName="sibTrans" presStyleLbl="sibTrans1D1" presStyleIdx="11" presStyleCnt="12"/>
      <dgm:spPr/>
    </dgm:pt>
  </dgm:ptLst>
  <dgm:cxnLst>
    <dgm:cxn modelId="{8AC39501-E7FC-46A7-9C57-C29DC9B6D2A2}" srcId="{2CB64034-65C8-48B5-98DB-FC629911F674}" destId="{EB4B0181-6FC0-4711-8174-D878E2478B04}" srcOrd="4" destOrd="0" parTransId="{534CFD45-D3ED-45FB-BAB6-F6777E46D551}" sibTransId="{968BEA63-3722-4EC2-9E1D-A5A5116C5EB6}"/>
    <dgm:cxn modelId="{C3F88E04-C3F9-43E8-A79F-1D0F234D2C24}" type="presOf" srcId="{6BB29310-4B90-497B-B428-7B37FFB35A08}" destId="{FBAC3793-1633-4F31-877E-2CC3A45F0321}" srcOrd="0" destOrd="0" presId="urn:microsoft.com/office/officeart/2005/8/layout/cycle6"/>
    <dgm:cxn modelId="{DD3F700A-7CA8-44EE-AB16-A54BC02055EF}" type="presOf" srcId="{7C6C15E7-2BD2-4099-8A89-5D2A448B3B4D}" destId="{64E0076B-18EF-42BF-A127-DAA852113979}" srcOrd="0" destOrd="0" presId="urn:microsoft.com/office/officeart/2005/8/layout/cycle6"/>
    <dgm:cxn modelId="{6B3CBC0D-05CB-414D-8449-35FD7D383868}" srcId="{2CB64034-65C8-48B5-98DB-FC629911F674}" destId="{14E426A5-C866-4EA7-94AD-9BA17C49A0CC}" srcOrd="9" destOrd="0" parTransId="{29FD504F-6CFC-4B77-9EA0-A396F7E314C6}" sibTransId="{22535F7D-AEDE-4FE8-8DBF-B61899274C63}"/>
    <dgm:cxn modelId="{0C4C3C12-9EBF-416E-9E8B-41DFD842F2DF}" srcId="{2CB64034-65C8-48B5-98DB-FC629911F674}" destId="{EABC9627-1DD1-4093-BCE0-9CE7CF8FB607}" srcOrd="10" destOrd="0" parTransId="{7DB9748B-F19B-4ADC-9A7D-B70B94BDA296}" sibTransId="{08214B4A-623C-4E08-9C4B-896CFCB4E93D}"/>
    <dgm:cxn modelId="{1FA9A317-6BFB-4E9B-83A2-57D447A0BC56}" type="presOf" srcId="{08214B4A-623C-4E08-9C4B-896CFCB4E93D}" destId="{9607005E-BC45-4997-8D76-1DEEDA2A37D1}" srcOrd="0" destOrd="0" presId="urn:microsoft.com/office/officeart/2005/8/layout/cycle6"/>
    <dgm:cxn modelId="{1FFCE71F-B87B-44F2-9FF2-F9BA0A486367}" type="presOf" srcId="{5DFECFF8-F532-406E-8C43-9071A29C0125}" destId="{505C5B55-1517-4BD5-BE05-3C4DCE7512BE}" srcOrd="0" destOrd="0" presId="urn:microsoft.com/office/officeart/2005/8/layout/cycle6"/>
    <dgm:cxn modelId="{970E9D33-E573-42AE-AF2C-A0EF96446520}" srcId="{2CB64034-65C8-48B5-98DB-FC629911F674}" destId="{48F9A4DC-1E91-4B13-9330-EA4274E8377A}" srcOrd="7" destOrd="0" parTransId="{FDA59D6F-BEEC-428E-B54A-A70D8FA50337}" sibTransId="{6443C2C8-559A-41AC-999B-C2009F6CCFC7}"/>
    <dgm:cxn modelId="{806D623B-CE87-48E3-8877-D722020378E6}" type="presOf" srcId="{14E426A5-C866-4EA7-94AD-9BA17C49A0CC}" destId="{A2680F36-99AE-40C5-A716-50CBA077BB1A}" srcOrd="0" destOrd="0" presId="urn:microsoft.com/office/officeart/2005/8/layout/cycle6"/>
    <dgm:cxn modelId="{A430765B-4374-4164-9A30-0D1DAF4FC338}" type="presOf" srcId="{49B83BAD-D402-4B34-BEA7-2336495990DA}" destId="{D32409F0-804A-49F9-BBA0-30D4B31ECA8C}" srcOrd="0" destOrd="0" presId="urn:microsoft.com/office/officeart/2005/8/layout/cycle6"/>
    <dgm:cxn modelId="{4DD1A66B-92B5-4A8A-95CE-BC0A4288F165}" type="presOf" srcId="{E057AC6B-4AAC-44C0-AB45-187FE51514DA}" destId="{FCC0870C-BCEA-47B0-8B9E-BDAA6FC673BA}" srcOrd="0" destOrd="0" presId="urn:microsoft.com/office/officeart/2005/8/layout/cycle6"/>
    <dgm:cxn modelId="{F1C4D54F-86C5-4218-ADB9-7F437ED8EF93}" srcId="{2CB64034-65C8-48B5-98DB-FC629911F674}" destId="{6BB29310-4B90-497B-B428-7B37FFB35A08}" srcOrd="6" destOrd="0" parTransId="{F937DE31-180F-4698-9CFE-B33D6C4EE74F}" sibTransId="{0B81B8C3-89EA-473F-8B22-6355FA1435F6}"/>
    <dgm:cxn modelId="{143FDA71-6508-41CF-87EE-178A5657FF7E}" srcId="{2CB64034-65C8-48B5-98DB-FC629911F674}" destId="{72D87B03-20C0-468F-8B12-70F19A74D9E4}" srcOrd="1" destOrd="0" parTransId="{350ED27C-FF19-47A5-9796-52405439C594}" sibTransId="{E057AC6B-4AAC-44C0-AB45-187FE51514DA}"/>
    <dgm:cxn modelId="{0CD28175-8402-4046-A18D-D8397AA468AB}" type="presOf" srcId="{6AE598AA-CCA2-4164-8DEB-DC1EE3EC8C04}" destId="{6E07931B-EB6C-4C3A-B766-79AEEF567D67}" srcOrd="0" destOrd="0" presId="urn:microsoft.com/office/officeart/2005/8/layout/cycle6"/>
    <dgm:cxn modelId="{BAA23F56-0A89-4058-9011-356E65D457BB}" type="presOf" srcId="{4122EBD6-6DD9-42F7-9A43-3146065F82BB}" destId="{DDD0C1B9-4BC8-457E-B08E-735E43688D2A}" srcOrd="0" destOrd="0" presId="urn:microsoft.com/office/officeart/2005/8/layout/cycle6"/>
    <dgm:cxn modelId="{B8BA3186-C722-4B54-B543-D83DA9A82128}" type="presOf" srcId="{0B81B8C3-89EA-473F-8B22-6355FA1435F6}" destId="{598F50F0-40A6-465F-B8A0-943204F451DC}" srcOrd="0" destOrd="0" presId="urn:microsoft.com/office/officeart/2005/8/layout/cycle6"/>
    <dgm:cxn modelId="{1072FA8E-FDC2-4AF5-AEA4-8C0CE3368B65}" srcId="{2CB64034-65C8-48B5-98DB-FC629911F674}" destId="{6AE598AA-CCA2-4164-8DEB-DC1EE3EC8C04}" srcOrd="11" destOrd="0" parTransId="{CA47ED72-2225-4C9F-8E17-67129D4AB1C0}" sibTransId="{413741E9-47D2-4C84-B648-4A93242FD9FA}"/>
    <dgm:cxn modelId="{DE923EA0-26F2-4A5D-882E-29CFBA10D405}" type="presOf" srcId="{48F9A4DC-1E91-4B13-9330-EA4274E8377A}" destId="{90A75954-EB5D-4121-858F-0C02CD5C841D}" srcOrd="0" destOrd="0" presId="urn:microsoft.com/office/officeart/2005/8/layout/cycle6"/>
    <dgm:cxn modelId="{66DF5BA2-E87A-4850-9B0C-3CC1B24093D8}" srcId="{2CB64034-65C8-48B5-98DB-FC629911F674}" destId="{7DAEBBA5-24E6-46EF-8959-05A3F673C670}" srcOrd="0" destOrd="0" parTransId="{4C3BDD91-C09D-453A-AF02-6C913339AAB4}" sibTransId="{7059391D-DECC-48A4-ABA5-8FF98BE9333B}"/>
    <dgm:cxn modelId="{AF27D8A3-E36D-47DE-93D3-9DBBD461D797}" type="presOf" srcId="{88F98AAF-65EA-4856-B722-BCC0DBA5323C}" destId="{F1BA820D-D386-419B-A36E-309113374994}" srcOrd="0" destOrd="0" presId="urn:microsoft.com/office/officeart/2005/8/layout/cycle6"/>
    <dgm:cxn modelId="{9826FEA5-F8AF-4345-91E9-FED4AF39D320}" type="presOf" srcId="{7DAEBBA5-24E6-46EF-8959-05A3F673C670}" destId="{CAE7FFD1-8B80-44A9-AE91-52765AB0B27A}" srcOrd="0" destOrd="0" presId="urn:microsoft.com/office/officeart/2005/8/layout/cycle6"/>
    <dgm:cxn modelId="{465F7AA7-2AC9-4C90-B8D2-3CFE37597DBE}" type="presOf" srcId="{755C3936-3B00-41D5-ACD8-4C534A7CD1B3}" destId="{D68A05A7-7104-4E18-A4A8-1EEF76023FE0}" srcOrd="0" destOrd="0" presId="urn:microsoft.com/office/officeart/2005/8/layout/cycle6"/>
    <dgm:cxn modelId="{F55780AD-7BF7-44EA-91B5-0A7F094EA5D8}" type="presOf" srcId="{3270C228-1978-4235-8DB6-AB1066BD1A44}" destId="{2A75424D-BD1B-4846-B651-A010B341753F}" srcOrd="0" destOrd="0" presId="urn:microsoft.com/office/officeart/2005/8/layout/cycle6"/>
    <dgm:cxn modelId="{234576B2-D631-442C-AACB-C761D664361F}" srcId="{2CB64034-65C8-48B5-98DB-FC629911F674}" destId="{755C3936-3B00-41D5-ACD8-4C534A7CD1B3}" srcOrd="3" destOrd="0" parTransId="{518CB237-8B65-47A2-A16B-E698C1013635}" sibTransId="{49B83BAD-D402-4B34-BEA7-2336495990DA}"/>
    <dgm:cxn modelId="{04878EB4-9FFC-40DE-84D4-654EFFA3A54B}" srcId="{2CB64034-65C8-48B5-98DB-FC629911F674}" destId="{5DFECFF8-F532-406E-8C43-9071A29C0125}" srcOrd="8" destOrd="0" parTransId="{05410DF6-F7EF-4A2E-BFC0-3BF74E138FB5}" sibTransId="{88F98AAF-65EA-4856-B722-BCC0DBA5323C}"/>
    <dgm:cxn modelId="{81B96CB7-7421-49F2-A040-8BDD7D3D7F6A}" type="presOf" srcId="{82897C71-0E62-420A-8EA3-82713B7EBA04}" destId="{865923F4-6483-4347-9348-6866E10088AD}" srcOrd="0" destOrd="0" presId="urn:microsoft.com/office/officeart/2005/8/layout/cycle6"/>
    <dgm:cxn modelId="{E2B108B9-5FFC-40DD-825A-34A710929649}" type="presOf" srcId="{EABC9627-1DD1-4093-BCE0-9CE7CF8FB607}" destId="{8FC85779-5F46-4195-85BC-11F3375D8E1D}" srcOrd="0" destOrd="0" presId="urn:microsoft.com/office/officeart/2005/8/layout/cycle6"/>
    <dgm:cxn modelId="{201B63C1-5B6E-4FC3-8650-9E0751233AE5}" type="presOf" srcId="{22535F7D-AEDE-4FE8-8DBF-B61899274C63}" destId="{4736AC48-90CF-41D6-9F50-FC45A68A3060}" srcOrd="0" destOrd="0" presId="urn:microsoft.com/office/officeart/2005/8/layout/cycle6"/>
    <dgm:cxn modelId="{905BF8C4-3A22-407F-A3D9-479DAFAF4875}" srcId="{2CB64034-65C8-48B5-98DB-FC629911F674}" destId="{3270C228-1978-4235-8DB6-AB1066BD1A44}" srcOrd="2" destOrd="0" parTransId="{430AD9C3-3CD2-407C-9A99-53D4F524B2D9}" sibTransId="{82897C71-0E62-420A-8EA3-82713B7EBA04}"/>
    <dgm:cxn modelId="{D33DF6C5-9584-403B-9642-42138F2A6AD2}" srcId="{2CB64034-65C8-48B5-98DB-FC629911F674}" destId="{7C6C15E7-2BD2-4099-8A89-5D2A448B3B4D}" srcOrd="5" destOrd="0" parTransId="{57496FC1-C0A0-46D4-B393-D7B748885F41}" sibTransId="{4122EBD6-6DD9-42F7-9A43-3146065F82BB}"/>
    <dgm:cxn modelId="{7F6614C6-4E28-4A14-8E07-C5BDD185B773}" type="presOf" srcId="{413741E9-47D2-4C84-B648-4A93242FD9FA}" destId="{31125FB6-7BE6-4887-ADA1-4EDF71386A80}" srcOrd="0" destOrd="0" presId="urn:microsoft.com/office/officeart/2005/8/layout/cycle6"/>
    <dgm:cxn modelId="{4B0D8DE6-D07B-4418-97C4-50049DD559E0}" type="presOf" srcId="{EB4B0181-6FC0-4711-8174-D878E2478B04}" destId="{930C58C4-8CD8-4DFF-A23B-82AB62DA7813}" srcOrd="0" destOrd="0" presId="urn:microsoft.com/office/officeart/2005/8/layout/cycle6"/>
    <dgm:cxn modelId="{86593EEB-02A0-4DA1-9E2A-9F8F8358704C}" type="presOf" srcId="{2CB64034-65C8-48B5-98DB-FC629911F674}" destId="{AE1E5008-E01B-4BDA-B269-448595320478}" srcOrd="0" destOrd="0" presId="urn:microsoft.com/office/officeart/2005/8/layout/cycle6"/>
    <dgm:cxn modelId="{335863EB-CCC6-4CF5-BFDC-DC41326B1241}" type="presOf" srcId="{6443C2C8-559A-41AC-999B-C2009F6CCFC7}" destId="{BF1619FB-EAFD-4858-B320-951EFA713EA6}" srcOrd="0" destOrd="0" presId="urn:microsoft.com/office/officeart/2005/8/layout/cycle6"/>
    <dgm:cxn modelId="{59E2A2EE-C302-4EF4-9890-D8938A800566}" type="presOf" srcId="{72D87B03-20C0-468F-8B12-70F19A74D9E4}" destId="{0B37598D-AF35-4A81-B00E-E453BEAD7589}" srcOrd="0" destOrd="0" presId="urn:microsoft.com/office/officeart/2005/8/layout/cycle6"/>
    <dgm:cxn modelId="{93A0BEF1-6E7B-4D59-A2B0-B8EE54E31943}" type="presOf" srcId="{7059391D-DECC-48A4-ABA5-8FF98BE9333B}" destId="{11A2BB06-CD99-4E9A-B0AA-2D92088591BD}" srcOrd="0" destOrd="0" presId="urn:microsoft.com/office/officeart/2005/8/layout/cycle6"/>
    <dgm:cxn modelId="{9F42B9FF-E287-4FFC-B8B5-5F3913DBAFC6}" type="presOf" srcId="{968BEA63-3722-4EC2-9E1D-A5A5116C5EB6}" destId="{5905BFE9-E94C-4D46-B64B-0F160E547A9E}" srcOrd="0" destOrd="0" presId="urn:microsoft.com/office/officeart/2005/8/layout/cycle6"/>
    <dgm:cxn modelId="{7DF013C6-C85A-4536-BEE6-AD0DB68C0816}" type="presParOf" srcId="{AE1E5008-E01B-4BDA-B269-448595320478}" destId="{CAE7FFD1-8B80-44A9-AE91-52765AB0B27A}" srcOrd="0" destOrd="0" presId="urn:microsoft.com/office/officeart/2005/8/layout/cycle6"/>
    <dgm:cxn modelId="{538AA3EA-C0EA-4EFA-9116-C3D3C405ACA9}" type="presParOf" srcId="{AE1E5008-E01B-4BDA-B269-448595320478}" destId="{2F1B4589-F2F4-4CF4-BBC0-A30FEE645E83}" srcOrd="1" destOrd="0" presId="urn:microsoft.com/office/officeart/2005/8/layout/cycle6"/>
    <dgm:cxn modelId="{C9EEBFB3-3D7C-444C-AFB8-98074DFBFB05}" type="presParOf" srcId="{AE1E5008-E01B-4BDA-B269-448595320478}" destId="{11A2BB06-CD99-4E9A-B0AA-2D92088591BD}" srcOrd="2" destOrd="0" presId="urn:microsoft.com/office/officeart/2005/8/layout/cycle6"/>
    <dgm:cxn modelId="{EAD4A685-1184-4C60-8060-AE29C49485E3}" type="presParOf" srcId="{AE1E5008-E01B-4BDA-B269-448595320478}" destId="{0B37598D-AF35-4A81-B00E-E453BEAD7589}" srcOrd="3" destOrd="0" presId="urn:microsoft.com/office/officeart/2005/8/layout/cycle6"/>
    <dgm:cxn modelId="{66DC3CE0-1D6E-4289-9604-9577C01198E3}" type="presParOf" srcId="{AE1E5008-E01B-4BDA-B269-448595320478}" destId="{FA0C4F46-73D7-46CE-BC4B-EF42E3B4B654}" srcOrd="4" destOrd="0" presId="urn:microsoft.com/office/officeart/2005/8/layout/cycle6"/>
    <dgm:cxn modelId="{F5C9E728-C5A8-40B7-A890-3DD0738ABDCD}" type="presParOf" srcId="{AE1E5008-E01B-4BDA-B269-448595320478}" destId="{FCC0870C-BCEA-47B0-8B9E-BDAA6FC673BA}" srcOrd="5" destOrd="0" presId="urn:microsoft.com/office/officeart/2005/8/layout/cycle6"/>
    <dgm:cxn modelId="{943206E9-4796-4632-859F-9A789B6A65BB}" type="presParOf" srcId="{AE1E5008-E01B-4BDA-B269-448595320478}" destId="{2A75424D-BD1B-4846-B651-A010B341753F}" srcOrd="6" destOrd="0" presId="urn:microsoft.com/office/officeart/2005/8/layout/cycle6"/>
    <dgm:cxn modelId="{2E14FBCD-774D-451B-AEA8-01BA7F66C8FE}" type="presParOf" srcId="{AE1E5008-E01B-4BDA-B269-448595320478}" destId="{E590D84D-79AB-42C6-9945-72BE25F6B77C}" srcOrd="7" destOrd="0" presId="urn:microsoft.com/office/officeart/2005/8/layout/cycle6"/>
    <dgm:cxn modelId="{95AA45DD-B4D2-44CE-A46C-4881AE4990CC}" type="presParOf" srcId="{AE1E5008-E01B-4BDA-B269-448595320478}" destId="{865923F4-6483-4347-9348-6866E10088AD}" srcOrd="8" destOrd="0" presId="urn:microsoft.com/office/officeart/2005/8/layout/cycle6"/>
    <dgm:cxn modelId="{6D59BC90-B89F-40A3-AA35-2A5F7E047A0C}" type="presParOf" srcId="{AE1E5008-E01B-4BDA-B269-448595320478}" destId="{D68A05A7-7104-4E18-A4A8-1EEF76023FE0}" srcOrd="9" destOrd="0" presId="urn:microsoft.com/office/officeart/2005/8/layout/cycle6"/>
    <dgm:cxn modelId="{A2E851B6-673A-4B1F-BA59-1F720124BBB9}" type="presParOf" srcId="{AE1E5008-E01B-4BDA-B269-448595320478}" destId="{9441842F-54B5-4581-854F-277A77E7BFF4}" srcOrd="10" destOrd="0" presId="urn:microsoft.com/office/officeart/2005/8/layout/cycle6"/>
    <dgm:cxn modelId="{B831296D-6B2A-4DA1-AE4A-17407E0AF305}" type="presParOf" srcId="{AE1E5008-E01B-4BDA-B269-448595320478}" destId="{D32409F0-804A-49F9-BBA0-30D4B31ECA8C}" srcOrd="11" destOrd="0" presId="urn:microsoft.com/office/officeart/2005/8/layout/cycle6"/>
    <dgm:cxn modelId="{6B18FC2C-64E6-4FB6-86F0-F92AAC3BCD82}" type="presParOf" srcId="{AE1E5008-E01B-4BDA-B269-448595320478}" destId="{930C58C4-8CD8-4DFF-A23B-82AB62DA7813}" srcOrd="12" destOrd="0" presId="urn:microsoft.com/office/officeart/2005/8/layout/cycle6"/>
    <dgm:cxn modelId="{B87A5A41-3083-4306-A93A-B1113A53ED39}" type="presParOf" srcId="{AE1E5008-E01B-4BDA-B269-448595320478}" destId="{A76E9E8D-3711-4EA1-B908-B6156BE4DA5B}" srcOrd="13" destOrd="0" presId="urn:microsoft.com/office/officeart/2005/8/layout/cycle6"/>
    <dgm:cxn modelId="{32DCCFB2-D63B-4A85-A1F5-78EFC8E6CF25}" type="presParOf" srcId="{AE1E5008-E01B-4BDA-B269-448595320478}" destId="{5905BFE9-E94C-4D46-B64B-0F160E547A9E}" srcOrd="14" destOrd="0" presId="urn:microsoft.com/office/officeart/2005/8/layout/cycle6"/>
    <dgm:cxn modelId="{232FB8B2-95B2-48F4-9579-862209775FB8}" type="presParOf" srcId="{AE1E5008-E01B-4BDA-B269-448595320478}" destId="{64E0076B-18EF-42BF-A127-DAA852113979}" srcOrd="15" destOrd="0" presId="urn:microsoft.com/office/officeart/2005/8/layout/cycle6"/>
    <dgm:cxn modelId="{6D27B44A-C28D-46CA-A69C-F85B36C21D9D}" type="presParOf" srcId="{AE1E5008-E01B-4BDA-B269-448595320478}" destId="{8C60F7AF-F595-4E52-B5A3-8AF9F5CA4F31}" srcOrd="16" destOrd="0" presId="urn:microsoft.com/office/officeart/2005/8/layout/cycle6"/>
    <dgm:cxn modelId="{685CA2E6-8B0A-4477-A117-A358E05F80F4}" type="presParOf" srcId="{AE1E5008-E01B-4BDA-B269-448595320478}" destId="{DDD0C1B9-4BC8-457E-B08E-735E43688D2A}" srcOrd="17" destOrd="0" presId="urn:microsoft.com/office/officeart/2005/8/layout/cycle6"/>
    <dgm:cxn modelId="{D0DA0D0A-CCAA-48A9-9C2A-D2EFC0983A31}" type="presParOf" srcId="{AE1E5008-E01B-4BDA-B269-448595320478}" destId="{FBAC3793-1633-4F31-877E-2CC3A45F0321}" srcOrd="18" destOrd="0" presId="urn:microsoft.com/office/officeart/2005/8/layout/cycle6"/>
    <dgm:cxn modelId="{5C25504F-277A-46D7-A1B9-E75B24881356}" type="presParOf" srcId="{AE1E5008-E01B-4BDA-B269-448595320478}" destId="{F6C4965A-4BBE-4D14-B44A-C9528C2B0BC7}" srcOrd="19" destOrd="0" presId="urn:microsoft.com/office/officeart/2005/8/layout/cycle6"/>
    <dgm:cxn modelId="{C8CA89DE-EEBA-4FAF-9C4E-260EF69F7C68}" type="presParOf" srcId="{AE1E5008-E01B-4BDA-B269-448595320478}" destId="{598F50F0-40A6-465F-B8A0-943204F451DC}" srcOrd="20" destOrd="0" presId="urn:microsoft.com/office/officeart/2005/8/layout/cycle6"/>
    <dgm:cxn modelId="{C00A2C52-C02C-4AFF-BA26-99496324F1B7}" type="presParOf" srcId="{AE1E5008-E01B-4BDA-B269-448595320478}" destId="{90A75954-EB5D-4121-858F-0C02CD5C841D}" srcOrd="21" destOrd="0" presId="urn:microsoft.com/office/officeart/2005/8/layout/cycle6"/>
    <dgm:cxn modelId="{AD56366A-6FCC-4E0E-97A0-ABC5EDE7F6E9}" type="presParOf" srcId="{AE1E5008-E01B-4BDA-B269-448595320478}" destId="{E72EC699-9481-4A81-9E37-7D2D4D82F6C6}" srcOrd="22" destOrd="0" presId="urn:microsoft.com/office/officeart/2005/8/layout/cycle6"/>
    <dgm:cxn modelId="{E2D72737-D6CE-4F02-8034-1FF0ADC51D11}" type="presParOf" srcId="{AE1E5008-E01B-4BDA-B269-448595320478}" destId="{BF1619FB-EAFD-4858-B320-951EFA713EA6}" srcOrd="23" destOrd="0" presId="urn:microsoft.com/office/officeart/2005/8/layout/cycle6"/>
    <dgm:cxn modelId="{5223D9E9-3566-4219-9129-7AD5FA1FE792}" type="presParOf" srcId="{AE1E5008-E01B-4BDA-B269-448595320478}" destId="{505C5B55-1517-4BD5-BE05-3C4DCE7512BE}" srcOrd="24" destOrd="0" presId="urn:microsoft.com/office/officeart/2005/8/layout/cycle6"/>
    <dgm:cxn modelId="{DA593D85-C17F-4256-BBBC-CC9C64F5C6E2}" type="presParOf" srcId="{AE1E5008-E01B-4BDA-B269-448595320478}" destId="{8243083F-5B51-475E-A69A-3547D361EB23}" srcOrd="25" destOrd="0" presId="urn:microsoft.com/office/officeart/2005/8/layout/cycle6"/>
    <dgm:cxn modelId="{2439A920-DD84-41C6-82BC-461BC40C9C7D}" type="presParOf" srcId="{AE1E5008-E01B-4BDA-B269-448595320478}" destId="{F1BA820D-D386-419B-A36E-309113374994}" srcOrd="26" destOrd="0" presId="urn:microsoft.com/office/officeart/2005/8/layout/cycle6"/>
    <dgm:cxn modelId="{BDC39352-2F9F-4E38-8BA6-FD52C060EDC1}" type="presParOf" srcId="{AE1E5008-E01B-4BDA-B269-448595320478}" destId="{A2680F36-99AE-40C5-A716-50CBA077BB1A}" srcOrd="27" destOrd="0" presId="urn:microsoft.com/office/officeart/2005/8/layout/cycle6"/>
    <dgm:cxn modelId="{84D727DD-7B49-419A-BC14-68307B28607F}" type="presParOf" srcId="{AE1E5008-E01B-4BDA-B269-448595320478}" destId="{5A756EAE-3F3D-4F5F-8279-16BBF57203E2}" srcOrd="28" destOrd="0" presId="urn:microsoft.com/office/officeart/2005/8/layout/cycle6"/>
    <dgm:cxn modelId="{CF8ECC56-68F3-4846-A275-3CBBE4FE4879}" type="presParOf" srcId="{AE1E5008-E01B-4BDA-B269-448595320478}" destId="{4736AC48-90CF-41D6-9F50-FC45A68A3060}" srcOrd="29" destOrd="0" presId="urn:microsoft.com/office/officeart/2005/8/layout/cycle6"/>
    <dgm:cxn modelId="{F56F350D-BA10-437A-B353-EF5C91C1F2EE}" type="presParOf" srcId="{AE1E5008-E01B-4BDA-B269-448595320478}" destId="{8FC85779-5F46-4195-85BC-11F3375D8E1D}" srcOrd="30" destOrd="0" presId="urn:microsoft.com/office/officeart/2005/8/layout/cycle6"/>
    <dgm:cxn modelId="{DD6276B1-17D5-4E4F-96CF-9F5BD14B2975}" type="presParOf" srcId="{AE1E5008-E01B-4BDA-B269-448595320478}" destId="{3F558E68-5064-40E0-87BC-7BD383685EFA}" srcOrd="31" destOrd="0" presId="urn:microsoft.com/office/officeart/2005/8/layout/cycle6"/>
    <dgm:cxn modelId="{10D1173F-0B54-4C13-9D79-3AF6CB1AF8A5}" type="presParOf" srcId="{AE1E5008-E01B-4BDA-B269-448595320478}" destId="{9607005E-BC45-4997-8D76-1DEEDA2A37D1}" srcOrd="32" destOrd="0" presId="urn:microsoft.com/office/officeart/2005/8/layout/cycle6"/>
    <dgm:cxn modelId="{E4928833-0864-46F5-A8D1-CDA1A8F7DAA6}" type="presParOf" srcId="{AE1E5008-E01B-4BDA-B269-448595320478}" destId="{6E07931B-EB6C-4C3A-B766-79AEEF567D67}" srcOrd="33" destOrd="0" presId="urn:microsoft.com/office/officeart/2005/8/layout/cycle6"/>
    <dgm:cxn modelId="{D32E4DC9-51F1-41E4-B85F-A39FE01591F3}" type="presParOf" srcId="{AE1E5008-E01B-4BDA-B269-448595320478}" destId="{1E4C64A4-2611-4F35-8E1B-47856BC34B57}" srcOrd="34" destOrd="0" presId="urn:microsoft.com/office/officeart/2005/8/layout/cycle6"/>
    <dgm:cxn modelId="{906C7F2C-F1F0-415F-AAA7-0F32789567A5}" type="presParOf" srcId="{AE1E5008-E01B-4BDA-B269-448595320478}" destId="{31125FB6-7BE6-4887-ADA1-4EDF71386A80}" srcOrd="3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703EA-2F3F-4F30-A2E5-51EB000E54FB}">
      <dsp:nvSpPr>
        <dsp:cNvPr id="0" name=""/>
        <dsp:cNvSpPr/>
      </dsp:nvSpPr>
      <dsp:spPr>
        <a:xfrm>
          <a:off x="0" y="27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700 IF </a:t>
          </a:r>
          <a:r>
            <a:rPr lang="en-US" sz="2500" kern="1200" dirty="0" err="1"/>
            <a:t>i</a:t>
          </a:r>
          <a:r>
            <a:rPr lang="en-US" sz="2500" kern="1200" dirty="0"/>
            <a:t> Sörmland</a:t>
          </a:r>
        </a:p>
      </dsp:txBody>
      <dsp:txXfrm>
        <a:off x="28557" y="55707"/>
        <a:ext cx="5632486" cy="527886"/>
      </dsp:txXfrm>
    </dsp:sp>
    <dsp:sp modelId="{78BB5145-B9D6-4E82-AE5B-63AAF41AB915}">
      <dsp:nvSpPr>
        <dsp:cNvPr id="0" name=""/>
        <dsp:cNvSpPr/>
      </dsp:nvSpPr>
      <dsp:spPr>
        <a:xfrm>
          <a:off x="0" y="684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71 </a:t>
          </a:r>
          <a:r>
            <a:rPr lang="en-US" sz="2500" kern="1200" dirty="0" err="1"/>
            <a:t>Specialförbund</a:t>
          </a:r>
          <a:endParaRPr lang="en-US" sz="2500" kern="1200" dirty="0"/>
        </a:p>
      </dsp:txBody>
      <dsp:txXfrm>
        <a:off x="28557" y="712707"/>
        <a:ext cx="5632486" cy="527886"/>
      </dsp:txXfrm>
    </dsp:sp>
    <dsp:sp modelId="{742E3321-6B53-42F9-9C7F-0756C223E902}">
      <dsp:nvSpPr>
        <dsp:cNvPr id="0" name=""/>
        <dsp:cNvSpPr/>
      </dsp:nvSpPr>
      <dsp:spPr>
        <a:xfrm>
          <a:off x="0" y="1341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11 Kommuner</a:t>
          </a:r>
        </a:p>
      </dsp:txBody>
      <dsp:txXfrm>
        <a:off x="28557" y="1369707"/>
        <a:ext cx="5632486" cy="527886"/>
      </dsp:txXfrm>
    </dsp:sp>
    <dsp:sp modelId="{1FB2BF5D-3251-4A07-B0DD-7C083A6E50F3}">
      <dsp:nvSpPr>
        <dsp:cNvPr id="0" name=""/>
        <dsp:cNvSpPr/>
      </dsp:nvSpPr>
      <dsp:spPr>
        <a:xfrm>
          <a:off x="0" y="1998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 Regioner </a:t>
          </a:r>
        </a:p>
      </dsp:txBody>
      <dsp:txXfrm>
        <a:off x="28557" y="2026707"/>
        <a:ext cx="5632486" cy="527886"/>
      </dsp:txXfrm>
    </dsp:sp>
    <dsp:sp modelId="{3AC4BC0E-4B40-4A08-BA67-C76456918864}">
      <dsp:nvSpPr>
        <dsp:cNvPr id="0" name=""/>
        <dsp:cNvSpPr/>
      </dsp:nvSpPr>
      <dsp:spPr>
        <a:xfrm>
          <a:off x="0" y="2655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5 Lokalkontor</a:t>
          </a:r>
        </a:p>
      </dsp:txBody>
      <dsp:txXfrm>
        <a:off x="28557" y="2683707"/>
        <a:ext cx="5632486" cy="527886"/>
      </dsp:txXfrm>
    </dsp:sp>
    <dsp:sp modelId="{B49CD2F0-CD87-4A04-9E8B-F1F11E158292}">
      <dsp:nvSpPr>
        <dsp:cNvPr id="0" name=""/>
        <dsp:cNvSpPr/>
      </dsp:nvSpPr>
      <dsp:spPr>
        <a:xfrm>
          <a:off x="0" y="3312150"/>
          <a:ext cx="5689600"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Ca: 30 000 </a:t>
          </a:r>
          <a:r>
            <a:rPr lang="en-US" sz="2500" kern="1200" dirty="0" err="1"/>
            <a:t>ledare</a:t>
          </a:r>
          <a:endParaRPr lang="en-US" sz="2500" kern="1200" dirty="0"/>
        </a:p>
      </dsp:txBody>
      <dsp:txXfrm>
        <a:off x="28557" y="3340707"/>
        <a:ext cx="5632486"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8E0DA-87A1-4D46-9DA2-E7894E0CF38C}">
      <dsp:nvSpPr>
        <dsp:cNvPr id="0" name=""/>
        <dsp:cNvSpPr/>
      </dsp:nvSpPr>
      <dsp:spPr>
        <a:xfrm>
          <a:off x="600562" y="1524"/>
          <a:ext cx="2423134" cy="1453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err="1"/>
            <a:t>Föreläsning</a:t>
          </a:r>
          <a:endParaRPr lang="en-US" sz="1500" b="1" kern="1200" baseline="0" dirty="0"/>
        </a:p>
        <a:p>
          <a:pPr marL="0" lvl="0" indent="0" algn="ctr" defTabSz="666750">
            <a:lnSpc>
              <a:spcPct val="90000"/>
            </a:lnSpc>
            <a:spcBef>
              <a:spcPct val="0"/>
            </a:spcBef>
            <a:spcAft>
              <a:spcPct val="35000"/>
            </a:spcAft>
            <a:buNone/>
          </a:pPr>
          <a:r>
            <a:rPr lang="en-US" sz="1500" kern="1200" baseline="0" dirty="0"/>
            <a:t>ex. mental </a:t>
          </a:r>
          <a:r>
            <a:rPr lang="en-US" sz="1500" kern="1200" baseline="0" dirty="0" err="1"/>
            <a:t>träning</a:t>
          </a:r>
          <a:r>
            <a:rPr lang="en-US" sz="1500" kern="1200" baseline="0" dirty="0"/>
            <a:t>, </a:t>
          </a:r>
          <a:r>
            <a:rPr lang="en-US" sz="1500" kern="1200" baseline="0" dirty="0" err="1"/>
            <a:t>kost</a:t>
          </a:r>
          <a:r>
            <a:rPr lang="en-US" sz="1500" kern="1200" baseline="0" dirty="0"/>
            <a:t>, </a:t>
          </a:r>
          <a:r>
            <a:rPr lang="en-US" sz="1500" kern="1200" baseline="0" dirty="0" err="1"/>
            <a:t>Världens</a:t>
          </a:r>
          <a:r>
            <a:rPr lang="en-US" sz="1500" kern="1200" baseline="0" dirty="0"/>
            <a:t> </a:t>
          </a:r>
          <a:r>
            <a:rPr lang="en-US" sz="1500" kern="1200" baseline="0" dirty="0" err="1"/>
            <a:t>bästa</a:t>
          </a:r>
          <a:r>
            <a:rPr lang="en-US" sz="1500" kern="1200" baseline="0" dirty="0"/>
            <a:t> coach.</a:t>
          </a:r>
          <a:endParaRPr lang="en-US" sz="1500" kern="1200" dirty="0"/>
        </a:p>
      </dsp:txBody>
      <dsp:txXfrm>
        <a:off x="600562" y="1524"/>
        <a:ext cx="2423134" cy="1453880"/>
      </dsp:txXfrm>
    </dsp:sp>
    <dsp:sp modelId="{949880EA-7884-45C9-9C6E-E0C376AACAC3}">
      <dsp:nvSpPr>
        <dsp:cNvPr id="0" name=""/>
        <dsp:cNvSpPr/>
      </dsp:nvSpPr>
      <dsp:spPr>
        <a:xfrm>
          <a:off x="3266011" y="1524"/>
          <a:ext cx="2423134" cy="1453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err="1"/>
            <a:t>Kulturarrangemang</a:t>
          </a:r>
          <a:endParaRPr lang="en-US" sz="1500" b="1" kern="1200" baseline="0" dirty="0"/>
        </a:p>
        <a:p>
          <a:pPr marL="0" lvl="0" indent="0" algn="ctr" defTabSz="666750">
            <a:lnSpc>
              <a:spcPct val="90000"/>
            </a:lnSpc>
            <a:spcBef>
              <a:spcPct val="0"/>
            </a:spcBef>
            <a:spcAft>
              <a:spcPct val="35000"/>
            </a:spcAft>
            <a:buNone/>
          </a:pPr>
          <a:r>
            <a:rPr lang="en-US" sz="1500" kern="1200" baseline="0" dirty="0"/>
            <a:t>ex. </a:t>
          </a:r>
          <a:r>
            <a:rPr lang="en-US" sz="1500" kern="1200" baseline="0" dirty="0" err="1"/>
            <a:t>Teater</a:t>
          </a:r>
          <a:r>
            <a:rPr lang="en-US" sz="1500" kern="1200" baseline="0" dirty="0"/>
            <a:t>, </a:t>
          </a:r>
          <a:r>
            <a:rPr lang="en-US" sz="1500" kern="1200" baseline="0" dirty="0" err="1"/>
            <a:t>sång</a:t>
          </a:r>
          <a:r>
            <a:rPr lang="en-US" sz="1500" kern="1200" baseline="0" dirty="0"/>
            <a:t>, </a:t>
          </a:r>
          <a:r>
            <a:rPr lang="en-US" sz="1500" kern="1200" baseline="0" dirty="0" err="1"/>
            <a:t>musik</a:t>
          </a:r>
          <a:r>
            <a:rPr lang="en-US" sz="1500" kern="1200" baseline="0" dirty="0"/>
            <a:t>, film, dans </a:t>
          </a:r>
          <a:r>
            <a:rPr lang="en-US" sz="1500" kern="1200" baseline="0" dirty="0" err="1"/>
            <a:t>och</a:t>
          </a:r>
          <a:r>
            <a:rPr lang="en-US" sz="1500" kern="1200" baseline="0" dirty="0"/>
            <a:t> </a:t>
          </a:r>
          <a:r>
            <a:rPr lang="en-US" sz="1500" kern="1200" baseline="0" dirty="0" err="1"/>
            <a:t>utställningar</a:t>
          </a:r>
          <a:r>
            <a:rPr lang="en-US" sz="1500" kern="1200" baseline="0" dirty="0"/>
            <a:t>.</a:t>
          </a:r>
          <a:endParaRPr lang="en-US" sz="1500" kern="1200" dirty="0"/>
        </a:p>
      </dsp:txBody>
      <dsp:txXfrm>
        <a:off x="3266011" y="1524"/>
        <a:ext cx="2423134" cy="1453880"/>
      </dsp:txXfrm>
    </dsp:sp>
    <dsp:sp modelId="{6836B338-433D-47BA-87F0-CC87F21A0E80}">
      <dsp:nvSpPr>
        <dsp:cNvPr id="0" name=""/>
        <dsp:cNvSpPr/>
      </dsp:nvSpPr>
      <dsp:spPr>
        <a:xfrm>
          <a:off x="600562" y="1697718"/>
          <a:ext cx="2423134" cy="1453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err="1"/>
            <a:t>Kurs</a:t>
          </a:r>
          <a:endParaRPr lang="en-US" sz="1500" b="1" kern="1200" baseline="0" dirty="0"/>
        </a:p>
        <a:p>
          <a:pPr marL="0" lvl="0" indent="0" algn="ctr" defTabSz="666750">
            <a:lnSpc>
              <a:spcPct val="90000"/>
            </a:lnSpc>
            <a:spcBef>
              <a:spcPct val="0"/>
            </a:spcBef>
            <a:spcAft>
              <a:spcPct val="35000"/>
            </a:spcAft>
            <a:buNone/>
          </a:pPr>
          <a:r>
            <a:rPr lang="en-US" sz="1500" kern="1200" baseline="0" dirty="0"/>
            <a:t>ex. HLR, </a:t>
          </a:r>
          <a:r>
            <a:rPr lang="en-US" sz="1500" kern="1200" baseline="0" dirty="0" err="1"/>
            <a:t>Förebyggande</a:t>
          </a:r>
          <a:r>
            <a:rPr lang="en-US" sz="1500" kern="1200" baseline="0" dirty="0"/>
            <a:t> </a:t>
          </a:r>
          <a:r>
            <a:rPr lang="en-US" sz="1500" kern="1200" baseline="0" dirty="0" err="1"/>
            <a:t>idrottsskadehantering</a:t>
          </a:r>
          <a:r>
            <a:rPr lang="en-US" sz="1500" kern="1200" baseline="0" dirty="0"/>
            <a:t>, </a:t>
          </a:r>
          <a:r>
            <a:rPr lang="en-US" sz="1500" kern="1200" baseline="0" dirty="0" err="1"/>
            <a:t>FaR-Fysisk</a:t>
          </a:r>
          <a:r>
            <a:rPr lang="en-US" sz="1500" kern="1200" baseline="0" dirty="0"/>
            <a:t> </a:t>
          </a:r>
          <a:r>
            <a:rPr lang="en-US" sz="1500" kern="1200" baseline="0" dirty="0" err="1"/>
            <a:t>aktivitet</a:t>
          </a:r>
          <a:r>
            <a:rPr lang="en-US" sz="1500" kern="1200" baseline="0" dirty="0"/>
            <a:t> </a:t>
          </a:r>
          <a:r>
            <a:rPr lang="en-US" sz="1500" kern="1200" baseline="0" dirty="0" err="1"/>
            <a:t>på</a:t>
          </a:r>
          <a:r>
            <a:rPr lang="en-US" sz="1500" kern="1200" baseline="0" dirty="0"/>
            <a:t> </a:t>
          </a:r>
          <a:r>
            <a:rPr lang="en-US" sz="1500" kern="1200" baseline="0" dirty="0" err="1"/>
            <a:t>recept</a:t>
          </a:r>
          <a:r>
            <a:rPr lang="en-US" sz="1500" kern="1200" baseline="0" dirty="0"/>
            <a:t>.</a:t>
          </a:r>
          <a:endParaRPr lang="en-US" sz="1500" kern="1200" dirty="0"/>
        </a:p>
      </dsp:txBody>
      <dsp:txXfrm>
        <a:off x="600562" y="1697718"/>
        <a:ext cx="2423134" cy="1453880"/>
      </dsp:txXfrm>
    </dsp:sp>
    <dsp:sp modelId="{92CAA5DC-1DE7-4930-BB8D-D1EA06503A5A}">
      <dsp:nvSpPr>
        <dsp:cNvPr id="0" name=""/>
        <dsp:cNvSpPr/>
      </dsp:nvSpPr>
      <dsp:spPr>
        <a:xfrm>
          <a:off x="3266011" y="1697718"/>
          <a:ext cx="2423134" cy="1453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err="1"/>
            <a:t>Lärgrupp</a:t>
          </a:r>
          <a:endParaRPr lang="en-US" sz="1500" b="1" kern="1200" baseline="0" dirty="0"/>
        </a:p>
        <a:p>
          <a:pPr marL="0" lvl="0" indent="0" algn="ctr" defTabSz="666750">
            <a:lnSpc>
              <a:spcPct val="90000"/>
            </a:lnSpc>
            <a:spcBef>
              <a:spcPct val="0"/>
            </a:spcBef>
            <a:spcAft>
              <a:spcPct val="35000"/>
            </a:spcAft>
            <a:buNone/>
          </a:pPr>
          <a:r>
            <a:rPr lang="en-US" sz="1500" kern="1200" baseline="0" dirty="0"/>
            <a:t>ex. </a:t>
          </a:r>
          <a:r>
            <a:rPr lang="en-US" sz="1500" kern="1200" baseline="0" dirty="0" err="1"/>
            <a:t>samtal</a:t>
          </a:r>
          <a:r>
            <a:rPr lang="en-US" sz="1500" kern="1200" baseline="0" dirty="0"/>
            <a:t> </a:t>
          </a:r>
          <a:r>
            <a:rPr lang="en-US" sz="1500" kern="1200" baseline="0" dirty="0" err="1"/>
            <a:t>mellan</a:t>
          </a:r>
          <a:r>
            <a:rPr lang="en-US" sz="1500" kern="1200" baseline="0" dirty="0"/>
            <a:t> </a:t>
          </a:r>
          <a:r>
            <a:rPr lang="en-US" sz="1500" kern="1200" baseline="0" dirty="0" err="1"/>
            <a:t>aktiva</a:t>
          </a:r>
          <a:r>
            <a:rPr lang="en-US" sz="1500" kern="1200" baseline="0" dirty="0"/>
            <a:t> </a:t>
          </a:r>
          <a:r>
            <a:rPr lang="en-US" sz="1500" kern="1200" baseline="0" dirty="0" err="1"/>
            <a:t>spelare</a:t>
          </a:r>
          <a:r>
            <a:rPr lang="en-US" sz="1500" kern="1200" baseline="0" dirty="0"/>
            <a:t> </a:t>
          </a:r>
          <a:r>
            <a:rPr lang="en-US" sz="1500" kern="1200" baseline="0" dirty="0" err="1"/>
            <a:t>innan</a:t>
          </a:r>
          <a:r>
            <a:rPr lang="en-US" sz="1500" kern="1200" baseline="0" dirty="0"/>
            <a:t>/ </a:t>
          </a:r>
          <a:r>
            <a:rPr lang="en-US" sz="1500" kern="1200" baseline="0" dirty="0" err="1"/>
            <a:t>efter</a:t>
          </a:r>
          <a:r>
            <a:rPr lang="en-US" sz="1500" kern="1200" baseline="0" dirty="0"/>
            <a:t> matcher om </a:t>
          </a:r>
          <a:r>
            <a:rPr lang="en-US" sz="1500" kern="1200" baseline="0" dirty="0" err="1"/>
            <a:t>tekniska</a:t>
          </a:r>
          <a:r>
            <a:rPr lang="en-US" sz="1500" kern="1200" baseline="0" dirty="0"/>
            <a:t> </a:t>
          </a:r>
          <a:r>
            <a:rPr lang="en-US" sz="1500" kern="1200" baseline="0" dirty="0" err="1"/>
            <a:t>delar</a:t>
          </a:r>
          <a:r>
            <a:rPr lang="en-US" sz="1500" kern="1200" baseline="0" dirty="0"/>
            <a:t>/ </a:t>
          </a:r>
          <a:r>
            <a:rPr lang="en-US" sz="1500" kern="1200" baseline="0" dirty="0" err="1"/>
            <a:t>träningsupplägg</a:t>
          </a:r>
          <a:r>
            <a:rPr lang="en-US" sz="1500" kern="1200" baseline="0" dirty="0"/>
            <a:t>/ </a:t>
          </a:r>
          <a:r>
            <a:rPr lang="en-US" sz="1500" kern="1200" baseline="0" dirty="0" err="1"/>
            <a:t>regeltolkning</a:t>
          </a:r>
          <a:r>
            <a:rPr lang="en-US" sz="1500" kern="1200" baseline="0" dirty="0"/>
            <a:t> mm.</a:t>
          </a:r>
          <a:endParaRPr lang="en-US" sz="1500" kern="1200" dirty="0"/>
        </a:p>
      </dsp:txBody>
      <dsp:txXfrm>
        <a:off x="3266011" y="1697718"/>
        <a:ext cx="2423134" cy="1453880"/>
      </dsp:txXfrm>
    </dsp:sp>
    <dsp:sp modelId="{D74FC128-9F4D-4899-B950-46EF280339BD}">
      <dsp:nvSpPr>
        <dsp:cNvPr id="0" name=""/>
        <dsp:cNvSpPr/>
      </dsp:nvSpPr>
      <dsp:spPr>
        <a:xfrm>
          <a:off x="1933287" y="3393912"/>
          <a:ext cx="2423134" cy="1453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err="1"/>
            <a:t>Processarbete</a:t>
          </a:r>
          <a:endParaRPr lang="en-US" sz="1500" b="1" kern="1200" baseline="0" dirty="0"/>
        </a:p>
        <a:p>
          <a:pPr marL="0" lvl="0" indent="0" algn="ctr" defTabSz="666750">
            <a:lnSpc>
              <a:spcPct val="90000"/>
            </a:lnSpc>
            <a:spcBef>
              <a:spcPct val="0"/>
            </a:spcBef>
            <a:spcAft>
              <a:spcPct val="35000"/>
            </a:spcAft>
            <a:buNone/>
          </a:pPr>
          <a:r>
            <a:rPr lang="en-US" sz="1500" kern="1200" baseline="0" dirty="0"/>
            <a:t>ex. </a:t>
          </a:r>
          <a:r>
            <a:rPr lang="en-US" sz="1500" kern="1200" baseline="0" dirty="0" err="1"/>
            <a:t>utvecklingsdag</a:t>
          </a:r>
          <a:r>
            <a:rPr lang="en-US" sz="1500" kern="1200" baseline="0" dirty="0"/>
            <a:t> med </a:t>
          </a:r>
          <a:r>
            <a:rPr lang="en-US" sz="1500" kern="1200" baseline="0" dirty="0" err="1"/>
            <a:t>styrelsen</a:t>
          </a:r>
          <a:r>
            <a:rPr lang="en-US" sz="1500" kern="1200" baseline="0" dirty="0"/>
            <a:t>, </a:t>
          </a:r>
          <a:r>
            <a:rPr lang="en-US" sz="1500" kern="1200" baseline="0" dirty="0" err="1"/>
            <a:t>sätta</a:t>
          </a:r>
          <a:r>
            <a:rPr lang="en-US" sz="1500" kern="1200" baseline="0" dirty="0"/>
            <a:t> </a:t>
          </a:r>
          <a:r>
            <a:rPr lang="en-US" sz="1500" kern="1200" baseline="0" dirty="0" err="1"/>
            <a:t>mål</a:t>
          </a:r>
          <a:r>
            <a:rPr lang="en-US" sz="1500" kern="1200" baseline="0" dirty="0"/>
            <a:t> för </a:t>
          </a:r>
          <a:r>
            <a:rPr lang="en-US" sz="1500" kern="1200" baseline="0" dirty="0" err="1"/>
            <a:t>föreningens</a:t>
          </a:r>
          <a:r>
            <a:rPr lang="en-US" sz="1500" kern="1200" baseline="0" dirty="0"/>
            <a:t> </a:t>
          </a:r>
          <a:r>
            <a:rPr lang="en-US" sz="1500" kern="1200" baseline="0" dirty="0" err="1"/>
            <a:t>framtid</a:t>
          </a:r>
          <a:r>
            <a:rPr lang="en-US" sz="1500" kern="1200" baseline="0" dirty="0"/>
            <a:t>. </a:t>
          </a:r>
          <a:r>
            <a:rPr lang="en-US" sz="1500" kern="1200" baseline="0" dirty="0" err="1"/>
            <a:t>Verksamhetsutveckling</a:t>
          </a:r>
          <a:r>
            <a:rPr lang="en-US" sz="1500" kern="1200" baseline="0" dirty="0"/>
            <a:t>.</a:t>
          </a:r>
          <a:endParaRPr lang="en-US" sz="1500" kern="1200" dirty="0"/>
        </a:p>
      </dsp:txBody>
      <dsp:txXfrm>
        <a:off x="1933287" y="3393912"/>
        <a:ext cx="2423134" cy="1453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FFD1-8B80-44A9-AE91-52765AB0B27A}">
      <dsp:nvSpPr>
        <dsp:cNvPr id="0" name=""/>
        <dsp:cNvSpPr/>
      </dsp:nvSpPr>
      <dsp:spPr>
        <a:xfrm>
          <a:off x="3680519" y="4169"/>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Januari </a:t>
          </a:r>
        </a:p>
      </dsp:txBody>
      <dsp:txXfrm>
        <a:off x="3704855" y="28505"/>
        <a:ext cx="718288" cy="449852"/>
      </dsp:txXfrm>
    </dsp:sp>
    <dsp:sp modelId="{11A2BB06-CD99-4E9A-B0AA-2D92088591BD}">
      <dsp:nvSpPr>
        <dsp:cNvPr id="0" name=""/>
        <dsp:cNvSpPr/>
      </dsp:nvSpPr>
      <dsp:spPr>
        <a:xfrm>
          <a:off x="1608098" y="253431"/>
          <a:ext cx="4911803" cy="4911803"/>
        </a:xfrm>
        <a:custGeom>
          <a:avLst/>
          <a:gdLst/>
          <a:ahLst/>
          <a:cxnLst/>
          <a:rect l="0" t="0" r="0" b="0"/>
          <a:pathLst>
            <a:path>
              <a:moveTo>
                <a:pt x="2844085" y="30872"/>
              </a:moveTo>
              <a:arcTo wR="2455901" hR="2455901" stAng="16745664" swAng="6543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37598D-AF35-4A81-B00E-E453BEAD7589}">
      <dsp:nvSpPr>
        <dsp:cNvPr id="0" name=""/>
        <dsp:cNvSpPr/>
      </dsp:nvSpPr>
      <dsp:spPr>
        <a:xfrm>
          <a:off x="4908470" y="333198"/>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Februari </a:t>
          </a:r>
        </a:p>
      </dsp:txBody>
      <dsp:txXfrm>
        <a:off x="4932806" y="357534"/>
        <a:ext cx="718288" cy="449852"/>
      </dsp:txXfrm>
    </dsp:sp>
    <dsp:sp modelId="{FCC0870C-BCEA-47B0-8B9E-BDAA6FC673BA}">
      <dsp:nvSpPr>
        <dsp:cNvPr id="0" name=""/>
        <dsp:cNvSpPr/>
      </dsp:nvSpPr>
      <dsp:spPr>
        <a:xfrm>
          <a:off x="1608098" y="253431"/>
          <a:ext cx="4911803" cy="4911803"/>
        </a:xfrm>
        <a:custGeom>
          <a:avLst/>
          <a:gdLst/>
          <a:ahLst/>
          <a:cxnLst/>
          <a:rect l="0" t="0" r="0" b="0"/>
          <a:pathLst>
            <a:path>
              <a:moveTo>
                <a:pt x="4043156" y="581848"/>
              </a:moveTo>
              <a:arcTo wR="2455901" hR="2455901" stAng="18615804" swAng="75785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75424D-BD1B-4846-B651-A010B341753F}">
      <dsp:nvSpPr>
        <dsp:cNvPr id="0" name=""/>
        <dsp:cNvSpPr/>
      </dsp:nvSpPr>
      <dsp:spPr>
        <a:xfrm>
          <a:off x="5807392" y="1232120"/>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Mars </a:t>
          </a:r>
        </a:p>
      </dsp:txBody>
      <dsp:txXfrm>
        <a:off x="5831728" y="1256456"/>
        <a:ext cx="718288" cy="449852"/>
      </dsp:txXfrm>
    </dsp:sp>
    <dsp:sp modelId="{865923F4-6483-4347-9348-6866E10088AD}">
      <dsp:nvSpPr>
        <dsp:cNvPr id="0" name=""/>
        <dsp:cNvSpPr/>
      </dsp:nvSpPr>
      <dsp:spPr>
        <a:xfrm>
          <a:off x="1608098" y="253431"/>
          <a:ext cx="4911803" cy="4911803"/>
        </a:xfrm>
        <a:custGeom>
          <a:avLst/>
          <a:gdLst/>
          <a:ahLst/>
          <a:cxnLst/>
          <a:rect l="0" t="0" r="0" b="0"/>
          <a:pathLst>
            <a:path>
              <a:moveTo>
                <a:pt x="4711365" y="1484132"/>
              </a:moveTo>
              <a:arcTo wR="2455901" hR="2455901" stAng="20201470" swAng="103846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A05A7-7104-4E18-A4A8-1EEF76023FE0}">
      <dsp:nvSpPr>
        <dsp:cNvPr id="0" name=""/>
        <dsp:cNvSpPr/>
      </dsp:nvSpPr>
      <dsp:spPr>
        <a:xfrm>
          <a:off x="6136421" y="2460071"/>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April </a:t>
          </a:r>
        </a:p>
      </dsp:txBody>
      <dsp:txXfrm>
        <a:off x="6160757" y="2484407"/>
        <a:ext cx="718288" cy="449852"/>
      </dsp:txXfrm>
    </dsp:sp>
    <dsp:sp modelId="{D32409F0-804A-49F9-BBA0-30D4B31ECA8C}">
      <dsp:nvSpPr>
        <dsp:cNvPr id="0" name=""/>
        <dsp:cNvSpPr/>
      </dsp:nvSpPr>
      <dsp:spPr>
        <a:xfrm>
          <a:off x="1608098" y="253431"/>
          <a:ext cx="4911803" cy="4911803"/>
        </a:xfrm>
        <a:custGeom>
          <a:avLst/>
          <a:gdLst/>
          <a:ahLst/>
          <a:cxnLst/>
          <a:rect l="0" t="0" r="0" b="0"/>
          <a:pathLst>
            <a:path>
              <a:moveTo>
                <a:pt x="4898344" y="2712663"/>
              </a:moveTo>
              <a:arcTo wR="2455901" hR="2455901" stAng="360071" swAng="103846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0C58C4-8CD8-4DFF-A23B-82AB62DA7813}">
      <dsp:nvSpPr>
        <dsp:cNvPr id="0" name=""/>
        <dsp:cNvSpPr/>
      </dsp:nvSpPr>
      <dsp:spPr>
        <a:xfrm>
          <a:off x="5807392" y="3688021"/>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Maj </a:t>
          </a:r>
        </a:p>
      </dsp:txBody>
      <dsp:txXfrm>
        <a:off x="5831728" y="3712357"/>
        <a:ext cx="718288" cy="449852"/>
      </dsp:txXfrm>
    </dsp:sp>
    <dsp:sp modelId="{5905BFE9-E94C-4D46-B64B-0F160E547A9E}">
      <dsp:nvSpPr>
        <dsp:cNvPr id="0" name=""/>
        <dsp:cNvSpPr/>
      </dsp:nvSpPr>
      <dsp:spPr>
        <a:xfrm>
          <a:off x="1608098" y="253431"/>
          <a:ext cx="4911803" cy="4911803"/>
        </a:xfrm>
        <a:custGeom>
          <a:avLst/>
          <a:gdLst/>
          <a:ahLst/>
          <a:cxnLst/>
          <a:rect l="0" t="0" r="0" b="0"/>
          <a:pathLst>
            <a:path>
              <a:moveTo>
                <a:pt x="4414542" y="3937514"/>
              </a:moveTo>
              <a:arcTo wR="2455901" hR="2455901" stAng="2226340" swAng="75785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E0076B-18EF-42BF-A127-DAA852113979}">
      <dsp:nvSpPr>
        <dsp:cNvPr id="0" name=""/>
        <dsp:cNvSpPr/>
      </dsp:nvSpPr>
      <dsp:spPr>
        <a:xfrm>
          <a:off x="4908470" y="4586944"/>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Juni </a:t>
          </a:r>
        </a:p>
      </dsp:txBody>
      <dsp:txXfrm>
        <a:off x="4932806" y="4611280"/>
        <a:ext cx="718288" cy="449852"/>
      </dsp:txXfrm>
    </dsp:sp>
    <dsp:sp modelId="{DDD0C1B9-4BC8-457E-B08E-735E43688D2A}">
      <dsp:nvSpPr>
        <dsp:cNvPr id="0" name=""/>
        <dsp:cNvSpPr/>
      </dsp:nvSpPr>
      <dsp:spPr>
        <a:xfrm>
          <a:off x="1608098" y="253431"/>
          <a:ext cx="4911803" cy="4911803"/>
        </a:xfrm>
        <a:custGeom>
          <a:avLst/>
          <a:gdLst/>
          <a:ahLst/>
          <a:cxnLst/>
          <a:rect l="0" t="0" r="0" b="0"/>
          <a:pathLst>
            <a:path>
              <a:moveTo>
                <a:pt x="3295898" y="4763683"/>
              </a:moveTo>
              <a:arcTo wR="2455901" hR="2455901" stAng="4199957" swAng="6543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AC3793-1633-4F31-877E-2CC3A45F0321}">
      <dsp:nvSpPr>
        <dsp:cNvPr id="0" name=""/>
        <dsp:cNvSpPr/>
      </dsp:nvSpPr>
      <dsp:spPr>
        <a:xfrm>
          <a:off x="3680519" y="4915972"/>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Juli </a:t>
          </a:r>
        </a:p>
      </dsp:txBody>
      <dsp:txXfrm>
        <a:off x="3704855" y="4940308"/>
        <a:ext cx="718288" cy="449852"/>
      </dsp:txXfrm>
    </dsp:sp>
    <dsp:sp modelId="{598F50F0-40A6-465F-B8A0-943204F451DC}">
      <dsp:nvSpPr>
        <dsp:cNvPr id="0" name=""/>
        <dsp:cNvSpPr/>
      </dsp:nvSpPr>
      <dsp:spPr>
        <a:xfrm>
          <a:off x="1608098" y="253431"/>
          <a:ext cx="4911803" cy="4911803"/>
        </a:xfrm>
        <a:custGeom>
          <a:avLst/>
          <a:gdLst/>
          <a:ahLst/>
          <a:cxnLst/>
          <a:rect l="0" t="0" r="0" b="0"/>
          <a:pathLst>
            <a:path>
              <a:moveTo>
                <a:pt x="2067717" y="4880930"/>
              </a:moveTo>
              <a:arcTo wR="2455901" hR="2455901" stAng="5945664" swAng="6543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75954-EB5D-4121-858F-0C02CD5C841D}">
      <dsp:nvSpPr>
        <dsp:cNvPr id="0" name=""/>
        <dsp:cNvSpPr/>
      </dsp:nvSpPr>
      <dsp:spPr>
        <a:xfrm>
          <a:off x="2452568" y="4586944"/>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Augusti </a:t>
          </a:r>
        </a:p>
      </dsp:txBody>
      <dsp:txXfrm>
        <a:off x="2476904" y="4611280"/>
        <a:ext cx="718288" cy="449852"/>
      </dsp:txXfrm>
    </dsp:sp>
    <dsp:sp modelId="{BF1619FB-EAFD-4858-B320-951EFA713EA6}">
      <dsp:nvSpPr>
        <dsp:cNvPr id="0" name=""/>
        <dsp:cNvSpPr/>
      </dsp:nvSpPr>
      <dsp:spPr>
        <a:xfrm>
          <a:off x="1608098" y="253431"/>
          <a:ext cx="4911803" cy="4911803"/>
        </a:xfrm>
        <a:custGeom>
          <a:avLst/>
          <a:gdLst/>
          <a:ahLst/>
          <a:cxnLst/>
          <a:rect l="0" t="0" r="0" b="0"/>
          <a:pathLst>
            <a:path>
              <a:moveTo>
                <a:pt x="868646" y="4329954"/>
              </a:moveTo>
              <a:arcTo wR="2455901" hR="2455901" stAng="7815804" swAng="75785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5C5B55-1517-4BD5-BE05-3C4DCE7512BE}">
      <dsp:nvSpPr>
        <dsp:cNvPr id="0" name=""/>
        <dsp:cNvSpPr/>
      </dsp:nvSpPr>
      <dsp:spPr>
        <a:xfrm>
          <a:off x="1553646" y="3688021"/>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September </a:t>
          </a:r>
        </a:p>
      </dsp:txBody>
      <dsp:txXfrm>
        <a:off x="1577982" y="3712357"/>
        <a:ext cx="718288" cy="449852"/>
      </dsp:txXfrm>
    </dsp:sp>
    <dsp:sp modelId="{F1BA820D-D386-419B-A36E-309113374994}">
      <dsp:nvSpPr>
        <dsp:cNvPr id="0" name=""/>
        <dsp:cNvSpPr/>
      </dsp:nvSpPr>
      <dsp:spPr>
        <a:xfrm>
          <a:off x="1608098" y="253431"/>
          <a:ext cx="4911803" cy="4911803"/>
        </a:xfrm>
        <a:custGeom>
          <a:avLst/>
          <a:gdLst/>
          <a:ahLst/>
          <a:cxnLst/>
          <a:rect l="0" t="0" r="0" b="0"/>
          <a:pathLst>
            <a:path>
              <a:moveTo>
                <a:pt x="200437" y="3427670"/>
              </a:moveTo>
              <a:arcTo wR="2455901" hR="2455901" stAng="9401470" swAng="103846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2680F36-99AE-40C5-A716-50CBA077BB1A}">
      <dsp:nvSpPr>
        <dsp:cNvPr id="0" name=""/>
        <dsp:cNvSpPr/>
      </dsp:nvSpPr>
      <dsp:spPr>
        <a:xfrm>
          <a:off x="1224617" y="2460071"/>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Oktober </a:t>
          </a:r>
        </a:p>
      </dsp:txBody>
      <dsp:txXfrm>
        <a:off x="1248953" y="2484407"/>
        <a:ext cx="718288" cy="449852"/>
      </dsp:txXfrm>
    </dsp:sp>
    <dsp:sp modelId="{4736AC48-90CF-41D6-9F50-FC45A68A3060}">
      <dsp:nvSpPr>
        <dsp:cNvPr id="0" name=""/>
        <dsp:cNvSpPr/>
      </dsp:nvSpPr>
      <dsp:spPr>
        <a:xfrm>
          <a:off x="1608098" y="253431"/>
          <a:ext cx="4911803" cy="4911803"/>
        </a:xfrm>
        <a:custGeom>
          <a:avLst/>
          <a:gdLst/>
          <a:ahLst/>
          <a:cxnLst/>
          <a:rect l="0" t="0" r="0" b="0"/>
          <a:pathLst>
            <a:path>
              <a:moveTo>
                <a:pt x="13458" y="2199139"/>
              </a:moveTo>
              <a:arcTo wR="2455901" hR="2455901" stAng="11160071" swAng="103846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C85779-5F46-4195-85BC-11F3375D8E1D}">
      <dsp:nvSpPr>
        <dsp:cNvPr id="0" name=""/>
        <dsp:cNvSpPr/>
      </dsp:nvSpPr>
      <dsp:spPr>
        <a:xfrm>
          <a:off x="1553646" y="1232120"/>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November</a:t>
          </a:r>
        </a:p>
      </dsp:txBody>
      <dsp:txXfrm>
        <a:off x="1577982" y="1256456"/>
        <a:ext cx="718288" cy="449852"/>
      </dsp:txXfrm>
    </dsp:sp>
    <dsp:sp modelId="{9607005E-BC45-4997-8D76-1DEEDA2A37D1}">
      <dsp:nvSpPr>
        <dsp:cNvPr id="0" name=""/>
        <dsp:cNvSpPr/>
      </dsp:nvSpPr>
      <dsp:spPr>
        <a:xfrm>
          <a:off x="1608098" y="253431"/>
          <a:ext cx="4911803" cy="4911803"/>
        </a:xfrm>
        <a:custGeom>
          <a:avLst/>
          <a:gdLst/>
          <a:ahLst/>
          <a:cxnLst/>
          <a:rect l="0" t="0" r="0" b="0"/>
          <a:pathLst>
            <a:path>
              <a:moveTo>
                <a:pt x="497260" y="974288"/>
              </a:moveTo>
              <a:arcTo wR="2455901" hR="2455901" stAng="13026340" swAng="75785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07931B-EB6C-4C3A-B766-79AEEF567D67}">
      <dsp:nvSpPr>
        <dsp:cNvPr id="0" name=""/>
        <dsp:cNvSpPr/>
      </dsp:nvSpPr>
      <dsp:spPr>
        <a:xfrm>
          <a:off x="2452568" y="333198"/>
          <a:ext cx="766960" cy="4985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December </a:t>
          </a:r>
        </a:p>
      </dsp:txBody>
      <dsp:txXfrm>
        <a:off x="2476904" y="357534"/>
        <a:ext cx="718288" cy="449852"/>
      </dsp:txXfrm>
    </dsp:sp>
    <dsp:sp modelId="{31125FB6-7BE6-4887-ADA1-4EDF71386A80}">
      <dsp:nvSpPr>
        <dsp:cNvPr id="0" name=""/>
        <dsp:cNvSpPr/>
      </dsp:nvSpPr>
      <dsp:spPr>
        <a:xfrm>
          <a:off x="1608098" y="253431"/>
          <a:ext cx="4911803" cy="4911803"/>
        </a:xfrm>
        <a:custGeom>
          <a:avLst/>
          <a:gdLst/>
          <a:ahLst/>
          <a:cxnLst/>
          <a:rect l="0" t="0" r="0" b="0"/>
          <a:pathLst>
            <a:path>
              <a:moveTo>
                <a:pt x="1615905" y="148119"/>
              </a:moveTo>
              <a:arcTo wR="2455901" hR="2455901" stAng="14999957" swAng="6543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2024-09-10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2024-09-10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11058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proxima-nova"/>
              </a:rPr>
              <a:t>RF har ett ansvar att leda, företräda och stödja idrotten nationellt. För det regionala stödet finns 19 distrikt varav RF-SISU Sörmland är ett. Specialidrottsförbunden ansvarar för att utveckla den specifika idrotten nationellt.</a:t>
            </a:r>
          </a:p>
          <a:p>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41977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000000"/>
              </a:solidFill>
              <a:effectLst/>
              <a:latin typeface="proxima-nova"/>
            </a:endParaRPr>
          </a:p>
          <a:p>
            <a:pPr algn="l"/>
            <a:r>
              <a:rPr lang="sv-SE" b="0" i="0" dirty="0">
                <a:solidFill>
                  <a:srgbClr val="000000"/>
                </a:solidFill>
                <a:effectLst/>
                <a:latin typeface="proxima-nova"/>
              </a:rPr>
              <a:t>Det är viktigt att en folkbildnings- och utbildningsplan har tagits fram tillsammans med en idrottskonsulent. Denna plan gör det möjligt för din förening att ta del av RF-SISU:s resurser för folkbildning. Det kan handla om:</a:t>
            </a:r>
          </a:p>
          <a:p>
            <a:pPr algn="l">
              <a:buFont typeface="Arial" panose="020B0604020202020204" pitchFamily="34" charset="0"/>
              <a:buChar char="•"/>
            </a:pPr>
            <a:r>
              <a:rPr lang="sv-SE" b="0" i="0" dirty="0">
                <a:solidFill>
                  <a:srgbClr val="000000"/>
                </a:solidFill>
                <a:effectLst/>
                <a:latin typeface="proxima-nova"/>
              </a:rPr>
              <a:t>utbildningsmaterial</a:t>
            </a:r>
          </a:p>
          <a:p>
            <a:pPr algn="l">
              <a:buFont typeface="Arial" panose="020B0604020202020204" pitchFamily="34" charset="0"/>
              <a:buChar char="•"/>
            </a:pPr>
            <a:r>
              <a:rPr lang="sv-SE" b="0" i="0" dirty="0">
                <a:solidFill>
                  <a:srgbClr val="000000"/>
                </a:solidFill>
                <a:effectLst/>
                <a:latin typeface="proxima-nova"/>
              </a:rPr>
              <a:t>arvode till </a:t>
            </a:r>
            <a:r>
              <a:rPr lang="sv-SE" b="0" i="0" dirty="0" err="1">
                <a:solidFill>
                  <a:srgbClr val="000000"/>
                </a:solidFill>
                <a:effectLst/>
                <a:latin typeface="proxima-nova"/>
              </a:rPr>
              <a:t>lärgruppsledare</a:t>
            </a:r>
            <a:r>
              <a:rPr lang="sv-SE" b="0" i="0" dirty="0">
                <a:solidFill>
                  <a:srgbClr val="000000"/>
                </a:solidFill>
                <a:effectLst/>
                <a:latin typeface="proxima-nova"/>
              </a:rPr>
              <a:t>, kursledare, föreläsare, kulturarbetare eller processledare</a:t>
            </a:r>
          </a:p>
          <a:p>
            <a:pPr algn="l">
              <a:buFont typeface="Arial" panose="020B0604020202020204" pitchFamily="34" charset="0"/>
              <a:buChar char="•"/>
            </a:pPr>
            <a:r>
              <a:rPr lang="sv-SE" b="0" i="0" dirty="0">
                <a:solidFill>
                  <a:srgbClr val="000000"/>
                </a:solidFill>
                <a:effectLst/>
                <a:latin typeface="proxima-nova"/>
              </a:rPr>
              <a:t>lokalhyra</a:t>
            </a:r>
          </a:p>
          <a:p>
            <a:pPr algn="l">
              <a:buFont typeface="Arial" panose="020B0604020202020204" pitchFamily="34" charset="0"/>
              <a:buChar char="•"/>
            </a:pPr>
            <a:r>
              <a:rPr lang="sv-SE" b="0" i="0" dirty="0">
                <a:solidFill>
                  <a:srgbClr val="000000"/>
                </a:solidFill>
                <a:effectLst/>
                <a:latin typeface="proxima-nova"/>
              </a:rPr>
              <a:t>pedagogiska hjälpmedel/digitala hjälpmedel.</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56748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 – statligt lokalt aktivitetsstöd, avser att stödja idrottslig föreningsverksamhet för barn och ungdomar mellan 7 och 25 år (för deltagare med funktionsnedsättning finns ingen övre åldersgräns)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000000"/>
                </a:solidFill>
                <a:effectLst/>
                <a:latin typeface="proxima-nova"/>
              </a:rPr>
              <a:t>Vi på RF-SISU Sörmland arbetar med folkbildning, det vill säga ett lärande som bygger på frivillighet där deltagarna själva bestämmer vad, när och hur de vill lära. Våra folkbildningsverksamhet vänder sig till alla inom idrotten, oavsett om du är aktiv, ledare, förälder till idrottande barn eller föreningsledare.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000000"/>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000000"/>
                </a:solidFill>
                <a:effectLst/>
                <a:latin typeface="proxima-nova"/>
              </a:rPr>
              <a:t>RF-SISU Sörmland arbetar för att sörmländska idrottsföreningar ska ha kunskaper i föreningskunskap vilket ger förutsättningen för att driva en demokratisk och väl fungerande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234462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dirty="0">
                <a:solidFill>
                  <a:srgbClr val="000000"/>
                </a:solidFill>
                <a:effectLst/>
                <a:latin typeface="proxima-nova"/>
              </a:rPr>
              <a:t>Sista ansökan för period 4: </a:t>
            </a:r>
            <a:r>
              <a:rPr lang="sv-SE" b="0" i="0" dirty="0">
                <a:solidFill>
                  <a:srgbClr val="000000"/>
                </a:solidFill>
                <a:effectLst/>
                <a:latin typeface="proxima-nova"/>
              </a:rPr>
              <a:t>20/10</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1085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123118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dirty="0">
                <a:solidFill>
                  <a:srgbClr val="000000"/>
                </a:solidFill>
                <a:effectLst/>
                <a:latin typeface="proxima-nova"/>
              </a:rPr>
              <a:t>Vi på RF-SISU Sörmland vill skapa bra förutsättningar för idrott. Därför har vi ett utrustat </a:t>
            </a:r>
            <a:r>
              <a:rPr lang="sv-SE" b="1" i="0" dirty="0" err="1">
                <a:solidFill>
                  <a:srgbClr val="000000"/>
                </a:solidFill>
                <a:effectLst/>
                <a:latin typeface="proxima-nova"/>
              </a:rPr>
              <a:t>Fyscenter</a:t>
            </a:r>
            <a:r>
              <a:rPr lang="sv-SE" b="1" i="0" dirty="0">
                <a:solidFill>
                  <a:srgbClr val="000000"/>
                </a:solidFill>
                <a:effectLst/>
                <a:latin typeface="proxima-nova"/>
              </a:rPr>
              <a:t> på vårt huvudkontor i </a:t>
            </a:r>
            <a:r>
              <a:rPr lang="sv-SE" b="1" i="0" dirty="0" err="1">
                <a:solidFill>
                  <a:srgbClr val="000000"/>
                </a:solidFill>
                <a:effectLst/>
                <a:latin typeface="proxima-nova"/>
              </a:rPr>
              <a:t>MunktellArenan</a:t>
            </a:r>
            <a:r>
              <a:rPr lang="sv-SE" b="1" i="0" dirty="0">
                <a:solidFill>
                  <a:srgbClr val="000000"/>
                </a:solidFill>
                <a:effectLst/>
                <a:latin typeface="proxima-nova"/>
              </a:rPr>
              <a:t>, Eskilstuna där ni som förening, förbund eller skola har möjlighet att träna. Förutom att ni har möjlighet att hyra lokalen för träning hyr vi också ut testutrustning för </a:t>
            </a:r>
            <a:r>
              <a:rPr lang="sv-SE" b="1" i="0" dirty="0" err="1">
                <a:solidFill>
                  <a:srgbClr val="000000"/>
                </a:solidFill>
                <a:effectLst/>
                <a:latin typeface="proxima-nova"/>
              </a:rPr>
              <a:t>fystester</a:t>
            </a:r>
            <a:r>
              <a:rPr lang="sv-SE" b="1" i="0" dirty="0">
                <a:solidFill>
                  <a:srgbClr val="000000"/>
                </a:solidFill>
                <a:effectLst/>
                <a:latin typeface="proxima-nova"/>
              </a:rPr>
              <a:t>. </a:t>
            </a:r>
          </a:p>
          <a:p>
            <a:r>
              <a:rPr lang="sv-SE" dirty="0"/>
              <a:t>Vi har ett samarbete med Sveriges Olympiska Kommitté SOK där vi får ta del av deras verktyg </a:t>
            </a:r>
            <a:r>
              <a:rPr lang="sv-SE" dirty="0" err="1"/>
              <a:t>Fysprofilen</a:t>
            </a:r>
            <a:r>
              <a:rPr lang="sv-SE" dirty="0"/>
              <a:t> som är deras satsning på topp och talangidrotter. Tanken med FYSPROFILEN är att man ska ha ett verktyg för att följa upp sin fysträning och se att den går åt rätt håll, för just den idrott som man utövar. </a:t>
            </a:r>
          </a:p>
          <a:p>
            <a:r>
              <a:rPr lang="sv-SE" dirty="0"/>
              <a:t>Den innebär att du genom att göra ett antal tester får reda på vad du har för fysisk status jämfört med vad som är optimalt för just den idrott man ägnar sig åt. </a:t>
            </a:r>
            <a:r>
              <a:rPr lang="sv-SE" dirty="0" err="1"/>
              <a:t>Fysprofilen</a:t>
            </a:r>
            <a:r>
              <a:rPr lang="sv-SE" dirty="0"/>
              <a:t> visar således hur bra just du är tränad för din idrott. </a:t>
            </a:r>
          </a:p>
          <a:p>
            <a:r>
              <a:rPr lang="sv-SE" dirty="0"/>
              <a:t>Med hjälp av </a:t>
            </a:r>
            <a:r>
              <a:rPr lang="sv-SE" dirty="0" err="1"/>
              <a:t>Fysprofilen</a:t>
            </a:r>
            <a:r>
              <a:rPr lang="sv-SE" dirty="0"/>
              <a:t> ser man även balansen mellan dina fysiska kvaliteter i förhållande till de krav som ställs i din idrott och hur du utvecklas i din träning. Det man testar är styrka, </a:t>
            </a:r>
            <a:r>
              <a:rPr lang="sv-SE" dirty="0" err="1"/>
              <a:t>power</a:t>
            </a:r>
            <a:r>
              <a:rPr lang="sv-SE" dirty="0"/>
              <a:t> anaerob resp. aerob kapacitet.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06375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35564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4" name="Bildobjekt 3" descr="En bild som visar ritning&#10;&#10;Automatiskt genererad beskrivning">
            <a:extLst>
              <a:ext uri="{FF2B5EF4-FFF2-40B4-BE49-F238E27FC236}">
                <a16:creationId xmlns:a16="http://schemas.microsoft.com/office/drawing/2014/main" id="{C4E38D13-B3F9-435F-8F8F-DB7006D9F447}"/>
              </a:ext>
            </a:extLst>
          </p:cNvPr>
          <p:cNvPicPr>
            <a:picLocks noChangeAspect="1"/>
          </p:cNvPicPr>
          <p:nvPr userDrawn="1"/>
        </p:nvPicPr>
        <p:blipFill>
          <a:blip r:embed="rId2"/>
          <a:stretch>
            <a:fillRect/>
          </a:stretch>
        </p:blipFill>
        <p:spPr>
          <a:xfrm>
            <a:off x="827480" y="4681435"/>
            <a:ext cx="1436076" cy="1759290"/>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pic>
        <p:nvPicPr>
          <p:cNvPr id="14" name="Bildobjekt 13" descr="En bild som visar ritning&#10;&#10;Automatiskt genererad beskrivning">
            <a:extLst>
              <a:ext uri="{FF2B5EF4-FFF2-40B4-BE49-F238E27FC236}">
                <a16:creationId xmlns:a16="http://schemas.microsoft.com/office/drawing/2014/main" id="{631DD1C1-B772-422F-B5F1-97E25D2D4C7B}"/>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31180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dirty="0"/>
              <a:t>   Klicka på ikonen för att lägga till en bild</a:t>
            </a:r>
          </a:p>
        </p:txBody>
      </p:sp>
      <p:pic>
        <p:nvPicPr>
          <p:cNvPr id="6" name="Bildobjekt 5" descr="En bild som visar ritning&#10;&#10;Automatiskt genererad beskrivning">
            <a:extLst>
              <a:ext uri="{FF2B5EF4-FFF2-40B4-BE49-F238E27FC236}">
                <a16:creationId xmlns:a16="http://schemas.microsoft.com/office/drawing/2014/main" id="{B1CB8B10-C919-49B7-A034-39A4F92FBA33}"/>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225155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10" name="Bildobjekt 9" descr="En bild som visar ritning&#10;&#10;Automatiskt genererad beskrivning">
            <a:extLst>
              <a:ext uri="{FF2B5EF4-FFF2-40B4-BE49-F238E27FC236}">
                <a16:creationId xmlns:a16="http://schemas.microsoft.com/office/drawing/2014/main" id="{10E13DE8-D8C6-4025-993B-BF319115E379}"/>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424641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9188" y="1360119"/>
            <a:ext cx="1962351" cy="1800000"/>
          </a:xfrm>
        </p:spPr>
        <p:txBody>
          <a:bodyPr/>
          <a:lstStyle>
            <a:lvl1pPr marL="0" indent="0" algn="ctr">
              <a:buNone/>
              <a:defRPr sz="8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9188" y="3814183"/>
            <a:ext cx="1962351" cy="1798106"/>
          </a:xfrm>
        </p:spPr>
        <p:txBody>
          <a:bodyPr/>
          <a:lstStyle>
            <a:lvl1pPr marL="0" indent="0" algn="ctr">
              <a:buNone/>
              <a:defRPr sz="800"/>
            </a:lvl1pPr>
          </a:lstStyle>
          <a:p>
            <a:r>
              <a:rPr lang="sv-SE"/>
              <a:t>Klicka på ikonen för att lägga till en bild</a:t>
            </a:r>
            <a:endParaRPr lang="sv-SE" dirty="0"/>
          </a:p>
        </p:txBody>
      </p:sp>
      <p:pic>
        <p:nvPicPr>
          <p:cNvPr id="12" name="Bildobjekt 11" descr="En bild som visar ritning&#10;&#10;Automatiskt genererad beskrivning">
            <a:extLst>
              <a:ext uri="{FF2B5EF4-FFF2-40B4-BE49-F238E27FC236}">
                <a16:creationId xmlns:a16="http://schemas.microsoft.com/office/drawing/2014/main" id="{0D0CE221-2A0F-49A3-A741-A8FA945194AA}"/>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417626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dirty="0"/>
              <a:t> </a:t>
            </a:r>
          </a:p>
        </p:txBody>
      </p:sp>
      <p:pic>
        <p:nvPicPr>
          <p:cNvPr id="4" name="Bildobjekt 3" descr="En bild som visar ritning&#10;&#10;Automatiskt genererad beskrivning">
            <a:extLst>
              <a:ext uri="{FF2B5EF4-FFF2-40B4-BE49-F238E27FC236}">
                <a16:creationId xmlns:a16="http://schemas.microsoft.com/office/drawing/2014/main" id="{F4F1F296-C27F-475C-95A1-53402C0C64AF}"/>
              </a:ext>
            </a:extLst>
          </p:cNvPr>
          <p:cNvPicPr>
            <a:picLocks noChangeAspect="1"/>
          </p:cNvPicPr>
          <p:nvPr userDrawn="1"/>
        </p:nvPicPr>
        <p:blipFill>
          <a:blip r:embed="rId3"/>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418476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pic>
        <p:nvPicPr>
          <p:cNvPr id="9" name="Bildobjekt 8" descr="En bild som visar ritning&#10;&#10;Automatiskt genererad beskrivning">
            <a:extLst>
              <a:ext uri="{FF2B5EF4-FFF2-40B4-BE49-F238E27FC236}">
                <a16:creationId xmlns:a16="http://schemas.microsoft.com/office/drawing/2014/main" id="{082DA35B-905B-4932-8B8A-1813E9BF150A}"/>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312300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B3BDFF-0D3D-4AE0-B42C-BA16B04A81E8}"/>
              </a:ext>
            </a:extLst>
          </p:cNvPr>
          <p:cNvSpPr>
            <a:spLocks noGrp="1"/>
          </p:cNvSpPr>
          <p:nvPr>
            <p:ph type="dt" sz="half" idx="10"/>
          </p:nvPr>
        </p:nvSpPr>
        <p:spPr/>
        <p:txBody>
          <a:bodyPr/>
          <a:lstStyle/>
          <a:p>
            <a:fld id="{2B23DD51-B287-4C44-B435-494DF8F640B0}" type="datetimeFigureOut">
              <a:rPr lang="sv-SE" smtClean="0"/>
              <a:t>2024-09-10</a:t>
            </a:fld>
            <a:endParaRPr lang="sv-SE"/>
          </a:p>
        </p:txBody>
      </p:sp>
      <p:sp>
        <p:nvSpPr>
          <p:cNvPr id="3" name="Platshållare för sidfot 2">
            <a:extLst>
              <a:ext uri="{FF2B5EF4-FFF2-40B4-BE49-F238E27FC236}">
                <a16:creationId xmlns:a16="http://schemas.microsoft.com/office/drawing/2014/main" id="{0CA918A0-D120-464B-88CD-0A82D6F3CDA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E788478-C021-476F-B9E7-96AEADD3B61C}"/>
              </a:ext>
            </a:extLst>
          </p:cNvPr>
          <p:cNvSpPr>
            <a:spLocks noGrp="1"/>
          </p:cNvSpPr>
          <p:nvPr>
            <p:ph type="sldNum" sz="quarter" idx="12"/>
          </p:nvPr>
        </p:nvSpPr>
        <p:spPr/>
        <p:txBody>
          <a:bodyPr/>
          <a:lstStyle/>
          <a:p>
            <a:fld id="{6274B66A-0BDD-4EEB-81C9-5A16F202FA6E}" type="slidenum">
              <a:rPr lang="sv-SE" smtClean="0"/>
              <a:t>‹#›</a:t>
            </a:fld>
            <a:endParaRPr lang="sv-SE"/>
          </a:p>
        </p:txBody>
      </p:sp>
    </p:spTree>
    <p:extLst>
      <p:ext uri="{BB962C8B-B14F-4D97-AF65-F5344CB8AC3E}">
        <p14:creationId xmlns:p14="http://schemas.microsoft.com/office/powerpoint/2010/main" val="28125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CEB5AA-5573-40C3-A7B1-2B702A36A90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44BFFD5-DDE7-478B-946C-8CABDB0FB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C923E4-7106-406B-995C-D62C6F131CA5}"/>
              </a:ext>
            </a:extLst>
          </p:cNvPr>
          <p:cNvSpPr>
            <a:spLocks noGrp="1"/>
          </p:cNvSpPr>
          <p:nvPr>
            <p:ph type="dt" sz="half" idx="10"/>
          </p:nvPr>
        </p:nvSpPr>
        <p:spPr/>
        <p:txBody>
          <a:bodyPr/>
          <a:lstStyle/>
          <a:p>
            <a:fld id="{2B23DD51-B287-4C44-B435-494DF8F640B0}" type="datetimeFigureOut">
              <a:rPr lang="sv-SE" smtClean="0"/>
              <a:t>2024-09-10</a:t>
            </a:fld>
            <a:endParaRPr lang="sv-SE"/>
          </a:p>
        </p:txBody>
      </p:sp>
      <p:sp>
        <p:nvSpPr>
          <p:cNvPr id="5" name="Platshållare för sidfot 4">
            <a:extLst>
              <a:ext uri="{FF2B5EF4-FFF2-40B4-BE49-F238E27FC236}">
                <a16:creationId xmlns:a16="http://schemas.microsoft.com/office/drawing/2014/main" id="{950FA0F5-F8C3-4AC9-96F9-673393B98E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89D060-8AF0-4E32-BB59-73CDB8401773}"/>
              </a:ext>
            </a:extLst>
          </p:cNvPr>
          <p:cNvSpPr>
            <a:spLocks noGrp="1"/>
          </p:cNvSpPr>
          <p:nvPr>
            <p:ph type="sldNum" sz="quarter" idx="12"/>
          </p:nvPr>
        </p:nvSpPr>
        <p:spPr/>
        <p:txBody>
          <a:bodyPr/>
          <a:lstStyle/>
          <a:p>
            <a:fld id="{6274B66A-0BDD-4EEB-81C9-5A16F202FA6E}" type="slidenum">
              <a:rPr lang="sv-SE" smtClean="0"/>
              <a:t>‹#›</a:t>
            </a:fld>
            <a:endParaRPr lang="sv-SE"/>
          </a:p>
        </p:txBody>
      </p:sp>
    </p:spTree>
    <p:extLst>
      <p:ext uri="{BB962C8B-B14F-4D97-AF65-F5344CB8AC3E}">
        <p14:creationId xmlns:p14="http://schemas.microsoft.com/office/powerpoint/2010/main" val="74636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tro och avslutningsbild">
    <p:bg>
      <p:bgPr>
        <a:solidFill>
          <a:schemeClr val="accent2">
            <a:alpha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E3BDE234-CF45-4BDA-8FD2-CD322D7B2C27}"/>
              </a:ext>
            </a:extLst>
          </p:cNvPr>
          <p:cNvPicPr>
            <a:picLocks noChangeAspect="1"/>
          </p:cNvPicPr>
          <p:nvPr userDrawn="1"/>
        </p:nvPicPr>
        <p:blipFill>
          <a:blip r:embed="rId2"/>
          <a:stretch>
            <a:fillRect/>
          </a:stretch>
        </p:blipFill>
        <p:spPr>
          <a:xfrm>
            <a:off x="827480" y="4681435"/>
            <a:ext cx="1436076" cy="1759290"/>
          </a:xfrm>
          <a:prstGeom prst="rect">
            <a:avLst/>
          </a:prstGeom>
        </p:spPr>
      </p:pic>
    </p:spTree>
    <p:extLst>
      <p:ext uri="{BB962C8B-B14F-4D97-AF65-F5344CB8AC3E}">
        <p14:creationId xmlns:p14="http://schemas.microsoft.com/office/powerpoint/2010/main" val="197329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rgbClr val="007B5E"/>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3" name="Bildobjekt 2" descr="En bild som visar ritning&#10;&#10;Automatiskt genererad beskrivning">
            <a:extLst>
              <a:ext uri="{FF2B5EF4-FFF2-40B4-BE49-F238E27FC236}">
                <a16:creationId xmlns:a16="http://schemas.microsoft.com/office/drawing/2014/main" id="{ED686D27-9F1B-4203-A2CD-7AA9FCD2C963}"/>
              </a:ext>
            </a:extLst>
          </p:cNvPr>
          <p:cNvPicPr>
            <a:picLocks noChangeAspect="1"/>
          </p:cNvPicPr>
          <p:nvPr userDrawn="1"/>
        </p:nvPicPr>
        <p:blipFill>
          <a:blip r:embed="rId2"/>
          <a:stretch>
            <a:fillRect/>
          </a:stretch>
        </p:blipFill>
        <p:spPr>
          <a:xfrm>
            <a:off x="11563641" y="198107"/>
            <a:ext cx="415214" cy="508664"/>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_grön">
    <p:bg>
      <p:bgPr>
        <a:solidFill>
          <a:srgbClr val="007B5E">
            <a:alpha val="80000"/>
          </a:srgbClr>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20" name="Bildobjekt 19" descr="En bild som visar ritning&#10;&#10;Automatiskt genererad beskrivning">
            <a:extLst>
              <a:ext uri="{FF2B5EF4-FFF2-40B4-BE49-F238E27FC236}">
                <a16:creationId xmlns:a16="http://schemas.microsoft.com/office/drawing/2014/main" id="{50312D95-BB1D-421C-B1E0-F130A7B24F99}"/>
              </a:ext>
            </a:extLst>
          </p:cNvPr>
          <p:cNvPicPr>
            <a:picLocks noChangeAspect="1"/>
          </p:cNvPicPr>
          <p:nvPr userDrawn="1"/>
        </p:nvPicPr>
        <p:blipFill>
          <a:blip r:embed="rId2"/>
          <a:stretch>
            <a:fillRect/>
          </a:stretch>
        </p:blipFill>
        <p:spPr>
          <a:xfrm>
            <a:off x="11563641" y="198107"/>
            <a:ext cx="415214" cy="508664"/>
          </a:xfrm>
          <a:prstGeom prst="rect">
            <a:avLst/>
          </a:prstGeom>
        </p:spPr>
      </p:pic>
    </p:spTree>
    <p:extLst>
      <p:ext uri="{BB962C8B-B14F-4D97-AF65-F5344CB8AC3E}">
        <p14:creationId xmlns:p14="http://schemas.microsoft.com/office/powerpoint/2010/main" val="229519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9ED6F69F-EE36-414F-A577-ED213F671B39}"/>
              </a:ext>
            </a:extLst>
          </p:cNvPr>
          <p:cNvPicPr>
            <a:picLocks noChangeAspect="1"/>
          </p:cNvPicPr>
          <p:nvPr userDrawn="1"/>
        </p:nvPicPr>
        <p:blipFill>
          <a:blip r:embed="rId2"/>
          <a:stretch>
            <a:fillRect/>
          </a:stretch>
        </p:blipFill>
        <p:spPr>
          <a:xfrm>
            <a:off x="11563641" y="198107"/>
            <a:ext cx="415214" cy="508664"/>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_röd">
    <p:bg>
      <p:bgPr>
        <a:solidFill>
          <a:schemeClr val="accent5">
            <a:alpha val="80000"/>
          </a:schemeClr>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0" name="Bildobjekt 29" descr="En bild som visar ritning&#10;&#10;Automatiskt genererad beskrivning">
            <a:extLst>
              <a:ext uri="{FF2B5EF4-FFF2-40B4-BE49-F238E27FC236}">
                <a16:creationId xmlns:a16="http://schemas.microsoft.com/office/drawing/2014/main" id="{7380118A-6222-45DB-B7E0-DE7F858EF90F}"/>
              </a:ext>
            </a:extLst>
          </p:cNvPr>
          <p:cNvPicPr>
            <a:picLocks noChangeAspect="1"/>
          </p:cNvPicPr>
          <p:nvPr userDrawn="1"/>
        </p:nvPicPr>
        <p:blipFill>
          <a:blip r:embed="rId2"/>
          <a:stretch>
            <a:fillRect/>
          </a:stretch>
        </p:blipFill>
        <p:spPr>
          <a:xfrm>
            <a:off x="11563641" y="198107"/>
            <a:ext cx="415214" cy="508664"/>
          </a:xfrm>
          <a:prstGeom prst="rect">
            <a:avLst/>
          </a:prstGeom>
        </p:spPr>
      </p:pic>
    </p:spTree>
    <p:extLst>
      <p:ext uri="{BB962C8B-B14F-4D97-AF65-F5344CB8AC3E}">
        <p14:creationId xmlns:p14="http://schemas.microsoft.com/office/powerpoint/2010/main" val="70430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pic>
        <p:nvPicPr>
          <p:cNvPr id="12" name="Bildobjekt 11" descr="En bild som visar ritning&#10;&#10;Automatiskt genererad beskrivning">
            <a:extLst>
              <a:ext uri="{FF2B5EF4-FFF2-40B4-BE49-F238E27FC236}">
                <a16:creationId xmlns:a16="http://schemas.microsoft.com/office/drawing/2014/main" id="{6986B1BF-31EE-4DE3-AF40-DEAB5650A32C}"/>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180776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endParaRPr lang="sv-SE" dirty="0"/>
          </a:p>
        </p:txBody>
      </p:sp>
      <p:pic>
        <p:nvPicPr>
          <p:cNvPr id="5" name="Bildobjekt 4" descr="En bild som visar ritning&#10;&#10;Automatiskt genererad beskrivning">
            <a:extLst>
              <a:ext uri="{FF2B5EF4-FFF2-40B4-BE49-F238E27FC236}">
                <a16:creationId xmlns:a16="http://schemas.microsoft.com/office/drawing/2014/main" id="{E23AF565-B234-4D57-866B-5F21778436CA}"/>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400604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endParaRPr lang="sv-SE" dirty="0"/>
          </a:p>
        </p:txBody>
      </p:sp>
      <p:pic>
        <p:nvPicPr>
          <p:cNvPr id="5" name="Bildobjekt 4" descr="En bild som visar ritning&#10;&#10;Automatiskt genererad beskrivning">
            <a:extLst>
              <a:ext uri="{FF2B5EF4-FFF2-40B4-BE49-F238E27FC236}">
                <a16:creationId xmlns:a16="http://schemas.microsoft.com/office/drawing/2014/main" id="{5A4A8001-1E7B-43A1-A269-1B2FE6867EA7}"/>
              </a:ext>
            </a:extLst>
          </p:cNvPr>
          <p:cNvPicPr>
            <a:picLocks noChangeAspect="1"/>
          </p:cNvPicPr>
          <p:nvPr userDrawn="1"/>
        </p:nvPicPr>
        <p:blipFill>
          <a:blip r:embed="rId2"/>
          <a:stretch>
            <a:fillRect/>
          </a:stretch>
        </p:blipFill>
        <p:spPr>
          <a:xfrm>
            <a:off x="11420622" y="111458"/>
            <a:ext cx="485360" cy="594598"/>
          </a:xfrm>
          <a:prstGeom prst="rect">
            <a:avLst/>
          </a:prstGeom>
        </p:spPr>
      </p:pic>
    </p:spTree>
    <p:extLst>
      <p:ext uri="{BB962C8B-B14F-4D97-AF65-F5344CB8AC3E}">
        <p14:creationId xmlns:p14="http://schemas.microsoft.com/office/powerpoint/2010/main" val="41615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7"/>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70" r:id="rId3"/>
    <p:sldLayoutId id="2147483673" r:id="rId4"/>
    <p:sldLayoutId id="2147483656" r:id="rId5"/>
    <p:sldLayoutId id="2147483674" r:id="rId6"/>
    <p:sldLayoutId id="2147483652" r:id="rId7"/>
    <p:sldLayoutId id="2147483659" r:id="rId8"/>
    <p:sldLayoutId id="2147483660" r:id="rId9"/>
    <p:sldLayoutId id="2147483669" r:id="rId10"/>
    <p:sldLayoutId id="2147483668" r:id="rId11"/>
    <p:sldLayoutId id="2147483667" r:id="rId12"/>
    <p:sldLayoutId id="2147483666" r:id="rId13"/>
    <p:sldLayoutId id="2147483671" r:id="rId14"/>
    <p:sldLayoutId id="2147483677" r:id="rId15"/>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B6A3280-D4EE-4981-85A8-260D27FC6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272ABF0-0171-44D6-9C32-0FD5C05B5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9C939F-3842-47E1-B135-33A1AF334A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3DD51-B287-4C44-B435-494DF8F640B0}" type="datetimeFigureOut">
              <a:rPr lang="sv-SE" smtClean="0"/>
              <a:t>2024-09-10</a:t>
            </a:fld>
            <a:endParaRPr lang="sv-SE"/>
          </a:p>
        </p:txBody>
      </p:sp>
      <p:sp>
        <p:nvSpPr>
          <p:cNvPr id="5" name="Platshållare för sidfot 4">
            <a:extLst>
              <a:ext uri="{FF2B5EF4-FFF2-40B4-BE49-F238E27FC236}">
                <a16:creationId xmlns:a16="http://schemas.microsoft.com/office/drawing/2014/main" id="{D84BAF41-77F1-4557-852E-440F0C601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3F8D33E-EFA9-4B57-82FB-57DA353FA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B66A-0BDD-4EEB-81C9-5A16F202FA6E}" type="slidenum">
              <a:rPr lang="sv-SE" smtClean="0"/>
              <a:t>‹#›</a:t>
            </a:fld>
            <a:endParaRPr lang="sv-SE"/>
          </a:p>
        </p:txBody>
      </p:sp>
    </p:spTree>
    <p:extLst>
      <p:ext uri="{BB962C8B-B14F-4D97-AF65-F5344CB8AC3E}">
        <p14:creationId xmlns:p14="http://schemas.microsoft.com/office/powerpoint/2010/main" val="510825890"/>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www.flickr.com/photos/wastes/331707820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B41BF5-5AA6-9D37-8357-F93F90B3A311}"/>
              </a:ext>
            </a:extLst>
          </p:cNvPr>
          <p:cNvSpPr>
            <a:spLocks noGrp="1"/>
          </p:cNvSpPr>
          <p:nvPr>
            <p:ph type="ctrTitle"/>
          </p:nvPr>
        </p:nvSpPr>
        <p:spPr>
          <a:xfrm>
            <a:off x="735914" y="1477962"/>
            <a:ext cx="6838858" cy="2173739"/>
          </a:xfrm>
        </p:spPr>
        <p:txBody>
          <a:bodyPr/>
          <a:lstStyle/>
          <a:p>
            <a:r>
              <a:rPr lang="sv-SE" dirty="0"/>
              <a:t>RF-SISU Sörmland</a:t>
            </a:r>
          </a:p>
        </p:txBody>
      </p:sp>
    </p:spTree>
    <p:extLst>
      <p:ext uri="{BB962C8B-B14F-4D97-AF65-F5344CB8AC3E}">
        <p14:creationId xmlns:p14="http://schemas.microsoft.com/office/powerpoint/2010/main" val="71272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B4DD0-E9DD-A437-042E-3CF863372070}"/>
              </a:ext>
            </a:extLst>
          </p:cNvPr>
          <p:cNvSpPr>
            <a:spLocks noGrp="1"/>
          </p:cNvSpPr>
          <p:nvPr>
            <p:ph type="title"/>
          </p:nvPr>
        </p:nvSpPr>
        <p:spPr>
          <a:xfrm>
            <a:off x="725688" y="431383"/>
            <a:ext cx="7731938" cy="1039377"/>
          </a:xfrm>
        </p:spPr>
        <p:txBody>
          <a:bodyPr anchor="b">
            <a:normAutofit/>
          </a:bodyPr>
          <a:lstStyle/>
          <a:p>
            <a:r>
              <a:rPr lang="sv-SE" dirty="0"/>
              <a:t>Verktyg för utveckling</a:t>
            </a:r>
          </a:p>
        </p:txBody>
      </p:sp>
      <p:graphicFrame>
        <p:nvGraphicFramePr>
          <p:cNvPr id="5" name="Platshållare för innehåll 2">
            <a:extLst>
              <a:ext uri="{FF2B5EF4-FFF2-40B4-BE49-F238E27FC236}">
                <a16:creationId xmlns:a16="http://schemas.microsoft.com/office/drawing/2014/main" id="{23A27898-3035-C669-999F-3A773B04E85B}"/>
              </a:ext>
            </a:extLst>
          </p:cNvPr>
          <p:cNvGraphicFramePr/>
          <p:nvPr>
            <p:extLst>
              <p:ext uri="{D42A27DB-BD31-4B8C-83A1-F6EECF244321}">
                <p14:modId xmlns:p14="http://schemas.microsoft.com/office/powerpoint/2010/main" val="2880333285"/>
              </p:ext>
            </p:extLst>
          </p:nvPr>
        </p:nvGraphicFramePr>
        <p:xfrm>
          <a:off x="725687" y="1738859"/>
          <a:ext cx="6289709" cy="484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87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AA0FBA-C43B-4795-8373-4CDF33BEA434}"/>
              </a:ext>
            </a:extLst>
          </p:cNvPr>
          <p:cNvSpPr/>
          <p:nvPr/>
        </p:nvSpPr>
        <p:spPr>
          <a:xfrm>
            <a:off x="728369" y="1016000"/>
            <a:ext cx="5367632" cy="1044575"/>
          </a:xfrm>
          <a:prstGeom prst="rect">
            <a:avLst/>
          </a:prstGeom>
        </p:spPr>
        <p:txBody>
          <a:bodyPr vert="horz" lIns="0" tIns="0" rIns="0" bIns="0" rtlCol="0" anchor="b" anchorCtr="0">
            <a:normAutofit/>
          </a:bodyPr>
          <a:lstStyle/>
          <a:p>
            <a:pPr>
              <a:lnSpc>
                <a:spcPct val="90000"/>
              </a:lnSpc>
              <a:spcBef>
                <a:spcPct val="0"/>
              </a:spcBef>
              <a:spcAft>
                <a:spcPts val="600"/>
              </a:spcAft>
            </a:pPr>
            <a:r>
              <a:rPr lang="sv-SE" sz="2900" b="1" u="sng" kern="1200">
                <a:solidFill>
                  <a:schemeClr val="bg1"/>
                </a:solidFill>
                <a:latin typeface="+mj-lt"/>
                <a:ea typeface="+mj-ea"/>
                <a:cs typeface="+mj-cs"/>
              </a:rPr>
              <a:t>Exempel på Folkbildning i föreningen…</a:t>
            </a:r>
          </a:p>
        </p:txBody>
      </p:sp>
      <p:sp>
        <p:nvSpPr>
          <p:cNvPr id="4" name="Rektangel 3">
            <a:extLst>
              <a:ext uri="{FF2B5EF4-FFF2-40B4-BE49-F238E27FC236}">
                <a16:creationId xmlns:a16="http://schemas.microsoft.com/office/drawing/2014/main" id="{2707DF45-34AD-4752-8ED8-73EB74F2BDBA}"/>
              </a:ext>
            </a:extLst>
          </p:cNvPr>
          <p:cNvSpPr/>
          <p:nvPr/>
        </p:nvSpPr>
        <p:spPr>
          <a:xfrm>
            <a:off x="725688" y="2173574"/>
            <a:ext cx="5367633" cy="4171664"/>
          </a:xfrm>
          <a:prstGeom prst="rect">
            <a:avLst/>
          </a:prstGeom>
        </p:spPr>
        <p:txBody>
          <a:bodyPr vert="horz" lIns="0" tIns="0" rIns="0" bIns="0" rtlCol="0">
            <a:normAutofit/>
          </a:bodyPr>
          <a:lstStyle/>
          <a:p>
            <a:pPr>
              <a:spcBef>
                <a:spcPts val="1000"/>
              </a:spcBef>
              <a:spcAft>
                <a:spcPts val="600"/>
              </a:spcAft>
            </a:pPr>
            <a:br>
              <a:rPr lang="sv-SE" sz="1700" kern="1200" baseline="0" dirty="0">
                <a:solidFill>
                  <a:schemeClr val="bg1"/>
                </a:solidFill>
                <a:latin typeface="+mn-lt"/>
                <a:ea typeface="+mn-ea"/>
                <a:cs typeface="+mn-cs"/>
              </a:rPr>
            </a:br>
            <a:r>
              <a:rPr lang="sv-SE" sz="1700" kern="1200" baseline="0" dirty="0" err="1">
                <a:solidFill>
                  <a:schemeClr val="bg1"/>
                </a:solidFill>
                <a:latin typeface="+mn-lt"/>
                <a:ea typeface="+mn-ea"/>
                <a:cs typeface="+mn-cs"/>
              </a:rPr>
              <a:t>Teambuilding</a:t>
            </a:r>
            <a:r>
              <a:rPr lang="sv-SE" sz="1700" kern="1200" baseline="0" dirty="0">
                <a:solidFill>
                  <a:schemeClr val="bg1"/>
                </a:solidFill>
                <a:latin typeface="+mn-lt"/>
                <a:ea typeface="+mn-ea"/>
                <a:cs typeface="+mn-cs"/>
              </a:rPr>
              <a:t> 		Tränarträffar </a:t>
            </a:r>
          </a:p>
          <a:p>
            <a:pPr>
              <a:spcBef>
                <a:spcPts val="1000"/>
              </a:spcBef>
              <a:spcAft>
                <a:spcPts val="600"/>
              </a:spcAft>
            </a:pPr>
            <a:r>
              <a:rPr lang="sv-SE" sz="1700" kern="1200" baseline="0" dirty="0">
                <a:solidFill>
                  <a:schemeClr val="bg1"/>
                </a:solidFill>
                <a:latin typeface="+mn-lt"/>
                <a:ea typeface="+mn-ea"/>
                <a:cs typeface="+mn-cs"/>
              </a:rPr>
              <a:t> Teori                                      Processer</a:t>
            </a:r>
            <a:br>
              <a:rPr lang="sv-SE" sz="1700" kern="1200" baseline="0" dirty="0">
                <a:solidFill>
                  <a:schemeClr val="bg1"/>
                </a:solidFill>
                <a:latin typeface="+mn-lt"/>
                <a:ea typeface="+mn-ea"/>
                <a:cs typeface="+mn-cs"/>
              </a:rPr>
            </a:b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Styrelsearbete		Valberedningen 	      	</a:t>
            </a: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Marknadsgruppen    	Ungdomskommittén		</a:t>
            </a: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Föräldragrupper		Sportkommittén </a:t>
            </a:r>
            <a:br>
              <a:rPr lang="sv-SE" sz="1700" kern="1200" baseline="0" dirty="0">
                <a:solidFill>
                  <a:schemeClr val="bg1"/>
                </a:solidFill>
                <a:latin typeface="+mn-lt"/>
                <a:ea typeface="+mn-ea"/>
                <a:cs typeface="+mn-cs"/>
              </a:rPr>
            </a:b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Arrangemang		Utbildningsgruppen	 	</a:t>
            </a: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Arena/anläggningsutveckling		</a:t>
            </a:r>
            <a:br>
              <a:rPr lang="sv-SE" sz="1700" kern="1200" baseline="0" dirty="0">
                <a:solidFill>
                  <a:schemeClr val="bg1"/>
                </a:solidFill>
                <a:latin typeface="+mn-lt"/>
                <a:ea typeface="+mn-ea"/>
                <a:cs typeface="+mn-cs"/>
              </a:rPr>
            </a:br>
            <a:r>
              <a:rPr lang="sv-SE" sz="1700" kern="1200" baseline="0" dirty="0">
                <a:solidFill>
                  <a:schemeClr val="bg1"/>
                </a:solidFill>
                <a:latin typeface="+mn-lt"/>
                <a:ea typeface="+mn-ea"/>
                <a:cs typeface="+mn-cs"/>
              </a:rPr>
              <a:t>Planeringsarbete		</a:t>
            </a:r>
          </a:p>
        </p:txBody>
      </p:sp>
    </p:spTree>
    <p:extLst>
      <p:ext uri="{BB962C8B-B14F-4D97-AF65-F5344CB8AC3E}">
        <p14:creationId xmlns:p14="http://schemas.microsoft.com/office/powerpoint/2010/main" val="141265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AE0F3CE-CAA4-0B66-12DC-9267434D7316}"/>
              </a:ext>
            </a:extLst>
          </p:cNvPr>
          <p:cNvSpPr>
            <a:spLocks noGrp="1"/>
          </p:cNvSpPr>
          <p:nvPr>
            <p:ph type="title"/>
          </p:nvPr>
        </p:nvSpPr>
        <p:spPr>
          <a:xfrm>
            <a:off x="725688" y="512762"/>
            <a:ext cx="7731938" cy="1039377"/>
          </a:xfrm>
        </p:spPr>
        <p:txBody>
          <a:bodyPr vert="horz" lIns="0" tIns="0" rIns="0" bIns="0" rtlCol="0" anchor="b" anchorCtr="0">
            <a:normAutofit/>
          </a:bodyPr>
          <a:lstStyle/>
          <a:p>
            <a:r>
              <a:rPr lang="sv-SE" sz="3500" kern="1200" dirty="0"/>
              <a:t>Exempel på utbildningsinriktningar</a:t>
            </a:r>
          </a:p>
        </p:txBody>
      </p:sp>
      <p:sp>
        <p:nvSpPr>
          <p:cNvPr id="23" name="Content Placeholder 2">
            <a:extLst>
              <a:ext uri="{FF2B5EF4-FFF2-40B4-BE49-F238E27FC236}">
                <a16:creationId xmlns:a16="http://schemas.microsoft.com/office/drawing/2014/main" id="{EB93B737-6CA6-A105-11C1-C3D49CCEE260}"/>
              </a:ext>
            </a:extLst>
          </p:cNvPr>
          <p:cNvSpPr>
            <a:spLocks noGrp="1"/>
          </p:cNvSpPr>
          <p:nvPr>
            <p:ph idx="1"/>
          </p:nvPr>
        </p:nvSpPr>
        <p:spPr>
          <a:xfrm>
            <a:off x="725688" y="2420938"/>
            <a:ext cx="5370312" cy="3924300"/>
          </a:xfrm>
        </p:spPr>
        <p:txBody>
          <a:bodyPr vert="horz" lIns="0" tIns="0" rIns="0" bIns="0" rtlCol="0">
            <a:normAutofit/>
          </a:bodyPr>
          <a:lstStyle/>
          <a:p>
            <a:pPr marL="0" fontAlgn="b">
              <a:lnSpc>
                <a:spcPct val="100000"/>
              </a:lnSpc>
              <a:spcBef>
                <a:spcPts val="0"/>
              </a:spcBef>
            </a:pPr>
            <a:endParaRPr lang="sv-SE" sz="1300" b="0" i="0" u="none" strike="noStrike" dirty="0">
              <a:effectLst/>
            </a:endParaRPr>
          </a:p>
          <a:p>
            <a:pPr>
              <a:lnSpc>
                <a:spcPct val="100000"/>
              </a:lnSpc>
            </a:pPr>
            <a:endParaRPr lang="sv-SE" sz="1300" dirty="0"/>
          </a:p>
        </p:txBody>
      </p:sp>
      <p:graphicFrame>
        <p:nvGraphicFramePr>
          <p:cNvPr id="2" name="Tabell 1">
            <a:extLst>
              <a:ext uri="{FF2B5EF4-FFF2-40B4-BE49-F238E27FC236}">
                <a16:creationId xmlns:a16="http://schemas.microsoft.com/office/drawing/2014/main" id="{5073A162-B56F-5A54-835B-5BFB9BB37AAE}"/>
              </a:ext>
            </a:extLst>
          </p:cNvPr>
          <p:cNvGraphicFramePr>
            <a:graphicFrameLocks noGrp="1"/>
          </p:cNvGraphicFramePr>
          <p:nvPr>
            <p:extLst>
              <p:ext uri="{D42A27DB-BD31-4B8C-83A1-F6EECF244321}">
                <p14:modId xmlns:p14="http://schemas.microsoft.com/office/powerpoint/2010/main" val="3210654812"/>
              </p:ext>
            </p:extLst>
          </p:nvPr>
        </p:nvGraphicFramePr>
        <p:xfrm>
          <a:off x="725688" y="1552139"/>
          <a:ext cx="5146792" cy="4989771"/>
        </p:xfrm>
        <a:graphic>
          <a:graphicData uri="http://schemas.openxmlformats.org/drawingml/2006/table">
            <a:tbl>
              <a:tblPr>
                <a:tableStyleId>{5C22544A-7EE6-4342-B048-85BDC9FD1C3A}</a:tableStyleId>
              </a:tblPr>
              <a:tblGrid>
                <a:gridCol w="2835227">
                  <a:extLst>
                    <a:ext uri="{9D8B030D-6E8A-4147-A177-3AD203B41FA5}">
                      <a16:colId xmlns:a16="http://schemas.microsoft.com/office/drawing/2014/main" val="1714724518"/>
                    </a:ext>
                  </a:extLst>
                </a:gridCol>
                <a:gridCol w="1296830">
                  <a:extLst>
                    <a:ext uri="{9D8B030D-6E8A-4147-A177-3AD203B41FA5}">
                      <a16:colId xmlns:a16="http://schemas.microsoft.com/office/drawing/2014/main" val="2942101633"/>
                    </a:ext>
                  </a:extLst>
                </a:gridCol>
                <a:gridCol w="1014735">
                  <a:extLst>
                    <a:ext uri="{9D8B030D-6E8A-4147-A177-3AD203B41FA5}">
                      <a16:colId xmlns:a16="http://schemas.microsoft.com/office/drawing/2014/main" val="196579260"/>
                    </a:ext>
                  </a:extLst>
                </a:gridCol>
              </a:tblGrid>
              <a:tr h="207383">
                <a:tc>
                  <a:txBody>
                    <a:bodyPr/>
                    <a:lstStyle/>
                    <a:p>
                      <a:pPr algn="l" fontAlgn="b"/>
                      <a:r>
                        <a:rPr lang="sv-SE" sz="1200" b="1" u="none" strike="noStrike" dirty="0">
                          <a:effectLst/>
                          <a:highlight>
                            <a:srgbClr val="E5E5E5"/>
                          </a:highlight>
                        </a:rPr>
                        <a:t>Utbildningsinriktning</a:t>
                      </a:r>
                      <a:endParaRPr lang="sv-SE" sz="1200" b="1" i="0" u="none" strike="noStrike" dirty="0">
                        <a:effectLst/>
                        <a:highlight>
                          <a:srgbClr val="E5E5E5"/>
                        </a:highligh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b="1" u="none" strike="noStrike" dirty="0">
                          <a:effectLst/>
                          <a:highlight>
                            <a:srgbClr val="E5E5E5"/>
                          </a:highlight>
                        </a:rPr>
                        <a:t>Verksamhetsform</a:t>
                      </a:r>
                      <a:endParaRPr lang="sv-SE" sz="1200" b="1" i="0" u="none" strike="noStrike" dirty="0">
                        <a:effectLst/>
                        <a:highlight>
                          <a:srgbClr val="E5E5E5"/>
                        </a:highligh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b="1" u="none" strike="noStrike" dirty="0">
                          <a:effectLst/>
                          <a:highlight>
                            <a:srgbClr val="E5E5E5"/>
                          </a:highlight>
                        </a:rPr>
                        <a:t>Antal Deltagare</a:t>
                      </a:r>
                      <a:endParaRPr lang="sv-SE" sz="1200" b="1" i="0" u="none" strike="noStrike" dirty="0">
                        <a:effectLst/>
                        <a:highlight>
                          <a:srgbClr val="E5E5E5"/>
                        </a:highligh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866549"/>
                  </a:ext>
                </a:extLst>
              </a:tr>
              <a:tr h="244872">
                <a:tc>
                  <a:txBody>
                    <a:bodyPr/>
                    <a:lstStyle/>
                    <a:p>
                      <a:pPr algn="l" fontAlgn="b"/>
                      <a:r>
                        <a:rPr lang="sv-SE" sz="1200" u="none" strike="noStrike">
                          <a:effectLst/>
                        </a:rPr>
                        <a:t>Samverkan Röd/Junior HT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err="1">
                          <a:effectLst/>
                        </a:rPr>
                        <a:t>Lärgrupp</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9</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590796"/>
                  </a:ext>
                </a:extLst>
              </a:tr>
              <a:tr h="244872">
                <a:tc>
                  <a:txBody>
                    <a:bodyPr/>
                    <a:lstStyle/>
                    <a:p>
                      <a:pPr algn="l" fontAlgn="b"/>
                      <a:r>
                        <a:rPr lang="sv-SE" sz="1200" u="none" strike="noStrike">
                          <a:effectLst/>
                        </a:rPr>
                        <a:t>En Tröja för alla</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48</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893791"/>
                  </a:ext>
                </a:extLst>
              </a:tr>
              <a:tr h="244872">
                <a:tc>
                  <a:txBody>
                    <a:bodyPr/>
                    <a:lstStyle/>
                    <a:p>
                      <a:pPr algn="l" fontAlgn="b"/>
                      <a:r>
                        <a:rPr lang="sv-SE" sz="1200" u="none" strike="noStrike">
                          <a:effectLst/>
                        </a:rPr>
                        <a:t>Överlämning IdrottOnline</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Föreningsbesök</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1</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9323990"/>
                  </a:ext>
                </a:extLst>
              </a:tr>
              <a:tr h="244872">
                <a:tc>
                  <a:txBody>
                    <a:bodyPr/>
                    <a:lstStyle/>
                    <a:p>
                      <a:pPr algn="l" fontAlgn="b"/>
                      <a:r>
                        <a:rPr lang="sv-SE" sz="1200" u="none" strike="noStrike">
                          <a:effectLst/>
                        </a:rPr>
                        <a:t>Uppflyttningsträffar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33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135959"/>
                  </a:ext>
                </a:extLst>
              </a:tr>
              <a:tr h="244872">
                <a:tc>
                  <a:txBody>
                    <a:bodyPr/>
                    <a:lstStyle/>
                    <a:p>
                      <a:pPr algn="l" fontAlgn="b"/>
                      <a:r>
                        <a:rPr lang="sv-SE" sz="1200" u="none" strike="noStrike">
                          <a:effectLst/>
                        </a:rPr>
                        <a:t>Planeringsträffar 20-års jubileum</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7</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516165"/>
                  </a:ext>
                </a:extLst>
              </a:tr>
              <a:tr h="244872">
                <a:tc>
                  <a:txBody>
                    <a:bodyPr/>
                    <a:lstStyle/>
                    <a:p>
                      <a:pPr algn="l" fontAlgn="b"/>
                      <a:r>
                        <a:rPr lang="sv-SE" sz="1200" u="none" strike="noStrike">
                          <a:effectLst/>
                        </a:rPr>
                        <a:t>Nätverksträff</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Föreningsbesök</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0</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379290"/>
                  </a:ext>
                </a:extLst>
              </a:tr>
              <a:tr h="244872">
                <a:tc>
                  <a:txBody>
                    <a:bodyPr/>
                    <a:lstStyle/>
                    <a:p>
                      <a:pPr algn="l" fontAlgn="b"/>
                      <a:r>
                        <a:rPr lang="sv-SE" sz="1200" u="none" strike="noStrike" dirty="0">
                          <a:effectLst/>
                        </a:rPr>
                        <a:t>Målvaktsutbildning</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err="1">
                          <a:effectLst/>
                        </a:rPr>
                        <a:t>Lärgrupp</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17</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379144"/>
                  </a:ext>
                </a:extLst>
              </a:tr>
              <a:tr h="244872">
                <a:tc>
                  <a:txBody>
                    <a:bodyPr/>
                    <a:lstStyle/>
                    <a:p>
                      <a:pPr algn="l" fontAlgn="b"/>
                      <a:r>
                        <a:rPr lang="sv-SE" sz="1200" u="none" strike="noStrike" dirty="0">
                          <a:effectLst/>
                        </a:rPr>
                        <a:t>Teori H3 2024</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33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114599"/>
                  </a:ext>
                </a:extLst>
              </a:tr>
              <a:tr h="455798">
                <a:tc>
                  <a:txBody>
                    <a:bodyPr/>
                    <a:lstStyle/>
                    <a:p>
                      <a:pPr algn="l" fontAlgn="b"/>
                      <a:r>
                        <a:rPr lang="sv-SE" sz="1200" u="none" strike="noStrike">
                          <a:effectLst/>
                        </a:rPr>
                        <a:t>Teori D1 Spelförståelse och träningslära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26</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197855"/>
                  </a:ext>
                </a:extLst>
              </a:tr>
              <a:tr h="244872">
                <a:tc>
                  <a:txBody>
                    <a:bodyPr/>
                    <a:lstStyle/>
                    <a:p>
                      <a:pPr algn="l" fontAlgn="b"/>
                      <a:r>
                        <a:rPr lang="sv-SE" sz="1200" u="none" strike="noStrike">
                          <a:effectLst/>
                        </a:rPr>
                        <a:t>Styrelsen utvecklingsarbete - 2024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9</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75099"/>
                  </a:ext>
                </a:extLst>
              </a:tr>
              <a:tr h="244872">
                <a:tc>
                  <a:txBody>
                    <a:bodyPr/>
                    <a:lstStyle/>
                    <a:p>
                      <a:pPr algn="l" fontAlgn="b"/>
                      <a:r>
                        <a:rPr lang="sv-SE" sz="1200" u="none" strike="noStrike">
                          <a:effectLst/>
                        </a:rPr>
                        <a:t>Ledarutbildning - BLÅ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010701"/>
                  </a:ext>
                </a:extLst>
              </a:tr>
              <a:tr h="244872">
                <a:tc>
                  <a:txBody>
                    <a:bodyPr/>
                    <a:lstStyle/>
                    <a:p>
                      <a:pPr algn="l" fontAlgn="b"/>
                      <a:r>
                        <a:rPr lang="sv-SE" sz="1200" u="none" strike="noStrike">
                          <a:effectLst/>
                        </a:rPr>
                        <a:t>Ledarutbildning - GRÖN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933775"/>
                  </a:ext>
                </a:extLst>
              </a:tr>
              <a:tr h="244872">
                <a:tc>
                  <a:txBody>
                    <a:bodyPr/>
                    <a:lstStyle/>
                    <a:p>
                      <a:pPr algn="l" fontAlgn="b"/>
                      <a:r>
                        <a:rPr lang="sv-SE" sz="1200" u="none" strike="noStrike">
                          <a:effectLst/>
                        </a:rPr>
                        <a:t>Ledarutbildning - RÖD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11</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252015"/>
                  </a:ext>
                </a:extLst>
              </a:tr>
              <a:tr h="244872">
                <a:tc>
                  <a:txBody>
                    <a:bodyPr/>
                    <a:lstStyle/>
                    <a:p>
                      <a:pPr algn="l" fontAlgn="b"/>
                      <a:r>
                        <a:rPr lang="sv-SE" sz="1200" u="none" strike="noStrike">
                          <a:effectLst/>
                        </a:rPr>
                        <a:t>Inspiration &amp; fortbildningsdag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568593"/>
                  </a:ext>
                </a:extLst>
              </a:tr>
              <a:tr h="244872">
                <a:tc>
                  <a:txBody>
                    <a:bodyPr/>
                    <a:lstStyle/>
                    <a:p>
                      <a:pPr algn="l" fontAlgn="b"/>
                      <a:r>
                        <a:rPr lang="sv-SE" sz="1200" u="none" strike="noStrike">
                          <a:effectLst/>
                        </a:rPr>
                        <a:t>Kommunikations-gruppen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6</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474009"/>
                  </a:ext>
                </a:extLst>
              </a:tr>
              <a:tr h="244872">
                <a:tc>
                  <a:txBody>
                    <a:bodyPr/>
                    <a:lstStyle/>
                    <a:p>
                      <a:pPr algn="l" fontAlgn="b"/>
                      <a:r>
                        <a:rPr lang="sv-SE" sz="1200" u="none" strike="noStrike">
                          <a:effectLst/>
                        </a:rPr>
                        <a:t>Teori Herrar H2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23</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704513"/>
                  </a:ext>
                </a:extLst>
              </a:tr>
              <a:tr h="244872">
                <a:tc>
                  <a:txBody>
                    <a:bodyPr/>
                    <a:lstStyle/>
                    <a:p>
                      <a:pPr algn="l" fontAlgn="b"/>
                      <a:r>
                        <a:rPr lang="sv-SE" sz="1200" u="none" strike="noStrike">
                          <a:effectLst/>
                        </a:rPr>
                        <a:t>Teori HJ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25</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468093"/>
                  </a:ext>
                </a:extLst>
              </a:tr>
              <a:tr h="244872">
                <a:tc>
                  <a:txBody>
                    <a:bodyPr/>
                    <a:lstStyle/>
                    <a:p>
                      <a:pPr algn="l" fontAlgn="b"/>
                      <a:r>
                        <a:rPr lang="sv-SE" sz="1200" u="none" strike="noStrike">
                          <a:effectLst/>
                        </a:rPr>
                        <a:t>Teori JAS 2024</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a:effectLst/>
                        </a:rPr>
                        <a:t>Lärgrupp</a:t>
                      </a:r>
                      <a:endParaRPr lang="sv-SE" sz="1200" b="0" i="0" u="none" strike="noStrike">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u="none" strike="noStrike" dirty="0">
                          <a:effectLst/>
                        </a:rPr>
                        <a:t>26</a:t>
                      </a:r>
                      <a:endParaRPr lang="sv-SE" sz="1200" b="0" i="0" u="none" strike="noStrike" dirty="0">
                        <a:effectLst/>
                        <a:latin typeface="Calibri" panose="020F0502020204030204" pitchFamily="34" charset="0"/>
                      </a:endParaRPr>
                    </a:p>
                  </a:txBody>
                  <a:tcPr marL="5389" marR="5389" marT="53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678553"/>
                  </a:ext>
                </a:extLst>
              </a:tr>
            </a:tbl>
          </a:graphicData>
        </a:graphic>
      </p:graphicFrame>
    </p:spTree>
    <p:extLst>
      <p:ext uri="{BB962C8B-B14F-4D97-AF65-F5344CB8AC3E}">
        <p14:creationId xmlns:p14="http://schemas.microsoft.com/office/powerpoint/2010/main" val="50217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F5930F-1DE9-48AE-8EA9-4A4D64FF0814}"/>
              </a:ext>
            </a:extLst>
          </p:cNvPr>
          <p:cNvSpPr>
            <a:spLocks noGrp="1"/>
          </p:cNvSpPr>
          <p:nvPr>
            <p:ph type="ctrTitle"/>
          </p:nvPr>
        </p:nvSpPr>
        <p:spPr>
          <a:xfrm>
            <a:off x="735914" y="1477962"/>
            <a:ext cx="7442200" cy="2767484"/>
          </a:xfrm>
        </p:spPr>
        <p:txBody>
          <a:bodyPr anchor="t">
            <a:normAutofit fontScale="90000"/>
          </a:bodyPr>
          <a:lstStyle/>
          <a:p>
            <a:r>
              <a:rPr lang="sv-SE" sz="2600" dirty="0"/>
              <a:t>Följ oss:</a:t>
            </a:r>
            <a:br>
              <a:rPr lang="sv-SE" sz="2600" dirty="0"/>
            </a:br>
            <a:br>
              <a:rPr lang="sv-SE" sz="2600" dirty="0"/>
            </a:br>
            <a:r>
              <a:rPr lang="sv-SE" sz="2600" dirty="0"/>
              <a:t>www.rfsisu.se/distrikt/sormland</a:t>
            </a:r>
            <a:br>
              <a:rPr lang="sv-SE" sz="2600" dirty="0"/>
            </a:br>
            <a:br>
              <a:rPr lang="sv-SE" sz="2600" dirty="0"/>
            </a:br>
            <a:r>
              <a:rPr lang="sv-SE" sz="2600" dirty="0"/>
              <a:t>Facebook: RF-SISU Sörmland</a:t>
            </a:r>
            <a:br>
              <a:rPr lang="sv-SE" sz="2600" dirty="0"/>
            </a:br>
            <a:br>
              <a:rPr lang="sv-SE" sz="2600" dirty="0"/>
            </a:br>
            <a:r>
              <a:rPr lang="sv-SE" sz="2600" dirty="0" err="1"/>
              <a:t>Instagram</a:t>
            </a:r>
            <a:r>
              <a:rPr lang="sv-SE" sz="2600" dirty="0"/>
              <a:t>: </a:t>
            </a:r>
            <a:r>
              <a:rPr lang="sv-SE" sz="2600" dirty="0" err="1"/>
              <a:t>rfsisu_sormland</a:t>
            </a:r>
            <a:br>
              <a:rPr lang="sv-SE" sz="2600" dirty="0"/>
            </a:br>
            <a:br>
              <a:rPr lang="sv-SE" sz="2600" dirty="0"/>
            </a:br>
            <a:r>
              <a:rPr lang="sv-SE" sz="2600" dirty="0"/>
              <a:t>Och vårat nyhetsbrev</a:t>
            </a:r>
          </a:p>
        </p:txBody>
      </p:sp>
    </p:spTree>
    <p:extLst>
      <p:ext uri="{BB962C8B-B14F-4D97-AF65-F5344CB8AC3E}">
        <p14:creationId xmlns:p14="http://schemas.microsoft.com/office/powerpoint/2010/main" val="157962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121FF1A-7AD5-F193-F58D-5CEDCC990185}"/>
              </a:ext>
            </a:extLst>
          </p:cNvPr>
          <p:cNvSpPr>
            <a:spLocks noGrp="1"/>
          </p:cNvSpPr>
          <p:nvPr>
            <p:ph type="title"/>
          </p:nvPr>
        </p:nvSpPr>
        <p:spPr>
          <a:xfrm>
            <a:off x="6275388" y="1010416"/>
            <a:ext cx="5188245" cy="1050159"/>
          </a:xfrm>
        </p:spPr>
        <p:txBody>
          <a:bodyPr vert="horz" lIns="0" tIns="0" rIns="0" bIns="0" rtlCol="0" anchor="b" anchorCtr="0">
            <a:normAutofit fontScale="90000"/>
          </a:bodyPr>
          <a:lstStyle/>
          <a:p>
            <a:br>
              <a:rPr lang="sv-SE" sz="1500" kern="1200" dirty="0">
                <a:latin typeface="+mj-lt"/>
                <a:ea typeface="+mj-ea"/>
                <a:cs typeface="+mj-cs"/>
              </a:rPr>
            </a:br>
            <a:br>
              <a:rPr lang="sv-SE" sz="1500" kern="1200" dirty="0">
                <a:latin typeface="+mj-lt"/>
                <a:ea typeface="+mj-ea"/>
                <a:cs typeface="+mj-cs"/>
              </a:rPr>
            </a:br>
            <a:br>
              <a:rPr lang="sv-SE" sz="1500" kern="1200" dirty="0">
                <a:latin typeface="+mj-lt"/>
                <a:ea typeface="+mj-ea"/>
                <a:cs typeface="+mj-cs"/>
              </a:rPr>
            </a:br>
            <a:r>
              <a:rPr lang="sv-SE" sz="3600" kern="1200" dirty="0">
                <a:latin typeface="+mj-lt"/>
                <a:ea typeface="+mj-ea"/>
                <a:cs typeface="+mj-cs"/>
              </a:rPr>
              <a:t>Tack för mig!</a:t>
            </a:r>
            <a:br>
              <a:rPr lang="sv-SE" sz="1500" kern="1200" dirty="0">
                <a:latin typeface="+mj-lt"/>
                <a:ea typeface="+mj-ea"/>
                <a:cs typeface="+mj-cs"/>
              </a:rPr>
            </a:br>
            <a:endParaRPr lang="sv-SE" sz="1500" kern="1200" dirty="0">
              <a:latin typeface="+mj-lt"/>
              <a:ea typeface="+mj-ea"/>
              <a:cs typeface="+mj-cs"/>
            </a:endParaRPr>
          </a:p>
        </p:txBody>
      </p:sp>
      <p:sp>
        <p:nvSpPr>
          <p:cNvPr id="9" name="Rektangel 8">
            <a:extLst>
              <a:ext uri="{FF2B5EF4-FFF2-40B4-BE49-F238E27FC236}">
                <a16:creationId xmlns:a16="http://schemas.microsoft.com/office/drawing/2014/main" id="{1D5F6DA3-684A-4AFC-818C-6C79372EAB5B}"/>
              </a:ext>
            </a:extLst>
          </p:cNvPr>
          <p:cNvSpPr/>
          <p:nvPr/>
        </p:nvSpPr>
        <p:spPr>
          <a:xfrm>
            <a:off x="6275388" y="2420938"/>
            <a:ext cx="5689600" cy="3924300"/>
          </a:xfrm>
          <a:prstGeom prst="rect">
            <a:avLst/>
          </a:prstGeom>
        </p:spPr>
        <p:txBody>
          <a:bodyPr vert="horz" lIns="0" tIns="0" rIns="0" bIns="0" rtlCol="0" anchorCtr="0">
            <a:normAutofit/>
          </a:bodyPr>
          <a:lstStyle/>
          <a:p>
            <a:pPr marL="179388" indent="-179388">
              <a:lnSpc>
                <a:spcPct val="110000"/>
              </a:lnSpc>
              <a:spcBef>
                <a:spcPts val="1000"/>
              </a:spcBef>
              <a:spcAft>
                <a:spcPts val="600"/>
              </a:spcAft>
              <a:buFont typeface="Arial" panose="020B0604020202020204" pitchFamily="34" charset="0"/>
              <a:buChar char="•"/>
            </a:pPr>
            <a:r>
              <a:rPr lang="sv-SE" sz="2000" baseline="0" dirty="0"/>
              <a:t>Jenny Rosander</a:t>
            </a:r>
            <a:br>
              <a:rPr lang="sv-SE" sz="2000" baseline="0" dirty="0"/>
            </a:br>
            <a:r>
              <a:rPr lang="sv-SE" sz="2000" baseline="0" dirty="0"/>
              <a:t>Idrottskonsulent </a:t>
            </a:r>
            <a:br>
              <a:rPr lang="sv-SE" sz="2000" baseline="0" dirty="0"/>
            </a:br>
            <a:r>
              <a:rPr lang="sv-SE" sz="2000" baseline="0" dirty="0"/>
              <a:t>RF-SISU Sörmland</a:t>
            </a:r>
          </a:p>
          <a:p>
            <a:pPr marL="179388" indent="-179388">
              <a:lnSpc>
                <a:spcPct val="110000"/>
              </a:lnSpc>
              <a:spcBef>
                <a:spcPts val="1000"/>
              </a:spcBef>
              <a:spcAft>
                <a:spcPts val="600"/>
              </a:spcAft>
              <a:buFont typeface="Arial" panose="020B0604020202020204" pitchFamily="34" charset="0"/>
              <a:buChar char="•"/>
            </a:pPr>
            <a:r>
              <a:rPr lang="sv-SE" sz="2000" baseline="0" dirty="0"/>
              <a:t>010 – 476 42 40</a:t>
            </a:r>
            <a:br>
              <a:rPr lang="sv-SE" sz="2000" baseline="0" dirty="0"/>
            </a:br>
            <a:r>
              <a:rPr lang="sv-SE" sz="2000" baseline="0" dirty="0"/>
              <a:t>070 – 644 13 41</a:t>
            </a:r>
            <a:br>
              <a:rPr lang="sv-SE" sz="2000" baseline="0" dirty="0"/>
            </a:br>
            <a:r>
              <a:rPr lang="sv-SE" sz="2000" baseline="0" dirty="0"/>
              <a:t>jenny.rosander@rfsisu.se</a:t>
            </a:r>
            <a:br>
              <a:rPr lang="sv-SE" sz="2000" baseline="0" dirty="0"/>
            </a:br>
            <a:br>
              <a:rPr lang="sv-SE" sz="2000" baseline="0" dirty="0"/>
            </a:br>
            <a:endParaRPr lang="sv-SE" sz="2000" baseline="0" dirty="0"/>
          </a:p>
        </p:txBody>
      </p:sp>
      <p:pic>
        <p:nvPicPr>
          <p:cNvPr id="3" name="Bildobjekt 2">
            <a:extLst>
              <a:ext uri="{FF2B5EF4-FFF2-40B4-BE49-F238E27FC236}">
                <a16:creationId xmlns:a16="http://schemas.microsoft.com/office/drawing/2014/main" id="{CAEEF21B-E4EC-5956-C505-3A857503FFD1}"/>
              </a:ext>
            </a:extLst>
          </p:cNvPr>
          <p:cNvPicPr>
            <a:picLocks noChangeAspect="1"/>
          </p:cNvPicPr>
          <p:nvPr/>
        </p:nvPicPr>
        <p:blipFill>
          <a:blip r:embed="rId3"/>
          <a:srcRect l="5729" r="29576" b="2"/>
          <a:stretch/>
        </p:blipFill>
        <p:spPr>
          <a:xfrm>
            <a:off x="745908" y="1010417"/>
            <a:ext cx="5170705" cy="5334822"/>
          </a:xfrm>
          <a:prstGeom prst="rect">
            <a:avLst/>
          </a:prstGeom>
          <a:noFill/>
        </p:spPr>
      </p:pic>
    </p:spTree>
    <p:extLst>
      <p:ext uri="{BB962C8B-B14F-4D97-AF65-F5344CB8AC3E}">
        <p14:creationId xmlns:p14="http://schemas.microsoft.com/office/powerpoint/2010/main" val="156501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AAE0E6-EAE1-4959-B803-AB53E34C046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a:extLst>
              <a:ext uri="{FF2B5EF4-FFF2-40B4-BE49-F238E27FC236}">
                <a16:creationId xmlns:a16="http://schemas.microsoft.com/office/drawing/2014/main" id="{07F41E11-1C6B-4CDA-8F8D-004CDB36D1F3}"/>
              </a:ext>
            </a:extLst>
          </p:cNvPr>
          <p:cNvSpPr txBox="1"/>
          <p:nvPr/>
        </p:nvSpPr>
        <p:spPr>
          <a:xfrm>
            <a:off x="4985657" y="233694"/>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6" name="textruta 5">
            <a:extLst>
              <a:ext uri="{FF2B5EF4-FFF2-40B4-BE49-F238E27FC236}">
                <a16:creationId xmlns:a16="http://schemas.microsoft.com/office/drawing/2014/main" id="{E88327A8-440A-42CF-B56F-9FD13B275FCB}"/>
              </a:ext>
            </a:extLst>
          </p:cNvPr>
          <p:cNvSpPr txBox="1"/>
          <p:nvPr/>
        </p:nvSpPr>
        <p:spPr>
          <a:xfrm>
            <a:off x="7837715" y="1129004"/>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7" name="textruta 6">
            <a:extLst>
              <a:ext uri="{FF2B5EF4-FFF2-40B4-BE49-F238E27FC236}">
                <a16:creationId xmlns:a16="http://schemas.microsoft.com/office/drawing/2014/main" id="{77D7AE15-BAA7-4934-A1E8-CE9B115A175C}"/>
              </a:ext>
            </a:extLst>
          </p:cNvPr>
          <p:cNvSpPr txBox="1"/>
          <p:nvPr/>
        </p:nvSpPr>
        <p:spPr>
          <a:xfrm>
            <a:off x="8761445" y="2062065"/>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8" name="textruta 7">
            <a:extLst>
              <a:ext uri="{FF2B5EF4-FFF2-40B4-BE49-F238E27FC236}">
                <a16:creationId xmlns:a16="http://schemas.microsoft.com/office/drawing/2014/main" id="{5E976FCF-31A2-4546-8672-E3BEFE59659E}"/>
              </a:ext>
            </a:extLst>
          </p:cNvPr>
          <p:cNvSpPr txBox="1"/>
          <p:nvPr/>
        </p:nvSpPr>
        <p:spPr>
          <a:xfrm>
            <a:off x="9049657" y="3298194"/>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9" name="textruta 8">
            <a:extLst>
              <a:ext uri="{FF2B5EF4-FFF2-40B4-BE49-F238E27FC236}">
                <a16:creationId xmlns:a16="http://schemas.microsoft.com/office/drawing/2014/main" id="{2E5CFF88-1C74-44CF-96F5-3CC5BC6C0C55}"/>
              </a:ext>
            </a:extLst>
          </p:cNvPr>
          <p:cNvSpPr txBox="1"/>
          <p:nvPr/>
        </p:nvSpPr>
        <p:spPr>
          <a:xfrm>
            <a:off x="8761445" y="4534323"/>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0" name="textruta 9">
            <a:extLst>
              <a:ext uri="{FF2B5EF4-FFF2-40B4-BE49-F238E27FC236}">
                <a16:creationId xmlns:a16="http://schemas.microsoft.com/office/drawing/2014/main" id="{FC622E56-E058-4280-B962-0C225F10D410}"/>
              </a:ext>
            </a:extLst>
          </p:cNvPr>
          <p:cNvSpPr txBox="1"/>
          <p:nvPr/>
        </p:nvSpPr>
        <p:spPr>
          <a:xfrm>
            <a:off x="7837715" y="5598191"/>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1" name="textruta 10">
            <a:extLst>
              <a:ext uri="{FF2B5EF4-FFF2-40B4-BE49-F238E27FC236}">
                <a16:creationId xmlns:a16="http://schemas.microsoft.com/office/drawing/2014/main" id="{9F40FC0D-6A59-4BDF-9308-847A06FC9AB6}"/>
              </a:ext>
            </a:extLst>
          </p:cNvPr>
          <p:cNvSpPr txBox="1"/>
          <p:nvPr/>
        </p:nvSpPr>
        <p:spPr>
          <a:xfrm>
            <a:off x="4985657" y="6325447"/>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2" name="textruta 11">
            <a:extLst>
              <a:ext uri="{FF2B5EF4-FFF2-40B4-BE49-F238E27FC236}">
                <a16:creationId xmlns:a16="http://schemas.microsoft.com/office/drawing/2014/main" id="{5C007034-249A-4A14-8524-E6224DDD68AD}"/>
              </a:ext>
            </a:extLst>
          </p:cNvPr>
          <p:cNvSpPr txBox="1"/>
          <p:nvPr/>
        </p:nvSpPr>
        <p:spPr>
          <a:xfrm>
            <a:off x="2069323" y="5462898"/>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3" name="textruta 12">
            <a:extLst>
              <a:ext uri="{FF2B5EF4-FFF2-40B4-BE49-F238E27FC236}">
                <a16:creationId xmlns:a16="http://schemas.microsoft.com/office/drawing/2014/main" id="{B92C371F-677A-45EA-B4DB-AA297917D5D3}"/>
              </a:ext>
            </a:extLst>
          </p:cNvPr>
          <p:cNvSpPr txBox="1"/>
          <p:nvPr/>
        </p:nvSpPr>
        <p:spPr>
          <a:xfrm>
            <a:off x="2133599" y="1129004"/>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4" name="textruta 13">
            <a:extLst>
              <a:ext uri="{FF2B5EF4-FFF2-40B4-BE49-F238E27FC236}">
                <a16:creationId xmlns:a16="http://schemas.microsoft.com/office/drawing/2014/main" id="{C5BE6E2E-86DD-4416-89CF-94E1738F0104}"/>
              </a:ext>
            </a:extLst>
          </p:cNvPr>
          <p:cNvSpPr txBox="1"/>
          <p:nvPr/>
        </p:nvSpPr>
        <p:spPr>
          <a:xfrm>
            <a:off x="1287624" y="2062065"/>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5" name="textruta 14">
            <a:extLst>
              <a:ext uri="{FF2B5EF4-FFF2-40B4-BE49-F238E27FC236}">
                <a16:creationId xmlns:a16="http://schemas.microsoft.com/office/drawing/2014/main" id="{4F69EE49-832C-479E-B7CE-B42EE4FC2419}"/>
              </a:ext>
            </a:extLst>
          </p:cNvPr>
          <p:cNvSpPr txBox="1"/>
          <p:nvPr/>
        </p:nvSpPr>
        <p:spPr>
          <a:xfrm>
            <a:off x="839755" y="3295951"/>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
        <p:nvSpPr>
          <p:cNvPr id="16" name="textruta 15">
            <a:extLst>
              <a:ext uri="{FF2B5EF4-FFF2-40B4-BE49-F238E27FC236}">
                <a16:creationId xmlns:a16="http://schemas.microsoft.com/office/drawing/2014/main" id="{B26A925C-A23C-4BCE-9F21-34EFB578CC7D}"/>
              </a:ext>
            </a:extLst>
          </p:cNvPr>
          <p:cNvSpPr txBox="1"/>
          <p:nvPr/>
        </p:nvSpPr>
        <p:spPr>
          <a:xfrm>
            <a:off x="1209870" y="4455532"/>
            <a:ext cx="2220686" cy="261610"/>
          </a:xfrm>
          <a:prstGeom prst="rect">
            <a:avLst/>
          </a:prstGeom>
          <a:noFill/>
          <a:ln>
            <a:solidFill>
              <a:schemeClr val="accent1">
                <a:lumMod val="50000"/>
              </a:schemeClr>
            </a:solidFill>
          </a:ln>
        </p:spPr>
        <p:txBody>
          <a:bodyPr wrap="square" rtlCol="0">
            <a:spAutoFit/>
          </a:bodyPr>
          <a:lstStyle/>
          <a:p>
            <a:endParaRPr lang="sv-SE" sz="1100" dirty="0"/>
          </a:p>
        </p:txBody>
      </p:sp>
    </p:spTree>
    <p:extLst>
      <p:ext uri="{BB962C8B-B14F-4D97-AF65-F5344CB8AC3E}">
        <p14:creationId xmlns:p14="http://schemas.microsoft.com/office/powerpoint/2010/main" val="257153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D5F60C36-9C6F-41F9-BB5E-0BB626E004E1}"/>
              </a:ext>
            </a:extLst>
          </p:cNvPr>
          <p:cNvGraphicFramePr>
            <a:graphicFrameLocks noGrp="1"/>
          </p:cNvGraphicFramePr>
          <p:nvPr/>
        </p:nvGraphicFramePr>
        <p:xfrm>
          <a:off x="1567543" y="719666"/>
          <a:ext cx="8592455" cy="4916024"/>
        </p:xfrm>
        <a:graphic>
          <a:graphicData uri="http://schemas.openxmlformats.org/drawingml/2006/table">
            <a:tbl>
              <a:tblPr firstRow="1" bandRow="1">
                <a:tableStyleId>{073A0DAA-6AF3-43AB-8588-CEC1D06C72B9}</a:tableStyleId>
              </a:tblPr>
              <a:tblGrid>
                <a:gridCol w="1718491">
                  <a:extLst>
                    <a:ext uri="{9D8B030D-6E8A-4147-A177-3AD203B41FA5}">
                      <a16:colId xmlns:a16="http://schemas.microsoft.com/office/drawing/2014/main" val="2649159370"/>
                    </a:ext>
                  </a:extLst>
                </a:gridCol>
                <a:gridCol w="1718491">
                  <a:extLst>
                    <a:ext uri="{9D8B030D-6E8A-4147-A177-3AD203B41FA5}">
                      <a16:colId xmlns:a16="http://schemas.microsoft.com/office/drawing/2014/main" val="3967860052"/>
                    </a:ext>
                  </a:extLst>
                </a:gridCol>
                <a:gridCol w="1718491">
                  <a:extLst>
                    <a:ext uri="{9D8B030D-6E8A-4147-A177-3AD203B41FA5}">
                      <a16:colId xmlns:a16="http://schemas.microsoft.com/office/drawing/2014/main" val="3074452923"/>
                    </a:ext>
                  </a:extLst>
                </a:gridCol>
                <a:gridCol w="1718491">
                  <a:extLst>
                    <a:ext uri="{9D8B030D-6E8A-4147-A177-3AD203B41FA5}">
                      <a16:colId xmlns:a16="http://schemas.microsoft.com/office/drawing/2014/main" val="3840128782"/>
                    </a:ext>
                  </a:extLst>
                </a:gridCol>
                <a:gridCol w="1718491">
                  <a:extLst>
                    <a:ext uri="{9D8B030D-6E8A-4147-A177-3AD203B41FA5}">
                      <a16:colId xmlns:a16="http://schemas.microsoft.com/office/drawing/2014/main" val="3347671199"/>
                    </a:ext>
                  </a:extLst>
                </a:gridCol>
              </a:tblGrid>
              <a:tr h="614503">
                <a:tc>
                  <a:txBody>
                    <a:bodyPr/>
                    <a:lstStyle/>
                    <a:p>
                      <a:r>
                        <a:rPr lang="sv-SE" sz="1400" dirty="0"/>
                        <a:t>Aktivitet: </a:t>
                      </a:r>
                    </a:p>
                  </a:txBody>
                  <a:tcPr>
                    <a:solidFill>
                      <a:schemeClr val="tx2">
                        <a:lumMod val="75000"/>
                      </a:schemeClr>
                    </a:solidFill>
                  </a:tcPr>
                </a:tc>
                <a:tc>
                  <a:txBody>
                    <a:bodyPr/>
                    <a:lstStyle/>
                    <a:p>
                      <a:r>
                        <a:rPr lang="sv-SE" sz="1400" dirty="0"/>
                        <a:t>Tillvägagångsätt </a:t>
                      </a:r>
                    </a:p>
                  </a:txBody>
                  <a:tcPr>
                    <a:solidFill>
                      <a:schemeClr val="tx2">
                        <a:lumMod val="75000"/>
                      </a:schemeClr>
                    </a:solidFill>
                  </a:tcPr>
                </a:tc>
                <a:tc>
                  <a:txBody>
                    <a:bodyPr/>
                    <a:lstStyle/>
                    <a:p>
                      <a:r>
                        <a:rPr lang="sv-SE" sz="1400" dirty="0"/>
                        <a:t>Ansvarig </a:t>
                      </a:r>
                    </a:p>
                  </a:txBody>
                  <a:tcPr>
                    <a:solidFill>
                      <a:schemeClr val="tx2">
                        <a:lumMod val="75000"/>
                      </a:schemeClr>
                    </a:solidFill>
                  </a:tcPr>
                </a:tc>
                <a:tc>
                  <a:txBody>
                    <a:bodyPr/>
                    <a:lstStyle/>
                    <a:p>
                      <a:r>
                        <a:rPr lang="sv-SE" sz="1400" dirty="0"/>
                        <a:t>Utfört </a:t>
                      </a:r>
                    </a:p>
                  </a:txBody>
                  <a:tcPr>
                    <a:solidFill>
                      <a:schemeClr val="tx2">
                        <a:lumMod val="75000"/>
                      </a:schemeClr>
                    </a:solidFill>
                  </a:tcPr>
                </a:tc>
                <a:tc>
                  <a:txBody>
                    <a:bodyPr/>
                    <a:lstStyle/>
                    <a:p>
                      <a:endParaRPr lang="sv-SE" dirty="0"/>
                    </a:p>
                  </a:txBody>
                  <a:tcPr>
                    <a:solidFill>
                      <a:schemeClr val="tx2">
                        <a:lumMod val="75000"/>
                      </a:schemeClr>
                    </a:solidFill>
                  </a:tcPr>
                </a:tc>
                <a:extLst>
                  <a:ext uri="{0D108BD9-81ED-4DB2-BD59-A6C34878D82A}">
                    <a16:rowId xmlns:a16="http://schemas.microsoft.com/office/drawing/2014/main" val="3026335212"/>
                  </a:ext>
                </a:extLst>
              </a:tr>
              <a:tr h="614503">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867364037"/>
                  </a:ext>
                </a:extLst>
              </a:tr>
              <a:tr h="614503">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dirty="0"/>
                    </a:p>
                  </a:txBody>
                  <a:tcPr/>
                </a:tc>
                <a:tc>
                  <a:txBody>
                    <a:bodyPr/>
                    <a:lstStyle/>
                    <a:p>
                      <a:endParaRPr lang="sv-SE"/>
                    </a:p>
                  </a:txBody>
                  <a:tcPr/>
                </a:tc>
                <a:extLst>
                  <a:ext uri="{0D108BD9-81ED-4DB2-BD59-A6C34878D82A}">
                    <a16:rowId xmlns:a16="http://schemas.microsoft.com/office/drawing/2014/main" val="2326427744"/>
                  </a:ext>
                </a:extLst>
              </a:tr>
              <a:tr h="61450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a:p>
                  </a:txBody>
                  <a:tcPr/>
                </a:tc>
                <a:extLst>
                  <a:ext uri="{0D108BD9-81ED-4DB2-BD59-A6C34878D82A}">
                    <a16:rowId xmlns:a16="http://schemas.microsoft.com/office/drawing/2014/main" val="4043639770"/>
                  </a:ext>
                </a:extLst>
              </a:tr>
              <a:tr h="61450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a:p>
                  </a:txBody>
                  <a:tcPr/>
                </a:tc>
                <a:extLst>
                  <a:ext uri="{0D108BD9-81ED-4DB2-BD59-A6C34878D82A}">
                    <a16:rowId xmlns:a16="http://schemas.microsoft.com/office/drawing/2014/main" val="1204581682"/>
                  </a:ext>
                </a:extLst>
              </a:tr>
              <a:tr h="61450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141595310"/>
                  </a:ext>
                </a:extLst>
              </a:tr>
              <a:tr h="61450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004774975"/>
                  </a:ext>
                </a:extLst>
              </a:tr>
              <a:tr h="614503">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2758360668"/>
                  </a:ext>
                </a:extLst>
              </a:tr>
            </a:tbl>
          </a:graphicData>
        </a:graphic>
      </p:graphicFrame>
    </p:spTree>
    <p:extLst>
      <p:ext uri="{BB962C8B-B14F-4D97-AF65-F5344CB8AC3E}">
        <p14:creationId xmlns:p14="http://schemas.microsoft.com/office/powerpoint/2010/main" val="91250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objekt 2" descr="En bild som visar skärmbild, text, Färggrann&#10;&#10;Automatiskt genererad beskrivning">
            <a:extLst>
              <a:ext uri="{FF2B5EF4-FFF2-40B4-BE49-F238E27FC236}">
                <a16:creationId xmlns:a16="http://schemas.microsoft.com/office/drawing/2014/main" id="{EE2FB064-91FD-605C-A5CD-14062E408B60}"/>
              </a:ext>
            </a:extLst>
          </p:cNvPr>
          <p:cNvPicPr>
            <a:picLocks noChangeAspect="1"/>
          </p:cNvPicPr>
          <p:nvPr/>
        </p:nvPicPr>
        <p:blipFill>
          <a:blip r:embed="rId2"/>
          <a:stretch>
            <a:fillRect/>
          </a:stretch>
        </p:blipFill>
        <p:spPr>
          <a:xfrm>
            <a:off x="120650" y="786985"/>
            <a:ext cx="11848459" cy="5312552"/>
          </a:xfrm>
          <a:prstGeom prst="rect">
            <a:avLst/>
          </a:prstGeom>
          <a:noFill/>
        </p:spPr>
      </p:pic>
    </p:spTree>
    <p:extLst>
      <p:ext uri="{BB962C8B-B14F-4D97-AF65-F5344CB8AC3E}">
        <p14:creationId xmlns:p14="http://schemas.microsoft.com/office/powerpoint/2010/main" val="192300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EC780F-5317-AEA0-E1E8-A8B8C4CDDD2F}"/>
              </a:ext>
            </a:extLst>
          </p:cNvPr>
          <p:cNvSpPr>
            <a:spLocks noGrp="1"/>
          </p:cNvSpPr>
          <p:nvPr>
            <p:ph type="title"/>
          </p:nvPr>
        </p:nvSpPr>
        <p:spPr>
          <a:xfrm>
            <a:off x="312578" y="896078"/>
            <a:ext cx="7731938" cy="1039377"/>
          </a:xfrm>
        </p:spPr>
        <p:txBody>
          <a:bodyPr anchor="b">
            <a:normAutofit/>
          </a:bodyPr>
          <a:lstStyle/>
          <a:p>
            <a:r>
              <a:rPr lang="en-US" sz="3500" dirty="0"/>
              <a:t>Hur ska det </a:t>
            </a:r>
            <a:r>
              <a:rPr lang="en-US" sz="3500" dirty="0" err="1"/>
              <a:t>redovisas</a:t>
            </a:r>
            <a:r>
              <a:rPr lang="en-US" sz="3500" dirty="0"/>
              <a:t> för </a:t>
            </a:r>
            <a:r>
              <a:rPr lang="en-US" sz="3500" dirty="0" err="1"/>
              <a:t>att</a:t>
            </a:r>
            <a:r>
              <a:rPr lang="en-US" sz="3500" dirty="0"/>
              <a:t> </a:t>
            </a:r>
            <a:r>
              <a:rPr lang="en-US" sz="3500" dirty="0" err="1"/>
              <a:t>bli</a:t>
            </a:r>
            <a:r>
              <a:rPr lang="en-US" sz="3500" dirty="0"/>
              <a:t> </a:t>
            </a:r>
            <a:r>
              <a:rPr lang="en-US" sz="3500" dirty="0" err="1"/>
              <a:t>godkänt</a:t>
            </a:r>
            <a:r>
              <a:rPr lang="en-US" sz="3500" dirty="0"/>
              <a:t>?</a:t>
            </a:r>
          </a:p>
        </p:txBody>
      </p:sp>
      <p:pic>
        <p:nvPicPr>
          <p:cNvPr id="5" name="Bildobjekt 4">
            <a:extLst>
              <a:ext uri="{FF2B5EF4-FFF2-40B4-BE49-F238E27FC236}">
                <a16:creationId xmlns:a16="http://schemas.microsoft.com/office/drawing/2014/main" id="{52476E92-0585-FD03-2005-59C36B86200F}"/>
              </a:ext>
            </a:extLst>
          </p:cNvPr>
          <p:cNvPicPr>
            <a:picLocks noChangeAspect="1"/>
          </p:cNvPicPr>
          <p:nvPr/>
        </p:nvPicPr>
        <p:blipFill>
          <a:blip r:embed="rId2"/>
          <a:stretch>
            <a:fillRect/>
          </a:stretch>
        </p:blipFill>
        <p:spPr>
          <a:xfrm>
            <a:off x="217437" y="2013316"/>
            <a:ext cx="7922221" cy="3584805"/>
          </a:xfrm>
          <a:prstGeom prst="rect">
            <a:avLst/>
          </a:prstGeom>
          <a:noFill/>
        </p:spPr>
      </p:pic>
    </p:spTree>
    <p:extLst>
      <p:ext uri="{BB962C8B-B14F-4D97-AF65-F5344CB8AC3E}">
        <p14:creationId xmlns:p14="http://schemas.microsoft.com/office/powerpoint/2010/main" val="416390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E10BE49A-2B7D-480A-B617-2A65B0527A73}"/>
              </a:ext>
            </a:extLst>
          </p:cNvPr>
          <p:cNvSpPr txBox="1">
            <a:spLocks/>
          </p:cNvSpPr>
          <p:nvPr/>
        </p:nvSpPr>
        <p:spPr>
          <a:xfrm>
            <a:off x="6275388" y="1010416"/>
            <a:ext cx="5188245" cy="1050159"/>
          </a:xfrm>
          <a:prstGeom prst="rect">
            <a:avLst/>
          </a:prstGeom>
        </p:spPr>
        <p:txBody>
          <a:bodyPr vert="horz" lIns="0" tIns="0" rIns="0" bIns="0"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sv-SE" sz="2400" b="1" kern="1200" dirty="0">
                <a:latin typeface="+mj-lt"/>
                <a:ea typeface="+mj-ea"/>
                <a:cs typeface="+mj-cs"/>
              </a:rPr>
              <a:t>Vår uppgift är att: </a:t>
            </a:r>
            <a:br>
              <a:rPr lang="sv-SE" sz="2400" b="1" kern="1200" dirty="0">
                <a:latin typeface="+mj-lt"/>
                <a:ea typeface="+mj-ea"/>
                <a:cs typeface="+mj-cs"/>
              </a:rPr>
            </a:br>
            <a:r>
              <a:rPr lang="sv-SE" sz="2400" kern="1200" dirty="0">
                <a:latin typeface="+mj-lt"/>
                <a:ea typeface="+mj-ea"/>
                <a:cs typeface="+mj-cs"/>
              </a:rPr>
              <a:t>Stödja, Leda, Bilda, </a:t>
            </a:r>
            <a:br>
              <a:rPr lang="sv-SE" sz="2400" kern="1200" dirty="0">
                <a:latin typeface="+mj-lt"/>
                <a:ea typeface="+mj-ea"/>
                <a:cs typeface="+mj-cs"/>
              </a:rPr>
            </a:br>
            <a:r>
              <a:rPr lang="sv-SE" sz="2400" kern="1200" dirty="0">
                <a:latin typeface="+mj-lt"/>
                <a:ea typeface="+mj-ea"/>
                <a:cs typeface="+mj-cs"/>
              </a:rPr>
              <a:t>Företräda och Utbilda</a:t>
            </a:r>
          </a:p>
        </p:txBody>
      </p:sp>
      <p:graphicFrame>
        <p:nvGraphicFramePr>
          <p:cNvPr id="19" name="Platshållare för innehåll 2">
            <a:extLst>
              <a:ext uri="{FF2B5EF4-FFF2-40B4-BE49-F238E27FC236}">
                <a16:creationId xmlns:a16="http://schemas.microsoft.com/office/drawing/2014/main" id="{B7AB8AA5-2764-BC1F-E020-72ED19196777}"/>
              </a:ext>
            </a:extLst>
          </p:cNvPr>
          <p:cNvGraphicFramePr/>
          <p:nvPr>
            <p:extLst>
              <p:ext uri="{D42A27DB-BD31-4B8C-83A1-F6EECF244321}">
                <p14:modId xmlns:p14="http://schemas.microsoft.com/office/powerpoint/2010/main" val="4209597543"/>
              </p:ext>
            </p:extLst>
          </p:nvPr>
        </p:nvGraphicFramePr>
        <p:xfrm>
          <a:off x="6275388" y="2420938"/>
          <a:ext cx="5689600"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objekt 1">
            <a:extLst>
              <a:ext uri="{FF2B5EF4-FFF2-40B4-BE49-F238E27FC236}">
                <a16:creationId xmlns:a16="http://schemas.microsoft.com/office/drawing/2014/main" id="{7EA19C57-E6A5-9F2F-B8E2-0CB9569602A8}"/>
              </a:ext>
            </a:extLst>
          </p:cNvPr>
          <p:cNvPicPr>
            <a:picLocks noChangeAspect="1"/>
          </p:cNvPicPr>
          <p:nvPr/>
        </p:nvPicPr>
        <p:blipFill>
          <a:blip r:embed="rId8"/>
          <a:stretch>
            <a:fillRect/>
          </a:stretch>
        </p:blipFill>
        <p:spPr>
          <a:xfrm>
            <a:off x="791028" y="2420938"/>
            <a:ext cx="4699001" cy="2631440"/>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E02147E-B087-4CDE-ADB5-0876B074F22C}"/>
              </a:ext>
            </a:extLst>
          </p:cNvPr>
          <p:cNvSpPr/>
          <p:nvPr/>
        </p:nvSpPr>
        <p:spPr>
          <a:xfrm>
            <a:off x="725688" y="333948"/>
            <a:ext cx="7731938" cy="1039377"/>
          </a:xfrm>
          <a:prstGeom prst="rect">
            <a:avLst/>
          </a:prstGeom>
        </p:spPr>
        <p:txBody>
          <a:bodyPr vert="horz" lIns="0" tIns="0" rIns="0" bIns="0" rtlCol="0" anchor="b" anchorCtr="0">
            <a:normAutofit/>
          </a:bodyPr>
          <a:lstStyle/>
          <a:p>
            <a:pPr>
              <a:lnSpc>
                <a:spcPct val="90000"/>
              </a:lnSpc>
              <a:spcBef>
                <a:spcPct val="0"/>
              </a:spcBef>
              <a:spcAft>
                <a:spcPts val="600"/>
              </a:spcAft>
            </a:pPr>
            <a:r>
              <a:rPr lang="sv-SE" sz="3800" b="1" kern="1200" dirty="0">
                <a:latin typeface="+mj-lt"/>
                <a:ea typeface="+mj-ea"/>
                <a:cs typeface="+mj-cs"/>
              </a:rPr>
              <a:t>Vi arbetar med…</a:t>
            </a:r>
          </a:p>
        </p:txBody>
      </p:sp>
      <p:sp>
        <p:nvSpPr>
          <p:cNvPr id="5" name="Rektangel 4">
            <a:extLst>
              <a:ext uri="{FF2B5EF4-FFF2-40B4-BE49-F238E27FC236}">
                <a16:creationId xmlns:a16="http://schemas.microsoft.com/office/drawing/2014/main" id="{E4F17B4F-5575-4C34-BC6C-8050718DCD43}"/>
              </a:ext>
            </a:extLst>
          </p:cNvPr>
          <p:cNvSpPr/>
          <p:nvPr/>
        </p:nvSpPr>
        <p:spPr>
          <a:xfrm>
            <a:off x="673222" y="1611470"/>
            <a:ext cx="5370312" cy="3924300"/>
          </a:xfrm>
          <a:prstGeom prst="rect">
            <a:avLst/>
          </a:prstGeom>
        </p:spPr>
        <p:txBody>
          <a:bodyPr vert="horz" lIns="0" tIns="0" rIns="0" bIns="0" rtlCol="0">
            <a:noAutofit/>
          </a:bodyPr>
          <a:lstStyle/>
          <a:p>
            <a:pPr marL="179388" indent="-179388">
              <a:spcBef>
                <a:spcPts val="1000"/>
              </a:spcBef>
              <a:spcAft>
                <a:spcPts val="600"/>
              </a:spcAft>
              <a:buFont typeface="Arial" panose="020B0604020202020204" pitchFamily="34" charset="0"/>
              <a:buChar char="•"/>
            </a:pPr>
            <a:r>
              <a:rPr lang="sv-SE" sz="1400" baseline="0" dirty="0"/>
              <a:t>Att vara bollplank </a:t>
            </a:r>
          </a:p>
          <a:p>
            <a:pPr marL="179388" indent="-179388">
              <a:spcBef>
                <a:spcPts val="1000"/>
              </a:spcBef>
              <a:spcAft>
                <a:spcPts val="600"/>
              </a:spcAft>
              <a:buFont typeface="Arial" panose="020B0604020202020204" pitchFamily="34" charset="0"/>
              <a:buChar char="•"/>
            </a:pPr>
            <a:r>
              <a:rPr lang="sv-SE" sz="1400" baseline="0" dirty="0"/>
              <a:t>Att leda processer</a:t>
            </a:r>
          </a:p>
          <a:p>
            <a:pPr marL="179388" indent="-179388">
              <a:spcBef>
                <a:spcPts val="1000"/>
              </a:spcBef>
              <a:spcAft>
                <a:spcPts val="600"/>
              </a:spcAft>
              <a:buFont typeface="Arial" panose="020B0604020202020204" pitchFamily="34" charset="0"/>
              <a:buChar char="•"/>
            </a:pPr>
            <a:r>
              <a:rPr lang="sv-SE" sz="1400" baseline="0" dirty="0"/>
              <a:t>Utvecklingsprojekt</a:t>
            </a:r>
          </a:p>
          <a:p>
            <a:pPr marL="179388" indent="-179388">
              <a:spcBef>
                <a:spcPts val="1000"/>
              </a:spcBef>
              <a:spcAft>
                <a:spcPts val="600"/>
              </a:spcAft>
              <a:buFont typeface="Arial" panose="020B0604020202020204" pitchFamily="34" charset="0"/>
              <a:buChar char="•"/>
            </a:pPr>
            <a:r>
              <a:rPr lang="sv-SE" sz="1400" baseline="0" dirty="0"/>
              <a:t>Arrangera utbildningar</a:t>
            </a:r>
          </a:p>
          <a:p>
            <a:pPr marL="179388" indent="-179388">
              <a:spcBef>
                <a:spcPts val="1000"/>
              </a:spcBef>
              <a:spcAft>
                <a:spcPts val="600"/>
              </a:spcAft>
              <a:buFont typeface="Arial" panose="020B0604020202020204" pitchFamily="34" charset="0"/>
              <a:buChar char="•"/>
            </a:pPr>
            <a:r>
              <a:rPr lang="sv-SE" sz="1400" baseline="0" dirty="0"/>
              <a:t>Testverksamhet</a:t>
            </a:r>
          </a:p>
          <a:p>
            <a:pPr marL="179388" indent="-179388">
              <a:spcBef>
                <a:spcPts val="1000"/>
              </a:spcBef>
              <a:spcAft>
                <a:spcPts val="600"/>
              </a:spcAft>
              <a:buFont typeface="Arial" panose="020B0604020202020204" pitchFamily="34" charset="0"/>
              <a:buChar char="•"/>
            </a:pPr>
            <a:r>
              <a:rPr lang="sv-SE" sz="1400" baseline="0" dirty="0"/>
              <a:t>Administrativ &amp; Ekonomisk rådgivning</a:t>
            </a:r>
          </a:p>
          <a:p>
            <a:pPr marL="179388" indent="-179388">
              <a:spcBef>
                <a:spcPts val="1000"/>
              </a:spcBef>
              <a:spcAft>
                <a:spcPts val="600"/>
              </a:spcAft>
              <a:buFont typeface="Arial" panose="020B0604020202020204" pitchFamily="34" charset="0"/>
              <a:buChar char="•"/>
            </a:pPr>
            <a:r>
              <a:rPr lang="sv-SE" sz="1400" baseline="0" dirty="0"/>
              <a:t>Trygga idrottsmiljöer</a:t>
            </a:r>
          </a:p>
          <a:p>
            <a:pPr marL="179388" indent="-179388">
              <a:spcBef>
                <a:spcPts val="1000"/>
              </a:spcBef>
              <a:spcAft>
                <a:spcPts val="600"/>
              </a:spcAft>
              <a:buFont typeface="Arial" panose="020B0604020202020204" pitchFamily="34" charset="0"/>
              <a:buChar char="•"/>
            </a:pPr>
            <a:r>
              <a:rPr lang="sv-SE" sz="1400" baseline="0" dirty="0"/>
              <a:t>Starta upp folkbildningsverksamhet</a:t>
            </a:r>
          </a:p>
          <a:p>
            <a:pPr marL="179388" indent="-179388">
              <a:spcBef>
                <a:spcPts val="1000"/>
              </a:spcBef>
              <a:spcAft>
                <a:spcPts val="600"/>
              </a:spcAft>
              <a:buFont typeface="Arial" panose="020B0604020202020204" pitchFamily="34" charset="0"/>
              <a:buChar char="•"/>
            </a:pPr>
            <a:r>
              <a:rPr lang="sv-SE" sz="1400" baseline="0" dirty="0"/>
              <a:t>Tips om fonder och stipendier</a:t>
            </a:r>
          </a:p>
          <a:p>
            <a:pPr marL="179388" indent="-179388">
              <a:spcBef>
                <a:spcPts val="1000"/>
              </a:spcBef>
              <a:spcAft>
                <a:spcPts val="600"/>
              </a:spcAft>
              <a:buFont typeface="Arial" panose="020B0604020202020204" pitchFamily="34" charset="0"/>
              <a:buChar char="•"/>
            </a:pPr>
            <a:r>
              <a:rPr lang="sv-SE" sz="1400" baseline="0" dirty="0"/>
              <a:t>Uppdragsutbildningar</a:t>
            </a:r>
          </a:p>
          <a:p>
            <a:pPr marL="179388" indent="-179388">
              <a:spcBef>
                <a:spcPts val="1000"/>
              </a:spcBef>
              <a:spcAft>
                <a:spcPts val="600"/>
              </a:spcAft>
              <a:buFont typeface="Arial" panose="020B0604020202020204" pitchFamily="34" charset="0"/>
              <a:buChar char="•"/>
            </a:pPr>
            <a:r>
              <a:rPr lang="sv-SE" sz="1400" baseline="0" dirty="0"/>
              <a:t>Föreläsare</a:t>
            </a:r>
          </a:p>
          <a:p>
            <a:pPr>
              <a:spcBef>
                <a:spcPts val="1000"/>
              </a:spcBef>
              <a:spcAft>
                <a:spcPts val="600"/>
              </a:spcAft>
            </a:pPr>
            <a:r>
              <a:rPr lang="sv-SE" sz="1400" baseline="0" dirty="0"/>
              <a:t>			</a:t>
            </a:r>
            <a:r>
              <a:rPr lang="sv-SE" sz="1400" b="1" baseline="0" dirty="0"/>
              <a:t>…och mycket mer</a:t>
            </a:r>
          </a:p>
        </p:txBody>
      </p:sp>
    </p:spTree>
    <p:extLst>
      <p:ext uri="{BB962C8B-B14F-4D97-AF65-F5344CB8AC3E}">
        <p14:creationId xmlns:p14="http://schemas.microsoft.com/office/powerpoint/2010/main" val="175166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A2283D67-0AFA-4DAA-A07D-44A481F1D523}"/>
              </a:ext>
            </a:extLst>
          </p:cNvPr>
          <p:cNvSpPr/>
          <p:nvPr/>
        </p:nvSpPr>
        <p:spPr>
          <a:xfrm>
            <a:off x="7680160" y="3471111"/>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Specialförbundet</a:t>
            </a:r>
            <a:br>
              <a:rPr lang="sv-SE" dirty="0"/>
            </a:br>
            <a:r>
              <a:rPr lang="sv-SE" dirty="0"/>
              <a:t>(SF)</a:t>
            </a:r>
          </a:p>
        </p:txBody>
      </p:sp>
      <p:sp>
        <p:nvSpPr>
          <p:cNvPr id="27" name="Rektangel: rundade hörn 26">
            <a:extLst>
              <a:ext uri="{FF2B5EF4-FFF2-40B4-BE49-F238E27FC236}">
                <a16:creationId xmlns:a16="http://schemas.microsoft.com/office/drawing/2014/main" id="{DF138C93-6693-4E07-A3B8-A4A9B4C8B851}"/>
              </a:ext>
            </a:extLst>
          </p:cNvPr>
          <p:cNvSpPr/>
          <p:nvPr/>
        </p:nvSpPr>
        <p:spPr>
          <a:xfrm>
            <a:off x="4283238" y="2223837"/>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Riksidrottsförbundet</a:t>
            </a:r>
            <a:br>
              <a:rPr lang="sv-SE" dirty="0"/>
            </a:br>
            <a:r>
              <a:rPr lang="sv-SE" dirty="0"/>
              <a:t>(RF)</a:t>
            </a:r>
          </a:p>
        </p:txBody>
      </p:sp>
      <p:sp>
        <p:nvSpPr>
          <p:cNvPr id="28" name="Rektangel: rundade hörn 27">
            <a:extLst>
              <a:ext uri="{FF2B5EF4-FFF2-40B4-BE49-F238E27FC236}">
                <a16:creationId xmlns:a16="http://schemas.microsoft.com/office/drawing/2014/main" id="{EAA21124-6ADB-462D-9A2A-EB8663904D41}"/>
              </a:ext>
            </a:extLst>
          </p:cNvPr>
          <p:cNvSpPr/>
          <p:nvPr/>
        </p:nvSpPr>
        <p:spPr>
          <a:xfrm>
            <a:off x="890337" y="3473314"/>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RF-SISU distrikt</a:t>
            </a:r>
            <a:br>
              <a:rPr lang="sv-SE" dirty="0"/>
            </a:br>
            <a:r>
              <a:rPr lang="sv-SE" dirty="0"/>
              <a:t>(</a:t>
            </a:r>
            <a:r>
              <a:rPr lang="sv-SE" dirty="0" err="1"/>
              <a:t>fd</a:t>
            </a:r>
            <a:r>
              <a:rPr lang="sv-SE" dirty="0"/>
              <a:t>. DF)</a:t>
            </a:r>
          </a:p>
        </p:txBody>
      </p:sp>
      <p:sp>
        <p:nvSpPr>
          <p:cNvPr id="29" name="Rektangel: rundade hörn 28">
            <a:extLst>
              <a:ext uri="{FF2B5EF4-FFF2-40B4-BE49-F238E27FC236}">
                <a16:creationId xmlns:a16="http://schemas.microsoft.com/office/drawing/2014/main" id="{7265F784-2F7E-416D-A12A-0F24152DB3F4}"/>
              </a:ext>
            </a:extLst>
          </p:cNvPr>
          <p:cNvSpPr/>
          <p:nvPr/>
        </p:nvSpPr>
        <p:spPr>
          <a:xfrm>
            <a:off x="4278974" y="4965231"/>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Idrottsföreningen</a:t>
            </a:r>
            <a:br>
              <a:rPr lang="sv-SE" dirty="0"/>
            </a:br>
            <a:r>
              <a:rPr lang="sv-SE" dirty="0"/>
              <a:t>(IF)</a:t>
            </a:r>
          </a:p>
        </p:txBody>
      </p:sp>
      <p:sp>
        <p:nvSpPr>
          <p:cNvPr id="36" name="Rektangel: rundade hörn 35">
            <a:extLst>
              <a:ext uri="{FF2B5EF4-FFF2-40B4-BE49-F238E27FC236}">
                <a16:creationId xmlns:a16="http://schemas.microsoft.com/office/drawing/2014/main" id="{6B81555F-D5CB-447F-AA8E-3DA8F876BD9A}"/>
              </a:ext>
            </a:extLst>
          </p:cNvPr>
          <p:cNvSpPr/>
          <p:nvPr/>
        </p:nvSpPr>
        <p:spPr>
          <a:xfrm>
            <a:off x="4278974" y="622993"/>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Staten</a:t>
            </a:r>
          </a:p>
        </p:txBody>
      </p:sp>
      <p:pic>
        <p:nvPicPr>
          <p:cNvPr id="38" name="Bild 37" descr="Markör">
            <a:extLst>
              <a:ext uri="{FF2B5EF4-FFF2-40B4-BE49-F238E27FC236}">
                <a16:creationId xmlns:a16="http://schemas.microsoft.com/office/drawing/2014/main" id="{E9124D04-D37A-4B3B-9808-CD775823A8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571476">
            <a:off x="5307062" y="1482962"/>
            <a:ext cx="759211" cy="759211"/>
          </a:xfrm>
          <a:prstGeom prst="rect">
            <a:avLst/>
          </a:prstGeom>
        </p:spPr>
      </p:pic>
      <p:pic>
        <p:nvPicPr>
          <p:cNvPr id="39" name="Bild 38" descr="Markör">
            <a:extLst>
              <a:ext uri="{FF2B5EF4-FFF2-40B4-BE49-F238E27FC236}">
                <a16:creationId xmlns:a16="http://schemas.microsoft.com/office/drawing/2014/main" id="{59A3B889-BDED-4B02-9E4A-4A968BDA4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593781">
            <a:off x="6984603" y="2872502"/>
            <a:ext cx="759211" cy="759211"/>
          </a:xfrm>
          <a:prstGeom prst="rect">
            <a:avLst/>
          </a:prstGeom>
        </p:spPr>
      </p:pic>
      <p:pic>
        <p:nvPicPr>
          <p:cNvPr id="40" name="Bild 39" descr="Markör">
            <a:extLst>
              <a:ext uri="{FF2B5EF4-FFF2-40B4-BE49-F238E27FC236}">
                <a16:creationId xmlns:a16="http://schemas.microsoft.com/office/drawing/2014/main" id="{2FF9E4EE-13EF-4090-A3D6-E2704B821C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593781">
            <a:off x="3497688" y="4338349"/>
            <a:ext cx="759211" cy="759211"/>
          </a:xfrm>
          <a:prstGeom prst="rect">
            <a:avLst/>
          </a:prstGeom>
        </p:spPr>
      </p:pic>
      <p:pic>
        <p:nvPicPr>
          <p:cNvPr id="41" name="Bild 40" descr="Markör">
            <a:extLst>
              <a:ext uri="{FF2B5EF4-FFF2-40B4-BE49-F238E27FC236}">
                <a16:creationId xmlns:a16="http://schemas.microsoft.com/office/drawing/2014/main" id="{8C485360-A927-4D1C-9DB9-326EC02D2C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7108048" y="4316274"/>
            <a:ext cx="759211" cy="759211"/>
          </a:xfrm>
          <a:prstGeom prst="rect">
            <a:avLst/>
          </a:prstGeom>
        </p:spPr>
      </p:pic>
      <p:pic>
        <p:nvPicPr>
          <p:cNvPr id="42" name="Bild 41" descr="Markör">
            <a:extLst>
              <a:ext uri="{FF2B5EF4-FFF2-40B4-BE49-F238E27FC236}">
                <a16:creationId xmlns:a16="http://schemas.microsoft.com/office/drawing/2014/main" id="{B17CBBFD-F249-40A6-9E6D-3D3D3889C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516720">
            <a:off x="3630832" y="2883740"/>
            <a:ext cx="759211" cy="759211"/>
          </a:xfrm>
          <a:prstGeom prst="rect">
            <a:avLst/>
          </a:prstGeom>
        </p:spPr>
      </p:pic>
      <p:sp>
        <p:nvSpPr>
          <p:cNvPr id="2" name="Rektangel: rundade hörn 1">
            <a:extLst>
              <a:ext uri="{FF2B5EF4-FFF2-40B4-BE49-F238E27FC236}">
                <a16:creationId xmlns:a16="http://schemas.microsoft.com/office/drawing/2014/main" id="{99BCE3A6-9326-1944-7495-6EB20FDB6604}"/>
              </a:ext>
            </a:extLst>
          </p:cNvPr>
          <p:cNvSpPr/>
          <p:nvPr/>
        </p:nvSpPr>
        <p:spPr>
          <a:xfrm>
            <a:off x="7765886" y="4965231"/>
            <a:ext cx="2815389" cy="8783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Specialdistriktsförbundet</a:t>
            </a:r>
            <a:br>
              <a:rPr lang="sv-SE" dirty="0"/>
            </a:br>
            <a:r>
              <a:rPr lang="sv-SE" dirty="0"/>
              <a:t>(SDF)</a:t>
            </a:r>
          </a:p>
        </p:txBody>
      </p:sp>
      <p:pic>
        <p:nvPicPr>
          <p:cNvPr id="3" name="Bild 2" descr="Markör">
            <a:extLst>
              <a:ext uri="{FF2B5EF4-FFF2-40B4-BE49-F238E27FC236}">
                <a16:creationId xmlns:a16="http://schemas.microsoft.com/office/drawing/2014/main" id="{6BB2E40A-AD3C-9BB6-D28F-FDCEE48A50BB}"/>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3629255">
            <a:off x="8873815" y="4304774"/>
            <a:ext cx="599533" cy="599533"/>
          </a:xfrm>
          <a:prstGeom prst="rect">
            <a:avLst/>
          </a:prstGeom>
        </p:spPr>
      </p:pic>
      <p:pic>
        <p:nvPicPr>
          <p:cNvPr id="4" name="Bild 3" descr="Markör">
            <a:extLst>
              <a:ext uri="{FF2B5EF4-FFF2-40B4-BE49-F238E27FC236}">
                <a16:creationId xmlns:a16="http://schemas.microsoft.com/office/drawing/2014/main" id="{2AE9B771-C012-74B0-2626-E93C4CC08608}"/>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18878459">
            <a:off x="7118206" y="5014415"/>
            <a:ext cx="645782" cy="645782"/>
          </a:xfrm>
          <a:prstGeom prst="rect">
            <a:avLst/>
          </a:prstGeom>
        </p:spPr>
      </p:pic>
    </p:spTree>
    <p:extLst>
      <p:ext uri="{BB962C8B-B14F-4D97-AF65-F5344CB8AC3E}">
        <p14:creationId xmlns:p14="http://schemas.microsoft.com/office/powerpoint/2010/main" val="147342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FB6A1-4041-7948-6D7F-1055B5D028F0}"/>
              </a:ext>
            </a:extLst>
          </p:cNvPr>
          <p:cNvSpPr>
            <a:spLocks noGrp="1"/>
          </p:cNvSpPr>
          <p:nvPr>
            <p:ph type="title"/>
          </p:nvPr>
        </p:nvSpPr>
        <p:spPr>
          <a:xfrm>
            <a:off x="731837" y="1016000"/>
            <a:ext cx="10079037" cy="1039377"/>
          </a:xfrm>
        </p:spPr>
        <p:txBody>
          <a:bodyPr/>
          <a:lstStyle/>
          <a:p>
            <a:r>
              <a:rPr lang="sv-SE" dirty="0"/>
              <a:t>Hur samverkan med oss kan se ut</a:t>
            </a:r>
          </a:p>
        </p:txBody>
      </p:sp>
      <p:pic>
        <p:nvPicPr>
          <p:cNvPr id="4" name="Platshållare för innehåll 7">
            <a:extLst>
              <a:ext uri="{FF2B5EF4-FFF2-40B4-BE49-F238E27FC236}">
                <a16:creationId xmlns:a16="http://schemas.microsoft.com/office/drawing/2014/main" id="{5E6463B3-61B5-FB68-BA8A-39DC75BBA002}"/>
              </a:ext>
            </a:extLst>
          </p:cNvPr>
          <p:cNvPicPr>
            <a:picLocks noChangeAspect="1"/>
          </p:cNvPicPr>
          <p:nvPr/>
        </p:nvPicPr>
        <p:blipFill>
          <a:blip r:embed="rId3"/>
          <a:stretch>
            <a:fillRect/>
          </a:stretch>
        </p:blipFill>
        <p:spPr>
          <a:xfrm>
            <a:off x="304777" y="2170928"/>
            <a:ext cx="5791223" cy="4444993"/>
          </a:xfrm>
          <a:prstGeom prst="rect">
            <a:avLst/>
          </a:prstGeom>
        </p:spPr>
      </p:pic>
    </p:spTree>
    <p:extLst>
      <p:ext uri="{BB962C8B-B14F-4D97-AF65-F5344CB8AC3E}">
        <p14:creationId xmlns:p14="http://schemas.microsoft.com/office/powerpoint/2010/main" val="8868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8EF5BE3-B2A7-4EE0-B11B-CCEE9150E729}"/>
              </a:ext>
            </a:extLst>
          </p:cNvPr>
          <p:cNvSpPr/>
          <p:nvPr/>
        </p:nvSpPr>
        <p:spPr>
          <a:xfrm>
            <a:off x="576078" y="546003"/>
            <a:ext cx="11113477" cy="769441"/>
          </a:xfrm>
          <a:prstGeom prst="rect">
            <a:avLst/>
          </a:prstGeom>
        </p:spPr>
        <p:txBody>
          <a:bodyPr wrap="square">
            <a:spAutoFit/>
          </a:bodyPr>
          <a:lstStyle/>
          <a:p>
            <a:r>
              <a:rPr lang="sv-SE" sz="4400" b="1" dirty="0">
                <a:latin typeface="+mj-lt"/>
              </a:rPr>
              <a:t>Olika former för ekonomiskt stöd</a:t>
            </a:r>
          </a:p>
        </p:txBody>
      </p:sp>
      <p:sp>
        <p:nvSpPr>
          <p:cNvPr id="7" name="Rektangel 6">
            <a:extLst>
              <a:ext uri="{FF2B5EF4-FFF2-40B4-BE49-F238E27FC236}">
                <a16:creationId xmlns:a16="http://schemas.microsoft.com/office/drawing/2014/main" id="{611BB17D-C6C1-41D0-870D-902538C15020}"/>
              </a:ext>
            </a:extLst>
          </p:cNvPr>
          <p:cNvSpPr/>
          <p:nvPr/>
        </p:nvSpPr>
        <p:spPr>
          <a:xfrm>
            <a:off x="576078" y="1868624"/>
            <a:ext cx="9856433" cy="2862322"/>
          </a:xfrm>
          <a:prstGeom prst="rect">
            <a:avLst/>
          </a:prstGeom>
        </p:spPr>
        <p:txBody>
          <a:bodyPr wrap="square">
            <a:spAutoFit/>
          </a:bodyPr>
          <a:lstStyle/>
          <a:p>
            <a:pPr marL="285750" indent="-285750">
              <a:buFont typeface="Arial" panose="020B0604020202020204" pitchFamily="34" charset="0"/>
              <a:buChar char="•"/>
            </a:pPr>
            <a:r>
              <a:rPr lang="sv-SE" sz="2400" b="1" dirty="0" err="1"/>
              <a:t>LOK-Stöd</a:t>
            </a:r>
            <a:r>
              <a:rPr lang="sv-SE" sz="2400" b="1" dirty="0"/>
              <a:t> </a:t>
            </a:r>
            <a:r>
              <a:rPr lang="sv-SE" sz="2400" dirty="0"/>
              <a:t>= Statligt stöd genom fysisk aktivitet</a:t>
            </a:r>
            <a:br>
              <a:rPr lang="sv-SE" sz="2400" dirty="0"/>
            </a:br>
            <a:endParaRPr lang="sv-SE" sz="2400" dirty="0"/>
          </a:p>
          <a:p>
            <a:pPr marL="285750" indent="-285750">
              <a:buFont typeface="Arial" panose="020B0604020202020204" pitchFamily="34" charset="0"/>
              <a:buChar char="•"/>
            </a:pPr>
            <a:r>
              <a:rPr lang="sv-SE" sz="2400" b="1" dirty="0"/>
              <a:t>Folkbildnings-stöd</a:t>
            </a:r>
            <a:r>
              <a:rPr lang="sv-SE" sz="2400" dirty="0"/>
              <a:t> = Statligt stöd genom teoretisk aktivitet </a:t>
            </a:r>
            <a:br>
              <a:rPr lang="sv-SE" sz="2400" dirty="0"/>
            </a:br>
            <a:endParaRPr lang="sv-SE" sz="2400" dirty="0"/>
          </a:p>
          <a:p>
            <a:pPr marL="285750" indent="-285750">
              <a:buFont typeface="Arial" panose="020B0604020202020204" pitchFamily="34" charset="0"/>
              <a:buChar char="•"/>
            </a:pPr>
            <a:r>
              <a:rPr lang="sv-SE" sz="2400" b="1" dirty="0"/>
              <a:t>Projektstöd</a:t>
            </a:r>
            <a:r>
              <a:rPr lang="sv-SE" sz="2400" dirty="0"/>
              <a:t> </a:t>
            </a:r>
            <a:br>
              <a:rPr lang="sv-SE" sz="2400" dirty="0"/>
            </a:br>
            <a:endParaRPr lang="sv-SE" sz="2400" dirty="0"/>
          </a:p>
          <a:p>
            <a:endParaRPr lang="sv-SE" sz="3600" dirty="0"/>
          </a:p>
        </p:txBody>
      </p:sp>
      <p:sp>
        <p:nvSpPr>
          <p:cNvPr id="8" name="Rektangel 7">
            <a:extLst>
              <a:ext uri="{FF2B5EF4-FFF2-40B4-BE49-F238E27FC236}">
                <a16:creationId xmlns:a16="http://schemas.microsoft.com/office/drawing/2014/main" id="{4C91619A-E301-47D3-B470-C79188C52DF7}"/>
              </a:ext>
            </a:extLst>
          </p:cNvPr>
          <p:cNvSpPr/>
          <p:nvPr/>
        </p:nvSpPr>
        <p:spPr>
          <a:xfrm>
            <a:off x="5943600" y="3853783"/>
            <a:ext cx="5101389" cy="223808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CD65D0D5-29D2-4090-A667-681D35349A6B}"/>
              </a:ext>
            </a:extLst>
          </p:cNvPr>
          <p:cNvSpPr txBox="1"/>
          <p:nvPr/>
        </p:nvSpPr>
        <p:spPr>
          <a:xfrm>
            <a:off x="6248656" y="3999809"/>
            <a:ext cx="4904617" cy="461665"/>
          </a:xfrm>
          <a:prstGeom prst="rect">
            <a:avLst/>
          </a:prstGeom>
          <a:noFill/>
        </p:spPr>
        <p:txBody>
          <a:bodyPr wrap="square" rtlCol="0">
            <a:spAutoFit/>
          </a:bodyPr>
          <a:lstStyle/>
          <a:p>
            <a:r>
              <a:rPr lang="sv-SE" sz="2400" b="1" dirty="0">
                <a:solidFill>
                  <a:schemeClr val="bg1"/>
                </a:solidFill>
              </a:rPr>
              <a:t>Övergripande mål folkbildning:</a:t>
            </a:r>
          </a:p>
        </p:txBody>
      </p:sp>
      <p:sp>
        <p:nvSpPr>
          <p:cNvPr id="10" name="textruta 9">
            <a:extLst>
              <a:ext uri="{FF2B5EF4-FFF2-40B4-BE49-F238E27FC236}">
                <a16:creationId xmlns:a16="http://schemas.microsoft.com/office/drawing/2014/main" id="{2FDF4CC8-D68A-46A6-8D8B-5719546F6EE4}"/>
              </a:ext>
            </a:extLst>
          </p:cNvPr>
          <p:cNvSpPr txBox="1"/>
          <p:nvPr/>
        </p:nvSpPr>
        <p:spPr>
          <a:xfrm>
            <a:off x="6248656" y="4391239"/>
            <a:ext cx="3854165" cy="1846659"/>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Demokrati</a:t>
            </a:r>
          </a:p>
          <a:p>
            <a:pPr marL="285750" indent="-285750">
              <a:buFont typeface="Arial" panose="020B0604020202020204" pitchFamily="34" charset="0"/>
              <a:buChar char="•"/>
            </a:pPr>
            <a:r>
              <a:rPr lang="sv-SE" sz="2400" dirty="0">
                <a:solidFill>
                  <a:schemeClr val="bg1"/>
                </a:solidFill>
              </a:rPr>
              <a:t>Mångfald</a:t>
            </a:r>
          </a:p>
          <a:p>
            <a:pPr marL="285750" indent="-285750">
              <a:buFont typeface="Arial" panose="020B0604020202020204" pitchFamily="34" charset="0"/>
              <a:buChar char="•"/>
            </a:pPr>
            <a:r>
              <a:rPr lang="sv-SE" sz="2400" dirty="0">
                <a:solidFill>
                  <a:schemeClr val="bg1"/>
                </a:solidFill>
              </a:rPr>
              <a:t>Bildning</a:t>
            </a:r>
          </a:p>
          <a:p>
            <a:pPr marL="285750" indent="-285750">
              <a:buFont typeface="Arial" panose="020B0604020202020204" pitchFamily="34" charset="0"/>
              <a:buChar char="•"/>
            </a:pPr>
            <a:r>
              <a:rPr lang="sv-SE" sz="2400" dirty="0">
                <a:solidFill>
                  <a:schemeClr val="bg1"/>
                </a:solidFill>
              </a:rPr>
              <a:t>Delaktighet</a:t>
            </a:r>
          </a:p>
          <a:p>
            <a:endParaRPr lang="sv-SE" dirty="0"/>
          </a:p>
        </p:txBody>
      </p:sp>
    </p:spTree>
    <p:extLst>
      <p:ext uri="{BB962C8B-B14F-4D97-AF65-F5344CB8AC3E}">
        <p14:creationId xmlns:p14="http://schemas.microsoft.com/office/powerpoint/2010/main" val="169715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9D316-8064-A675-5294-5E9936858AF7}"/>
              </a:ext>
            </a:extLst>
          </p:cNvPr>
          <p:cNvSpPr>
            <a:spLocks noGrp="1"/>
          </p:cNvSpPr>
          <p:nvPr>
            <p:ph type="title"/>
          </p:nvPr>
        </p:nvSpPr>
        <p:spPr>
          <a:xfrm>
            <a:off x="750243" y="1029494"/>
            <a:ext cx="7627219" cy="1031081"/>
          </a:xfrm>
        </p:spPr>
        <p:txBody>
          <a:bodyPr anchor="b">
            <a:normAutofit/>
          </a:bodyPr>
          <a:lstStyle/>
          <a:p>
            <a:r>
              <a:rPr lang="sv-SE" dirty="0"/>
              <a:t>Våra projektstöd</a:t>
            </a:r>
          </a:p>
        </p:txBody>
      </p:sp>
      <p:sp>
        <p:nvSpPr>
          <p:cNvPr id="3" name="Platshållare för innehåll 2">
            <a:extLst>
              <a:ext uri="{FF2B5EF4-FFF2-40B4-BE49-F238E27FC236}">
                <a16:creationId xmlns:a16="http://schemas.microsoft.com/office/drawing/2014/main" id="{EB0C542A-E86B-3E8D-DFB5-B8E8196E09C2}"/>
              </a:ext>
            </a:extLst>
          </p:cNvPr>
          <p:cNvSpPr>
            <a:spLocks noGrp="1"/>
          </p:cNvSpPr>
          <p:nvPr>
            <p:ph idx="1"/>
          </p:nvPr>
        </p:nvSpPr>
        <p:spPr>
          <a:xfrm>
            <a:off x="750243" y="2374901"/>
            <a:ext cx="5195717" cy="3206750"/>
          </a:xfrm>
          <a:solidFill>
            <a:schemeClr val="bg1"/>
          </a:solidFill>
          <a:ln w="38100">
            <a:solidFill>
              <a:schemeClr val="accent2"/>
            </a:solidFill>
          </a:ln>
        </p:spPr>
        <p:txBody>
          <a:bodyPr anchor="ctr">
            <a:normAutofit/>
          </a:bodyPr>
          <a:lstStyle/>
          <a:p>
            <a:pPr marL="0" indent="0">
              <a:lnSpc>
                <a:spcPct val="100000"/>
              </a:lnSpc>
              <a:buNone/>
            </a:pPr>
            <a:r>
              <a:rPr lang="sv-SE" sz="1700" b="1" dirty="0"/>
              <a:t>Projektstöd barn och ungdomsidrott</a:t>
            </a:r>
          </a:p>
          <a:p>
            <a:pPr lvl="1">
              <a:lnSpc>
                <a:spcPct val="100000"/>
              </a:lnSpc>
            </a:pPr>
            <a:r>
              <a:rPr lang="sv-SE" sz="1700" b="0" i="0" dirty="0">
                <a:effectLst/>
              </a:rPr>
              <a:t>Inkludering av underrepresenterade grupper</a:t>
            </a:r>
          </a:p>
          <a:p>
            <a:pPr lvl="1">
              <a:lnSpc>
                <a:spcPct val="100000"/>
              </a:lnSpc>
            </a:pPr>
            <a:r>
              <a:rPr lang="sv-SE" sz="1700" b="0" i="0" dirty="0">
                <a:effectLst/>
              </a:rPr>
              <a:t>Trygga hållbara utvecklingsmiljöer</a:t>
            </a:r>
            <a:endParaRPr lang="sv-SE" sz="1700" b="1" dirty="0"/>
          </a:p>
          <a:p>
            <a:pPr marL="0" indent="0">
              <a:lnSpc>
                <a:spcPct val="100000"/>
              </a:lnSpc>
              <a:buNone/>
            </a:pPr>
            <a:r>
              <a:rPr lang="sv-SE" sz="1700" b="1" dirty="0"/>
              <a:t>Projektstöd anläggning</a:t>
            </a:r>
          </a:p>
          <a:p>
            <a:pPr lvl="1">
              <a:lnSpc>
                <a:spcPct val="100000"/>
              </a:lnSpc>
            </a:pPr>
            <a:r>
              <a:rPr lang="sv-SE" sz="1700" dirty="0"/>
              <a:t>Stöd till utrustning för Parasport</a:t>
            </a:r>
          </a:p>
          <a:p>
            <a:pPr marL="0" indent="0">
              <a:lnSpc>
                <a:spcPct val="100000"/>
              </a:lnSpc>
              <a:buNone/>
            </a:pPr>
            <a:r>
              <a:rPr lang="sv-SE" sz="1700" b="1" dirty="0"/>
              <a:t>Utvecklingsresurs genom folkbildning</a:t>
            </a:r>
          </a:p>
          <a:p>
            <a:pPr marL="0" indent="0">
              <a:lnSpc>
                <a:spcPct val="100000"/>
              </a:lnSpc>
              <a:buNone/>
            </a:pPr>
            <a:r>
              <a:rPr lang="sv-SE" sz="1700" b="1"/>
              <a:t>Projektstöd 65+</a:t>
            </a:r>
            <a:endParaRPr lang="sv-SE" sz="1700" b="1" dirty="0"/>
          </a:p>
          <a:p>
            <a:pPr marL="0" indent="0">
              <a:lnSpc>
                <a:spcPct val="100000"/>
              </a:lnSpc>
              <a:buNone/>
            </a:pPr>
            <a:endParaRPr lang="sv-SE" sz="1700" dirty="0"/>
          </a:p>
        </p:txBody>
      </p:sp>
    </p:spTree>
    <p:extLst>
      <p:ext uri="{BB962C8B-B14F-4D97-AF65-F5344CB8AC3E}">
        <p14:creationId xmlns:p14="http://schemas.microsoft.com/office/powerpoint/2010/main" val="279534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CF250-0CB3-2FF0-BA59-94EEB559D3E5}"/>
              </a:ext>
            </a:extLst>
          </p:cNvPr>
          <p:cNvSpPr>
            <a:spLocks noGrp="1"/>
          </p:cNvSpPr>
          <p:nvPr>
            <p:ph type="title"/>
          </p:nvPr>
        </p:nvSpPr>
        <p:spPr>
          <a:xfrm>
            <a:off x="750243" y="1029494"/>
            <a:ext cx="7627219" cy="1031081"/>
          </a:xfrm>
        </p:spPr>
        <p:txBody>
          <a:bodyPr anchor="b">
            <a:normAutofit/>
          </a:bodyPr>
          <a:lstStyle/>
          <a:p>
            <a:r>
              <a:rPr lang="sv-SE" sz="3500" dirty="0"/>
              <a:t>Idrottsövergripande utbildningar</a:t>
            </a:r>
          </a:p>
        </p:txBody>
      </p:sp>
      <p:sp>
        <p:nvSpPr>
          <p:cNvPr id="3" name="Platshållare för innehåll 2">
            <a:extLst>
              <a:ext uri="{FF2B5EF4-FFF2-40B4-BE49-F238E27FC236}">
                <a16:creationId xmlns:a16="http://schemas.microsoft.com/office/drawing/2014/main" id="{47B235BE-573B-4151-D9A8-94AD56B50C47}"/>
              </a:ext>
            </a:extLst>
          </p:cNvPr>
          <p:cNvSpPr>
            <a:spLocks noGrp="1"/>
          </p:cNvSpPr>
          <p:nvPr>
            <p:ph idx="1"/>
          </p:nvPr>
        </p:nvSpPr>
        <p:spPr>
          <a:xfrm>
            <a:off x="725689" y="2420938"/>
            <a:ext cx="3690958" cy="3909480"/>
          </a:xfrm>
        </p:spPr>
        <p:txBody>
          <a:bodyPr>
            <a:normAutofit/>
          </a:bodyPr>
          <a:lstStyle/>
          <a:p>
            <a:r>
              <a:rPr lang="sv-SE" dirty="0"/>
              <a:t>Grundutbildning för tränare </a:t>
            </a:r>
          </a:p>
          <a:p>
            <a:r>
              <a:rPr lang="sv-SE" dirty="0"/>
              <a:t>Grundutbildning för föreningsledare</a:t>
            </a:r>
          </a:p>
          <a:p>
            <a:r>
              <a:rPr lang="sv-SE" dirty="0"/>
              <a:t>Styrelsen på träningsläger</a:t>
            </a:r>
          </a:p>
          <a:p>
            <a:r>
              <a:rPr lang="sv-SE" dirty="0"/>
              <a:t>Värdskap i föreningen</a:t>
            </a:r>
          </a:p>
          <a:p>
            <a:r>
              <a:rPr lang="sv-SE" dirty="0"/>
              <a:t>Ledare i fokus</a:t>
            </a:r>
          </a:p>
          <a:p>
            <a:r>
              <a:rPr lang="sv-SE" dirty="0"/>
              <a:t>Stärka ungas delaktighet</a:t>
            </a:r>
          </a:p>
          <a:p>
            <a:r>
              <a:rPr lang="sv-SE" dirty="0"/>
              <a:t>Trygga idrottsmiljöer</a:t>
            </a:r>
          </a:p>
        </p:txBody>
      </p:sp>
      <p:pic>
        <p:nvPicPr>
          <p:cNvPr id="6" name="Platshållare för innehåll 5">
            <a:extLst>
              <a:ext uri="{FF2B5EF4-FFF2-40B4-BE49-F238E27FC236}">
                <a16:creationId xmlns:a16="http://schemas.microsoft.com/office/drawing/2014/main" id="{32FB45E6-7497-94ED-D945-D8CFFAC3102A}"/>
              </a:ext>
            </a:extLst>
          </p:cNvPr>
          <p:cNvPicPr>
            <a:picLocks noGrp="1" noChangeAspect="1"/>
          </p:cNvPicPr>
          <p:nvPr>
            <p:ph idx="13"/>
          </p:nvPr>
        </p:nvPicPr>
        <p:blipFill>
          <a:blip r:embed="rId3">
            <a:extLst>
              <a:ext uri="{837473B0-CC2E-450A-ABE3-18F120FF3D39}">
                <a1611:picAttrSrcUrl xmlns:a1611="http://schemas.microsoft.com/office/drawing/2016/11/main" r:id="rId4"/>
              </a:ext>
            </a:extLst>
          </a:blip>
          <a:srcRect l="22437" r="40272" b="2"/>
          <a:stretch/>
        </p:blipFill>
        <p:spPr>
          <a:xfrm>
            <a:off x="4686504" y="2420938"/>
            <a:ext cx="3690958" cy="3909480"/>
          </a:xfrm>
          <a:noFill/>
        </p:spPr>
      </p:pic>
      <p:sp>
        <p:nvSpPr>
          <p:cNvPr id="7" name="textruta 6">
            <a:extLst>
              <a:ext uri="{FF2B5EF4-FFF2-40B4-BE49-F238E27FC236}">
                <a16:creationId xmlns:a16="http://schemas.microsoft.com/office/drawing/2014/main" id="{CA379E58-1CF9-A1E0-F210-368845449A77}"/>
              </a:ext>
            </a:extLst>
          </p:cNvPr>
          <p:cNvSpPr txBox="1"/>
          <p:nvPr/>
        </p:nvSpPr>
        <p:spPr>
          <a:xfrm>
            <a:off x="5913326" y="6130363"/>
            <a:ext cx="2464136"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4" tooltip="https://www.flickr.com/photos/wastes/33170782050">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sv-SE" sz="700">
              <a:solidFill>
                <a:srgbClr val="FFFFFF"/>
              </a:solidFill>
            </a:endParaRPr>
          </a:p>
        </p:txBody>
      </p:sp>
    </p:spTree>
    <p:extLst>
      <p:ext uri="{BB962C8B-B14F-4D97-AF65-F5344CB8AC3E}">
        <p14:creationId xmlns:p14="http://schemas.microsoft.com/office/powerpoint/2010/main" val="182512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87A5902-5E5D-D619-DA33-92E992A8E26C}"/>
              </a:ext>
            </a:extLst>
          </p:cNvPr>
          <p:cNvSpPr>
            <a:spLocks noGrp="1"/>
          </p:cNvSpPr>
          <p:nvPr>
            <p:ph type="title"/>
          </p:nvPr>
        </p:nvSpPr>
        <p:spPr>
          <a:xfrm>
            <a:off x="728369" y="1029494"/>
            <a:ext cx="7756345" cy="1031081"/>
          </a:xfrm>
        </p:spPr>
        <p:txBody>
          <a:bodyPr anchor="b">
            <a:normAutofit/>
          </a:bodyPr>
          <a:lstStyle/>
          <a:p>
            <a:r>
              <a:rPr lang="sv-SE" sz="2700" b="1" i="0">
                <a:effectLst/>
              </a:rPr>
              <a:t>RF-SISU Sörmlands Test- och fyscenter</a:t>
            </a:r>
            <a:br>
              <a:rPr lang="sv-SE" sz="2700" b="1" i="0">
                <a:effectLst/>
              </a:rPr>
            </a:br>
            <a:endParaRPr lang="sv-SE" sz="2700"/>
          </a:p>
        </p:txBody>
      </p:sp>
      <p:sp>
        <p:nvSpPr>
          <p:cNvPr id="28" name="Content Placeholder 2">
            <a:extLst>
              <a:ext uri="{FF2B5EF4-FFF2-40B4-BE49-F238E27FC236}">
                <a16:creationId xmlns:a16="http://schemas.microsoft.com/office/drawing/2014/main" id="{CAE53136-7778-4D2E-B7AA-44268117F3CE}"/>
              </a:ext>
            </a:extLst>
          </p:cNvPr>
          <p:cNvSpPr>
            <a:spLocks noGrp="1"/>
          </p:cNvSpPr>
          <p:nvPr>
            <p:ph idx="1"/>
          </p:nvPr>
        </p:nvSpPr>
        <p:spPr>
          <a:xfrm>
            <a:off x="728369" y="2420938"/>
            <a:ext cx="3786481" cy="3924299"/>
          </a:xfrm>
        </p:spPr>
        <p:txBody>
          <a:bodyPr>
            <a:normAutofit/>
          </a:bodyPr>
          <a:lstStyle/>
          <a:p>
            <a:r>
              <a:rPr lang="en-US" dirty="0" err="1"/>
              <a:t>Kontakt</a:t>
            </a:r>
            <a:r>
              <a:rPr lang="en-US" dirty="0"/>
              <a:t> </a:t>
            </a:r>
          </a:p>
          <a:p>
            <a:r>
              <a:rPr lang="en-US" dirty="0"/>
              <a:t>Sara Thunebro</a:t>
            </a:r>
            <a:br>
              <a:rPr lang="en-US" dirty="0"/>
            </a:br>
            <a:r>
              <a:rPr lang="en-US" dirty="0"/>
              <a:t>Test &amp; </a:t>
            </a:r>
            <a:r>
              <a:rPr lang="en-US" dirty="0" err="1"/>
              <a:t>Fysansvarig</a:t>
            </a:r>
            <a:endParaRPr lang="en-US" dirty="0"/>
          </a:p>
          <a:p>
            <a:r>
              <a:rPr lang="en-US" dirty="0"/>
              <a:t>010-476 42 22</a:t>
            </a:r>
            <a:br>
              <a:rPr lang="en-US" dirty="0"/>
            </a:br>
            <a:r>
              <a:rPr lang="en-US" dirty="0"/>
              <a:t>sara.thunebro@rfsisu.se</a:t>
            </a:r>
          </a:p>
        </p:txBody>
      </p:sp>
      <p:pic>
        <p:nvPicPr>
          <p:cNvPr id="9" name="Platshållare för bild 8">
            <a:extLst>
              <a:ext uri="{FF2B5EF4-FFF2-40B4-BE49-F238E27FC236}">
                <a16:creationId xmlns:a16="http://schemas.microsoft.com/office/drawing/2014/main" id="{9A026D6E-88E8-137F-1B58-6C9E353D055A}"/>
              </a:ext>
            </a:extLst>
          </p:cNvPr>
          <p:cNvPicPr>
            <a:picLocks noGrp="1" noChangeAspect="1"/>
          </p:cNvPicPr>
          <p:nvPr>
            <p:ph idx="13"/>
          </p:nvPr>
        </p:nvPicPr>
        <p:blipFill>
          <a:blip r:embed="rId3"/>
          <a:srcRect l="3494"/>
          <a:stretch/>
        </p:blipFill>
        <p:spPr>
          <a:xfrm>
            <a:off x="4697514" y="2420938"/>
            <a:ext cx="3787200" cy="3924301"/>
          </a:xfrm>
          <a:prstGeom prst="rect">
            <a:avLst/>
          </a:prstGeom>
          <a:noFill/>
        </p:spPr>
      </p:pic>
      <p:pic>
        <p:nvPicPr>
          <p:cNvPr id="7" name="Platshållare för innehåll 6">
            <a:extLst>
              <a:ext uri="{FF2B5EF4-FFF2-40B4-BE49-F238E27FC236}">
                <a16:creationId xmlns:a16="http://schemas.microsoft.com/office/drawing/2014/main" id="{12467ABB-33EA-DA24-44D3-BBE02E7A675D}"/>
              </a:ext>
            </a:extLst>
          </p:cNvPr>
          <p:cNvPicPr>
            <a:picLocks noGrp="1" noChangeAspect="1"/>
          </p:cNvPicPr>
          <p:nvPr>
            <p:ph type="pic" sz="quarter" idx="14"/>
          </p:nvPr>
        </p:nvPicPr>
        <p:blipFill>
          <a:blip r:embed="rId4"/>
          <a:srcRect l="11479" r="4491"/>
          <a:stretch/>
        </p:blipFill>
        <p:spPr>
          <a:xfrm>
            <a:off x="8667378" y="2420938"/>
            <a:ext cx="3297610" cy="3924300"/>
          </a:xfrm>
          <a:prstGeom prst="rect">
            <a:avLst/>
          </a:prstGeom>
          <a:noFill/>
        </p:spPr>
      </p:pic>
    </p:spTree>
    <p:extLst>
      <p:ext uri="{BB962C8B-B14F-4D97-AF65-F5344CB8AC3E}">
        <p14:creationId xmlns:p14="http://schemas.microsoft.com/office/powerpoint/2010/main" val="3567642088"/>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ISU Sörmland" id="{0941FCB8-CE56-4734-B8ED-5106B26962BC}" vid="{5DC8143E-D015-4B08-9C54-9E1184BA40E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F5CC5B963A3374DA0E943381E2CEE35" ma:contentTypeVersion="5" ma:contentTypeDescription="Skapa ett nytt dokument." ma:contentTypeScope="" ma:versionID="42c7b3f7dc7a8dbaa00458bec7e32ebd">
  <xsd:schema xmlns:xsd="http://www.w3.org/2001/XMLSchema" xmlns:xs="http://www.w3.org/2001/XMLSchema" xmlns:p="http://schemas.microsoft.com/office/2006/metadata/properties" xmlns:ns3="b94eb6d4-7ef6-4756-9a50-e6129159b235" xmlns:ns4="62f3cf49-a593-40fe-bed2-214f8688d997" targetNamespace="http://schemas.microsoft.com/office/2006/metadata/properties" ma:root="true" ma:fieldsID="4ebae4ab8e3c848c353b41977119397c" ns3:_="" ns4:_="">
    <xsd:import namespace="b94eb6d4-7ef6-4756-9a50-e6129159b235"/>
    <xsd:import namespace="62f3cf49-a593-40fe-bed2-214f8688d9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eb6d4-7ef6-4756-9a50-e612915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f3cf49-a593-40fe-bed2-214f8688d997"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E05C0-6144-49BF-A195-70621E33E80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2f3cf49-a593-40fe-bed2-214f8688d997"/>
    <ds:schemaRef ds:uri="b94eb6d4-7ef6-4756-9a50-e6129159b235"/>
    <ds:schemaRef ds:uri="http://www.w3.org/XML/1998/namespace"/>
    <ds:schemaRef ds:uri="http://purl.org/dc/dcmitype/"/>
  </ds:schemaRefs>
</ds:datastoreItem>
</file>

<file path=customXml/itemProps2.xml><?xml version="1.0" encoding="utf-8"?>
<ds:datastoreItem xmlns:ds="http://schemas.openxmlformats.org/officeDocument/2006/customXml" ds:itemID="{99E65B9B-F0E6-40EA-A3B7-5A13567E3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eb6d4-7ef6-4756-9a50-e6129159b235"/>
    <ds:schemaRef ds:uri="62f3cf49-a593-40fe-bed2-214f8688d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538BF7-3388-4389-B25F-47A1E8726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PPT-mall RF-SISU Sörmland</Template>
  <TotalTime>0</TotalTime>
  <Words>974</Words>
  <Application>Microsoft Office PowerPoint</Application>
  <PresentationFormat>Bredbild</PresentationFormat>
  <Paragraphs>177</Paragraphs>
  <Slides>18</Slides>
  <Notes>8</Notes>
  <HiddenSlides>6</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18</vt:i4>
      </vt:variant>
    </vt:vector>
  </HeadingPairs>
  <TitlesOfParts>
    <vt:vector size="25" baseType="lpstr">
      <vt:lpstr>Arial</vt:lpstr>
      <vt:lpstr>Arial Black</vt:lpstr>
      <vt:lpstr>Calibri</vt:lpstr>
      <vt:lpstr>Calibri Light</vt:lpstr>
      <vt:lpstr>proxima-nova</vt:lpstr>
      <vt:lpstr>Riksidrottsförbundet_utan Sisu</vt:lpstr>
      <vt:lpstr>Office-tema</vt:lpstr>
      <vt:lpstr>RF-SISU Sörmland</vt:lpstr>
      <vt:lpstr>PowerPoint-presentation</vt:lpstr>
      <vt:lpstr>PowerPoint-presentation</vt:lpstr>
      <vt:lpstr>PowerPoint-presentation</vt:lpstr>
      <vt:lpstr>Hur samverkan med oss kan se ut</vt:lpstr>
      <vt:lpstr>PowerPoint-presentation</vt:lpstr>
      <vt:lpstr>Våra projektstöd</vt:lpstr>
      <vt:lpstr>Idrottsövergripande utbildningar</vt:lpstr>
      <vt:lpstr>RF-SISU Sörmlands Test- och fyscenter </vt:lpstr>
      <vt:lpstr>Verktyg för utveckling</vt:lpstr>
      <vt:lpstr>PowerPoint-presentation</vt:lpstr>
      <vt:lpstr>Exempel på utbildningsinriktningar</vt:lpstr>
      <vt:lpstr>Följ oss:  www.rfsisu.se/distrikt/sormland  Facebook: RF-SISU Sörmland  Instagram: rfsisu_sormland  Och vårat nyhetsbrev</vt:lpstr>
      <vt:lpstr>   Tack för mig! </vt:lpstr>
      <vt:lpstr>PowerPoint-presentation</vt:lpstr>
      <vt:lpstr>PowerPoint-presentation</vt:lpstr>
      <vt:lpstr>PowerPoint-presentation</vt:lpstr>
      <vt:lpstr>Hur ska det redovisas för att bli godkänt?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Gabriel Larsson (RF-SISU Sörmland)</dc:creator>
  <cp:keywords>class='Open'</cp:keywords>
  <cp:lastModifiedBy>Jenny Rosander (RF-SISU Sörmland)</cp:lastModifiedBy>
  <cp:revision>8</cp:revision>
  <dcterms:created xsi:type="dcterms:W3CDTF">2020-01-15T13:30:47Z</dcterms:created>
  <dcterms:modified xsi:type="dcterms:W3CDTF">2024-09-10T14:45:27Z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0x0101005F5CC5B963A3374DA0E943381E2CEE35</vt:lpwstr>
  </property>
</Properties>
</file>