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5" r:id="rId4"/>
    <p:sldMasterId id="2147483648" r:id="rId5"/>
  </p:sldMasterIdLst>
  <p:notesMasterIdLst>
    <p:notesMasterId r:id="rId24"/>
  </p:notesMasterIdLst>
  <p:handoutMasterIdLst>
    <p:handoutMasterId r:id="rId25"/>
  </p:handoutMasterIdLst>
  <p:sldIdLst>
    <p:sldId id="298" r:id="rId6"/>
    <p:sldId id="284" r:id="rId7"/>
    <p:sldId id="287" r:id="rId8"/>
    <p:sldId id="292" r:id="rId9"/>
    <p:sldId id="263" r:id="rId10"/>
    <p:sldId id="290" r:id="rId11"/>
    <p:sldId id="260" r:id="rId12"/>
    <p:sldId id="304" r:id="rId13"/>
    <p:sldId id="305" r:id="rId14"/>
    <p:sldId id="259" r:id="rId15"/>
    <p:sldId id="296" r:id="rId16"/>
    <p:sldId id="299" r:id="rId17"/>
    <p:sldId id="291" r:id="rId18"/>
    <p:sldId id="295" r:id="rId19"/>
    <p:sldId id="300" r:id="rId20"/>
    <p:sldId id="301" r:id="rId21"/>
    <p:sldId id="303" r:id="rId22"/>
    <p:sldId id="302" r:id="rId23"/>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Presentation" id="{3A8E3980-A42D-493A-9520-B376ACD18F40}">
          <p14:sldIdLst>
            <p14:sldId id="298"/>
            <p14:sldId id="284"/>
            <p14:sldId id="287"/>
            <p14:sldId id="292"/>
            <p14:sldId id="263"/>
            <p14:sldId id="290"/>
            <p14:sldId id="260"/>
            <p14:sldId id="304"/>
            <p14:sldId id="305"/>
            <p14:sldId id="259"/>
            <p14:sldId id="296"/>
            <p14:sldId id="299"/>
            <p14:sldId id="291"/>
            <p14:sldId id="295"/>
            <p14:sldId id="300"/>
            <p14:sldId id="301"/>
            <p14:sldId id="303"/>
            <p14:sldId id="302"/>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abriel Larsson (RF-SISU Sörmland)" initials="GL(SS" lastIdx="1" clrIdx="0">
    <p:extLst>
      <p:ext uri="{19B8F6BF-5375-455C-9EA6-DF929625EA0E}">
        <p15:presenceInfo xmlns:p15="http://schemas.microsoft.com/office/powerpoint/2012/main" userId="S::Gabriel.Larsson@rfsisu.se::5d4e378b-5d55-4d7d-b662-18dda529e4d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B5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560ACD0-5FE6-48A7-8AA5-4F3875B01AA7}" v="355" dt="2024-09-10T14:05:20.485"/>
  </p1510:revLst>
</p1510:revInfo>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just format 1 - Dekorfärg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562" autoAdjust="0"/>
    <p:restoredTop sz="85277" autoAdjust="0"/>
  </p:normalViewPr>
  <p:slideViewPr>
    <p:cSldViewPr snapToGrid="0">
      <p:cViewPr varScale="1">
        <p:scale>
          <a:sx n="94" d="100"/>
          <a:sy n="94" d="100"/>
        </p:scale>
        <p:origin x="1140" y="108"/>
      </p:cViewPr>
      <p:guideLst/>
    </p:cSldViewPr>
  </p:slideViewPr>
  <p:notesTextViewPr>
    <p:cViewPr>
      <p:scale>
        <a:sx n="3" d="2"/>
        <a:sy n="3" d="2"/>
      </p:scale>
      <p:origin x="0" y="0"/>
    </p:cViewPr>
  </p:notesTextViewPr>
  <p:notesViewPr>
    <p:cSldViewPr snapToGrid="0" showGuides="1">
      <p:cViewPr varScale="1">
        <p:scale>
          <a:sx n="92" d="100"/>
          <a:sy n="92" d="100"/>
        </p:scale>
        <p:origin x="2796"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notesMaster" Target="notesMasters/notesMaster1.xml"/><Relationship Id="rId32"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nny Rosander (RF-SISU Sörmland)" userId="3f873202-5076-40ca-90bd-51f579cbc2b4" providerId="ADAL" clId="{5DF7395A-9A00-46A8-8924-C12D10FF1164}"/>
    <pc:docChg chg="undo custSel delSld modSld modSection">
      <pc:chgData name="Jenny Rosander (RF-SISU Sörmland)" userId="3f873202-5076-40ca-90bd-51f579cbc2b4" providerId="ADAL" clId="{5DF7395A-9A00-46A8-8924-C12D10FF1164}" dt="2023-09-18T15:19:32.348" v="495"/>
      <pc:docMkLst>
        <pc:docMk/>
      </pc:docMkLst>
      <pc:sldChg chg="modSp">
        <pc:chgData name="Jenny Rosander (RF-SISU Sörmland)" userId="3f873202-5076-40ca-90bd-51f579cbc2b4" providerId="ADAL" clId="{5DF7395A-9A00-46A8-8924-C12D10FF1164}" dt="2023-09-18T15:17:35.088" v="461" actId="20577"/>
        <pc:sldMkLst>
          <pc:docMk/>
          <pc:sldMk cId="3919871661" sldId="259"/>
        </pc:sldMkLst>
        <pc:graphicFrameChg chg="mod">
          <ac:chgData name="Jenny Rosander (RF-SISU Sörmland)" userId="3f873202-5076-40ca-90bd-51f579cbc2b4" providerId="ADAL" clId="{5DF7395A-9A00-46A8-8924-C12D10FF1164}" dt="2023-09-18T15:17:35.088" v="461" actId="20577"/>
          <ac:graphicFrameMkLst>
            <pc:docMk/>
            <pc:sldMk cId="3919871661" sldId="259"/>
            <ac:graphicFrameMk id="5" creationId="{23A27898-3035-C669-999F-3A773B04E85B}"/>
          </ac:graphicFrameMkLst>
        </pc:graphicFrameChg>
      </pc:sldChg>
      <pc:sldChg chg="del">
        <pc:chgData name="Jenny Rosander (RF-SISU Sörmland)" userId="3f873202-5076-40ca-90bd-51f579cbc2b4" providerId="ADAL" clId="{5DF7395A-9A00-46A8-8924-C12D10FF1164}" dt="2023-09-18T15:19:14.948" v="462" actId="2696"/>
        <pc:sldMkLst>
          <pc:docMk/>
          <pc:sldMk cId="2662048189" sldId="288"/>
        </pc:sldMkLst>
      </pc:sldChg>
      <pc:sldChg chg="del">
        <pc:chgData name="Jenny Rosander (RF-SISU Sörmland)" userId="3f873202-5076-40ca-90bd-51f579cbc2b4" providerId="ADAL" clId="{5DF7395A-9A00-46A8-8924-C12D10FF1164}" dt="2023-09-18T15:09:01.016" v="235" actId="2696"/>
        <pc:sldMkLst>
          <pc:docMk/>
          <pc:sldMk cId="209221456" sldId="293"/>
        </pc:sldMkLst>
      </pc:sldChg>
      <pc:sldChg chg="del">
        <pc:chgData name="Jenny Rosander (RF-SISU Sörmland)" userId="3f873202-5076-40ca-90bd-51f579cbc2b4" providerId="ADAL" clId="{5DF7395A-9A00-46A8-8924-C12D10FF1164}" dt="2023-09-18T14:43:31.656" v="234" actId="2696"/>
        <pc:sldMkLst>
          <pc:docMk/>
          <pc:sldMk cId="365365824" sldId="294"/>
        </pc:sldMkLst>
      </pc:sldChg>
      <pc:sldChg chg="addSp delSp modSp mod modClrScheme chgLayout">
        <pc:chgData name="Jenny Rosander (RF-SISU Sörmland)" userId="3f873202-5076-40ca-90bd-51f579cbc2b4" providerId="ADAL" clId="{5DF7395A-9A00-46A8-8924-C12D10FF1164}" dt="2023-09-18T14:43:01.710" v="233" actId="20577"/>
        <pc:sldMkLst>
          <pc:docMk/>
          <pc:sldMk cId="1565016255" sldId="295"/>
        </pc:sldMkLst>
        <pc:spChg chg="mod ord">
          <ac:chgData name="Jenny Rosander (RF-SISU Sörmland)" userId="3f873202-5076-40ca-90bd-51f579cbc2b4" providerId="ADAL" clId="{5DF7395A-9A00-46A8-8924-C12D10FF1164}" dt="2023-09-18T14:43:01.710" v="233" actId="20577"/>
          <ac:spMkLst>
            <pc:docMk/>
            <pc:sldMk cId="1565016255" sldId="295"/>
            <ac:spMk id="9" creationId="{1D5F6DA3-684A-4AFC-818C-6C79372EAB5B}"/>
          </ac:spMkLst>
        </pc:spChg>
        <pc:spChg chg="add del mod">
          <ac:chgData name="Jenny Rosander (RF-SISU Sörmland)" userId="3f873202-5076-40ca-90bd-51f579cbc2b4" providerId="ADAL" clId="{5DF7395A-9A00-46A8-8924-C12D10FF1164}" dt="2023-09-18T14:42:11.375" v="177" actId="26606"/>
          <ac:spMkLst>
            <pc:docMk/>
            <pc:sldMk cId="1565016255" sldId="295"/>
            <ac:spMk id="12" creationId="{033CC48B-D19D-C5A9-0A87-0AE9821A0653}"/>
          </ac:spMkLst>
        </pc:spChg>
        <pc:spChg chg="add del mod">
          <ac:chgData name="Jenny Rosander (RF-SISU Sörmland)" userId="3f873202-5076-40ca-90bd-51f579cbc2b4" providerId="ADAL" clId="{5DF7395A-9A00-46A8-8924-C12D10FF1164}" dt="2023-09-18T14:41:54.777" v="168" actId="26606"/>
          <ac:spMkLst>
            <pc:docMk/>
            <pc:sldMk cId="1565016255" sldId="295"/>
            <ac:spMk id="14" creationId="{3520D66F-0F24-9BF5-C0E0-70FEBCCF93B9}"/>
          </ac:spMkLst>
        </pc:spChg>
        <pc:spChg chg="add del mod">
          <ac:chgData name="Jenny Rosander (RF-SISU Sörmland)" userId="3f873202-5076-40ca-90bd-51f579cbc2b4" providerId="ADAL" clId="{5DF7395A-9A00-46A8-8924-C12D10FF1164}" dt="2023-09-18T14:40:34.334" v="149" actId="26606"/>
          <ac:spMkLst>
            <pc:docMk/>
            <pc:sldMk cId="1565016255" sldId="295"/>
            <ac:spMk id="15" creationId="{831234D3-9002-4144-C228-2290BB48703A}"/>
          </ac:spMkLst>
        </pc:spChg>
        <pc:spChg chg="add del mod">
          <ac:chgData name="Jenny Rosander (RF-SISU Sörmland)" userId="3f873202-5076-40ca-90bd-51f579cbc2b4" providerId="ADAL" clId="{5DF7395A-9A00-46A8-8924-C12D10FF1164}" dt="2023-09-18T14:40:35.770" v="151" actId="26606"/>
          <ac:spMkLst>
            <pc:docMk/>
            <pc:sldMk cId="1565016255" sldId="295"/>
            <ac:spMk id="17" creationId="{F6A04F34-FDF7-E45F-1792-AF6A4A48709B}"/>
          </ac:spMkLst>
        </pc:spChg>
        <pc:spChg chg="add del mod">
          <ac:chgData name="Jenny Rosander (RF-SISU Sörmland)" userId="3f873202-5076-40ca-90bd-51f579cbc2b4" providerId="ADAL" clId="{5DF7395A-9A00-46A8-8924-C12D10FF1164}" dt="2023-09-18T14:41:54.777" v="168" actId="26606"/>
          <ac:spMkLst>
            <pc:docMk/>
            <pc:sldMk cId="1565016255" sldId="295"/>
            <ac:spMk id="19" creationId="{2DB0F85F-7D7B-BFEC-9FD6-D9FA700A4B38}"/>
          </ac:spMkLst>
        </pc:spChg>
        <pc:spChg chg="add del mod">
          <ac:chgData name="Jenny Rosander (RF-SISU Sörmland)" userId="3f873202-5076-40ca-90bd-51f579cbc2b4" providerId="ADAL" clId="{5DF7395A-9A00-46A8-8924-C12D10FF1164}" dt="2023-09-18T14:41:54.777" v="168" actId="26606"/>
          <ac:spMkLst>
            <pc:docMk/>
            <pc:sldMk cId="1565016255" sldId="295"/>
            <ac:spMk id="21" creationId="{9AE09AAB-2443-A22D-A53F-2CCC5C8B1E84}"/>
          </ac:spMkLst>
        </pc:spChg>
        <pc:spChg chg="add del mod">
          <ac:chgData name="Jenny Rosander (RF-SISU Sörmland)" userId="3f873202-5076-40ca-90bd-51f579cbc2b4" providerId="ADAL" clId="{5DF7395A-9A00-46A8-8924-C12D10FF1164}" dt="2023-09-18T14:41:54.777" v="168" actId="26606"/>
          <ac:spMkLst>
            <pc:docMk/>
            <pc:sldMk cId="1565016255" sldId="295"/>
            <ac:spMk id="23" creationId="{E895D6B7-EC3B-48C0-0B59-D5A040BF08B0}"/>
          </ac:spMkLst>
        </pc:spChg>
        <pc:spChg chg="add del mod">
          <ac:chgData name="Jenny Rosander (RF-SISU Sörmland)" userId="3f873202-5076-40ca-90bd-51f579cbc2b4" providerId="ADAL" clId="{5DF7395A-9A00-46A8-8924-C12D10FF1164}" dt="2023-09-18T14:41:54.777" v="168" actId="26606"/>
          <ac:spMkLst>
            <pc:docMk/>
            <pc:sldMk cId="1565016255" sldId="295"/>
            <ac:spMk id="25" creationId="{4BE54117-C436-5E8E-232E-773347D233CF}"/>
          </ac:spMkLst>
        </pc:spChg>
        <pc:spChg chg="add del mod">
          <ac:chgData name="Jenny Rosander (RF-SISU Sörmland)" userId="3f873202-5076-40ca-90bd-51f579cbc2b4" providerId="ADAL" clId="{5DF7395A-9A00-46A8-8924-C12D10FF1164}" dt="2023-09-18T14:41:56.033" v="170" actId="26606"/>
          <ac:spMkLst>
            <pc:docMk/>
            <pc:sldMk cId="1565016255" sldId="295"/>
            <ac:spMk id="27" creationId="{13EC067C-0B45-0F36-025D-AFB6658F9FF5}"/>
          </ac:spMkLst>
        </pc:spChg>
        <pc:spChg chg="add del mod">
          <ac:chgData name="Jenny Rosander (RF-SISU Sörmland)" userId="3f873202-5076-40ca-90bd-51f579cbc2b4" providerId="ADAL" clId="{5DF7395A-9A00-46A8-8924-C12D10FF1164}" dt="2023-09-18T14:41:56.033" v="170" actId="26606"/>
          <ac:spMkLst>
            <pc:docMk/>
            <pc:sldMk cId="1565016255" sldId="295"/>
            <ac:spMk id="28" creationId="{788C9F91-26AE-6034-92BC-D96B65B014C4}"/>
          </ac:spMkLst>
        </pc:spChg>
        <pc:spChg chg="add del mod">
          <ac:chgData name="Jenny Rosander (RF-SISU Sörmland)" userId="3f873202-5076-40ca-90bd-51f579cbc2b4" providerId="ADAL" clId="{5DF7395A-9A00-46A8-8924-C12D10FF1164}" dt="2023-09-18T14:41:56.033" v="170" actId="26606"/>
          <ac:spMkLst>
            <pc:docMk/>
            <pc:sldMk cId="1565016255" sldId="295"/>
            <ac:spMk id="29" creationId="{820E3403-AA48-E4EF-933B-F13EBBD2E7C1}"/>
          </ac:spMkLst>
        </pc:spChg>
        <pc:spChg chg="add del mod">
          <ac:chgData name="Jenny Rosander (RF-SISU Sörmland)" userId="3f873202-5076-40ca-90bd-51f579cbc2b4" providerId="ADAL" clId="{5DF7395A-9A00-46A8-8924-C12D10FF1164}" dt="2023-09-18T14:41:56.033" v="170" actId="26606"/>
          <ac:spMkLst>
            <pc:docMk/>
            <pc:sldMk cId="1565016255" sldId="295"/>
            <ac:spMk id="30" creationId="{F25E13EC-D569-6ED9-F582-CD6DC658C585}"/>
          </ac:spMkLst>
        </pc:spChg>
        <pc:spChg chg="add del mod">
          <ac:chgData name="Jenny Rosander (RF-SISU Sörmland)" userId="3f873202-5076-40ca-90bd-51f579cbc2b4" providerId="ADAL" clId="{5DF7395A-9A00-46A8-8924-C12D10FF1164}" dt="2023-09-18T14:41:56.033" v="170" actId="26606"/>
          <ac:spMkLst>
            <pc:docMk/>
            <pc:sldMk cId="1565016255" sldId="295"/>
            <ac:spMk id="31" creationId="{57B449D0-FAD1-3C0F-02F7-7F055E5F85CF}"/>
          </ac:spMkLst>
        </pc:spChg>
        <pc:spChg chg="add del mod">
          <ac:chgData name="Jenny Rosander (RF-SISU Sörmland)" userId="3f873202-5076-40ca-90bd-51f579cbc2b4" providerId="ADAL" clId="{5DF7395A-9A00-46A8-8924-C12D10FF1164}" dt="2023-09-18T14:41:57.398" v="172" actId="26606"/>
          <ac:spMkLst>
            <pc:docMk/>
            <pc:sldMk cId="1565016255" sldId="295"/>
            <ac:spMk id="33" creationId="{790B6728-0A1C-CFE4-28D3-47D2C8C32ED9}"/>
          </ac:spMkLst>
        </pc:spChg>
        <pc:spChg chg="add del mod">
          <ac:chgData name="Jenny Rosander (RF-SISU Sörmland)" userId="3f873202-5076-40ca-90bd-51f579cbc2b4" providerId="ADAL" clId="{5DF7395A-9A00-46A8-8924-C12D10FF1164}" dt="2023-09-18T14:41:57.398" v="172" actId="26606"/>
          <ac:spMkLst>
            <pc:docMk/>
            <pc:sldMk cId="1565016255" sldId="295"/>
            <ac:spMk id="34" creationId="{FE34C558-B58C-81BE-503D-B2A82B5A0821}"/>
          </ac:spMkLst>
        </pc:spChg>
        <pc:spChg chg="add del mod">
          <ac:chgData name="Jenny Rosander (RF-SISU Sörmland)" userId="3f873202-5076-40ca-90bd-51f579cbc2b4" providerId="ADAL" clId="{5DF7395A-9A00-46A8-8924-C12D10FF1164}" dt="2023-09-18T14:41:57.398" v="172" actId="26606"/>
          <ac:spMkLst>
            <pc:docMk/>
            <pc:sldMk cId="1565016255" sldId="295"/>
            <ac:spMk id="35" creationId="{E0C728FE-0695-151F-478D-2B6E582797DA}"/>
          </ac:spMkLst>
        </pc:spChg>
        <pc:spChg chg="add del mod">
          <ac:chgData name="Jenny Rosander (RF-SISU Sörmland)" userId="3f873202-5076-40ca-90bd-51f579cbc2b4" providerId="ADAL" clId="{5DF7395A-9A00-46A8-8924-C12D10FF1164}" dt="2023-09-18T14:41:57.398" v="172" actId="26606"/>
          <ac:spMkLst>
            <pc:docMk/>
            <pc:sldMk cId="1565016255" sldId="295"/>
            <ac:spMk id="36" creationId="{B6ECB8FE-AFBC-6B14-EB8A-1868AFF2E192}"/>
          </ac:spMkLst>
        </pc:spChg>
        <pc:spChg chg="add del mod">
          <ac:chgData name="Jenny Rosander (RF-SISU Sörmland)" userId="3f873202-5076-40ca-90bd-51f579cbc2b4" providerId="ADAL" clId="{5DF7395A-9A00-46A8-8924-C12D10FF1164}" dt="2023-09-18T14:41:57.398" v="172" actId="26606"/>
          <ac:spMkLst>
            <pc:docMk/>
            <pc:sldMk cId="1565016255" sldId="295"/>
            <ac:spMk id="37" creationId="{76A092A4-DE0A-546F-98BF-2CB1055FB755}"/>
          </ac:spMkLst>
        </pc:spChg>
        <pc:spChg chg="add del">
          <ac:chgData name="Jenny Rosander (RF-SISU Sörmland)" userId="3f873202-5076-40ca-90bd-51f579cbc2b4" providerId="ADAL" clId="{5DF7395A-9A00-46A8-8924-C12D10FF1164}" dt="2023-09-18T14:42:02.765" v="174" actId="26606"/>
          <ac:spMkLst>
            <pc:docMk/>
            <pc:sldMk cId="1565016255" sldId="295"/>
            <ac:spMk id="39" creationId="{D684EC82-1E5F-01D1-3C7D-28EC21B745CC}"/>
          </ac:spMkLst>
        </pc:spChg>
        <pc:spChg chg="add del">
          <ac:chgData name="Jenny Rosander (RF-SISU Sörmland)" userId="3f873202-5076-40ca-90bd-51f579cbc2b4" providerId="ADAL" clId="{5DF7395A-9A00-46A8-8924-C12D10FF1164}" dt="2023-09-18T14:42:02.765" v="174" actId="26606"/>
          <ac:spMkLst>
            <pc:docMk/>
            <pc:sldMk cId="1565016255" sldId="295"/>
            <ac:spMk id="40" creationId="{FD6F7756-9DD7-06AA-61BB-C4C551036C8F}"/>
          </ac:spMkLst>
        </pc:spChg>
        <pc:spChg chg="add del mod">
          <ac:chgData name="Jenny Rosander (RF-SISU Sörmland)" userId="3f873202-5076-40ca-90bd-51f579cbc2b4" providerId="ADAL" clId="{5DF7395A-9A00-46A8-8924-C12D10FF1164}" dt="2023-09-18T14:42:11.359" v="176" actId="26606"/>
          <ac:spMkLst>
            <pc:docMk/>
            <pc:sldMk cId="1565016255" sldId="295"/>
            <ac:spMk id="42" creationId="{6DDDC7CE-E9B8-FF45-502F-C1946E89A985}"/>
          </ac:spMkLst>
        </pc:spChg>
        <pc:spChg chg="add mod">
          <ac:chgData name="Jenny Rosander (RF-SISU Sörmland)" userId="3f873202-5076-40ca-90bd-51f579cbc2b4" providerId="ADAL" clId="{5DF7395A-9A00-46A8-8924-C12D10FF1164}" dt="2023-09-18T14:42:57.184" v="232" actId="255"/>
          <ac:spMkLst>
            <pc:docMk/>
            <pc:sldMk cId="1565016255" sldId="295"/>
            <ac:spMk id="44" creationId="{2121FF1A-7AD5-F193-F58D-5CEDCC990185}"/>
          </ac:spMkLst>
        </pc:spChg>
        <pc:picChg chg="add mod">
          <ac:chgData name="Jenny Rosander (RF-SISU Sörmland)" userId="3f873202-5076-40ca-90bd-51f579cbc2b4" providerId="ADAL" clId="{5DF7395A-9A00-46A8-8924-C12D10FF1164}" dt="2023-09-18T14:42:11.375" v="177" actId="26606"/>
          <ac:picMkLst>
            <pc:docMk/>
            <pc:sldMk cId="1565016255" sldId="295"/>
            <ac:picMk id="3" creationId="{CAEEF21B-E4EC-5956-C505-3A857503FFD1}"/>
          </ac:picMkLst>
        </pc:picChg>
        <pc:picChg chg="del mod ord">
          <ac:chgData name="Jenny Rosander (RF-SISU Sörmland)" userId="3f873202-5076-40ca-90bd-51f579cbc2b4" providerId="ADAL" clId="{5DF7395A-9A00-46A8-8924-C12D10FF1164}" dt="2023-09-18T14:39:33.573" v="139" actId="478"/>
          <ac:picMkLst>
            <pc:docMk/>
            <pc:sldMk cId="1565016255" sldId="295"/>
            <ac:picMk id="8" creationId="{CFC02E50-D898-494E-9293-6CF7D67DD45D}"/>
          </ac:picMkLst>
        </pc:picChg>
        <pc:picChg chg="del mod ord">
          <ac:chgData name="Jenny Rosander (RF-SISU Sörmland)" userId="3f873202-5076-40ca-90bd-51f579cbc2b4" providerId="ADAL" clId="{5DF7395A-9A00-46A8-8924-C12D10FF1164}" dt="2023-09-18T14:41:10.893" v="161" actId="478"/>
          <ac:picMkLst>
            <pc:docMk/>
            <pc:sldMk cId="1565016255" sldId="295"/>
            <ac:picMk id="10" creationId="{874A7AD2-A49D-486C-B432-F91C14F47F01}"/>
          </ac:picMkLst>
        </pc:picChg>
      </pc:sldChg>
      <pc:sldChg chg="del">
        <pc:chgData name="Jenny Rosander (RF-SISU Sörmland)" userId="3f873202-5076-40ca-90bd-51f579cbc2b4" providerId="ADAL" clId="{5DF7395A-9A00-46A8-8924-C12D10FF1164}" dt="2023-09-18T15:09:16.867" v="236" actId="2696"/>
        <pc:sldMkLst>
          <pc:docMk/>
          <pc:sldMk cId="4289458017" sldId="297"/>
        </pc:sldMkLst>
      </pc:sldChg>
      <pc:sldChg chg="delSp modSp mod">
        <pc:chgData name="Jenny Rosander (RF-SISU Sörmland)" userId="3f873202-5076-40ca-90bd-51f579cbc2b4" providerId="ADAL" clId="{5DF7395A-9A00-46A8-8924-C12D10FF1164}" dt="2023-09-18T15:19:32.348" v="495"/>
        <pc:sldMkLst>
          <pc:docMk/>
          <pc:sldMk cId="712726734" sldId="298"/>
        </pc:sldMkLst>
        <pc:spChg chg="del mod">
          <ac:chgData name="Jenny Rosander (RF-SISU Sörmland)" userId="3f873202-5076-40ca-90bd-51f579cbc2b4" providerId="ADAL" clId="{5DF7395A-9A00-46A8-8924-C12D10FF1164}" dt="2023-09-18T15:19:32.348" v="495"/>
          <ac:spMkLst>
            <pc:docMk/>
            <pc:sldMk cId="712726734" sldId="298"/>
            <ac:spMk id="3" creationId="{3F24D59E-BAB3-B718-485B-0BC478875EC9}"/>
          </ac:spMkLst>
        </pc:spChg>
      </pc:sldChg>
    </pc:docChg>
  </pc:docChgLst>
  <pc:docChgLst>
    <pc:chgData name="Jenny Rosander (RF-SISU Sörmland)" userId="3f873202-5076-40ca-90bd-51f579cbc2b4" providerId="ADAL" clId="{E560ACD0-5FE6-48A7-8AA5-4F3875B01AA7}"/>
    <pc:docChg chg="undo custSel addSld delSld modSld sldOrd addMainMaster modMainMaster delSection modSection">
      <pc:chgData name="Jenny Rosander (RF-SISU Sörmland)" userId="3f873202-5076-40ca-90bd-51f579cbc2b4" providerId="ADAL" clId="{E560ACD0-5FE6-48A7-8AA5-4F3875B01AA7}" dt="2024-09-10T14:45:22.870" v="1921" actId="20577"/>
      <pc:docMkLst>
        <pc:docMk/>
      </pc:docMkLst>
      <pc:sldChg chg="del">
        <pc:chgData name="Jenny Rosander (RF-SISU Sörmland)" userId="3f873202-5076-40ca-90bd-51f579cbc2b4" providerId="ADAL" clId="{E560ACD0-5FE6-48A7-8AA5-4F3875B01AA7}" dt="2024-09-02T13:23:07.851" v="7" actId="2696"/>
        <pc:sldMkLst>
          <pc:docMk/>
          <pc:sldMk cId="1819592495" sldId="258"/>
        </pc:sldMkLst>
      </pc:sldChg>
      <pc:sldChg chg="modSp mod">
        <pc:chgData name="Jenny Rosander (RF-SISU Sörmland)" userId="3f873202-5076-40ca-90bd-51f579cbc2b4" providerId="ADAL" clId="{E560ACD0-5FE6-48A7-8AA5-4F3875B01AA7}" dt="2024-09-10T13:49:54.546" v="1459" actId="20577"/>
        <pc:sldMkLst>
          <pc:docMk/>
          <pc:sldMk cId="3919871661" sldId="259"/>
        </pc:sldMkLst>
        <pc:spChg chg="mod">
          <ac:chgData name="Jenny Rosander (RF-SISU Sörmland)" userId="3f873202-5076-40ca-90bd-51f579cbc2b4" providerId="ADAL" clId="{E560ACD0-5FE6-48A7-8AA5-4F3875B01AA7}" dt="2024-09-02T14:07:10.101" v="575" actId="26606"/>
          <ac:spMkLst>
            <pc:docMk/>
            <pc:sldMk cId="3919871661" sldId="259"/>
            <ac:spMk id="2" creationId="{002B4DD0-E9DD-A437-042E-3CF863372070}"/>
          </ac:spMkLst>
        </pc:spChg>
        <pc:graphicFrameChg chg="mod modGraphic">
          <ac:chgData name="Jenny Rosander (RF-SISU Sörmland)" userId="3f873202-5076-40ca-90bd-51f579cbc2b4" providerId="ADAL" clId="{E560ACD0-5FE6-48A7-8AA5-4F3875B01AA7}" dt="2024-09-10T13:49:54.546" v="1459" actId="20577"/>
          <ac:graphicFrameMkLst>
            <pc:docMk/>
            <pc:sldMk cId="3919871661" sldId="259"/>
            <ac:graphicFrameMk id="5" creationId="{23A27898-3035-C669-999F-3A773B04E85B}"/>
          </ac:graphicFrameMkLst>
        </pc:graphicFrameChg>
      </pc:sldChg>
      <pc:sldChg chg="modSp mod modNotesTx">
        <pc:chgData name="Jenny Rosander (RF-SISU Sörmland)" userId="3f873202-5076-40ca-90bd-51f579cbc2b4" providerId="ADAL" clId="{E560ACD0-5FE6-48A7-8AA5-4F3875B01AA7}" dt="2024-09-10T14:45:22.870" v="1921" actId="20577"/>
        <pc:sldMkLst>
          <pc:docMk/>
          <pc:sldMk cId="2795340352" sldId="260"/>
        </pc:sldMkLst>
        <pc:spChg chg="mod">
          <ac:chgData name="Jenny Rosander (RF-SISU Sörmland)" userId="3f873202-5076-40ca-90bd-51f579cbc2b4" providerId="ADAL" clId="{E560ACD0-5FE6-48A7-8AA5-4F3875B01AA7}" dt="2024-09-10T13:53:34.778" v="1555" actId="6549"/>
          <ac:spMkLst>
            <pc:docMk/>
            <pc:sldMk cId="2795340352" sldId="260"/>
            <ac:spMk id="2" creationId="{3939D316-8064-A675-5294-5E9936858AF7}"/>
          </ac:spMkLst>
        </pc:spChg>
        <pc:spChg chg="mod">
          <ac:chgData name="Jenny Rosander (RF-SISU Sörmland)" userId="3f873202-5076-40ca-90bd-51f579cbc2b4" providerId="ADAL" clId="{E560ACD0-5FE6-48A7-8AA5-4F3875B01AA7}" dt="2024-09-10T14:45:22.870" v="1921" actId="20577"/>
          <ac:spMkLst>
            <pc:docMk/>
            <pc:sldMk cId="2795340352" sldId="260"/>
            <ac:spMk id="3" creationId="{EB0C542A-E86B-3E8D-DFB5-B8E8196E09C2}"/>
          </ac:spMkLst>
        </pc:spChg>
      </pc:sldChg>
      <pc:sldChg chg="del mod modShow">
        <pc:chgData name="Jenny Rosander (RF-SISU Sörmland)" userId="3f873202-5076-40ca-90bd-51f579cbc2b4" providerId="ADAL" clId="{E560ACD0-5FE6-48A7-8AA5-4F3875B01AA7}" dt="2024-09-02T13:44:41.880" v="426" actId="2696"/>
        <pc:sldMkLst>
          <pc:docMk/>
          <pc:sldMk cId="1863944000" sldId="262"/>
        </pc:sldMkLst>
      </pc:sldChg>
      <pc:sldChg chg="ord modNotesTx">
        <pc:chgData name="Jenny Rosander (RF-SISU Sörmland)" userId="3f873202-5076-40ca-90bd-51f579cbc2b4" providerId="ADAL" clId="{E560ACD0-5FE6-48A7-8AA5-4F3875B01AA7}" dt="2024-09-10T14:39:42.338" v="1833"/>
        <pc:sldMkLst>
          <pc:docMk/>
          <pc:sldMk cId="886863497" sldId="263"/>
        </pc:sldMkLst>
      </pc:sldChg>
      <pc:sldChg chg="del">
        <pc:chgData name="Jenny Rosander (RF-SISU Sörmland)" userId="3f873202-5076-40ca-90bd-51f579cbc2b4" providerId="ADAL" clId="{E560ACD0-5FE6-48A7-8AA5-4F3875B01AA7}" dt="2024-09-03T07:37:56.826" v="588" actId="2696"/>
        <pc:sldMkLst>
          <pc:docMk/>
          <pc:sldMk cId="730940474" sldId="270"/>
        </pc:sldMkLst>
      </pc:sldChg>
      <pc:sldChg chg="addSp delSp modSp mod modClrScheme chgLayout modNotesTx">
        <pc:chgData name="Jenny Rosander (RF-SISU Sörmland)" userId="3f873202-5076-40ca-90bd-51f579cbc2b4" providerId="ADAL" clId="{E560ACD0-5FE6-48A7-8AA5-4F3875B01AA7}" dt="2024-09-10T13:45:32.334" v="1408"/>
        <pc:sldMkLst>
          <pc:docMk/>
          <pc:sldMk cId="3249139134" sldId="284"/>
        </pc:sldMkLst>
        <pc:spChg chg="add del mod">
          <ac:chgData name="Jenny Rosander (RF-SISU Sörmland)" userId="3f873202-5076-40ca-90bd-51f579cbc2b4" providerId="ADAL" clId="{E560ACD0-5FE6-48A7-8AA5-4F3875B01AA7}" dt="2024-09-02T14:01:39.984" v="547" actId="478"/>
          <ac:spMkLst>
            <pc:docMk/>
            <pc:sldMk cId="3249139134" sldId="284"/>
            <ac:spMk id="4" creationId="{99F40737-7D4E-635F-7CC0-ACFDB221651F}"/>
          </ac:spMkLst>
        </pc:spChg>
        <pc:spChg chg="add del mod">
          <ac:chgData name="Jenny Rosander (RF-SISU Sörmland)" userId="3f873202-5076-40ca-90bd-51f579cbc2b4" providerId="ADAL" clId="{E560ACD0-5FE6-48A7-8AA5-4F3875B01AA7}" dt="2024-09-09T12:08:41.511" v="594" actId="478"/>
          <ac:spMkLst>
            <pc:docMk/>
            <pc:sldMk cId="3249139134" sldId="284"/>
            <ac:spMk id="5" creationId="{57CB130B-E963-6123-961B-5B8DEAD80227}"/>
          </ac:spMkLst>
        </pc:spChg>
        <pc:spChg chg="mod">
          <ac:chgData name="Jenny Rosander (RF-SISU Sörmland)" userId="3f873202-5076-40ca-90bd-51f579cbc2b4" providerId="ADAL" clId="{E560ACD0-5FE6-48A7-8AA5-4F3875B01AA7}" dt="2024-09-02T13:59:12.214" v="541" actId="26606"/>
          <ac:spMkLst>
            <pc:docMk/>
            <pc:sldMk cId="3249139134" sldId="284"/>
            <ac:spMk id="15" creationId="{E10BE49A-2B7D-480A-B617-2A65B0527A73}"/>
          </ac:spMkLst>
        </pc:spChg>
        <pc:spChg chg="del mod">
          <ac:chgData name="Jenny Rosander (RF-SISU Sörmland)" userId="3f873202-5076-40ca-90bd-51f579cbc2b4" providerId="ADAL" clId="{E560ACD0-5FE6-48A7-8AA5-4F3875B01AA7}" dt="2024-09-02T13:59:12.214" v="541" actId="26606"/>
          <ac:spMkLst>
            <pc:docMk/>
            <pc:sldMk cId="3249139134" sldId="284"/>
            <ac:spMk id="17" creationId="{358A944F-5EB1-4488-9130-733D5A3F9048}"/>
          </ac:spMkLst>
        </pc:spChg>
        <pc:spChg chg="add del mod">
          <ac:chgData name="Jenny Rosander (RF-SISU Sörmland)" userId="3f873202-5076-40ca-90bd-51f579cbc2b4" providerId="ADAL" clId="{E560ACD0-5FE6-48A7-8AA5-4F3875B01AA7}" dt="2024-09-02T14:00:49.295" v="542" actId="931"/>
          <ac:spMkLst>
            <pc:docMk/>
            <pc:sldMk cId="3249139134" sldId="284"/>
            <ac:spMk id="23" creationId="{47BF01EA-7D42-C367-C0C1-7CC7D0E72D9B}"/>
          </ac:spMkLst>
        </pc:spChg>
        <pc:graphicFrameChg chg="add mod">
          <ac:chgData name="Jenny Rosander (RF-SISU Sörmland)" userId="3f873202-5076-40ca-90bd-51f579cbc2b4" providerId="ADAL" clId="{E560ACD0-5FE6-48A7-8AA5-4F3875B01AA7}" dt="2024-09-10T13:45:03.002" v="1407" actId="20577"/>
          <ac:graphicFrameMkLst>
            <pc:docMk/>
            <pc:sldMk cId="3249139134" sldId="284"/>
            <ac:graphicFrameMk id="19" creationId="{B7AB8AA5-2764-BC1F-E020-72ED19196777}"/>
          </ac:graphicFrameMkLst>
        </pc:graphicFrameChg>
        <pc:picChg chg="add mod">
          <ac:chgData name="Jenny Rosander (RF-SISU Sörmland)" userId="3f873202-5076-40ca-90bd-51f579cbc2b4" providerId="ADAL" clId="{E560ACD0-5FE6-48A7-8AA5-4F3875B01AA7}" dt="2024-09-09T12:08:53.325" v="599" actId="1076"/>
          <ac:picMkLst>
            <pc:docMk/>
            <pc:sldMk cId="3249139134" sldId="284"/>
            <ac:picMk id="2" creationId="{7EA19C57-E6A5-9F2F-B8E2-0CB9569602A8}"/>
          </ac:picMkLst>
        </pc:picChg>
        <pc:picChg chg="add del mod">
          <ac:chgData name="Jenny Rosander (RF-SISU Sörmland)" userId="3f873202-5076-40ca-90bd-51f579cbc2b4" providerId="ADAL" clId="{E560ACD0-5FE6-48A7-8AA5-4F3875B01AA7}" dt="2024-09-09T12:08:07.252" v="592" actId="478"/>
          <ac:picMkLst>
            <pc:docMk/>
            <pc:sldMk cId="3249139134" sldId="284"/>
            <ac:picMk id="3" creationId="{CAAE8B11-79FD-E76E-B2EC-B21695898F99}"/>
          </ac:picMkLst>
        </pc:picChg>
      </pc:sldChg>
      <pc:sldChg chg="del">
        <pc:chgData name="Jenny Rosander (RF-SISU Sörmland)" userId="3f873202-5076-40ca-90bd-51f579cbc2b4" providerId="ADAL" clId="{E560ACD0-5FE6-48A7-8AA5-4F3875B01AA7}" dt="2024-09-02T13:45:39.516" v="429" actId="2696"/>
        <pc:sldMkLst>
          <pc:docMk/>
          <pc:sldMk cId="3065311605" sldId="286"/>
        </pc:sldMkLst>
      </pc:sldChg>
      <pc:sldChg chg="modSp mod modClrScheme modShow chgLayout">
        <pc:chgData name="Jenny Rosander (RF-SISU Sörmland)" userId="3f873202-5076-40ca-90bd-51f579cbc2b4" providerId="ADAL" clId="{E560ACD0-5FE6-48A7-8AA5-4F3875B01AA7}" dt="2024-09-02T14:04:15.222" v="562" actId="255"/>
        <pc:sldMkLst>
          <pc:docMk/>
          <pc:sldMk cId="1751663995" sldId="287"/>
        </pc:sldMkLst>
        <pc:spChg chg="mod ord">
          <ac:chgData name="Jenny Rosander (RF-SISU Sörmland)" userId="3f873202-5076-40ca-90bd-51f579cbc2b4" providerId="ADAL" clId="{E560ACD0-5FE6-48A7-8AA5-4F3875B01AA7}" dt="2024-09-02T14:04:15.222" v="562" actId="255"/>
          <ac:spMkLst>
            <pc:docMk/>
            <pc:sldMk cId="1751663995" sldId="287"/>
            <ac:spMk id="5" creationId="{E4F17B4F-5575-4C34-BC6C-8050718DCD43}"/>
          </ac:spMkLst>
        </pc:spChg>
        <pc:spChg chg="mod">
          <ac:chgData name="Jenny Rosander (RF-SISU Sörmland)" userId="3f873202-5076-40ca-90bd-51f579cbc2b4" providerId="ADAL" clId="{E560ACD0-5FE6-48A7-8AA5-4F3875B01AA7}" dt="2024-09-02T14:03:29.344" v="558" actId="1076"/>
          <ac:spMkLst>
            <pc:docMk/>
            <pc:sldMk cId="1751663995" sldId="287"/>
            <ac:spMk id="6" creationId="{EE02147E-B087-4CDE-ADB5-0876B074F22C}"/>
          </ac:spMkLst>
        </pc:spChg>
      </pc:sldChg>
      <pc:sldChg chg="del">
        <pc:chgData name="Jenny Rosander (RF-SISU Sörmland)" userId="3f873202-5076-40ca-90bd-51f579cbc2b4" providerId="ADAL" clId="{E560ACD0-5FE6-48A7-8AA5-4F3875B01AA7}" dt="2024-09-02T13:23:11.377" v="8" actId="2696"/>
        <pc:sldMkLst>
          <pc:docMk/>
          <pc:sldMk cId="1629012118" sldId="289"/>
        </pc:sldMkLst>
      </pc:sldChg>
      <pc:sldChg chg="modSp mod ord modShow modNotesTx">
        <pc:chgData name="Jenny Rosander (RF-SISU Sörmland)" userId="3f873202-5076-40ca-90bd-51f579cbc2b4" providerId="ADAL" clId="{E560ACD0-5FE6-48A7-8AA5-4F3875B01AA7}" dt="2024-09-10T14:39:38.180" v="1832" actId="20577"/>
        <pc:sldMkLst>
          <pc:docMk/>
          <pc:sldMk cId="1697157882" sldId="290"/>
        </pc:sldMkLst>
        <pc:spChg chg="mod">
          <ac:chgData name="Jenny Rosander (RF-SISU Sörmland)" userId="3f873202-5076-40ca-90bd-51f579cbc2b4" providerId="ADAL" clId="{E560ACD0-5FE6-48A7-8AA5-4F3875B01AA7}" dt="2024-09-10T13:52:39.020" v="1523" actId="20577"/>
          <ac:spMkLst>
            <pc:docMk/>
            <pc:sldMk cId="1697157882" sldId="290"/>
            <ac:spMk id="4" creationId="{78EF5BE3-B2A7-4EE0-B11B-CCEE9150E729}"/>
          </ac:spMkLst>
        </pc:spChg>
        <pc:spChg chg="mod">
          <ac:chgData name="Jenny Rosander (RF-SISU Sörmland)" userId="3f873202-5076-40ca-90bd-51f579cbc2b4" providerId="ADAL" clId="{E560ACD0-5FE6-48A7-8AA5-4F3875B01AA7}" dt="2024-09-10T13:52:57.276" v="1537" actId="20577"/>
          <ac:spMkLst>
            <pc:docMk/>
            <pc:sldMk cId="1697157882" sldId="290"/>
            <ac:spMk id="7" creationId="{611BB17D-C6C1-41D0-870D-902538C15020}"/>
          </ac:spMkLst>
        </pc:spChg>
      </pc:sldChg>
      <pc:sldChg chg="modSp mod modClrScheme chgLayout">
        <pc:chgData name="Jenny Rosander (RF-SISU Sörmland)" userId="3f873202-5076-40ca-90bd-51f579cbc2b4" providerId="ADAL" clId="{E560ACD0-5FE6-48A7-8AA5-4F3875B01AA7}" dt="2024-09-10T13:40:15.625" v="1371" actId="20577"/>
        <pc:sldMkLst>
          <pc:docMk/>
          <pc:sldMk cId="1579624065" sldId="291"/>
        </pc:sldMkLst>
        <pc:spChg chg="mod">
          <ac:chgData name="Jenny Rosander (RF-SISU Sörmland)" userId="3f873202-5076-40ca-90bd-51f579cbc2b4" providerId="ADAL" clId="{E560ACD0-5FE6-48A7-8AA5-4F3875B01AA7}" dt="2024-09-10T13:40:15.625" v="1371" actId="20577"/>
          <ac:spMkLst>
            <pc:docMk/>
            <pc:sldMk cId="1579624065" sldId="291"/>
            <ac:spMk id="2" creationId="{A2F5930F-1DE9-48AE-8EA9-4A4D64FF0814}"/>
          </ac:spMkLst>
        </pc:spChg>
      </pc:sldChg>
      <pc:sldChg chg="ord">
        <pc:chgData name="Jenny Rosander (RF-SISU Sörmland)" userId="3f873202-5076-40ca-90bd-51f579cbc2b4" providerId="ADAL" clId="{E560ACD0-5FE6-48A7-8AA5-4F3875B01AA7}" dt="2024-09-10T13:30:03.373" v="1286"/>
        <pc:sldMkLst>
          <pc:docMk/>
          <pc:sldMk cId="1473420541" sldId="292"/>
        </pc:sldMkLst>
      </pc:sldChg>
      <pc:sldChg chg="modSp mod modClrScheme chgLayout">
        <pc:chgData name="Jenny Rosander (RF-SISU Sörmland)" userId="3f873202-5076-40ca-90bd-51f579cbc2b4" providerId="ADAL" clId="{E560ACD0-5FE6-48A7-8AA5-4F3875B01AA7}" dt="2024-09-10T14:01:22.340" v="1657" actId="255"/>
        <pc:sldMkLst>
          <pc:docMk/>
          <pc:sldMk cId="1565016255" sldId="295"/>
        </pc:sldMkLst>
        <pc:spChg chg="mod">
          <ac:chgData name="Jenny Rosander (RF-SISU Sörmland)" userId="3f873202-5076-40ca-90bd-51f579cbc2b4" providerId="ADAL" clId="{E560ACD0-5FE6-48A7-8AA5-4F3875B01AA7}" dt="2024-09-10T14:01:00.497" v="1652" actId="20577"/>
          <ac:spMkLst>
            <pc:docMk/>
            <pc:sldMk cId="1565016255" sldId="295"/>
            <ac:spMk id="9" creationId="{1D5F6DA3-684A-4AFC-818C-6C79372EAB5B}"/>
          </ac:spMkLst>
        </pc:spChg>
        <pc:spChg chg="mod">
          <ac:chgData name="Jenny Rosander (RF-SISU Sörmland)" userId="3f873202-5076-40ca-90bd-51f579cbc2b4" providerId="ADAL" clId="{E560ACD0-5FE6-48A7-8AA5-4F3875B01AA7}" dt="2024-09-10T14:01:22.340" v="1657" actId="255"/>
          <ac:spMkLst>
            <pc:docMk/>
            <pc:sldMk cId="1565016255" sldId="295"/>
            <ac:spMk id="44" creationId="{2121FF1A-7AD5-F193-F58D-5CEDCC990185}"/>
          </ac:spMkLst>
        </pc:spChg>
        <pc:picChg chg="mod">
          <ac:chgData name="Jenny Rosander (RF-SISU Sörmland)" userId="3f873202-5076-40ca-90bd-51f579cbc2b4" providerId="ADAL" clId="{E560ACD0-5FE6-48A7-8AA5-4F3875B01AA7}" dt="2024-09-10T14:00:52.158" v="1651" actId="26606"/>
          <ac:picMkLst>
            <pc:docMk/>
            <pc:sldMk cId="1565016255" sldId="295"/>
            <ac:picMk id="3" creationId="{CAEEF21B-E4EC-5956-C505-3A857503FFD1}"/>
          </ac:picMkLst>
        </pc:picChg>
      </pc:sldChg>
      <pc:sldChg chg="modSp mod modClrScheme chgLayout">
        <pc:chgData name="Jenny Rosander (RF-SISU Sörmland)" userId="3f873202-5076-40ca-90bd-51f579cbc2b4" providerId="ADAL" clId="{E560ACD0-5FE6-48A7-8AA5-4F3875B01AA7}" dt="2024-09-02T14:09:00.900" v="578" actId="14100"/>
        <pc:sldMkLst>
          <pc:docMk/>
          <pc:sldMk cId="1412659786" sldId="296"/>
        </pc:sldMkLst>
        <pc:spChg chg="mod ord">
          <ac:chgData name="Jenny Rosander (RF-SISU Sörmland)" userId="3f873202-5076-40ca-90bd-51f579cbc2b4" providerId="ADAL" clId="{E560ACD0-5FE6-48A7-8AA5-4F3875B01AA7}" dt="2024-09-02T14:09:00.900" v="578" actId="14100"/>
          <ac:spMkLst>
            <pc:docMk/>
            <pc:sldMk cId="1412659786" sldId="296"/>
            <ac:spMk id="4" creationId="{2707DF45-34AD-4752-8ED8-73EB74F2BDBA}"/>
          </ac:spMkLst>
        </pc:spChg>
        <pc:spChg chg="mod">
          <ac:chgData name="Jenny Rosander (RF-SISU Sörmland)" userId="3f873202-5076-40ca-90bd-51f579cbc2b4" providerId="ADAL" clId="{E560ACD0-5FE6-48A7-8AA5-4F3875B01AA7}" dt="2024-09-02T13:26:13.797" v="38" actId="26606"/>
          <ac:spMkLst>
            <pc:docMk/>
            <pc:sldMk cId="1412659786" sldId="296"/>
            <ac:spMk id="5" creationId="{2AAA0FBA-C43B-4795-8373-4CDF33BEA434}"/>
          </ac:spMkLst>
        </pc:spChg>
      </pc:sldChg>
      <pc:sldChg chg="addSp delSp modSp new mod modClrScheme modShow chgLayout">
        <pc:chgData name="Jenny Rosander (RF-SISU Sörmland)" userId="3f873202-5076-40ca-90bd-51f579cbc2b4" providerId="ADAL" clId="{E560ACD0-5FE6-48A7-8AA5-4F3875B01AA7}" dt="2024-09-10T14:43:15.650" v="1879" actId="729"/>
        <pc:sldMkLst>
          <pc:docMk/>
          <pc:sldMk cId="502175941" sldId="299"/>
        </pc:sldMkLst>
        <pc:spChg chg="add del mod">
          <ac:chgData name="Jenny Rosander (RF-SISU Sörmland)" userId="3f873202-5076-40ca-90bd-51f579cbc2b4" providerId="ADAL" clId="{E560ACD0-5FE6-48A7-8AA5-4F3875B01AA7}" dt="2024-09-02T13:43:36.426" v="422" actId="478"/>
          <ac:spMkLst>
            <pc:docMk/>
            <pc:sldMk cId="502175941" sldId="299"/>
            <ac:spMk id="6" creationId="{6B754FFF-F457-896D-0773-C31C583D5B5E}"/>
          </ac:spMkLst>
        </pc:spChg>
        <pc:spChg chg="add mod">
          <ac:chgData name="Jenny Rosander (RF-SISU Sörmland)" userId="3f873202-5076-40ca-90bd-51f579cbc2b4" providerId="ADAL" clId="{E560ACD0-5FE6-48A7-8AA5-4F3875B01AA7}" dt="2024-09-02T14:09:19.255" v="579" actId="20577"/>
          <ac:spMkLst>
            <pc:docMk/>
            <pc:sldMk cId="502175941" sldId="299"/>
            <ac:spMk id="10" creationId="{4AE0F3CE-CAA4-0B66-12DC-9267434D7316}"/>
          </ac:spMkLst>
        </pc:spChg>
        <pc:spChg chg="add del mod">
          <ac:chgData name="Jenny Rosander (RF-SISU Sörmland)" userId="3f873202-5076-40ca-90bd-51f579cbc2b4" providerId="ADAL" clId="{E560ACD0-5FE6-48A7-8AA5-4F3875B01AA7}" dt="2024-09-02T13:36:50.185" v="244" actId="26606"/>
          <ac:spMkLst>
            <pc:docMk/>
            <pc:sldMk cId="502175941" sldId="299"/>
            <ac:spMk id="12" creationId="{7A4DB671-06E0-3BF7-A3EF-0C64427F904B}"/>
          </ac:spMkLst>
        </pc:spChg>
        <pc:spChg chg="add del">
          <ac:chgData name="Jenny Rosander (RF-SISU Sörmland)" userId="3f873202-5076-40ca-90bd-51f579cbc2b4" providerId="ADAL" clId="{E560ACD0-5FE6-48A7-8AA5-4F3875B01AA7}" dt="2024-09-02T13:36:50.154" v="243" actId="26606"/>
          <ac:spMkLst>
            <pc:docMk/>
            <pc:sldMk cId="502175941" sldId="299"/>
            <ac:spMk id="17" creationId="{10C7D1C9-4930-AD8A-504A-EF5C53D08EDE}"/>
          </ac:spMkLst>
        </pc:spChg>
        <pc:spChg chg="add del mod">
          <ac:chgData name="Jenny Rosander (RF-SISU Sörmland)" userId="3f873202-5076-40ca-90bd-51f579cbc2b4" providerId="ADAL" clId="{E560ACD0-5FE6-48A7-8AA5-4F3875B01AA7}" dt="2024-09-02T13:44:02.414" v="425" actId="26606"/>
          <ac:spMkLst>
            <pc:docMk/>
            <pc:sldMk cId="502175941" sldId="299"/>
            <ac:spMk id="19" creationId="{EB93B737-6CA6-A105-11C1-C3D49CCEE260}"/>
          </ac:spMkLst>
        </pc:spChg>
        <pc:spChg chg="add mod">
          <ac:chgData name="Jenny Rosander (RF-SISU Sörmland)" userId="3f873202-5076-40ca-90bd-51f579cbc2b4" providerId="ADAL" clId="{E560ACD0-5FE6-48A7-8AA5-4F3875B01AA7}" dt="2024-09-02T13:55:38.955" v="508" actId="20577"/>
          <ac:spMkLst>
            <pc:docMk/>
            <pc:sldMk cId="502175941" sldId="299"/>
            <ac:spMk id="23" creationId="{EB93B737-6CA6-A105-11C1-C3D49CCEE260}"/>
          </ac:spMkLst>
        </pc:spChg>
        <pc:graphicFrameChg chg="add mod modGraphic">
          <ac:chgData name="Jenny Rosander (RF-SISU Sörmland)" userId="3f873202-5076-40ca-90bd-51f579cbc2b4" providerId="ADAL" clId="{E560ACD0-5FE6-48A7-8AA5-4F3875B01AA7}" dt="2024-09-09T12:18:56.044" v="819"/>
          <ac:graphicFrameMkLst>
            <pc:docMk/>
            <pc:sldMk cId="502175941" sldId="299"/>
            <ac:graphicFrameMk id="2" creationId="{5073A162-B56F-5A54-835B-5BFB9BB37AAE}"/>
          </ac:graphicFrameMkLst>
        </pc:graphicFrameChg>
        <pc:graphicFrameChg chg="add del mod modGraphic">
          <ac:chgData name="Jenny Rosander (RF-SISU Sörmland)" userId="3f873202-5076-40ca-90bd-51f579cbc2b4" providerId="ADAL" clId="{E560ACD0-5FE6-48A7-8AA5-4F3875B01AA7}" dt="2024-09-02T13:32:20.768" v="152" actId="478"/>
          <ac:graphicFrameMkLst>
            <pc:docMk/>
            <pc:sldMk cId="502175941" sldId="299"/>
            <ac:graphicFrameMk id="2" creationId="{BBE816F9-45FB-FB9B-3FFD-8949F6075CEC}"/>
          </ac:graphicFrameMkLst>
        </pc:graphicFrameChg>
        <pc:graphicFrameChg chg="add del mod modGraphic">
          <ac:chgData name="Jenny Rosander (RF-SISU Sörmland)" userId="3f873202-5076-40ca-90bd-51f579cbc2b4" providerId="ADAL" clId="{E560ACD0-5FE6-48A7-8AA5-4F3875B01AA7}" dt="2024-09-02T13:33:34.466" v="156" actId="478"/>
          <ac:graphicFrameMkLst>
            <pc:docMk/>
            <pc:sldMk cId="502175941" sldId="299"/>
            <ac:graphicFrameMk id="3" creationId="{10A7A752-12DD-2EA4-C1D4-EC10D304FD32}"/>
          </ac:graphicFrameMkLst>
        </pc:graphicFrameChg>
        <pc:graphicFrameChg chg="add del mod modGraphic">
          <ac:chgData name="Jenny Rosander (RF-SISU Sörmland)" userId="3f873202-5076-40ca-90bd-51f579cbc2b4" providerId="ADAL" clId="{E560ACD0-5FE6-48A7-8AA5-4F3875B01AA7}" dt="2024-09-02T13:35:01.441" v="168" actId="478"/>
          <ac:graphicFrameMkLst>
            <pc:docMk/>
            <pc:sldMk cId="502175941" sldId="299"/>
            <ac:graphicFrameMk id="4" creationId="{AB026849-8E88-B0EA-27AF-FDF01EB14748}"/>
          </ac:graphicFrameMkLst>
        </pc:graphicFrameChg>
        <pc:graphicFrameChg chg="add del mod modGraphic">
          <ac:chgData name="Jenny Rosander (RF-SISU Sörmland)" userId="3f873202-5076-40ca-90bd-51f579cbc2b4" providerId="ADAL" clId="{E560ACD0-5FE6-48A7-8AA5-4F3875B01AA7}" dt="2024-09-02T13:38:17.840" v="253" actId="478"/>
          <ac:graphicFrameMkLst>
            <pc:docMk/>
            <pc:sldMk cId="502175941" sldId="299"/>
            <ac:graphicFrameMk id="5" creationId="{BA8268DB-2E6B-A8D1-AFDB-E53B87EDE94C}"/>
          </ac:graphicFrameMkLst>
        </pc:graphicFrameChg>
        <pc:graphicFrameChg chg="add del mod modGraphic">
          <ac:chgData name="Jenny Rosander (RF-SISU Sörmland)" userId="3f873202-5076-40ca-90bd-51f579cbc2b4" providerId="ADAL" clId="{E560ACD0-5FE6-48A7-8AA5-4F3875B01AA7}" dt="2024-09-02T13:56:04" v="512" actId="478"/>
          <ac:graphicFrameMkLst>
            <pc:docMk/>
            <pc:sldMk cId="502175941" sldId="299"/>
            <ac:graphicFrameMk id="7" creationId="{85CF2D89-C2DC-F365-EFC8-B63170F4363F}"/>
          </ac:graphicFrameMkLst>
        </pc:graphicFrameChg>
        <pc:graphicFrameChg chg="add del mod modGraphic">
          <ac:chgData name="Jenny Rosander (RF-SISU Sörmland)" userId="3f873202-5076-40ca-90bd-51f579cbc2b4" providerId="ADAL" clId="{E560ACD0-5FE6-48A7-8AA5-4F3875B01AA7}" dt="2024-09-09T12:17:13.381" v="800" actId="478"/>
          <ac:graphicFrameMkLst>
            <pc:docMk/>
            <pc:sldMk cId="502175941" sldId="299"/>
            <ac:graphicFrameMk id="8" creationId="{91401DA6-7416-3170-EE9B-E563D03F194E}"/>
          </ac:graphicFrameMkLst>
        </pc:graphicFrameChg>
        <pc:graphicFrameChg chg="add del mod">
          <ac:chgData name="Jenny Rosander (RF-SISU Sörmland)" userId="3f873202-5076-40ca-90bd-51f579cbc2b4" providerId="ADAL" clId="{E560ACD0-5FE6-48A7-8AA5-4F3875B01AA7}" dt="2024-09-02T13:44:02.397" v="424" actId="26606"/>
          <ac:graphicFrameMkLst>
            <pc:docMk/>
            <pc:sldMk cId="502175941" sldId="299"/>
            <ac:graphicFrameMk id="21" creationId="{E117A269-EE3A-F163-D753-352B0F70F05F}"/>
          </ac:graphicFrameMkLst>
        </pc:graphicFrameChg>
      </pc:sldChg>
      <pc:sldChg chg="addSp delSp modSp new del mod modClrScheme chgLayout">
        <pc:chgData name="Jenny Rosander (RF-SISU Sörmland)" userId="3f873202-5076-40ca-90bd-51f579cbc2b4" providerId="ADAL" clId="{E560ACD0-5FE6-48A7-8AA5-4F3875B01AA7}" dt="2024-09-02T13:30:30.962" v="145" actId="2696"/>
        <pc:sldMkLst>
          <pc:docMk/>
          <pc:sldMk cId="1470276021" sldId="299"/>
        </pc:sldMkLst>
        <pc:spChg chg="add del">
          <ac:chgData name="Jenny Rosander (RF-SISU Sörmland)" userId="3f873202-5076-40ca-90bd-51f579cbc2b4" providerId="ADAL" clId="{E560ACD0-5FE6-48A7-8AA5-4F3875B01AA7}" dt="2024-09-02T13:30:21.493" v="144" actId="26606"/>
          <ac:spMkLst>
            <pc:docMk/>
            <pc:sldMk cId="1470276021" sldId="299"/>
            <ac:spMk id="2" creationId="{4DBB9666-214B-EA13-F4D5-355D93C72E5F}"/>
          </ac:spMkLst>
        </pc:spChg>
        <pc:spChg chg="add del">
          <ac:chgData name="Jenny Rosander (RF-SISU Sörmland)" userId="3f873202-5076-40ca-90bd-51f579cbc2b4" providerId="ADAL" clId="{E560ACD0-5FE6-48A7-8AA5-4F3875B01AA7}" dt="2024-09-02T13:30:21.493" v="144" actId="26606"/>
          <ac:spMkLst>
            <pc:docMk/>
            <pc:sldMk cId="1470276021" sldId="299"/>
            <ac:spMk id="3" creationId="{979B8ED9-612C-A17A-920F-3FD5B549A327}"/>
          </ac:spMkLst>
        </pc:spChg>
        <pc:spChg chg="add del mod">
          <ac:chgData name="Jenny Rosander (RF-SISU Sörmland)" userId="3f873202-5076-40ca-90bd-51f579cbc2b4" providerId="ADAL" clId="{E560ACD0-5FE6-48A7-8AA5-4F3875B01AA7}" dt="2024-09-02T13:30:08.578" v="137" actId="26606"/>
          <ac:spMkLst>
            <pc:docMk/>
            <pc:sldMk cId="1470276021" sldId="299"/>
            <ac:spMk id="9" creationId="{9DA3FBE1-F858-ECEE-D0FB-6D4ED028650C}"/>
          </ac:spMkLst>
        </pc:spChg>
        <pc:spChg chg="add del mod">
          <ac:chgData name="Jenny Rosander (RF-SISU Sörmland)" userId="3f873202-5076-40ca-90bd-51f579cbc2b4" providerId="ADAL" clId="{E560ACD0-5FE6-48A7-8AA5-4F3875B01AA7}" dt="2024-09-02T13:30:10.179" v="139" actId="26606"/>
          <ac:spMkLst>
            <pc:docMk/>
            <pc:sldMk cId="1470276021" sldId="299"/>
            <ac:spMk id="11" creationId="{31C7B9CE-D7C0-B9D7-9E11-80EFA623E7A7}"/>
          </ac:spMkLst>
        </pc:spChg>
        <pc:spChg chg="add del mod">
          <ac:chgData name="Jenny Rosander (RF-SISU Sörmland)" userId="3f873202-5076-40ca-90bd-51f579cbc2b4" providerId="ADAL" clId="{E560ACD0-5FE6-48A7-8AA5-4F3875B01AA7}" dt="2024-09-02T13:30:19.418" v="141" actId="26606"/>
          <ac:spMkLst>
            <pc:docMk/>
            <pc:sldMk cId="1470276021" sldId="299"/>
            <ac:spMk id="13" creationId="{C5CCE2D2-CE1B-AE88-1CA4-E20CB9C6E187}"/>
          </ac:spMkLst>
        </pc:spChg>
        <pc:spChg chg="add del mod">
          <ac:chgData name="Jenny Rosander (RF-SISU Sörmland)" userId="3f873202-5076-40ca-90bd-51f579cbc2b4" providerId="ADAL" clId="{E560ACD0-5FE6-48A7-8AA5-4F3875B01AA7}" dt="2024-09-02T13:30:19.418" v="141" actId="26606"/>
          <ac:spMkLst>
            <pc:docMk/>
            <pc:sldMk cId="1470276021" sldId="299"/>
            <ac:spMk id="14" creationId="{42686854-2564-7D1D-A241-7F6797EC70DB}"/>
          </ac:spMkLst>
        </pc:spChg>
        <pc:spChg chg="add del mod">
          <ac:chgData name="Jenny Rosander (RF-SISU Sörmland)" userId="3f873202-5076-40ca-90bd-51f579cbc2b4" providerId="ADAL" clId="{E560ACD0-5FE6-48A7-8AA5-4F3875B01AA7}" dt="2024-09-02T13:30:21.430" v="143" actId="26606"/>
          <ac:spMkLst>
            <pc:docMk/>
            <pc:sldMk cId="1470276021" sldId="299"/>
            <ac:spMk id="16" creationId="{8BB009E1-23CE-5904-0FF2-EAB65AB3FB9E}"/>
          </ac:spMkLst>
        </pc:spChg>
        <pc:spChg chg="add del mod">
          <ac:chgData name="Jenny Rosander (RF-SISU Sörmland)" userId="3f873202-5076-40ca-90bd-51f579cbc2b4" providerId="ADAL" clId="{E560ACD0-5FE6-48A7-8AA5-4F3875B01AA7}" dt="2024-09-02T13:30:21.430" v="143" actId="26606"/>
          <ac:spMkLst>
            <pc:docMk/>
            <pc:sldMk cId="1470276021" sldId="299"/>
            <ac:spMk id="17" creationId="{A2C71A26-2FA2-5D6C-826F-1922DA9BCFB9}"/>
          </ac:spMkLst>
        </pc:spChg>
        <pc:spChg chg="add mod">
          <ac:chgData name="Jenny Rosander (RF-SISU Sörmland)" userId="3f873202-5076-40ca-90bd-51f579cbc2b4" providerId="ADAL" clId="{E560ACD0-5FE6-48A7-8AA5-4F3875B01AA7}" dt="2024-09-02T13:30:21.493" v="144" actId="26606"/>
          <ac:spMkLst>
            <pc:docMk/>
            <pc:sldMk cId="1470276021" sldId="299"/>
            <ac:spMk id="19" creationId="{9DA3FBE1-F858-ECEE-D0FB-6D4ED028650C}"/>
          </ac:spMkLst>
        </pc:spChg>
        <pc:graphicFrameChg chg="add mod modGraphic">
          <ac:chgData name="Jenny Rosander (RF-SISU Sörmland)" userId="3f873202-5076-40ca-90bd-51f579cbc2b4" providerId="ADAL" clId="{E560ACD0-5FE6-48A7-8AA5-4F3875B01AA7}" dt="2024-09-02T13:30:21.493" v="144" actId="26606"/>
          <ac:graphicFrameMkLst>
            <pc:docMk/>
            <pc:sldMk cId="1470276021" sldId="299"/>
            <ac:graphicFrameMk id="4" creationId="{DE145EB8-BAB2-50EF-8550-0DA80813A2D6}"/>
          </ac:graphicFrameMkLst>
        </pc:graphicFrameChg>
      </pc:sldChg>
      <pc:sldChg chg="add mod ord modShow">
        <pc:chgData name="Jenny Rosander (RF-SISU Sörmland)" userId="3f873202-5076-40ca-90bd-51f579cbc2b4" providerId="ADAL" clId="{E560ACD0-5FE6-48A7-8AA5-4F3875B01AA7}" dt="2024-09-10T13:39:20.098" v="1335"/>
        <pc:sldMkLst>
          <pc:docMk/>
          <pc:sldMk cId="2571534497" sldId="300"/>
        </pc:sldMkLst>
      </pc:sldChg>
      <pc:sldChg chg="add mod ord modShow">
        <pc:chgData name="Jenny Rosander (RF-SISU Sörmland)" userId="3f873202-5076-40ca-90bd-51f579cbc2b4" providerId="ADAL" clId="{E560ACD0-5FE6-48A7-8AA5-4F3875B01AA7}" dt="2024-09-10T13:39:28.044" v="1337"/>
        <pc:sldMkLst>
          <pc:docMk/>
          <pc:sldMk cId="912500674" sldId="301"/>
        </pc:sldMkLst>
      </pc:sldChg>
      <pc:sldChg chg="addSp delSp modSp new mod ord modClrScheme modShow chgLayout">
        <pc:chgData name="Jenny Rosander (RF-SISU Sörmland)" userId="3f873202-5076-40ca-90bd-51f579cbc2b4" providerId="ADAL" clId="{E560ACD0-5FE6-48A7-8AA5-4F3875B01AA7}" dt="2024-09-10T13:51:08.436" v="1463"/>
        <pc:sldMkLst>
          <pc:docMk/>
          <pc:sldMk cId="4163909805" sldId="302"/>
        </pc:sldMkLst>
        <pc:spChg chg="add mod ord">
          <ac:chgData name="Jenny Rosander (RF-SISU Sörmland)" userId="3f873202-5076-40ca-90bd-51f579cbc2b4" providerId="ADAL" clId="{E560ACD0-5FE6-48A7-8AA5-4F3875B01AA7}" dt="2024-09-02T13:49:25.997" v="504" actId="1076"/>
          <ac:spMkLst>
            <pc:docMk/>
            <pc:sldMk cId="4163909805" sldId="302"/>
            <ac:spMk id="8" creationId="{00EC780F-5317-AEA0-E1E8-A8B8C4CDDD2F}"/>
          </ac:spMkLst>
        </pc:spChg>
        <pc:picChg chg="add del mod">
          <ac:chgData name="Jenny Rosander (RF-SISU Sörmland)" userId="3f873202-5076-40ca-90bd-51f579cbc2b4" providerId="ADAL" clId="{E560ACD0-5FE6-48A7-8AA5-4F3875B01AA7}" dt="2024-09-02T13:47:53.505" v="494" actId="478"/>
          <ac:picMkLst>
            <pc:docMk/>
            <pc:sldMk cId="4163909805" sldId="302"/>
            <ac:picMk id="3" creationId="{1740F248-AF3C-42E0-D5ED-5975617DC1F3}"/>
          </ac:picMkLst>
        </pc:picChg>
        <pc:picChg chg="add mod">
          <ac:chgData name="Jenny Rosander (RF-SISU Sörmland)" userId="3f873202-5076-40ca-90bd-51f579cbc2b4" providerId="ADAL" clId="{E560ACD0-5FE6-48A7-8AA5-4F3875B01AA7}" dt="2024-09-02T13:48:58.639" v="503" actId="14100"/>
          <ac:picMkLst>
            <pc:docMk/>
            <pc:sldMk cId="4163909805" sldId="302"/>
            <ac:picMk id="5" creationId="{52476E92-0585-FD03-2005-59C36B86200F}"/>
          </ac:picMkLst>
        </pc:picChg>
      </pc:sldChg>
      <pc:sldChg chg="addSp modSp new mod ord modClrScheme modShow chgLayout">
        <pc:chgData name="Jenny Rosander (RF-SISU Sörmland)" userId="3f873202-5076-40ca-90bd-51f579cbc2b4" providerId="ADAL" clId="{E560ACD0-5FE6-48A7-8AA5-4F3875B01AA7}" dt="2024-09-10T13:50:54.889" v="1461"/>
        <pc:sldMkLst>
          <pc:docMk/>
          <pc:sldMk cId="1923008324" sldId="303"/>
        </pc:sldMkLst>
        <pc:picChg chg="add mod">
          <ac:chgData name="Jenny Rosander (RF-SISU Sörmland)" userId="3f873202-5076-40ca-90bd-51f579cbc2b4" providerId="ADAL" clId="{E560ACD0-5FE6-48A7-8AA5-4F3875B01AA7}" dt="2024-09-02T14:10:01.446" v="586" actId="14100"/>
          <ac:picMkLst>
            <pc:docMk/>
            <pc:sldMk cId="1923008324" sldId="303"/>
            <ac:picMk id="3" creationId="{EE2FB064-91FD-605C-A5CD-14062E408B60}"/>
          </ac:picMkLst>
        </pc:picChg>
      </pc:sldChg>
      <pc:sldChg chg="addSp delSp modSp new mod modClrScheme chgLayout">
        <pc:chgData name="Jenny Rosander (RF-SISU Sörmland)" userId="3f873202-5076-40ca-90bd-51f579cbc2b4" providerId="ADAL" clId="{E560ACD0-5FE6-48A7-8AA5-4F3875B01AA7}" dt="2024-09-10T14:41:31.792" v="1878" actId="20577"/>
        <pc:sldMkLst>
          <pc:docMk/>
          <pc:sldMk cId="1825129860" sldId="304"/>
        </pc:sldMkLst>
        <pc:spChg chg="mod">
          <ac:chgData name="Jenny Rosander (RF-SISU Sörmland)" userId="3f873202-5076-40ca-90bd-51f579cbc2b4" providerId="ADAL" clId="{E560ACD0-5FE6-48A7-8AA5-4F3875B01AA7}" dt="2024-09-10T13:38:14.282" v="1329" actId="26606"/>
          <ac:spMkLst>
            <pc:docMk/>
            <pc:sldMk cId="1825129860" sldId="304"/>
            <ac:spMk id="2" creationId="{409CF250-0CB3-2FF0-BA59-94EEB559D3E5}"/>
          </ac:spMkLst>
        </pc:spChg>
        <pc:spChg chg="mod">
          <ac:chgData name="Jenny Rosander (RF-SISU Sörmland)" userId="3f873202-5076-40ca-90bd-51f579cbc2b4" providerId="ADAL" clId="{E560ACD0-5FE6-48A7-8AA5-4F3875B01AA7}" dt="2024-09-10T14:41:31.792" v="1878" actId="20577"/>
          <ac:spMkLst>
            <pc:docMk/>
            <pc:sldMk cId="1825129860" sldId="304"/>
            <ac:spMk id="3" creationId="{47B235BE-573B-4151-D9A8-94AD56B50C47}"/>
          </ac:spMkLst>
        </pc:spChg>
        <pc:spChg chg="del">
          <ac:chgData name="Jenny Rosander (RF-SISU Sörmland)" userId="3f873202-5076-40ca-90bd-51f579cbc2b4" providerId="ADAL" clId="{E560ACD0-5FE6-48A7-8AA5-4F3875B01AA7}" dt="2024-09-10T13:35:05.379" v="1326" actId="931"/>
          <ac:spMkLst>
            <pc:docMk/>
            <pc:sldMk cId="1825129860" sldId="304"/>
            <ac:spMk id="4" creationId="{0CFCC3AA-5CC3-6DF1-3A50-4FB7A853840C}"/>
          </ac:spMkLst>
        </pc:spChg>
        <pc:spChg chg="add mod">
          <ac:chgData name="Jenny Rosander (RF-SISU Sörmland)" userId="3f873202-5076-40ca-90bd-51f579cbc2b4" providerId="ADAL" clId="{E560ACD0-5FE6-48A7-8AA5-4F3875B01AA7}" dt="2024-09-10T13:38:14.282" v="1329" actId="26606"/>
          <ac:spMkLst>
            <pc:docMk/>
            <pc:sldMk cId="1825129860" sldId="304"/>
            <ac:spMk id="7" creationId="{CA379E58-1CF9-A1E0-F210-368845449A77}"/>
          </ac:spMkLst>
        </pc:spChg>
        <pc:picChg chg="add mod">
          <ac:chgData name="Jenny Rosander (RF-SISU Sörmland)" userId="3f873202-5076-40ca-90bd-51f579cbc2b4" providerId="ADAL" clId="{E560ACD0-5FE6-48A7-8AA5-4F3875B01AA7}" dt="2024-09-10T13:38:14.282" v="1329" actId="26606"/>
          <ac:picMkLst>
            <pc:docMk/>
            <pc:sldMk cId="1825129860" sldId="304"/>
            <ac:picMk id="6" creationId="{32FB45E6-7497-94ED-D945-D8CFFAC3102A}"/>
          </ac:picMkLst>
        </pc:picChg>
      </pc:sldChg>
      <pc:sldChg chg="addSp delSp modSp new mod modClrScheme chgLayout modNotesTx">
        <pc:chgData name="Jenny Rosander (RF-SISU Sörmland)" userId="3f873202-5076-40ca-90bd-51f579cbc2b4" providerId="ADAL" clId="{E560ACD0-5FE6-48A7-8AA5-4F3875B01AA7}" dt="2024-09-10T14:29:27.668" v="1806" actId="26606"/>
        <pc:sldMkLst>
          <pc:docMk/>
          <pc:sldMk cId="3567642088" sldId="305"/>
        </pc:sldMkLst>
        <pc:spChg chg="del mod ord">
          <ac:chgData name="Jenny Rosander (RF-SISU Sörmland)" userId="3f873202-5076-40ca-90bd-51f579cbc2b4" providerId="ADAL" clId="{E560ACD0-5FE6-48A7-8AA5-4F3875B01AA7}" dt="2024-09-10T14:04:29.203" v="1659" actId="700"/>
          <ac:spMkLst>
            <pc:docMk/>
            <pc:sldMk cId="3567642088" sldId="305"/>
            <ac:spMk id="2" creationId="{434DC385-200D-C60D-BEA6-842547676CB8}"/>
          </ac:spMkLst>
        </pc:spChg>
        <pc:spChg chg="del mod ord">
          <ac:chgData name="Jenny Rosander (RF-SISU Sörmland)" userId="3f873202-5076-40ca-90bd-51f579cbc2b4" providerId="ADAL" clId="{E560ACD0-5FE6-48A7-8AA5-4F3875B01AA7}" dt="2024-09-10T14:04:29.203" v="1659" actId="700"/>
          <ac:spMkLst>
            <pc:docMk/>
            <pc:sldMk cId="3567642088" sldId="305"/>
            <ac:spMk id="3" creationId="{A51BA280-BED5-BD5C-D8DD-047571DAC9A5}"/>
          </ac:spMkLst>
        </pc:spChg>
        <pc:spChg chg="del">
          <ac:chgData name="Jenny Rosander (RF-SISU Sörmland)" userId="3f873202-5076-40ca-90bd-51f579cbc2b4" providerId="ADAL" clId="{E560ACD0-5FE6-48A7-8AA5-4F3875B01AA7}" dt="2024-09-10T14:04:29.203" v="1659" actId="700"/>
          <ac:spMkLst>
            <pc:docMk/>
            <pc:sldMk cId="3567642088" sldId="305"/>
            <ac:spMk id="4" creationId="{630036A7-8AEC-94A0-4F85-5DB8F49762E3}"/>
          </ac:spMkLst>
        </pc:spChg>
        <pc:spChg chg="add mod ord">
          <ac:chgData name="Jenny Rosander (RF-SISU Sörmland)" userId="3f873202-5076-40ca-90bd-51f579cbc2b4" providerId="ADAL" clId="{E560ACD0-5FE6-48A7-8AA5-4F3875B01AA7}" dt="2024-09-10T14:27:55.725" v="1711" actId="26606"/>
          <ac:spMkLst>
            <pc:docMk/>
            <pc:sldMk cId="3567642088" sldId="305"/>
            <ac:spMk id="5" creationId="{387A5902-5E5D-D619-DA33-92E992A8E26C}"/>
          </ac:spMkLst>
        </pc:spChg>
        <pc:spChg chg="add del mod ord">
          <ac:chgData name="Jenny Rosander (RF-SISU Sörmland)" userId="3f873202-5076-40ca-90bd-51f579cbc2b4" providerId="ADAL" clId="{E560ACD0-5FE6-48A7-8AA5-4F3875B01AA7}" dt="2024-09-10T14:04:33.505" v="1660"/>
          <ac:spMkLst>
            <pc:docMk/>
            <pc:sldMk cId="3567642088" sldId="305"/>
            <ac:spMk id="6" creationId="{40FF23BA-392B-46FA-F963-F1DBADC064EE}"/>
          </ac:spMkLst>
        </pc:spChg>
        <pc:spChg chg="add del mod ord">
          <ac:chgData name="Jenny Rosander (RF-SISU Sörmland)" userId="3f873202-5076-40ca-90bd-51f579cbc2b4" providerId="ADAL" clId="{E560ACD0-5FE6-48A7-8AA5-4F3875B01AA7}" dt="2024-09-10T14:05:20.485" v="1665"/>
          <ac:spMkLst>
            <pc:docMk/>
            <pc:sldMk cId="3567642088" sldId="305"/>
            <ac:spMk id="8" creationId="{27F68C41-7BB6-4838-C7DC-69CEC8945AE9}"/>
          </ac:spMkLst>
        </pc:spChg>
        <pc:spChg chg="add del mod ord">
          <ac:chgData name="Jenny Rosander (RF-SISU Sörmland)" userId="3f873202-5076-40ca-90bd-51f579cbc2b4" providerId="ADAL" clId="{E560ACD0-5FE6-48A7-8AA5-4F3875B01AA7}" dt="2024-09-10T14:25:49.795" v="1678" actId="26606"/>
          <ac:spMkLst>
            <pc:docMk/>
            <pc:sldMk cId="3567642088" sldId="305"/>
            <ac:spMk id="10" creationId="{EE78FBC3-6DD5-99D6-44CD-61ADA76F8F78}"/>
          </ac:spMkLst>
        </pc:spChg>
        <pc:spChg chg="add del mod">
          <ac:chgData name="Jenny Rosander (RF-SISU Sörmland)" userId="3f873202-5076-40ca-90bd-51f579cbc2b4" providerId="ADAL" clId="{E560ACD0-5FE6-48A7-8AA5-4F3875B01AA7}" dt="2024-09-10T14:26:38.847" v="1685" actId="26606"/>
          <ac:spMkLst>
            <pc:docMk/>
            <pc:sldMk cId="3567642088" sldId="305"/>
            <ac:spMk id="14" creationId="{ABE6C94C-DA78-6FEF-50E5-DED0822D0030}"/>
          </ac:spMkLst>
        </pc:spChg>
        <pc:spChg chg="add del">
          <ac:chgData name="Jenny Rosander (RF-SISU Sörmland)" userId="3f873202-5076-40ca-90bd-51f579cbc2b4" providerId="ADAL" clId="{E560ACD0-5FE6-48A7-8AA5-4F3875B01AA7}" dt="2024-09-10T14:26:25.418" v="1679" actId="22"/>
          <ac:spMkLst>
            <pc:docMk/>
            <pc:sldMk cId="3567642088" sldId="305"/>
            <ac:spMk id="15" creationId="{CAA1EC6A-B0E9-906C-B6AD-330490F424AE}"/>
          </ac:spMkLst>
        </pc:spChg>
        <pc:spChg chg="add del mod">
          <ac:chgData name="Jenny Rosander (RF-SISU Sörmland)" userId="3f873202-5076-40ca-90bd-51f579cbc2b4" providerId="ADAL" clId="{E560ACD0-5FE6-48A7-8AA5-4F3875B01AA7}" dt="2024-09-10T14:26:38.847" v="1685" actId="26606"/>
          <ac:spMkLst>
            <pc:docMk/>
            <pc:sldMk cId="3567642088" sldId="305"/>
            <ac:spMk id="16" creationId="{C364E6EA-F86D-6533-ACD1-B149153D459C}"/>
          </ac:spMkLst>
        </pc:spChg>
        <pc:spChg chg="add del mod">
          <ac:chgData name="Jenny Rosander (RF-SISU Sörmland)" userId="3f873202-5076-40ca-90bd-51f579cbc2b4" providerId="ADAL" clId="{E560ACD0-5FE6-48A7-8AA5-4F3875B01AA7}" dt="2024-09-10T14:26:32.919" v="1681" actId="26606"/>
          <ac:spMkLst>
            <pc:docMk/>
            <pc:sldMk cId="3567642088" sldId="305"/>
            <ac:spMk id="17" creationId="{B62C031F-6903-7831-4174-B7D01E98DB2A}"/>
          </ac:spMkLst>
        </pc:spChg>
        <pc:spChg chg="add del mod">
          <ac:chgData name="Jenny Rosander (RF-SISU Sörmland)" userId="3f873202-5076-40ca-90bd-51f579cbc2b4" providerId="ADAL" clId="{E560ACD0-5FE6-48A7-8AA5-4F3875B01AA7}" dt="2024-09-10T14:27:55.725" v="1712" actId="26606"/>
          <ac:spMkLst>
            <pc:docMk/>
            <pc:sldMk cId="3567642088" sldId="305"/>
            <ac:spMk id="18" creationId="{3832B66B-991B-012B-9B2C-3251B7AB3E4B}"/>
          </ac:spMkLst>
        </pc:spChg>
        <pc:spChg chg="add del mod">
          <ac:chgData name="Jenny Rosander (RF-SISU Sörmland)" userId="3f873202-5076-40ca-90bd-51f579cbc2b4" providerId="ADAL" clId="{E560ACD0-5FE6-48A7-8AA5-4F3875B01AA7}" dt="2024-09-10T14:26:32.919" v="1681" actId="26606"/>
          <ac:spMkLst>
            <pc:docMk/>
            <pc:sldMk cId="3567642088" sldId="305"/>
            <ac:spMk id="19" creationId="{4F53B1C3-CD11-A015-92CE-1CD82DB763DB}"/>
          </ac:spMkLst>
        </pc:spChg>
        <pc:spChg chg="add del mod">
          <ac:chgData name="Jenny Rosander (RF-SISU Sörmland)" userId="3f873202-5076-40ca-90bd-51f579cbc2b4" providerId="ADAL" clId="{E560ACD0-5FE6-48A7-8AA5-4F3875B01AA7}" dt="2024-09-10T14:27:55.725" v="1711" actId="26606"/>
          <ac:spMkLst>
            <pc:docMk/>
            <pc:sldMk cId="3567642088" sldId="305"/>
            <ac:spMk id="20" creationId="{C210086B-AC5B-A93C-D4DE-3A59E7988B0F}"/>
          </ac:spMkLst>
        </pc:spChg>
        <pc:spChg chg="add del mod">
          <ac:chgData name="Jenny Rosander (RF-SISU Sörmland)" userId="3f873202-5076-40ca-90bd-51f579cbc2b4" providerId="ADAL" clId="{E560ACD0-5FE6-48A7-8AA5-4F3875B01AA7}" dt="2024-09-10T14:26:32.919" v="1681" actId="26606"/>
          <ac:spMkLst>
            <pc:docMk/>
            <pc:sldMk cId="3567642088" sldId="305"/>
            <ac:spMk id="21" creationId="{0CC4BD0D-84FE-D2DB-C153-AA3DDDE5B35B}"/>
          </ac:spMkLst>
        </pc:spChg>
        <pc:spChg chg="add del mod">
          <ac:chgData name="Jenny Rosander (RF-SISU Sörmland)" userId="3f873202-5076-40ca-90bd-51f579cbc2b4" providerId="ADAL" clId="{E560ACD0-5FE6-48A7-8AA5-4F3875B01AA7}" dt="2024-09-10T14:27:55.725" v="1711" actId="26606"/>
          <ac:spMkLst>
            <pc:docMk/>
            <pc:sldMk cId="3567642088" sldId="305"/>
            <ac:spMk id="22" creationId="{1D37BB47-AD91-E6A6-B36B-2656462BECA7}"/>
          </ac:spMkLst>
        </pc:spChg>
        <pc:spChg chg="add del mod">
          <ac:chgData name="Jenny Rosander (RF-SISU Sörmland)" userId="3f873202-5076-40ca-90bd-51f579cbc2b4" providerId="ADAL" clId="{E560ACD0-5FE6-48A7-8AA5-4F3875B01AA7}" dt="2024-09-10T14:27:40.447" v="1705" actId="26606"/>
          <ac:spMkLst>
            <pc:docMk/>
            <pc:sldMk cId="3567642088" sldId="305"/>
            <ac:spMk id="23" creationId="{C210086B-AC5B-A93C-D4DE-3A59E7988B0F}"/>
          </ac:spMkLst>
        </pc:spChg>
        <pc:spChg chg="add del mod">
          <ac:chgData name="Jenny Rosander (RF-SISU Sörmland)" userId="3f873202-5076-40ca-90bd-51f579cbc2b4" providerId="ADAL" clId="{E560ACD0-5FE6-48A7-8AA5-4F3875B01AA7}" dt="2024-09-10T14:27:55.725" v="1711" actId="26606"/>
          <ac:spMkLst>
            <pc:docMk/>
            <pc:sldMk cId="3567642088" sldId="305"/>
            <ac:spMk id="24" creationId="{069740F6-240E-3142-F638-C6F8AD1E9CD1}"/>
          </ac:spMkLst>
        </pc:spChg>
        <pc:spChg chg="add del mod">
          <ac:chgData name="Jenny Rosander (RF-SISU Sörmland)" userId="3f873202-5076-40ca-90bd-51f579cbc2b4" providerId="ADAL" clId="{E560ACD0-5FE6-48A7-8AA5-4F3875B01AA7}" dt="2024-09-10T14:27:40.447" v="1705" actId="26606"/>
          <ac:spMkLst>
            <pc:docMk/>
            <pc:sldMk cId="3567642088" sldId="305"/>
            <ac:spMk id="25" creationId="{1D37BB47-AD91-E6A6-B36B-2656462BECA7}"/>
          </ac:spMkLst>
        </pc:spChg>
        <pc:spChg chg="add del mod">
          <ac:chgData name="Jenny Rosander (RF-SISU Sörmland)" userId="3f873202-5076-40ca-90bd-51f579cbc2b4" providerId="ADAL" clId="{E560ACD0-5FE6-48A7-8AA5-4F3875B01AA7}" dt="2024-09-10T14:27:55.725" v="1711" actId="26606"/>
          <ac:spMkLst>
            <pc:docMk/>
            <pc:sldMk cId="3567642088" sldId="305"/>
            <ac:spMk id="26" creationId="{78106AE7-B42D-7147-DAD1-B687089364C0}"/>
          </ac:spMkLst>
        </pc:spChg>
        <pc:spChg chg="add del mod">
          <ac:chgData name="Jenny Rosander (RF-SISU Sörmland)" userId="3f873202-5076-40ca-90bd-51f579cbc2b4" providerId="ADAL" clId="{E560ACD0-5FE6-48A7-8AA5-4F3875B01AA7}" dt="2024-09-10T14:27:40.447" v="1705" actId="26606"/>
          <ac:spMkLst>
            <pc:docMk/>
            <pc:sldMk cId="3567642088" sldId="305"/>
            <ac:spMk id="27" creationId="{069740F6-240E-3142-F638-C6F8AD1E9CD1}"/>
          </ac:spMkLst>
        </pc:spChg>
        <pc:spChg chg="add mod">
          <ac:chgData name="Jenny Rosander (RF-SISU Sörmland)" userId="3f873202-5076-40ca-90bd-51f579cbc2b4" providerId="ADAL" clId="{E560ACD0-5FE6-48A7-8AA5-4F3875B01AA7}" dt="2024-09-10T14:29:27.668" v="1806" actId="26606"/>
          <ac:spMkLst>
            <pc:docMk/>
            <pc:sldMk cId="3567642088" sldId="305"/>
            <ac:spMk id="28" creationId="{CAE53136-7778-4D2E-B7AA-44268117F3CE}"/>
          </ac:spMkLst>
        </pc:spChg>
        <pc:spChg chg="add del mod">
          <ac:chgData name="Jenny Rosander (RF-SISU Sörmland)" userId="3f873202-5076-40ca-90bd-51f579cbc2b4" providerId="ADAL" clId="{E560ACD0-5FE6-48A7-8AA5-4F3875B01AA7}" dt="2024-09-10T14:27:40.447" v="1705" actId="26606"/>
          <ac:spMkLst>
            <pc:docMk/>
            <pc:sldMk cId="3567642088" sldId="305"/>
            <ac:spMk id="29" creationId="{78106AE7-B42D-7147-DAD1-B687089364C0}"/>
          </ac:spMkLst>
        </pc:spChg>
        <pc:spChg chg="add del">
          <ac:chgData name="Jenny Rosander (RF-SISU Sörmland)" userId="3f873202-5076-40ca-90bd-51f579cbc2b4" providerId="ADAL" clId="{E560ACD0-5FE6-48A7-8AA5-4F3875B01AA7}" dt="2024-09-10T14:27:42.983" v="1707" actId="26606"/>
          <ac:spMkLst>
            <pc:docMk/>
            <pc:sldMk cId="3567642088" sldId="305"/>
            <ac:spMk id="31" creationId="{CAE53136-7778-4D2E-B7AA-44268117F3CE}"/>
          </ac:spMkLst>
        </pc:spChg>
        <pc:picChg chg="add mod ord">
          <ac:chgData name="Jenny Rosander (RF-SISU Sörmland)" userId="3f873202-5076-40ca-90bd-51f579cbc2b4" providerId="ADAL" clId="{E560ACD0-5FE6-48A7-8AA5-4F3875B01AA7}" dt="2024-09-10T14:27:55.725" v="1712" actId="26606"/>
          <ac:picMkLst>
            <pc:docMk/>
            <pc:sldMk cId="3567642088" sldId="305"/>
            <ac:picMk id="7" creationId="{12467ABB-33EA-DA24-44D3-BBE02E7A675D}"/>
          </ac:picMkLst>
        </pc:picChg>
        <pc:picChg chg="add mod ord">
          <ac:chgData name="Jenny Rosander (RF-SISU Sörmland)" userId="3f873202-5076-40ca-90bd-51f579cbc2b4" providerId="ADAL" clId="{E560ACD0-5FE6-48A7-8AA5-4F3875B01AA7}" dt="2024-09-10T14:27:55.725" v="1711" actId="26606"/>
          <ac:picMkLst>
            <pc:docMk/>
            <pc:sldMk cId="3567642088" sldId="305"/>
            <ac:picMk id="9" creationId="{9A026D6E-88E8-137F-1B58-6C9E353D055A}"/>
          </ac:picMkLst>
        </pc:picChg>
        <pc:picChg chg="add del mod ord">
          <ac:chgData name="Jenny Rosander (RF-SISU Sörmland)" userId="3f873202-5076-40ca-90bd-51f579cbc2b4" providerId="ADAL" clId="{E560ACD0-5FE6-48A7-8AA5-4F3875B01AA7}" dt="2024-09-10T14:26:55.365" v="1687" actId="478"/>
          <ac:picMkLst>
            <pc:docMk/>
            <pc:sldMk cId="3567642088" sldId="305"/>
            <ac:picMk id="12" creationId="{17873669-FC67-4523-F43B-2179EEFB9DB2}"/>
          </ac:picMkLst>
        </pc:picChg>
      </pc:sldChg>
      <pc:sldMasterChg chg="add addSldLayout">
        <pc:chgData name="Jenny Rosander (RF-SISU Sörmland)" userId="3f873202-5076-40ca-90bd-51f579cbc2b4" providerId="ADAL" clId="{E560ACD0-5FE6-48A7-8AA5-4F3875B01AA7}" dt="2024-09-02T13:45:43.770" v="430" actId="27028"/>
        <pc:sldMasterMkLst>
          <pc:docMk/>
          <pc:sldMasterMk cId="510825890" sldId="2147483648"/>
        </pc:sldMasterMkLst>
        <pc:sldLayoutChg chg="add">
          <pc:chgData name="Jenny Rosander (RF-SISU Sörmland)" userId="3f873202-5076-40ca-90bd-51f579cbc2b4" providerId="ADAL" clId="{E560ACD0-5FE6-48A7-8AA5-4F3875B01AA7}" dt="2024-09-02T13:45:33.128" v="427" actId="27028"/>
          <pc:sldLayoutMkLst>
            <pc:docMk/>
            <pc:sldMasterMk cId="510825890" sldId="2147483648"/>
            <pc:sldLayoutMk cId="746362068" sldId="2147483649"/>
          </pc:sldLayoutMkLst>
        </pc:sldLayoutChg>
        <pc:sldLayoutChg chg="add">
          <pc:chgData name="Jenny Rosander (RF-SISU Sörmland)" userId="3f873202-5076-40ca-90bd-51f579cbc2b4" providerId="ADAL" clId="{E560ACD0-5FE6-48A7-8AA5-4F3875B01AA7}" dt="2024-09-02T13:45:43.770" v="430" actId="27028"/>
          <pc:sldLayoutMkLst>
            <pc:docMk/>
            <pc:sldMasterMk cId="510825890" sldId="2147483648"/>
            <pc:sldLayoutMk cId="281256721" sldId="2147483655"/>
          </pc:sldLayoutMkLst>
        </pc:sldLayoutChg>
      </pc:sldMasterChg>
      <pc:sldMasterChg chg="replId modSldLayout">
        <pc:chgData name="Jenny Rosander (RF-SISU Sörmland)" userId="3f873202-5076-40ca-90bd-51f579cbc2b4" providerId="ADAL" clId="{E560ACD0-5FE6-48A7-8AA5-4F3875B01AA7}" dt="2024-09-02T13:45:43.770" v="430" actId="27028"/>
        <pc:sldMasterMkLst>
          <pc:docMk/>
          <pc:sldMasterMk cId="2492816128" sldId="2147483675"/>
        </pc:sldMasterMkLst>
        <pc:sldLayoutChg chg="replId">
          <pc:chgData name="Jenny Rosander (RF-SISU Sörmland)" userId="3f873202-5076-40ca-90bd-51f579cbc2b4" providerId="ADAL" clId="{E560ACD0-5FE6-48A7-8AA5-4F3875B01AA7}" dt="2024-09-02T13:45:33.128" v="427" actId="27028"/>
          <pc:sldLayoutMkLst>
            <pc:docMk/>
            <pc:sldMasterMk cId="2492816128" sldId="2147483675"/>
            <pc:sldLayoutMk cId="51211231" sldId="2147483676"/>
          </pc:sldLayoutMkLst>
        </pc:sldLayoutChg>
        <pc:sldLayoutChg chg="replId">
          <pc:chgData name="Jenny Rosander (RF-SISU Sörmland)" userId="3f873202-5076-40ca-90bd-51f579cbc2b4" providerId="ADAL" clId="{E560ACD0-5FE6-48A7-8AA5-4F3875B01AA7}" dt="2024-09-02T13:45:43.770" v="430" actId="27028"/>
          <pc:sldLayoutMkLst>
            <pc:docMk/>
            <pc:sldMasterMk cId="2492816128" sldId="2147483675"/>
            <pc:sldLayoutMk cId="3123007993" sldId="2147483677"/>
          </pc:sldLayoutMkLst>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0709A5B-FAA6-4426-B09E-AD36DA4068A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10422E5E-F000-47DF-8537-F2DF9F755364}">
      <dgm:prSet/>
      <dgm:spPr/>
      <dgm:t>
        <a:bodyPr/>
        <a:lstStyle/>
        <a:p>
          <a:r>
            <a:rPr lang="en-US" dirty="0"/>
            <a:t>700 IF </a:t>
          </a:r>
          <a:r>
            <a:rPr lang="en-US" dirty="0" err="1"/>
            <a:t>i</a:t>
          </a:r>
          <a:r>
            <a:rPr lang="en-US" dirty="0"/>
            <a:t> Sörmland</a:t>
          </a:r>
        </a:p>
      </dgm:t>
    </dgm:pt>
    <dgm:pt modelId="{986905E8-A535-47C9-A438-DDA0FC1FF5B1}" type="parTrans" cxnId="{BCD4B4CA-A541-426E-ADDF-8C2F974C2364}">
      <dgm:prSet/>
      <dgm:spPr/>
      <dgm:t>
        <a:bodyPr/>
        <a:lstStyle/>
        <a:p>
          <a:endParaRPr lang="en-US"/>
        </a:p>
      </dgm:t>
    </dgm:pt>
    <dgm:pt modelId="{CD78AD1A-E64A-4DBE-B39B-7B20F321E0B9}" type="sibTrans" cxnId="{BCD4B4CA-A541-426E-ADDF-8C2F974C2364}">
      <dgm:prSet/>
      <dgm:spPr/>
      <dgm:t>
        <a:bodyPr/>
        <a:lstStyle/>
        <a:p>
          <a:endParaRPr lang="en-US"/>
        </a:p>
      </dgm:t>
    </dgm:pt>
    <dgm:pt modelId="{8FB2ECE7-1415-45F3-92C1-562C23E5088B}">
      <dgm:prSet/>
      <dgm:spPr/>
      <dgm:t>
        <a:bodyPr/>
        <a:lstStyle/>
        <a:p>
          <a:r>
            <a:rPr lang="en-US" dirty="0"/>
            <a:t>71 </a:t>
          </a:r>
          <a:r>
            <a:rPr lang="en-US" dirty="0" err="1"/>
            <a:t>Specialförbund</a:t>
          </a:r>
          <a:endParaRPr lang="en-US" dirty="0"/>
        </a:p>
      </dgm:t>
    </dgm:pt>
    <dgm:pt modelId="{7D612B1C-89C4-40F0-B8C1-367044D8B085}" type="parTrans" cxnId="{906A1754-B75B-4BB8-8E76-E4F1C1B80D0B}">
      <dgm:prSet/>
      <dgm:spPr/>
      <dgm:t>
        <a:bodyPr/>
        <a:lstStyle/>
        <a:p>
          <a:endParaRPr lang="en-US"/>
        </a:p>
      </dgm:t>
    </dgm:pt>
    <dgm:pt modelId="{9600FEE5-579E-41D0-B3C5-D88DA89FC6F4}" type="sibTrans" cxnId="{906A1754-B75B-4BB8-8E76-E4F1C1B80D0B}">
      <dgm:prSet/>
      <dgm:spPr/>
      <dgm:t>
        <a:bodyPr/>
        <a:lstStyle/>
        <a:p>
          <a:endParaRPr lang="en-US"/>
        </a:p>
      </dgm:t>
    </dgm:pt>
    <dgm:pt modelId="{1BF34BAE-3C12-4739-9859-A214BE818D9B}">
      <dgm:prSet/>
      <dgm:spPr/>
      <dgm:t>
        <a:bodyPr/>
        <a:lstStyle/>
        <a:p>
          <a:r>
            <a:rPr lang="en-US"/>
            <a:t>11 Kommuner</a:t>
          </a:r>
        </a:p>
      </dgm:t>
    </dgm:pt>
    <dgm:pt modelId="{AE707B8C-17A3-47E5-B396-70B499453983}" type="parTrans" cxnId="{DC8C52D8-DC2B-4826-A01A-5E4B663C0A9E}">
      <dgm:prSet/>
      <dgm:spPr/>
      <dgm:t>
        <a:bodyPr/>
        <a:lstStyle/>
        <a:p>
          <a:endParaRPr lang="en-US"/>
        </a:p>
      </dgm:t>
    </dgm:pt>
    <dgm:pt modelId="{A6C28E1F-CD05-4D49-8901-C2214C81E5C0}" type="sibTrans" cxnId="{DC8C52D8-DC2B-4826-A01A-5E4B663C0A9E}">
      <dgm:prSet/>
      <dgm:spPr/>
      <dgm:t>
        <a:bodyPr/>
        <a:lstStyle/>
        <a:p>
          <a:endParaRPr lang="en-US"/>
        </a:p>
      </dgm:t>
    </dgm:pt>
    <dgm:pt modelId="{70161B4E-2A6B-4953-9856-B16269E4010F}">
      <dgm:prSet/>
      <dgm:spPr/>
      <dgm:t>
        <a:bodyPr/>
        <a:lstStyle/>
        <a:p>
          <a:r>
            <a:rPr lang="en-US"/>
            <a:t>2 Regioner </a:t>
          </a:r>
        </a:p>
      </dgm:t>
    </dgm:pt>
    <dgm:pt modelId="{318B04C2-FF8A-4754-8C38-57C49D0EB23E}" type="parTrans" cxnId="{CAF46D4E-4080-4884-9C9C-24DD58B78A15}">
      <dgm:prSet/>
      <dgm:spPr/>
      <dgm:t>
        <a:bodyPr/>
        <a:lstStyle/>
        <a:p>
          <a:endParaRPr lang="en-US"/>
        </a:p>
      </dgm:t>
    </dgm:pt>
    <dgm:pt modelId="{B6230B37-9269-4955-8B2A-986F8B8A860E}" type="sibTrans" cxnId="{CAF46D4E-4080-4884-9C9C-24DD58B78A15}">
      <dgm:prSet/>
      <dgm:spPr/>
      <dgm:t>
        <a:bodyPr/>
        <a:lstStyle/>
        <a:p>
          <a:endParaRPr lang="en-US"/>
        </a:p>
      </dgm:t>
    </dgm:pt>
    <dgm:pt modelId="{3E353F98-C94B-407D-B288-D69D8922F106}">
      <dgm:prSet/>
      <dgm:spPr/>
      <dgm:t>
        <a:bodyPr/>
        <a:lstStyle/>
        <a:p>
          <a:r>
            <a:rPr lang="en-US"/>
            <a:t>5 Lokalkontor</a:t>
          </a:r>
        </a:p>
      </dgm:t>
    </dgm:pt>
    <dgm:pt modelId="{713B72BD-3FA8-4FE3-B74C-044AA785A067}" type="parTrans" cxnId="{C8DA04DE-34E6-43FB-84CD-6178CE0C2584}">
      <dgm:prSet/>
      <dgm:spPr/>
      <dgm:t>
        <a:bodyPr/>
        <a:lstStyle/>
        <a:p>
          <a:endParaRPr lang="en-US"/>
        </a:p>
      </dgm:t>
    </dgm:pt>
    <dgm:pt modelId="{D31E420B-8D54-4C88-A2D0-ED083D15B1C4}" type="sibTrans" cxnId="{C8DA04DE-34E6-43FB-84CD-6178CE0C2584}">
      <dgm:prSet/>
      <dgm:spPr/>
      <dgm:t>
        <a:bodyPr/>
        <a:lstStyle/>
        <a:p>
          <a:endParaRPr lang="en-US"/>
        </a:p>
      </dgm:t>
    </dgm:pt>
    <dgm:pt modelId="{01E48C37-7940-4207-A853-74829917042F}">
      <dgm:prSet/>
      <dgm:spPr/>
      <dgm:t>
        <a:bodyPr/>
        <a:lstStyle/>
        <a:p>
          <a:r>
            <a:rPr lang="en-US" dirty="0"/>
            <a:t>Ca: 30 000 </a:t>
          </a:r>
          <a:r>
            <a:rPr lang="en-US" dirty="0" err="1"/>
            <a:t>ledare</a:t>
          </a:r>
          <a:endParaRPr lang="en-US" dirty="0"/>
        </a:p>
      </dgm:t>
    </dgm:pt>
    <dgm:pt modelId="{AC0074D1-3D22-44BA-A9FB-CAF97CC03DC4}" type="parTrans" cxnId="{66998036-4965-4121-AB73-3E2BAD4AD370}">
      <dgm:prSet/>
      <dgm:spPr/>
      <dgm:t>
        <a:bodyPr/>
        <a:lstStyle/>
        <a:p>
          <a:endParaRPr lang="en-US"/>
        </a:p>
      </dgm:t>
    </dgm:pt>
    <dgm:pt modelId="{DFAFBF30-703C-4735-BA54-AB6C50C87CF4}" type="sibTrans" cxnId="{66998036-4965-4121-AB73-3E2BAD4AD370}">
      <dgm:prSet/>
      <dgm:spPr/>
      <dgm:t>
        <a:bodyPr/>
        <a:lstStyle/>
        <a:p>
          <a:endParaRPr lang="en-US"/>
        </a:p>
      </dgm:t>
    </dgm:pt>
    <dgm:pt modelId="{20026E8E-9631-4BAC-B72D-44C2BE0C8AEC}" type="pres">
      <dgm:prSet presAssocID="{50709A5B-FAA6-4426-B09E-AD36DA4068AC}" presName="linear" presStyleCnt="0">
        <dgm:presLayoutVars>
          <dgm:animLvl val="lvl"/>
          <dgm:resizeHandles val="exact"/>
        </dgm:presLayoutVars>
      </dgm:prSet>
      <dgm:spPr/>
    </dgm:pt>
    <dgm:pt modelId="{62E703EA-2F3F-4F30-A2E5-51EB000E54FB}" type="pres">
      <dgm:prSet presAssocID="{10422E5E-F000-47DF-8537-F2DF9F755364}" presName="parentText" presStyleLbl="node1" presStyleIdx="0" presStyleCnt="6">
        <dgm:presLayoutVars>
          <dgm:chMax val="0"/>
          <dgm:bulletEnabled val="1"/>
        </dgm:presLayoutVars>
      </dgm:prSet>
      <dgm:spPr/>
    </dgm:pt>
    <dgm:pt modelId="{74AF8BEA-F855-4831-81AF-0177F24F3CA9}" type="pres">
      <dgm:prSet presAssocID="{CD78AD1A-E64A-4DBE-B39B-7B20F321E0B9}" presName="spacer" presStyleCnt="0"/>
      <dgm:spPr/>
    </dgm:pt>
    <dgm:pt modelId="{78BB5145-B9D6-4E82-AE5B-63AAF41AB915}" type="pres">
      <dgm:prSet presAssocID="{8FB2ECE7-1415-45F3-92C1-562C23E5088B}" presName="parentText" presStyleLbl="node1" presStyleIdx="1" presStyleCnt="6">
        <dgm:presLayoutVars>
          <dgm:chMax val="0"/>
          <dgm:bulletEnabled val="1"/>
        </dgm:presLayoutVars>
      </dgm:prSet>
      <dgm:spPr/>
    </dgm:pt>
    <dgm:pt modelId="{F4BEEDAB-934A-4E0F-B42E-336802DFCA3A}" type="pres">
      <dgm:prSet presAssocID="{9600FEE5-579E-41D0-B3C5-D88DA89FC6F4}" presName="spacer" presStyleCnt="0"/>
      <dgm:spPr/>
    </dgm:pt>
    <dgm:pt modelId="{742E3321-6B53-42F9-9C7F-0756C223E902}" type="pres">
      <dgm:prSet presAssocID="{1BF34BAE-3C12-4739-9859-A214BE818D9B}" presName="parentText" presStyleLbl="node1" presStyleIdx="2" presStyleCnt="6">
        <dgm:presLayoutVars>
          <dgm:chMax val="0"/>
          <dgm:bulletEnabled val="1"/>
        </dgm:presLayoutVars>
      </dgm:prSet>
      <dgm:spPr/>
    </dgm:pt>
    <dgm:pt modelId="{E8A1B2B0-F583-4B40-8242-1F05BC49D7A4}" type="pres">
      <dgm:prSet presAssocID="{A6C28E1F-CD05-4D49-8901-C2214C81E5C0}" presName="spacer" presStyleCnt="0"/>
      <dgm:spPr/>
    </dgm:pt>
    <dgm:pt modelId="{1FB2BF5D-3251-4A07-B0DD-7C083A6E50F3}" type="pres">
      <dgm:prSet presAssocID="{70161B4E-2A6B-4953-9856-B16269E4010F}" presName="parentText" presStyleLbl="node1" presStyleIdx="3" presStyleCnt="6">
        <dgm:presLayoutVars>
          <dgm:chMax val="0"/>
          <dgm:bulletEnabled val="1"/>
        </dgm:presLayoutVars>
      </dgm:prSet>
      <dgm:spPr/>
    </dgm:pt>
    <dgm:pt modelId="{B499888A-E3D7-4CF2-8E48-5BF61F0D8C41}" type="pres">
      <dgm:prSet presAssocID="{B6230B37-9269-4955-8B2A-986F8B8A860E}" presName="spacer" presStyleCnt="0"/>
      <dgm:spPr/>
    </dgm:pt>
    <dgm:pt modelId="{3AC4BC0E-4B40-4A08-BA67-C76456918864}" type="pres">
      <dgm:prSet presAssocID="{3E353F98-C94B-407D-B288-D69D8922F106}" presName="parentText" presStyleLbl="node1" presStyleIdx="4" presStyleCnt="6">
        <dgm:presLayoutVars>
          <dgm:chMax val="0"/>
          <dgm:bulletEnabled val="1"/>
        </dgm:presLayoutVars>
      </dgm:prSet>
      <dgm:spPr/>
    </dgm:pt>
    <dgm:pt modelId="{08111F8B-0809-4E99-8201-4157BBA8C8E4}" type="pres">
      <dgm:prSet presAssocID="{D31E420B-8D54-4C88-A2D0-ED083D15B1C4}" presName="spacer" presStyleCnt="0"/>
      <dgm:spPr/>
    </dgm:pt>
    <dgm:pt modelId="{B49CD2F0-CD87-4A04-9E8B-F1F11E158292}" type="pres">
      <dgm:prSet presAssocID="{01E48C37-7940-4207-A853-74829917042F}" presName="parentText" presStyleLbl="node1" presStyleIdx="5" presStyleCnt="6">
        <dgm:presLayoutVars>
          <dgm:chMax val="0"/>
          <dgm:bulletEnabled val="1"/>
        </dgm:presLayoutVars>
      </dgm:prSet>
      <dgm:spPr/>
    </dgm:pt>
  </dgm:ptLst>
  <dgm:cxnLst>
    <dgm:cxn modelId="{66998036-4965-4121-AB73-3E2BAD4AD370}" srcId="{50709A5B-FAA6-4426-B09E-AD36DA4068AC}" destId="{01E48C37-7940-4207-A853-74829917042F}" srcOrd="5" destOrd="0" parTransId="{AC0074D1-3D22-44BA-A9FB-CAF97CC03DC4}" sibTransId="{DFAFBF30-703C-4735-BA54-AB6C50C87CF4}"/>
    <dgm:cxn modelId="{13D02838-C72F-488E-A721-516D57C1EB57}" type="presOf" srcId="{50709A5B-FAA6-4426-B09E-AD36DA4068AC}" destId="{20026E8E-9631-4BAC-B72D-44C2BE0C8AEC}" srcOrd="0" destOrd="0" presId="urn:microsoft.com/office/officeart/2005/8/layout/vList2"/>
    <dgm:cxn modelId="{8F240844-E650-46F7-9F0C-7511E212941B}" type="presOf" srcId="{1BF34BAE-3C12-4739-9859-A214BE818D9B}" destId="{742E3321-6B53-42F9-9C7F-0756C223E902}" srcOrd="0" destOrd="0" presId="urn:microsoft.com/office/officeart/2005/8/layout/vList2"/>
    <dgm:cxn modelId="{CAF46D4E-4080-4884-9C9C-24DD58B78A15}" srcId="{50709A5B-FAA6-4426-B09E-AD36DA4068AC}" destId="{70161B4E-2A6B-4953-9856-B16269E4010F}" srcOrd="3" destOrd="0" parTransId="{318B04C2-FF8A-4754-8C38-57C49D0EB23E}" sibTransId="{B6230B37-9269-4955-8B2A-986F8B8A860E}"/>
    <dgm:cxn modelId="{356B1E73-093B-41B1-80D4-2F020AC1D666}" type="presOf" srcId="{01E48C37-7940-4207-A853-74829917042F}" destId="{B49CD2F0-CD87-4A04-9E8B-F1F11E158292}" srcOrd="0" destOrd="0" presId="urn:microsoft.com/office/officeart/2005/8/layout/vList2"/>
    <dgm:cxn modelId="{0BD60C54-E811-4204-A455-A17D6639F11E}" type="presOf" srcId="{70161B4E-2A6B-4953-9856-B16269E4010F}" destId="{1FB2BF5D-3251-4A07-B0DD-7C083A6E50F3}" srcOrd="0" destOrd="0" presId="urn:microsoft.com/office/officeart/2005/8/layout/vList2"/>
    <dgm:cxn modelId="{906A1754-B75B-4BB8-8E76-E4F1C1B80D0B}" srcId="{50709A5B-FAA6-4426-B09E-AD36DA4068AC}" destId="{8FB2ECE7-1415-45F3-92C1-562C23E5088B}" srcOrd="1" destOrd="0" parTransId="{7D612B1C-89C4-40F0-B8C1-367044D8B085}" sibTransId="{9600FEE5-579E-41D0-B3C5-D88DA89FC6F4}"/>
    <dgm:cxn modelId="{E323CB9A-7B91-4236-BF7B-3419C30D1DE1}" type="presOf" srcId="{8FB2ECE7-1415-45F3-92C1-562C23E5088B}" destId="{78BB5145-B9D6-4E82-AE5B-63AAF41AB915}" srcOrd="0" destOrd="0" presId="urn:microsoft.com/office/officeart/2005/8/layout/vList2"/>
    <dgm:cxn modelId="{BCD4B4CA-A541-426E-ADDF-8C2F974C2364}" srcId="{50709A5B-FAA6-4426-B09E-AD36DA4068AC}" destId="{10422E5E-F000-47DF-8537-F2DF9F755364}" srcOrd="0" destOrd="0" parTransId="{986905E8-A535-47C9-A438-DDA0FC1FF5B1}" sibTransId="{CD78AD1A-E64A-4DBE-B39B-7B20F321E0B9}"/>
    <dgm:cxn modelId="{6BF4D6CC-6CFE-4378-8511-762F397543D9}" type="presOf" srcId="{10422E5E-F000-47DF-8537-F2DF9F755364}" destId="{62E703EA-2F3F-4F30-A2E5-51EB000E54FB}" srcOrd="0" destOrd="0" presId="urn:microsoft.com/office/officeart/2005/8/layout/vList2"/>
    <dgm:cxn modelId="{DC8C52D8-DC2B-4826-A01A-5E4B663C0A9E}" srcId="{50709A5B-FAA6-4426-B09E-AD36DA4068AC}" destId="{1BF34BAE-3C12-4739-9859-A214BE818D9B}" srcOrd="2" destOrd="0" parTransId="{AE707B8C-17A3-47E5-B396-70B499453983}" sibTransId="{A6C28E1F-CD05-4D49-8901-C2214C81E5C0}"/>
    <dgm:cxn modelId="{C8DA04DE-34E6-43FB-84CD-6178CE0C2584}" srcId="{50709A5B-FAA6-4426-B09E-AD36DA4068AC}" destId="{3E353F98-C94B-407D-B288-D69D8922F106}" srcOrd="4" destOrd="0" parTransId="{713B72BD-3FA8-4FE3-B74C-044AA785A067}" sibTransId="{D31E420B-8D54-4C88-A2D0-ED083D15B1C4}"/>
    <dgm:cxn modelId="{2FD93DF8-3DBA-4C3F-938D-9D7B094BF766}" type="presOf" srcId="{3E353F98-C94B-407D-B288-D69D8922F106}" destId="{3AC4BC0E-4B40-4A08-BA67-C76456918864}" srcOrd="0" destOrd="0" presId="urn:microsoft.com/office/officeart/2005/8/layout/vList2"/>
    <dgm:cxn modelId="{8C45A17F-1E96-4F40-967A-05DFA0EF778B}" type="presParOf" srcId="{20026E8E-9631-4BAC-B72D-44C2BE0C8AEC}" destId="{62E703EA-2F3F-4F30-A2E5-51EB000E54FB}" srcOrd="0" destOrd="0" presId="urn:microsoft.com/office/officeart/2005/8/layout/vList2"/>
    <dgm:cxn modelId="{53E8F74E-43F4-4863-A984-C7E367BF7214}" type="presParOf" srcId="{20026E8E-9631-4BAC-B72D-44C2BE0C8AEC}" destId="{74AF8BEA-F855-4831-81AF-0177F24F3CA9}" srcOrd="1" destOrd="0" presId="urn:microsoft.com/office/officeart/2005/8/layout/vList2"/>
    <dgm:cxn modelId="{9B66719A-11B4-4C5D-BDAC-674EA69F5A78}" type="presParOf" srcId="{20026E8E-9631-4BAC-B72D-44C2BE0C8AEC}" destId="{78BB5145-B9D6-4E82-AE5B-63AAF41AB915}" srcOrd="2" destOrd="0" presId="urn:microsoft.com/office/officeart/2005/8/layout/vList2"/>
    <dgm:cxn modelId="{7A2B0FBE-F441-45D9-8CE3-A6728ED94A34}" type="presParOf" srcId="{20026E8E-9631-4BAC-B72D-44C2BE0C8AEC}" destId="{F4BEEDAB-934A-4E0F-B42E-336802DFCA3A}" srcOrd="3" destOrd="0" presId="urn:microsoft.com/office/officeart/2005/8/layout/vList2"/>
    <dgm:cxn modelId="{04757754-ED31-4D9F-95CA-DDDE9EF90261}" type="presParOf" srcId="{20026E8E-9631-4BAC-B72D-44C2BE0C8AEC}" destId="{742E3321-6B53-42F9-9C7F-0756C223E902}" srcOrd="4" destOrd="0" presId="urn:microsoft.com/office/officeart/2005/8/layout/vList2"/>
    <dgm:cxn modelId="{B965F6E4-EE9A-49CC-8A0D-7355FDF67EDD}" type="presParOf" srcId="{20026E8E-9631-4BAC-B72D-44C2BE0C8AEC}" destId="{E8A1B2B0-F583-4B40-8242-1F05BC49D7A4}" srcOrd="5" destOrd="0" presId="urn:microsoft.com/office/officeart/2005/8/layout/vList2"/>
    <dgm:cxn modelId="{6928FA43-B1CB-4FC1-9A7A-459D2993566D}" type="presParOf" srcId="{20026E8E-9631-4BAC-B72D-44C2BE0C8AEC}" destId="{1FB2BF5D-3251-4A07-B0DD-7C083A6E50F3}" srcOrd="6" destOrd="0" presId="urn:microsoft.com/office/officeart/2005/8/layout/vList2"/>
    <dgm:cxn modelId="{28DB9E60-610C-49E7-A18E-68DFF6EB56AF}" type="presParOf" srcId="{20026E8E-9631-4BAC-B72D-44C2BE0C8AEC}" destId="{B499888A-E3D7-4CF2-8E48-5BF61F0D8C41}" srcOrd="7" destOrd="0" presId="urn:microsoft.com/office/officeart/2005/8/layout/vList2"/>
    <dgm:cxn modelId="{4BF1C955-1346-4959-9177-7D78A7912CC5}" type="presParOf" srcId="{20026E8E-9631-4BAC-B72D-44C2BE0C8AEC}" destId="{3AC4BC0E-4B40-4A08-BA67-C76456918864}" srcOrd="8" destOrd="0" presId="urn:microsoft.com/office/officeart/2005/8/layout/vList2"/>
    <dgm:cxn modelId="{4DF99F0F-6338-43A7-8C1F-C6C036E8DA5F}" type="presParOf" srcId="{20026E8E-9631-4BAC-B72D-44C2BE0C8AEC}" destId="{08111F8B-0809-4E99-8201-4157BBA8C8E4}" srcOrd="9" destOrd="0" presId="urn:microsoft.com/office/officeart/2005/8/layout/vList2"/>
    <dgm:cxn modelId="{95F85171-7255-45E7-B441-47C3011F3C61}" type="presParOf" srcId="{20026E8E-9631-4BAC-B72D-44C2BE0C8AEC}" destId="{B49CD2F0-CD87-4A04-9E8B-F1F11E158292}" srcOrd="1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2A449A8-7E86-4386-8E63-31A88B1EA345}" type="doc">
      <dgm:prSet loTypeId="urn:microsoft.com/office/officeart/2005/8/layout/default" loCatId="list" qsTypeId="urn:microsoft.com/office/officeart/2005/8/quickstyle/simple5" qsCatId="simple" csTypeId="urn:microsoft.com/office/officeart/2005/8/colors/accent2_2" csCatId="accent2" phldr="1"/>
      <dgm:spPr/>
      <dgm:t>
        <a:bodyPr/>
        <a:lstStyle/>
        <a:p>
          <a:endParaRPr lang="en-US"/>
        </a:p>
      </dgm:t>
    </dgm:pt>
    <dgm:pt modelId="{D0F8D7F8-9B3F-4824-AA51-7A251A18E648}">
      <dgm:prSet/>
      <dgm:spPr/>
      <dgm:t>
        <a:bodyPr/>
        <a:lstStyle/>
        <a:p>
          <a:r>
            <a:rPr lang="en-US" b="1" baseline="0" dirty="0" err="1"/>
            <a:t>Föreläsning</a:t>
          </a:r>
          <a:endParaRPr lang="en-US" b="1" baseline="0" dirty="0"/>
        </a:p>
        <a:p>
          <a:r>
            <a:rPr lang="en-US" baseline="0" dirty="0"/>
            <a:t>ex. mental </a:t>
          </a:r>
          <a:r>
            <a:rPr lang="en-US" baseline="0" dirty="0" err="1"/>
            <a:t>träning</a:t>
          </a:r>
          <a:r>
            <a:rPr lang="en-US" baseline="0" dirty="0"/>
            <a:t>, </a:t>
          </a:r>
          <a:r>
            <a:rPr lang="en-US" baseline="0" dirty="0" err="1"/>
            <a:t>kost</a:t>
          </a:r>
          <a:r>
            <a:rPr lang="en-US" baseline="0" dirty="0"/>
            <a:t>, </a:t>
          </a:r>
          <a:r>
            <a:rPr lang="en-US" baseline="0" dirty="0" err="1"/>
            <a:t>Världens</a:t>
          </a:r>
          <a:r>
            <a:rPr lang="en-US" baseline="0" dirty="0"/>
            <a:t> </a:t>
          </a:r>
          <a:r>
            <a:rPr lang="en-US" baseline="0" dirty="0" err="1"/>
            <a:t>bästa</a:t>
          </a:r>
          <a:r>
            <a:rPr lang="en-US" baseline="0" dirty="0"/>
            <a:t> coach.</a:t>
          </a:r>
          <a:endParaRPr lang="en-US" dirty="0"/>
        </a:p>
      </dgm:t>
    </dgm:pt>
    <dgm:pt modelId="{DAA27C82-88C4-4310-A938-3BA6AC40D93D}" type="parTrans" cxnId="{62298324-A75A-4540-9423-1AF6753B6C3E}">
      <dgm:prSet/>
      <dgm:spPr/>
      <dgm:t>
        <a:bodyPr/>
        <a:lstStyle/>
        <a:p>
          <a:endParaRPr lang="en-US"/>
        </a:p>
      </dgm:t>
    </dgm:pt>
    <dgm:pt modelId="{4C005582-8097-47AD-9E73-D8DBD6F110EA}" type="sibTrans" cxnId="{62298324-A75A-4540-9423-1AF6753B6C3E}">
      <dgm:prSet/>
      <dgm:spPr/>
      <dgm:t>
        <a:bodyPr/>
        <a:lstStyle/>
        <a:p>
          <a:endParaRPr lang="en-US"/>
        </a:p>
      </dgm:t>
    </dgm:pt>
    <dgm:pt modelId="{385A3825-FF31-4E8B-B0BC-8F8686D0FC7D}">
      <dgm:prSet/>
      <dgm:spPr/>
      <dgm:t>
        <a:bodyPr/>
        <a:lstStyle/>
        <a:p>
          <a:r>
            <a:rPr lang="en-US" b="1" baseline="0" dirty="0" err="1"/>
            <a:t>Kulturarrangemang</a:t>
          </a:r>
          <a:endParaRPr lang="en-US" b="1" baseline="0" dirty="0"/>
        </a:p>
        <a:p>
          <a:r>
            <a:rPr lang="en-US" baseline="0" dirty="0"/>
            <a:t>ex. </a:t>
          </a:r>
          <a:r>
            <a:rPr lang="en-US" baseline="0" dirty="0" err="1"/>
            <a:t>Teater</a:t>
          </a:r>
          <a:r>
            <a:rPr lang="en-US" baseline="0" dirty="0"/>
            <a:t>, </a:t>
          </a:r>
          <a:r>
            <a:rPr lang="en-US" baseline="0" dirty="0" err="1"/>
            <a:t>sång</a:t>
          </a:r>
          <a:r>
            <a:rPr lang="en-US" baseline="0" dirty="0"/>
            <a:t>, </a:t>
          </a:r>
          <a:r>
            <a:rPr lang="en-US" baseline="0" dirty="0" err="1"/>
            <a:t>musik</a:t>
          </a:r>
          <a:r>
            <a:rPr lang="en-US" baseline="0" dirty="0"/>
            <a:t>, film, dans </a:t>
          </a:r>
          <a:r>
            <a:rPr lang="en-US" baseline="0" dirty="0" err="1"/>
            <a:t>och</a:t>
          </a:r>
          <a:r>
            <a:rPr lang="en-US" baseline="0" dirty="0"/>
            <a:t> </a:t>
          </a:r>
          <a:r>
            <a:rPr lang="en-US" baseline="0" dirty="0" err="1"/>
            <a:t>utställningar</a:t>
          </a:r>
          <a:r>
            <a:rPr lang="en-US" baseline="0" dirty="0"/>
            <a:t>.</a:t>
          </a:r>
          <a:endParaRPr lang="en-US" dirty="0"/>
        </a:p>
      </dgm:t>
    </dgm:pt>
    <dgm:pt modelId="{5D9B5E7E-7357-41A5-8122-675539981FC9}" type="parTrans" cxnId="{0E183CE9-BB51-43F9-87F6-E5231E0DBCD5}">
      <dgm:prSet/>
      <dgm:spPr/>
      <dgm:t>
        <a:bodyPr/>
        <a:lstStyle/>
        <a:p>
          <a:endParaRPr lang="en-US"/>
        </a:p>
      </dgm:t>
    </dgm:pt>
    <dgm:pt modelId="{431C0292-3BEB-4FFE-9071-871A60FE8B8C}" type="sibTrans" cxnId="{0E183CE9-BB51-43F9-87F6-E5231E0DBCD5}">
      <dgm:prSet/>
      <dgm:spPr/>
      <dgm:t>
        <a:bodyPr/>
        <a:lstStyle/>
        <a:p>
          <a:endParaRPr lang="en-US"/>
        </a:p>
      </dgm:t>
    </dgm:pt>
    <dgm:pt modelId="{A6A840BB-9354-4824-B1C1-57AFB0F68319}">
      <dgm:prSet/>
      <dgm:spPr/>
      <dgm:t>
        <a:bodyPr/>
        <a:lstStyle/>
        <a:p>
          <a:r>
            <a:rPr lang="en-US" b="1" baseline="0" dirty="0" err="1"/>
            <a:t>Kurs</a:t>
          </a:r>
          <a:endParaRPr lang="en-US" b="1" baseline="0" dirty="0"/>
        </a:p>
        <a:p>
          <a:r>
            <a:rPr lang="en-US" baseline="0" dirty="0"/>
            <a:t>ex. HLR, </a:t>
          </a:r>
          <a:r>
            <a:rPr lang="en-US" baseline="0" dirty="0" err="1"/>
            <a:t>Förebyggande</a:t>
          </a:r>
          <a:r>
            <a:rPr lang="en-US" baseline="0" dirty="0"/>
            <a:t> </a:t>
          </a:r>
          <a:r>
            <a:rPr lang="en-US" baseline="0" dirty="0" err="1"/>
            <a:t>idrottsskadehantering</a:t>
          </a:r>
          <a:r>
            <a:rPr lang="en-US" baseline="0" dirty="0"/>
            <a:t>, </a:t>
          </a:r>
          <a:r>
            <a:rPr lang="en-US" baseline="0" dirty="0" err="1"/>
            <a:t>FaR-Fysisk</a:t>
          </a:r>
          <a:r>
            <a:rPr lang="en-US" baseline="0" dirty="0"/>
            <a:t> </a:t>
          </a:r>
          <a:r>
            <a:rPr lang="en-US" baseline="0" dirty="0" err="1"/>
            <a:t>aktivitet</a:t>
          </a:r>
          <a:r>
            <a:rPr lang="en-US" baseline="0" dirty="0"/>
            <a:t> </a:t>
          </a:r>
          <a:r>
            <a:rPr lang="en-US" baseline="0" dirty="0" err="1"/>
            <a:t>på</a:t>
          </a:r>
          <a:r>
            <a:rPr lang="en-US" baseline="0" dirty="0"/>
            <a:t> </a:t>
          </a:r>
          <a:r>
            <a:rPr lang="en-US" baseline="0" dirty="0" err="1"/>
            <a:t>recept</a:t>
          </a:r>
          <a:r>
            <a:rPr lang="en-US" baseline="0" dirty="0"/>
            <a:t>.</a:t>
          </a:r>
          <a:endParaRPr lang="en-US" dirty="0"/>
        </a:p>
      </dgm:t>
    </dgm:pt>
    <dgm:pt modelId="{34800CC5-2659-4029-97B7-0508C6C4DC7A}" type="parTrans" cxnId="{860F419A-22DC-49D4-A3E9-CA83523BFF6C}">
      <dgm:prSet/>
      <dgm:spPr/>
      <dgm:t>
        <a:bodyPr/>
        <a:lstStyle/>
        <a:p>
          <a:endParaRPr lang="en-US"/>
        </a:p>
      </dgm:t>
    </dgm:pt>
    <dgm:pt modelId="{897B526C-FBF0-4384-8D41-413CD6F56C45}" type="sibTrans" cxnId="{860F419A-22DC-49D4-A3E9-CA83523BFF6C}">
      <dgm:prSet/>
      <dgm:spPr/>
      <dgm:t>
        <a:bodyPr/>
        <a:lstStyle/>
        <a:p>
          <a:endParaRPr lang="en-US"/>
        </a:p>
      </dgm:t>
    </dgm:pt>
    <dgm:pt modelId="{A4013959-FC49-468F-9FFE-BF5BE5F1E6D9}">
      <dgm:prSet/>
      <dgm:spPr/>
      <dgm:t>
        <a:bodyPr/>
        <a:lstStyle/>
        <a:p>
          <a:r>
            <a:rPr lang="en-US" b="1" baseline="0" dirty="0" err="1"/>
            <a:t>Lärgrupp</a:t>
          </a:r>
          <a:endParaRPr lang="en-US" b="1" baseline="0" dirty="0"/>
        </a:p>
        <a:p>
          <a:r>
            <a:rPr lang="en-US" baseline="0" dirty="0"/>
            <a:t>ex. </a:t>
          </a:r>
          <a:r>
            <a:rPr lang="en-US" baseline="0" dirty="0" err="1"/>
            <a:t>samtal</a:t>
          </a:r>
          <a:r>
            <a:rPr lang="en-US" baseline="0" dirty="0"/>
            <a:t> </a:t>
          </a:r>
          <a:r>
            <a:rPr lang="en-US" baseline="0" dirty="0" err="1"/>
            <a:t>mellan</a:t>
          </a:r>
          <a:r>
            <a:rPr lang="en-US" baseline="0" dirty="0"/>
            <a:t> </a:t>
          </a:r>
          <a:r>
            <a:rPr lang="en-US" baseline="0" dirty="0" err="1"/>
            <a:t>aktiva</a:t>
          </a:r>
          <a:r>
            <a:rPr lang="en-US" baseline="0" dirty="0"/>
            <a:t> </a:t>
          </a:r>
          <a:r>
            <a:rPr lang="en-US" baseline="0" dirty="0" err="1"/>
            <a:t>spelare</a:t>
          </a:r>
          <a:r>
            <a:rPr lang="en-US" baseline="0" dirty="0"/>
            <a:t> </a:t>
          </a:r>
          <a:r>
            <a:rPr lang="en-US" baseline="0" dirty="0" err="1"/>
            <a:t>innan</a:t>
          </a:r>
          <a:r>
            <a:rPr lang="en-US" baseline="0" dirty="0"/>
            <a:t>/ </a:t>
          </a:r>
          <a:r>
            <a:rPr lang="en-US" baseline="0" dirty="0" err="1"/>
            <a:t>efter</a:t>
          </a:r>
          <a:r>
            <a:rPr lang="en-US" baseline="0" dirty="0"/>
            <a:t> matcher om </a:t>
          </a:r>
          <a:r>
            <a:rPr lang="en-US" baseline="0" dirty="0" err="1"/>
            <a:t>tekniska</a:t>
          </a:r>
          <a:r>
            <a:rPr lang="en-US" baseline="0" dirty="0"/>
            <a:t> </a:t>
          </a:r>
          <a:r>
            <a:rPr lang="en-US" baseline="0" dirty="0" err="1"/>
            <a:t>delar</a:t>
          </a:r>
          <a:r>
            <a:rPr lang="en-US" baseline="0" dirty="0"/>
            <a:t>/ </a:t>
          </a:r>
          <a:r>
            <a:rPr lang="en-US" baseline="0" dirty="0" err="1"/>
            <a:t>träningsupplägg</a:t>
          </a:r>
          <a:r>
            <a:rPr lang="en-US" baseline="0" dirty="0"/>
            <a:t>/ </a:t>
          </a:r>
          <a:r>
            <a:rPr lang="en-US" baseline="0" dirty="0" err="1"/>
            <a:t>regeltolkning</a:t>
          </a:r>
          <a:r>
            <a:rPr lang="en-US" baseline="0" dirty="0"/>
            <a:t> mm.</a:t>
          </a:r>
          <a:endParaRPr lang="en-US" dirty="0"/>
        </a:p>
      </dgm:t>
    </dgm:pt>
    <dgm:pt modelId="{A8DDE717-A111-41B4-961F-738AC815DA23}" type="parTrans" cxnId="{B97257F0-A151-4838-9B3C-BB735B2C7C93}">
      <dgm:prSet/>
      <dgm:spPr/>
      <dgm:t>
        <a:bodyPr/>
        <a:lstStyle/>
        <a:p>
          <a:endParaRPr lang="en-US"/>
        </a:p>
      </dgm:t>
    </dgm:pt>
    <dgm:pt modelId="{0EF20C09-1B3A-4B6E-81E2-9DBF724E277A}" type="sibTrans" cxnId="{B97257F0-A151-4838-9B3C-BB735B2C7C93}">
      <dgm:prSet/>
      <dgm:spPr/>
      <dgm:t>
        <a:bodyPr/>
        <a:lstStyle/>
        <a:p>
          <a:endParaRPr lang="en-US"/>
        </a:p>
      </dgm:t>
    </dgm:pt>
    <dgm:pt modelId="{CD1353E1-0A86-4181-8187-5ADDD1A45A6A}">
      <dgm:prSet/>
      <dgm:spPr/>
      <dgm:t>
        <a:bodyPr/>
        <a:lstStyle/>
        <a:p>
          <a:r>
            <a:rPr lang="en-US" b="1" baseline="0" dirty="0" err="1"/>
            <a:t>Processarbete</a:t>
          </a:r>
          <a:endParaRPr lang="en-US" b="1" baseline="0" dirty="0"/>
        </a:p>
        <a:p>
          <a:r>
            <a:rPr lang="en-US" baseline="0" dirty="0"/>
            <a:t>ex. </a:t>
          </a:r>
          <a:r>
            <a:rPr lang="en-US" baseline="0" dirty="0" err="1"/>
            <a:t>utvecklingsdag</a:t>
          </a:r>
          <a:r>
            <a:rPr lang="en-US" baseline="0" dirty="0"/>
            <a:t> med </a:t>
          </a:r>
          <a:r>
            <a:rPr lang="en-US" baseline="0" dirty="0" err="1"/>
            <a:t>styrelsen</a:t>
          </a:r>
          <a:r>
            <a:rPr lang="en-US" baseline="0" dirty="0"/>
            <a:t>, </a:t>
          </a:r>
          <a:r>
            <a:rPr lang="en-US" baseline="0" dirty="0" err="1"/>
            <a:t>sätta</a:t>
          </a:r>
          <a:r>
            <a:rPr lang="en-US" baseline="0" dirty="0"/>
            <a:t> </a:t>
          </a:r>
          <a:r>
            <a:rPr lang="en-US" baseline="0" dirty="0" err="1"/>
            <a:t>mål</a:t>
          </a:r>
          <a:r>
            <a:rPr lang="en-US" baseline="0" dirty="0"/>
            <a:t> för </a:t>
          </a:r>
          <a:r>
            <a:rPr lang="en-US" baseline="0" dirty="0" err="1"/>
            <a:t>föreningens</a:t>
          </a:r>
          <a:r>
            <a:rPr lang="en-US" baseline="0" dirty="0"/>
            <a:t> </a:t>
          </a:r>
          <a:r>
            <a:rPr lang="en-US" baseline="0" dirty="0" err="1"/>
            <a:t>framtid</a:t>
          </a:r>
          <a:r>
            <a:rPr lang="en-US" baseline="0" dirty="0"/>
            <a:t>. </a:t>
          </a:r>
          <a:r>
            <a:rPr lang="en-US" baseline="0" dirty="0" err="1"/>
            <a:t>Verksamhetsutveckling</a:t>
          </a:r>
          <a:r>
            <a:rPr lang="en-US" baseline="0" dirty="0"/>
            <a:t>.</a:t>
          </a:r>
          <a:endParaRPr lang="en-US" dirty="0"/>
        </a:p>
      </dgm:t>
    </dgm:pt>
    <dgm:pt modelId="{8AAB189A-0ABE-4E9D-893D-4ABE3D5233D6}" type="parTrans" cxnId="{E17B3CE1-C239-4368-9700-071E4BD77FC9}">
      <dgm:prSet/>
      <dgm:spPr/>
      <dgm:t>
        <a:bodyPr/>
        <a:lstStyle/>
        <a:p>
          <a:endParaRPr lang="en-US"/>
        </a:p>
      </dgm:t>
    </dgm:pt>
    <dgm:pt modelId="{239963B9-E43D-49DF-9977-7908FC1CEF1A}" type="sibTrans" cxnId="{E17B3CE1-C239-4368-9700-071E4BD77FC9}">
      <dgm:prSet/>
      <dgm:spPr/>
      <dgm:t>
        <a:bodyPr/>
        <a:lstStyle/>
        <a:p>
          <a:endParaRPr lang="en-US"/>
        </a:p>
      </dgm:t>
    </dgm:pt>
    <dgm:pt modelId="{26C0C1F7-2F3D-433B-B201-76E092492A9B}" type="pres">
      <dgm:prSet presAssocID="{B2A449A8-7E86-4386-8E63-31A88B1EA345}" presName="diagram" presStyleCnt="0">
        <dgm:presLayoutVars>
          <dgm:dir/>
          <dgm:resizeHandles val="exact"/>
        </dgm:presLayoutVars>
      </dgm:prSet>
      <dgm:spPr/>
    </dgm:pt>
    <dgm:pt modelId="{E908E0DA-87A1-4D46-9DA2-E7894E0CF38C}" type="pres">
      <dgm:prSet presAssocID="{D0F8D7F8-9B3F-4824-AA51-7A251A18E648}" presName="node" presStyleLbl="node1" presStyleIdx="0" presStyleCnt="5">
        <dgm:presLayoutVars>
          <dgm:bulletEnabled val="1"/>
        </dgm:presLayoutVars>
      </dgm:prSet>
      <dgm:spPr/>
    </dgm:pt>
    <dgm:pt modelId="{E27E930D-AC77-4977-AEC5-9B197301BC88}" type="pres">
      <dgm:prSet presAssocID="{4C005582-8097-47AD-9E73-D8DBD6F110EA}" presName="sibTrans" presStyleCnt="0"/>
      <dgm:spPr/>
    </dgm:pt>
    <dgm:pt modelId="{949880EA-7884-45C9-9C6E-E0C376AACAC3}" type="pres">
      <dgm:prSet presAssocID="{385A3825-FF31-4E8B-B0BC-8F8686D0FC7D}" presName="node" presStyleLbl="node1" presStyleIdx="1" presStyleCnt="5">
        <dgm:presLayoutVars>
          <dgm:bulletEnabled val="1"/>
        </dgm:presLayoutVars>
      </dgm:prSet>
      <dgm:spPr/>
    </dgm:pt>
    <dgm:pt modelId="{4D59860E-1F4A-4200-A2E9-434906A6A0C6}" type="pres">
      <dgm:prSet presAssocID="{431C0292-3BEB-4FFE-9071-871A60FE8B8C}" presName="sibTrans" presStyleCnt="0"/>
      <dgm:spPr/>
    </dgm:pt>
    <dgm:pt modelId="{6836B338-433D-47BA-87F0-CC87F21A0E80}" type="pres">
      <dgm:prSet presAssocID="{A6A840BB-9354-4824-B1C1-57AFB0F68319}" presName="node" presStyleLbl="node1" presStyleIdx="2" presStyleCnt="5">
        <dgm:presLayoutVars>
          <dgm:bulletEnabled val="1"/>
        </dgm:presLayoutVars>
      </dgm:prSet>
      <dgm:spPr/>
    </dgm:pt>
    <dgm:pt modelId="{F1919371-6D69-45C6-BDC3-DB5906CFE5D9}" type="pres">
      <dgm:prSet presAssocID="{897B526C-FBF0-4384-8D41-413CD6F56C45}" presName="sibTrans" presStyleCnt="0"/>
      <dgm:spPr/>
    </dgm:pt>
    <dgm:pt modelId="{92CAA5DC-1DE7-4930-BB8D-D1EA06503A5A}" type="pres">
      <dgm:prSet presAssocID="{A4013959-FC49-468F-9FFE-BF5BE5F1E6D9}" presName="node" presStyleLbl="node1" presStyleIdx="3" presStyleCnt="5">
        <dgm:presLayoutVars>
          <dgm:bulletEnabled val="1"/>
        </dgm:presLayoutVars>
      </dgm:prSet>
      <dgm:spPr/>
    </dgm:pt>
    <dgm:pt modelId="{2456D9C7-BB2A-46BD-A79A-296ECA49646B}" type="pres">
      <dgm:prSet presAssocID="{0EF20C09-1B3A-4B6E-81E2-9DBF724E277A}" presName="sibTrans" presStyleCnt="0"/>
      <dgm:spPr/>
    </dgm:pt>
    <dgm:pt modelId="{D74FC128-9F4D-4899-B950-46EF280339BD}" type="pres">
      <dgm:prSet presAssocID="{CD1353E1-0A86-4181-8187-5ADDD1A45A6A}" presName="node" presStyleLbl="node1" presStyleIdx="4" presStyleCnt="5">
        <dgm:presLayoutVars>
          <dgm:bulletEnabled val="1"/>
        </dgm:presLayoutVars>
      </dgm:prSet>
      <dgm:spPr/>
    </dgm:pt>
  </dgm:ptLst>
  <dgm:cxnLst>
    <dgm:cxn modelId="{744FDB07-CA61-40A5-B93F-45DAF5A419C1}" type="presOf" srcId="{CD1353E1-0A86-4181-8187-5ADDD1A45A6A}" destId="{D74FC128-9F4D-4899-B950-46EF280339BD}" srcOrd="0" destOrd="0" presId="urn:microsoft.com/office/officeart/2005/8/layout/default"/>
    <dgm:cxn modelId="{62298324-A75A-4540-9423-1AF6753B6C3E}" srcId="{B2A449A8-7E86-4386-8E63-31A88B1EA345}" destId="{D0F8D7F8-9B3F-4824-AA51-7A251A18E648}" srcOrd="0" destOrd="0" parTransId="{DAA27C82-88C4-4310-A938-3BA6AC40D93D}" sibTransId="{4C005582-8097-47AD-9E73-D8DBD6F110EA}"/>
    <dgm:cxn modelId="{8E35623E-C014-4101-9D47-5AB334E720DC}" type="presOf" srcId="{D0F8D7F8-9B3F-4824-AA51-7A251A18E648}" destId="{E908E0DA-87A1-4D46-9DA2-E7894E0CF38C}" srcOrd="0" destOrd="0" presId="urn:microsoft.com/office/officeart/2005/8/layout/default"/>
    <dgm:cxn modelId="{C3F25D61-8F2B-4218-81C3-44B92AAAB7F2}" type="presOf" srcId="{A4013959-FC49-468F-9FFE-BF5BE5F1E6D9}" destId="{92CAA5DC-1DE7-4930-BB8D-D1EA06503A5A}" srcOrd="0" destOrd="0" presId="urn:microsoft.com/office/officeart/2005/8/layout/default"/>
    <dgm:cxn modelId="{0A91DE80-3259-4FD0-83DA-8988276DF10F}" type="presOf" srcId="{385A3825-FF31-4E8B-B0BC-8F8686D0FC7D}" destId="{949880EA-7884-45C9-9C6E-E0C376AACAC3}" srcOrd="0" destOrd="0" presId="urn:microsoft.com/office/officeart/2005/8/layout/default"/>
    <dgm:cxn modelId="{860F419A-22DC-49D4-A3E9-CA83523BFF6C}" srcId="{B2A449A8-7E86-4386-8E63-31A88B1EA345}" destId="{A6A840BB-9354-4824-B1C1-57AFB0F68319}" srcOrd="2" destOrd="0" parTransId="{34800CC5-2659-4029-97B7-0508C6C4DC7A}" sibTransId="{897B526C-FBF0-4384-8D41-413CD6F56C45}"/>
    <dgm:cxn modelId="{A9E55DB8-2199-49B3-AD18-1D6F6446FB0F}" type="presOf" srcId="{A6A840BB-9354-4824-B1C1-57AFB0F68319}" destId="{6836B338-433D-47BA-87F0-CC87F21A0E80}" srcOrd="0" destOrd="0" presId="urn:microsoft.com/office/officeart/2005/8/layout/default"/>
    <dgm:cxn modelId="{53E0C7D0-94D7-4BBB-BB1F-F31763FCF8BC}" type="presOf" srcId="{B2A449A8-7E86-4386-8E63-31A88B1EA345}" destId="{26C0C1F7-2F3D-433B-B201-76E092492A9B}" srcOrd="0" destOrd="0" presId="urn:microsoft.com/office/officeart/2005/8/layout/default"/>
    <dgm:cxn modelId="{E17B3CE1-C239-4368-9700-071E4BD77FC9}" srcId="{B2A449A8-7E86-4386-8E63-31A88B1EA345}" destId="{CD1353E1-0A86-4181-8187-5ADDD1A45A6A}" srcOrd="4" destOrd="0" parTransId="{8AAB189A-0ABE-4E9D-893D-4ABE3D5233D6}" sibTransId="{239963B9-E43D-49DF-9977-7908FC1CEF1A}"/>
    <dgm:cxn modelId="{0E183CE9-BB51-43F9-87F6-E5231E0DBCD5}" srcId="{B2A449A8-7E86-4386-8E63-31A88B1EA345}" destId="{385A3825-FF31-4E8B-B0BC-8F8686D0FC7D}" srcOrd="1" destOrd="0" parTransId="{5D9B5E7E-7357-41A5-8122-675539981FC9}" sibTransId="{431C0292-3BEB-4FFE-9071-871A60FE8B8C}"/>
    <dgm:cxn modelId="{B97257F0-A151-4838-9B3C-BB735B2C7C93}" srcId="{B2A449A8-7E86-4386-8E63-31A88B1EA345}" destId="{A4013959-FC49-468F-9FFE-BF5BE5F1E6D9}" srcOrd="3" destOrd="0" parTransId="{A8DDE717-A111-41B4-961F-738AC815DA23}" sibTransId="{0EF20C09-1B3A-4B6E-81E2-9DBF724E277A}"/>
    <dgm:cxn modelId="{5454F3EB-E0E6-4EE8-8E55-B4DFCC9053DD}" type="presParOf" srcId="{26C0C1F7-2F3D-433B-B201-76E092492A9B}" destId="{E908E0DA-87A1-4D46-9DA2-E7894E0CF38C}" srcOrd="0" destOrd="0" presId="urn:microsoft.com/office/officeart/2005/8/layout/default"/>
    <dgm:cxn modelId="{AA4B425E-6963-4CDD-BDA6-B764756B63F0}" type="presParOf" srcId="{26C0C1F7-2F3D-433B-B201-76E092492A9B}" destId="{E27E930D-AC77-4977-AEC5-9B197301BC88}" srcOrd="1" destOrd="0" presId="urn:microsoft.com/office/officeart/2005/8/layout/default"/>
    <dgm:cxn modelId="{9B478967-908A-4520-BDE2-53C7771CEE4E}" type="presParOf" srcId="{26C0C1F7-2F3D-433B-B201-76E092492A9B}" destId="{949880EA-7884-45C9-9C6E-E0C376AACAC3}" srcOrd="2" destOrd="0" presId="urn:microsoft.com/office/officeart/2005/8/layout/default"/>
    <dgm:cxn modelId="{2BA4B452-2C0D-4E05-8220-741C4C6F42C9}" type="presParOf" srcId="{26C0C1F7-2F3D-433B-B201-76E092492A9B}" destId="{4D59860E-1F4A-4200-A2E9-434906A6A0C6}" srcOrd="3" destOrd="0" presId="urn:microsoft.com/office/officeart/2005/8/layout/default"/>
    <dgm:cxn modelId="{12B102BD-85E2-4C15-A6B1-CFB9ABDFDA80}" type="presParOf" srcId="{26C0C1F7-2F3D-433B-B201-76E092492A9B}" destId="{6836B338-433D-47BA-87F0-CC87F21A0E80}" srcOrd="4" destOrd="0" presId="urn:microsoft.com/office/officeart/2005/8/layout/default"/>
    <dgm:cxn modelId="{3D808F75-AD06-4A96-A55E-BD305D4185DE}" type="presParOf" srcId="{26C0C1F7-2F3D-433B-B201-76E092492A9B}" destId="{F1919371-6D69-45C6-BDC3-DB5906CFE5D9}" srcOrd="5" destOrd="0" presId="urn:microsoft.com/office/officeart/2005/8/layout/default"/>
    <dgm:cxn modelId="{9EF8E297-4EDF-4C59-AD4F-B2FC01626AE3}" type="presParOf" srcId="{26C0C1F7-2F3D-433B-B201-76E092492A9B}" destId="{92CAA5DC-1DE7-4930-BB8D-D1EA06503A5A}" srcOrd="6" destOrd="0" presId="urn:microsoft.com/office/officeart/2005/8/layout/default"/>
    <dgm:cxn modelId="{DD1B8BC1-1A53-4686-ADDE-97D85CAE66E5}" type="presParOf" srcId="{26C0C1F7-2F3D-433B-B201-76E092492A9B}" destId="{2456D9C7-BB2A-46BD-A79A-296ECA49646B}" srcOrd="7" destOrd="0" presId="urn:microsoft.com/office/officeart/2005/8/layout/default"/>
    <dgm:cxn modelId="{FBC9F2CE-D0D5-4FD3-9FC5-67BC0190902A}" type="presParOf" srcId="{26C0C1F7-2F3D-433B-B201-76E092492A9B}" destId="{D74FC128-9F4D-4899-B950-46EF280339BD}"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CB64034-65C8-48B5-98DB-FC629911F674}" type="doc">
      <dgm:prSet loTypeId="urn:microsoft.com/office/officeart/2005/8/layout/cycle6" loCatId="cycle" qsTypeId="urn:microsoft.com/office/officeart/2005/8/quickstyle/simple1" qsCatId="simple" csTypeId="urn:microsoft.com/office/officeart/2005/8/colors/accent0_3" csCatId="mainScheme" phldr="1"/>
      <dgm:spPr/>
      <dgm:t>
        <a:bodyPr/>
        <a:lstStyle/>
        <a:p>
          <a:endParaRPr lang="sv-SE"/>
        </a:p>
      </dgm:t>
    </dgm:pt>
    <dgm:pt modelId="{7DAEBBA5-24E6-46EF-8959-05A3F673C670}">
      <dgm:prSet phldrT="[Text]"/>
      <dgm:spPr/>
      <dgm:t>
        <a:bodyPr/>
        <a:lstStyle/>
        <a:p>
          <a:r>
            <a:rPr lang="sv-SE" dirty="0"/>
            <a:t>Januari </a:t>
          </a:r>
        </a:p>
      </dgm:t>
    </dgm:pt>
    <dgm:pt modelId="{4C3BDD91-C09D-453A-AF02-6C913339AAB4}" type="parTrans" cxnId="{66DF5BA2-E87A-4850-9B0C-3CC1B24093D8}">
      <dgm:prSet/>
      <dgm:spPr/>
      <dgm:t>
        <a:bodyPr/>
        <a:lstStyle/>
        <a:p>
          <a:endParaRPr lang="sv-SE"/>
        </a:p>
      </dgm:t>
    </dgm:pt>
    <dgm:pt modelId="{7059391D-DECC-48A4-ABA5-8FF98BE9333B}" type="sibTrans" cxnId="{66DF5BA2-E87A-4850-9B0C-3CC1B24093D8}">
      <dgm:prSet/>
      <dgm:spPr/>
      <dgm:t>
        <a:bodyPr/>
        <a:lstStyle/>
        <a:p>
          <a:endParaRPr lang="sv-SE"/>
        </a:p>
      </dgm:t>
    </dgm:pt>
    <dgm:pt modelId="{5DFECFF8-F532-406E-8C43-9071A29C0125}">
      <dgm:prSet phldrT="[Text]"/>
      <dgm:spPr/>
      <dgm:t>
        <a:bodyPr/>
        <a:lstStyle/>
        <a:p>
          <a:r>
            <a:rPr lang="sv-SE" dirty="0"/>
            <a:t>September </a:t>
          </a:r>
        </a:p>
      </dgm:t>
    </dgm:pt>
    <dgm:pt modelId="{05410DF6-F7EF-4A2E-BFC0-3BF74E138FB5}" type="parTrans" cxnId="{04878EB4-9FFC-40DE-84D4-654EFFA3A54B}">
      <dgm:prSet/>
      <dgm:spPr/>
      <dgm:t>
        <a:bodyPr/>
        <a:lstStyle/>
        <a:p>
          <a:endParaRPr lang="sv-SE"/>
        </a:p>
      </dgm:t>
    </dgm:pt>
    <dgm:pt modelId="{88F98AAF-65EA-4856-B722-BCC0DBA5323C}" type="sibTrans" cxnId="{04878EB4-9FFC-40DE-84D4-654EFFA3A54B}">
      <dgm:prSet/>
      <dgm:spPr/>
      <dgm:t>
        <a:bodyPr/>
        <a:lstStyle/>
        <a:p>
          <a:endParaRPr lang="sv-SE"/>
        </a:p>
      </dgm:t>
    </dgm:pt>
    <dgm:pt modelId="{14E426A5-C866-4EA7-94AD-9BA17C49A0CC}">
      <dgm:prSet phldrT="[Text]"/>
      <dgm:spPr/>
      <dgm:t>
        <a:bodyPr/>
        <a:lstStyle/>
        <a:p>
          <a:r>
            <a:rPr lang="sv-SE" dirty="0"/>
            <a:t>Oktober </a:t>
          </a:r>
        </a:p>
      </dgm:t>
    </dgm:pt>
    <dgm:pt modelId="{29FD504F-6CFC-4B77-9EA0-A396F7E314C6}" type="parTrans" cxnId="{6B3CBC0D-05CB-414D-8449-35FD7D383868}">
      <dgm:prSet/>
      <dgm:spPr/>
      <dgm:t>
        <a:bodyPr/>
        <a:lstStyle/>
        <a:p>
          <a:endParaRPr lang="sv-SE"/>
        </a:p>
      </dgm:t>
    </dgm:pt>
    <dgm:pt modelId="{22535F7D-AEDE-4FE8-8DBF-B61899274C63}" type="sibTrans" cxnId="{6B3CBC0D-05CB-414D-8449-35FD7D383868}">
      <dgm:prSet/>
      <dgm:spPr/>
      <dgm:t>
        <a:bodyPr/>
        <a:lstStyle/>
        <a:p>
          <a:endParaRPr lang="sv-SE"/>
        </a:p>
      </dgm:t>
    </dgm:pt>
    <dgm:pt modelId="{EABC9627-1DD1-4093-BCE0-9CE7CF8FB607}">
      <dgm:prSet phldrT="[Text]"/>
      <dgm:spPr/>
      <dgm:t>
        <a:bodyPr/>
        <a:lstStyle/>
        <a:p>
          <a:r>
            <a:rPr lang="sv-SE" dirty="0"/>
            <a:t>November</a:t>
          </a:r>
        </a:p>
      </dgm:t>
    </dgm:pt>
    <dgm:pt modelId="{7DB9748B-F19B-4ADC-9A7D-B70B94BDA296}" type="parTrans" cxnId="{0C4C3C12-9EBF-416E-9E8B-41DFD842F2DF}">
      <dgm:prSet/>
      <dgm:spPr/>
      <dgm:t>
        <a:bodyPr/>
        <a:lstStyle/>
        <a:p>
          <a:endParaRPr lang="sv-SE"/>
        </a:p>
      </dgm:t>
    </dgm:pt>
    <dgm:pt modelId="{08214B4A-623C-4E08-9C4B-896CFCB4E93D}" type="sibTrans" cxnId="{0C4C3C12-9EBF-416E-9E8B-41DFD842F2DF}">
      <dgm:prSet/>
      <dgm:spPr/>
      <dgm:t>
        <a:bodyPr/>
        <a:lstStyle/>
        <a:p>
          <a:endParaRPr lang="sv-SE"/>
        </a:p>
      </dgm:t>
    </dgm:pt>
    <dgm:pt modelId="{6AE598AA-CCA2-4164-8DEB-DC1EE3EC8C04}">
      <dgm:prSet phldrT="[Text]"/>
      <dgm:spPr/>
      <dgm:t>
        <a:bodyPr/>
        <a:lstStyle/>
        <a:p>
          <a:r>
            <a:rPr lang="sv-SE" dirty="0"/>
            <a:t>December </a:t>
          </a:r>
        </a:p>
      </dgm:t>
    </dgm:pt>
    <dgm:pt modelId="{CA47ED72-2225-4C9F-8E17-67129D4AB1C0}" type="parTrans" cxnId="{1072FA8E-FDC2-4AF5-AEA4-8C0CE3368B65}">
      <dgm:prSet/>
      <dgm:spPr/>
      <dgm:t>
        <a:bodyPr/>
        <a:lstStyle/>
        <a:p>
          <a:endParaRPr lang="sv-SE"/>
        </a:p>
      </dgm:t>
    </dgm:pt>
    <dgm:pt modelId="{413741E9-47D2-4C84-B648-4A93242FD9FA}" type="sibTrans" cxnId="{1072FA8E-FDC2-4AF5-AEA4-8C0CE3368B65}">
      <dgm:prSet/>
      <dgm:spPr/>
      <dgm:t>
        <a:bodyPr/>
        <a:lstStyle/>
        <a:p>
          <a:endParaRPr lang="sv-SE"/>
        </a:p>
      </dgm:t>
    </dgm:pt>
    <dgm:pt modelId="{72D87B03-20C0-468F-8B12-70F19A74D9E4}">
      <dgm:prSet/>
      <dgm:spPr/>
      <dgm:t>
        <a:bodyPr/>
        <a:lstStyle/>
        <a:p>
          <a:r>
            <a:rPr lang="sv-SE" dirty="0"/>
            <a:t>Februari </a:t>
          </a:r>
        </a:p>
      </dgm:t>
    </dgm:pt>
    <dgm:pt modelId="{350ED27C-FF19-47A5-9796-52405439C594}" type="parTrans" cxnId="{143FDA71-6508-41CF-87EE-178A5657FF7E}">
      <dgm:prSet/>
      <dgm:spPr/>
      <dgm:t>
        <a:bodyPr/>
        <a:lstStyle/>
        <a:p>
          <a:endParaRPr lang="sv-SE"/>
        </a:p>
      </dgm:t>
    </dgm:pt>
    <dgm:pt modelId="{E057AC6B-4AAC-44C0-AB45-187FE51514DA}" type="sibTrans" cxnId="{143FDA71-6508-41CF-87EE-178A5657FF7E}">
      <dgm:prSet/>
      <dgm:spPr/>
      <dgm:t>
        <a:bodyPr/>
        <a:lstStyle/>
        <a:p>
          <a:endParaRPr lang="sv-SE"/>
        </a:p>
      </dgm:t>
    </dgm:pt>
    <dgm:pt modelId="{3270C228-1978-4235-8DB6-AB1066BD1A44}">
      <dgm:prSet/>
      <dgm:spPr/>
      <dgm:t>
        <a:bodyPr/>
        <a:lstStyle/>
        <a:p>
          <a:r>
            <a:rPr lang="sv-SE" dirty="0"/>
            <a:t>Mars </a:t>
          </a:r>
        </a:p>
      </dgm:t>
    </dgm:pt>
    <dgm:pt modelId="{430AD9C3-3CD2-407C-9A99-53D4F524B2D9}" type="parTrans" cxnId="{905BF8C4-3A22-407F-A3D9-479DAFAF4875}">
      <dgm:prSet/>
      <dgm:spPr/>
      <dgm:t>
        <a:bodyPr/>
        <a:lstStyle/>
        <a:p>
          <a:endParaRPr lang="sv-SE"/>
        </a:p>
      </dgm:t>
    </dgm:pt>
    <dgm:pt modelId="{82897C71-0E62-420A-8EA3-82713B7EBA04}" type="sibTrans" cxnId="{905BF8C4-3A22-407F-A3D9-479DAFAF4875}">
      <dgm:prSet/>
      <dgm:spPr/>
      <dgm:t>
        <a:bodyPr/>
        <a:lstStyle/>
        <a:p>
          <a:endParaRPr lang="sv-SE"/>
        </a:p>
      </dgm:t>
    </dgm:pt>
    <dgm:pt modelId="{755C3936-3B00-41D5-ACD8-4C534A7CD1B3}">
      <dgm:prSet/>
      <dgm:spPr/>
      <dgm:t>
        <a:bodyPr/>
        <a:lstStyle/>
        <a:p>
          <a:r>
            <a:rPr lang="sv-SE" dirty="0"/>
            <a:t>April </a:t>
          </a:r>
        </a:p>
      </dgm:t>
    </dgm:pt>
    <dgm:pt modelId="{518CB237-8B65-47A2-A16B-E698C1013635}" type="parTrans" cxnId="{234576B2-D631-442C-AACB-C761D664361F}">
      <dgm:prSet/>
      <dgm:spPr/>
      <dgm:t>
        <a:bodyPr/>
        <a:lstStyle/>
        <a:p>
          <a:endParaRPr lang="sv-SE"/>
        </a:p>
      </dgm:t>
    </dgm:pt>
    <dgm:pt modelId="{49B83BAD-D402-4B34-BEA7-2336495990DA}" type="sibTrans" cxnId="{234576B2-D631-442C-AACB-C761D664361F}">
      <dgm:prSet/>
      <dgm:spPr/>
      <dgm:t>
        <a:bodyPr/>
        <a:lstStyle/>
        <a:p>
          <a:endParaRPr lang="sv-SE"/>
        </a:p>
      </dgm:t>
    </dgm:pt>
    <dgm:pt modelId="{EB4B0181-6FC0-4711-8174-D878E2478B04}">
      <dgm:prSet/>
      <dgm:spPr/>
      <dgm:t>
        <a:bodyPr/>
        <a:lstStyle/>
        <a:p>
          <a:r>
            <a:rPr lang="sv-SE" dirty="0"/>
            <a:t>Maj </a:t>
          </a:r>
        </a:p>
      </dgm:t>
    </dgm:pt>
    <dgm:pt modelId="{534CFD45-D3ED-45FB-BAB6-F6777E46D551}" type="parTrans" cxnId="{8AC39501-E7FC-46A7-9C57-C29DC9B6D2A2}">
      <dgm:prSet/>
      <dgm:spPr/>
      <dgm:t>
        <a:bodyPr/>
        <a:lstStyle/>
        <a:p>
          <a:endParaRPr lang="sv-SE"/>
        </a:p>
      </dgm:t>
    </dgm:pt>
    <dgm:pt modelId="{968BEA63-3722-4EC2-9E1D-A5A5116C5EB6}" type="sibTrans" cxnId="{8AC39501-E7FC-46A7-9C57-C29DC9B6D2A2}">
      <dgm:prSet/>
      <dgm:spPr/>
      <dgm:t>
        <a:bodyPr/>
        <a:lstStyle/>
        <a:p>
          <a:endParaRPr lang="sv-SE"/>
        </a:p>
      </dgm:t>
    </dgm:pt>
    <dgm:pt modelId="{7C6C15E7-2BD2-4099-8A89-5D2A448B3B4D}">
      <dgm:prSet/>
      <dgm:spPr/>
      <dgm:t>
        <a:bodyPr/>
        <a:lstStyle/>
        <a:p>
          <a:r>
            <a:rPr lang="sv-SE" dirty="0"/>
            <a:t>Juni </a:t>
          </a:r>
        </a:p>
      </dgm:t>
    </dgm:pt>
    <dgm:pt modelId="{57496FC1-C0A0-46D4-B393-D7B748885F41}" type="parTrans" cxnId="{D33DF6C5-9584-403B-9642-42138F2A6AD2}">
      <dgm:prSet/>
      <dgm:spPr/>
      <dgm:t>
        <a:bodyPr/>
        <a:lstStyle/>
        <a:p>
          <a:endParaRPr lang="sv-SE"/>
        </a:p>
      </dgm:t>
    </dgm:pt>
    <dgm:pt modelId="{4122EBD6-6DD9-42F7-9A43-3146065F82BB}" type="sibTrans" cxnId="{D33DF6C5-9584-403B-9642-42138F2A6AD2}">
      <dgm:prSet/>
      <dgm:spPr/>
      <dgm:t>
        <a:bodyPr/>
        <a:lstStyle/>
        <a:p>
          <a:endParaRPr lang="sv-SE"/>
        </a:p>
      </dgm:t>
    </dgm:pt>
    <dgm:pt modelId="{6BB29310-4B90-497B-B428-7B37FFB35A08}">
      <dgm:prSet/>
      <dgm:spPr/>
      <dgm:t>
        <a:bodyPr/>
        <a:lstStyle/>
        <a:p>
          <a:r>
            <a:rPr lang="sv-SE" dirty="0"/>
            <a:t>Juli </a:t>
          </a:r>
        </a:p>
      </dgm:t>
    </dgm:pt>
    <dgm:pt modelId="{F937DE31-180F-4698-9CFE-B33D6C4EE74F}" type="parTrans" cxnId="{F1C4D54F-86C5-4218-ADB9-7F437ED8EF93}">
      <dgm:prSet/>
      <dgm:spPr/>
      <dgm:t>
        <a:bodyPr/>
        <a:lstStyle/>
        <a:p>
          <a:endParaRPr lang="sv-SE"/>
        </a:p>
      </dgm:t>
    </dgm:pt>
    <dgm:pt modelId="{0B81B8C3-89EA-473F-8B22-6355FA1435F6}" type="sibTrans" cxnId="{F1C4D54F-86C5-4218-ADB9-7F437ED8EF93}">
      <dgm:prSet/>
      <dgm:spPr/>
      <dgm:t>
        <a:bodyPr/>
        <a:lstStyle/>
        <a:p>
          <a:endParaRPr lang="sv-SE"/>
        </a:p>
      </dgm:t>
    </dgm:pt>
    <dgm:pt modelId="{48F9A4DC-1E91-4B13-9330-EA4274E8377A}">
      <dgm:prSet/>
      <dgm:spPr/>
      <dgm:t>
        <a:bodyPr/>
        <a:lstStyle/>
        <a:p>
          <a:r>
            <a:rPr lang="sv-SE" dirty="0"/>
            <a:t>Augusti </a:t>
          </a:r>
        </a:p>
      </dgm:t>
    </dgm:pt>
    <dgm:pt modelId="{FDA59D6F-BEEC-428E-B54A-A70D8FA50337}" type="parTrans" cxnId="{970E9D33-E573-42AE-AF2C-A0EF96446520}">
      <dgm:prSet/>
      <dgm:spPr/>
      <dgm:t>
        <a:bodyPr/>
        <a:lstStyle/>
        <a:p>
          <a:endParaRPr lang="sv-SE"/>
        </a:p>
      </dgm:t>
    </dgm:pt>
    <dgm:pt modelId="{6443C2C8-559A-41AC-999B-C2009F6CCFC7}" type="sibTrans" cxnId="{970E9D33-E573-42AE-AF2C-A0EF96446520}">
      <dgm:prSet/>
      <dgm:spPr/>
      <dgm:t>
        <a:bodyPr/>
        <a:lstStyle/>
        <a:p>
          <a:endParaRPr lang="sv-SE"/>
        </a:p>
      </dgm:t>
    </dgm:pt>
    <dgm:pt modelId="{AE1E5008-E01B-4BDA-B269-448595320478}" type="pres">
      <dgm:prSet presAssocID="{2CB64034-65C8-48B5-98DB-FC629911F674}" presName="cycle" presStyleCnt="0">
        <dgm:presLayoutVars>
          <dgm:dir/>
          <dgm:resizeHandles val="exact"/>
        </dgm:presLayoutVars>
      </dgm:prSet>
      <dgm:spPr/>
    </dgm:pt>
    <dgm:pt modelId="{CAE7FFD1-8B80-44A9-AE91-52765AB0B27A}" type="pres">
      <dgm:prSet presAssocID="{7DAEBBA5-24E6-46EF-8959-05A3F673C670}" presName="node" presStyleLbl="node1" presStyleIdx="0" presStyleCnt="12">
        <dgm:presLayoutVars>
          <dgm:bulletEnabled val="1"/>
        </dgm:presLayoutVars>
      </dgm:prSet>
      <dgm:spPr/>
    </dgm:pt>
    <dgm:pt modelId="{2F1B4589-F2F4-4CF4-BBC0-A30FEE645E83}" type="pres">
      <dgm:prSet presAssocID="{7DAEBBA5-24E6-46EF-8959-05A3F673C670}" presName="spNode" presStyleCnt="0"/>
      <dgm:spPr/>
    </dgm:pt>
    <dgm:pt modelId="{11A2BB06-CD99-4E9A-B0AA-2D92088591BD}" type="pres">
      <dgm:prSet presAssocID="{7059391D-DECC-48A4-ABA5-8FF98BE9333B}" presName="sibTrans" presStyleLbl="sibTrans1D1" presStyleIdx="0" presStyleCnt="12"/>
      <dgm:spPr/>
    </dgm:pt>
    <dgm:pt modelId="{0B37598D-AF35-4A81-B00E-E453BEAD7589}" type="pres">
      <dgm:prSet presAssocID="{72D87B03-20C0-468F-8B12-70F19A74D9E4}" presName="node" presStyleLbl="node1" presStyleIdx="1" presStyleCnt="12">
        <dgm:presLayoutVars>
          <dgm:bulletEnabled val="1"/>
        </dgm:presLayoutVars>
      </dgm:prSet>
      <dgm:spPr/>
    </dgm:pt>
    <dgm:pt modelId="{FA0C4F46-73D7-46CE-BC4B-EF42E3B4B654}" type="pres">
      <dgm:prSet presAssocID="{72D87B03-20C0-468F-8B12-70F19A74D9E4}" presName="spNode" presStyleCnt="0"/>
      <dgm:spPr/>
    </dgm:pt>
    <dgm:pt modelId="{FCC0870C-BCEA-47B0-8B9E-BDAA6FC673BA}" type="pres">
      <dgm:prSet presAssocID="{E057AC6B-4AAC-44C0-AB45-187FE51514DA}" presName="sibTrans" presStyleLbl="sibTrans1D1" presStyleIdx="1" presStyleCnt="12"/>
      <dgm:spPr/>
    </dgm:pt>
    <dgm:pt modelId="{2A75424D-BD1B-4846-B651-A010B341753F}" type="pres">
      <dgm:prSet presAssocID="{3270C228-1978-4235-8DB6-AB1066BD1A44}" presName="node" presStyleLbl="node1" presStyleIdx="2" presStyleCnt="12">
        <dgm:presLayoutVars>
          <dgm:bulletEnabled val="1"/>
        </dgm:presLayoutVars>
      </dgm:prSet>
      <dgm:spPr/>
    </dgm:pt>
    <dgm:pt modelId="{E590D84D-79AB-42C6-9945-72BE25F6B77C}" type="pres">
      <dgm:prSet presAssocID="{3270C228-1978-4235-8DB6-AB1066BD1A44}" presName="spNode" presStyleCnt="0"/>
      <dgm:spPr/>
    </dgm:pt>
    <dgm:pt modelId="{865923F4-6483-4347-9348-6866E10088AD}" type="pres">
      <dgm:prSet presAssocID="{82897C71-0E62-420A-8EA3-82713B7EBA04}" presName="sibTrans" presStyleLbl="sibTrans1D1" presStyleIdx="2" presStyleCnt="12"/>
      <dgm:spPr/>
    </dgm:pt>
    <dgm:pt modelId="{D68A05A7-7104-4E18-A4A8-1EEF76023FE0}" type="pres">
      <dgm:prSet presAssocID="{755C3936-3B00-41D5-ACD8-4C534A7CD1B3}" presName="node" presStyleLbl="node1" presStyleIdx="3" presStyleCnt="12">
        <dgm:presLayoutVars>
          <dgm:bulletEnabled val="1"/>
        </dgm:presLayoutVars>
      </dgm:prSet>
      <dgm:spPr/>
    </dgm:pt>
    <dgm:pt modelId="{9441842F-54B5-4581-854F-277A77E7BFF4}" type="pres">
      <dgm:prSet presAssocID="{755C3936-3B00-41D5-ACD8-4C534A7CD1B3}" presName="spNode" presStyleCnt="0"/>
      <dgm:spPr/>
    </dgm:pt>
    <dgm:pt modelId="{D32409F0-804A-49F9-BBA0-30D4B31ECA8C}" type="pres">
      <dgm:prSet presAssocID="{49B83BAD-D402-4B34-BEA7-2336495990DA}" presName="sibTrans" presStyleLbl="sibTrans1D1" presStyleIdx="3" presStyleCnt="12"/>
      <dgm:spPr/>
    </dgm:pt>
    <dgm:pt modelId="{930C58C4-8CD8-4DFF-A23B-82AB62DA7813}" type="pres">
      <dgm:prSet presAssocID="{EB4B0181-6FC0-4711-8174-D878E2478B04}" presName="node" presStyleLbl="node1" presStyleIdx="4" presStyleCnt="12">
        <dgm:presLayoutVars>
          <dgm:bulletEnabled val="1"/>
        </dgm:presLayoutVars>
      </dgm:prSet>
      <dgm:spPr/>
    </dgm:pt>
    <dgm:pt modelId="{A76E9E8D-3711-4EA1-B908-B6156BE4DA5B}" type="pres">
      <dgm:prSet presAssocID="{EB4B0181-6FC0-4711-8174-D878E2478B04}" presName="spNode" presStyleCnt="0"/>
      <dgm:spPr/>
    </dgm:pt>
    <dgm:pt modelId="{5905BFE9-E94C-4D46-B64B-0F160E547A9E}" type="pres">
      <dgm:prSet presAssocID="{968BEA63-3722-4EC2-9E1D-A5A5116C5EB6}" presName="sibTrans" presStyleLbl="sibTrans1D1" presStyleIdx="4" presStyleCnt="12"/>
      <dgm:spPr/>
    </dgm:pt>
    <dgm:pt modelId="{64E0076B-18EF-42BF-A127-DAA852113979}" type="pres">
      <dgm:prSet presAssocID="{7C6C15E7-2BD2-4099-8A89-5D2A448B3B4D}" presName="node" presStyleLbl="node1" presStyleIdx="5" presStyleCnt="12">
        <dgm:presLayoutVars>
          <dgm:bulletEnabled val="1"/>
        </dgm:presLayoutVars>
      </dgm:prSet>
      <dgm:spPr/>
    </dgm:pt>
    <dgm:pt modelId="{8C60F7AF-F595-4E52-B5A3-8AF9F5CA4F31}" type="pres">
      <dgm:prSet presAssocID="{7C6C15E7-2BD2-4099-8A89-5D2A448B3B4D}" presName="spNode" presStyleCnt="0"/>
      <dgm:spPr/>
    </dgm:pt>
    <dgm:pt modelId="{DDD0C1B9-4BC8-457E-B08E-735E43688D2A}" type="pres">
      <dgm:prSet presAssocID="{4122EBD6-6DD9-42F7-9A43-3146065F82BB}" presName="sibTrans" presStyleLbl="sibTrans1D1" presStyleIdx="5" presStyleCnt="12"/>
      <dgm:spPr/>
    </dgm:pt>
    <dgm:pt modelId="{FBAC3793-1633-4F31-877E-2CC3A45F0321}" type="pres">
      <dgm:prSet presAssocID="{6BB29310-4B90-497B-B428-7B37FFB35A08}" presName="node" presStyleLbl="node1" presStyleIdx="6" presStyleCnt="12">
        <dgm:presLayoutVars>
          <dgm:bulletEnabled val="1"/>
        </dgm:presLayoutVars>
      </dgm:prSet>
      <dgm:spPr/>
    </dgm:pt>
    <dgm:pt modelId="{F6C4965A-4BBE-4D14-B44A-C9528C2B0BC7}" type="pres">
      <dgm:prSet presAssocID="{6BB29310-4B90-497B-B428-7B37FFB35A08}" presName="spNode" presStyleCnt="0"/>
      <dgm:spPr/>
    </dgm:pt>
    <dgm:pt modelId="{598F50F0-40A6-465F-B8A0-943204F451DC}" type="pres">
      <dgm:prSet presAssocID="{0B81B8C3-89EA-473F-8B22-6355FA1435F6}" presName="sibTrans" presStyleLbl="sibTrans1D1" presStyleIdx="6" presStyleCnt="12"/>
      <dgm:spPr/>
    </dgm:pt>
    <dgm:pt modelId="{90A75954-EB5D-4121-858F-0C02CD5C841D}" type="pres">
      <dgm:prSet presAssocID="{48F9A4DC-1E91-4B13-9330-EA4274E8377A}" presName="node" presStyleLbl="node1" presStyleIdx="7" presStyleCnt="12">
        <dgm:presLayoutVars>
          <dgm:bulletEnabled val="1"/>
        </dgm:presLayoutVars>
      </dgm:prSet>
      <dgm:spPr/>
    </dgm:pt>
    <dgm:pt modelId="{E72EC699-9481-4A81-9E37-7D2D4D82F6C6}" type="pres">
      <dgm:prSet presAssocID="{48F9A4DC-1E91-4B13-9330-EA4274E8377A}" presName="spNode" presStyleCnt="0"/>
      <dgm:spPr/>
    </dgm:pt>
    <dgm:pt modelId="{BF1619FB-EAFD-4858-B320-951EFA713EA6}" type="pres">
      <dgm:prSet presAssocID="{6443C2C8-559A-41AC-999B-C2009F6CCFC7}" presName="sibTrans" presStyleLbl="sibTrans1D1" presStyleIdx="7" presStyleCnt="12"/>
      <dgm:spPr/>
    </dgm:pt>
    <dgm:pt modelId="{505C5B55-1517-4BD5-BE05-3C4DCE7512BE}" type="pres">
      <dgm:prSet presAssocID="{5DFECFF8-F532-406E-8C43-9071A29C0125}" presName="node" presStyleLbl="node1" presStyleIdx="8" presStyleCnt="12">
        <dgm:presLayoutVars>
          <dgm:bulletEnabled val="1"/>
        </dgm:presLayoutVars>
      </dgm:prSet>
      <dgm:spPr/>
    </dgm:pt>
    <dgm:pt modelId="{8243083F-5B51-475E-A69A-3547D361EB23}" type="pres">
      <dgm:prSet presAssocID="{5DFECFF8-F532-406E-8C43-9071A29C0125}" presName="spNode" presStyleCnt="0"/>
      <dgm:spPr/>
    </dgm:pt>
    <dgm:pt modelId="{F1BA820D-D386-419B-A36E-309113374994}" type="pres">
      <dgm:prSet presAssocID="{88F98AAF-65EA-4856-B722-BCC0DBA5323C}" presName="sibTrans" presStyleLbl="sibTrans1D1" presStyleIdx="8" presStyleCnt="12"/>
      <dgm:spPr/>
    </dgm:pt>
    <dgm:pt modelId="{A2680F36-99AE-40C5-A716-50CBA077BB1A}" type="pres">
      <dgm:prSet presAssocID="{14E426A5-C866-4EA7-94AD-9BA17C49A0CC}" presName="node" presStyleLbl="node1" presStyleIdx="9" presStyleCnt="12">
        <dgm:presLayoutVars>
          <dgm:bulletEnabled val="1"/>
        </dgm:presLayoutVars>
      </dgm:prSet>
      <dgm:spPr/>
    </dgm:pt>
    <dgm:pt modelId="{5A756EAE-3F3D-4F5F-8279-16BBF57203E2}" type="pres">
      <dgm:prSet presAssocID="{14E426A5-C866-4EA7-94AD-9BA17C49A0CC}" presName="spNode" presStyleCnt="0"/>
      <dgm:spPr/>
    </dgm:pt>
    <dgm:pt modelId="{4736AC48-90CF-41D6-9F50-FC45A68A3060}" type="pres">
      <dgm:prSet presAssocID="{22535F7D-AEDE-4FE8-8DBF-B61899274C63}" presName="sibTrans" presStyleLbl="sibTrans1D1" presStyleIdx="9" presStyleCnt="12"/>
      <dgm:spPr/>
    </dgm:pt>
    <dgm:pt modelId="{8FC85779-5F46-4195-85BC-11F3375D8E1D}" type="pres">
      <dgm:prSet presAssocID="{EABC9627-1DD1-4093-BCE0-9CE7CF8FB607}" presName="node" presStyleLbl="node1" presStyleIdx="10" presStyleCnt="12">
        <dgm:presLayoutVars>
          <dgm:bulletEnabled val="1"/>
        </dgm:presLayoutVars>
      </dgm:prSet>
      <dgm:spPr/>
    </dgm:pt>
    <dgm:pt modelId="{3F558E68-5064-40E0-87BC-7BD383685EFA}" type="pres">
      <dgm:prSet presAssocID="{EABC9627-1DD1-4093-BCE0-9CE7CF8FB607}" presName="spNode" presStyleCnt="0"/>
      <dgm:spPr/>
    </dgm:pt>
    <dgm:pt modelId="{9607005E-BC45-4997-8D76-1DEEDA2A37D1}" type="pres">
      <dgm:prSet presAssocID="{08214B4A-623C-4E08-9C4B-896CFCB4E93D}" presName="sibTrans" presStyleLbl="sibTrans1D1" presStyleIdx="10" presStyleCnt="12"/>
      <dgm:spPr/>
    </dgm:pt>
    <dgm:pt modelId="{6E07931B-EB6C-4C3A-B766-79AEEF567D67}" type="pres">
      <dgm:prSet presAssocID="{6AE598AA-CCA2-4164-8DEB-DC1EE3EC8C04}" presName="node" presStyleLbl="node1" presStyleIdx="11" presStyleCnt="12">
        <dgm:presLayoutVars>
          <dgm:bulletEnabled val="1"/>
        </dgm:presLayoutVars>
      </dgm:prSet>
      <dgm:spPr/>
    </dgm:pt>
    <dgm:pt modelId="{1E4C64A4-2611-4F35-8E1B-47856BC34B57}" type="pres">
      <dgm:prSet presAssocID="{6AE598AA-CCA2-4164-8DEB-DC1EE3EC8C04}" presName="spNode" presStyleCnt="0"/>
      <dgm:spPr/>
    </dgm:pt>
    <dgm:pt modelId="{31125FB6-7BE6-4887-ADA1-4EDF71386A80}" type="pres">
      <dgm:prSet presAssocID="{413741E9-47D2-4C84-B648-4A93242FD9FA}" presName="sibTrans" presStyleLbl="sibTrans1D1" presStyleIdx="11" presStyleCnt="12"/>
      <dgm:spPr/>
    </dgm:pt>
  </dgm:ptLst>
  <dgm:cxnLst>
    <dgm:cxn modelId="{8AC39501-E7FC-46A7-9C57-C29DC9B6D2A2}" srcId="{2CB64034-65C8-48B5-98DB-FC629911F674}" destId="{EB4B0181-6FC0-4711-8174-D878E2478B04}" srcOrd="4" destOrd="0" parTransId="{534CFD45-D3ED-45FB-BAB6-F6777E46D551}" sibTransId="{968BEA63-3722-4EC2-9E1D-A5A5116C5EB6}"/>
    <dgm:cxn modelId="{C3F88E04-C3F9-43E8-A79F-1D0F234D2C24}" type="presOf" srcId="{6BB29310-4B90-497B-B428-7B37FFB35A08}" destId="{FBAC3793-1633-4F31-877E-2CC3A45F0321}" srcOrd="0" destOrd="0" presId="urn:microsoft.com/office/officeart/2005/8/layout/cycle6"/>
    <dgm:cxn modelId="{DD3F700A-7CA8-44EE-AB16-A54BC02055EF}" type="presOf" srcId="{7C6C15E7-2BD2-4099-8A89-5D2A448B3B4D}" destId="{64E0076B-18EF-42BF-A127-DAA852113979}" srcOrd="0" destOrd="0" presId="urn:microsoft.com/office/officeart/2005/8/layout/cycle6"/>
    <dgm:cxn modelId="{6B3CBC0D-05CB-414D-8449-35FD7D383868}" srcId="{2CB64034-65C8-48B5-98DB-FC629911F674}" destId="{14E426A5-C866-4EA7-94AD-9BA17C49A0CC}" srcOrd="9" destOrd="0" parTransId="{29FD504F-6CFC-4B77-9EA0-A396F7E314C6}" sibTransId="{22535F7D-AEDE-4FE8-8DBF-B61899274C63}"/>
    <dgm:cxn modelId="{0C4C3C12-9EBF-416E-9E8B-41DFD842F2DF}" srcId="{2CB64034-65C8-48B5-98DB-FC629911F674}" destId="{EABC9627-1DD1-4093-BCE0-9CE7CF8FB607}" srcOrd="10" destOrd="0" parTransId="{7DB9748B-F19B-4ADC-9A7D-B70B94BDA296}" sibTransId="{08214B4A-623C-4E08-9C4B-896CFCB4E93D}"/>
    <dgm:cxn modelId="{1FA9A317-6BFB-4E9B-83A2-57D447A0BC56}" type="presOf" srcId="{08214B4A-623C-4E08-9C4B-896CFCB4E93D}" destId="{9607005E-BC45-4997-8D76-1DEEDA2A37D1}" srcOrd="0" destOrd="0" presId="urn:microsoft.com/office/officeart/2005/8/layout/cycle6"/>
    <dgm:cxn modelId="{1FFCE71F-B87B-44F2-9FF2-F9BA0A486367}" type="presOf" srcId="{5DFECFF8-F532-406E-8C43-9071A29C0125}" destId="{505C5B55-1517-4BD5-BE05-3C4DCE7512BE}" srcOrd="0" destOrd="0" presId="urn:microsoft.com/office/officeart/2005/8/layout/cycle6"/>
    <dgm:cxn modelId="{970E9D33-E573-42AE-AF2C-A0EF96446520}" srcId="{2CB64034-65C8-48B5-98DB-FC629911F674}" destId="{48F9A4DC-1E91-4B13-9330-EA4274E8377A}" srcOrd="7" destOrd="0" parTransId="{FDA59D6F-BEEC-428E-B54A-A70D8FA50337}" sibTransId="{6443C2C8-559A-41AC-999B-C2009F6CCFC7}"/>
    <dgm:cxn modelId="{806D623B-CE87-48E3-8877-D722020378E6}" type="presOf" srcId="{14E426A5-C866-4EA7-94AD-9BA17C49A0CC}" destId="{A2680F36-99AE-40C5-A716-50CBA077BB1A}" srcOrd="0" destOrd="0" presId="urn:microsoft.com/office/officeart/2005/8/layout/cycle6"/>
    <dgm:cxn modelId="{A430765B-4374-4164-9A30-0D1DAF4FC338}" type="presOf" srcId="{49B83BAD-D402-4B34-BEA7-2336495990DA}" destId="{D32409F0-804A-49F9-BBA0-30D4B31ECA8C}" srcOrd="0" destOrd="0" presId="urn:microsoft.com/office/officeart/2005/8/layout/cycle6"/>
    <dgm:cxn modelId="{4DD1A66B-92B5-4A8A-95CE-BC0A4288F165}" type="presOf" srcId="{E057AC6B-4AAC-44C0-AB45-187FE51514DA}" destId="{FCC0870C-BCEA-47B0-8B9E-BDAA6FC673BA}" srcOrd="0" destOrd="0" presId="urn:microsoft.com/office/officeart/2005/8/layout/cycle6"/>
    <dgm:cxn modelId="{F1C4D54F-86C5-4218-ADB9-7F437ED8EF93}" srcId="{2CB64034-65C8-48B5-98DB-FC629911F674}" destId="{6BB29310-4B90-497B-B428-7B37FFB35A08}" srcOrd="6" destOrd="0" parTransId="{F937DE31-180F-4698-9CFE-B33D6C4EE74F}" sibTransId="{0B81B8C3-89EA-473F-8B22-6355FA1435F6}"/>
    <dgm:cxn modelId="{143FDA71-6508-41CF-87EE-178A5657FF7E}" srcId="{2CB64034-65C8-48B5-98DB-FC629911F674}" destId="{72D87B03-20C0-468F-8B12-70F19A74D9E4}" srcOrd="1" destOrd="0" parTransId="{350ED27C-FF19-47A5-9796-52405439C594}" sibTransId="{E057AC6B-4AAC-44C0-AB45-187FE51514DA}"/>
    <dgm:cxn modelId="{0CD28175-8402-4046-A18D-D8397AA468AB}" type="presOf" srcId="{6AE598AA-CCA2-4164-8DEB-DC1EE3EC8C04}" destId="{6E07931B-EB6C-4C3A-B766-79AEEF567D67}" srcOrd="0" destOrd="0" presId="urn:microsoft.com/office/officeart/2005/8/layout/cycle6"/>
    <dgm:cxn modelId="{BAA23F56-0A89-4058-9011-356E65D457BB}" type="presOf" srcId="{4122EBD6-6DD9-42F7-9A43-3146065F82BB}" destId="{DDD0C1B9-4BC8-457E-B08E-735E43688D2A}" srcOrd="0" destOrd="0" presId="urn:microsoft.com/office/officeart/2005/8/layout/cycle6"/>
    <dgm:cxn modelId="{B8BA3186-C722-4B54-B543-D83DA9A82128}" type="presOf" srcId="{0B81B8C3-89EA-473F-8B22-6355FA1435F6}" destId="{598F50F0-40A6-465F-B8A0-943204F451DC}" srcOrd="0" destOrd="0" presId="urn:microsoft.com/office/officeart/2005/8/layout/cycle6"/>
    <dgm:cxn modelId="{1072FA8E-FDC2-4AF5-AEA4-8C0CE3368B65}" srcId="{2CB64034-65C8-48B5-98DB-FC629911F674}" destId="{6AE598AA-CCA2-4164-8DEB-DC1EE3EC8C04}" srcOrd="11" destOrd="0" parTransId="{CA47ED72-2225-4C9F-8E17-67129D4AB1C0}" sibTransId="{413741E9-47D2-4C84-B648-4A93242FD9FA}"/>
    <dgm:cxn modelId="{DE923EA0-26F2-4A5D-882E-29CFBA10D405}" type="presOf" srcId="{48F9A4DC-1E91-4B13-9330-EA4274E8377A}" destId="{90A75954-EB5D-4121-858F-0C02CD5C841D}" srcOrd="0" destOrd="0" presId="urn:microsoft.com/office/officeart/2005/8/layout/cycle6"/>
    <dgm:cxn modelId="{66DF5BA2-E87A-4850-9B0C-3CC1B24093D8}" srcId="{2CB64034-65C8-48B5-98DB-FC629911F674}" destId="{7DAEBBA5-24E6-46EF-8959-05A3F673C670}" srcOrd="0" destOrd="0" parTransId="{4C3BDD91-C09D-453A-AF02-6C913339AAB4}" sibTransId="{7059391D-DECC-48A4-ABA5-8FF98BE9333B}"/>
    <dgm:cxn modelId="{AF27D8A3-E36D-47DE-93D3-9DBBD461D797}" type="presOf" srcId="{88F98AAF-65EA-4856-B722-BCC0DBA5323C}" destId="{F1BA820D-D386-419B-A36E-309113374994}" srcOrd="0" destOrd="0" presId="urn:microsoft.com/office/officeart/2005/8/layout/cycle6"/>
    <dgm:cxn modelId="{9826FEA5-F8AF-4345-91E9-FED4AF39D320}" type="presOf" srcId="{7DAEBBA5-24E6-46EF-8959-05A3F673C670}" destId="{CAE7FFD1-8B80-44A9-AE91-52765AB0B27A}" srcOrd="0" destOrd="0" presId="urn:microsoft.com/office/officeart/2005/8/layout/cycle6"/>
    <dgm:cxn modelId="{465F7AA7-2AC9-4C90-B8D2-3CFE37597DBE}" type="presOf" srcId="{755C3936-3B00-41D5-ACD8-4C534A7CD1B3}" destId="{D68A05A7-7104-4E18-A4A8-1EEF76023FE0}" srcOrd="0" destOrd="0" presId="urn:microsoft.com/office/officeart/2005/8/layout/cycle6"/>
    <dgm:cxn modelId="{F55780AD-7BF7-44EA-91B5-0A7F094EA5D8}" type="presOf" srcId="{3270C228-1978-4235-8DB6-AB1066BD1A44}" destId="{2A75424D-BD1B-4846-B651-A010B341753F}" srcOrd="0" destOrd="0" presId="urn:microsoft.com/office/officeart/2005/8/layout/cycle6"/>
    <dgm:cxn modelId="{234576B2-D631-442C-AACB-C761D664361F}" srcId="{2CB64034-65C8-48B5-98DB-FC629911F674}" destId="{755C3936-3B00-41D5-ACD8-4C534A7CD1B3}" srcOrd="3" destOrd="0" parTransId="{518CB237-8B65-47A2-A16B-E698C1013635}" sibTransId="{49B83BAD-D402-4B34-BEA7-2336495990DA}"/>
    <dgm:cxn modelId="{04878EB4-9FFC-40DE-84D4-654EFFA3A54B}" srcId="{2CB64034-65C8-48B5-98DB-FC629911F674}" destId="{5DFECFF8-F532-406E-8C43-9071A29C0125}" srcOrd="8" destOrd="0" parTransId="{05410DF6-F7EF-4A2E-BFC0-3BF74E138FB5}" sibTransId="{88F98AAF-65EA-4856-B722-BCC0DBA5323C}"/>
    <dgm:cxn modelId="{81B96CB7-7421-49F2-A040-8BDD7D3D7F6A}" type="presOf" srcId="{82897C71-0E62-420A-8EA3-82713B7EBA04}" destId="{865923F4-6483-4347-9348-6866E10088AD}" srcOrd="0" destOrd="0" presId="urn:microsoft.com/office/officeart/2005/8/layout/cycle6"/>
    <dgm:cxn modelId="{E2B108B9-5FFC-40DD-825A-34A710929649}" type="presOf" srcId="{EABC9627-1DD1-4093-BCE0-9CE7CF8FB607}" destId="{8FC85779-5F46-4195-85BC-11F3375D8E1D}" srcOrd="0" destOrd="0" presId="urn:microsoft.com/office/officeart/2005/8/layout/cycle6"/>
    <dgm:cxn modelId="{201B63C1-5B6E-4FC3-8650-9E0751233AE5}" type="presOf" srcId="{22535F7D-AEDE-4FE8-8DBF-B61899274C63}" destId="{4736AC48-90CF-41D6-9F50-FC45A68A3060}" srcOrd="0" destOrd="0" presId="urn:microsoft.com/office/officeart/2005/8/layout/cycle6"/>
    <dgm:cxn modelId="{905BF8C4-3A22-407F-A3D9-479DAFAF4875}" srcId="{2CB64034-65C8-48B5-98DB-FC629911F674}" destId="{3270C228-1978-4235-8DB6-AB1066BD1A44}" srcOrd="2" destOrd="0" parTransId="{430AD9C3-3CD2-407C-9A99-53D4F524B2D9}" sibTransId="{82897C71-0E62-420A-8EA3-82713B7EBA04}"/>
    <dgm:cxn modelId="{D33DF6C5-9584-403B-9642-42138F2A6AD2}" srcId="{2CB64034-65C8-48B5-98DB-FC629911F674}" destId="{7C6C15E7-2BD2-4099-8A89-5D2A448B3B4D}" srcOrd="5" destOrd="0" parTransId="{57496FC1-C0A0-46D4-B393-D7B748885F41}" sibTransId="{4122EBD6-6DD9-42F7-9A43-3146065F82BB}"/>
    <dgm:cxn modelId="{7F6614C6-4E28-4A14-8E07-C5BDD185B773}" type="presOf" srcId="{413741E9-47D2-4C84-B648-4A93242FD9FA}" destId="{31125FB6-7BE6-4887-ADA1-4EDF71386A80}" srcOrd="0" destOrd="0" presId="urn:microsoft.com/office/officeart/2005/8/layout/cycle6"/>
    <dgm:cxn modelId="{4B0D8DE6-D07B-4418-97C4-50049DD559E0}" type="presOf" srcId="{EB4B0181-6FC0-4711-8174-D878E2478B04}" destId="{930C58C4-8CD8-4DFF-A23B-82AB62DA7813}" srcOrd="0" destOrd="0" presId="urn:microsoft.com/office/officeart/2005/8/layout/cycle6"/>
    <dgm:cxn modelId="{86593EEB-02A0-4DA1-9E2A-9F8F8358704C}" type="presOf" srcId="{2CB64034-65C8-48B5-98DB-FC629911F674}" destId="{AE1E5008-E01B-4BDA-B269-448595320478}" srcOrd="0" destOrd="0" presId="urn:microsoft.com/office/officeart/2005/8/layout/cycle6"/>
    <dgm:cxn modelId="{335863EB-CCC6-4CF5-BFDC-DC41326B1241}" type="presOf" srcId="{6443C2C8-559A-41AC-999B-C2009F6CCFC7}" destId="{BF1619FB-EAFD-4858-B320-951EFA713EA6}" srcOrd="0" destOrd="0" presId="urn:microsoft.com/office/officeart/2005/8/layout/cycle6"/>
    <dgm:cxn modelId="{59E2A2EE-C302-4EF4-9890-D8938A800566}" type="presOf" srcId="{72D87B03-20C0-468F-8B12-70F19A74D9E4}" destId="{0B37598D-AF35-4A81-B00E-E453BEAD7589}" srcOrd="0" destOrd="0" presId="urn:microsoft.com/office/officeart/2005/8/layout/cycle6"/>
    <dgm:cxn modelId="{93A0BEF1-6E7B-4D59-A2B0-B8EE54E31943}" type="presOf" srcId="{7059391D-DECC-48A4-ABA5-8FF98BE9333B}" destId="{11A2BB06-CD99-4E9A-B0AA-2D92088591BD}" srcOrd="0" destOrd="0" presId="urn:microsoft.com/office/officeart/2005/8/layout/cycle6"/>
    <dgm:cxn modelId="{9F42B9FF-E287-4FFC-B8B5-5F3913DBAFC6}" type="presOf" srcId="{968BEA63-3722-4EC2-9E1D-A5A5116C5EB6}" destId="{5905BFE9-E94C-4D46-B64B-0F160E547A9E}" srcOrd="0" destOrd="0" presId="urn:microsoft.com/office/officeart/2005/8/layout/cycle6"/>
    <dgm:cxn modelId="{7DF013C6-C85A-4536-BEE6-AD0DB68C0816}" type="presParOf" srcId="{AE1E5008-E01B-4BDA-B269-448595320478}" destId="{CAE7FFD1-8B80-44A9-AE91-52765AB0B27A}" srcOrd="0" destOrd="0" presId="urn:microsoft.com/office/officeart/2005/8/layout/cycle6"/>
    <dgm:cxn modelId="{538AA3EA-C0EA-4EFA-9116-C3D3C405ACA9}" type="presParOf" srcId="{AE1E5008-E01B-4BDA-B269-448595320478}" destId="{2F1B4589-F2F4-4CF4-BBC0-A30FEE645E83}" srcOrd="1" destOrd="0" presId="urn:microsoft.com/office/officeart/2005/8/layout/cycle6"/>
    <dgm:cxn modelId="{C9EEBFB3-3D7C-444C-AFB8-98074DFBFB05}" type="presParOf" srcId="{AE1E5008-E01B-4BDA-B269-448595320478}" destId="{11A2BB06-CD99-4E9A-B0AA-2D92088591BD}" srcOrd="2" destOrd="0" presId="urn:microsoft.com/office/officeart/2005/8/layout/cycle6"/>
    <dgm:cxn modelId="{EAD4A685-1184-4C60-8060-AE29C49485E3}" type="presParOf" srcId="{AE1E5008-E01B-4BDA-B269-448595320478}" destId="{0B37598D-AF35-4A81-B00E-E453BEAD7589}" srcOrd="3" destOrd="0" presId="urn:microsoft.com/office/officeart/2005/8/layout/cycle6"/>
    <dgm:cxn modelId="{66DC3CE0-1D6E-4289-9604-9577C01198E3}" type="presParOf" srcId="{AE1E5008-E01B-4BDA-B269-448595320478}" destId="{FA0C4F46-73D7-46CE-BC4B-EF42E3B4B654}" srcOrd="4" destOrd="0" presId="urn:microsoft.com/office/officeart/2005/8/layout/cycle6"/>
    <dgm:cxn modelId="{F5C9E728-C5A8-40B7-A890-3DD0738ABDCD}" type="presParOf" srcId="{AE1E5008-E01B-4BDA-B269-448595320478}" destId="{FCC0870C-BCEA-47B0-8B9E-BDAA6FC673BA}" srcOrd="5" destOrd="0" presId="urn:microsoft.com/office/officeart/2005/8/layout/cycle6"/>
    <dgm:cxn modelId="{943206E9-4796-4632-859F-9A789B6A65BB}" type="presParOf" srcId="{AE1E5008-E01B-4BDA-B269-448595320478}" destId="{2A75424D-BD1B-4846-B651-A010B341753F}" srcOrd="6" destOrd="0" presId="urn:microsoft.com/office/officeart/2005/8/layout/cycle6"/>
    <dgm:cxn modelId="{2E14FBCD-774D-451B-AEA8-01BA7F66C8FE}" type="presParOf" srcId="{AE1E5008-E01B-4BDA-B269-448595320478}" destId="{E590D84D-79AB-42C6-9945-72BE25F6B77C}" srcOrd="7" destOrd="0" presId="urn:microsoft.com/office/officeart/2005/8/layout/cycle6"/>
    <dgm:cxn modelId="{95AA45DD-B4D2-44CE-A46C-4881AE4990CC}" type="presParOf" srcId="{AE1E5008-E01B-4BDA-B269-448595320478}" destId="{865923F4-6483-4347-9348-6866E10088AD}" srcOrd="8" destOrd="0" presId="urn:microsoft.com/office/officeart/2005/8/layout/cycle6"/>
    <dgm:cxn modelId="{6D59BC90-B89F-40A3-AA35-2A5F7E047A0C}" type="presParOf" srcId="{AE1E5008-E01B-4BDA-B269-448595320478}" destId="{D68A05A7-7104-4E18-A4A8-1EEF76023FE0}" srcOrd="9" destOrd="0" presId="urn:microsoft.com/office/officeart/2005/8/layout/cycle6"/>
    <dgm:cxn modelId="{A2E851B6-673A-4B1F-BA59-1F720124BBB9}" type="presParOf" srcId="{AE1E5008-E01B-4BDA-B269-448595320478}" destId="{9441842F-54B5-4581-854F-277A77E7BFF4}" srcOrd="10" destOrd="0" presId="urn:microsoft.com/office/officeart/2005/8/layout/cycle6"/>
    <dgm:cxn modelId="{B831296D-6B2A-4DA1-AE4A-17407E0AF305}" type="presParOf" srcId="{AE1E5008-E01B-4BDA-B269-448595320478}" destId="{D32409F0-804A-49F9-BBA0-30D4B31ECA8C}" srcOrd="11" destOrd="0" presId="urn:microsoft.com/office/officeart/2005/8/layout/cycle6"/>
    <dgm:cxn modelId="{6B18FC2C-64E6-4FB6-86F0-F92AAC3BCD82}" type="presParOf" srcId="{AE1E5008-E01B-4BDA-B269-448595320478}" destId="{930C58C4-8CD8-4DFF-A23B-82AB62DA7813}" srcOrd="12" destOrd="0" presId="urn:microsoft.com/office/officeart/2005/8/layout/cycle6"/>
    <dgm:cxn modelId="{B87A5A41-3083-4306-A93A-B1113A53ED39}" type="presParOf" srcId="{AE1E5008-E01B-4BDA-B269-448595320478}" destId="{A76E9E8D-3711-4EA1-B908-B6156BE4DA5B}" srcOrd="13" destOrd="0" presId="urn:microsoft.com/office/officeart/2005/8/layout/cycle6"/>
    <dgm:cxn modelId="{32DCCFB2-D63B-4A85-A1F5-78EFC8E6CF25}" type="presParOf" srcId="{AE1E5008-E01B-4BDA-B269-448595320478}" destId="{5905BFE9-E94C-4D46-B64B-0F160E547A9E}" srcOrd="14" destOrd="0" presId="urn:microsoft.com/office/officeart/2005/8/layout/cycle6"/>
    <dgm:cxn modelId="{232FB8B2-95B2-48F4-9579-862209775FB8}" type="presParOf" srcId="{AE1E5008-E01B-4BDA-B269-448595320478}" destId="{64E0076B-18EF-42BF-A127-DAA852113979}" srcOrd="15" destOrd="0" presId="urn:microsoft.com/office/officeart/2005/8/layout/cycle6"/>
    <dgm:cxn modelId="{6D27B44A-C28D-46CA-A69C-F85B36C21D9D}" type="presParOf" srcId="{AE1E5008-E01B-4BDA-B269-448595320478}" destId="{8C60F7AF-F595-4E52-B5A3-8AF9F5CA4F31}" srcOrd="16" destOrd="0" presId="urn:microsoft.com/office/officeart/2005/8/layout/cycle6"/>
    <dgm:cxn modelId="{685CA2E6-8B0A-4477-A117-A358E05F80F4}" type="presParOf" srcId="{AE1E5008-E01B-4BDA-B269-448595320478}" destId="{DDD0C1B9-4BC8-457E-B08E-735E43688D2A}" srcOrd="17" destOrd="0" presId="urn:microsoft.com/office/officeart/2005/8/layout/cycle6"/>
    <dgm:cxn modelId="{D0DA0D0A-CCAA-48A9-9C2A-D2EFC0983A31}" type="presParOf" srcId="{AE1E5008-E01B-4BDA-B269-448595320478}" destId="{FBAC3793-1633-4F31-877E-2CC3A45F0321}" srcOrd="18" destOrd="0" presId="urn:microsoft.com/office/officeart/2005/8/layout/cycle6"/>
    <dgm:cxn modelId="{5C25504F-277A-46D7-A1B9-E75B24881356}" type="presParOf" srcId="{AE1E5008-E01B-4BDA-B269-448595320478}" destId="{F6C4965A-4BBE-4D14-B44A-C9528C2B0BC7}" srcOrd="19" destOrd="0" presId="urn:microsoft.com/office/officeart/2005/8/layout/cycle6"/>
    <dgm:cxn modelId="{C8CA89DE-EEBA-4FAF-9C4E-260EF69F7C68}" type="presParOf" srcId="{AE1E5008-E01B-4BDA-B269-448595320478}" destId="{598F50F0-40A6-465F-B8A0-943204F451DC}" srcOrd="20" destOrd="0" presId="urn:microsoft.com/office/officeart/2005/8/layout/cycle6"/>
    <dgm:cxn modelId="{C00A2C52-C02C-4AFF-BA26-99496324F1B7}" type="presParOf" srcId="{AE1E5008-E01B-4BDA-B269-448595320478}" destId="{90A75954-EB5D-4121-858F-0C02CD5C841D}" srcOrd="21" destOrd="0" presId="urn:microsoft.com/office/officeart/2005/8/layout/cycle6"/>
    <dgm:cxn modelId="{AD56366A-6FCC-4E0E-97A0-ABC5EDE7F6E9}" type="presParOf" srcId="{AE1E5008-E01B-4BDA-B269-448595320478}" destId="{E72EC699-9481-4A81-9E37-7D2D4D82F6C6}" srcOrd="22" destOrd="0" presId="urn:microsoft.com/office/officeart/2005/8/layout/cycle6"/>
    <dgm:cxn modelId="{E2D72737-D6CE-4F02-8034-1FF0ADC51D11}" type="presParOf" srcId="{AE1E5008-E01B-4BDA-B269-448595320478}" destId="{BF1619FB-EAFD-4858-B320-951EFA713EA6}" srcOrd="23" destOrd="0" presId="urn:microsoft.com/office/officeart/2005/8/layout/cycle6"/>
    <dgm:cxn modelId="{5223D9E9-3566-4219-9129-7AD5FA1FE792}" type="presParOf" srcId="{AE1E5008-E01B-4BDA-B269-448595320478}" destId="{505C5B55-1517-4BD5-BE05-3C4DCE7512BE}" srcOrd="24" destOrd="0" presId="urn:microsoft.com/office/officeart/2005/8/layout/cycle6"/>
    <dgm:cxn modelId="{DA593D85-C17F-4256-BBBC-CC9C64F5C6E2}" type="presParOf" srcId="{AE1E5008-E01B-4BDA-B269-448595320478}" destId="{8243083F-5B51-475E-A69A-3547D361EB23}" srcOrd="25" destOrd="0" presId="urn:microsoft.com/office/officeart/2005/8/layout/cycle6"/>
    <dgm:cxn modelId="{2439A920-DD84-41C6-82BC-461BC40C9C7D}" type="presParOf" srcId="{AE1E5008-E01B-4BDA-B269-448595320478}" destId="{F1BA820D-D386-419B-A36E-309113374994}" srcOrd="26" destOrd="0" presId="urn:microsoft.com/office/officeart/2005/8/layout/cycle6"/>
    <dgm:cxn modelId="{BDC39352-2F9F-4E38-8BA6-FD52C060EDC1}" type="presParOf" srcId="{AE1E5008-E01B-4BDA-B269-448595320478}" destId="{A2680F36-99AE-40C5-A716-50CBA077BB1A}" srcOrd="27" destOrd="0" presId="urn:microsoft.com/office/officeart/2005/8/layout/cycle6"/>
    <dgm:cxn modelId="{84D727DD-7B49-419A-BC14-68307B28607F}" type="presParOf" srcId="{AE1E5008-E01B-4BDA-B269-448595320478}" destId="{5A756EAE-3F3D-4F5F-8279-16BBF57203E2}" srcOrd="28" destOrd="0" presId="urn:microsoft.com/office/officeart/2005/8/layout/cycle6"/>
    <dgm:cxn modelId="{CF8ECC56-68F3-4846-A275-3CBBE4FE4879}" type="presParOf" srcId="{AE1E5008-E01B-4BDA-B269-448595320478}" destId="{4736AC48-90CF-41D6-9F50-FC45A68A3060}" srcOrd="29" destOrd="0" presId="urn:microsoft.com/office/officeart/2005/8/layout/cycle6"/>
    <dgm:cxn modelId="{F56F350D-BA10-437A-B353-EF5C91C1F2EE}" type="presParOf" srcId="{AE1E5008-E01B-4BDA-B269-448595320478}" destId="{8FC85779-5F46-4195-85BC-11F3375D8E1D}" srcOrd="30" destOrd="0" presId="urn:microsoft.com/office/officeart/2005/8/layout/cycle6"/>
    <dgm:cxn modelId="{DD6276B1-17D5-4E4F-96CF-9F5BD14B2975}" type="presParOf" srcId="{AE1E5008-E01B-4BDA-B269-448595320478}" destId="{3F558E68-5064-40E0-87BC-7BD383685EFA}" srcOrd="31" destOrd="0" presId="urn:microsoft.com/office/officeart/2005/8/layout/cycle6"/>
    <dgm:cxn modelId="{10D1173F-0B54-4C13-9D79-3AF6CB1AF8A5}" type="presParOf" srcId="{AE1E5008-E01B-4BDA-B269-448595320478}" destId="{9607005E-BC45-4997-8D76-1DEEDA2A37D1}" srcOrd="32" destOrd="0" presId="urn:microsoft.com/office/officeart/2005/8/layout/cycle6"/>
    <dgm:cxn modelId="{E4928833-0864-46F5-A8D1-CDA1A8F7DAA6}" type="presParOf" srcId="{AE1E5008-E01B-4BDA-B269-448595320478}" destId="{6E07931B-EB6C-4C3A-B766-79AEEF567D67}" srcOrd="33" destOrd="0" presId="urn:microsoft.com/office/officeart/2005/8/layout/cycle6"/>
    <dgm:cxn modelId="{D32E4DC9-51F1-41E4-B85F-A39FE01591F3}" type="presParOf" srcId="{AE1E5008-E01B-4BDA-B269-448595320478}" destId="{1E4C64A4-2611-4F35-8E1B-47856BC34B57}" srcOrd="34" destOrd="0" presId="urn:microsoft.com/office/officeart/2005/8/layout/cycle6"/>
    <dgm:cxn modelId="{906C7F2C-F1F0-415F-AAA7-0F32789567A5}" type="presParOf" srcId="{AE1E5008-E01B-4BDA-B269-448595320478}" destId="{31125FB6-7BE6-4887-ADA1-4EDF71386A80}" srcOrd="35" destOrd="0" presId="urn:microsoft.com/office/officeart/2005/8/layout/cycle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E703EA-2F3F-4F30-A2E5-51EB000E54FB}">
      <dsp:nvSpPr>
        <dsp:cNvPr id="0" name=""/>
        <dsp:cNvSpPr/>
      </dsp:nvSpPr>
      <dsp:spPr>
        <a:xfrm>
          <a:off x="0" y="27150"/>
          <a:ext cx="5689600" cy="5850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dirty="0"/>
            <a:t>700 IF </a:t>
          </a:r>
          <a:r>
            <a:rPr lang="en-US" sz="2500" kern="1200" dirty="0" err="1"/>
            <a:t>i</a:t>
          </a:r>
          <a:r>
            <a:rPr lang="en-US" sz="2500" kern="1200" dirty="0"/>
            <a:t> Sörmland</a:t>
          </a:r>
        </a:p>
      </dsp:txBody>
      <dsp:txXfrm>
        <a:off x="28557" y="55707"/>
        <a:ext cx="5632486" cy="527886"/>
      </dsp:txXfrm>
    </dsp:sp>
    <dsp:sp modelId="{78BB5145-B9D6-4E82-AE5B-63AAF41AB915}">
      <dsp:nvSpPr>
        <dsp:cNvPr id="0" name=""/>
        <dsp:cNvSpPr/>
      </dsp:nvSpPr>
      <dsp:spPr>
        <a:xfrm>
          <a:off x="0" y="684150"/>
          <a:ext cx="5689600" cy="5850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dirty="0"/>
            <a:t>71 </a:t>
          </a:r>
          <a:r>
            <a:rPr lang="en-US" sz="2500" kern="1200" dirty="0" err="1"/>
            <a:t>Specialförbund</a:t>
          </a:r>
          <a:endParaRPr lang="en-US" sz="2500" kern="1200" dirty="0"/>
        </a:p>
      </dsp:txBody>
      <dsp:txXfrm>
        <a:off x="28557" y="712707"/>
        <a:ext cx="5632486" cy="527886"/>
      </dsp:txXfrm>
    </dsp:sp>
    <dsp:sp modelId="{742E3321-6B53-42F9-9C7F-0756C223E902}">
      <dsp:nvSpPr>
        <dsp:cNvPr id="0" name=""/>
        <dsp:cNvSpPr/>
      </dsp:nvSpPr>
      <dsp:spPr>
        <a:xfrm>
          <a:off x="0" y="1341150"/>
          <a:ext cx="5689600" cy="5850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11 Kommuner</a:t>
          </a:r>
        </a:p>
      </dsp:txBody>
      <dsp:txXfrm>
        <a:off x="28557" y="1369707"/>
        <a:ext cx="5632486" cy="527886"/>
      </dsp:txXfrm>
    </dsp:sp>
    <dsp:sp modelId="{1FB2BF5D-3251-4A07-B0DD-7C083A6E50F3}">
      <dsp:nvSpPr>
        <dsp:cNvPr id="0" name=""/>
        <dsp:cNvSpPr/>
      </dsp:nvSpPr>
      <dsp:spPr>
        <a:xfrm>
          <a:off x="0" y="1998150"/>
          <a:ext cx="5689600" cy="5850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2 Regioner </a:t>
          </a:r>
        </a:p>
      </dsp:txBody>
      <dsp:txXfrm>
        <a:off x="28557" y="2026707"/>
        <a:ext cx="5632486" cy="527886"/>
      </dsp:txXfrm>
    </dsp:sp>
    <dsp:sp modelId="{3AC4BC0E-4B40-4A08-BA67-C76456918864}">
      <dsp:nvSpPr>
        <dsp:cNvPr id="0" name=""/>
        <dsp:cNvSpPr/>
      </dsp:nvSpPr>
      <dsp:spPr>
        <a:xfrm>
          <a:off x="0" y="2655150"/>
          <a:ext cx="5689600" cy="5850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5 Lokalkontor</a:t>
          </a:r>
        </a:p>
      </dsp:txBody>
      <dsp:txXfrm>
        <a:off x="28557" y="2683707"/>
        <a:ext cx="5632486" cy="527886"/>
      </dsp:txXfrm>
    </dsp:sp>
    <dsp:sp modelId="{B49CD2F0-CD87-4A04-9E8B-F1F11E158292}">
      <dsp:nvSpPr>
        <dsp:cNvPr id="0" name=""/>
        <dsp:cNvSpPr/>
      </dsp:nvSpPr>
      <dsp:spPr>
        <a:xfrm>
          <a:off x="0" y="3312150"/>
          <a:ext cx="5689600" cy="5850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dirty="0"/>
            <a:t>Ca: 30 000 </a:t>
          </a:r>
          <a:r>
            <a:rPr lang="en-US" sz="2500" kern="1200" dirty="0" err="1"/>
            <a:t>ledare</a:t>
          </a:r>
          <a:endParaRPr lang="en-US" sz="2500" kern="1200" dirty="0"/>
        </a:p>
      </dsp:txBody>
      <dsp:txXfrm>
        <a:off x="28557" y="3340707"/>
        <a:ext cx="5632486" cy="52788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08E0DA-87A1-4D46-9DA2-E7894E0CF38C}">
      <dsp:nvSpPr>
        <dsp:cNvPr id="0" name=""/>
        <dsp:cNvSpPr/>
      </dsp:nvSpPr>
      <dsp:spPr>
        <a:xfrm>
          <a:off x="600562" y="1524"/>
          <a:ext cx="2423134" cy="1453880"/>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1" kern="1200" baseline="0" dirty="0" err="1"/>
            <a:t>Föreläsning</a:t>
          </a:r>
          <a:endParaRPr lang="en-US" sz="1500" b="1" kern="1200" baseline="0" dirty="0"/>
        </a:p>
        <a:p>
          <a:pPr marL="0" lvl="0" indent="0" algn="ctr" defTabSz="666750">
            <a:lnSpc>
              <a:spcPct val="90000"/>
            </a:lnSpc>
            <a:spcBef>
              <a:spcPct val="0"/>
            </a:spcBef>
            <a:spcAft>
              <a:spcPct val="35000"/>
            </a:spcAft>
            <a:buNone/>
          </a:pPr>
          <a:r>
            <a:rPr lang="en-US" sz="1500" kern="1200" baseline="0" dirty="0"/>
            <a:t>ex. mental </a:t>
          </a:r>
          <a:r>
            <a:rPr lang="en-US" sz="1500" kern="1200" baseline="0" dirty="0" err="1"/>
            <a:t>träning</a:t>
          </a:r>
          <a:r>
            <a:rPr lang="en-US" sz="1500" kern="1200" baseline="0" dirty="0"/>
            <a:t>, </a:t>
          </a:r>
          <a:r>
            <a:rPr lang="en-US" sz="1500" kern="1200" baseline="0" dirty="0" err="1"/>
            <a:t>kost</a:t>
          </a:r>
          <a:r>
            <a:rPr lang="en-US" sz="1500" kern="1200" baseline="0" dirty="0"/>
            <a:t>, </a:t>
          </a:r>
          <a:r>
            <a:rPr lang="en-US" sz="1500" kern="1200" baseline="0" dirty="0" err="1"/>
            <a:t>Världens</a:t>
          </a:r>
          <a:r>
            <a:rPr lang="en-US" sz="1500" kern="1200" baseline="0" dirty="0"/>
            <a:t> </a:t>
          </a:r>
          <a:r>
            <a:rPr lang="en-US" sz="1500" kern="1200" baseline="0" dirty="0" err="1"/>
            <a:t>bästa</a:t>
          </a:r>
          <a:r>
            <a:rPr lang="en-US" sz="1500" kern="1200" baseline="0" dirty="0"/>
            <a:t> coach.</a:t>
          </a:r>
          <a:endParaRPr lang="en-US" sz="1500" kern="1200" dirty="0"/>
        </a:p>
      </dsp:txBody>
      <dsp:txXfrm>
        <a:off x="600562" y="1524"/>
        <a:ext cx="2423134" cy="1453880"/>
      </dsp:txXfrm>
    </dsp:sp>
    <dsp:sp modelId="{949880EA-7884-45C9-9C6E-E0C376AACAC3}">
      <dsp:nvSpPr>
        <dsp:cNvPr id="0" name=""/>
        <dsp:cNvSpPr/>
      </dsp:nvSpPr>
      <dsp:spPr>
        <a:xfrm>
          <a:off x="3266011" y="1524"/>
          <a:ext cx="2423134" cy="1453880"/>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1" kern="1200" baseline="0" dirty="0" err="1"/>
            <a:t>Kulturarrangemang</a:t>
          </a:r>
          <a:endParaRPr lang="en-US" sz="1500" b="1" kern="1200" baseline="0" dirty="0"/>
        </a:p>
        <a:p>
          <a:pPr marL="0" lvl="0" indent="0" algn="ctr" defTabSz="666750">
            <a:lnSpc>
              <a:spcPct val="90000"/>
            </a:lnSpc>
            <a:spcBef>
              <a:spcPct val="0"/>
            </a:spcBef>
            <a:spcAft>
              <a:spcPct val="35000"/>
            </a:spcAft>
            <a:buNone/>
          </a:pPr>
          <a:r>
            <a:rPr lang="en-US" sz="1500" kern="1200" baseline="0" dirty="0"/>
            <a:t>ex. </a:t>
          </a:r>
          <a:r>
            <a:rPr lang="en-US" sz="1500" kern="1200" baseline="0" dirty="0" err="1"/>
            <a:t>Teater</a:t>
          </a:r>
          <a:r>
            <a:rPr lang="en-US" sz="1500" kern="1200" baseline="0" dirty="0"/>
            <a:t>, </a:t>
          </a:r>
          <a:r>
            <a:rPr lang="en-US" sz="1500" kern="1200" baseline="0" dirty="0" err="1"/>
            <a:t>sång</a:t>
          </a:r>
          <a:r>
            <a:rPr lang="en-US" sz="1500" kern="1200" baseline="0" dirty="0"/>
            <a:t>, </a:t>
          </a:r>
          <a:r>
            <a:rPr lang="en-US" sz="1500" kern="1200" baseline="0" dirty="0" err="1"/>
            <a:t>musik</a:t>
          </a:r>
          <a:r>
            <a:rPr lang="en-US" sz="1500" kern="1200" baseline="0" dirty="0"/>
            <a:t>, film, dans </a:t>
          </a:r>
          <a:r>
            <a:rPr lang="en-US" sz="1500" kern="1200" baseline="0" dirty="0" err="1"/>
            <a:t>och</a:t>
          </a:r>
          <a:r>
            <a:rPr lang="en-US" sz="1500" kern="1200" baseline="0" dirty="0"/>
            <a:t> </a:t>
          </a:r>
          <a:r>
            <a:rPr lang="en-US" sz="1500" kern="1200" baseline="0" dirty="0" err="1"/>
            <a:t>utställningar</a:t>
          </a:r>
          <a:r>
            <a:rPr lang="en-US" sz="1500" kern="1200" baseline="0" dirty="0"/>
            <a:t>.</a:t>
          </a:r>
          <a:endParaRPr lang="en-US" sz="1500" kern="1200" dirty="0"/>
        </a:p>
      </dsp:txBody>
      <dsp:txXfrm>
        <a:off x="3266011" y="1524"/>
        <a:ext cx="2423134" cy="1453880"/>
      </dsp:txXfrm>
    </dsp:sp>
    <dsp:sp modelId="{6836B338-433D-47BA-87F0-CC87F21A0E80}">
      <dsp:nvSpPr>
        <dsp:cNvPr id="0" name=""/>
        <dsp:cNvSpPr/>
      </dsp:nvSpPr>
      <dsp:spPr>
        <a:xfrm>
          <a:off x="600562" y="1697718"/>
          <a:ext cx="2423134" cy="1453880"/>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1" kern="1200" baseline="0" dirty="0" err="1"/>
            <a:t>Kurs</a:t>
          </a:r>
          <a:endParaRPr lang="en-US" sz="1500" b="1" kern="1200" baseline="0" dirty="0"/>
        </a:p>
        <a:p>
          <a:pPr marL="0" lvl="0" indent="0" algn="ctr" defTabSz="666750">
            <a:lnSpc>
              <a:spcPct val="90000"/>
            </a:lnSpc>
            <a:spcBef>
              <a:spcPct val="0"/>
            </a:spcBef>
            <a:spcAft>
              <a:spcPct val="35000"/>
            </a:spcAft>
            <a:buNone/>
          </a:pPr>
          <a:r>
            <a:rPr lang="en-US" sz="1500" kern="1200" baseline="0" dirty="0"/>
            <a:t>ex. HLR, </a:t>
          </a:r>
          <a:r>
            <a:rPr lang="en-US" sz="1500" kern="1200" baseline="0" dirty="0" err="1"/>
            <a:t>Förebyggande</a:t>
          </a:r>
          <a:r>
            <a:rPr lang="en-US" sz="1500" kern="1200" baseline="0" dirty="0"/>
            <a:t> </a:t>
          </a:r>
          <a:r>
            <a:rPr lang="en-US" sz="1500" kern="1200" baseline="0" dirty="0" err="1"/>
            <a:t>idrottsskadehantering</a:t>
          </a:r>
          <a:r>
            <a:rPr lang="en-US" sz="1500" kern="1200" baseline="0" dirty="0"/>
            <a:t>, </a:t>
          </a:r>
          <a:r>
            <a:rPr lang="en-US" sz="1500" kern="1200" baseline="0" dirty="0" err="1"/>
            <a:t>FaR-Fysisk</a:t>
          </a:r>
          <a:r>
            <a:rPr lang="en-US" sz="1500" kern="1200" baseline="0" dirty="0"/>
            <a:t> </a:t>
          </a:r>
          <a:r>
            <a:rPr lang="en-US" sz="1500" kern="1200" baseline="0" dirty="0" err="1"/>
            <a:t>aktivitet</a:t>
          </a:r>
          <a:r>
            <a:rPr lang="en-US" sz="1500" kern="1200" baseline="0" dirty="0"/>
            <a:t> </a:t>
          </a:r>
          <a:r>
            <a:rPr lang="en-US" sz="1500" kern="1200" baseline="0" dirty="0" err="1"/>
            <a:t>på</a:t>
          </a:r>
          <a:r>
            <a:rPr lang="en-US" sz="1500" kern="1200" baseline="0" dirty="0"/>
            <a:t> </a:t>
          </a:r>
          <a:r>
            <a:rPr lang="en-US" sz="1500" kern="1200" baseline="0" dirty="0" err="1"/>
            <a:t>recept</a:t>
          </a:r>
          <a:r>
            <a:rPr lang="en-US" sz="1500" kern="1200" baseline="0" dirty="0"/>
            <a:t>.</a:t>
          </a:r>
          <a:endParaRPr lang="en-US" sz="1500" kern="1200" dirty="0"/>
        </a:p>
      </dsp:txBody>
      <dsp:txXfrm>
        <a:off x="600562" y="1697718"/>
        <a:ext cx="2423134" cy="1453880"/>
      </dsp:txXfrm>
    </dsp:sp>
    <dsp:sp modelId="{92CAA5DC-1DE7-4930-BB8D-D1EA06503A5A}">
      <dsp:nvSpPr>
        <dsp:cNvPr id="0" name=""/>
        <dsp:cNvSpPr/>
      </dsp:nvSpPr>
      <dsp:spPr>
        <a:xfrm>
          <a:off x="3266011" y="1697718"/>
          <a:ext cx="2423134" cy="1453880"/>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1" kern="1200" baseline="0" dirty="0" err="1"/>
            <a:t>Lärgrupp</a:t>
          </a:r>
          <a:endParaRPr lang="en-US" sz="1500" b="1" kern="1200" baseline="0" dirty="0"/>
        </a:p>
        <a:p>
          <a:pPr marL="0" lvl="0" indent="0" algn="ctr" defTabSz="666750">
            <a:lnSpc>
              <a:spcPct val="90000"/>
            </a:lnSpc>
            <a:spcBef>
              <a:spcPct val="0"/>
            </a:spcBef>
            <a:spcAft>
              <a:spcPct val="35000"/>
            </a:spcAft>
            <a:buNone/>
          </a:pPr>
          <a:r>
            <a:rPr lang="en-US" sz="1500" kern="1200" baseline="0" dirty="0"/>
            <a:t>ex. </a:t>
          </a:r>
          <a:r>
            <a:rPr lang="en-US" sz="1500" kern="1200" baseline="0" dirty="0" err="1"/>
            <a:t>samtal</a:t>
          </a:r>
          <a:r>
            <a:rPr lang="en-US" sz="1500" kern="1200" baseline="0" dirty="0"/>
            <a:t> </a:t>
          </a:r>
          <a:r>
            <a:rPr lang="en-US" sz="1500" kern="1200" baseline="0" dirty="0" err="1"/>
            <a:t>mellan</a:t>
          </a:r>
          <a:r>
            <a:rPr lang="en-US" sz="1500" kern="1200" baseline="0" dirty="0"/>
            <a:t> </a:t>
          </a:r>
          <a:r>
            <a:rPr lang="en-US" sz="1500" kern="1200" baseline="0" dirty="0" err="1"/>
            <a:t>aktiva</a:t>
          </a:r>
          <a:r>
            <a:rPr lang="en-US" sz="1500" kern="1200" baseline="0" dirty="0"/>
            <a:t> </a:t>
          </a:r>
          <a:r>
            <a:rPr lang="en-US" sz="1500" kern="1200" baseline="0" dirty="0" err="1"/>
            <a:t>spelare</a:t>
          </a:r>
          <a:r>
            <a:rPr lang="en-US" sz="1500" kern="1200" baseline="0" dirty="0"/>
            <a:t> </a:t>
          </a:r>
          <a:r>
            <a:rPr lang="en-US" sz="1500" kern="1200" baseline="0" dirty="0" err="1"/>
            <a:t>innan</a:t>
          </a:r>
          <a:r>
            <a:rPr lang="en-US" sz="1500" kern="1200" baseline="0" dirty="0"/>
            <a:t>/ </a:t>
          </a:r>
          <a:r>
            <a:rPr lang="en-US" sz="1500" kern="1200" baseline="0" dirty="0" err="1"/>
            <a:t>efter</a:t>
          </a:r>
          <a:r>
            <a:rPr lang="en-US" sz="1500" kern="1200" baseline="0" dirty="0"/>
            <a:t> matcher om </a:t>
          </a:r>
          <a:r>
            <a:rPr lang="en-US" sz="1500" kern="1200" baseline="0" dirty="0" err="1"/>
            <a:t>tekniska</a:t>
          </a:r>
          <a:r>
            <a:rPr lang="en-US" sz="1500" kern="1200" baseline="0" dirty="0"/>
            <a:t> </a:t>
          </a:r>
          <a:r>
            <a:rPr lang="en-US" sz="1500" kern="1200" baseline="0" dirty="0" err="1"/>
            <a:t>delar</a:t>
          </a:r>
          <a:r>
            <a:rPr lang="en-US" sz="1500" kern="1200" baseline="0" dirty="0"/>
            <a:t>/ </a:t>
          </a:r>
          <a:r>
            <a:rPr lang="en-US" sz="1500" kern="1200" baseline="0" dirty="0" err="1"/>
            <a:t>träningsupplägg</a:t>
          </a:r>
          <a:r>
            <a:rPr lang="en-US" sz="1500" kern="1200" baseline="0" dirty="0"/>
            <a:t>/ </a:t>
          </a:r>
          <a:r>
            <a:rPr lang="en-US" sz="1500" kern="1200" baseline="0" dirty="0" err="1"/>
            <a:t>regeltolkning</a:t>
          </a:r>
          <a:r>
            <a:rPr lang="en-US" sz="1500" kern="1200" baseline="0" dirty="0"/>
            <a:t> mm.</a:t>
          </a:r>
          <a:endParaRPr lang="en-US" sz="1500" kern="1200" dirty="0"/>
        </a:p>
      </dsp:txBody>
      <dsp:txXfrm>
        <a:off x="3266011" y="1697718"/>
        <a:ext cx="2423134" cy="1453880"/>
      </dsp:txXfrm>
    </dsp:sp>
    <dsp:sp modelId="{D74FC128-9F4D-4899-B950-46EF280339BD}">
      <dsp:nvSpPr>
        <dsp:cNvPr id="0" name=""/>
        <dsp:cNvSpPr/>
      </dsp:nvSpPr>
      <dsp:spPr>
        <a:xfrm>
          <a:off x="1933287" y="3393912"/>
          <a:ext cx="2423134" cy="1453880"/>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1" kern="1200" baseline="0" dirty="0" err="1"/>
            <a:t>Processarbete</a:t>
          </a:r>
          <a:endParaRPr lang="en-US" sz="1500" b="1" kern="1200" baseline="0" dirty="0"/>
        </a:p>
        <a:p>
          <a:pPr marL="0" lvl="0" indent="0" algn="ctr" defTabSz="666750">
            <a:lnSpc>
              <a:spcPct val="90000"/>
            </a:lnSpc>
            <a:spcBef>
              <a:spcPct val="0"/>
            </a:spcBef>
            <a:spcAft>
              <a:spcPct val="35000"/>
            </a:spcAft>
            <a:buNone/>
          </a:pPr>
          <a:r>
            <a:rPr lang="en-US" sz="1500" kern="1200" baseline="0" dirty="0"/>
            <a:t>ex. </a:t>
          </a:r>
          <a:r>
            <a:rPr lang="en-US" sz="1500" kern="1200" baseline="0" dirty="0" err="1"/>
            <a:t>utvecklingsdag</a:t>
          </a:r>
          <a:r>
            <a:rPr lang="en-US" sz="1500" kern="1200" baseline="0" dirty="0"/>
            <a:t> med </a:t>
          </a:r>
          <a:r>
            <a:rPr lang="en-US" sz="1500" kern="1200" baseline="0" dirty="0" err="1"/>
            <a:t>styrelsen</a:t>
          </a:r>
          <a:r>
            <a:rPr lang="en-US" sz="1500" kern="1200" baseline="0" dirty="0"/>
            <a:t>, </a:t>
          </a:r>
          <a:r>
            <a:rPr lang="en-US" sz="1500" kern="1200" baseline="0" dirty="0" err="1"/>
            <a:t>sätta</a:t>
          </a:r>
          <a:r>
            <a:rPr lang="en-US" sz="1500" kern="1200" baseline="0" dirty="0"/>
            <a:t> </a:t>
          </a:r>
          <a:r>
            <a:rPr lang="en-US" sz="1500" kern="1200" baseline="0" dirty="0" err="1"/>
            <a:t>mål</a:t>
          </a:r>
          <a:r>
            <a:rPr lang="en-US" sz="1500" kern="1200" baseline="0" dirty="0"/>
            <a:t> för </a:t>
          </a:r>
          <a:r>
            <a:rPr lang="en-US" sz="1500" kern="1200" baseline="0" dirty="0" err="1"/>
            <a:t>föreningens</a:t>
          </a:r>
          <a:r>
            <a:rPr lang="en-US" sz="1500" kern="1200" baseline="0" dirty="0"/>
            <a:t> </a:t>
          </a:r>
          <a:r>
            <a:rPr lang="en-US" sz="1500" kern="1200" baseline="0" dirty="0" err="1"/>
            <a:t>framtid</a:t>
          </a:r>
          <a:r>
            <a:rPr lang="en-US" sz="1500" kern="1200" baseline="0" dirty="0"/>
            <a:t>. </a:t>
          </a:r>
          <a:r>
            <a:rPr lang="en-US" sz="1500" kern="1200" baseline="0" dirty="0" err="1"/>
            <a:t>Verksamhetsutveckling</a:t>
          </a:r>
          <a:r>
            <a:rPr lang="en-US" sz="1500" kern="1200" baseline="0" dirty="0"/>
            <a:t>.</a:t>
          </a:r>
          <a:endParaRPr lang="en-US" sz="1500" kern="1200" dirty="0"/>
        </a:p>
      </dsp:txBody>
      <dsp:txXfrm>
        <a:off x="1933287" y="3393912"/>
        <a:ext cx="2423134" cy="145388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E7FFD1-8B80-44A9-AE91-52765AB0B27A}">
      <dsp:nvSpPr>
        <dsp:cNvPr id="0" name=""/>
        <dsp:cNvSpPr/>
      </dsp:nvSpPr>
      <dsp:spPr>
        <a:xfrm>
          <a:off x="3680519" y="4169"/>
          <a:ext cx="766960" cy="498524"/>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sv-SE" sz="1100" kern="1200" dirty="0"/>
            <a:t>Januari </a:t>
          </a:r>
        </a:p>
      </dsp:txBody>
      <dsp:txXfrm>
        <a:off x="3704855" y="28505"/>
        <a:ext cx="718288" cy="449852"/>
      </dsp:txXfrm>
    </dsp:sp>
    <dsp:sp modelId="{11A2BB06-CD99-4E9A-B0AA-2D92088591BD}">
      <dsp:nvSpPr>
        <dsp:cNvPr id="0" name=""/>
        <dsp:cNvSpPr/>
      </dsp:nvSpPr>
      <dsp:spPr>
        <a:xfrm>
          <a:off x="1608098" y="253431"/>
          <a:ext cx="4911803" cy="4911803"/>
        </a:xfrm>
        <a:custGeom>
          <a:avLst/>
          <a:gdLst/>
          <a:ahLst/>
          <a:cxnLst/>
          <a:rect l="0" t="0" r="0" b="0"/>
          <a:pathLst>
            <a:path>
              <a:moveTo>
                <a:pt x="2844085" y="30872"/>
              </a:moveTo>
              <a:arcTo wR="2455901" hR="2455901" stAng="16745664" swAng="654378"/>
            </a:path>
          </a:pathLst>
        </a:custGeom>
        <a:noFill/>
        <a:ln w="6350" cap="flat" cmpd="sng" algn="ctr">
          <a:solidFill>
            <a:schemeClr val="dk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0B37598D-AF35-4A81-B00E-E453BEAD7589}">
      <dsp:nvSpPr>
        <dsp:cNvPr id="0" name=""/>
        <dsp:cNvSpPr/>
      </dsp:nvSpPr>
      <dsp:spPr>
        <a:xfrm>
          <a:off x="4908470" y="333198"/>
          <a:ext cx="766960" cy="498524"/>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sv-SE" sz="1100" kern="1200" dirty="0"/>
            <a:t>Februari </a:t>
          </a:r>
        </a:p>
      </dsp:txBody>
      <dsp:txXfrm>
        <a:off x="4932806" y="357534"/>
        <a:ext cx="718288" cy="449852"/>
      </dsp:txXfrm>
    </dsp:sp>
    <dsp:sp modelId="{FCC0870C-BCEA-47B0-8B9E-BDAA6FC673BA}">
      <dsp:nvSpPr>
        <dsp:cNvPr id="0" name=""/>
        <dsp:cNvSpPr/>
      </dsp:nvSpPr>
      <dsp:spPr>
        <a:xfrm>
          <a:off x="1608098" y="253431"/>
          <a:ext cx="4911803" cy="4911803"/>
        </a:xfrm>
        <a:custGeom>
          <a:avLst/>
          <a:gdLst/>
          <a:ahLst/>
          <a:cxnLst/>
          <a:rect l="0" t="0" r="0" b="0"/>
          <a:pathLst>
            <a:path>
              <a:moveTo>
                <a:pt x="4043156" y="581848"/>
              </a:moveTo>
              <a:arcTo wR="2455901" hR="2455901" stAng="18615804" swAng="757856"/>
            </a:path>
          </a:pathLst>
        </a:custGeom>
        <a:noFill/>
        <a:ln w="6350" cap="flat" cmpd="sng" algn="ctr">
          <a:solidFill>
            <a:schemeClr val="dk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2A75424D-BD1B-4846-B651-A010B341753F}">
      <dsp:nvSpPr>
        <dsp:cNvPr id="0" name=""/>
        <dsp:cNvSpPr/>
      </dsp:nvSpPr>
      <dsp:spPr>
        <a:xfrm>
          <a:off x="5807392" y="1232120"/>
          <a:ext cx="766960" cy="498524"/>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sv-SE" sz="1100" kern="1200" dirty="0"/>
            <a:t>Mars </a:t>
          </a:r>
        </a:p>
      </dsp:txBody>
      <dsp:txXfrm>
        <a:off x="5831728" y="1256456"/>
        <a:ext cx="718288" cy="449852"/>
      </dsp:txXfrm>
    </dsp:sp>
    <dsp:sp modelId="{865923F4-6483-4347-9348-6866E10088AD}">
      <dsp:nvSpPr>
        <dsp:cNvPr id="0" name=""/>
        <dsp:cNvSpPr/>
      </dsp:nvSpPr>
      <dsp:spPr>
        <a:xfrm>
          <a:off x="1608098" y="253431"/>
          <a:ext cx="4911803" cy="4911803"/>
        </a:xfrm>
        <a:custGeom>
          <a:avLst/>
          <a:gdLst/>
          <a:ahLst/>
          <a:cxnLst/>
          <a:rect l="0" t="0" r="0" b="0"/>
          <a:pathLst>
            <a:path>
              <a:moveTo>
                <a:pt x="4711365" y="1484132"/>
              </a:moveTo>
              <a:arcTo wR="2455901" hR="2455901" stAng="20201470" swAng="1038460"/>
            </a:path>
          </a:pathLst>
        </a:custGeom>
        <a:noFill/>
        <a:ln w="6350" cap="flat" cmpd="sng" algn="ctr">
          <a:solidFill>
            <a:schemeClr val="dk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D68A05A7-7104-4E18-A4A8-1EEF76023FE0}">
      <dsp:nvSpPr>
        <dsp:cNvPr id="0" name=""/>
        <dsp:cNvSpPr/>
      </dsp:nvSpPr>
      <dsp:spPr>
        <a:xfrm>
          <a:off x="6136421" y="2460071"/>
          <a:ext cx="766960" cy="498524"/>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sv-SE" sz="1100" kern="1200" dirty="0"/>
            <a:t>April </a:t>
          </a:r>
        </a:p>
      </dsp:txBody>
      <dsp:txXfrm>
        <a:off x="6160757" y="2484407"/>
        <a:ext cx="718288" cy="449852"/>
      </dsp:txXfrm>
    </dsp:sp>
    <dsp:sp modelId="{D32409F0-804A-49F9-BBA0-30D4B31ECA8C}">
      <dsp:nvSpPr>
        <dsp:cNvPr id="0" name=""/>
        <dsp:cNvSpPr/>
      </dsp:nvSpPr>
      <dsp:spPr>
        <a:xfrm>
          <a:off x="1608098" y="253431"/>
          <a:ext cx="4911803" cy="4911803"/>
        </a:xfrm>
        <a:custGeom>
          <a:avLst/>
          <a:gdLst/>
          <a:ahLst/>
          <a:cxnLst/>
          <a:rect l="0" t="0" r="0" b="0"/>
          <a:pathLst>
            <a:path>
              <a:moveTo>
                <a:pt x="4898344" y="2712663"/>
              </a:moveTo>
              <a:arcTo wR="2455901" hR="2455901" stAng="360071" swAng="1038460"/>
            </a:path>
          </a:pathLst>
        </a:custGeom>
        <a:noFill/>
        <a:ln w="6350" cap="flat" cmpd="sng" algn="ctr">
          <a:solidFill>
            <a:schemeClr val="dk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930C58C4-8CD8-4DFF-A23B-82AB62DA7813}">
      <dsp:nvSpPr>
        <dsp:cNvPr id="0" name=""/>
        <dsp:cNvSpPr/>
      </dsp:nvSpPr>
      <dsp:spPr>
        <a:xfrm>
          <a:off x="5807392" y="3688021"/>
          <a:ext cx="766960" cy="498524"/>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sv-SE" sz="1100" kern="1200" dirty="0"/>
            <a:t>Maj </a:t>
          </a:r>
        </a:p>
      </dsp:txBody>
      <dsp:txXfrm>
        <a:off x="5831728" y="3712357"/>
        <a:ext cx="718288" cy="449852"/>
      </dsp:txXfrm>
    </dsp:sp>
    <dsp:sp modelId="{5905BFE9-E94C-4D46-B64B-0F160E547A9E}">
      <dsp:nvSpPr>
        <dsp:cNvPr id="0" name=""/>
        <dsp:cNvSpPr/>
      </dsp:nvSpPr>
      <dsp:spPr>
        <a:xfrm>
          <a:off x="1608098" y="253431"/>
          <a:ext cx="4911803" cy="4911803"/>
        </a:xfrm>
        <a:custGeom>
          <a:avLst/>
          <a:gdLst/>
          <a:ahLst/>
          <a:cxnLst/>
          <a:rect l="0" t="0" r="0" b="0"/>
          <a:pathLst>
            <a:path>
              <a:moveTo>
                <a:pt x="4414542" y="3937514"/>
              </a:moveTo>
              <a:arcTo wR="2455901" hR="2455901" stAng="2226340" swAng="757856"/>
            </a:path>
          </a:pathLst>
        </a:custGeom>
        <a:noFill/>
        <a:ln w="6350" cap="flat" cmpd="sng" algn="ctr">
          <a:solidFill>
            <a:schemeClr val="dk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64E0076B-18EF-42BF-A127-DAA852113979}">
      <dsp:nvSpPr>
        <dsp:cNvPr id="0" name=""/>
        <dsp:cNvSpPr/>
      </dsp:nvSpPr>
      <dsp:spPr>
        <a:xfrm>
          <a:off x="4908470" y="4586944"/>
          <a:ext cx="766960" cy="498524"/>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sv-SE" sz="1100" kern="1200" dirty="0"/>
            <a:t>Juni </a:t>
          </a:r>
        </a:p>
      </dsp:txBody>
      <dsp:txXfrm>
        <a:off x="4932806" y="4611280"/>
        <a:ext cx="718288" cy="449852"/>
      </dsp:txXfrm>
    </dsp:sp>
    <dsp:sp modelId="{DDD0C1B9-4BC8-457E-B08E-735E43688D2A}">
      <dsp:nvSpPr>
        <dsp:cNvPr id="0" name=""/>
        <dsp:cNvSpPr/>
      </dsp:nvSpPr>
      <dsp:spPr>
        <a:xfrm>
          <a:off x="1608098" y="253431"/>
          <a:ext cx="4911803" cy="4911803"/>
        </a:xfrm>
        <a:custGeom>
          <a:avLst/>
          <a:gdLst/>
          <a:ahLst/>
          <a:cxnLst/>
          <a:rect l="0" t="0" r="0" b="0"/>
          <a:pathLst>
            <a:path>
              <a:moveTo>
                <a:pt x="3295898" y="4763683"/>
              </a:moveTo>
              <a:arcTo wR="2455901" hR="2455901" stAng="4199957" swAng="654378"/>
            </a:path>
          </a:pathLst>
        </a:custGeom>
        <a:noFill/>
        <a:ln w="6350" cap="flat" cmpd="sng" algn="ctr">
          <a:solidFill>
            <a:schemeClr val="dk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FBAC3793-1633-4F31-877E-2CC3A45F0321}">
      <dsp:nvSpPr>
        <dsp:cNvPr id="0" name=""/>
        <dsp:cNvSpPr/>
      </dsp:nvSpPr>
      <dsp:spPr>
        <a:xfrm>
          <a:off x="3680519" y="4915972"/>
          <a:ext cx="766960" cy="498524"/>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sv-SE" sz="1100" kern="1200" dirty="0"/>
            <a:t>Juli </a:t>
          </a:r>
        </a:p>
      </dsp:txBody>
      <dsp:txXfrm>
        <a:off x="3704855" y="4940308"/>
        <a:ext cx="718288" cy="449852"/>
      </dsp:txXfrm>
    </dsp:sp>
    <dsp:sp modelId="{598F50F0-40A6-465F-B8A0-943204F451DC}">
      <dsp:nvSpPr>
        <dsp:cNvPr id="0" name=""/>
        <dsp:cNvSpPr/>
      </dsp:nvSpPr>
      <dsp:spPr>
        <a:xfrm>
          <a:off x="1608098" y="253431"/>
          <a:ext cx="4911803" cy="4911803"/>
        </a:xfrm>
        <a:custGeom>
          <a:avLst/>
          <a:gdLst/>
          <a:ahLst/>
          <a:cxnLst/>
          <a:rect l="0" t="0" r="0" b="0"/>
          <a:pathLst>
            <a:path>
              <a:moveTo>
                <a:pt x="2067717" y="4880930"/>
              </a:moveTo>
              <a:arcTo wR="2455901" hR="2455901" stAng="5945664" swAng="654378"/>
            </a:path>
          </a:pathLst>
        </a:custGeom>
        <a:noFill/>
        <a:ln w="6350" cap="flat" cmpd="sng" algn="ctr">
          <a:solidFill>
            <a:schemeClr val="dk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90A75954-EB5D-4121-858F-0C02CD5C841D}">
      <dsp:nvSpPr>
        <dsp:cNvPr id="0" name=""/>
        <dsp:cNvSpPr/>
      </dsp:nvSpPr>
      <dsp:spPr>
        <a:xfrm>
          <a:off x="2452568" y="4586944"/>
          <a:ext cx="766960" cy="498524"/>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sv-SE" sz="1100" kern="1200" dirty="0"/>
            <a:t>Augusti </a:t>
          </a:r>
        </a:p>
      </dsp:txBody>
      <dsp:txXfrm>
        <a:off x="2476904" y="4611280"/>
        <a:ext cx="718288" cy="449852"/>
      </dsp:txXfrm>
    </dsp:sp>
    <dsp:sp modelId="{BF1619FB-EAFD-4858-B320-951EFA713EA6}">
      <dsp:nvSpPr>
        <dsp:cNvPr id="0" name=""/>
        <dsp:cNvSpPr/>
      </dsp:nvSpPr>
      <dsp:spPr>
        <a:xfrm>
          <a:off x="1608098" y="253431"/>
          <a:ext cx="4911803" cy="4911803"/>
        </a:xfrm>
        <a:custGeom>
          <a:avLst/>
          <a:gdLst/>
          <a:ahLst/>
          <a:cxnLst/>
          <a:rect l="0" t="0" r="0" b="0"/>
          <a:pathLst>
            <a:path>
              <a:moveTo>
                <a:pt x="868646" y="4329954"/>
              </a:moveTo>
              <a:arcTo wR="2455901" hR="2455901" stAng="7815804" swAng="757856"/>
            </a:path>
          </a:pathLst>
        </a:custGeom>
        <a:noFill/>
        <a:ln w="6350" cap="flat" cmpd="sng" algn="ctr">
          <a:solidFill>
            <a:schemeClr val="dk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505C5B55-1517-4BD5-BE05-3C4DCE7512BE}">
      <dsp:nvSpPr>
        <dsp:cNvPr id="0" name=""/>
        <dsp:cNvSpPr/>
      </dsp:nvSpPr>
      <dsp:spPr>
        <a:xfrm>
          <a:off x="1553646" y="3688021"/>
          <a:ext cx="766960" cy="498524"/>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sv-SE" sz="1100" kern="1200" dirty="0"/>
            <a:t>September </a:t>
          </a:r>
        </a:p>
      </dsp:txBody>
      <dsp:txXfrm>
        <a:off x="1577982" y="3712357"/>
        <a:ext cx="718288" cy="449852"/>
      </dsp:txXfrm>
    </dsp:sp>
    <dsp:sp modelId="{F1BA820D-D386-419B-A36E-309113374994}">
      <dsp:nvSpPr>
        <dsp:cNvPr id="0" name=""/>
        <dsp:cNvSpPr/>
      </dsp:nvSpPr>
      <dsp:spPr>
        <a:xfrm>
          <a:off x="1608098" y="253431"/>
          <a:ext cx="4911803" cy="4911803"/>
        </a:xfrm>
        <a:custGeom>
          <a:avLst/>
          <a:gdLst/>
          <a:ahLst/>
          <a:cxnLst/>
          <a:rect l="0" t="0" r="0" b="0"/>
          <a:pathLst>
            <a:path>
              <a:moveTo>
                <a:pt x="200437" y="3427670"/>
              </a:moveTo>
              <a:arcTo wR="2455901" hR="2455901" stAng="9401470" swAng="1038460"/>
            </a:path>
          </a:pathLst>
        </a:custGeom>
        <a:noFill/>
        <a:ln w="6350" cap="flat" cmpd="sng" algn="ctr">
          <a:solidFill>
            <a:schemeClr val="dk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A2680F36-99AE-40C5-A716-50CBA077BB1A}">
      <dsp:nvSpPr>
        <dsp:cNvPr id="0" name=""/>
        <dsp:cNvSpPr/>
      </dsp:nvSpPr>
      <dsp:spPr>
        <a:xfrm>
          <a:off x="1224617" y="2460071"/>
          <a:ext cx="766960" cy="498524"/>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sv-SE" sz="1100" kern="1200" dirty="0"/>
            <a:t>Oktober </a:t>
          </a:r>
        </a:p>
      </dsp:txBody>
      <dsp:txXfrm>
        <a:off x="1248953" y="2484407"/>
        <a:ext cx="718288" cy="449852"/>
      </dsp:txXfrm>
    </dsp:sp>
    <dsp:sp modelId="{4736AC48-90CF-41D6-9F50-FC45A68A3060}">
      <dsp:nvSpPr>
        <dsp:cNvPr id="0" name=""/>
        <dsp:cNvSpPr/>
      </dsp:nvSpPr>
      <dsp:spPr>
        <a:xfrm>
          <a:off x="1608098" y="253431"/>
          <a:ext cx="4911803" cy="4911803"/>
        </a:xfrm>
        <a:custGeom>
          <a:avLst/>
          <a:gdLst/>
          <a:ahLst/>
          <a:cxnLst/>
          <a:rect l="0" t="0" r="0" b="0"/>
          <a:pathLst>
            <a:path>
              <a:moveTo>
                <a:pt x="13458" y="2199139"/>
              </a:moveTo>
              <a:arcTo wR="2455901" hR="2455901" stAng="11160071" swAng="1038460"/>
            </a:path>
          </a:pathLst>
        </a:custGeom>
        <a:noFill/>
        <a:ln w="6350" cap="flat" cmpd="sng" algn="ctr">
          <a:solidFill>
            <a:schemeClr val="dk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8FC85779-5F46-4195-85BC-11F3375D8E1D}">
      <dsp:nvSpPr>
        <dsp:cNvPr id="0" name=""/>
        <dsp:cNvSpPr/>
      </dsp:nvSpPr>
      <dsp:spPr>
        <a:xfrm>
          <a:off x="1553646" y="1232120"/>
          <a:ext cx="766960" cy="498524"/>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sv-SE" sz="1100" kern="1200" dirty="0"/>
            <a:t>November</a:t>
          </a:r>
        </a:p>
      </dsp:txBody>
      <dsp:txXfrm>
        <a:off x="1577982" y="1256456"/>
        <a:ext cx="718288" cy="449852"/>
      </dsp:txXfrm>
    </dsp:sp>
    <dsp:sp modelId="{9607005E-BC45-4997-8D76-1DEEDA2A37D1}">
      <dsp:nvSpPr>
        <dsp:cNvPr id="0" name=""/>
        <dsp:cNvSpPr/>
      </dsp:nvSpPr>
      <dsp:spPr>
        <a:xfrm>
          <a:off x="1608098" y="253431"/>
          <a:ext cx="4911803" cy="4911803"/>
        </a:xfrm>
        <a:custGeom>
          <a:avLst/>
          <a:gdLst/>
          <a:ahLst/>
          <a:cxnLst/>
          <a:rect l="0" t="0" r="0" b="0"/>
          <a:pathLst>
            <a:path>
              <a:moveTo>
                <a:pt x="497260" y="974288"/>
              </a:moveTo>
              <a:arcTo wR="2455901" hR="2455901" stAng="13026340" swAng="757856"/>
            </a:path>
          </a:pathLst>
        </a:custGeom>
        <a:noFill/>
        <a:ln w="6350" cap="flat" cmpd="sng" algn="ctr">
          <a:solidFill>
            <a:schemeClr val="dk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6E07931B-EB6C-4C3A-B766-79AEEF567D67}">
      <dsp:nvSpPr>
        <dsp:cNvPr id="0" name=""/>
        <dsp:cNvSpPr/>
      </dsp:nvSpPr>
      <dsp:spPr>
        <a:xfrm>
          <a:off x="2452568" y="333198"/>
          <a:ext cx="766960" cy="498524"/>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sv-SE" sz="1100" kern="1200" dirty="0"/>
            <a:t>December </a:t>
          </a:r>
        </a:p>
      </dsp:txBody>
      <dsp:txXfrm>
        <a:off x="2476904" y="357534"/>
        <a:ext cx="718288" cy="449852"/>
      </dsp:txXfrm>
    </dsp:sp>
    <dsp:sp modelId="{31125FB6-7BE6-4887-ADA1-4EDF71386A80}">
      <dsp:nvSpPr>
        <dsp:cNvPr id="0" name=""/>
        <dsp:cNvSpPr/>
      </dsp:nvSpPr>
      <dsp:spPr>
        <a:xfrm>
          <a:off x="1608098" y="253431"/>
          <a:ext cx="4911803" cy="4911803"/>
        </a:xfrm>
        <a:custGeom>
          <a:avLst/>
          <a:gdLst/>
          <a:ahLst/>
          <a:cxnLst/>
          <a:rect l="0" t="0" r="0" b="0"/>
          <a:pathLst>
            <a:path>
              <a:moveTo>
                <a:pt x="1615905" y="148119"/>
              </a:moveTo>
              <a:arcTo wR="2455901" hR="2455901" stAng="14999957" swAng="654378"/>
            </a:path>
          </a:pathLst>
        </a:custGeom>
        <a:noFill/>
        <a:ln w="6350" cap="flat" cmpd="sng" algn="ctr">
          <a:solidFill>
            <a:schemeClr val="dk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C96ED4D-9974-4266-9636-7DF9434CB37C}" type="datetimeFigureOut">
              <a:rPr lang="sv-SE" smtClean="0"/>
              <a:t>2024-09-10</a:t>
            </a:fld>
            <a:endParaRPr lang="sv-SE"/>
          </a:p>
        </p:txBody>
      </p:sp>
      <p:sp>
        <p:nvSpPr>
          <p:cNvPr id="4" name="Platshållare för sidfot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875A873-DB4E-4F59-A8B1-757F0F4852CB}" type="slidenum">
              <a:rPr lang="sv-SE" smtClean="0"/>
              <a:t>‹#›</a:t>
            </a:fld>
            <a:endParaRPr lang="sv-SE"/>
          </a:p>
        </p:txBody>
      </p:sp>
    </p:spTree>
    <p:extLst>
      <p:ext uri="{BB962C8B-B14F-4D97-AF65-F5344CB8AC3E}">
        <p14:creationId xmlns:p14="http://schemas.microsoft.com/office/powerpoint/2010/main" val="40168677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7592141-416E-49B0-82D1-A68B9C506992}" type="datetimeFigureOut">
              <a:rPr lang="sv-SE" smtClean="0"/>
              <a:t>2024-09-10</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B863A3-F6DA-432C-A68C-0B1EB56ED58E}" type="slidenum">
              <a:rPr lang="sv-SE" smtClean="0"/>
              <a:t>‹#›</a:t>
            </a:fld>
            <a:endParaRPr lang="sv-SE"/>
          </a:p>
        </p:txBody>
      </p:sp>
    </p:spTree>
    <p:extLst>
      <p:ext uri="{BB962C8B-B14F-4D97-AF65-F5344CB8AC3E}">
        <p14:creationId xmlns:p14="http://schemas.microsoft.com/office/powerpoint/2010/main" val="5064933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D0B863A3-F6DA-432C-A68C-0B1EB56ED58E}" type="slidenum">
              <a:rPr lang="sv-SE" smtClean="0"/>
              <a:t>1</a:t>
            </a:fld>
            <a:endParaRPr lang="sv-SE"/>
          </a:p>
        </p:txBody>
      </p:sp>
    </p:spTree>
    <p:extLst>
      <p:ext uri="{BB962C8B-B14F-4D97-AF65-F5344CB8AC3E}">
        <p14:creationId xmlns:p14="http://schemas.microsoft.com/office/powerpoint/2010/main" val="41105896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gn="l"/>
            <a:r>
              <a:rPr lang="sv-SE" b="0" i="0" dirty="0">
                <a:solidFill>
                  <a:srgbClr val="000000"/>
                </a:solidFill>
                <a:effectLst/>
                <a:latin typeface="proxima-nova"/>
              </a:rPr>
              <a:t>RF har ett ansvar att leda, företräda och stödja idrotten nationellt. För det regionala stödet finns 19 distrikt varav RF-SISU Sörmland är ett. Specialidrottsförbunden ansvarar för att utveckla den specifika idrotten nationellt.</a:t>
            </a:r>
          </a:p>
          <a:p>
            <a:br>
              <a:rPr lang="sv-SE" dirty="0"/>
            </a:br>
            <a:endParaRPr lang="sv-SE" dirty="0"/>
          </a:p>
        </p:txBody>
      </p:sp>
      <p:sp>
        <p:nvSpPr>
          <p:cNvPr id="4" name="Platshållare för bildnummer 3"/>
          <p:cNvSpPr>
            <a:spLocks noGrp="1"/>
          </p:cNvSpPr>
          <p:nvPr>
            <p:ph type="sldNum" sz="quarter" idx="5"/>
          </p:nvPr>
        </p:nvSpPr>
        <p:spPr/>
        <p:txBody>
          <a:bodyPr/>
          <a:lstStyle/>
          <a:p>
            <a:fld id="{D0B863A3-F6DA-432C-A68C-0B1EB56ED58E}" type="slidenum">
              <a:rPr lang="sv-SE" smtClean="0"/>
              <a:t>2</a:t>
            </a:fld>
            <a:endParaRPr lang="sv-SE"/>
          </a:p>
        </p:txBody>
      </p:sp>
    </p:spTree>
    <p:extLst>
      <p:ext uri="{BB962C8B-B14F-4D97-AF65-F5344CB8AC3E}">
        <p14:creationId xmlns:p14="http://schemas.microsoft.com/office/powerpoint/2010/main" val="14197767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sv-SE" b="1" i="0" dirty="0">
              <a:solidFill>
                <a:srgbClr val="000000"/>
              </a:solidFill>
              <a:effectLst/>
              <a:latin typeface="proxima-nova"/>
            </a:endParaRPr>
          </a:p>
          <a:p>
            <a:pPr algn="l"/>
            <a:r>
              <a:rPr lang="sv-SE" b="0" i="0" dirty="0">
                <a:solidFill>
                  <a:srgbClr val="000000"/>
                </a:solidFill>
                <a:effectLst/>
                <a:latin typeface="proxima-nova"/>
              </a:rPr>
              <a:t>Det är viktigt att en folkbildnings- och utbildningsplan har tagits fram tillsammans med en idrottskonsulent. Denna plan gör det möjligt för din förening att ta del av RF-SISU:s resurser för folkbildning. Det kan handla om:</a:t>
            </a:r>
          </a:p>
          <a:p>
            <a:pPr algn="l">
              <a:buFont typeface="Arial" panose="020B0604020202020204" pitchFamily="34" charset="0"/>
              <a:buChar char="•"/>
            </a:pPr>
            <a:r>
              <a:rPr lang="sv-SE" b="0" i="0" dirty="0">
                <a:solidFill>
                  <a:srgbClr val="000000"/>
                </a:solidFill>
                <a:effectLst/>
                <a:latin typeface="proxima-nova"/>
              </a:rPr>
              <a:t>utbildningsmaterial</a:t>
            </a:r>
          </a:p>
          <a:p>
            <a:pPr algn="l">
              <a:buFont typeface="Arial" panose="020B0604020202020204" pitchFamily="34" charset="0"/>
              <a:buChar char="•"/>
            </a:pPr>
            <a:r>
              <a:rPr lang="sv-SE" b="0" i="0" dirty="0">
                <a:solidFill>
                  <a:srgbClr val="000000"/>
                </a:solidFill>
                <a:effectLst/>
                <a:latin typeface="proxima-nova"/>
              </a:rPr>
              <a:t>arvode till </a:t>
            </a:r>
            <a:r>
              <a:rPr lang="sv-SE" b="0" i="0" dirty="0" err="1">
                <a:solidFill>
                  <a:srgbClr val="000000"/>
                </a:solidFill>
                <a:effectLst/>
                <a:latin typeface="proxima-nova"/>
              </a:rPr>
              <a:t>lärgruppsledare</a:t>
            </a:r>
            <a:r>
              <a:rPr lang="sv-SE" b="0" i="0" dirty="0">
                <a:solidFill>
                  <a:srgbClr val="000000"/>
                </a:solidFill>
                <a:effectLst/>
                <a:latin typeface="proxima-nova"/>
              </a:rPr>
              <a:t>, kursledare, föreläsare, kulturarbetare eller processledare</a:t>
            </a:r>
          </a:p>
          <a:p>
            <a:pPr algn="l">
              <a:buFont typeface="Arial" panose="020B0604020202020204" pitchFamily="34" charset="0"/>
              <a:buChar char="•"/>
            </a:pPr>
            <a:r>
              <a:rPr lang="sv-SE" b="0" i="0" dirty="0">
                <a:solidFill>
                  <a:srgbClr val="000000"/>
                </a:solidFill>
                <a:effectLst/>
                <a:latin typeface="proxima-nova"/>
              </a:rPr>
              <a:t>lokalhyra</a:t>
            </a:r>
          </a:p>
          <a:p>
            <a:pPr algn="l">
              <a:buFont typeface="Arial" panose="020B0604020202020204" pitchFamily="34" charset="0"/>
              <a:buChar char="•"/>
            </a:pPr>
            <a:r>
              <a:rPr lang="sv-SE" b="0" i="0" dirty="0">
                <a:solidFill>
                  <a:srgbClr val="000000"/>
                </a:solidFill>
                <a:effectLst/>
                <a:latin typeface="proxima-nova"/>
              </a:rPr>
              <a:t>pedagogiska hjälpmedel/digitala hjälpmedel.</a:t>
            </a:r>
          </a:p>
          <a:p>
            <a:endParaRPr lang="sv-SE" dirty="0"/>
          </a:p>
        </p:txBody>
      </p:sp>
      <p:sp>
        <p:nvSpPr>
          <p:cNvPr id="4" name="Platshållare för bildnummer 3"/>
          <p:cNvSpPr>
            <a:spLocks noGrp="1"/>
          </p:cNvSpPr>
          <p:nvPr>
            <p:ph type="sldNum" sz="quarter" idx="5"/>
          </p:nvPr>
        </p:nvSpPr>
        <p:spPr/>
        <p:txBody>
          <a:bodyPr/>
          <a:lstStyle/>
          <a:p>
            <a:fld id="{D0B863A3-F6DA-432C-A68C-0B1EB56ED58E}" type="slidenum">
              <a:rPr lang="sv-SE" smtClean="0"/>
              <a:t>5</a:t>
            </a:fld>
            <a:endParaRPr lang="sv-SE"/>
          </a:p>
        </p:txBody>
      </p:sp>
    </p:spTree>
    <p:extLst>
      <p:ext uri="{BB962C8B-B14F-4D97-AF65-F5344CB8AC3E}">
        <p14:creationId xmlns:p14="http://schemas.microsoft.com/office/powerpoint/2010/main" val="15674818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LOK – statligt lokalt aktivitetsstöd, avser att stödja idrottslig föreningsverksamhet för barn och ungdomar mellan 7 och 25 år (för deltagare med funktionsnedsättning finns ingen övre åldersgräns)</a:t>
            </a:r>
          </a:p>
          <a:p>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b="1" i="0" dirty="0">
                <a:solidFill>
                  <a:srgbClr val="000000"/>
                </a:solidFill>
                <a:effectLst/>
                <a:latin typeface="proxima-nova"/>
              </a:rPr>
              <a:t>Vi på RF-SISU Sörmland arbetar med folkbildning, det vill säga ett lärande som bygger på frivillighet där deltagarna själva bestämmer vad, när och hur de vill lära. Våra folkbildningsverksamhet vänder sig till alla inom idrotten, oavsett om du är aktiv, ledare, förälder till idrottande barn eller föreningsledare.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b="1" i="0" dirty="0">
              <a:solidFill>
                <a:srgbClr val="000000"/>
              </a:solidFill>
              <a:effectLst/>
              <a:latin typeface="proxima-nova"/>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b="1" i="0" dirty="0">
                <a:solidFill>
                  <a:srgbClr val="000000"/>
                </a:solidFill>
                <a:effectLst/>
                <a:latin typeface="proxima-nova"/>
              </a:rPr>
              <a:t>RF-SISU Sörmland arbetar för att sörmländska idrottsföreningar ska ha kunskaper i föreningskunskap vilket ger förutsättningen för att driva en demokratisk och väl fungerande verksamhet.</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endParaRPr lang="sv-SE" dirty="0"/>
          </a:p>
        </p:txBody>
      </p:sp>
      <p:sp>
        <p:nvSpPr>
          <p:cNvPr id="4" name="Platshållare för bildnummer 3"/>
          <p:cNvSpPr>
            <a:spLocks noGrp="1"/>
          </p:cNvSpPr>
          <p:nvPr>
            <p:ph type="sldNum" sz="quarter" idx="5"/>
          </p:nvPr>
        </p:nvSpPr>
        <p:spPr/>
        <p:txBody>
          <a:bodyPr/>
          <a:lstStyle/>
          <a:p>
            <a:fld id="{D0B863A3-F6DA-432C-A68C-0B1EB56ED58E}" type="slidenum">
              <a:rPr lang="sv-SE" smtClean="0"/>
              <a:t>6</a:t>
            </a:fld>
            <a:endParaRPr lang="sv-SE"/>
          </a:p>
        </p:txBody>
      </p:sp>
    </p:spTree>
    <p:extLst>
      <p:ext uri="{BB962C8B-B14F-4D97-AF65-F5344CB8AC3E}">
        <p14:creationId xmlns:p14="http://schemas.microsoft.com/office/powerpoint/2010/main" val="23446288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i="0" dirty="0">
                <a:solidFill>
                  <a:srgbClr val="000000"/>
                </a:solidFill>
                <a:effectLst/>
                <a:latin typeface="proxima-nova"/>
              </a:rPr>
              <a:t>Sista ansökan för period 4: </a:t>
            </a:r>
            <a:r>
              <a:rPr lang="sv-SE" b="0" i="0" dirty="0">
                <a:solidFill>
                  <a:srgbClr val="000000"/>
                </a:solidFill>
                <a:effectLst/>
                <a:latin typeface="proxima-nova"/>
              </a:rPr>
              <a:t>20/10</a:t>
            </a:r>
            <a:endParaRPr lang="sv-SE" dirty="0"/>
          </a:p>
        </p:txBody>
      </p:sp>
      <p:sp>
        <p:nvSpPr>
          <p:cNvPr id="4" name="Platshållare för bildnummer 3"/>
          <p:cNvSpPr>
            <a:spLocks noGrp="1"/>
          </p:cNvSpPr>
          <p:nvPr>
            <p:ph type="sldNum" sz="quarter" idx="5"/>
          </p:nvPr>
        </p:nvSpPr>
        <p:spPr/>
        <p:txBody>
          <a:bodyPr/>
          <a:lstStyle/>
          <a:p>
            <a:fld id="{D0B863A3-F6DA-432C-A68C-0B1EB56ED58E}" type="slidenum">
              <a:rPr lang="sv-SE" smtClean="0"/>
              <a:t>7</a:t>
            </a:fld>
            <a:endParaRPr lang="sv-SE"/>
          </a:p>
        </p:txBody>
      </p:sp>
    </p:spTree>
    <p:extLst>
      <p:ext uri="{BB962C8B-B14F-4D97-AF65-F5344CB8AC3E}">
        <p14:creationId xmlns:p14="http://schemas.microsoft.com/office/powerpoint/2010/main" val="21085813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D0B863A3-F6DA-432C-A68C-0B1EB56ED58E}" type="slidenum">
              <a:rPr lang="sv-SE" smtClean="0"/>
              <a:t>8</a:t>
            </a:fld>
            <a:endParaRPr lang="sv-SE"/>
          </a:p>
        </p:txBody>
      </p:sp>
    </p:spTree>
    <p:extLst>
      <p:ext uri="{BB962C8B-B14F-4D97-AF65-F5344CB8AC3E}">
        <p14:creationId xmlns:p14="http://schemas.microsoft.com/office/powerpoint/2010/main" val="12311878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i="0" dirty="0">
                <a:solidFill>
                  <a:srgbClr val="000000"/>
                </a:solidFill>
                <a:effectLst/>
                <a:latin typeface="proxima-nova"/>
              </a:rPr>
              <a:t>Vi på RF-SISU Sörmland vill skapa bra förutsättningar för idrott. Därför har vi ett utrustat </a:t>
            </a:r>
            <a:r>
              <a:rPr lang="sv-SE" b="1" i="0" dirty="0" err="1">
                <a:solidFill>
                  <a:srgbClr val="000000"/>
                </a:solidFill>
                <a:effectLst/>
                <a:latin typeface="proxima-nova"/>
              </a:rPr>
              <a:t>Fyscenter</a:t>
            </a:r>
            <a:r>
              <a:rPr lang="sv-SE" b="1" i="0" dirty="0">
                <a:solidFill>
                  <a:srgbClr val="000000"/>
                </a:solidFill>
                <a:effectLst/>
                <a:latin typeface="proxima-nova"/>
              </a:rPr>
              <a:t> på vårt huvudkontor i </a:t>
            </a:r>
            <a:r>
              <a:rPr lang="sv-SE" b="1" i="0" dirty="0" err="1">
                <a:solidFill>
                  <a:srgbClr val="000000"/>
                </a:solidFill>
                <a:effectLst/>
                <a:latin typeface="proxima-nova"/>
              </a:rPr>
              <a:t>MunktellArenan</a:t>
            </a:r>
            <a:r>
              <a:rPr lang="sv-SE" b="1" i="0" dirty="0">
                <a:solidFill>
                  <a:srgbClr val="000000"/>
                </a:solidFill>
                <a:effectLst/>
                <a:latin typeface="proxima-nova"/>
              </a:rPr>
              <a:t>, Eskilstuna där ni som förening, förbund eller skola har möjlighet att träna. Förutom att ni har möjlighet att hyra lokalen för träning hyr vi också ut testutrustning för </a:t>
            </a:r>
            <a:r>
              <a:rPr lang="sv-SE" b="1" i="0" dirty="0" err="1">
                <a:solidFill>
                  <a:srgbClr val="000000"/>
                </a:solidFill>
                <a:effectLst/>
                <a:latin typeface="proxima-nova"/>
              </a:rPr>
              <a:t>fystester</a:t>
            </a:r>
            <a:r>
              <a:rPr lang="sv-SE" b="1" i="0" dirty="0">
                <a:solidFill>
                  <a:srgbClr val="000000"/>
                </a:solidFill>
                <a:effectLst/>
                <a:latin typeface="proxima-nova"/>
              </a:rPr>
              <a:t>. </a:t>
            </a:r>
          </a:p>
          <a:p>
            <a:r>
              <a:rPr lang="sv-SE" dirty="0"/>
              <a:t>Vi har ett samarbete med Sveriges Olympiska Kommitté SOK där vi får ta del av deras verktyg </a:t>
            </a:r>
            <a:r>
              <a:rPr lang="sv-SE" dirty="0" err="1"/>
              <a:t>Fysprofilen</a:t>
            </a:r>
            <a:r>
              <a:rPr lang="sv-SE" dirty="0"/>
              <a:t> som är deras satsning på topp och talangidrotter. Tanken med FYSPROFILEN är att man ska ha ett verktyg för att följa upp sin fysträning och se att den går åt rätt håll, för just den idrott som man utövar. </a:t>
            </a:r>
          </a:p>
          <a:p>
            <a:r>
              <a:rPr lang="sv-SE" dirty="0"/>
              <a:t>Den innebär att du genom att göra ett antal tester får reda på vad du har för fysisk status jämfört med vad som är optimalt för just den idrott man ägnar sig åt. </a:t>
            </a:r>
            <a:r>
              <a:rPr lang="sv-SE" dirty="0" err="1"/>
              <a:t>Fysprofilen</a:t>
            </a:r>
            <a:r>
              <a:rPr lang="sv-SE" dirty="0"/>
              <a:t> visar således hur bra just du är tränad för din idrott. </a:t>
            </a:r>
          </a:p>
          <a:p>
            <a:r>
              <a:rPr lang="sv-SE" dirty="0"/>
              <a:t>Med hjälp av </a:t>
            </a:r>
            <a:r>
              <a:rPr lang="sv-SE" dirty="0" err="1"/>
              <a:t>Fysprofilen</a:t>
            </a:r>
            <a:r>
              <a:rPr lang="sv-SE" dirty="0"/>
              <a:t> ser man även balansen mellan dina fysiska kvaliteter i förhållande till de krav som ställs i din idrott och hur du utvecklas i din träning. Det man testar är styrka, </a:t>
            </a:r>
            <a:r>
              <a:rPr lang="sv-SE" dirty="0" err="1"/>
              <a:t>power</a:t>
            </a:r>
            <a:r>
              <a:rPr lang="sv-SE" dirty="0"/>
              <a:t> anaerob resp. aerob kapacitet.</a:t>
            </a:r>
          </a:p>
        </p:txBody>
      </p:sp>
      <p:sp>
        <p:nvSpPr>
          <p:cNvPr id="4" name="Platshållare för bildnummer 3"/>
          <p:cNvSpPr>
            <a:spLocks noGrp="1"/>
          </p:cNvSpPr>
          <p:nvPr>
            <p:ph type="sldNum" sz="quarter" idx="5"/>
          </p:nvPr>
        </p:nvSpPr>
        <p:spPr/>
        <p:txBody>
          <a:bodyPr/>
          <a:lstStyle/>
          <a:p>
            <a:fld id="{D0B863A3-F6DA-432C-A68C-0B1EB56ED58E}" type="slidenum">
              <a:rPr lang="sv-SE" smtClean="0"/>
              <a:t>9</a:t>
            </a:fld>
            <a:endParaRPr lang="sv-SE"/>
          </a:p>
        </p:txBody>
      </p:sp>
    </p:spTree>
    <p:extLst>
      <p:ext uri="{BB962C8B-B14F-4D97-AF65-F5344CB8AC3E}">
        <p14:creationId xmlns:p14="http://schemas.microsoft.com/office/powerpoint/2010/main" val="30637507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D0B863A3-F6DA-432C-A68C-0B1EB56ED58E}" type="slidenum">
              <a:rPr lang="sv-SE" smtClean="0"/>
              <a:t>14</a:t>
            </a:fld>
            <a:endParaRPr lang="sv-SE"/>
          </a:p>
        </p:txBody>
      </p:sp>
    </p:spTree>
    <p:extLst>
      <p:ext uri="{BB962C8B-B14F-4D97-AF65-F5344CB8AC3E}">
        <p14:creationId xmlns:p14="http://schemas.microsoft.com/office/powerpoint/2010/main" val="135564551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Intro och avslutningsbild">
    <p:bg>
      <p:bgPr>
        <a:solidFill>
          <a:schemeClr val="accent2"/>
        </a:solidFill>
        <a:effectLst/>
      </p:bgPr>
    </p:bg>
    <p:spTree>
      <p:nvGrpSpPr>
        <p:cNvPr id="1" name=""/>
        <p:cNvGrpSpPr/>
        <p:nvPr/>
      </p:nvGrpSpPr>
      <p:grpSpPr>
        <a:xfrm>
          <a:off x="0" y="0"/>
          <a:ext cx="0" cy="0"/>
          <a:chOff x="0" y="0"/>
          <a:chExt cx="0" cy="0"/>
        </a:xfrm>
      </p:grpSpPr>
      <p:sp>
        <p:nvSpPr>
          <p:cNvPr id="2" name="Rubrik 1"/>
          <p:cNvSpPr>
            <a:spLocks noGrp="1"/>
          </p:cNvSpPr>
          <p:nvPr>
            <p:ph type="ctrTitle" hasCustomPrompt="1"/>
          </p:nvPr>
        </p:nvSpPr>
        <p:spPr>
          <a:xfrm>
            <a:off x="735914" y="1477962"/>
            <a:ext cx="7442200" cy="2767484"/>
          </a:xfrm>
        </p:spPr>
        <p:txBody>
          <a:bodyPr anchor="t" anchorCtr="0"/>
          <a:lstStyle>
            <a:lvl1pPr algn="l">
              <a:defRPr sz="6500">
                <a:solidFill>
                  <a:schemeClr val="bg1"/>
                </a:solidFill>
              </a:defRPr>
            </a:lvl1pPr>
          </a:lstStyle>
          <a:p>
            <a:r>
              <a:rPr lang="sv-SE" dirty="0"/>
              <a:t>Klicka här för att ändra format</a:t>
            </a:r>
          </a:p>
        </p:txBody>
      </p:sp>
      <p:grpSp>
        <p:nvGrpSpPr>
          <p:cNvPr id="14" name="Bild 12">
            <a:extLst>
              <a:ext uri="{FF2B5EF4-FFF2-40B4-BE49-F238E27FC236}">
                <a16:creationId xmlns:a16="http://schemas.microsoft.com/office/drawing/2014/main" id="{7480CAB8-273C-4307-BE49-A68792607C8A}"/>
              </a:ext>
            </a:extLst>
          </p:cNvPr>
          <p:cNvGrpSpPr/>
          <p:nvPr userDrawn="1"/>
        </p:nvGrpSpPr>
        <p:grpSpPr>
          <a:xfrm rot="10800000">
            <a:off x="7569200" y="3324803"/>
            <a:ext cx="4622800" cy="4622800"/>
            <a:chOff x="8149828" y="4715850"/>
            <a:chExt cx="2028825" cy="2028825"/>
          </a:xfrm>
        </p:grpSpPr>
        <p:sp>
          <p:nvSpPr>
            <p:cNvPr id="15" name="Frihandsfigur: Form 14">
              <a:extLst>
                <a:ext uri="{FF2B5EF4-FFF2-40B4-BE49-F238E27FC236}">
                  <a16:creationId xmlns:a16="http://schemas.microsoft.com/office/drawing/2014/main" id="{30F286F7-5F5D-418D-B92B-8477B0A6D1EC}"/>
                </a:ext>
              </a:extLst>
            </p:cNvPr>
            <p:cNvSpPr/>
            <p:nvPr/>
          </p:nvSpPr>
          <p:spPr>
            <a:xfrm>
              <a:off x="8149828" y="4715850"/>
              <a:ext cx="2028825" cy="2028825"/>
            </a:xfrm>
            <a:custGeom>
              <a:avLst/>
              <a:gdLst>
                <a:gd name="connsiteX0" fmla="*/ 2028587 w 2028825"/>
                <a:gd name="connsiteY0" fmla="*/ 3572 h 2028825"/>
                <a:gd name="connsiteX1" fmla="*/ 3572 w 2028825"/>
                <a:gd name="connsiteY1" fmla="*/ 2028587 h 2028825"/>
              </a:gdLst>
              <a:ahLst/>
              <a:cxnLst>
                <a:cxn ang="0">
                  <a:pos x="connsiteX0" y="connsiteY0"/>
                </a:cxn>
                <a:cxn ang="0">
                  <a:pos x="connsiteX1" y="connsiteY1"/>
                </a:cxn>
              </a:cxnLst>
              <a:rect l="l" t="t" r="r" b="b"/>
              <a:pathLst>
                <a:path w="2028825" h="2028825">
                  <a:moveTo>
                    <a:pt x="2028587" y="3572"/>
                  </a:moveTo>
                  <a:cubicBezTo>
                    <a:pt x="2028587" y="1121807"/>
                    <a:pt x="1121807" y="2028587"/>
                    <a:pt x="3572" y="2028587"/>
                  </a:cubicBezTo>
                </a:path>
              </a:pathLst>
            </a:custGeom>
            <a:noFill/>
            <a:ln w="12700" cap="flat">
              <a:solidFill>
                <a:schemeClr val="bg1"/>
              </a:solidFill>
              <a:prstDash val="solid"/>
              <a:miter/>
            </a:ln>
          </p:spPr>
          <p:txBody>
            <a:bodyPr rtlCol="0" anchor="ctr"/>
            <a:lstStyle/>
            <a:p>
              <a:endParaRPr lang="sv-SE"/>
            </a:p>
          </p:txBody>
        </p:sp>
        <p:sp>
          <p:nvSpPr>
            <p:cNvPr id="16" name="Frihandsfigur: Form 15">
              <a:extLst>
                <a:ext uri="{FF2B5EF4-FFF2-40B4-BE49-F238E27FC236}">
                  <a16:creationId xmlns:a16="http://schemas.microsoft.com/office/drawing/2014/main" id="{0DE23CDF-53D8-4B4B-8E37-6B226536DC29}"/>
                </a:ext>
              </a:extLst>
            </p:cNvPr>
            <p:cNvSpPr/>
            <p:nvPr/>
          </p:nvSpPr>
          <p:spPr>
            <a:xfrm>
              <a:off x="8149828" y="4715850"/>
              <a:ext cx="1762125" cy="1762125"/>
            </a:xfrm>
            <a:custGeom>
              <a:avLst/>
              <a:gdLst>
                <a:gd name="connsiteX0" fmla="*/ 1759029 w 1762125"/>
                <a:gd name="connsiteY0" fmla="*/ 3572 h 1762125"/>
                <a:gd name="connsiteX1" fmla="*/ 3572 w 1762125"/>
                <a:gd name="connsiteY1" fmla="*/ 1759029 h 1762125"/>
              </a:gdLst>
              <a:ahLst/>
              <a:cxnLst>
                <a:cxn ang="0">
                  <a:pos x="connsiteX0" y="connsiteY0"/>
                </a:cxn>
                <a:cxn ang="0">
                  <a:pos x="connsiteX1" y="connsiteY1"/>
                </a:cxn>
              </a:cxnLst>
              <a:rect l="l" t="t" r="r" b="b"/>
              <a:pathLst>
                <a:path w="1762125" h="1762125">
                  <a:moveTo>
                    <a:pt x="1759029" y="3572"/>
                  </a:moveTo>
                  <a:cubicBezTo>
                    <a:pt x="1759029" y="973217"/>
                    <a:pt x="973217" y="1759029"/>
                    <a:pt x="3572" y="1759029"/>
                  </a:cubicBezTo>
                </a:path>
              </a:pathLst>
            </a:custGeom>
            <a:noFill/>
            <a:ln w="12700" cap="flat">
              <a:solidFill>
                <a:schemeClr val="bg1"/>
              </a:solidFill>
              <a:prstDash val="solid"/>
              <a:miter/>
            </a:ln>
          </p:spPr>
          <p:txBody>
            <a:bodyPr rtlCol="0" anchor="ctr"/>
            <a:lstStyle/>
            <a:p>
              <a:endParaRPr lang="sv-SE"/>
            </a:p>
          </p:txBody>
        </p:sp>
        <p:sp>
          <p:nvSpPr>
            <p:cNvPr id="17" name="Frihandsfigur: Form 16">
              <a:extLst>
                <a:ext uri="{FF2B5EF4-FFF2-40B4-BE49-F238E27FC236}">
                  <a16:creationId xmlns:a16="http://schemas.microsoft.com/office/drawing/2014/main" id="{E68923A6-A84A-4475-BD90-2CF5472DA60A}"/>
                </a:ext>
              </a:extLst>
            </p:cNvPr>
            <p:cNvSpPr/>
            <p:nvPr/>
          </p:nvSpPr>
          <p:spPr>
            <a:xfrm>
              <a:off x="8149828" y="4715850"/>
              <a:ext cx="1485900" cy="1485900"/>
            </a:xfrm>
            <a:custGeom>
              <a:avLst/>
              <a:gdLst>
                <a:gd name="connsiteX0" fmla="*/ 1488519 w 1485900"/>
                <a:gd name="connsiteY0" fmla="*/ 3572 h 1485900"/>
                <a:gd name="connsiteX1" fmla="*/ 3572 w 1485900"/>
                <a:gd name="connsiteY1" fmla="*/ 1488519 h 1485900"/>
              </a:gdLst>
              <a:ahLst/>
              <a:cxnLst>
                <a:cxn ang="0">
                  <a:pos x="connsiteX0" y="connsiteY0"/>
                </a:cxn>
                <a:cxn ang="0">
                  <a:pos x="connsiteX1" y="connsiteY1"/>
                </a:cxn>
              </a:cxnLst>
              <a:rect l="l" t="t" r="r" b="b"/>
              <a:pathLst>
                <a:path w="1485900" h="1485900">
                  <a:moveTo>
                    <a:pt x="1488519" y="3572"/>
                  </a:moveTo>
                  <a:cubicBezTo>
                    <a:pt x="1488519" y="823674"/>
                    <a:pt x="823674" y="1488519"/>
                    <a:pt x="3572" y="1488519"/>
                  </a:cubicBezTo>
                </a:path>
              </a:pathLst>
            </a:custGeom>
            <a:noFill/>
            <a:ln w="12700" cap="flat">
              <a:solidFill>
                <a:schemeClr val="bg1"/>
              </a:solidFill>
              <a:prstDash val="solid"/>
              <a:miter/>
            </a:ln>
          </p:spPr>
          <p:txBody>
            <a:bodyPr rtlCol="0" anchor="ctr"/>
            <a:lstStyle/>
            <a:p>
              <a:endParaRPr lang="sv-SE"/>
            </a:p>
          </p:txBody>
        </p:sp>
        <p:sp>
          <p:nvSpPr>
            <p:cNvPr id="18" name="Frihandsfigur: Form 17">
              <a:extLst>
                <a:ext uri="{FF2B5EF4-FFF2-40B4-BE49-F238E27FC236}">
                  <a16:creationId xmlns:a16="http://schemas.microsoft.com/office/drawing/2014/main" id="{756BE39E-DCED-4A9E-8F8C-CE6F686124BD}"/>
                </a:ext>
              </a:extLst>
            </p:cNvPr>
            <p:cNvSpPr/>
            <p:nvPr/>
          </p:nvSpPr>
          <p:spPr>
            <a:xfrm>
              <a:off x="8149828" y="4715850"/>
              <a:ext cx="1219200" cy="1219200"/>
            </a:xfrm>
            <a:custGeom>
              <a:avLst/>
              <a:gdLst>
                <a:gd name="connsiteX0" fmla="*/ 1218962 w 1219200"/>
                <a:gd name="connsiteY0" fmla="*/ 3572 h 1219200"/>
                <a:gd name="connsiteX1" fmla="*/ 3572 w 1219200"/>
                <a:gd name="connsiteY1" fmla="*/ 1218962 h 1219200"/>
              </a:gdLst>
              <a:ahLst/>
              <a:cxnLst>
                <a:cxn ang="0">
                  <a:pos x="connsiteX0" y="connsiteY0"/>
                </a:cxn>
                <a:cxn ang="0">
                  <a:pos x="connsiteX1" y="connsiteY1"/>
                </a:cxn>
              </a:cxnLst>
              <a:rect l="l" t="t" r="r" b="b"/>
              <a:pathLst>
                <a:path w="1219200" h="1219200">
                  <a:moveTo>
                    <a:pt x="1218962" y="3572"/>
                  </a:moveTo>
                  <a:cubicBezTo>
                    <a:pt x="1218962" y="674132"/>
                    <a:pt x="675084" y="1218962"/>
                    <a:pt x="3572" y="1218962"/>
                  </a:cubicBezTo>
                </a:path>
              </a:pathLst>
            </a:custGeom>
            <a:noFill/>
            <a:ln w="12700" cap="flat">
              <a:solidFill>
                <a:schemeClr val="bg1"/>
              </a:solidFill>
              <a:prstDash val="solid"/>
              <a:miter/>
            </a:ln>
          </p:spPr>
          <p:txBody>
            <a:bodyPr rtlCol="0" anchor="ctr"/>
            <a:lstStyle/>
            <a:p>
              <a:endParaRPr lang="sv-SE"/>
            </a:p>
          </p:txBody>
        </p:sp>
        <p:sp>
          <p:nvSpPr>
            <p:cNvPr id="19" name="Frihandsfigur: Form 18">
              <a:extLst>
                <a:ext uri="{FF2B5EF4-FFF2-40B4-BE49-F238E27FC236}">
                  <a16:creationId xmlns:a16="http://schemas.microsoft.com/office/drawing/2014/main" id="{310C7191-E51B-4F15-93A3-E193D1E9F1BC}"/>
                </a:ext>
              </a:extLst>
            </p:cNvPr>
            <p:cNvSpPr/>
            <p:nvPr/>
          </p:nvSpPr>
          <p:spPr>
            <a:xfrm>
              <a:off x="8149828" y="4715850"/>
              <a:ext cx="942975" cy="942975"/>
            </a:xfrm>
            <a:custGeom>
              <a:avLst/>
              <a:gdLst>
                <a:gd name="connsiteX0" fmla="*/ 948452 w 942975"/>
                <a:gd name="connsiteY0" fmla="*/ 3572 h 942975"/>
                <a:gd name="connsiteX1" fmla="*/ 3572 w 942975"/>
                <a:gd name="connsiteY1" fmla="*/ 948452 h 942975"/>
              </a:gdLst>
              <a:ahLst/>
              <a:cxnLst>
                <a:cxn ang="0">
                  <a:pos x="connsiteX0" y="connsiteY0"/>
                </a:cxn>
                <a:cxn ang="0">
                  <a:pos x="connsiteX1" y="connsiteY1"/>
                </a:cxn>
              </a:cxnLst>
              <a:rect l="l" t="t" r="r" b="b"/>
              <a:pathLst>
                <a:path w="942975" h="942975">
                  <a:moveTo>
                    <a:pt x="948452" y="3572"/>
                  </a:moveTo>
                  <a:cubicBezTo>
                    <a:pt x="948452" y="525542"/>
                    <a:pt x="525542" y="948452"/>
                    <a:pt x="3572" y="948452"/>
                  </a:cubicBezTo>
                </a:path>
              </a:pathLst>
            </a:custGeom>
            <a:noFill/>
            <a:ln w="12700" cap="flat">
              <a:solidFill>
                <a:schemeClr val="bg1"/>
              </a:solidFill>
              <a:prstDash val="solid"/>
              <a:miter/>
            </a:ln>
          </p:spPr>
          <p:txBody>
            <a:bodyPr rtlCol="0" anchor="ctr"/>
            <a:lstStyle/>
            <a:p>
              <a:endParaRPr lang="sv-SE"/>
            </a:p>
          </p:txBody>
        </p:sp>
        <p:sp>
          <p:nvSpPr>
            <p:cNvPr id="20" name="Frihandsfigur: Form 19">
              <a:extLst>
                <a:ext uri="{FF2B5EF4-FFF2-40B4-BE49-F238E27FC236}">
                  <a16:creationId xmlns:a16="http://schemas.microsoft.com/office/drawing/2014/main" id="{F3959870-4B3F-4BE9-8B3B-4044858C9B28}"/>
                </a:ext>
              </a:extLst>
            </p:cNvPr>
            <p:cNvSpPr/>
            <p:nvPr/>
          </p:nvSpPr>
          <p:spPr>
            <a:xfrm>
              <a:off x="8149828" y="4715850"/>
              <a:ext cx="676275" cy="676275"/>
            </a:xfrm>
            <a:custGeom>
              <a:avLst/>
              <a:gdLst>
                <a:gd name="connsiteX0" fmla="*/ 678894 w 676275"/>
                <a:gd name="connsiteY0" fmla="*/ 3572 h 676275"/>
                <a:gd name="connsiteX1" fmla="*/ 3572 w 676275"/>
                <a:gd name="connsiteY1" fmla="*/ 678894 h 676275"/>
              </a:gdLst>
              <a:ahLst/>
              <a:cxnLst>
                <a:cxn ang="0">
                  <a:pos x="connsiteX0" y="connsiteY0"/>
                </a:cxn>
                <a:cxn ang="0">
                  <a:pos x="connsiteX1" y="connsiteY1"/>
                </a:cxn>
              </a:cxnLst>
              <a:rect l="l" t="t" r="r" b="b"/>
              <a:pathLst>
                <a:path w="676275" h="676275">
                  <a:moveTo>
                    <a:pt x="678894" y="3572"/>
                  </a:moveTo>
                  <a:cubicBezTo>
                    <a:pt x="678894" y="375999"/>
                    <a:pt x="376952" y="678894"/>
                    <a:pt x="3572" y="678894"/>
                  </a:cubicBezTo>
                </a:path>
              </a:pathLst>
            </a:custGeom>
            <a:noFill/>
            <a:ln w="12700" cap="flat">
              <a:solidFill>
                <a:schemeClr val="bg1"/>
              </a:solidFill>
              <a:prstDash val="solid"/>
              <a:miter/>
            </a:ln>
          </p:spPr>
          <p:txBody>
            <a:bodyPr rtlCol="0" anchor="ctr"/>
            <a:lstStyle/>
            <a:p>
              <a:endParaRPr lang="sv-SE"/>
            </a:p>
          </p:txBody>
        </p:sp>
        <p:sp>
          <p:nvSpPr>
            <p:cNvPr id="21" name="Frihandsfigur: Form 20">
              <a:extLst>
                <a:ext uri="{FF2B5EF4-FFF2-40B4-BE49-F238E27FC236}">
                  <a16:creationId xmlns:a16="http://schemas.microsoft.com/office/drawing/2014/main" id="{1B78BEA1-4C3C-43F7-8FFC-A9A39A21CB92}"/>
                </a:ext>
              </a:extLst>
            </p:cNvPr>
            <p:cNvSpPr/>
            <p:nvPr/>
          </p:nvSpPr>
          <p:spPr>
            <a:xfrm>
              <a:off x="8149828" y="4715850"/>
              <a:ext cx="409575" cy="409575"/>
            </a:xfrm>
            <a:custGeom>
              <a:avLst/>
              <a:gdLst>
                <a:gd name="connsiteX0" fmla="*/ 408384 w 409575"/>
                <a:gd name="connsiteY0" fmla="*/ 3572 h 409575"/>
                <a:gd name="connsiteX1" fmla="*/ 3572 w 409575"/>
                <a:gd name="connsiteY1" fmla="*/ 408384 h 409575"/>
              </a:gdLst>
              <a:ahLst/>
              <a:cxnLst>
                <a:cxn ang="0">
                  <a:pos x="connsiteX0" y="connsiteY0"/>
                </a:cxn>
                <a:cxn ang="0">
                  <a:pos x="connsiteX1" y="connsiteY1"/>
                </a:cxn>
              </a:cxnLst>
              <a:rect l="l" t="t" r="r" b="b"/>
              <a:pathLst>
                <a:path w="409575" h="409575">
                  <a:moveTo>
                    <a:pt x="408384" y="3572"/>
                  </a:moveTo>
                  <a:cubicBezTo>
                    <a:pt x="408384" y="227409"/>
                    <a:pt x="227409" y="408384"/>
                    <a:pt x="3572" y="408384"/>
                  </a:cubicBezTo>
                </a:path>
              </a:pathLst>
            </a:custGeom>
            <a:noFill/>
            <a:ln w="12700" cap="flat">
              <a:solidFill>
                <a:schemeClr val="bg1"/>
              </a:solidFill>
              <a:prstDash val="solid"/>
              <a:miter/>
            </a:ln>
          </p:spPr>
          <p:txBody>
            <a:bodyPr rtlCol="0" anchor="ctr"/>
            <a:lstStyle/>
            <a:p>
              <a:endParaRPr lang="sv-SE"/>
            </a:p>
          </p:txBody>
        </p:sp>
      </p:grpSp>
      <p:grpSp>
        <p:nvGrpSpPr>
          <p:cNvPr id="23" name="Bild 21">
            <a:extLst>
              <a:ext uri="{FF2B5EF4-FFF2-40B4-BE49-F238E27FC236}">
                <a16:creationId xmlns:a16="http://schemas.microsoft.com/office/drawing/2014/main" id="{C66ECA47-E88F-40F5-B75A-61A8C366EC0F}"/>
              </a:ext>
            </a:extLst>
          </p:cNvPr>
          <p:cNvGrpSpPr/>
          <p:nvPr/>
        </p:nvGrpSpPr>
        <p:grpSpPr>
          <a:xfrm>
            <a:off x="8622676" y="-2283490"/>
            <a:ext cx="4151645" cy="8303289"/>
            <a:chOff x="5014912" y="1266825"/>
            <a:chExt cx="2162175" cy="4324350"/>
          </a:xfrm>
        </p:grpSpPr>
        <p:sp>
          <p:nvSpPr>
            <p:cNvPr id="24" name="Frihandsfigur: Form 23">
              <a:extLst>
                <a:ext uri="{FF2B5EF4-FFF2-40B4-BE49-F238E27FC236}">
                  <a16:creationId xmlns:a16="http://schemas.microsoft.com/office/drawing/2014/main" id="{99FC589D-4553-4DE3-9E49-5FF06130C752}"/>
                </a:ext>
              </a:extLst>
            </p:cNvPr>
            <p:cNvSpPr/>
            <p:nvPr/>
          </p:nvSpPr>
          <p:spPr>
            <a:xfrm>
              <a:off x="5014198" y="4503658"/>
              <a:ext cx="2162175" cy="1085850"/>
            </a:xfrm>
            <a:custGeom>
              <a:avLst/>
              <a:gdLst>
                <a:gd name="connsiteX0" fmla="*/ 2162889 w 2162175"/>
                <a:gd name="connsiteY0" fmla="*/ 3572 h 1085850"/>
                <a:gd name="connsiteX1" fmla="*/ 1082754 w 2162175"/>
                <a:gd name="connsiteY1" fmla="*/ 1083707 h 1085850"/>
                <a:gd name="connsiteX2" fmla="*/ 3572 w 2162175"/>
                <a:gd name="connsiteY2" fmla="*/ 3572 h 1085850"/>
                <a:gd name="connsiteX3" fmla="*/ 2162889 w 2162175"/>
                <a:gd name="connsiteY3" fmla="*/ 3572 h 1085850"/>
              </a:gdLst>
              <a:ahLst/>
              <a:cxnLst>
                <a:cxn ang="0">
                  <a:pos x="connsiteX0" y="connsiteY0"/>
                </a:cxn>
                <a:cxn ang="0">
                  <a:pos x="connsiteX1" y="connsiteY1"/>
                </a:cxn>
                <a:cxn ang="0">
                  <a:pos x="connsiteX2" y="connsiteY2"/>
                </a:cxn>
                <a:cxn ang="0">
                  <a:pos x="connsiteX3" y="connsiteY3"/>
                </a:cxn>
              </a:cxnLst>
              <a:rect l="l" t="t" r="r" b="b"/>
              <a:pathLst>
                <a:path w="2162175" h="1085850">
                  <a:moveTo>
                    <a:pt x="2162889" y="3572"/>
                  </a:moveTo>
                  <a:cubicBezTo>
                    <a:pt x="2162889" y="599837"/>
                    <a:pt x="1679019" y="1083707"/>
                    <a:pt x="1082754" y="1083707"/>
                  </a:cubicBezTo>
                  <a:cubicBezTo>
                    <a:pt x="486489" y="1083707"/>
                    <a:pt x="3572" y="599837"/>
                    <a:pt x="3572" y="3572"/>
                  </a:cubicBezTo>
                  <a:lnTo>
                    <a:pt x="2162889" y="3572"/>
                  </a:lnTo>
                  <a:close/>
                </a:path>
              </a:pathLst>
            </a:custGeom>
            <a:noFill/>
            <a:ln w="12700" cap="flat">
              <a:solidFill>
                <a:schemeClr val="bg1"/>
              </a:solidFill>
              <a:prstDash val="solid"/>
              <a:miter/>
            </a:ln>
          </p:spPr>
          <p:txBody>
            <a:bodyPr rtlCol="0" anchor="ctr"/>
            <a:lstStyle/>
            <a:p>
              <a:endParaRPr lang="sv-SE"/>
            </a:p>
          </p:txBody>
        </p:sp>
        <p:sp>
          <p:nvSpPr>
            <p:cNvPr id="25" name="Frihandsfigur: Form 24">
              <a:extLst>
                <a:ext uri="{FF2B5EF4-FFF2-40B4-BE49-F238E27FC236}">
                  <a16:creationId xmlns:a16="http://schemas.microsoft.com/office/drawing/2014/main" id="{6F401FF8-6396-4229-B556-BB8B3F619512}"/>
                </a:ext>
              </a:extLst>
            </p:cNvPr>
            <p:cNvSpPr/>
            <p:nvPr/>
          </p:nvSpPr>
          <p:spPr>
            <a:xfrm>
              <a:off x="5014198" y="1263253"/>
              <a:ext cx="9525" cy="3238500"/>
            </a:xfrm>
            <a:custGeom>
              <a:avLst/>
              <a:gdLst>
                <a:gd name="connsiteX0" fmla="*/ 3572 w 0"/>
                <a:gd name="connsiteY0" fmla="*/ 3243977 h 3238500"/>
                <a:gd name="connsiteX1" fmla="*/ 3572 w 0"/>
                <a:gd name="connsiteY1" fmla="*/ 3572 h 3238500"/>
              </a:gdLst>
              <a:ahLst/>
              <a:cxnLst>
                <a:cxn ang="0">
                  <a:pos x="connsiteX0" y="connsiteY0"/>
                </a:cxn>
                <a:cxn ang="0">
                  <a:pos x="connsiteX1" y="connsiteY1"/>
                </a:cxn>
              </a:cxnLst>
              <a:rect l="l" t="t" r="r" b="b"/>
              <a:pathLst>
                <a:path h="3238500">
                  <a:moveTo>
                    <a:pt x="3572" y="3243977"/>
                  </a:moveTo>
                  <a:lnTo>
                    <a:pt x="3572" y="3572"/>
                  </a:lnTo>
                </a:path>
              </a:pathLst>
            </a:custGeom>
            <a:ln w="12700" cap="flat">
              <a:solidFill>
                <a:schemeClr val="bg1"/>
              </a:solidFill>
              <a:prstDash val="solid"/>
              <a:miter/>
            </a:ln>
          </p:spPr>
          <p:txBody>
            <a:bodyPr rtlCol="0" anchor="ctr"/>
            <a:lstStyle/>
            <a:p>
              <a:endParaRPr lang="sv-SE"/>
            </a:p>
          </p:txBody>
        </p:sp>
        <p:sp>
          <p:nvSpPr>
            <p:cNvPr id="26" name="Frihandsfigur: Form 25">
              <a:extLst>
                <a:ext uri="{FF2B5EF4-FFF2-40B4-BE49-F238E27FC236}">
                  <a16:creationId xmlns:a16="http://schemas.microsoft.com/office/drawing/2014/main" id="{AF2890AA-7266-401A-9A57-C095DF237AD2}"/>
                </a:ext>
              </a:extLst>
            </p:cNvPr>
            <p:cNvSpPr/>
            <p:nvPr/>
          </p:nvSpPr>
          <p:spPr>
            <a:xfrm>
              <a:off x="7173515" y="1263253"/>
              <a:ext cx="9525" cy="3238500"/>
            </a:xfrm>
            <a:custGeom>
              <a:avLst/>
              <a:gdLst>
                <a:gd name="connsiteX0" fmla="*/ 3572 w 0"/>
                <a:gd name="connsiteY0" fmla="*/ 3243977 h 3238500"/>
                <a:gd name="connsiteX1" fmla="*/ 3572 w 0"/>
                <a:gd name="connsiteY1" fmla="*/ 3572 h 3238500"/>
              </a:gdLst>
              <a:ahLst/>
              <a:cxnLst>
                <a:cxn ang="0">
                  <a:pos x="connsiteX0" y="connsiteY0"/>
                </a:cxn>
                <a:cxn ang="0">
                  <a:pos x="connsiteX1" y="connsiteY1"/>
                </a:cxn>
              </a:cxnLst>
              <a:rect l="l" t="t" r="r" b="b"/>
              <a:pathLst>
                <a:path h="3238500">
                  <a:moveTo>
                    <a:pt x="3572" y="3243977"/>
                  </a:moveTo>
                  <a:lnTo>
                    <a:pt x="3572" y="3572"/>
                  </a:lnTo>
                </a:path>
              </a:pathLst>
            </a:custGeom>
            <a:ln w="12700" cap="flat">
              <a:solidFill>
                <a:schemeClr val="bg1"/>
              </a:solidFill>
              <a:prstDash val="solid"/>
              <a:miter/>
            </a:ln>
          </p:spPr>
          <p:txBody>
            <a:bodyPr rtlCol="0" anchor="ctr"/>
            <a:lstStyle/>
            <a:p>
              <a:endParaRPr lang="sv-SE"/>
            </a:p>
          </p:txBody>
        </p:sp>
        <p:sp>
          <p:nvSpPr>
            <p:cNvPr id="27" name="Frihandsfigur: Form 26">
              <a:extLst>
                <a:ext uri="{FF2B5EF4-FFF2-40B4-BE49-F238E27FC236}">
                  <a16:creationId xmlns:a16="http://schemas.microsoft.com/office/drawing/2014/main" id="{A965BAAD-2BD9-4D93-AF0A-CE99C9B85115}"/>
                </a:ext>
              </a:extLst>
            </p:cNvPr>
            <p:cNvSpPr/>
            <p:nvPr/>
          </p:nvSpPr>
          <p:spPr>
            <a:xfrm>
              <a:off x="5014198" y="4465558"/>
              <a:ext cx="9525" cy="38100"/>
            </a:xfrm>
            <a:custGeom>
              <a:avLst/>
              <a:gdLst>
                <a:gd name="connsiteX0" fmla="*/ 3572 w 0"/>
                <a:gd name="connsiteY0" fmla="*/ 41672 h 38100"/>
                <a:gd name="connsiteX1" fmla="*/ 4524 w 0"/>
                <a:gd name="connsiteY1" fmla="*/ 3572 h 38100"/>
              </a:gdLst>
              <a:ahLst/>
              <a:cxnLst>
                <a:cxn ang="0">
                  <a:pos x="connsiteX0" y="connsiteY0"/>
                </a:cxn>
                <a:cxn ang="0">
                  <a:pos x="connsiteX1" y="connsiteY1"/>
                </a:cxn>
              </a:cxnLst>
              <a:rect l="l" t="t" r="r" b="b"/>
              <a:pathLst>
                <a:path h="38100">
                  <a:moveTo>
                    <a:pt x="3572" y="41672"/>
                  </a:moveTo>
                  <a:cubicBezTo>
                    <a:pt x="3572" y="29289"/>
                    <a:pt x="3572" y="15954"/>
                    <a:pt x="4524" y="3572"/>
                  </a:cubicBezTo>
                </a:path>
              </a:pathLst>
            </a:custGeom>
            <a:noFill/>
            <a:ln w="12700" cap="flat">
              <a:solidFill>
                <a:schemeClr val="bg1"/>
              </a:solidFill>
              <a:prstDash val="solid"/>
              <a:miter/>
            </a:ln>
          </p:spPr>
          <p:txBody>
            <a:bodyPr rtlCol="0" anchor="ctr"/>
            <a:lstStyle/>
            <a:p>
              <a:endParaRPr lang="sv-SE"/>
            </a:p>
          </p:txBody>
        </p:sp>
        <p:sp>
          <p:nvSpPr>
            <p:cNvPr id="28" name="Frihandsfigur: Form 27">
              <a:extLst>
                <a:ext uri="{FF2B5EF4-FFF2-40B4-BE49-F238E27FC236}">
                  <a16:creationId xmlns:a16="http://schemas.microsoft.com/office/drawing/2014/main" id="{AEC293E6-197D-4F07-9AA5-710D28C55178}"/>
                </a:ext>
              </a:extLst>
            </p:cNvPr>
            <p:cNvSpPr/>
            <p:nvPr/>
          </p:nvSpPr>
          <p:spPr>
            <a:xfrm>
              <a:off x="5019913" y="3423523"/>
              <a:ext cx="2152650" cy="1009650"/>
            </a:xfrm>
            <a:custGeom>
              <a:avLst/>
              <a:gdLst>
                <a:gd name="connsiteX0" fmla="*/ 3572 w 2152650"/>
                <a:gd name="connsiteY0" fmla="*/ 968454 h 1009650"/>
                <a:gd name="connsiteX1" fmla="*/ 1077039 w 2152650"/>
                <a:gd name="connsiteY1" fmla="*/ 3572 h 1009650"/>
                <a:gd name="connsiteX2" fmla="*/ 2154317 w 2152650"/>
                <a:gd name="connsiteY2" fmla="*/ 1006554 h 1009650"/>
              </a:gdLst>
              <a:ahLst/>
              <a:cxnLst>
                <a:cxn ang="0">
                  <a:pos x="connsiteX0" y="connsiteY0"/>
                </a:cxn>
                <a:cxn ang="0">
                  <a:pos x="connsiteX1" y="connsiteY1"/>
                </a:cxn>
                <a:cxn ang="0">
                  <a:pos x="connsiteX2" y="connsiteY2"/>
                </a:cxn>
              </a:cxnLst>
              <a:rect l="l" t="t" r="r" b="b"/>
              <a:pathLst>
                <a:path w="2152650" h="1009650">
                  <a:moveTo>
                    <a:pt x="3572" y="968454"/>
                  </a:moveTo>
                  <a:cubicBezTo>
                    <a:pt x="60722" y="426482"/>
                    <a:pt x="519827" y="3572"/>
                    <a:pt x="1077039" y="3572"/>
                  </a:cubicBezTo>
                  <a:cubicBezTo>
                    <a:pt x="1647587" y="3572"/>
                    <a:pt x="2115265" y="446484"/>
                    <a:pt x="2154317" y="1006554"/>
                  </a:cubicBezTo>
                </a:path>
              </a:pathLst>
            </a:custGeom>
            <a:noFill/>
            <a:ln w="12700" cap="flat">
              <a:solidFill>
                <a:schemeClr val="bg1"/>
              </a:solidFill>
              <a:custDash>
                <a:ds d="607373" sp="607373"/>
              </a:custDash>
              <a:miter/>
            </a:ln>
          </p:spPr>
          <p:txBody>
            <a:bodyPr rtlCol="0" anchor="ctr"/>
            <a:lstStyle/>
            <a:p>
              <a:endParaRPr lang="sv-SE"/>
            </a:p>
          </p:txBody>
        </p:sp>
        <p:sp>
          <p:nvSpPr>
            <p:cNvPr id="29" name="Frihandsfigur: Form 28">
              <a:extLst>
                <a:ext uri="{FF2B5EF4-FFF2-40B4-BE49-F238E27FC236}">
                  <a16:creationId xmlns:a16="http://schemas.microsoft.com/office/drawing/2014/main" id="{3C24FC52-6773-49B4-8246-543EE561AB82}"/>
                </a:ext>
              </a:extLst>
            </p:cNvPr>
            <p:cNvSpPr/>
            <p:nvPr/>
          </p:nvSpPr>
          <p:spPr>
            <a:xfrm>
              <a:off x="7173515" y="4465558"/>
              <a:ext cx="9525" cy="38100"/>
            </a:xfrm>
            <a:custGeom>
              <a:avLst/>
              <a:gdLst>
                <a:gd name="connsiteX0" fmla="*/ 3572 w 0"/>
                <a:gd name="connsiteY0" fmla="*/ 3572 h 38100"/>
                <a:gd name="connsiteX1" fmla="*/ 4524 w 0"/>
                <a:gd name="connsiteY1" fmla="*/ 41672 h 38100"/>
              </a:gdLst>
              <a:ahLst/>
              <a:cxnLst>
                <a:cxn ang="0">
                  <a:pos x="connsiteX0" y="connsiteY0"/>
                </a:cxn>
                <a:cxn ang="0">
                  <a:pos x="connsiteX1" y="connsiteY1"/>
                </a:cxn>
              </a:cxnLst>
              <a:rect l="l" t="t" r="r" b="b"/>
              <a:pathLst>
                <a:path h="38100">
                  <a:moveTo>
                    <a:pt x="3572" y="3572"/>
                  </a:moveTo>
                  <a:cubicBezTo>
                    <a:pt x="3572" y="15954"/>
                    <a:pt x="4524" y="29289"/>
                    <a:pt x="4524" y="41672"/>
                  </a:cubicBezTo>
                </a:path>
              </a:pathLst>
            </a:custGeom>
            <a:noFill/>
            <a:ln w="12700" cap="flat">
              <a:solidFill>
                <a:schemeClr val="bg1"/>
              </a:solidFill>
              <a:prstDash val="solid"/>
              <a:miter/>
            </a:ln>
          </p:spPr>
          <p:txBody>
            <a:bodyPr rtlCol="0" anchor="ctr"/>
            <a:lstStyle/>
            <a:p>
              <a:endParaRPr lang="sv-SE"/>
            </a:p>
          </p:txBody>
        </p:sp>
      </p:grpSp>
      <p:pic>
        <p:nvPicPr>
          <p:cNvPr id="4" name="Bildobjekt 3" descr="En bild som visar ritning&#10;&#10;Automatiskt genererad beskrivning">
            <a:extLst>
              <a:ext uri="{FF2B5EF4-FFF2-40B4-BE49-F238E27FC236}">
                <a16:creationId xmlns:a16="http://schemas.microsoft.com/office/drawing/2014/main" id="{C4E38D13-B3F9-435F-8F8F-DB7006D9F447}"/>
              </a:ext>
            </a:extLst>
          </p:cNvPr>
          <p:cNvPicPr>
            <a:picLocks noChangeAspect="1"/>
          </p:cNvPicPr>
          <p:nvPr userDrawn="1"/>
        </p:nvPicPr>
        <p:blipFill>
          <a:blip r:embed="rId2"/>
          <a:stretch>
            <a:fillRect/>
          </a:stretch>
        </p:blipFill>
        <p:spPr>
          <a:xfrm>
            <a:off x="827480" y="4681435"/>
            <a:ext cx="1436076" cy="1759290"/>
          </a:xfrm>
          <a:prstGeom prst="rect">
            <a:avLst/>
          </a:prstGeom>
        </p:spPr>
      </p:pic>
    </p:spTree>
    <p:extLst>
      <p:ext uri="{BB962C8B-B14F-4D97-AF65-F5344CB8AC3E}">
        <p14:creationId xmlns:p14="http://schemas.microsoft.com/office/powerpoint/2010/main" val="512112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vå innehåll">
    <p:spTree>
      <p:nvGrpSpPr>
        <p:cNvPr id="1" name=""/>
        <p:cNvGrpSpPr/>
        <p:nvPr/>
      </p:nvGrpSpPr>
      <p:grpSpPr>
        <a:xfrm>
          <a:off x="0" y="0"/>
          <a:ext cx="0" cy="0"/>
          <a:chOff x="0" y="0"/>
          <a:chExt cx="0" cy="0"/>
        </a:xfrm>
      </p:grpSpPr>
      <p:sp>
        <p:nvSpPr>
          <p:cNvPr id="2" name="Rubrik 1"/>
          <p:cNvSpPr>
            <a:spLocks noGrp="1"/>
          </p:cNvSpPr>
          <p:nvPr>
            <p:ph type="title"/>
          </p:nvPr>
        </p:nvSpPr>
        <p:spPr>
          <a:xfrm>
            <a:off x="750243" y="1029494"/>
            <a:ext cx="7627219" cy="1031081"/>
          </a:xfrm>
        </p:spPr>
        <p:txBody>
          <a:bodyPr/>
          <a:lstStyle/>
          <a:p>
            <a:r>
              <a:rPr lang="sv-SE"/>
              <a:t>Klicka här för att ändra mall för rubrikformat</a:t>
            </a:r>
            <a:endParaRPr lang="sv-SE" dirty="0"/>
          </a:p>
        </p:txBody>
      </p:sp>
      <p:sp>
        <p:nvSpPr>
          <p:cNvPr id="8" name="Platshållare för innehåll 2">
            <a:extLst>
              <a:ext uri="{FF2B5EF4-FFF2-40B4-BE49-F238E27FC236}">
                <a16:creationId xmlns:a16="http://schemas.microsoft.com/office/drawing/2014/main" id="{1834254C-9BAD-4CF9-998E-CD43CA703D97}"/>
              </a:ext>
            </a:extLst>
          </p:cNvPr>
          <p:cNvSpPr>
            <a:spLocks noGrp="1"/>
          </p:cNvSpPr>
          <p:nvPr>
            <p:ph idx="1"/>
          </p:nvPr>
        </p:nvSpPr>
        <p:spPr>
          <a:xfrm>
            <a:off x="725689" y="2420938"/>
            <a:ext cx="3690958" cy="390948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p:txBody>
      </p:sp>
      <p:sp>
        <p:nvSpPr>
          <p:cNvPr id="11" name="Platshållare för innehåll 2">
            <a:extLst>
              <a:ext uri="{FF2B5EF4-FFF2-40B4-BE49-F238E27FC236}">
                <a16:creationId xmlns:a16="http://schemas.microsoft.com/office/drawing/2014/main" id="{391E7B50-F211-4773-9434-6D9056770638}"/>
              </a:ext>
            </a:extLst>
          </p:cNvPr>
          <p:cNvSpPr>
            <a:spLocks noGrp="1"/>
          </p:cNvSpPr>
          <p:nvPr>
            <p:ph idx="13"/>
          </p:nvPr>
        </p:nvSpPr>
        <p:spPr>
          <a:xfrm>
            <a:off x="4686504" y="2420938"/>
            <a:ext cx="3690958" cy="390948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p:txBody>
      </p:sp>
      <p:grpSp>
        <p:nvGrpSpPr>
          <p:cNvPr id="4" name="Bild 2">
            <a:extLst>
              <a:ext uri="{FF2B5EF4-FFF2-40B4-BE49-F238E27FC236}">
                <a16:creationId xmlns:a16="http://schemas.microsoft.com/office/drawing/2014/main" id="{B5B7B78E-801B-4906-8DD6-528326F931C7}"/>
              </a:ext>
            </a:extLst>
          </p:cNvPr>
          <p:cNvGrpSpPr/>
          <p:nvPr/>
        </p:nvGrpSpPr>
        <p:grpSpPr>
          <a:xfrm>
            <a:off x="8648700" y="-2324098"/>
            <a:ext cx="4178299" cy="8356598"/>
            <a:chOff x="5014912" y="1266825"/>
            <a:chExt cx="2162175" cy="4324350"/>
          </a:xfrm>
        </p:grpSpPr>
        <p:sp>
          <p:nvSpPr>
            <p:cNvPr id="5" name="Frihandsfigur: Form 4">
              <a:extLst>
                <a:ext uri="{FF2B5EF4-FFF2-40B4-BE49-F238E27FC236}">
                  <a16:creationId xmlns:a16="http://schemas.microsoft.com/office/drawing/2014/main" id="{84F6DAFE-A40C-4327-8B68-D998EC99B965}"/>
                </a:ext>
              </a:extLst>
            </p:cNvPr>
            <p:cNvSpPr/>
            <p:nvPr/>
          </p:nvSpPr>
          <p:spPr>
            <a:xfrm>
              <a:off x="5014198" y="4503658"/>
              <a:ext cx="2162175" cy="1085850"/>
            </a:xfrm>
            <a:custGeom>
              <a:avLst/>
              <a:gdLst>
                <a:gd name="connsiteX0" fmla="*/ 2162889 w 2162175"/>
                <a:gd name="connsiteY0" fmla="*/ 3572 h 1085850"/>
                <a:gd name="connsiteX1" fmla="*/ 1082754 w 2162175"/>
                <a:gd name="connsiteY1" fmla="*/ 1083707 h 1085850"/>
                <a:gd name="connsiteX2" fmla="*/ 3572 w 2162175"/>
                <a:gd name="connsiteY2" fmla="*/ 3572 h 1085850"/>
                <a:gd name="connsiteX3" fmla="*/ 2162889 w 2162175"/>
                <a:gd name="connsiteY3" fmla="*/ 3572 h 1085850"/>
              </a:gdLst>
              <a:ahLst/>
              <a:cxnLst>
                <a:cxn ang="0">
                  <a:pos x="connsiteX0" y="connsiteY0"/>
                </a:cxn>
                <a:cxn ang="0">
                  <a:pos x="connsiteX1" y="connsiteY1"/>
                </a:cxn>
                <a:cxn ang="0">
                  <a:pos x="connsiteX2" y="connsiteY2"/>
                </a:cxn>
                <a:cxn ang="0">
                  <a:pos x="connsiteX3" y="connsiteY3"/>
                </a:cxn>
              </a:cxnLst>
              <a:rect l="l" t="t" r="r" b="b"/>
              <a:pathLst>
                <a:path w="2162175" h="1085850">
                  <a:moveTo>
                    <a:pt x="2162889" y="3572"/>
                  </a:moveTo>
                  <a:cubicBezTo>
                    <a:pt x="2162889" y="599837"/>
                    <a:pt x="1679019" y="1083707"/>
                    <a:pt x="1082754" y="1083707"/>
                  </a:cubicBezTo>
                  <a:cubicBezTo>
                    <a:pt x="486489" y="1083707"/>
                    <a:pt x="3572" y="599837"/>
                    <a:pt x="3572" y="3572"/>
                  </a:cubicBezTo>
                  <a:lnTo>
                    <a:pt x="2162889" y="3572"/>
                  </a:lnTo>
                  <a:close/>
                </a:path>
              </a:pathLst>
            </a:custGeom>
            <a:noFill/>
            <a:ln w="12700" cap="flat">
              <a:solidFill>
                <a:srgbClr val="000000"/>
              </a:solidFill>
              <a:prstDash val="solid"/>
              <a:miter/>
            </a:ln>
          </p:spPr>
          <p:txBody>
            <a:bodyPr rtlCol="0" anchor="ctr"/>
            <a:lstStyle/>
            <a:p>
              <a:endParaRPr lang="sv-SE"/>
            </a:p>
          </p:txBody>
        </p:sp>
        <p:sp>
          <p:nvSpPr>
            <p:cNvPr id="6" name="Frihandsfigur: Form 5">
              <a:extLst>
                <a:ext uri="{FF2B5EF4-FFF2-40B4-BE49-F238E27FC236}">
                  <a16:creationId xmlns:a16="http://schemas.microsoft.com/office/drawing/2014/main" id="{C0697574-ED35-47E9-8C32-04DD60F42F25}"/>
                </a:ext>
              </a:extLst>
            </p:cNvPr>
            <p:cNvSpPr/>
            <p:nvPr/>
          </p:nvSpPr>
          <p:spPr>
            <a:xfrm>
              <a:off x="5014198" y="1263253"/>
              <a:ext cx="9525" cy="3238500"/>
            </a:xfrm>
            <a:custGeom>
              <a:avLst/>
              <a:gdLst>
                <a:gd name="connsiteX0" fmla="*/ 3572 w 0"/>
                <a:gd name="connsiteY0" fmla="*/ 3243977 h 3238500"/>
                <a:gd name="connsiteX1" fmla="*/ 3572 w 0"/>
                <a:gd name="connsiteY1" fmla="*/ 3572 h 3238500"/>
              </a:gdLst>
              <a:ahLst/>
              <a:cxnLst>
                <a:cxn ang="0">
                  <a:pos x="connsiteX0" y="connsiteY0"/>
                </a:cxn>
                <a:cxn ang="0">
                  <a:pos x="connsiteX1" y="connsiteY1"/>
                </a:cxn>
              </a:cxnLst>
              <a:rect l="l" t="t" r="r" b="b"/>
              <a:pathLst>
                <a:path h="3238500">
                  <a:moveTo>
                    <a:pt x="3572" y="3243977"/>
                  </a:moveTo>
                  <a:lnTo>
                    <a:pt x="3572" y="3572"/>
                  </a:lnTo>
                </a:path>
              </a:pathLst>
            </a:custGeom>
            <a:ln w="12700" cap="flat">
              <a:solidFill>
                <a:srgbClr val="000000"/>
              </a:solidFill>
              <a:prstDash val="solid"/>
              <a:miter/>
            </a:ln>
          </p:spPr>
          <p:txBody>
            <a:bodyPr rtlCol="0" anchor="ctr"/>
            <a:lstStyle/>
            <a:p>
              <a:endParaRPr lang="sv-SE"/>
            </a:p>
          </p:txBody>
        </p:sp>
        <p:sp>
          <p:nvSpPr>
            <p:cNvPr id="7" name="Frihandsfigur: Form 6">
              <a:extLst>
                <a:ext uri="{FF2B5EF4-FFF2-40B4-BE49-F238E27FC236}">
                  <a16:creationId xmlns:a16="http://schemas.microsoft.com/office/drawing/2014/main" id="{B0692184-58AE-445D-8762-8E1006C07B77}"/>
                </a:ext>
              </a:extLst>
            </p:cNvPr>
            <p:cNvSpPr/>
            <p:nvPr/>
          </p:nvSpPr>
          <p:spPr>
            <a:xfrm>
              <a:off x="7173515" y="1263253"/>
              <a:ext cx="9525" cy="3238500"/>
            </a:xfrm>
            <a:custGeom>
              <a:avLst/>
              <a:gdLst>
                <a:gd name="connsiteX0" fmla="*/ 3572 w 0"/>
                <a:gd name="connsiteY0" fmla="*/ 3243977 h 3238500"/>
                <a:gd name="connsiteX1" fmla="*/ 3572 w 0"/>
                <a:gd name="connsiteY1" fmla="*/ 3572 h 3238500"/>
              </a:gdLst>
              <a:ahLst/>
              <a:cxnLst>
                <a:cxn ang="0">
                  <a:pos x="connsiteX0" y="connsiteY0"/>
                </a:cxn>
                <a:cxn ang="0">
                  <a:pos x="connsiteX1" y="connsiteY1"/>
                </a:cxn>
              </a:cxnLst>
              <a:rect l="l" t="t" r="r" b="b"/>
              <a:pathLst>
                <a:path h="3238500">
                  <a:moveTo>
                    <a:pt x="3572" y="3243977"/>
                  </a:moveTo>
                  <a:lnTo>
                    <a:pt x="3572" y="3572"/>
                  </a:lnTo>
                </a:path>
              </a:pathLst>
            </a:custGeom>
            <a:ln w="12700" cap="flat">
              <a:solidFill>
                <a:srgbClr val="000000"/>
              </a:solidFill>
              <a:prstDash val="solid"/>
              <a:miter/>
            </a:ln>
          </p:spPr>
          <p:txBody>
            <a:bodyPr rtlCol="0" anchor="ctr"/>
            <a:lstStyle/>
            <a:p>
              <a:endParaRPr lang="sv-SE"/>
            </a:p>
          </p:txBody>
        </p:sp>
        <p:sp>
          <p:nvSpPr>
            <p:cNvPr id="9" name="Frihandsfigur: Form 8">
              <a:extLst>
                <a:ext uri="{FF2B5EF4-FFF2-40B4-BE49-F238E27FC236}">
                  <a16:creationId xmlns:a16="http://schemas.microsoft.com/office/drawing/2014/main" id="{603C74B2-0BD3-47EA-85AE-05589E8FA9C5}"/>
                </a:ext>
              </a:extLst>
            </p:cNvPr>
            <p:cNvSpPr/>
            <p:nvPr/>
          </p:nvSpPr>
          <p:spPr>
            <a:xfrm>
              <a:off x="5014198" y="4465558"/>
              <a:ext cx="9525" cy="38100"/>
            </a:xfrm>
            <a:custGeom>
              <a:avLst/>
              <a:gdLst>
                <a:gd name="connsiteX0" fmla="*/ 3572 w 0"/>
                <a:gd name="connsiteY0" fmla="*/ 41672 h 38100"/>
                <a:gd name="connsiteX1" fmla="*/ 4524 w 0"/>
                <a:gd name="connsiteY1" fmla="*/ 3572 h 38100"/>
              </a:gdLst>
              <a:ahLst/>
              <a:cxnLst>
                <a:cxn ang="0">
                  <a:pos x="connsiteX0" y="connsiteY0"/>
                </a:cxn>
                <a:cxn ang="0">
                  <a:pos x="connsiteX1" y="connsiteY1"/>
                </a:cxn>
              </a:cxnLst>
              <a:rect l="l" t="t" r="r" b="b"/>
              <a:pathLst>
                <a:path h="38100">
                  <a:moveTo>
                    <a:pt x="3572" y="41672"/>
                  </a:moveTo>
                  <a:cubicBezTo>
                    <a:pt x="3572" y="29289"/>
                    <a:pt x="3572" y="15954"/>
                    <a:pt x="4524" y="3572"/>
                  </a:cubicBezTo>
                </a:path>
              </a:pathLst>
            </a:custGeom>
            <a:noFill/>
            <a:ln w="12700" cap="flat">
              <a:solidFill>
                <a:srgbClr val="000000"/>
              </a:solidFill>
              <a:prstDash val="solid"/>
              <a:miter/>
            </a:ln>
          </p:spPr>
          <p:txBody>
            <a:bodyPr rtlCol="0" anchor="ctr"/>
            <a:lstStyle/>
            <a:p>
              <a:endParaRPr lang="sv-SE"/>
            </a:p>
          </p:txBody>
        </p:sp>
        <p:sp>
          <p:nvSpPr>
            <p:cNvPr id="12" name="Frihandsfigur: Form 11">
              <a:extLst>
                <a:ext uri="{FF2B5EF4-FFF2-40B4-BE49-F238E27FC236}">
                  <a16:creationId xmlns:a16="http://schemas.microsoft.com/office/drawing/2014/main" id="{1A8027DA-9ECF-4144-B54A-D1736E9DF891}"/>
                </a:ext>
              </a:extLst>
            </p:cNvPr>
            <p:cNvSpPr/>
            <p:nvPr/>
          </p:nvSpPr>
          <p:spPr>
            <a:xfrm>
              <a:off x="5019913" y="3423523"/>
              <a:ext cx="2152650" cy="1009650"/>
            </a:xfrm>
            <a:custGeom>
              <a:avLst/>
              <a:gdLst>
                <a:gd name="connsiteX0" fmla="*/ 3572 w 2152650"/>
                <a:gd name="connsiteY0" fmla="*/ 968454 h 1009650"/>
                <a:gd name="connsiteX1" fmla="*/ 1077039 w 2152650"/>
                <a:gd name="connsiteY1" fmla="*/ 3572 h 1009650"/>
                <a:gd name="connsiteX2" fmla="*/ 2154317 w 2152650"/>
                <a:gd name="connsiteY2" fmla="*/ 1006554 h 1009650"/>
              </a:gdLst>
              <a:ahLst/>
              <a:cxnLst>
                <a:cxn ang="0">
                  <a:pos x="connsiteX0" y="connsiteY0"/>
                </a:cxn>
                <a:cxn ang="0">
                  <a:pos x="connsiteX1" y="connsiteY1"/>
                </a:cxn>
                <a:cxn ang="0">
                  <a:pos x="connsiteX2" y="connsiteY2"/>
                </a:cxn>
              </a:cxnLst>
              <a:rect l="l" t="t" r="r" b="b"/>
              <a:pathLst>
                <a:path w="2152650" h="1009650">
                  <a:moveTo>
                    <a:pt x="3572" y="968454"/>
                  </a:moveTo>
                  <a:cubicBezTo>
                    <a:pt x="60722" y="426482"/>
                    <a:pt x="519827" y="3572"/>
                    <a:pt x="1077039" y="3572"/>
                  </a:cubicBezTo>
                  <a:cubicBezTo>
                    <a:pt x="1647587" y="3572"/>
                    <a:pt x="2115265" y="446484"/>
                    <a:pt x="2154317" y="1006554"/>
                  </a:cubicBezTo>
                </a:path>
              </a:pathLst>
            </a:custGeom>
            <a:noFill/>
            <a:ln w="12700" cap="flat">
              <a:solidFill>
                <a:srgbClr val="000000"/>
              </a:solidFill>
              <a:custDash>
                <a:ds d="607373" sp="607373"/>
              </a:custDash>
              <a:miter/>
            </a:ln>
          </p:spPr>
          <p:txBody>
            <a:bodyPr rtlCol="0" anchor="ctr"/>
            <a:lstStyle/>
            <a:p>
              <a:endParaRPr lang="sv-SE"/>
            </a:p>
          </p:txBody>
        </p:sp>
        <p:sp>
          <p:nvSpPr>
            <p:cNvPr id="13" name="Frihandsfigur: Form 12">
              <a:extLst>
                <a:ext uri="{FF2B5EF4-FFF2-40B4-BE49-F238E27FC236}">
                  <a16:creationId xmlns:a16="http://schemas.microsoft.com/office/drawing/2014/main" id="{476C6D31-E6B4-447C-89A4-73B072D55916}"/>
                </a:ext>
              </a:extLst>
            </p:cNvPr>
            <p:cNvSpPr/>
            <p:nvPr/>
          </p:nvSpPr>
          <p:spPr>
            <a:xfrm>
              <a:off x="7173515" y="4465558"/>
              <a:ext cx="9525" cy="38100"/>
            </a:xfrm>
            <a:custGeom>
              <a:avLst/>
              <a:gdLst>
                <a:gd name="connsiteX0" fmla="*/ 3572 w 0"/>
                <a:gd name="connsiteY0" fmla="*/ 3572 h 38100"/>
                <a:gd name="connsiteX1" fmla="*/ 4524 w 0"/>
                <a:gd name="connsiteY1" fmla="*/ 41672 h 38100"/>
              </a:gdLst>
              <a:ahLst/>
              <a:cxnLst>
                <a:cxn ang="0">
                  <a:pos x="connsiteX0" y="connsiteY0"/>
                </a:cxn>
                <a:cxn ang="0">
                  <a:pos x="connsiteX1" y="connsiteY1"/>
                </a:cxn>
              </a:cxnLst>
              <a:rect l="l" t="t" r="r" b="b"/>
              <a:pathLst>
                <a:path h="38100">
                  <a:moveTo>
                    <a:pt x="3572" y="3572"/>
                  </a:moveTo>
                  <a:cubicBezTo>
                    <a:pt x="3572" y="15954"/>
                    <a:pt x="4524" y="29289"/>
                    <a:pt x="4524" y="41672"/>
                  </a:cubicBezTo>
                </a:path>
              </a:pathLst>
            </a:custGeom>
            <a:noFill/>
            <a:ln w="12700" cap="flat">
              <a:solidFill>
                <a:srgbClr val="000000"/>
              </a:solidFill>
              <a:prstDash val="solid"/>
              <a:miter/>
            </a:ln>
          </p:spPr>
          <p:txBody>
            <a:bodyPr rtlCol="0" anchor="ctr"/>
            <a:lstStyle/>
            <a:p>
              <a:endParaRPr lang="sv-SE"/>
            </a:p>
          </p:txBody>
        </p:sp>
      </p:grpSp>
      <p:pic>
        <p:nvPicPr>
          <p:cNvPr id="14" name="Bildobjekt 13" descr="En bild som visar ritning&#10;&#10;Automatiskt genererad beskrivning">
            <a:extLst>
              <a:ext uri="{FF2B5EF4-FFF2-40B4-BE49-F238E27FC236}">
                <a16:creationId xmlns:a16="http://schemas.microsoft.com/office/drawing/2014/main" id="{631DD1C1-B772-422F-B5F1-97E25D2D4C7B}"/>
              </a:ext>
            </a:extLst>
          </p:cNvPr>
          <p:cNvPicPr>
            <a:picLocks noChangeAspect="1"/>
          </p:cNvPicPr>
          <p:nvPr userDrawn="1"/>
        </p:nvPicPr>
        <p:blipFill>
          <a:blip r:embed="rId2"/>
          <a:stretch>
            <a:fillRect/>
          </a:stretch>
        </p:blipFill>
        <p:spPr>
          <a:xfrm>
            <a:off x="11420622" y="111458"/>
            <a:ext cx="485360" cy="594598"/>
          </a:xfrm>
          <a:prstGeom prst="rect">
            <a:avLst/>
          </a:prstGeom>
        </p:spPr>
      </p:pic>
    </p:spTree>
    <p:extLst>
      <p:ext uri="{BB962C8B-B14F-4D97-AF65-F5344CB8AC3E}">
        <p14:creationId xmlns:p14="http://schemas.microsoft.com/office/powerpoint/2010/main" val="31180626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vå innehåll och bild">
    <p:spTree>
      <p:nvGrpSpPr>
        <p:cNvPr id="1" name=""/>
        <p:cNvGrpSpPr/>
        <p:nvPr/>
      </p:nvGrpSpPr>
      <p:grpSpPr>
        <a:xfrm>
          <a:off x="0" y="0"/>
          <a:ext cx="0" cy="0"/>
          <a:chOff x="0" y="0"/>
          <a:chExt cx="0" cy="0"/>
        </a:xfrm>
      </p:grpSpPr>
      <p:sp>
        <p:nvSpPr>
          <p:cNvPr id="2" name="Rubrik 1"/>
          <p:cNvSpPr>
            <a:spLocks noGrp="1"/>
          </p:cNvSpPr>
          <p:nvPr>
            <p:ph type="title"/>
          </p:nvPr>
        </p:nvSpPr>
        <p:spPr>
          <a:xfrm>
            <a:off x="728369" y="1029494"/>
            <a:ext cx="7756345" cy="1031081"/>
          </a:xfrm>
        </p:spPr>
        <p:txBody>
          <a:bodyPr/>
          <a:lstStyle/>
          <a:p>
            <a:r>
              <a:rPr lang="sv-SE"/>
              <a:t>Klicka här för att ändra mall för rubrikformat</a:t>
            </a:r>
            <a:endParaRPr lang="sv-SE" dirty="0"/>
          </a:p>
        </p:txBody>
      </p:sp>
      <p:sp>
        <p:nvSpPr>
          <p:cNvPr id="8" name="Platshållare för innehåll 2">
            <a:extLst>
              <a:ext uri="{FF2B5EF4-FFF2-40B4-BE49-F238E27FC236}">
                <a16:creationId xmlns:a16="http://schemas.microsoft.com/office/drawing/2014/main" id="{1834254C-9BAD-4CF9-998E-CD43CA703D97}"/>
              </a:ext>
            </a:extLst>
          </p:cNvPr>
          <p:cNvSpPr>
            <a:spLocks noGrp="1"/>
          </p:cNvSpPr>
          <p:nvPr>
            <p:ph idx="1"/>
          </p:nvPr>
        </p:nvSpPr>
        <p:spPr>
          <a:xfrm>
            <a:off x="728369" y="2420938"/>
            <a:ext cx="3786481" cy="392429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p:txBody>
      </p:sp>
      <p:sp>
        <p:nvSpPr>
          <p:cNvPr id="11" name="Platshållare för innehåll 2">
            <a:extLst>
              <a:ext uri="{FF2B5EF4-FFF2-40B4-BE49-F238E27FC236}">
                <a16:creationId xmlns:a16="http://schemas.microsoft.com/office/drawing/2014/main" id="{391E7B50-F211-4773-9434-6D9056770638}"/>
              </a:ext>
            </a:extLst>
          </p:cNvPr>
          <p:cNvSpPr>
            <a:spLocks noGrp="1"/>
          </p:cNvSpPr>
          <p:nvPr>
            <p:ph idx="13"/>
          </p:nvPr>
        </p:nvSpPr>
        <p:spPr>
          <a:xfrm>
            <a:off x="4697514" y="2420938"/>
            <a:ext cx="3787200" cy="3924301"/>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p:txBody>
      </p:sp>
      <p:sp>
        <p:nvSpPr>
          <p:cNvPr id="10" name="Platshållare för bild 9">
            <a:extLst>
              <a:ext uri="{FF2B5EF4-FFF2-40B4-BE49-F238E27FC236}">
                <a16:creationId xmlns:a16="http://schemas.microsoft.com/office/drawing/2014/main" id="{B257B74F-6CE8-4E29-ABEF-A65364B7B2F7}"/>
              </a:ext>
            </a:extLst>
          </p:cNvPr>
          <p:cNvSpPr>
            <a:spLocks noGrp="1"/>
          </p:cNvSpPr>
          <p:nvPr>
            <p:ph type="pic" sz="quarter" idx="14" hasCustomPrompt="1"/>
          </p:nvPr>
        </p:nvSpPr>
        <p:spPr>
          <a:xfrm>
            <a:off x="8667378" y="2420938"/>
            <a:ext cx="3297610" cy="3924300"/>
          </a:xfrm>
        </p:spPr>
        <p:txBody>
          <a:bodyPr anchor="ctr" anchorCtr="0"/>
          <a:lstStyle>
            <a:lvl1pPr marL="0" indent="0">
              <a:buNone/>
              <a:defRPr sz="1400"/>
            </a:lvl1pPr>
          </a:lstStyle>
          <a:p>
            <a:r>
              <a:rPr lang="sv-SE" dirty="0"/>
              <a:t>   Klicka på ikonen för att lägga till en bild</a:t>
            </a:r>
          </a:p>
        </p:txBody>
      </p:sp>
      <p:pic>
        <p:nvPicPr>
          <p:cNvPr id="6" name="Bildobjekt 5" descr="En bild som visar ritning&#10;&#10;Automatiskt genererad beskrivning">
            <a:extLst>
              <a:ext uri="{FF2B5EF4-FFF2-40B4-BE49-F238E27FC236}">
                <a16:creationId xmlns:a16="http://schemas.microsoft.com/office/drawing/2014/main" id="{B1CB8B10-C919-49B7-A034-39A4F92FBA33}"/>
              </a:ext>
            </a:extLst>
          </p:cNvPr>
          <p:cNvPicPr>
            <a:picLocks noChangeAspect="1"/>
          </p:cNvPicPr>
          <p:nvPr userDrawn="1"/>
        </p:nvPicPr>
        <p:blipFill>
          <a:blip r:embed="rId2"/>
          <a:stretch>
            <a:fillRect/>
          </a:stretch>
        </p:blipFill>
        <p:spPr>
          <a:xfrm>
            <a:off x="11420622" y="111458"/>
            <a:ext cx="485360" cy="594598"/>
          </a:xfrm>
          <a:prstGeom prst="rect">
            <a:avLst/>
          </a:prstGeom>
        </p:spPr>
      </p:pic>
    </p:spTree>
    <p:extLst>
      <p:ext uri="{BB962C8B-B14F-4D97-AF65-F5344CB8AC3E}">
        <p14:creationId xmlns:p14="http://schemas.microsoft.com/office/powerpoint/2010/main" val="22515521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re innehåll med rubriker">
    <p:spTree>
      <p:nvGrpSpPr>
        <p:cNvPr id="1" name=""/>
        <p:cNvGrpSpPr/>
        <p:nvPr/>
      </p:nvGrpSpPr>
      <p:grpSpPr>
        <a:xfrm>
          <a:off x="0" y="0"/>
          <a:ext cx="0" cy="0"/>
          <a:chOff x="0" y="0"/>
          <a:chExt cx="0" cy="0"/>
        </a:xfrm>
      </p:grpSpPr>
      <p:sp>
        <p:nvSpPr>
          <p:cNvPr id="2" name="Rubrik 1"/>
          <p:cNvSpPr>
            <a:spLocks noGrp="1"/>
          </p:cNvSpPr>
          <p:nvPr>
            <p:ph type="title"/>
          </p:nvPr>
        </p:nvSpPr>
        <p:spPr>
          <a:xfrm>
            <a:off x="728368" y="1029494"/>
            <a:ext cx="10623845" cy="670719"/>
          </a:xfrm>
        </p:spPr>
        <p:txBody>
          <a:bodyPr/>
          <a:lstStyle/>
          <a:p>
            <a:r>
              <a:rPr lang="sv-SE"/>
              <a:t>Klicka här för att ändra mall för rubrikformat</a:t>
            </a:r>
            <a:endParaRPr lang="sv-SE" dirty="0"/>
          </a:p>
        </p:txBody>
      </p:sp>
      <p:sp>
        <p:nvSpPr>
          <p:cNvPr id="4" name="Platshållare för text 3">
            <a:extLst>
              <a:ext uri="{FF2B5EF4-FFF2-40B4-BE49-F238E27FC236}">
                <a16:creationId xmlns:a16="http://schemas.microsoft.com/office/drawing/2014/main" id="{268FE90F-52DE-4037-82E7-B526C6A59762}"/>
              </a:ext>
            </a:extLst>
          </p:cNvPr>
          <p:cNvSpPr>
            <a:spLocks noGrp="1"/>
          </p:cNvSpPr>
          <p:nvPr>
            <p:ph type="body" sz="quarter" idx="15"/>
          </p:nvPr>
        </p:nvSpPr>
        <p:spPr>
          <a:xfrm>
            <a:off x="732044" y="2060575"/>
            <a:ext cx="3600000" cy="352425"/>
          </a:xfrm>
        </p:spPr>
        <p:txBody>
          <a:bodyPr/>
          <a:lstStyle>
            <a:lvl1pPr marL="0" indent="0">
              <a:buNone/>
              <a:defRPr b="1"/>
            </a:lvl1pPr>
          </a:lstStyle>
          <a:p>
            <a:pPr lvl="0"/>
            <a:r>
              <a:rPr lang="sv-SE"/>
              <a:t>Klicka här för att ändra format på bakgrundstexten</a:t>
            </a:r>
          </a:p>
        </p:txBody>
      </p:sp>
      <p:sp>
        <p:nvSpPr>
          <p:cNvPr id="8" name="Platshållare för innehåll 2">
            <a:extLst>
              <a:ext uri="{FF2B5EF4-FFF2-40B4-BE49-F238E27FC236}">
                <a16:creationId xmlns:a16="http://schemas.microsoft.com/office/drawing/2014/main" id="{1834254C-9BAD-4CF9-998E-CD43CA703D97}"/>
              </a:ext>
            </a:extLst>
          </p:cNvPr>
          <p:cNvSpPr>
            <a:spLocks noGrp="1"/>
          </p:cNvSpPr>
          <p:nvPr>
            <p:ph idx="1"/>
          </p:nvPr>
        </p:nvSpPr>
        <p:spPr>
          <a:xfrm>
            <a:off x="728368" y="2628901"/>
            <a:ext cx="3600000" cy="37131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p:txBody>
      </p:sp>
      <p:sp>
        <p:nvSpPr>
          <p:cNvPr id="9" name="Platshållare för text 3">
            <a:extLst>
              <a:ext uri="{FF2B5EF4-FFF2-40B4-BE49-F238E27FC236}">
                <a16:creationId xmlns:a16="http://schemas.microsoft.com/office/drawing/2014/main" id="{0F11A86A-2F4B-4E92-A65E-1EC522D728E0}"/>
              </a:ext>
            </a:extLst>
          </p:cNvPr>
          <p:cNvSpPr>
            <a:spLocks noGrp="1"/>
          </p:cNvSpPr>
          <p:nvPr>
            <p:ph type="body" sz="quarter" idx="16"/>
          </p:nvPr>
        </p:nvSpPr>
        <p:spPr>
          <a:xfrm>
            <a:off x="4543873" y="2060575"/>
            <a:ext cx="3600000" cy="352425"/>
          </a:xfrm>
        </p:spPr>
        <p:txBody>
          <a:bodyPr/>
          <a:lstStyle>
            <a:lvl1pPr marL="0" indent="0">
              <a:buNone/>
              <a:defRPr b="1" i="0"/>
            </a:lvl1pPr>
          </a:lstStyle>
          <a:p>
            <a:pPr lvl="0"/>
            <a:r>
              <a:rPr lang="sv-SE"/>
              <a:t>Klicka här för att ändra format på bakgrundstexten</a:t>
            </a:r>
          </a:p>
        </p:txBody>
      </p:sp>
      <p:sp>
        <p:nvSpPr>
          <p:cNvPr id="13" name="Platshållare för innehåll 2">
            <a:extLst>
              <a:ext uri="{FF2B5EF4-FFF2-40B4-BE49-F238E27FC236}">
                <a16:creationId xmlns:a16="http://schemas.microsoft.com/office/drawing/2014/main" id="{62284F5D-7522-4D14-8E05-57FE2468AD93}"/>
              </a:ext>
            </a:extLst>
          </p:cNvPr>
          <p:cNvSpPr>
            <a:spLocks noGrp="1"/>
          </p:cNvSpPr>
          <p:nvPr>
            <p:ph idx="18"/>
          </p:nvPr>
        </p:nvSpPr>
        <p:spPr>
          <a:xfrm>
            <a:off x="4543874" y="2632076"/>
            <a:ext cx="3600000" cy="3709987"/>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p:txBody>
      </p:sp>
      <p:sp>
        <p:nvSpPr>
          <p:cNvPr id="12" name="Platshållare för text 3">
            <a:extLst>
              <a:ext uri="{FF2B5EF4-FFF2-40B4-BE49-F238E27FC236}">
                <a16:creationId xmlns:a16="http://schemas.microsoft.com/office/drawing/2014/main" id="{CABEECD5-8023-46AF-BF9A-FD354B7356C5}"/>
              </a:ext>
            </a:extLst>
          </p:cNvPr>
          <p:cNvSpPr>
            <a:spLocks noGrp="1"/>
          </p:cNvSpPr>
          <p:nvPr>
            <p:ph type="body" sz="quarter" idx="17"/>
          </p:nvPr>
        </p:nvSpPr>
        <p:spPr>
          <a:xfrm>
            <a:off x="8359380" y="2057400"/>
            <a:ext cx="3600000" cy="355600"/>
          </a:xfrm>
        </p:spPr>
        <p:txBody>
          <a:bodyPr/>
          <a:lstStyle>
            <a:lvl1pPr marL="0" indent="0">
              <a:buNone/>
              <a:defRPr b="1"/>
            </a:lvl1pPr>
          </a:lstStyle>
          <a:p>
            <a:pPr lvl="0"/>
            <a:r>
              <a:rPr lang="sv-SE"/>
              <a:t>Klicka här för att ändra format på bakgrundstexten</a:t>
            </a:r>
          </a:p>
        </p:txBody>
      </p:sp>
      <p:sp>
        <p:nvSpPr>
          <p:cNvPr id="14" name="Platshållare för innehåll 2">
            <a:extLst>
              <a:ext uri="{FF2B5EF4-FFF2-40B4-BE49-F238E27FC236}">
                <a16:creationId xmlns:a16="http://schemas.microsoft.com/office/drawing/2014/main" id="{1CB14B13-610E-4C28-A01E-34BE1B0B4B36}"/>
              </a:ext>
            </a:extLst>
          </p:cNvPr>
          <p:cNvSpPr>
            <a:spLocks noGrp="1"/>
          </p:cNvSpPr>
          <p:nvPr>
            <p:ph idx="19"/>
          </p:nvPr>
        </p:nvSpPr>
        <p:spPr>
          <a:xfrm>
            <a:off x="8359380" y="2632076"/>
            <a:ext cx="3600000" cy="3709987"/>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p:txBody>
      </p:sp>
      <p:pic>
        <p:nvPicPr>
          <p:cNvPr id="10" name="Bildobjekt 9" descr="En bild som visar ritning&#10;&#10;Automatiskt genererad beskrivning">
            <a:extLst>
              <a:ext uri="{FF2B5EF4-FFF2-40B4-BE49-F238E27FC236}">
                <a16:creationId xmlns:a16="http://schemas.microsoft.com/office/drawing/2014/main" id="{10E13DE8-D8C6-4025-993B-BF319115E379}"/>
              </a:ext>
            </a:extLst>
          </p:cNvPr>
          <p:cNvPicPr>
            <a:picLocks noChangeAspect="1"/>
          </p:cNvPicPr>
          <p:nvPr userDrawn="1"/>
        </p:nvPicPr>
        <p:blipFill>
          <a:blip r:embed="rId2"/>
          <a:stretch>
            <a:fillRect/>
          </a:stretch>
        </p:blipFill>
        <p:spPr>
          <a:xfrm>
            <a:off x="11420622" y="111458"/>
            <a:ext cx="485360" cy="594598"/>
          </a:xfrm>
          <a:prstGeom prst="rect">
            <a:avLst/>
          </a:prstGeom>
        </p:spPr>
      </p:pic>
    </p:spTree>
    <p:extLst>
      <p:ext uri="{BB962C8B-B14F-4D97-AF65-F5344CB8AC3E}">
        <p14:creationId xmlns:p14="http://schemas.microsoft.com/office/powerpoint/2010/main" val="42464180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Innehåll och flera små bilder">
    <p:spTree>
      <p:nvGrpSpPr>
        <p:cNvPr id="1" name=""/>
        <p:cNvGrpSpPr/>
        <p:nvPr/>
      </p:nvGrpSpPr>
      <p:grpSpPr>
        <a:xfrm>
          <a:off x="0" y="0"/>
          <a:ext cx="0" cy="0"/>
          <a:chOff x="0" y="0"/>
          <a:chExt cx="0" cy="0"/>
        </a:xfrm>
      </p:grpSpPr>
      <p:sp>
        <p:nvSpPr>
          <p:cNvPr id="2" name="Rubrik 1"/>
          <p:cNvSpPr>
            <a:spLocks noGrp="1"/>
          </p:cNvSpPr>
          <p:nvPr>
            <p:ph type="title"/>
          </p:nvPr>
        </p:nvSpPr>
        <p:spPr>
          <a:xfrm>
            <a:off x="728370" y="1029496"/>
            <a:ext cx="5188245" cy="1031079"/>
          </a:xfrm>
        </p:spPr>
        <p:txBody>
          <a:bodyPr/>
          <a:lstStyle/>
          <a:p>
            <a:r>
              <a:rPr lang="sv-SE"/>
              <a:t>Klicka här för att ändra mall för rubrikformat</a:t>
            </a:r>
            <a:endParaRPr lang="sv-SE" dirty="0"/>
          </a:p>
        </p:txBody>
      </p:sp>
      <p:sp>
        <p:nvSpPr>
          <p:cNvPr id="8" name="Platshållare för innehåll 2">
            <a:extLst>
              <a:ext uri="{FF2B5EF4-FFF2-40B4-BE49-F238E27FC236}">
                <a16:creationId xmlns:a16="http://schemas.microsoft.com/office/drawing/2014/main" id="{1834254C-9BAD-4CF9-998E-CD43CA703D97}"/>
              </a:ext>
            </a:extLst>
          </p:cNvPr>
          <p:cNvSpPr>
            <a:spLocks noGrp="1"/>
          </p:cNvSpPr>
          <p:nvPr>
            <p:ph idx="1"/>
          </p:nvPr>
        </p:nvSpPr>
        <p:spPr>
          <a:xfrm>
            <a:off x="728370" y="2420938"/>
            <a:ext cx="5367630" cy="39243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p:txBody>
      </p:sp>
      <p:sp>
        <p:nvSpPr>
          <p:cNvPr id="6" name="Platshållare för bild 5">
            <a:extLst>
              <a:ext uri="{FF2B5EF4-FFF2-40B4-BE49-F238E27FC236}">
                <a16:creationId xmlns:a16="http://schemas.microsoft.com/office/drawing/2014/main" id="{0091C627-AF69-4108-A4C8-11AD5D161494}"/>
              </a:ext>
            </a:extLst>
          </p:cNvPr>
          <p:cNvSpPr>
            <a:spLocks noGrp="1"/>
          </p:cNvSpPr>
          <p:nvPr>
            <p:ph type="pic" sz="quarter" idx="10"/>
          </p:nvPr>
        </p:nvSpPr>
        <p:spPr>
          <a:xfrm>
            <a:off x="6275388" y="650874"/>
            <a:ext cx="3554412" cy="2772000"/>
          </a:xfrm>
        </p:spPr>
        <p:txBody>
          <a:bodyPr anchor="ctr" anchorCtr="0"/>
          <a:lstStyle>
            <a:lvl1pPr marL="0" indent="0" algn="ctr">
              <a:buNone/>
              <a:defRPr sz="1200"/>
            </a:lvl1pPr>
          </a:lstStyle>
          <a:p>
            <a:r>
              <a:rPr lang="sv-SE"/>
              <a:t>Klicka på ikonen för att lägga till en bild</a:t>
            </a:r>
            <a:endParaRPr lang="sv-SE" dirty="0"/>
          </a:p>
        </p:txBody>
      </p:sp>
      <p:sp>
        <p:nvSpPr>
          <p:cNvPr id="7" name="Platshållare för bild 5">
            <a:extLst>
              <a:ext uri="{FF2B5EF4-FFF2-40B4-BE49-F238E27FC236}">
                <a16:creationId xmlns:a16="http://schemas.microsoft.com/office/drawing/2014/main" id="{275367A0-2F75-4267-B5AE-201A9081C881}"/>
              </a:ext>
            </a:extLst>
          </p:cNvPr>
          <p:cNvSpPr>
            <a:spLocks noGrp="1"/>
          </p:cNvSpPr>
          <p:nvPr>
            <p:ph type="pic" sz="quarter" idx="11"/>
          </p:nvPr>
        </p:nvSpPr>
        <p:spPr>
          <a:xfrm>
            <a:off x="6275388" y="3573238"/>
            <a:ext cx="3554412" cy="2772000"/>
          </a:xfrm>
        </p:spPr>
        <p:txBody>
          <a:bodyPr anchor="ctr" anchorCtr="0"/>
          <a:lstStyle>
            <a:lvl1pPr marL="0" indent="0" algn="ctr">
              <a:buNone/>
              <a:defRPr sz="1200"/>
            </a:lvl1pPr>
          </a:lstStyle>
          <a:p>
            <a:r>
              <a:rPr lang="sv-SE"/>
              <a:t>Klicka på ikonen för att lägga till en bild</a:t>
            </a:r>
            <a:endParaRPr lang="sv-SE" dirty="0"/>
          </a:p>
        </p:txBody>
      </p:sp>
      <p:sp>
        <p:nvSpPr>
          <p:cNvPr id="10" name="Platshållare för bild 5">
            <a:extLst>
              <a:ext uri="{FF2B5EF4-FFF2-40B4-BE49-F238E27FC236}">
                <a16:creationId xmlns:a16="http://schemas.microsoft.com/office/drawing/2014/main" id="{F86A67E5-D0AD-4237-A491-19C517E8AC88}"/>
              </a:ext>
            </a:extLst>
          </p:cNvPr>
          <p:cNvSpPr>
            <a:spLocks noGrp="1"/>
          </p:cNvSpPr>
          <p:nvPr>
            <p:ph type="pic" sz="quarter" idx="13"/>
          </p:nvPr>
        </p:nvSpPr>
        <p:spPr>
          <a:xfrm>
            <a:off x="10009188" y="1360119"/>
            <a:ext cx="1962351" cy="1800000"/>
          </a:xfrm>
        </p:spPr>
        <p:txBody>
          <a:bodyPr/>
          <a:lstStyle>
            <a:lvl1pPr marL="0" indent="0" algn="ctr">
              <a:buNone/>
              <a:defRPr sz="800"/>
            </a:lvl1pPr>
          </a:lstStyle>
          <a:p>
            <a:r>
              <a:rPr lang="sv-SE"/>
              <a:t>Klicka på ikonen för att lägga till en bild</a:t>
            </a:r>
            <a:endParaRPr lang="sv-SE" dirty="0"/>
          </a:p>
        </p:txBody>
      </p:sp>
      <p:sp>
        <p:nvSpPr>
          <p:cNvPr id="9" name="Platshållare för bild 5">
            <a:extLst>
              <a:ext uri="{FF2B5EF4-FFF2-40B4-BE49-F238E27FC236}">
                <a16:creationId xmlns:a16="http://schemas.microsoft.com/office/drawing/2014/main" id="{9E67A942-8F3A-4502-B038-7D27C2D12BEC}"/>
              </a:ext>
            </a:extLst>
          </p:cNvPr>
          <p:cNvSpPr>
            <a:spLocks noGrp="1"/>
          </p:cNvSpPr>
          <p:nvPr>
            <p:ph type="pic" sz="quarter" idx="12"/>
          </p:nvPr>
        </p:nvSpPr>
        <p:spPr>
          <a:xfrm>
            <a:off x="10009188" y="3814183"/>
            <a:ext cx="1962351" cy="1798106"/>
          </a:xfrm>
        </p:spPr>
        <p:txBody>
          <a:bodyPr/>
          <a:lstStyle>
            <a:lvl1pPr marL="0" indent="0" algn="ctr">
              <a:buNone/>
              <a:defRPr sz="800"/>
            </a:lvl1pPr>
          </a:lstStyle>
          <a:p>
            <a:r>
              <a:rPr lang="sv-SE"/>
              <a:t>Klicka på ikonen för att lägga till en bild</a:t>
            </a:r>
            <a:endParaRPr lang="sv-SE" dirty="0"/>
          </a:p>
        </p:txBody>
      </p:sp>
      <p:pic>
        <p:nvPicPr>
          <p:cNvPr id="12" name="Bildobjekt 11" descr="En bild som visar ritning&#10;&#10;Automatiskt genererad beskrivning">
            <a:extLst>
              <a:ext uri="{FF2B5EF4-FFF2-40B4-BE49-F238E27FC236}">
                <a16:creationId xmlns:a16="http://schemas.microsoft.com/office/drawing/2014/main" id="{0D0CE221-2A0F-49A3-A741-A8FA945194AA}"/>
              </a:ext>
            </a:extLst>
          </p:cNvPr>
          <p:cNvPicPr>
            <a:picLocks noChangeAspect="1"/>
          </p:cNvPicPr>
          <p:nvPr userDrawn="1"/>
        </p:nvPicPr>
        <p:blipFill>
          <a:blip r:embed="rId2"/>
          <a:stretch>
            <a:fillRect/>
          </a:stretch>
        </p:blipFill>
        <p:spPr>
          <a:xfrm>
            <a:off x="11420622" y="111458"/>
            <a:ext cx="485360" cy="594598"/>
          </a:xfrm>
          <a:prstGeom prst="rect">
            <a:avLst/>
          </a:prstGeom>
        </p:spPr>
      </p:pic>
    </p:spTree>
    <p:extLst>
      <p:ext uri="{BB962C8B-B14F-4D97-AF65-F5344CB8AC3E}">
        <p14:creationId xmlns:p14="http://schemas.microsoft.com/office/powerpoint/2010/main" val="41762674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Helsidebild">
    <p:spTree>
      <p:nvGrpSpPr>
        <p:cNvPr id="1" name=""/>
        <p:cNvGrpSpPr/>
        <p:nvPr/>
      </p:nvGrpSpPr>
      <p:grpSpPr>
        <a:xfrm>
          <a:off x="0" y="0"/>
          <a:ext cx="0" cy="0"/>
          <a:chOff x="0" y="0"/>
          <a:chExt cx="0" cy="0"/>
        </a:xfrm>
      </p:grpSpPr>
      <p:sp>
        <p:nvSpPr>
          <p:cNvPr id="6" name="Platshållare för bild 5">
            <a:extLst>
              <a:ext uri="{FF2B5EF4-FFF2-40B4-BE49-F238E27FC236}">
                <a16:creationId xmlns:a16="http://schemas.microsoft.com/office/drawing/2014/main" id="{0EB2D4CA-9F7C-4BBD-9098-F25482170574}"/>
              </a:ext>
            </a:extLst>
          </p:cNvPr>
          <p:cNvSpPr>
            <a:spLocks noGrp="1"/>
          </p:cNvSpPr>
          <p:nvPr>
            <p:ph type="pic" sz="quarter" idx="13"/>
          </p:nvPr>
        </p:nvSpPr>
        <p:spPr>
          <a:xfrm>
            <a:off x="-9524" y="0"/>
            <a:ext cx="12192000" cy="6858000"/>
          </a:xfrm>
        </p:spPr>
        <p:txBody>
          <a:bodyPr tIns="2952000" anchor="t" anchorCtr="0"/>
          <a:lstStyle>
            <a:lvl1pPr marL="0" indent="0" algn="ctr">
              <a:buNone/>
              <a:defRPr sz="1400"/>
            </a:lvl1pPr>
          </a:lstStyle>
          <a:p>
            <a:r>
              <a:rPr lang="sv-SE"/>
              <a:t>Klicka på ikonen för att lägga till en bild</a:t>
            </a:r>
            <a:endParaRPr lang="sv-SE" dirty="0"/>
          </a:p>
        </p:txBody>
      </p:sp>
      <p:sp>
        <p:nvSpPr>
          <p:cNvPr id="3" name="Platshållare för text 2">
            <a:extLst>
              <a:ext uri="{FF2B5EF4-FFF2-40B4-BE49-F238E27FC236}">
                <a16:creationId xmlns:a16="http://schemas.microsoft.com/office/drawing/2014/main" id="{A3FCEBF7-9AF5-4409-ACDC-911587DB822E}"/>
              </a:ext>
            </a:extLst>
          </p:cNvPr>
          <p:cNvSpPr>
            <a:spLocks noGrp="1"/>
          </p:cNvSpPr>
          <p:nvPr>
            <p:ph type="body" sz="quarter" idx="14" hasCustomPrompt="1"/>
          </p:nvPr>
        </p:nvSpPr>
        <p:spPr>
          <a:xfrm>
            <a:off x="-2025649" y="3513517"/>
            <a:ext cx="14208125" cy="4438198"/>
          </a:xfrm>
          <a:blipFill>
            <a:blip r:embed="rId2"/>
            <a:stretch>
              <a:fillRect/>
            </a:stretch>
          </a:blipFill>
        </p:spPr>
        <p:txBody>
          <a:bodyPr/>
          <a:lstStyle>
            <a:lvl1pPr marL="0" indent="0">
              <a:buNone/>
              <a:defRPr/>
            </a:lvl1pPr>
          </a:lstStyle>
          <a:p>
            <a:pPr lvl="0"/>
            <a:r>
              <a:rPr lang="sv-SE" dirty="0"/>
              <a:t> </a:t>
            </a:r>
          </a:p>
        </p:txBody>
      </p:sp>
      <p:pic>
        <p:nvPicPr>
          <p:cNvPr id="4" name="Bildobjekt 3" descr="En bild som visar ritning&#10;&#10;Automatiskt genererad beskrivning">
            <a:extLst>
              <a:ext uri="{FF2B5EF4-FFF2-40B4-BE49-F238E27FC236}">
                <a16:creationId xmlns:a16="http://schemas.microsoft.com/office/drawing/2014/main" id="{F4F1F296-C27F-475C-95A1-53402C0C64AF}"/>
              </a:ext>
            </a:extLst>
          </p:cNvPr>
          <p:cNvPicPr>
            <a:picLocks noChangeAspect="1"/>
          </p:cNvPicPr>
          <p:nvPr userDrawn="1"/>
        </p:nvPicPr>
        <p:blipFill>
          <a:blip r:embed="rId3"/>
          <a:stretch>
            <a:fillRect/>
          </a:stretch>
        </p:blipFill>
        <p:spPr>
          <a:xfrm>
            <a:off x="11420622" y="111458"/>
            <a:ext cx="485360" cy="594598"/>
          </a:xfrm>
          <a:prstGeom prst="rect">
            <a:avLst/>
          </a:prstGeom>
        </p:spPr>
      </p:pic>
    </p:spTree>
    <p:extLst>
      <p:ext uri="{BB962C8B-B14F-4D97-AF65-F5344CB8AC3E}">
        <p14:creationId xmlns:p14="http://schemas.microsoft.com/office/powerpoint/2010/main" val="41847630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om">
    <p:spTree>
      <p:nvGrpSpPr>
        <p:cNvPr id="1" name=""/>
        <p:cNvGrpSpPr/>
        <p:nvPr/>
      </p:nvGrpSpPr>
      <p:grpSpPr>
        <a:xfrm>
          <a:off x="0" y="0"/>
          <a:ext cx="0" cy="0"/>
          <a:chOff x="0" y="0"/>
          <a:chExt cx="0" cy="0"/>
        </a:xfrm>
      </p:grpSpPr>
      <p:grpSp>
        <p:nvGrpSpPr>
          <p:cNvPr id="3" name="Bild 1">
            <a:extLst>
              <a:ext uri="{FF2B5EF4-FFF2-40B4-BE49-F238E27FC236}">
                <a16:creationId xmlns:a16="http://schemas.microsoft.com/office/drawing/2014/main" id="{9E1B81BA-B543-4DA0-8B84-B38FE6C84283}"/>
              </a:ext>
            </a:extLst>
          </p:cNvPr>
          <p:cNvGrpSpPr/>
          <p:nvPr userDrawn="1"/>
        </p:nvGrpSpPr>
        <p:grpSpPr>
          <a:xfrm>
            <a:off x="-479437" y="1371600"/>
            <a:ext cx="14494336" cy="4470400"/>
            <a:chOff x="2590800" y="2347912"/>
            <a:chExt cx="7010400" cy="2162175"/>
          </a:xfrm>
        </p:grpSpPr>
        <p:sp>
          <p:nvSpPr>
            <p:cNvPr id="4" name="Frihandsfigur: Form 3">
              <a:extLst>
                <a:ext uri="{FF2B5EF4-FFF2-40B4-BE49-F238E27FC236}">
                  <a16:creationId xmlns:a16="http://schemas.microsoft.com/office/drawing/2014/main" id="{0C5DCC36-516D-43DE-BDDF-B0B640C92A27}"/>
                </a:ext>
              </a:extLst>
            </p:cNvPr>
            <p:cNvSpPr/>
            <p:nvPr/>
          </p:nvSpPr>
          <p:spPr>
            <a:xfrm>
              <a:off x="7679293" y="3425428"/>
              <a:ext cx="1924050" cy="9525"/>
            </a:xfrm>
            <a:custGeom>
              <a:avLst/>
              <a:gdLst>
                <a:gd name="connsiteX0" fmla="*/ 3572 w 1924050"/>
                <a:gd name="connsiteY0" fmla="*/ 4524 h 0"/>
                <a:gd name="connsiteX1" fmla="*/ 1921907 w 1924050"/>
                <a:gd name="connsiteY1" fmla="*/ 3572 h 0"/>
              </a:gdLst>
              <a:ahLst/>
              <a:cxnLst>
                <a:cxn ang="0">
                  <a:pos x="connsiteX0" y="connsiteY0"/>
                </a:cxn>
                <a:cxn ang="0">
                  <a:pos x="connsiteX1" y="connsiteY1"/>
                </a:cxn>
              </a:cxnLst>
              <a:rect l="l" t="t" r="r" b="b"/>
              <a:pathLst>
                <a:path w="1924050">
                  <a:moveTo>
                    <a:pt x="3572" y="4524"/>
                  </a:moveTo>
                  <a:lnTo>
                    <a:pt x="1921907" y="3572"/>
                  </a:lnTo>
                </a:path>
              </a:pathLst>
            </a:custGeom>
            <a:ln w="12700" cap="flat">
              <a:solidFill>
                <a:schemeClr val="bg1"/>
              </a:solidFill>
              <a:prstDash val="solid"/>
              <a:miter/>
            </a:ln>
          </p:spPr>
          <p:txBody>
            <a:bodyPr rtlCol="0" anchor="ctr"/>
            <a:lstStyle/>
            <a:p>
              <a:endParaRPr lang="sv-SE"/>
            </a:p>
          </p:txBody>
        </p:sp>
        <p:sp>
          <p:nvSpPr>
            <p:cNvPr id="5" name="Frihandsfigur: Form 4">
              <a:extLst>
                <a:ext uri="{FF2B5EF4-FFF2-40B4-BE49-F238E27FC236}">
                  <a16:creationId xmlns:a16="http://schemas.microsoft.com/office/drawing/2014/main" id="{60B7B1C2-53A5-4C78-8779-05CFD9798B01}"/>
                </a:ext>
              </a:extLst>
            </p:cNvPr>
            <p:cNvSpPr/>
            <p:nvPr/>
          </p:nvSpPr>
          <p:spPr>
            <a:xfrm>
              <a:off x="2587228" y="3426380"/>
              <a:ext cx="4495800" cy="9525"/>
            </a:xfrm>
            <a:custGeom>
              <a:avLst/>
              <a:gdLst>
                <a:gd name="connsiteX0" fmla="*/ 3572 w 4495800"/>
                <a:gd name="connsiteY0" fmla="*/ 3572 h 0"/>
                <a:gd name="connsiteX1" fmla="*/ 4501277 w 4495800"/>
                <a:gd name="connsiteY1" fmla="*/ 3572 h 0"/>
              </a:gdLst>
              <a:ahLst/>
              <a:cxnLst>
                <a:cxn ang="0">
                  <a:pos x="connsiteX0" y="connsiteY0"/>
                </a:cxn>
                <a:cxn ang="0">
                  <a:pos x="connsiteX1" y="connsiteY1"/>
                </a:cxn>
              </a:cxnLst>
              <a:rect l="l" t="t" r="r" b="b"/>
              <a:pathLst>
                <a:path w="4495800">
                  <a:moveTo>
                    <a:pt x="3572" y="3572"/>
                  </a:moveTo>
                  <a:lnTo>
                    <a:pt x="4501277" y="3572"/>
                  </a:lnTo>
                </a:path>
              </a:pathLst>
            </a:custGeom>
            <a:ln w="12700" cap="flat">
              <a:solidFill>
                <a:schemeClr val="bg1"/>
              </a:solidFill>
              <a:prstDash val="solid"/>
              <a:miter/>
            </a:ln>
          </p:spPr>
          <p:txBody>
            <a:bodyPr rtlCol="0" anchor="ctr"/>
            <a:lstStyle/>
            <a:p>
              <a:endParaRPr lang="sv-SE"/>
            </a:p>
          </p:txBody>
        </p:sp>
        <p:sp>
          <p:nvSpPr>
            <p:cNvPr id="6" name="Frihandsfigur: Form 5">
              <a:extLst>
                <a:ext uri="{FF2B5EF4-FFF2-40B4-BE49-F238E27FC236}">
                  <a16:creationId xmlns:a16="http://schemas.microsoft.com/office/drawing/2014/main" id="{B3AC9744-D640-4B8C-9B79-C9C2A893ACE7}"/>
                </a:ext>
              </a:extLst>
            </p:cNvPr>
            <p:cNvSpPr/>
            <p:nvPr/>
          </p:nvSpPr>
          <p:spPr>
            <a:xfrm>
              <a:off x="6301978" y="2346245"/>
              <a:ext cx="2162175" cy="2162175"/>
            </a:xfrm>
            <a:custGeom>
              <a:avLst/>
              <a:gdLst>
                <a:gd name="connsiteX0" fmla="*/ 2163842 w 2162175"/>
                <a:gd name="connsiteY0" fmla="*/ 1083707 h 2162175"/>
                <a:gd name="connsiteX1" fmla="*/ 1083707 w 2162175"/>
                <a:gd name="connsiteY1" fmla="*/ 2163842 h 2162175"/>
                <a:gd name="connsiteX2" fmla="*/ 3572 w 2162175"/>
                <a:gd name="connsiteY2" fmla="*/ 1083707 h 2162175"/>
                <a:gd name="connsiteX3" fmla="*/ 1083707 w 2162175"/>
                <a:gd name="connsiteY3" fmla="*/ 3572 h 2162175"/>
                <a:gd name="connsiteX4" fmla="*/ 2163842 w 2162175"/>
                <a:gd name="connsiteY4" fmla="*/ 1083707 h 2162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2175" h="2162175">
                  <a:moveTo>
                    <a:pt x="2163842" y="1083707"/>
                  </a:moveTo>
                  <a:cubicBezTo>
                    <a:pt x="2163842" y="1680249"/>
                    <a:pt x="1680249" y="2163842"/>
                    <a:pt x="1083707" y="2163842"/>
                  </a:cubicBezTo>
                  <a:cubicBezTo>
                    <a:pt x="487165" y="2163842"/>
                    <a:pt x="3572" y="1680249"/>
                    <a:pt x="3572" y="1083707"/>
                  </a:cubicBezTo>
                  <a:cubicBezTo>
                    <a:pt x="3572" y="487165"/>
                    <a:pt x="487165" y="3572"/>
                    <a:pt x="1083707" y="3572"/>
                  </a:cubicBezTo>
                  <a:cubicBezTo>
                    <a:pt x="1680249" y="3572"/>
                    <a:pt x="2163842" y="487165"/>
                    <a:pt x="2163842" y="1083707"/>
                  </a:cubicBezTo>
                  <a:close/>
                </a:path>
              </a:pathLst>
            </a:custGeom>
            <a:noFill/>
            <a:ln w="12700" cap="flat">
              <a:solidFill>
                <a:schemeClr val="bg1"/>
              </a:solidFill>
              <a:prstDash val="solid"/>
              <a:miter/>
            </a:ln>
          </p:spPr>
          <p:txBody>
            <a:bodyPr rtlCol="0" anchor="ctr"/>
            <a:lstStyle/>
            <a:p>
              <a:endParaRPr lang="sv-SE"/>
            </a:p>
          </p:txBody>
        </p:sp>
        <p:sp>
          <p:nvSpPr>
            <p:cNvPr id="7" name="Frihandsfigur: Form 6">
              <a:extLst>
                <a:ext uri="{FF2B5EF4-FFF2-40B4-BE49-F238E27FC236}">
                  <a16:creationId xmlns:a16="http://schemas.microsoft.com/office/drawing/2014/main" id="{C274688F-2FFF-41F0-A446-0C330C50AA65}"/>
                </a:ext>
              </a:extLst>
            </p:cNvPr>
            <p:cNvSpPr/>
            <p:nvPr/>
          </p:nvSpPr>
          <p:spPr>
            <a:xfrm>
              <a:off x="7084933" y="3129200"/>
              <a:ext cx="600075" cy="600075"/>
            </a:xfrm>
            <a:custGeom>
              <a:avLst/>
              <a:gdLst>
                <a:gd name="connsiteX0" fmla="*/ 597932 w 600075"/>
                <a:gd name="connsiteY0" fmla="*/ 300752 h 600075"/>
                <a:gd name="connsiteX1" fmla="*/ 300752 w 600075"/>
                <a:gd name="connsiteY1" fmla="*/ 597932 h 600075"/>
                <a:gd name="connsiteX2" fmla="*/ 3571 w 600075"/>
                <a:gd name="connsiteY2" fmla="*/ 300752 h 600075"/>
                <a:gd name="connsiteX3" fmla="*/ 300752 w 600075"/>
                <a:gd name="connsiteY3" fmla="*/ 3572 h 600075"/>
                <a:gd name="connsiteX4" fmla="*/ 597932 w 600075"/>
                <a:gd name="connsiteY4" fmla="*/ 300752 h 6000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0075" h="600075">
                  <a:moveTo>
                    <a:pt x="597932" y="300752"/>
                  </a:moveTo>
                  <a:cubicBezTo>
                    <a:pt x="597932" y="464880"/>
                    <a:pt x="464880" y="597932"/>
                    <a:pt x="300752" y="597932"/>
                  </a:cubicBezTo>
                  <a:cubicBezTo>
                    <a:pt x="136623" y="597932"/>
                    <a:pt x="3571" y="464880"/>
                    <a:pt x="3571" y="300752"/>
                  </a:cubicBezTo>
                  <a:cubicBezTo>
                    <a:pt x="3571" y="136624"/>
                    <a:pt x="136623" y="3572"/>
                    <a:pt x="300752" y="3572"/>
                  </a:cubicBezTo>
                  <a:cubicBezTo>
                    <a:pt x="464879" y="3572"/>
                    <a:pt x="597932" y="136624"/>
                    <a:pt x="597932" y="300752"/>
                  </a:cubicBezTo>
                  <a:close/>
                </a:path>
              </a:pathLst>
            </a:custGeom>
            <a:noFill/>
            <a:ln w="12700" cap="flat">
              <a:solidFill>
                <a:schemeClr val="bg1"/>
              </a:solidFill>
              <a:prstDash val="solid"/>
              <a:miter/>
            </a:ln>
          </p:spPr>
          <p:txBody>
            <a:bodyPr rtlCol="0" anchor="ctr"/>
            <a:lstStyle/>
            <a:p>
              <a:endParaRPr lang="sv-SE"/>
            </a:p>
          </p:txBody>
        </p:sp>
        <p:sp>
          <p:nvSpPr>
            <p:cNvPr id="8" name="Frihandsfigur: Form 7">
              <a:extLst>
                <a:ext uri="{FF2B5EF4-FFF2-40B4-BE49-F238E27FC236}">
                  <a16:creationId xmlns:a16="http://schemas.microsoft.com/office/drawing/2014/main" id="{F3835143-A935-4BFD-9093-146FFDBB5046}"/>
                </a:ext>
              </a:extLst>
            </p:cNvPr>
            <p:cNvSpPr/>
            <p:nvPr/>
          </p:nvSpPr>
          <p:spPr>
            <a:xfrm>
              <a:off x="7287816" y="3332083"/>
              <a:ext cx="190500" cy="190500"/>
            </a:xfrm>
            <a:custGeom>
              <a:avLst/>
              <a:gdLst>
                <a:gd name="connsiteX0" fmla="*/ 192167 w 190500"/>
                <a:gd name="connsiteY0" fmla="*/ 97869 h 190500"/>
                <a:gd name="connsiteX1" fmla="*/ 97869 w 190500"/>
                <a:gd name="connsiteY1" fmla="*/ 192167 h 190500"/>
                <a:gd name="connsiteX2" fmla="*/ 3572 w 190500"/>
                <a:gd name="connsiteY2" fmla="*/ 97869 h 190500"/>
                <a:gd name="connsiteX3" fmla="*/ 97869 w 190500"/>
                <a:gd name="connsiteY3" fmla="*/ 3572 h 190500"/>
                <a:gd name="connsiteX4" fmla="*/ 192167 w 190500"/>
                <a:gd name="connsiteY4" fmla="*/ 97869 h 190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0" h="190500">
                  <a:moveTo>
                    <a:pt x="192167" y="97869"/>
                  </a:moveTo>
                  <a:cubicBezTo>
                    <a:pt x="192167" y="149948"/>
                    <a:pt x="149948" y="192167"/>
                    <a:pt x="97869" y="192167"/>
                  </a:cubicBezTo>
                  <a:cubicBezTo>
                    <a:pt x="45790" y="192167"/>
                    <a:pt x="3572" y="149948"/>
                    <a:pt x="3572" y="97869"/>
                  </a:cubicBezTo>
                  <a:cubicBezTo>
                    <a:pt x="3572" y="45790"/>
                    <a:pt x="45790" y="3572"/>
                    <a:pt x="97869" y="3572"/>
                  </a:cubicBezTo>
                  <a:cubicBezTo>
                    <a:pt x="149948" y="3572"/>
                    <a:pt x="192167" y="45790"/>
                    <a:pt x="192167" y="97869"/>
                  </a:cubicBezTo>
                  <a:close/>
                </a:path>
              </a:pathLst>
            </a:custGeom>
            <a:noFill/>
            <a:ln w="12700" cap="flat">
              <a:solidFill>
                <a:schemeClr val="bg1"/>
              </a:solidFill>
              <a:prstDash val="solid"/>
              <a:miter/>
            </a:ln>
          </p:spPr>
          <p:txBody>
            <a:bodyPr rtlCol="0" anchor="ctr"/>
            <a:lstStyle/>
            <a:p>
              <a:endParaRPr lang="sv-SE"/>
            </a:p>
          </p:txBody>
        </p:sp>
      </p:grpSp>
      <p:pic>
        <p:nvPicPr>
          <p:cNvPr id="9" name="Bildobjekt 8" descr="En bild som visar ritning&#10;&#10;Automatiskt genererad beskrivning">
            <a:extLst>
              <a:ext uri="{FF2B5EF4-FFF2-40B4-BE49-F238E27FC236}">
                <a16:creationId xmlns:a16="http://schemas.microsoft.com/office/drawing/2014/main" id="{082DA35B-905B-4932-8B8A-1813E9BF150A}"/>
              </a:ext>
            </a:extLst>
          </p:cNvPr>
          <p:cNvPicPr>
            <a:picLocks noChangeAspect="1"/>
          </p:cNvPicPr>
          <p:nvPr userDrawn="1"/>
        </p:nvPicPr>
        <p:blipFill>
          <a:blip r:embed="rId2"/>
          <a:stretch>
            <a:fillRect/>
          </a:stretch>
        </p:blipFill>
        <p:spPr>
          <a:xfrm>
            <a:off x="11420622" y="111458"/>
            <a:ext cx="485360" cy="594598"/>
          </a:xfrm>
          <a:prstGeom prst="rect">
            <a:avLst/>
          </a:prstGeom>
        </p:spPr>
      </p:pic>
    </p:spTree>
    <p:extLst>
      <p:ext uri="{BB962C8B-B14F-4D97-AF65-F5344CB8AC3E}">
        <p14:creationId xmlns:p14="http://schemas.microsoft.com/office/powerpoint/2010/main" val="31230079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FAB3BDFF-0D3D-4AE0-B42C-BA16B04A81E8}"/>
              </a:ext>
            </a:extLst>
          </p:cNvPr>
          <p:cNvSpPr>
            <a:spLocks noGrp="1"/>
          </p:cNvSpPr>
          <p:nvPr>
            <p:ph type="dt" sz="half" idx="10"/>
          </p:nvPr>
        </p:nvSpPr>
        <p:spPr/>
        <p:txBody>
          <a:bodyPr/>
          <a:lstStyle/>
          <a:p>
            <a:fld id="{2B23DD51-B287-4C44-B435-494DF8F640B0}" type="datetimeFigureOut">
              <a:rPr lang="sv-SE" smtClean="0"/>
              <a:t>2024-09-10</a:t>
            </a:fld>
            <a:endParaRPr lang="sv-SE"/>
          </a:p>
        </p:txBody>
      </p:sp>
      <p:sp>
        <p:nvSpPr>
          <p:cNvPr id="3" name="Platshållare för sidfot 2">
            <a:extLst>
              <a:ext uri="{FF2B5EF4-FFF2-40B4-BE49-F238E27FC236}">
                <a16:creationId xmlns:a16="http://schemas.microsoft.com/office/drawing/2014/main" id="{0CA918A0-D120-464B-88CD-0A82D6F3CDA9}"/>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AE788478-C021-476F-B9E7-96AEADD3B61C}"/>
              </a:ext>
            </a:extLst>
          </p:cNvPr>
          <p:cNvSpPr>
            <a:spLocks noGrp="1"/>
          </p:cNvSpPr>
          <p:nvPr>
            <p:ph type="sldNum" sz="quarter" idx="12"/>
          </p:nvPr>
        </p:nvSpPr>
        <p:spPr/>
        <p:txBody>
          <a:bodyPr/>
          <a:lstStyle/>
          <a:p>
            <a:fld id="{6274B66A-0BDD-4EEB-81C9-5A16F202FA6E}" type="slidenum">
              <a:rPr lang="sv-SE" smtClean="0"/>
              <a:t>‹#›</a:t>
            </a:fld>
            <a:endParaRPr lang="sv-SE"/>
          </a:p>
        </p:txBody>
      </p:sp>
    </p:spTree>
    <p:extLst>
      <p:ext uri="{BB962C8B-B14F-4D97-AF65-F5344CB8AC3E}">
        <p14:creationId xmlns:p14="http://schemas.microsoft.com/office/powerpoint/2010/main" val="2812567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BCEB5AA-5573-40C3-A7B1-2B702A36A90E}"/>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644BFFD5-DDE7-478B-946C-8CABDB0FB81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2DC923E4-7106-406B-995C-D62C6F131CA5}"/>
              </a:ext>
            </a:extLst>
          </p:cNvPr>
          <p:cNvSpPr>
            <a:spLocks noGrp="1"/>
          </p:cNvSpPr>
          <p:nvPr>
            <p:ph type="dt" sz="half" idx="10"/>
          </p:nvPr>
        </p:nvSpPr>
        <p:spPr/>
        <p:txBody>
          <a:bodyPr/>
          <a:lstStyle/>
          <a:p>
            <a:fld id="{2B23DD51-B287-4C44-B435-494DF8F640B0}" type="datetimeFigureOut">
              <a:rPr lang="sv-SE" smtClean="0"/>
              <a:t>2024-09-10</a:t>
            </a:fld>
            <a:endParaRPr lang="sv-SE"/>
          </a:p>
        </p:txBody>
      </p:sp>
      <p:sp>
        <p:nvSpPr>
          <p:cNvPr id="5" name="Platshållare för sidfot 4">
            <a:extLst>
              <a:ext uri="{FF2B5EF4-FFF2-40B4-BE49-F238E27FC236}">
                <a16:creationId xmlns:a16="http://schemas.microsoft.com/office/drawing/2014/main" id="{950FA0F5-F8C3-4AC9-96F9-673393B98EB8}"/>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EB89D060-8AF0-4E32-BB59-73CDB8401773}"/>
              </a:ext>
            </a:extLst>
          </p:cNvPr>
          <p:cNvSpPr>
            <a:spLocks noGrp="1"/>
          </p:cNvSpPr>
          <p:nvPr>
            <p:ph type="sldNum" sz="quarter" idx="12"/>
          </p:nvPr>
        </p:nvSpPr>
        <p:spPr/>
        <p:txBody>
          <a:bodyPr/>
          <a:lstStyle/>
          <a:p>
            <a:fld id="{6274B66A-0BDD-4EEB-81C9-5A16F202FA6E}" type="slidenum">
              <a:rPr lang="sv-SE" smtClean="0"/>
              <a:t>‹#›</a:t>
            </a:fld>
            <a:endParaRPr lang="sv-SE"/>
          </a:p>
        </p:txBody>
      </p:sp>
    </p:spTree>
    <p:extLst>
      <p:ext uri="{BB962C8B-B14F-4D97-AF65-F5344CB8AC3E}">
        <p14:creationId xmlns:p14="http://schemas.microsoft.com/office/powerpoint/2010/main" val="7463620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Intro och avslutningsbild">
    <p:bg>
      <p:bgPr>
        <a:solidFill>
          <a:schemeClr val="accent2">
            <a:alpha val="80000"/>
          </a:schemeClr>
        </a:solidFill>
        <a:effectLst/>
      </p:bgPr>
    </p:bg>
    <p:spTree>
      <p:nvGrpSpPr>
        <p:cNvPr id="1" name=""/>
        <p:cNvGrpSpPr/>
        <p:nvPr/>
      </p:nvGrpSpPr>
      <p:grpSpPr>
        <a:xfrm>
          <a:off x="0" y="0"/>
          <a:ext cx="0" cy="0"/>
          <a:chOff x="0" y="0"/>
          <a:chExt cx="0" cy="0"/>
        </a:xfrm>
      </p:grpSpPr>
      <p:sp>
        <p:nvSpPr>
          <p:cNvPr id="2" name="Rubrik 1"/>
          <p:cNvSpPr>
            <a:spLocks noGrp="1"/>
          </p:cNvSpPr>
          <p:nvPr>
            <p:ph type="ctrTitle" hasCustomPrompt="1"/>
          </p:nvPr>
        </p:nvSpPr>
        <p:spPr>
          <a:xfrm>
            <a:off x="735914" y="1477962"/>
            <a:ext cx="7442200" cy="2767484"/>
          </a:xfrm>
        </p:spPr>
        <p:txBody>
          <a:bodyPr anchor="t" anchorCtr="0"/>
          <a:lstStyle>
            <a:lvl1pPr algn="l">
              <a:defRPr sz="6500">
                <a:solidFill>
                  <a:schemeClr val="bg1"/>
                </a:solidFill>
              </a:defRPr>
            </a:lvl1pPr>
          </a:lstStyle>
          <a:p>
            <a:r>
              <a:rPr lang="sv-SE" dirty="0"/>
              <a:t>Klicka här för att ändra format</a:t>
            </a:r>
          </a:p>
        </p:txBody>
      </p:sp>
      <p:grpSp>
        <p:nvGrpSpPr>
          <p:cNvPr id="14" name="Bild 12">
            <a:extLst>
              <a:ext uri="{FF2B5EF4-FFF2-40B4-BE49-F238E27FC236}">
                <a16:creationId xmlns:a16="http://schemas.microsoft.com/office/drawing/2014/main" id="{7480CAB8-273C-4307-BE49-A68792607C8A}"/>
              </a:ext>
            </a:extLst>
          </p:cNvPr>
          <p:cNvGrpSpPr/>
          <p:nvPr userDrawn="1"/>
        </p:nvGrpSpPr>
        <p:grpSpPr>
          <a:xfrm rot="10800000">
            <a:off x="7569200" y="3324803"/>
            <a:ext cx="4622800" cy="4622800"/>
            <a:chOff x="8149828" y="4715850"/>
            <a:chExt cx="2028825" cy="2028825"/>
          </a:xfrm>
        </p:grpSpPr>
        <p:sp>
          <p:nvSpPr>
            <p:cNvPr id="15" name="Frihandsfigur: Form 14">
              <a:extLst>
                <a:ext uri="{FF2B5EF4-FFF2-40B4-BE49-F238E27FC236}">
                  <a16:creationId xmlns:a16="http://schemas.microsoft.com/office/drawing/2014/main" id="{30F286F7-5F5D-418D-B92B-8477B0A6D1EC}"/>
                </a:ext>
              </a:extLst>
            </p:cNvPr>
            <p:cNvSpPr/>
            <p:nvPr/>
          </p:nvSpPr>
          <p:spPr>
            <a:xfrm>
              <a:off x="8149828" y="4715850"/>
              <a:ext cx="2028825" cy="2028825"/>
            </a:xfrm>
            <a:custGeom>
              <a:avLst/>
              <a:gdLst>
                <a:gd name="connsiteX0" fmla="*/ 2028587 w 2028825"/>
                <a:gd name="connsiteY0" fmla="*/ 3572 h 2028825"/>
                <a:gd name="connsiteX1" fmla="*/ 3572 w 2028825"/>
                <a:gd name="connsiteY1" fmla="*/ 2028587 h 2028825"/>
              </a:gdLst>
              <a:ahLst/>
              <a:cxnLst>
                <a:cxn ang="0">
                  <a:pos x="connsiteX0" y="connsiteY0"/>
                </a:cxn>
                <a:cxn ang="0">
                  <a:pos x="connsiteX1" y="connsiteY1"/>
                </a:cxn>
              </a:cxnLst>
              <a:rect l="l" t="t" r="r" b="b"/>
              <a:pathLst>
                <a:path w="2028825" h="2028825">
                  <a:moveTo>
                    <a:pt x="2028587" y="3572"/>
                  </a:moveTo>
                  <a:cubicBezTo>
                    <a:pt x="2028587" y="1121807"/>
                    <a:pt x="1121807" y="2028587"/>
                    <a:pt x="3572" y="2028587"/>
                  </a:cubicBezTo>
                </a:path>
              </a:pathLst>
            </a:custGeom>
            <a:noFill/>
            <a:ln w="12700" cap="flat">
              <a:solidFill>
                <a:schemeClr val="bg1"/>
              </a:solidFill>
              <a:prstDash val="solid"/>
              <a:miter/>
            </a:ln>
          </p:spPr>
          <p:txBody>
            <a:bodyPr rtlCol="0" anchor="ctr"/>
            <a:lstStyle/>
            <a:p>
              <a:endParaRPr lang="sv-SE"/>
            </a:p>
          </p:txBody>
        </p:sp>
        <p:sp>
          <p:nvSpPr>
            <p:cNvPr id="16" name="Frihandsfigur: Form 15">
              <a:extLst>
                <a:ext uri="{FF2B5EF4-FFF2-40B4-BE49-F238E27FC236}">
                  <a16:creationId xmlns:a16="http://schemas.microsoft.com/office/drawing/2014/main" id="{0DE23CDF-53D8-4B4B-8E37-6B226536DC29}"/>
                </a:ext>
              </a:extLst>
            </p:cNvPr>
            <p:cNvSpPr/>
            <p:nvPr/>
          </p:nvSpPr>
          <p:spPr>
            <a:xfrm>
              <a:off x="8149828" y="4715850"/>
              <a:ext cx="1762125" cy="1762125"/>
            </a:xfrm>
            <a:custGeom>
              <a:avLst/>
              <a:gdLst>
                <a:gd name="connsiteX0" fmla="*/ 1759029 w 1762125"/>
                <a:gd name="connsiteY0" fmla="*/ 3572 h 1762125"/>
                <a:gd name="connsiteX1" fmla="*/ 3572 w 1762125"/>
                <a:gd name="connsiteY1" fmla="*/ 1759029 h 1762125"/>
              </a:gdLst>
              <a:ahLst/>
              <a:cxnLst>
                <a:cxn ang="0">
                  <a:pos x="connsiteX0" y="connsiteY0"/>
                </a:cxn>
                <a:cxn ang="0">
                  <a:pos x="connsiteX1" y="connsiteY1"/>
                </a:cxn>
              </a:cxnLst>
              <a:rect l="l" t="t" r="r" b="b"/>
              <a:pathLst>
                <a:path w="1762125" h="1762125">
                  <a:moveTo>
                    <a:pt x="1759029" y="3572"/>
                  </a:moveTo>
                  <a:cubicBezTo>
                    <a:pt x="1759029" y="973217"/>
                    <a:pt x="973217" y="1759029"/>
                    <a:pt x="3572" y="1759029"/>
                  </a:cubicBezTo>
                </a:path>
              </a:pathLst>
            </a:custGeom>
            <a:noFill/>
            <a:ln w="12700" cap="flat">
              <a:solidFill>
                <a:schemeClr val="bg1"/>
              </a:solidFill>
              <a:prstDash val="solid"/>
              <a:miter/>
            </a:ln>
          </p:spPr>
          <p:txBody>
            <a:bodyPr rtlCol="0" anchor="ctr"/>
            <a:lstStyle/>
            <a:p>
              <a:endParaRPr lang="sv-SE"/>
            </a:p>
          </p:txBody>
        </p:sp>
        <p:sp>
          <p:nvSpPr>
            <p:cNvPr id="17" name="Frihandsfigur: Form 16">
              <a:extLst>
                <a:ext uri="{FF2B5EF4-FFF2-40B4-BE49-F238E27FC236}">
                  <a16:creationId xmlns:a16="http://schemas.microsoft.com/office/drawing/2014/main" id="{E68923A6-A84A-4475-BD90-2CF5472DA60A}"/>
                </a:ext>
              </a:extLst>
            </p:cNvPr>
            <p:cNvSpPr/>
            <p:nvPr/>
          </p:nvSpPr>
          <p:spPr>
            <a:xfrm>
              <a:off x="8149828" y="4715850"/>
              <a:ext cx="1485900" cy="1485900"/>
            </a:xfrm>
            <a:custGeom>
              <a:avLst/>
              <a:gdLst>
                <a:gd name="connsiteX0" fmla="*/ 1488519 w 1485900"/>
                <a:gd name="connsiteY0" fmla="*/ 3572 h 1485900"/>
                <a:gd name="connsiteX1" fmla="*/ 3572 w 1485900"/>
                <a:gd name="connsiteY1" fmla="*/ 1488519 h 1485900"/>
              </a:gdLst>
              <a:ahLst/>
              <a:cxnLst>
                <a:cxn ang="0">
                  <a:pos x="connsiteX0" y="connsiteY0"/>
                </a:cxn>
                <a:cxn ang="0">
                  <a:pos x="connsiteX1" y="connsiteY1"/>
                </a:cxn>
              </a:cxnLst>
              <a:rect l="l" t="t" r="r" b="b"/>
              <a:pathLst>
                <a:path w="1485900" h="1485900">
                  <a:moveTo>
                    <a:pt x="1488519" y="3572"/>
                  </a:moveTo>
                  <a:cubicBezTo>
                    <a:pt x="1488519" y="823674"/>
                    <a:pt x="823674" y="1488519"/>
                    <a:pt x="3572" y="1488519"/>
                  </a:cubicBezTo>
                </a:path>
              </a:pathLst>
            </a:custGeom>
            <a:noFill/>
            <a:ln w="12700" cap="flat">
              <a:solidFill>
                <a:schemeClr val="bg1"/>
              </a:solidFill>
              <a:prstDash val="solid"/>
              <a:miter/>
            </a:ln>
          </p:spPr>
          <p:txBody>
            <a:bodyPr rtlCol="0" anchor="ctr"/>
            <a:lstStyle/>
            <a:p>
              <a:endParaRPr lang="sv-SE"/>
            </a:p>
          </p:txBody>
        </p:sp>
        <p:sp>
          <p:nvSpPr>
            <p:cNvPr id="18" name="Frihandsfigur: Form 17">
              <a:extLst>
                <a:ext uri="{FF2B5EF4-FFF2-40B4-BE49-F238E27FC236}">
                  <a16:creationId xmlns:a16="http://schemas.microsoft.com/office/drawing/2014/main" id="{756BE39E-DCED-4A9E-8F8C-CE6F686124BD}"/>
                </a:ext>
              </a:extLst>
            </p:cNvPr>
            <p:cNvSpPr/>
            <p:nvPr/>
          </p:nvSpPr>
          <p:spPr>
            <a:xfrm>
              <a:off x="8149828" y="4715850"/>
              <a:ext cx="1219200" cy="1219200"/>
            </a:xfrm>
            <a:custGeom>
              <a:avLst/>
              <a:gdLst>
                <a:gd name="connsiteX0" fmla="*/ 1218962 w 1219200"/>
                <a:gd name="connsiteY0" fmla="*/ 3572 h 1219200"/>
                <a:gd name="connsiteX1" fmla="*/ 3572 w 1219200"/>
                <a:gd name="connsiteY1" fmla="*/ 1218962 h 1219200"/>
              </a:gdLst>
              <a:ahLst/>
              <a:cxnLst>
                <a:cxn ang="0">
                  <a:pos x="connsiteX0" y="connsiteY0"/>
                </a:cxn>
                <a:cxn ang="0">
                  <a:pos x="connsiteX1" y="connsiteY1"/>
                </a:cxn>
              </a:cxnLst>
              <a:rect l="l" t="t" r="r" b="b"/>
              <a:pathLst>
                <a:path w="1219200" h="1219200">
                  <a:moveTo>
                    <a:pt x="1218962" y="3572"/>
                  </a:moveTo>
                  <a:cubicBezTo>
                    <a:pt x="1218962" y="674132"/>
                    <a:pt x="675084" y="1218962"/>
                    <a:pt x="3572" y="1218962"/>
                  </a:cubicBezTo>
                </a:path>
              </a:pathLst>
            </a:custGeom>
            <a:noFill/>
            <a:ln w="12700" cap="flat">
              <a:solidFill>
                <a:schemeClr val="bg1"/>
              </a:solidFill>
              <a:prstDash val="solid"/>
              <a:miter/>
            </a:ln>
          </p:spPr>
          <p:txBody>
            <a:bodyPr rtlCol="0" anchor="ctr"/>
            <a:lstStyle/>
            <a:p>
              <a:endParaRPr lang="sv-SE"/>
            </a:p>
          </p:txBody>
        </p:sp>
        <p:sp>
          <p:nvSpPr>
            <p:cNvPr id="19" name="Frihandsfigur: Form 18">
              <a:extLst>
                <a:ext uri="{FF2B5EF4-FFF2-40B4-BE49-F238E27FC236}">
                  <a16:creationId xmlns:a16="http://schemas.microsoft.com/office/drawing/2014/main" id="{310C7191-E51B-4F15-93A3-E193D1E9F1BC}"/>
                </a:ext>
              </a:extLst>
            </p:cNvPr>
            <p:cNvSpPr/>
            <p:nvPr/>
          </p:nvSpPr>
          <p:spPr>
            <a:xfrm>
              <a:off x="8149828" y="4715850"/>
              <a:ext cx="942975" cy="942975"/>
            </a:xfrm>
            <a:custGeom>
              <a:avLst/>
              <a:gdLst>
                <a:gd name="connsiteX0" fmla="*/ 948452 w 942975"/>
                <a:gd name="connsiteY0" fmla="*/ 3572 h 942975"/>
                <a:gd name="connsiteX1" fmla="*/ 3572 w 942975"/>
                <a:gd name="connsiteY1" fmla="*/ 948452 h 942975"/>
              </a:gdLst>
              <a:ahLst/>
              <a:cxnLst>
                <a:cxn ang="0">
                  <a:pos x="connsiteX0" y="connsiteY0"/>
                </a:cxn>
                <a:cxn ang="0">
                  <a:pos x="connsiteX1" y="connsiteY1"/>
                </a:cxn>
              </a:cxnLst>
              <a:rect l="l" t="t" r="r" b="b"/>
              <a:pathLst>
                <a:path w="942975" h="942975">
                  <a:moveTo>
                    <a:pt x="948452" y="3572"/>
                  </a:moveTo>
                  <a:cubicBezTo>
                    <a:pt x="948452" y="525542"/>
                    <a:pt x="525542" y="948452"/>
                    <a:pt x="3572" y="948452"/>
                  </a:cubicBezTo>
                </a:path>
              </a:pathLst>
            </a:custGeom>
            <a:noFill/>
            <a:ln w="12700" cap="flat">
              <a:solidFill>
                <a:schemeClr val="bg1"/>
              </a:solidFill>
              <a:prstDash val="solid"/>
              <a:miter/>
            </a:ln>
          </p:spPr>
          <p:txBody>
            <a:bodyPr rtlCol="0" anchor="ctr"/>
            <a:lstStyle/>
            <a:p>
              <a:endParaRPr lang="sv-SE"/>
            </a:p>
          </p:txBody>
        </p:sp>
        <p:sp>
          <p:nvSpPr>
            <p:cNvPr id="20" name="Frihandsfigur: Form 19">
              <a:extLst>
                <a:ext uri="{FF2B5EF4-FFF2-40B4-BE49-F238E27FC236}">
                  <a16:creationId xmlns:a16="http://schemas.microsoft.com/office/drawing/2014/main" id="{F3959870-4B3F-4BE9-8B3B-4044858C9B28}"/>
                </a:ext>
              </a:extLst>
            </p:cNvPr>
            <p:cNvSpPr/>
            <p:nvPr/>
          </p:nvSpPr>
          <p:spPr>
            <a:xfrm>
              <a:off x="8149828" y="4715850"/>
              <a:ext cx="676275" cy="676275"/>
            </a:xfrm>
            <a:custGeom>
              <a:avLst/>
              <a:gdLst>
                <a:gd name="connsiteX0" fmla="*/ 678894 w 676275"/>
                <a:gd name="connsiteY0" fmla="*/ 3572 h 676275"/>
                <a:gd name="connsiteX1" fmla="*/ 3572 w 676275"/>
                <a:gd name="connsiteY1" fmla="*/ 678894 h 676275"/>
              </a:gdLst>
              <a:ahLst/>
              <a:cxnLst>
                <a:cxn ang="0">
                  <a:pos x="connsiteX0" y="connsiteY0"/>
                </a:cxn>
                <a:cxn ang="0">
                  <a:pos x="connsiteX1" y="connsiteY1"/>
                </a:cxn>
              </a:cxnLst>
              <a:rect l="l" t="t" r="r" b="b"/>
              <a:pathLst>
                <a:path w="676275" h="676275">
                  <a:moveTo>
                    <a:pt x="678894" y="3572"/>
                  </a:moveTo>
                  <a:cubicBezTo>
                    <a:pt x="678894" y="375999"/>
                    <a:pt x="376952" y="678894"/>
                    <a:pt x="3572" y="678894"/>
                  </a:cubicBezTo>
                </a:path>
              </a:pathLst>
            </a:custGeom>
            <a:noFill/>
            <a:ln w="12700" cap="flat">
              <a:solidFill>
                <a:schemeClr val="bg1"/>
              </a:solidFill>
              <a:prstDash val="solid"/>
              <a:miter/>
            </a:ln>
          </p:spPr>
          <p:txBody>
            <a:bodyPr rtlCol="0" anchor="ctr"/>
            <a:lstStyle/>
            <a:p>
              <a:endParaRPr lang="sv-SE"/>
            </a:p>
          </p:txBody>
        </p:sp>
        <p:sp>
          <p:nvSpPr>
            <p:cNvPr id="21" name="Frihandsfigur: Form 20">
              <a:extLst>
                <a:ext uri="{FF2B5EF4-FFF2-40B4-BE49-F238E27FC236}">
                  <a16:creationId xmlns:a16="http://schemas.microsoft.com/office/drawing/2014/main" id="{1B78BEA1-4C3C-43F7-8FFC-A9A39A21CB92}"/>
                </a:ext>
              </a:extLst>
            </p:cNvPr>
            <p:cNvSpPr/>
            <p:nvPr/>
          </p:nvSpPr>
          <p:spPr>
            <a:xfrm>
              <a:off x="8149828" y="4715850"/>
              <a:ext cx="409575" cy="409575"/>
            </a:xfrm>
            <a:custGeom>
              <a:avLst/>
              <a:gdLst>
                <a:gd name="connsiteX0" fmla="*/ 408384 w 409575"/>
                <a:gd name="connsiteY0" fmla="*/ 3572 h 409575"/>
                <a:gd name="connsiteX1" fmla="*/ 3572 w 409575"/>
                <a:gd name="connsiteY1" fmla="*/ 408384 h 409575"/>
              </a:gdLst>
              <a:ahLst/>
              <a:cxnLst>
                <a:cxn ang="0">
                  <a:pos x="connsiteX0" y="connsiteY0"/>
                </a:cxn>
                <a:cxn ang="0">
                  <a:pos x="connsiteX1" y="connsiteY1"/>
                </a:cxn>
              </a:cxnLst>
              <a:rect l="l" t="t" r="r" b="b"/>
              <a:pathLst>
                <a:path w="409575" h="409575">
                  <a:moveTo>
                    <a:pt x="408384" y="3572"/>
                  </a:moveTo>
                  <a:cubicBezTo>
                    <a:pt x="408384" y="227409"/>
                    <a:pt x="227409" y="408384"/>
                    <a:pt x="3572" y="408384"/>
                  </a:cubicBezTo>
                </a:path>
              </a:pathLst>
            </a:custGeom>
            <a:noFill/>
            <a:ln w="12700" cap="flat">
              <a:solidFill>
                <a:schemeClr val="bg1"/>
              </a:solidFill>
              <a:prstDash val="solid"/>
              <a:miter/>
            </a:ln>
          </p:spPr>
          <p:txBody>
            <a:bodyPr rtlCol="0" anchor="ctr"/>
            <a:lstStyle/>
            <a:p>
              <a:endParaRPr lang="sv-SE"/>
            </a:p>
          </p:txBody>
        </p:sp>
      </p:grpSp>
      <p:grpSp>
        <p:nvGrpSpPr>
          <p:cNvPr id="23" name="Bild 21">
            <a:extLst>
              <a:ext uri="{FF2B5EF4-FFF2-40B4-BE49-F238E27FC236}">
                <a16:creationId xmlns:a16="http://schemas.microsoft.com/office/drawing/2014/main" id="{C66ECA47-E88F-40F5-B75A-61A8C366EC0F}"/>
              </a:ext>
            </a:extLst>
          </p:cNvPr>
          <p:cNvGrpSpPr/>
          <p:nvPr/>
        </p:nvGrpSpPr>
        <p:grpSpPr>
          <a:xfrm>
            <a:off x="8622676" y="-2283490"/>
            <a:ext cx="4151645" cy="8303289"/>
            <a:chOff x="5014912" y="1266825"/>
            <a:chExt cx="2162175" cy="4324350"/>
          </a:xfrm>
        </p:grpSpPr>
        <p:sp>
          <p:nvSpPr>
            <p:cNvPr id="24" name="Frihandsfigur: Form 23">
              <a:extLst>
                <a:ext uri="{FF2B5EF4-FFF2-40B4-BE49-F238E27FC236}">
                  <a16:creationId xmlns:a16="http://schemas.microsoft.com/office/drawing/2014/main" id="{99FC589D-4553-4DE3-9E49-5FF06130C752}"/>
                </a:ext>
              </a:extLst>
            </p:cNvPr>
            <p:cNvSpPr/>
            <p:nvPr/>
          </p:nvSpPr>
          <p:spPr>
            <a:xfrm>
              <a:off x="5014198" y="4503658"/>
              <a:ext cx="2162175" cy="1085850"/>
            </a:xfrm>
            <a:custGeom>
              <a:avLst/>
              <a:gdLst>
                <a:gd name="connsiteX0" fmla="*/ 2162889 w 2162175"/>
                <a:gd name="connsiteY0" fmla="*/ 3572 h 1085850"/>
                <a:gd name="connsiteX1" fmla="*/ 1082754 w 2162175"/>
                <a:gd name="connsiteY1" fmla="*/ 1083707 h 1085850"/>
                <a:gd name="connsiteX2" fmla="*/ 3572 w 2162175"/>
                <a:gd name="connsiteY2" fmla="*/ 3572 h 1085850"/>
                <a:gd name="connsiteX3" fmla="*/ 2162889 w 2162175"/>
                <a:gd name="connsiteY3" fmla="*/ 3572 h 1085850"/>
              </a:gdLst>
              <a:ahLst/>
              <a:cxnLst>
                <a:cxn ang="0">
                  <a:pos x="connsiteX0" y="connsiteY0"/>
                </a:cxn>
                <a:cxn ang="0">
                  <a:pos x="connsiteX1" y="connsiteY1"/>
                </a:cxn>
                <a:cxn ang="0">
                  <a:pos x="connsiteX2" y="connsiteY2"/>
                </a:cxn>
                <a:cxn ang="0">
                  <a:pos x="connsiteX3" y="connsiteY3"/>
                </a:cxn>
              </a:cxnLst>
              <a:rect l="l" t="t" r="r" b="b"/>
              <a:pathLst>
                <a:path w="2162175" h="1085850">
                  <a:moveTo>
                    <a:pt x="2162889" y="3572"/>
                  </a:moveTo>
                  <a:cubicBezTo>
                    <a:pt x="2162889" y="599837"/>
                    <a:pt x="1679019" y="1083707"/>
                    <a:pt x="1082754" y="1083707"/>
                  </a:cubicBezTo>
                  <a:cubicBezTo>
                    <a:pt x="486489" y="1083707"/>
                    <a:pt x="3572" y="599837"/>
                    <a:pt x="3572" y="3572"/>
                  </a:cubicBezTo>
                  <a:lnTo>
                    <a:pt x="2162889" y="3572"/>
                  </a:lnTo>
                  <a:close/>
                </a:path>
              </a:pathLst>
            </a:custGeom>
            <a:noFill/>
            <a:ln w="12700" cap="flat">
              <a:solidFill>
                <a:schemeClr val="bg1"/>
              </a:solidFill>
              <a:prstDash val="solid"/>
              <a:miter/>
            </a:ln>
          </p:spPr>
          <p:txBody>
            <a:bodyPr rtlCol="0" anchor="ctr"/>
            <a:lstStyle/>
            <a:p>
              <a:endParaRPr lang="sv-SE"/>
            </a:p>
          </p:txBody>
        </p:sp>
        <p:sp>
          <p:nvSpPr>
            <p:cNvPr id="25" name="Frihandsfigur: Form 24">
              <a:extLst>
                <a:ext uri="{FF2B5EF4-FFF2-40B4-BE49-F238E27FC236}">
                  <a16:creationId xmlns:a16="http://schemas.microsoft.com/office/drawing/2014/main" id="{6F401FF8-6396-4229-B556-BB8B3F619512}"/>
                </a:ext>
              </a:extLst>
            </p:cNvPr>
            <p:cNvSpPr/>
            <p:nvPr/>
          </p:nvSpPr>
          <p:spPr>
            <a:xfrm>
              <a:off x="5014198" y="1263253"/>
              <a:ext cx="9525" cy="3238500"/>
            </a:xfrm>
            <a:custGeom>
              <a:avLst/>
              <a:gdLst>
                <a:gd name="connsiteX0" fmla="*/ 3572 w 0"/>
                <a:gd name="connsiteY0" fmla="*/ 3243977 h 3238500"/>
                <a:gd name="connsiteX1" fmla="*/ 3572 w 0"/>
                <a:gd name="connsiteY1" fmla="*/ 3572 h 3238500"/>
              </a:gdLst>
              <a:ahLst/>
              <a:cxnLst>
                <a:cxn ang="0">
                  <a:pos x="connsiteX0" y="connsiteY0"/>
                </a:cxn>
                <a:cxn ang="0">
                  <a:pos x="connsiteX1" y="connsiteY1"/>
                </a:cxn>
              </a:cxnLst>
              <a:rect l="l" t="t" r="r" b="b"/>
              <a:pathLst>
                <a:path h="3238500">
                  <a:moveTo>
                    <a:pt x="3572" y="3243977"/>
                  </a:moveTo>
                  <a:lnTo>
                    <a:pt x="3572" y="3572"/>
                  </a:lnTo>
                </a:path>
              </a:pathLst>
            </a:custGeom>
            <a:ln w="12700" cap="flat">
              <a:solidFill>
                <a:schemeClr val="bg1"/>
              </a:solidFill>
              <a:prstDash val="solid"/>
              <a:miter/>
            </a:ln>
          </p:spPr>
          <p:txBody>
            <a:bodyPr rtlCol="0" anchor="ctr"/>
            <a:lstStyle/>
            <a:p>
              <a:endParaRPr lang="sv-SE"/>
            </a:p>
          </p:txBody>
        </p:sp>
        <p:sp>
          <p:nvSpPr>
            <p:cNvPr id="26" name="Frihandsfigur: Form 25">
              <a:extLst>
                <a:ext uri="{FF2B5EF4-FFF2-40B4-BE49-F238E27FC236}">
                  <a16:creationId xmlns:a16="http://schemas.microsoft.com/office/drawing/2014/main" id="{AF2890AA-7266-401A-9A57-C095DF237AD2}"/>
                </a:ext>
              </a:extLst>
            </p:cNvPr>
            <p:cNvSpPr/>
            <p:nvPr/>
          </p:nvSpPr>
          <p:spPr>
            <a:xfrm>
              <a:off x="7173515" y="1263253"/>
              <a:ext cx="9525" cy="3238500"/>
            </a:xfrm>
            <a:custGeom>
              <a:avLst/>
              <a:gdLst>
                <a:gd name="connsiteX0" fmla="*/ 3572 w 0"/>
                <a:gd name="connsiteY0" fmla="*/ 3243977 h 3238500"/>
                <a:gd name="connsiteX1" fmla="*/ 3572 w 0"/>
                <a:gd name="connsiteY1" fmla="*/ 3572 h 3238500"/>
              </a:gdLst>
              <a:ahLst/>
              <a:cxnLst>
                <a:cxn ang="0">
                  <a:pos x="connsiteX0" y="connsiteY0"/>
                </a:cxn>
                <a:cxn ang="0">
                  <a:pos x="connsiteX1" y="connsiteY1"/>
                </a:cxn>
              </a:cxnLst>
              <a:rect l="l" t="t" r="r" b="b"/>
              <a:pathLst>
                <a:path h="3238500">
                  <a:moveTo>
                    <a:pt x="3572" y="3243977"/>
                  </a:moveTo>
                  <a:lnTo>
                    <a:pt x="3572" y="3572"/>
                  </a:lnTo>
                </a:path>
              </a:pathLst>
            </a:custGeom>
            <a:ln w="12700" cap="flat">
              <a:solidFill>
                <a:schemeClr val="bg1"/>
              </a:solidFill>
              <a:prstDash val="solid"/>
              <a:miter/>
            </a:ln>
          </p:spPr>
          <p:txBody>
            <a:bodyPr rtlCol="0" anchor="ctr"/>
            <a:lstStyle/>
            <a:p>
              <a:endParaRPr lang="sv-SE"/>
            </a:p>
          </p:txBody>
        </p:sp>
        <p:sp>
          <p:nvSpPr>
            <p:cNvPr id="27" name="Frihandsfigur: Form 26">
              <a:extLst>
                <a:ext uri="{FF2B5EF4-FFF2-40B4-BE49-F238E27FC236}">
                  <a16:creationId xmlns:a16="http://schemas.microsoft.com/office/drawing/2014/main" id="{A965BAAD-2BD9-4D93-AF0A-CE99C9B85115}"/>
                </a:ext>
              </a:extLst>
            </p:cNvPr>
            <p:cNvSpPr/>
            <p:nvPr/>
          </p:nvSpPr>
          <p:spPr>
            <a:xfrm>
              <a:off x="5014198" y="4465558"/>
              <a:ext cx="9525" cy="38100"/>
            </a:xfrm>
            <a:custGeom>
              <a:avLst/>
              <a:gdLst>
                <a:gd name="connsiteX0" fmla="*/ 3572 w 0"/>
                <a:gd name="connsiteY0" fmla="*/ 41672 h 38100"/>
                <a:gd name="connsiteX1" fmla="*/ 4524 w 0"/>
                <a:gd name="connsiteY1" fmla="*/ 3572 h 38100"/>
              </a:gdLst>
              <a:ahLst/>
              <a:cxnLst>
                <a:cxn ang="0">
                  <a:pos x="connsiteX0" y="connsiteY0"/>
                </a:cxn>
                <a:cxn ang="0">
                  <a:pos x="connsiteX1" y="connsiteY1"/>
                </a:cxn>
              </a:cxnLst>
              <a:rect l="l" t="t" r="r" b="b"/>
              <a:pathLst>
                <a:path h="38100">
                  <a:moveTo>
                    <a:pt x="3572" y="41672"/>
                  </a:moveTo>
                  <a:cubicBezTo>
                    <a:pt x="3572" y="29289"/>
                    <a:pt x="3572" y="15954"/>
                    <a:pt x="4524" y="3572"/>
                  </a:cubicBezTo>
                </a:path>
              </a:pathLst>
            </a:custGeom>
            <a:noFill/>
            <a:ln w="12700" cap="flat">
              <a:solidFill>
                <a:schemeClr val="bg1"/>
              </a:solidFill>
              <a:prstDash val="solid"/>
              <a:miter/>
            </a:ln>
          </p:spPr>
          <p:txBody>
            <a:bodyPr rtlCol="0" anchor="ctr"/>
            <a:lstStyle/>
            <a:p>
              <a:endParaRPr lang="sv-SE"/>
            </a:p>
          </p:txBody>
        </p:sp>
        <p:sp>
          <p:nvSpPr>
            <p:cNvPr id="28" name="Frihandsfigur: Form 27">
              <a:extLst>
                <a:ext uri="{FF2B5EF4-FFF2-40B4-BE49-F238E27FC236}">
                  <a16:creationId xmlns:a16="http://schemas.microsoft.com/office/drawing/2014/main" id="{AEC293E6-197D-4F07-9AA5-710D28C55178}"/>
                </a:ext>
              </a:extLst>
            </p:cNvPr>
            <p:cNvSpPr/>
            <p:nvPr/>
          </p:nvSpPr>
          <p:spPr>
            <a:xfrm>
              <a:off x="5019913" y="3423523"/>
              <a:ext cx="2152650" cy="1009650"/>
            </a:xfrm>
            <a:custGeom>
              <a:avLst/>
              <a:gdLst>
                <a:gd name="connsiteX0" fmla="*/ 3572 w 2152650"/>
                <a:gd name="connsiteY0" fmla="*/ 968454 h 1009650"/>
                <a:gd name="connsiteX1" fmla="*/ 1077039 w 2152650"/>
                <a:gd name="connsiteY1" fmla="*/ 3572 h 1009650"/>
                <a:gd name="connsiteX2" fmla="*/ 2154317 w 2152650"/>
                <a:gd name="connsiteY2" fmla="*/ 1006554 h 1009650"/>
              </a:gdLst>
              <a:ahLst/>
              <a:cxnLst>
                <a:cxn ang="0">
                  <a:pos x="connsiteX0" y="connsiteY0"/>
                </a:cxn>
                <a:cxn ang="0">
                  <a:pos x="connsiteX1" y="connsiteY1"/>
                </a:cxn>
                <a:cxn ang="0">
                  <a:pos x="connsiteX2" y="connsiteY2"/>
                </a:cxn>
              </a:cxnLst>
              <a:rect l="l" t="t" r="r" b="b"/>
              <a:pathLst>
                <a:path w="2152650" h="1009650">
                  <a:moveTo>
                    <a:pt x="3572" y="968454"/>
                  </a:moveTo>
                  <a:cubicBezTo>
                    <a:pt x="60722" y="426482"/>
                    <a:pt x="519827" y="3572"/>
                    <a:pt x="1077039" y="3572"/>
                  </a:cubicBezTo>
                  <a:cubicBezTo>
                    <a:pt x="1647587" y="3572"/>
                    <a:pt x="2115265" y="446484"/>
                    <a:pt x="2154317" y="1006554"/>
                  </a:cubicBezTo>
                </a:path>
              </a:pathLst>
            </a:custGeom>
            <a:noFill/>
            <a:ln w="12700" cap="flat">
              <a:solidFill>
                <a:schemeClr val="bg1"/>
              </a:solidFill>
              <a:custDash>
                <a:ds d="607373" sp="607373"/>
              </a:custDash>
              <a:miter/>
            </a:ln>
          </p:spPr>
          <p:txBody>
            <a:bodyPr rtlCol="0" anchor="ctr"/>
            <a:lstStyle/>
            <a:p>
              <a:endParaRPr lang="sv-SE"/>
            </a:p>
          </p:txBody>
        </p:sp>
        <p:sp>
          <p:nvSpPr>
            <p:cNvPr id="29" name="Frihandsfigur: Form 28">
              <a:extLst>
                <a:ext uri="{FF2B5EF4-FFF2-40B4-BE49-F238E27FC236}">
                  <a16:creationId xmlns:a16="http://schemas.microsoft.com/office/drawing/2014/main" id="{3C24FC52-6773-49B4-8246-543EE561AB82}"/>
                </a:ext>
              </a:extLst>
            </p:cNvPr>
            <p:cNvSpPr/>
            <p:nvPr/>
          </p:nvSpPr>
          <p:spPr>
            <a:xfrm>
              <a:off x="7173515" y="4465558"/>
              <a:ext cx="9525" cy="38100"/>
            </a:xfrm>
            <a:custGeom>
              <a:avLst/>
              <a:gdLst>
                <a:gd name="connsiteX0" fmla="*/ 3572 w 0"/>
                <a:gd name="connsiteY0" fmla="*/ 3572 h 38100"/>
                <a:gd name="connsiteX1" fmla="*/ 4524 w 0"/>
                <a:gd name="connsiteY1" fmla="*/ 41672 h 38100"/>
              </a:gdLst>
              <a:ahLst/>
              <a:cxnLst>
                <a:cxn ang="0">
                  <a:pos x="connsiteX0" y="connsiteY0"/>
                </a:cxn>
                <a:cxn ang="0">
                  <a:pos x="connsiteX1" y="connsiteY1"/>
                </a:cxn>
              </a:cxnLst>
              <a:rect l="l" t="t" r="r" b="b"/>
              <a:pathLst>
                <a:path h="38100">
                  <a:moveTo>
                    <a:pt x="3572" y="3572"/>
                  </a:moveTo>
                  <a:cubicBezTo>
                    <a:pt x="3572" y="15954"/>
                    <a:pt x="4524" y="29289"/>
                    <a:pt x="4524" y="41672"/>
                  </a:cubicBezTo>
                </a:path>
              </a:pathLst>
            </a:custGeom>
            <a:noFill/>
            <a:ln w="12700" cap="flat">
              <a:solidFill>
                <a:schemeClr val="bg1"/>
              </a:solidFill>
              <a:prstDash val="solid"/>
              <a:miter/>
            </a:ln>
          </p:spPr>
          <p:txBody>
            <a:bodyPr rtlCol="0" anchor="ctr"/>
            <a:lstStyle/>
            <a:p>
              <a:endParaRPr lang="sv-SE"/>
            </a:p>
          </p:txBody>
        </p:sp>
      </p:grpSp>
      <p:pic>
        <p:nvPicPr>
          <p:cNvPr id="30" name="Bildobjekt 29" descr="En bild som visar ritning&#10;&#10;Automatiskt genererad beskrivning">
            <a:extLst>
              <a:ext uri="{FF2B5EF4-FFF2-40B4-BE49-F238E27FC236}">
                <a16:creationId xmlns:a16="http://schemas.microsoft.com/office/drawing/2014/main" id="{E3BDE234-CF45-4BDA-8FD2-CD322D7B2C27}"/>
              </a:ext>
            </a:extLst>
          </p:cNvPr>
          <p:cNvPicPr>
            <a:picLocks noChangeAspect="1"/>
          </p:cNvPicPr>
          <p:nvPr userDrawn="1"/>
        </p:nvPicPr>
        <p:blipFill>
          <a:blip r:embed="rId2"/>
          <a:stretch>
            <a:fillRect/>
          </a:stretch>
        </p:blipFill>
        <p:spPr>
          <a:xfrm>
            <a:off x="827480" y="4681435"/>
            <a:ext cx="1436076" cy="1759290"/>
          </a:xfrm>
          <a:prstGeom prst="rect">
            <a:avLst/>
          </a:prstGeom>
        </p:spPr>
      </p:pic>
    </p:spTree>
    <p:extLst>
      <p:ext uri="{BB962C8B-B14F-4D97-AF65-F5344CB8AC3E}">
        <p14:creationId xmlns:p14="http://schemas.microsoft.com/office/powerpoint/2010/main" val="19732906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Rubrik och innehåll_grön">
    <p:bg>
      <p:bgPr>
        <a:solidFill>
          <a:srgbClr val="007B5E"/>
        </a:solidFill>
        <a:effectLst/>
      </p:bgPr>
    </p:bg>
    <p:spTree>
      <p:nvGrpSpPr>
        <p:cNvPr id="1" name=""/>
        <p:cNvGrpSpPr/>
        <p:nvPr/>
      </p:nvGrpSpPr>
      <p:grpSpPr>
        <a:xfrm>
          <a:off x="0" y="0"/>
          <a:ext cx="0" cy="0"/>
          <a:chOff x="0" y="0"/>
          <a:chExt cx="0" cy="0"/>
        </a:xfrm>
      </p:grpSpPr>
      <p:sp>
        <p:nvSpPr>
          <p:cNvPr id="7" name="Rubrik 6"/>
          <p:cNvSpPr>
            <a:spLocks noGrp="1"/>
          </p:cNvSpPr>
          <p:nvPr>
            <p:ph type="title" hasCustomPrompt="1"/>
          </p:nvPr>
        </p:nvSpPr>
        <p:spPr>
          <a:xfrm>
            <a:off x="728369" y="1016000"/>
            <a:ext cx="5367632" cy="1044575"/>
          </a:xfrm>
        </p:spPr>
        <p:txBody>
          <a:bodyPr anchor="b" anchorCtr="0"/>
          <a:lstStyle>
            <a:lvl1pPr>
              <a:defRPr>
                <a:solidFill>
                  <a:schemeClr val="bg1"/>
                </a:solidFill>
              </a:defRPr>
            </a:lvl1pPr>
          </a:lstStyle>
          <a:p>
            <a:r>
              <a:rPr lang="sv-SE" dirty="0"/>
              <a:t>Klicka här för att ändra format</a:t>
            </a:r>
          </a:p>
        </p:txBody>
      </p:sp>
      <p:sp>
        <p:nvSpPr>
          <p:cNvPr id="5" name="Platshållare för text 4">
            <a:extLst>
              <a:ext uri="{FF2B5EF4-FFF2-40B4-BE49-F238E27FC236}">
                <a16:creationId xmlns:a16="http://schemas.microsoft.com/office/drawing/2014/main" id="{ECAA6480-B03D-49A9-8911-CAB108677579}"/>
              </a:ext>
            </a:extLst>
          </p:cNvPr>
          <p:cNvSpPr>
            <a:spLocks noGrp="1"/>
          </p:cNvSpPr>
          <p:nvPr>
            <p:ph type="body" sz="quarter" idx="13"/>
          </p:nvPr>
        </p:nvSpPr>
        <p:spPr>
          <a:xfrm>
            <a:off x="725688" y="2420938"/>
            <a:ext cx="5367633" cy="3924300"/>
          </a:xfrm>
        </p:spPr>
        <p:txBody>
          <a:bodyPr/>
          <a:lstStyle>
            <a:lvl1pPr marL="0" indent="0">
              <a:buNone/>
              <a:defRPr sz="2000">
                <a:solidFill>
                  <a:schemeClr val="bg1"/>
                </a:solidFill>
              </a:defRPr>
            </a:lvl1pPr>
            <a:lvl2pPr marL="447675"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Klicka här för att ändra format på bakgrundstexten</a:t>
            </a:r>
          </a:p>
        </p:txBody>
      </p:sp>
      <p:sp>
        <p:nvSpPr>
          <p:cNvPr id="13" name="Frihandsfigur: Form 12">
            <a:extLst>
              <a:ext uri="{FF2B5EF4-FFF2-40B4-BE49-F238E27FC236}">
                <a16:creationId xmlns:a16="http://schemas.microsoft.com/office/drawing/2014/main" id="{E224027E-F31E-419B-A956-6AE31D98E0A7}"/>
              </a:ext>
            </a:extLst>
          </p:cNvPr>
          <p:cNvSpPr/>
          <p:nvPr/>
        </p:nvSpPr>
        <p:spPr>
          <a:xfrm rot="10800000">
            <a:off x="5815471" y="4346212"/>
            <a:ext cx="2360231" cy="4722812"/>
          </a:xfrm>
          <a:custGeom>
            <a:avLst/>
            <a:gdLst>
              <a:gd name="connsiteX0" fmla="*/ 3572 w 1181100"/>
              <a:gd name="connsiteY0" fmla="*/ 2382917 h 2381250"/>
              <a:gd name="connsiteX1" fmla="*/ 1185624 w 1181100"/>
              <a:gd name="connsiteY1" fmla="*/ 3572 h 2381250"/>
            </a:gdLst>
            <a:ahLst/>
            <a:cxnLst>
              <a:cxn ang="0">
                <a:pos x="connsiteX0" y="connsiteY0"/>
              </a:cxn>
              <a:cxn ang="0">
                <a:pos x="connsiteX1" y="connsiteY1"/>
              </a:cxn>
            </a:cxnLst>
            <a:rect l="l" t="t" r="r" b="b"/>
            <a:pathLst>
              <a:path w="1181100" h="2381250">
                <a:moveTo>
                  <a:pt x="3572" y="2382917"/>
                </a:moveTo>
                <a:lnTo>
                  <a:pt x="1185624" y="3572"/>
                </a:lnTo>
              </a:path>
            </a:pathLst>
          </a:custGeom>
          <a:ln w="12700" cap="flat">
            <a:solidFill>
              <a:schemeClr val="bg1"/>
            </a:solidFill>
            <a:prstDash val="solid"/>
            <a:miter/>
          </a:ln>
        </p:spPr>
        <p:txBody>
          <a:bodyPr rtlCol="0" anchor="ctr"/>
          <a:lstStyle/>
          <a:p>
            <a:endParaRPr lang="sv-SE"/>
          </a:p>
        </p:txBody>
      </p:sp>
      <p:sp>
        <p:nvSpPr>
          <p:cNvPr id="14" name="Frihandsfigur: Form 13">
            <a:extLst>
              <a:ext uri="{FF2B5EF4-FFF2-40B4-BE49-F238E27FC236}">
                <a16:creationId xmlns:a16="http://schemas.microsoft.com/office/drawing/2014/main" id="{BD8B1939-D009-4693-9E5F-66C38F60FCA1}"/>
              </a:ext>
            </a:extLst>
          </p:cNvPr>
          <p:cNvSpPr/>
          <p:nvPr/>
        </p:nvSpPr>
        <p:spPr>
          <a:xfrm rot="10800000">
            <a:off x="11032724" y="4344323"/>
            <a:ext cx="2379265" cy="4722812"/>
          </a:xfrm>
          <a:custGeom>
            <a:avLst/>
            <a:gdLst>
              <a:gd name="connsiteX0" fmla="*/ 3572 w 1190625"/>
              <a:gd name="connsiteY0" fmla="*/ 3572 h 2381250"/>
              <a:gd name="connsiteX1" fmla="*/ 1187529 w 1190625"/>
              <a:gd name="connsiteY1" fmla="*/ 2381964 h 2381250"/>
            </a:gdLst>
            <a:ahLst/>
            <a:cxnLst>
              <a:cxn ang="0">
                <a:pos x="connsiteX0" y="connsiteY0"/>
              </a:cxn>
              <a:cxn ang="0">
                <a:pos x="connsiteX1" y="connsiteY1"/>
              </a:cxn>
            </a:cxnLst>
            <a:rect l="l" t="t" r="r" b="b"/>
            <a:pathLst>
              <a:path w="1190625" h="2381250">
                <a:moveTo>
                  <a:pt x="3572" y="3572"/>
                </a:moveTo>
                <a:lnTo>
                  <a:pt x="1187529" y="2381964"/>
                </a:lnTo>
              </a:path>
            </a:pathLst>
          </a:custGeom>
          <a:ln w="12700" cap="flat">
            <a:solidFill>
              <a:schemeClr val="bg1"/>
            </a:solidFill>
            <a:prstDash val="solid"/>
            <a:miter/>
          </a:ln>
        </p:spPr>
        <p:txBody>
          <a:bodyPr rtlCol="0" anchor="ctr"/>
          <a:lstStyle/>
          <a:p>
            <a:endParaRPr lang="sv-SE"/>
          </a:p>
        </p:txBody>
      </p:sp>
      <p:sp>
        <p:nvSpPr>
          <p:cNvPr id="15" name="Frihandsfigur: Form 14">
            <a:extLst>
              <a:ext uri="{FF2B5EF4-FFF2-40B4-BE49-F238E27FC236}">
                <a16:creationId xmlns:a16="http://schemas.microsoft.com/office/drawing/2014/main" id="{B5F45494-5972-4B5E-BD0C-EB8BD37DBE3E}"/>
              </a:ext>
            </a:extLst>
          </p:cNvPr>
          <p:cNvSpPr/>
          <p:nvPr/>
        </p:nvSpPr>
        <p:spPr>
          <a:xfrm rot="10800000">
            <a:off x="7450502" y="571499"/>
            <a:ext cx="4320745" cy="4313113"/>
          </a:xfrm>
          <a:custGeom>
            <a:avLst/>
            <a:gdLst>
              <a:gd name="connsiteX0" fmla="*/ 2163842 w 2162175"/>
              <a:gd name="connsiteY0" fmla="*/ 1083707 h 2162175"/>
              <a:gd name="connsiteX1" fmla="*/ 1083707 w 2162175"/>
              <a:gd name="connsiteY1" fmla="*/ 2163842 h 2162175"/>
              <a:gd name="connsiteX2" fmla="*/ 3572 w 2162175"/>
              <a:gd name="connsiteY2" fmla="*/ 1083707 h 2162175"/>
              <a:gd name="connsiteX3" fmla="*/ 1083707 w 2162175"/>
              <a:gd name="connsiteY3" fmla="*/ 3572 h 2162175"/>
              <a:gd name="connsiteX4" fmla="*/ 2163842 w 2162175"/>
              <a:gd name="connsiteY4" fmla="*/ 1083707 h 2162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2175" h="2162175">
                <a:moveTo>
                  <a:pt x="2163842" y="1083707"/>
                </a:moveTo>
                <a:cubicBezTo>
                  <a:pt x="2163842" y="1680249"/>
                  <a:pt x="1680249" y="2163842"/>
                  <a:pt x="1083707" y="2163842"/>
                </a:cubicBezTo>
                <a:cubicBezTo>
                  <a:pt x="487165" y="2163842"/>
                  <a:pt x="3572" y="1680249"/>
                  <a:pt x="3572" y="1083707"/>
                </a:cubicBezTo>
                <a:cubicBezTo>
                  <a:pt x="3572" y="487165"/>
                  <a:pt x="487165" y="3572"/>
                  <a:pt x="1083707" y="3572"/>
                </a:cubicBezTo>
                <a:cubicBezTo>
                  <a:pt x="1680249" y="3572"/>
                  <a:pt x="2163842" y="487165"/>
                  <a:pt x="2163842" y="1083707"/>
                </a:cubicBezTo>
                <a:close/>
              </a:path>
            </a:pathLst>
          </a:custGeom>
          <a:noFill/>
          <a:ln w="12700" cap="flat">
            <a:solidFill>
              <a:schemeClr val="bg1"/>
            </a:solidFill>
            <a:prstDash val="solid"/>
            <a:miter/>
          </a:ln>
        </p:spPr>
        <p:txBody>
          <a:bodyPr rtlCol="0" anchor="ctr"/>
          <a:lstStyle/>
          <a:p>
            <a:endParaRPr lang="sv-SE" dirty="0"/>
          </a:p>
        </p:txBody>
      </p:sp>
      <p:sp>
        <p:nvSpPr>
          <p:cNvPr id="16" name="Frihandsfigur: Form 15">
            <a:extLst>
              <a:ext uri="{FF2B5EF4-FFF2-40B4-BE49-F238E27FC236}">
                <a16:creationId xmlns:a16="http://schemas.microsoft.com/office/drawing/2014/main" id="{C0EBDD0B-3CFD-44BD-B271-2F862D735303}"/>
              </a:ext>
            </a:extLst>
          </p:cNvPr>
          <p:cNvSpPr/>
          <p:nvPr/>
        </p:nvSpPr>
        <p:spPr>
          <a:xfrm rot="10800000">
            <a:off x="11771248" y="2723454"/>
            <a:ext cx="380682" cy="18891"/>
          </a:xfrm>
          <a:custGeom>
            <a:avLst/>
            <a:gdLst>
              <a:gd name="connsiteX0" fmla="*/ 193119 w 190500"/>
              <a:gd name="connsiteY0" fmla="*/ 3572 h 0"/>
              <a:gd name="connsiteX1" fmla="*/ 3572 w 190500"/>
              <a:gd name="connsiteY1" fmla="*/ 3572 h 0"/>
            </a:gdLst>
            <a:ahLst/>
            <a:cxnLst>
              <a:cxn ang="0">
                <a:pos x="connsiteX0" y="connsiteY0"/>
              </a:cxn>
              <a:cxn ang="0">
                <a:pos x="connsiteX1" y="connsiteY1"/>
              </a:cxn>
            </a:cxnLst>
            <a:rect l="l" t="t" r="r" b="b"/>
            <a:pathLst>
              <a:path w="190500">
                <a:moveTo>
                  <a:pt x="193119" y="3572"/>
                </a:moveTo>
                <a:lnTo>
                  <a:pt x="3572" y="3572"/>
                </a:lnTo>
              </a:path>
            </a:pathLst>
          </a:custGeom>
          <a:ln w="12700" cap="flat">
            <a:solidFill>
              <a:schemeClr val="bg1"/>
            </a:solidFill>
            <a:prstDash val="solid"/>
            <a:miter/>
          </a:ln>
        </p:spPr>
        <p:txBody>
          <a:bodyPr rtlCol="0" anchor="ctr"/>
          <a:lstStyle/>
          <a:p>
            <a:endParaRPr lang="sv-SE"/>
          </a:p>
        </p:txBody>
      </p:sp>
      <p:sp>
        <p:nvSpPr>
          <p:cNvPr id="17" name="Frihandsfigur: Form 16">
            <a:extLst>
              <a:ext uri="{FF2B5EF4-FFF2-40B4-BE49-F238E27FC236}">
                <a16:creationId xmlns:a16="http://schemas.microsoft.com/office/drawing/2014/main" id="{9E96EF8E-165F-48B6-AAA1-8119F72BCC2F}"/>
              </a:ext>
            </a:extLst>
          </p:cNvPr>
          <p:cNvSpPr/>
          <p:nvPr userDrawn="1"/>
        </p:nvSpPr>
        <p:spPr>
          <a:xfrm rot="10800000">
            <a:off x="7073627" y="2687737"/>
            <a:ext cx="187398" cy="45719"/>
          </a:xfrm>
          <a:custGeom>
            <a:avLst/>
            <a:gdLst>
              <a:gd name="connsiteX0" fmla="*/ 192167 w 190500"/>
              <a:gd name="connsiteY0" fmla="*/ 3572 h 0"/>
              <a:gd name="connsiteX1" fmla="*/ 3572 w 190500"/>
              <a:gd name="connsiteY1" fmla="*/ 3572 h 0"/>
            </a:gdLst>
            <a:ahLst/>
            <a:cxnLst>
              <a:cxn ang="0">
                <a:pos x="connsiteX0" y="connsiteY0"/>
              </a:cxn>
              <a:cxn ang="0">
                <a:pos x="connsiteX1" y="connsiteY1"/>
              </a:cxn>
            </a:cxnLst>
            <a:rect l="l" t="t" r="r" b="b"/>
            <a:pathLst>
              <a:path w="190500">
                <a:moveTo>
                  <a:pt x="192167" y="3572"/>
                </a:moveTo>
                <a:lnTo>
                  <a:pt x="3572" y="3572"/>
                </a:lnTo>
              </a:path>
            </a:pathLst>
          </a:custGeom>
          <a:ln w="12700" cap="flat">
            <a:solidFill>
              <a:schemeClr val="bg1"/>
            </a:solidFill>
            <a:prstDash val="solid"/>
            <a:miter/>
          </a:ln>
        </p:spPr>
        <p:txBody>
          <a:bodyPr rtlCol="0" anchor="ctr"/>
          <a:lstStyle/>
          <a:p>
            <a:endParaRPr lang="sv-SE"/>
          </a:p>
        </p:txBody>
      </p:sp>
      <p:sp>
        <p:nvSpPr>
          <p:cNvPr id="18" name="Frihandsfigur: Form 17">
            <a:extLst>
              <a:ext uri="{FF2B5EF4-FFF2-40B4-BE49-F238E27FC236}">
                <a16:creationId xmlns:a16="http://schemas.microsoft.com/office/drawing/2014/main" id="{17152C02-463D-4799-AEB7-8CC51F517AA4}"/>
              </a:ext>
            </a:extLst>
          </p:cNvPr>
          <p:cNvSpPr/>
          <p:nvPr/>
        </p:nvSpPr>
        <p:spPr>
          <a:xfrm rot="10800000">
            <a:off x="9481442" y="2611995"/>
            <a:ext cx="266478" cy="264477"/>
          </a:xfrm>
          <a:custGeom>
            <a:avLst/>
            <a:gdLst>
              <a:gd name="connsiteX0" fmla="*/ 138827 w 133350"/>
              <a:gd name="connsiteY0" fmla="*/ 71199 h 133350"/>
              <a:gd name="connsiteX1" fmla="*/ 71199 w 133350"/>
              <a:gd name="connsiteY1" fmla="*/ 138827 h 133350"/>
              <a:gd name="connsiteX2" fmla="*/ 3572 w 133350"/>
              <a:gd name="connsiteY2" fmla="*/ 71199 h 133350"/>
              <a:gd name="connsiteX3" fmla="*/ 71199 w 133350"/>
              <a:gd name="connsiteY3" fmla="*/ 3572 h 133350"/>
              <a:gd name="connsiteX4" fmla="*/ 138827 w 133350"/>
              <a:gd name="connsiteY4" fmla="*/ 71199 h 133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350" h="133350">
                <a:moveTo>
                  <a:pt x="138827" y="71199"/>
                </a:moveTo>
                <a:cubicBezTo>
                  <a:pt x="138827" y="108549"/>
                  <a:pt x="108549" y="138827"/>
                  <a:pt x="71199" y="138827"/>
                </a:cubicBezTo>
                <a:cubicBezTo>
                  <a:pt x="33850" y="138827"/>
                  <a:pt x="3572" y="108549"/>
                  <a:pt x="3572" y="71199"/>
                </a:cubicBezTo>
                <a:cubicBezTo>
                  <a:pt x="3572" y="33850"/>
                  <a:pt x="33850" y="3572"/>
                  <a:pt x="71199" y="3572"/>
                </a:cubicBezTo>
                <a:cubicBezTo>
                  <a:pt x="108549" y="3572"/>
                  <a:pt x="138827" y="33850"/>
                  <a:pt x="138827" y="71199"/>
                </a:cubicBezTo>
                <a:close/>
              </a:path>
            </a:pathLst>
          </a:custGeom>
          <a:noFill/>
          <a:ln w="12700" cap="flat">
            <a:solidFill>
              <a:schemeClr val="bg1"/>
            </a:solidFill>
            <a:prstDash val="solid"/>
            <a:miter/>
          </a:ln>
        </p:spPr>
        <p:txBody>
          <a:bodyPr rtlCol="0" anchor="ctr"/>
          <a:lstStyle/>
          <a:p>
            <a:endParaRPr lang="sv-SE"/>
          </a:p>
        </p:txBody>
      </p:sp>
      <p:sp>
        <p:nvSpPr>
          <p:cNvPr id="21" name="Frihandsfigur: Form 20">
            <a:extLst>
              <a:ext uri="{FF2B5EF4-FFF2-40B4-BE49-F238E27FC236}">
                <a16:creationId xmlns:a16="http://schemas.microsoft.com/office/drawing/2014/main" id="{A2C622ED-5990-46E9-A58C-C268888FD70D}"/>
              </a:ext>
            </a:extLst>
          </p:cNvPr>
          <p:cNvSpPr/>
          <p:nvPr/>
        </p:nvSpPr>
        <p:spPr>
          <a:xfrm rot="5400000">
            <a:off x="4760477" y="2833929"/>
            <a:ext cx="8543924" cy="3542826"/>
          </a:xfrm>
          <a:custGeom>
            <a:avLst/>
            <a:gdLst>
              <a:gd name="connsiteX0" fmla="*/ 3572 w 4352925"/>
              <a:gd name="connsiteY0" fmla="*/ 3572 h 1781175"/>
              <a:gd name="connsiteX1" fmla="*/ 4355545 w 4352925"/>
              <a:gd name="connsiteY1" fmla="*/ 3572 h 1781175"/>
              <a:gd name="connsiteX2" fmla="*/ 4355545 w 4352925"/>
              <a:gd name="connsiteY2" fmla="*/ 1785699 h 1781175"/>
              <a:gd name="connsiteX3" fmla="*/ 3572 w 4352925"/>
              <a:gd name="connsiteY3" fmla="*/ 1785699 h 1781175"/>
            </a:gdLst>
            <a:ahLst/>
            <a:cxnLst>
              <a:cxn ang="0">
                <a:pos x="connsiteX0" y="connsiteY0"/>
              </a:cxn>
              <a:cxn ang="0">
                <a:pos x="connsiteX1" y="connsiteY1"/>
              </a:cxn>
              <a:cxn ang="0">
                <a:pos x="connsiteX2" y="connsiteY2"/>
              </a:cxn>
              <a:cxn ang="0">
                <a:pos x="connsiteX3" y="connsiteY3"/>
              </a:cxn>
            </a:cxnLst>
            <a:rect l="l" t="t" r="r" b="b"/>
            <a:pathLst>
              <a:path w="4352925" h="1781175">
                <a:moveTo>
                  <a:pt x="3572" y="3572"/>
                </a:moveTo>
                <a:lnTo>
                  <a:pt x="4355545" y="3572"/>
                </a:lnTo>
                <a:lnTo>
                  <a:pt x="4355545" y="1785699"/>
                </a:lnTo>
                <a:lnTo>
                  <a:pt x="3572" y="1785699"/>
                </a:lnTo>
                <a:close/>
              </a:path>
            </a:pathLst>
          </a:custGeom>
          <a:noFill/>
          <a:ln w="12700" cap="flat">
            <a:solidFill>
              <a:schemeClr val="bg1"/>
            </a:solidFill>
            <a:prstDash val="solid"/>
            <a:miter/>
          </a:ln>
        </p:spPr>
        <p:txBody>
          <a:bodyPr rtlCol="0" anchor="ctr"/>
          <a:lstStyle/>
          <a:p>
            <a:endParaRPr lang="sv-SE" dirty="0"/>
          </a:p>
        </p:txBody>
      </p:sp>
      <p:sp>
        <p:nvSpPr>
          <p:cNvPr id="22" name="Frihandsfigur: Form 21">
            <a:extLst>
              <a:ext uri="{FF2B5EF4-FFF2-40B4-BE49-F238E27FC236}">
                <a16:creationId xmlns:a16="http://schemas.microsoft.com/office/drawing/2014/main" id="{FE41A834-F608-420E-ADB9-78B4863B8C1C}"/>
              </a:ext>
            </a:extLst>
          </p:cNvPr>
          <p:cNvSpPr/>
          <p:nvPr/>
        </p:nvSpPr>
        <p:spPr>
          <a:xfrm rot="5400000">
            <a:off x="5929913" y="4046990"/>
            <a:ext cx="3802751" cy="1155682"/>
          </a:xfrm>
          <a:custGeom>
            <a:avLst/>
            <a:gdLst>
              <a:gd name="connsiteX0" fmla="*/ 3572 w 1924050"/>
              <a:gd name="connsiteY0" fmla="*/ 581739 h 581025"/>
              <a:gd name="connsiteX1" fmla="*/ 3572 w 1924050"/>
              <a:gd name="connsiteY1" fmla="*/ 3572 h 581025"/>
              <a:gd name="connsiteX2" fmla="*/ 1926670 w 1924050"/>
              <a:gd name="connsiteY2" fmla="*/ 3572 h 581025"/>
              <a:gd name="connsiteX3" fmla="*/ 1926670 w 1924050"/>
              <a:gd name="connsiteY3" fmla="*/ 581739 h 581025"/>
            </a:gdLst>
            <a:ahLst/>
            <a:cxnLst>
              <a:cxn ang="0">
                <a:pos x="connsiteX0" y="connsiteY0"/>
              </a:cxn>
              <a:cxn ang="0">
                <a:pos x="connsiteX1" y="connsiteY1"/>
              </a:cxn>
              <a:cxn ang="0">
                <a:pos x="connsiteX2" y="connsiteY2"/>
              </a:cxn>
              <a:cxn ang="0">
                <a:pos x="connsiteX3" y="connsiteY3"/>
              </a:cxn>
            </a:cxnLst>
            <a:rect l="l" t="t" r="r" b="b"/>
            <a:pathLst>
              <a:path w="1924050" h="581025">
                <a:moveTo>
                  <a:pt x="3572" y="581739"/>
                </a:moveTo>
                <a:lnTo>
                  <a:pt x="3572" y="3572"/>
                </a:lnTo>
                <a:lnTo>
                  <a:pt x="1926670" y="3572"/>
                </a:lnTo>
                <a:lnTo>
                  <a:pt x="1926670" y="581739"/>
                </a:lnTo>
              </a:path>
            </a:pathLst>
          </a:custGeom>
          <a:noFill/>
          <a:ln w="12700" cap="flat">
            <a:solidFill>
              <a:schemeClr val="bg1"/>
            </a:solidFill>
            <a:prstDash val="solid"/>
            <a:miter/>
          </a:ln>
        </p:spPr>
        <p:txBody>
          <a:bodyPr rtlCol="0" anchor="ctr"/>
          <a:lstStyle/>
          <a:p>
            <a:endParaRPr lang="sv-SE"/>
          </a:p>
        </p:txBody>
      </p:sp>
      <p:sp>
        <p:nvSpPr>
          <p:cNvPr id="23" name="Frihandsfigur: Form 22">
            <a:extLst>
              <a:ext uri="{FF2B5EF4-FFF2-40B4-BE49-F238E27FC236}">
                <a16:creationId xmlns:a16="http://schemas.microsoft.com/office/drawing/2014/main" id="{1217FD72-C3AE-456F-8FED-0720FE9C1F59}"/>
              </a:ext>
            </a:extLst>
          </p:cNvPr>
          <p:cNvSpPr/>
          <p:nvPr/>
        </p:nvSpPr>
        <p:spPr>
          <a:xfrm rot="5400000">
            <a:off x="9537515" y="4556315"/>
            <a:ext cx="168261" cy="170510"/>
          </a:xfrm>
          <a:custGeom>
            <a:avLst/>
            <a:gdLst>
              <a:gd name="connsiteX0" fmla="*/ 89297 w 85725"/>
              <a:gd name="connsiteY0" fmla="*/ 46434 h 85725"/>
              <a:gd name="connsiteX1" fmla="*/ 46434 w 85725"/>
              <a:gd name="connsiteY1" fmla="*/ 89297 h 85725"/>
              <a:gd name="connsiteX2" fmla="*/ 3572 w 85725"/>
              <a:gd name="connsiteY2" fmla="*/ 46434 h 85725"/>
              <a:gd name="connsiteX3" fmla="*/ 46434 w 85725"/>
              <a:gd name="connsiteY3" fmla="*/ 3572 h 85725"/>
              <a:gd name="connsiteX4" fmla="*/ 89297 w 85725"/>
              <a:gd name="connsiteY4" fmla="*/ 46434 h 85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25" h="85725">
                <a:moveTo>
                  <a:pt x="89297" y="46434"/>
                </a:moveTo>
                <a:cubicBezTo>
                  <a:pt x="89297" y="70107"/>
                  <a:pt x="70107" y="89297"/>
                  <a:pt x="46434" y="89297"/>
                </a:cubicBezTo>
                <a:cubicBezTo>
                  <a:pt x="22762" y="89297"/>
                  <a:pt x="3572" y="70107"/>
                  <a:pt x="3572" y="46434"/>
                </a:cubicBezTo>
                <a:cubicBezTo>
                  <a:pt x="3572" y="22762"/>
                  <a:pt x="22762" y="3572"/>
                  <a:pt x="46434" y="3572"/>
                </a:cubicBezTo>
                <a:cubicBezTo>
                  <a:pt x="70107" y="3572"/>
                  <a:pt x="89297" y="22762"/>
                  <a:pt x="89297" y="46434"/>
                </a:cubicBezTo>
                <a:close/>
              </a:path>
            </a:pathLst>
          </a:custGeom>
          <a:solidFill>
            <a:schemeClr val="bg1"/>
          </a:solidFill>
          <a:ln w="12700" cap="flat">
            <a:solidFill>
              <a:schemeClr val="bg1"/>
            </a:solidFill>
            <a:prstDash val="solid"/>
            <a:miter/>
          </a:ln>
        </p:spPr>
        <p:txBody>
          <a:bodyPr rtlCol="0" anchor="ctr"/>
          <a:lstStyle/>
          <a:p>
            <a:endParaRPr lang="sv-SE"/>
          </a:p>
        </p:txBody>
      </p:sp>
      <p:sp>
        <p:nvSpPr>
          <p:cNvPr id="24" name="Frihandsfigur: Form 23">
            <a:extLst>
              <a:ext uri="{FF2B5EF4-FFF2-40B4-BE49-F238E27FC236}">
                <a16:creationId xmlns:a16="http://schemas.microsoft.com/office/drawing/2014/main" id="{C8C0BC28-0177-4DE1-B93A-786F0EEC70DD}"/>
              </a:ext>
            </a:extLst>
          </p:cNvPr>
          <p:cNvSpPr/>
          <p:nvPr/>
        </p:nvSpPr>
        <p:spPr>
          <a:xfrm rot="5400000">
            <a:off x="9733220" y="4277533"/>
            <a:ext cx="2804352" cy="663096"/>
          </a:xfrm>
          <a:custGeom>
            <a:avLst/>
            <a:gdLst>
              <a:gd name="connsiteX0" fmla="*/ 3572 w 1428750"/>
              <a:gd name="connsiteY0" fmla="*/ 336947 h 333375"/>
              <a:gd name="connsiteX1" fmla="*/ 716042 w 1428750"/>
              <a:gd name="connsiteY1" fmla="*/ 3572 h 333375"/>
              <a:gd name="connsiteX2" fmla="*/ 1428512 w 1428750"/>
              <a:gd name="connsiteY2" fmla="*/ 336947 h 333375"/>
            </a:gdLst>
            <a:ahLst/>
            <a:cxnLst>
              <a:cxn ang="0">
                <a:pos x="connsiteX0" y="connsiteY0"/>
              </a:cxn>
              <a:cxn ang="0">
                <a:pos x="connsiteX1" y="connsiteY1"/>
              </a:cxn>
              <a:cxn ang="0">
                <a:pos x="connsiteX2" y="connsiteY2"/>
              </a:cxn>
            </a:cxnLst>
            <a:rect l="l" t="t" r="r" b="b"/>
            <a:pathLst>
              <a:path w="1428750" h="333375">
                <a:moveTo>
                  <a:pt x="3572" y="336947"/>
                </a:moveTo>
                <a:cubicBezTo>
                  <a:pt x="174069" y="133112"/>
                  <a:pt x="429339" y="3572"/>
                  <a:pt x="716042" y="3572"/>
                </a:cubicBezTo>
                <a:cubicBezTo>
                  <a:pt x="1002744" y="3572"/>
                  <a:pt x="1258015" y="133112"/>
                  <a:pt x="1428512" y="336947"/>
                </a:cubicBezTo>
              </a:path>
            </a:pathLst>
          </a:custGeom>
          <a:noFill/>
          <a:ln w="12700" cap="flat">
            <a:solidFill>
              <a:schemeClr val="bg1"/>
            </a:solidFill>
            <a:prstDash val="solid"/>
            <a:miter/>
          </a:ln>
        </p:spPr>
        <p:txBody>
          <a:bodyPr rtlCol="0" anchor="ctr"/>
          <a:lstStyle/>
          <a:p>
            <a:endParaRPr lang="sv-SE"/>
          </a:p>
        </p:txBody>
      </p:sp>
      <p:pic>
        <p:nvPicPr>
          <p:cNvPr id="3" name="Bildobjekt 2" descr="En bild som visar ritning&#10;&#10;Automatiskt genererad beskrivning">
            <a:extLst>
              <a:ext uri="{FF2B5EF4-FFF2-40B4-BE49-F238E27FC236}">
                <a16:creationId xmlns:a16="http://schemas.microsoft.com/office/drawing/2014/main" id="{ED686D27-9F1B-4203-A2CD-7AA9FCD2C963}"/>
              </a:ext>
            </a:extLst>
          </p:cNvPr>
          <p:cNvPicPr>
            <a:picLocks noChangeAspect="1"/>
          </p:cNvPicPr>
          <p:nvPr userDrawn="1"/>
        </p:nvPicPr>
        <p:blipFill>
          <a:blip r:embed="rId2"/>
          <a:stretch>
            <a:fillRect/>
          </a:stretch>
        </p:blipFill>
        <p:spPr>
          <a:xfrm>
            <a:off x="11563641" y="198107"/>
            <a:ext cx="415214" cy="508664"/>
          </a:xfrm>
          <a:prstGeom prst="rect">
            <a:avLst/>
          </a:prstGeom>
        </p:spPr>
      </p:pic>
    </p:spTree>
    <p:extLst>
      <p:ext uri="{BB962C8B-B14F-4D97-AF65-F5344CB8AC3E}">
        <p14:creationId xmlns:p14="http://schemas.microsoft.com/office/powerpoint/2010/main" val="20166652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Rubrik och innehåll_grön">
    <p:bg>
      <p:bgPr>
        <a:solidFill>
          <a:srgbClr val="007B5E">
            <a:alpha val="80000"/>
          </a:srgbClr>
        </a:solidFill>
        <a:effectLst/>
      </p:bgPr>
    </p:bg>
    <p:spTree>
      <p:nvGrpSpPr>
        <p:cNvPr id="1" name=""/>
        <p:cNvGrpSpPr/>
        <p:nvPr/>
      </p:nvGrpSpPr>
      <p:grpSpPr>
        <a:xfrm>
          <a:off x="0" y="0"/>
          <a:ext cx="0" cy="0"/>
          <a:chOff x="0" y="0"/>
          <a:chExt cx="0" cy="0"/>
        </a:xfrm>
      </p:grpSpPr>
      <p:sp>
        <p:nvSpPr>
          <p:cNvPr id="7" name="Rubrik 6"/>
          <p:cNvSpPr>
            <a:spLocks noGrp="1"/>
          </p:cNvSpPr>
          <p:nvPr>
            <p:ph type="title" hasCustomPrompt="1"/>
          </p:nvPr>
        </p:nvSpPr>
        <p:spPr>
          <a:xfrm>
            <a:off x="728369" y="1016000"/>
            <a:ext cx="5367632" cy="1044575"/>
          </a:xfrm>
        </p:spPr>
        <p:txBody>
          <a:bodyPr anchor="b" anchorCtr="0"/>
          <a:lstStyle>
            <a:lvl1pPr>
              <a:defRPr>
                <a:solidFill>
                  <a:schemeClr val="bg1"/>
                </a:solidFill>
              </a:defRPr>
            </a:lvl1pPr>
          </a:lstStyle>
          <a:p>
            <a:r>
              <a:rPr lang="sv-SE" dirty="0"/>
              <a:t>Klicka här för att ändra format</a:t>
            </a:r>
          </a:p>
        </p:txBody>
      </p:sp>
      <p:sp>
        <p:nvSpPr>
          <p:cNvPr id="5" name="Platshållare för text 4">
            <a:extLst>
              <a:ext uri="{FF2B5EF4-FFF2-40B4-BE49-F238E27FC236}">
                <a16:creationId xmlns:a16="http://schemas.microsoft.com/office/drawing/2014/main" id="{ECAA6480-B03D-49A9-8911-CAB108677579}"/>
              </a:ext>
            </a:extLst>
          </p:cNvPr>
          <p:cNvSpPr>
            <a:spLocks noGrp="1"/>
          </p:cNvSpPr>
          <p:nvPr>
            <p:ph type="body" sz="quarter" idx="13"/>
          </p:nvPr>
        </p:nvSpPr>
        <p:spPr>
          <a:xfrm>
            <a:off x="725688" y="2420938"/>
            <a:ext cx="5367633" cy="3924300"/>
          </a:xfrm>
        </p:spPr>
        <p:txBody>
          <a:bodyPr/>
          <a:lstStyle>
            <a:lvl1pPr marL="0" indent="0">
              <a:buNone/>
              <a:defRPr sz="2000">
                <a:solidFill>
                  <a:schemeClr val="bg1"/>
                </a:solidFill>
              </a:defRPr>
            </a:lvl1pPr>
            <a:lvl2pPr marL="447675"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Klicka här för att ändra format på bakgrundstexten</a:t>
            </a:r>
          </a:p>
        </p:txBody>
      </p:sp>
      <p:sp>
        <p:nvSpPr>
          <p:cNvPr id="13" name="Frihandsfigur: Form 12">
            <a:extLst>
              <a:ext uri="{FF2B5EF4-FFF2-40B4-BE49-F238E27FC236}">
                <a16:creationId xmlns:a16="http://schemas.microsoft.com/office/drawing/2014/main" id="{E224027E-F31E-419B-A956-6AE31D98E0A7}"/>
              </a:ext>
            </a:extLst>
          </p:cNvPr>
          <p:cNvSpPr/>
          <p:nvPr/>
        </p:nvSpPr>
        <p:spPr>
          <a:xfrm rot="10800000">
            <a:off x="5815471" y="4346212"/>
            <a:ext cx="2360231" cy="4722812"/>
          </a:xfrm>
          <a:custGeom>
            <a:avLst/>
            <a:gdLst>
              <a:gd name="connsiteX0" fmla="*/ 3572 w 1181100"/>
              <a:gd name="connsiteY0" fmla="*/ 2382917 h 2381250"/>
              <a:gd name="connsiteX1" fmla="*/ 1185624 w 1181100"/>
              <a:gd name="connsiteY1" fmla="*/ 3572 h 2381250"/>
            </a:gdLst>
            <a:ahLst/>
            <a:cxnLst>
              <a:cxn ang="0">
                <a:pos x="connsiteX0" y="connsiteY0"/>
              </a:cxn>
              <a:cxn ang="0">
                <a:pos x="connsiteX1" y="connsiteY1"/>
              </a:cxn>
            </a:cxnLst>
            <a:rect l="l" t="t" r="r" b="b"/>
            <a:pathLst>
              <a:path w="1181100" h="2381250">
                <a:moveTo>
                  <a:pt x="3572" y="2382917"/>
                </a:moveTo>
                <a:lnTo>
                  <a:pt x="1185624" y="3572"/>
                </a:lnTo>
              </a:path>
            </a:pathLst>
          </a:custGeom>
          <a:ln w="12700" cap="flat">
            <a:solidFill>
              <a:schemeClr val="bg1"/>
            </a:solidFill>
            <a:prstDash val="solid"/>
            <a:miter/>
          </a:ln>
        </p:spPr>
        <p:txBody>
          <a:bodyPr rtlCol="0" anchor="ctr"/>
          <a:lstStyle/>
          <a:p>
            <a:endParaRPr lang="sv-SE"/>
          </a:p>
        </p:txBody>
      </p:sp>
      <p:sp>
        <p:nvSpPr>
          <p:cNvPr id="14" name="Frihandsfigur: Form 13">
            <a:extLst>
              <a:ext uri="{FF2B5EF4-FFF2-40B4-BE49-F238E27FC236}">
                <a16:creationId xmlns:a16="http://schemas.microsoft.com/office/drawing/2014/main" id="{BD8B1939-D009-4693-9E5F-66C38F60FCA1}"/>
              </a:ext>
            </a:extLst>
          </p:cNvPr>
          <p:cNvSpPr/>
          <p:nvPr/>
        </p:nvSpPr>
        <p:spPr>
          <a:xfrm rot="10800000">
            <a:off x="11032724" y="4344323"/>
            <a:ext cx="2379265" cy="4722812"/>
          </a:xfrm>
          <a:custGeom>
            <a:avLst/>
            <a:gdLst>
              <a:gd name="connsiteX0" fmla="*/ 3572 w 1190625"/>
              <a:gd name="connsiteY0" fmla="*/ 3572 h 2381250"/>
              <a:gd name="connsiteX1" fmla="*/ 1187529 w 1190625"/>
              <a:gd name="connsiteY1" fmla="*/ 2381964 h 2381250"/>
            </a:gdLst>
            <a:ahLst/>
            <a:cxnLst>
              <a:cxn ang="0">
                <a:pos x="connsiteX0" y="connsiteY0"/>
              </a:cxn>
              <a:cxn ang="0">
                <a:pos x="connsiteX1" y="connsiteY1"/>
              </a:cxn>
            </a:cxnLst>
            <a:rect l="l" t="t" r="r" b="b"/>
            <a:pathLst>
              <a:path w="1190625" h="2381250">
                <a:moveTo>
                  <a:pt x="3572" y="3572"/>
                </a:moveTo>
                <a:lnTo>
                  <a:pt x="1187529" y="2381964"/>
                </a:lnTo>
              </a:path>
            </a:pathLst>
          </a:custGeom>
          <a:ln w="12700" cap="flat">
            <a:solidFill>
              <a:schemeClr val="bg1"/>
            </a:solidFill>
            <a:prstDash val="solid"/>
            <a:miter/>
          </a:ln>
        </p:spPr>
        <p:txBody>
          <a:bodyPr rtlCol="0" anchor="ctr"/>
          <a:lstStyle/>
          <a:p>
            <a:endParaRPr lang="sv-SE"/>
          </a:p>
        </p:txBody>
      </p:sp>
      <p:sp>
        <p:nvSpPr>
          <p:cNvPr id="15" name="Frihandsfigur: Form 14">
            <a:extLst>
              <a:ext uri="{FF2B5EF4-FFF2-40B4-BE49-F238E27FC236}">
                <a16:creationId xmlns:a16="http://schemas.microsoft.com/office/drawing/2014/main" id="{B5F45494-5972-4B5E-BD0C-EB8BD37DBE3E}"/>
              </a:ext>
            </a:extLst>
          </p:cNvPr>
          <p:cNvSpPr/>
          <p:nvPr/>
        </p:nvSpPr>
        <p:spPr>
          <a:xfrm rot="10800000">
            <a:off x="7450502" y="571499"/>
            <a:ext cx="4320745" cy="4313113"/>
          </a:xfrm>
          <a:custGeom>
            <a:avLst/>
            <a:gdLst>
              <a:gd name="connsiteX0" fmla="*/ 2163842 w 2162175"/>
              <a:gd name="connsiteY0" fmla="*/ 1083707 h 2162175"/>
              <a:gd name="connsiteX1" fmla="*/ 1083707 w 2162175"/>
              <a:gd name="connsiteY1" fmla="*/ 2163842 h 2162175"/>
              <a:gd name="connsiteX2" fmla="*/ 3572 w 2162175"/>
              <a:gd name="connsiteY2" fmla="*/ 1083707 h 2162175"/>
              <a:gd name="connsiteX3" fmla="*/ 1083707 w 2162175"/>
              <a:gd name="connsiteY3" fmla="*/ 3572 h 2162175"/>
              <a:gd name="connsiteX4" fmla="*/ 2163842 w 2162175"/>
              <a:gd name="connsiteY4" fmla="*/ 1083707 h 2162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2175" h="2162175">
                <a:moveTo>
                  <a:pt x="2163842" y="1083707"/>
                </a:moveTo>
                <a:cubicBezTo>
                  <a:pt x="2163842" y="1680249"/>
                  <a:pt x="1680249" y="2163842"/>
                  <a:pt x="1083707" y="2163842"/>
                </a:cubicBezTo>
                <a:cubicBezTo>
                  <a:pt x="487165" y="2163842"/>
                  <a:pt x="3572" y="1680249"/>
                  <a:pt x="3572" y="1083707"/>
                </a:cubicBezTo>
                <a:cubicBezTo>
                  <a:pt x="3572" y="487165"/>
                  <a:pt x="487165" y="3572"/>
                  <a:pt x="1083707" y="3572"/>
                </a:cubicBezTo>
                <a:cubicBezTo>
                  <a:pt x="1680249" y="3572"/>
                  <a:pt x="2163842" y="487165"/>
                  <a:pt x="2163842" y="1083707"/>
                </a:cubicBezTo>
                <a:close/>
              </a:path>
            </a:pathLst>
          </a:custGeom>
          <a:noFill/>
          <a:ln w="12700" cap="flat">
            <a:solidFill>
              <a:schemeClr val="bg1"/>
            </a:solidFill>
            <a:prstDash val="solid"/>
            <a:miter/>
          </a:ln>
        </p:spPr>
        <p:txBody>
          <a:bodyPr rtlCol="0" anchor="ctr"/>
          <a:lstStyle/>
          <a:p>
            <a:endParaRPr lang="sv-SE" dirty="0"/>
          </a:p>
        </p:txBody>
      </p:sp>
      <p:sp>
        <p:nvSpPr>
          <p:cNvPr id="16" name="Frihandsfigur: Form 15">
            <a:extLst>
              <a:ext uri="{FF2B5EF4-FFF2-40B4-BE49-F238E27FC236}">
                <a16:creationId xmlns:a16="http://schemas.microsoft.com/office/drawing/2014/main" id="{C0EBDD0B-3CFD-44BD-B271-2F862D735303}"/>
              </a:ext>
            </a:extLst>
          </p:cNvPr>
          <p:cNvSpPr/>
          <p:nvPr/>
        </p:nvSpPr>
        <p:spPr>
          <a:xfrm rot="10800000">
            <a:off x="11771248" y="2723454"/>
            <a:ext cx="380682" cy="18891"/>
          </a:xfrm>
          <a:custGeom>
            <a:avLst/>
            <a:gdLst>
              <a:gd name="connsiteX0" fmla="*/ 193119 w 190500"/>
              <a:gd name="connsiteY0" fmla="*/ 3572 h 0"/>
              <a:gd name="connsiteX1" fmla="*/ 3572 w 190500"/>
              <a:gd name="connsiteY1" fmla="*/ 3572 h 0"/>
            </a:gdLst>
            <a:ahLst/>
            <a:cxnLst>
              <a:cxn ang="0">
                <a:pos x="connsiteX0" y="connsiteY0"/>
              </a:cxn>
              <a:cxn ang="0">
                <a:pos x="connsiteX1" y="connsiteY1"/>
              </a:cxn>
            </a:cxnLst>
            <a:rect l="l" t="t" r="r" b="b"/>
            <a:pathLst>
              <a:path w="190500">
                <a:moveTo>
                  <a:pt x="193119" y="3572"/>
                </a:moveTo>
                <a:lnTo>
                  <a:pt x="3572" y="3572"/>
                </a:lnTo>
              </a:path>
            </a:pathLst>
          </a:custGeom>
          <a:ln w="12700" cap="flat">
            <a:solidFill>
              <a:schemeClr val="bg1"/>
            </a:solidFill>
            <a:prstDash val="solid"/>
            <a:miter/>
          </a:ln>
        </p:spPr>
        <p:txBody>
          <a:bodyPr rtlCol="0" anchor="ctr"/>
          <a:lstStyle/>
          <a:p>
            <a:endParaRPr lang="sv-SE"/>
          </a:p>
        </p:txBody>
      </p:sp>
      <p:sp>
        <p:nvSpPr>
          <p:cNvPr id="17" name="Frihandsfigur: Form 16">
            <a:extLst>
              <a:ext uri="{FF2B5EF4-FFF2-40B4-BE49-F238E27FC236}">
                <a16:creationId xmlns:a16="http://schemas.microsoft.com/office/drawing/2014/main" id="{9E96EF8E-165F-48B6-AAA1-8119F72BCC2F}"/>
              </a:ext>
            </a:extLst>
          </p:cNvPr>
          <p:cNvSpPr/>
          <p:nvPr userDrawn="1"/>
        </p:nvSpPr>
        <p:spPr>
          <a:xfrm rot="10800000">
            <a:off x="7073627" y="2687737"/>
            <a:ext cx="187398" cy="45719"/>
          </a:xfrm>
          <a:custGeom>
            <a:avLst/>
            <a:gdLst>
              <a:gd name="connsiteX0" fmla="*/ 192167 w 190500"/>
              <a:gd name="connsiteY0" fmla="*/ 3572 h 0"/>
              <a:gd name="connsiteX1" fmla="*/ 3572 w 190500"/>
              <a:gd name="connsiteY1" fmla="*/ 3572 h 0"/>
            </a:gdLst>
            <a:ahLst/>
            <a:cxnLst>
              <a:cxn ang="0">
                <a:pos x="connsiteX0" y="connsiteY0"/>
              </a:cxn>
              <a:cxn ang="0">
                <a:pos x="connsiteX1" y="connsiteY1"/>
              </a:cxn>
            </a:cxnLst>
            <a:rect l="l" t="t" r="r" b="b"/>
            <a:pathLst>
              <a:path w="190500">
                <a:moveTo>
                  <a:pt x="192167" y="3572"/>
                </a:moveTo>
                <a:lnTo>
                  <a:pt x="3572" y="3572"/>
                </a:lnTo>
              </a:path>
            </a:pathLst>
          </a:custGeom>
          <a:ln w="12700" cap="flat">
            <a:solidFill>
              <a:schemeClr val="bg1"/>
            </a:solidFill>
            <a:prstDash val="solid"/>
            <a:miter/>
          </a:ln>
        </p:spPr>
        <p:txBody>
          <a:bodyPr rtlCol="0" anchor="ctr"/>
          <a:lstStyle/>
          <a:p>
            <a:endParaRPr lang="sv-SE"/>
          </a:p>
        </p:txBody>
      </p:sp>
      <p:sp>
        <p:nvSpPr>
          <p:cNvPr id="18" name="Frihandsfigur: Form 17">
            <a:extLst>
              <a:ext uri="{FF2B5EF4-FFF2-40B4-BE49-F238E27FC236}">
                <a16:creationId xmlns:a16="http://schemas.microsoft.com/office/drawing/2014/main" id="{17152C02-463D-4799-AEB7-8CC51F517AA4}"/>
              </a:ext>
            </a:extLst>
          </p:cNvPr>
          <p:cNvSpPr/>
          <p:nvPr/>
        </p:nvSpPr>
        <p:spPr>
          <a:xfrm rot="10800000">
            <a:off x="9481442" y="2611995"/>
            <a:ext cx="266478" cy="264477"/>
          </a:xfrm>
          <a:custGeom>
            <a:avLst/>
            <a:gdLst>
              <a:gd name="connsiteX0" fmla="*/ 138827 w 133350"/>
              <a:gd name="connsiteY0" fmla="*/ 71199 h 133350"/>
              <a:gd name="connsiteX1" fmla="*/ 71199 w 133350"/>
              <a:gd name="connsiteY1" fmla="*/ 138827 h 133350"/>
              <a:gd name="connsiteX2" fmla="*/ 3572 w 133350"/>
              <a:gd name="connsiteY2" fmla="*/ 71199 h 133350"/>
              <a:gd name="connsiteX3" fmla="*/ 71199 w 133350"/>
              <a:gd name="connsiteY3" fmla="*/ 3572 h 133350"/>
              <a:gd name="connsiteX4" fmla="*/ 138827 w 133350"/>
              <a:gd name="connsiteY4" fmla="*/ 71199 h 133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350" h="133350">
                <a:moveTo>
                  <a:pt x="138827" y="71199"/>
                </a:moveTo>
                <a:cubicBezTo>
                  <a:pt x="138827" y="108549"/>
                  <a:pt x="108549" y="138827"/>
                  <a:pt x="71199" y="138827"/>
                </a:cubicBezTo>
                <a:cubicBezTo>
                  <a:pt x="33850" y="138827"/>
                  <a:pt x="3572" y="108549"/>
                  <a:pt x="3572" y="71199"/>
                </a:cubicBezTo>
                <a:cubicBezTo>
                  <a:pt x="3572" y="33850"/>
                  <a:pt x="33850" y="3572"/>
                  <a:pt x="71199" y="3572"/>
                </a:cubicBezTo>
                <a:cubicBezTo>
                  <a:pt x="108549" y="3572"/>
                  <a:pt x="138827" y="33850"/>
                  <a:pt x="138827" y="71199"/>
                </a:cubicBezTo>
                <a:close/>
              </a:path>
            </a:pathLst>
          </a:custGeom>
          <a:noFill/>
          <a:ln w="12700" cap="flat">
            <a:solidFill>
              <a:schemeClr val="bg1"/>
            </a:solidFill>
            <a:prstDash val="solid"/>
            <a:miter/>
          </a:ln>
        </p:spPr>
        <p:txBody>
          <a:bodyPr rtlCol="0" anchor="ctr"/>
          <a:lstStyle/>
          <a:p>
            <a:endParaRPr lang="sv-SE"/>
          </a:p>
        </p:txBody>
      </p:sp>
      <p:sp>
        <p:nvSpPr>
          <p:cNvPr id="21" name="Frihandsfigur: Form 20">
            <a:extLst>
              <a:ext uri="{FF2B5EF4-FFF2-40B4-BE49-F238E27FC236}">
                <a16:creationId xmlns:a16="http://schemas.microsoft.com/office/drawing/2014/main" id="{A2C622ED-5990-46E9-A58C-C268888FD70D}"/>
              </a:ext>
            </a:extLst>
          </p:cNvPr>
          <p:cNvSpPr/>
          <p:nvPr/>
        </p:nvSpPr>
        <p:spPr>
          <a:xfrm rot="5400000">
            <a:off x="4760477" y="2833929"/>
            <a:ext cx="8543924" cy="3542826"/>
          </a:xfrm>
          <a:custGeom>
            <a:avLst/>
            <a:gdLst>
              <a:gd name="connsiteX0" fmla="*/ 3572 w 4352925"/>
              <a:gd name="connsiteY0" fmla="*/ 3572 h 1781175"/>
              <a:gd name="connsiteX1" fmla="*/ 4355545 w 4352925"/>
              <a:gd name="connsiteY1" fmla="*/ 3572 h 1781175"/>
              <a:gd name="connsiteX2" fmla="*/ 4355545 w 4352925"/>
              <a:gd name="connsiteY2" fmla="*/ 1785699 h 1781175"/>
              <a:gd name="connsiteX3" fmla="*/ 3572 w 4352925"/>
              <a:gd name="connsiteY3" fmla="*/ 1785699 h 1781175"/>
            </a:gdLst>
            <a:ahLst/>
            <a:cxnLst>
              <a:cxn ang="0">
                <a:pos x="connsiteX0" y="connsiteY0"/>
              </a:cxn>
              <a:cxn ang="0">
                <a:pos x="connsiteX1" y="connsiteY1"/>
              </a:cxn>
              <a:cxn ang="0">
                <a:pos x="connsiteX2" y="connsiteY2"/>
              </a:cxn>
              <a:cxn ang="0">
                <a:pos x="connsiteX3" y="connsiteY3"/>
              </a:cxn>
            </a:cxnLst>
            <a:rect l="l" t="t" r="r" b="b"/>
            <a:pathLst>
              <a:path w="4352925" h="1781175">
                <a:moveTo>
                  <a:pt x="3572" y="3572"/>
                </a:moveTo>
                <a:lnTo>
                  <a:pt x="4355545" y="3572"/>
                </a:lnTo>
                <a:lnTo>
                  <a:pt x="4355545" y="1785699"/>
                </a:lnTo>
                <a:lnTo>
                  <a:pt x="3572" y="1785699"/>
                </a:lnTo>
                <a:close/>
              </a:path>
            </a:pathLst>
          </a:custGeom>
          <a:noFill/>
          <a:ln w="12700" cap="flat">
            <a:solidFill>
              <a:schemeClr val="bg1"/>
            </a:solidFill>
            <a:prstDash val="solid"/>
            <a:miter/>
          </a:ln>
        </p:spPr>
        <p:txBody>
          <a:bodyPr rtlCol="0" anchor="ctr"/>
          <a:lstStyle/>
          <a:p>
            <a:endParaRPr lang="sv-SE" dirty="0"/>
          </a:p>
        </p:txBody>
      </p:sp>
      <p:sp>
        <p:nvSpPr>
          <p:cNvPr id="22" name="Frihandsfigur: Form 21">
            <a:extLst>
              <a:ext uri="{FF2B5EF4-FFF2-40B4-BE49-F238E27FC236}">
                <a16:creationId xmlns:a16="http://schemas.microsoft.com/office/drawing/2014/main" id="{FE41A834-F608-420E-ADB9-78B4863B8C1C}"/>
              </a:ext>
            </a:extLst>
          </p:cNvPr>
          <p:cNvSpPr/>
          <p:nvPr/>
        </p:nvSpPr>
        <p:spPr>
          <a:xfrm rot="5400000">
            <a:off x="5929913" y="4046990"/>
            <a:ext cx="3802751" cy="1155682"/>
          </a:xfrm>
          <a:custGeom>
            <a:avLst/>
            <a:gdLst>
              <a:gd name="connsiteX0" fmla="*/ 3572 w 1924050"/>
              <a:gd name="connsiteY0" fmla="*/ 581739 h 581025"/>
              <a:gd name="connsiteX1" fmla="*/ 3572 w 1924050"/>
              <a:gd name="connsiteY1" fmla="*/ 3572 h 581025"/>
              <a:gd name="connsiteX2" fmla="*/ 1926670 w 1924050"/>
              <a:gd name="connsiteY2" fmla="*/ 3572 h 581025"/>
              <a:gd name="connsiteX3" fmla="*/ 1926670 w 1924050"/>
              <a:gd name="connsiteY3" fmla="*/ 581739 h 581025"/>
            </a:gdLst>
            <a:ahLst/>
            <a:cxnLst>
              <a:cxn ang="0">
                <a:pos x="connsiteX0" y="connsiteY0"/>
              </a:cxn>
              <a:cxn ang="0">
                <a:pos x="connsiteX1" y="connsiteY1"/>
              </a:cxn>
              <a:cxn ang="0">
                <a:pos x="connsiteX2" y="connsiteY2"/>
              </a:cxn>
              <a:cxn ang="0">
                <a:pos x="connsiteX3" y="connsiteY3"/>
              </a:cxn>
            </a:cxnLst>
            <a:rect l="l" t="t" r="r" b="b"/>
            <a:pathLst>
              <a:path w="1924050" h="581025">
                <a:moveTo>
                  <a:pt x="3572" y="581739"/>
                </a:moveTo>
                <a:lnTo>
                  <a:pt x="3572" y="3572"/>
                </a:lnTo>
                <a:lnTo>
                  <a:pt x="1926670" y="3572"/>
                </a:lnTo>
                <a:lnTo>
                  <a:pt x="1926670" y="581739"/>
                </a:lnTo>
              </a:path>
            </a:pathLst>
          </a:custGeom>
          <a:noFill/>
          <a:ln w="12700" cap="flat">
            <a:solidFill>
              <a:schemeClr val="bg1"/>
            </a:solidFill>
            <a:prstDash val="solid"/>
            <a:miter/>
          </a:ln>
        </p:spPr>
        <p:txBody>
          <a:bodyPr rtlCol="0" anchor="ctr"/>
          <a:lstStyle/>
          <a:p>
            <a:endParaRPr lang="sv-SE"/>
          </a:p>
        </p:txBody>
      </p:sp>
      <p:sp>
        <p:nvSpPr>
          <p:cNvPr id="23" name="Frihandsfigur: Form 22">
            <a:extLst>
              <a:ext uri="{FF2B5EF4-FFF2-40B4-BE49-F238E27FC236}">
                <a16:creationId xmlns:a16="http://schemas.microsoft.com/office/drawing/2014/main" id="{1217FD72-C3AE-456F-8FED-0720FE9C1F59}"/>
              </a:ext>
            </a:extLst>
          </p:cNvPr>
          <p:cNvSpPr/>
          <p:nvPr/>
        </p:nvSpPr>
        <p:spPr>
          <a:xfrm rot="5400000">
            <a:off x="9537515" y="4556315"/>
            <a:ext cx="168261" cy="170510"/>
          </a:xfrm>
          <a:custGeom>
            <a:avLst/>
            <a:gdLst>
              <a:gd name="connsiteX0" fmla="*/ 89297 w 85725"/>
              <a:gd name="connsiteY0" fmla="*/ 46434 h 85725"/>
              <a:gd name="connsiteX1" fmla="*/ 46434 w 85725"/>
              <a:gd name="connsiteY1" fmla="*/ 89297 h 85725"/>
              <a:gd name="connsiteX2" fmla="*/ 3572 w 85725"/>
              <a:gd name="connsiteY2" fmla="*/ 46434 h 85725"/>
              <a:gd name="connsiteX3" fmla="*/ 46434 w 85725"/>
              <a:gd name="connsiteY3" fmla="*/ 3572 h 85725"/>
              <a:gd name="connsiteX4" fmla="*/ 89297 w 85725"/>
              <a:gd name="connsiteY4" fmla="*/ 46434 h 85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25" h="85725">
                <a:moveTo>
                  <a:pt x="89297" y="46434"/>
                </a:moveTo>
                <a:cubicBezTo>
                  <a:pt x="89297" y="70107"/>
                  <a:pt x="70107" y="89297"/>
                  <a:pt x="46434" y="89297"/>
                </a:cubicBezTo>
                <a:cubicBezTo>
                  <a:pt x="22762" y="89297"/>
                  <a:pt x="3572" y="70107"/>
                  <a:pt x="3572" y="46434"/>
                </a:cubicBezTo>
                <a:cubicBezTo>
                  <a:pt x="3572" y="22762"/>
                  <a:pt x="22762" y="3572"/>
                  <a:pt x="46434" y="3572"/>
                </a:cubicBezTo>
                <a:cubicBezTo>
                  <a:pt x="70107" y="3572"/>
                  <a:pt x="89297" y="22762"/>
                  <a:pt x="89297" y="46434"/>
                </a:cubicBezTo>
                <a:close/>
              </a:path>
            </a:pathLst>
          </a:custGeom>
          <a:solidFill>
            <a:schemeClr val="bg1"/>
          </a:solidFill>
          <a:ln w="12700" cap="flat">
            <a:solidFill>
              <a:schemeClr val="bg1"/>
            </a:solidFill>
            <a:prstDash val="solid"/>
            <a:miter/>
          </a:ln>
        </p:spPr>
        <p:txBody>
          <a:bodyPr rtlCol="0" anchor="ctr"/>
          <a:lstStyle/>
          <a:p>
            <a:endParaRPr lang="sv-SE"/>
          </a:p>
        </p:txBody>
      </p:sp>
      <p:sp>
        <p:nvSpPr>
          <p:cNvPr id="24" name="Frihandsfigur: Form 23">
            <a:extLst>
              <a:ext uri="{FF2B5EF4-FFF2-40B4-BE49-F238E27FC236}">
                <a16:creationId xmlns:a16="http://schemas.microsoft.com/office/drawing/2014/main" id="{C8C0BC28-0177-4DE1-B93A-786F0EEC70DD}"/>
              </a:ext>
            </a:extLst>
          </p:cNvPr>
          <p:cNvSpPr/>
          <p:nvPr/>
        </p:nvSpPr>
        <p:spPr>
          <a:xfrm rot="5400000">
            <a:off x="9733220" y="4277533"/>
            <a:ext cx="2804352" cy="663096"/>
          </a:xfrm>
          <a:custGeom>
            <a:avLst/>
            <a:gdLst>
              <a:gd name="connsiteX0" fmla="*/ 3572 w 1428750"/>
              <a:gd name="connsiteY0" fmla="*/ 336947 h 333375"/>
              <a:gd name="connsiteX1" fmla="*/ 716042 w 1428750"/>
              <a:gd name="connsiteY1" fmla="*/ 3572 h 333375"/>
              <a:gd name="connsiteX2" fmla="*/ 1428512 w 1428750"/>
              <a:gd name="connsiteY2" fmla="*/ 336947 h 333375"/>
            </a:gdLst>
            <a:ahLst/>
            <a:cxnLst>
              <a:cxn ang="0">
                <a:pos x="connsiteX0" y="connsiteY0"/>
              </a:cxn>
              <a:cxn ang="0">
                <a:pos x="connsiteX1" y="connsiteY1"/>
              </a:cxn>
              <a:cxn ang="0">
                <a:pos x="connsiteX2" y="connsiteY2"/>
              </a:cxn>
            </a:cxnLst>
            <a:rect l="l" t="t" r="r" b="b"/>
            <a:pathLst>
              <a:path w="1428750" h="333375">
                <a:moveTo>
                  <a:pt x="3572" y="336947"/>
                </a:moveTo>
                <a:cubicBezTo>
                  <a:pt x="174069" y="133112"/>
                  <a:pt x="429339" y="3572"/>
                  <a:pt x="716042" y="3572"/>
                </a:cubicBezTo>
                <a:cubicBezTo>
                  <a:pt x="1002744" y="3572"/>
                  <a:pt x="1258015" y="133112"/>
                  <a:pt x="1428512" y="336947"/>
                </a:cubicBezTo>
              </a:path>
            </a:pathLst>
          </a:custGeom>
          <a:noFill/>
          <a:ln w="12700" cap="flat">
            <a:solidFill>
              <a:schemeClr val="bg1"/>
            </a:solidFill>
            <a:prstDash val="solid"/>
            <a:miter/>
          </a:ln>
        </p:spPr>
        <p:txBody>
          <a:bodyPr rtlCol="0" anchor="ctr"/>
          <a:lstStyle/>
          <a:p>
            <a:endParaRPr lang="sv-SE"/>
          </a:p>
        </p:txBody>
      </p:sp>
      <p:pic>
        <p:nvPicPr>
          <p:cNvPr id="20" name="Bildobjekt 19" descr="En bild som visar ritning&#10;&#10;Automatiskt genererad beskrivning">
            <a:extLst>
              <a:ext uri="{FF2B5EF4-FFF2-40B4-BE49-F238E27FC236}">
                <a16:creationId xmlns:a16="http://schemas.microsoft.com/office/drawing/2014/main" id="{50312D95-BB1D-421C-B1E0-F130A7B24F99}"/>
              </a:ext>
            </a:extLst>
          </p:cNvPr>
          <p:cNvPicPr>
            <a:picLocks noChangeAspect="1"/>
          </p:cNvPicPr>
          <p:nvPr userDrawn="1"/>
        </p:nvPicPr>
        <p:blipFill>
          <a:blip r:embed="rId2"/>
          <a:stretch>
            <a:fillRect/>
          </a:stretch>
        </p:blipFill>
        <p:spPr>
          <a:xfrm>
            <a:off x="11563641" y="198107"/>
            <a:ext cx="415214" cy="508664"/>
          </a:xfrm>
          <a:prstGeom prst="rect">
            <a:avLst/>
          </a:prstGeom>
        </p:spPr>
      </p:pic>
    </p:spTree>
    <p:extLst>
      <p:ext uri="{BB962C8B-B14F-4D97-AF65-F5344CB8AC3E}">
        <p14:creationId xmlns:p14="http://schemas.microsoft.com/office/powerpoint/2010/main" val="22951988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Rubrik och innehåll_röd">
    <p:bg>
      <p:bgPr>
        <a:solidFill>
          <a:schemeClr val="accent5"/>
        </a:solidFill>
        <a:effectLst/>
      </p:bgPr>
    </p:bg>
    <p:spTree>
      <p:nvGrpSpPr>
        <p:cNvPr id="1" name=""/>
        <p:cNvGrpSpPr/>
        <p:nvPr/>
      </p:nvGrpSpPr>
      <p:grpSpPr>
        <a:xfrm>
          <a:off x="0" y="0"/>
          <a:ext cx="0" cy="0"/>
          <a:chOff x="0" y="0"/>
          <a:chExt cx="0" cy="0"/>
        </a:xfrm>
      </p:grpSpPr>
      <p:sp>
        <p:nvSpPr>
          <p:cNvPr id="7" name="Rubrik 6"/>
          <p:cNvSpPr>
            <a:spLocks noGrp="1"/>
          </p:cNvSpPr>
          <p:nvPr>
            <p:ph type="title" hasCustomPrompt="1"/>
          </p:nvPr>
        </p:nvSpPr>
        <p:spPr>
          <a:xfrm>
            <a:off x="728369" y="1029496"/>
            <a:ext cx="5367632" cy="1031080"/>
          </a:xfrm>
        </p:spPr>
        <p:txBody>
          <a:bodyPr anchor="b" anchorCtr="0"/>
          <a:lstStyle>
            <a:lvl1pPr>
              <a:defRPr>
                <a:solidFill>
                  <a:schemeClr val="bg1"/>
                </a:solidFill>
              </a:defRPr>
            </a:lvl1pPr>
          </a:lstStyle>
          <a:p>
            <a:r>
              <a:rPr lang="sv-SE" dirty="0"/>
              <a:t>Klicka här för att ändra format</a:t>
            </a:r>
          </a:p>
        </p:txBody>
      </p:sp>
      <p:sp>
        <p:nvSpPr>
          <p:cNvPr id="5" name="Platshållare för text 4">
            <a:extLst>
              <a:ext uri="{FF2B5EF4-FFF2-40B4-BE49-F238E27FC236}">
                <a16:creationId xmlns:a16="http://schemas.microsoft.com/office/drawing/2014/main" id="{ECAA6480-B03D-49A9-8911-CAB108677579}"/>
              </a:ext>
            </a:extLst>
          </p:cNvPr>
          <p:cNvSpPr>
            <a:spLocks noGrp="1"/>
          </p:cNvSpPr>
          <p:nvPr>
            <p:ph type="body" sz="quarter" idx="13"/>
          </p:nvPr>
        </p:nvSpPr>
        <p:spPr>
          <a:xfrm>
            <a:off x="725689" y="2420938"/>
            <a:ext cx="5384127" cy="3924300"/>
          </a:xfrm>
        </p:spPr>
        <p:txBody>
          <a:bodyPr/>
          <a:lstStyle>
            <a:lvl1pPr marL="0" indent="0">
              <a:buNone/>
              <a:defRPr>
                <a:solidFill>
                  <a:schemeClr val="bg1"/>
                </a:solidFill>
              </a:defRPr>
            </a:lvl1pPr>
            <a:lvl2pPr marL="447675"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Klicka här för att ändra format på bakgrundstexten</a:t>
            </a:r>
          </a:p>
        </p:txBody>
      </p:sp>
      <p:grpSp>
        <p:nvGrpSpPr>
          <p:cNvPr id="44" name="Bild 42">
            <a:extLst>
              <a:ext uri="{FF2B5EF4-FFF2-40B4-BE49-F238E27FC236}">
                <a16:creationId xmlns:a16="http://schemas.microsoft.com/office/drawing/2014/main" id="{6ACE637D-AFF5-401A-981F-95E12EA868E8}"/>
              </a:ext>
            </a:extLst>
          </p:cNvPr>
          <p:cNvGrpSpPr/>
          <p:nvPr/>
        </p:nvGrpSpPr>
        <p:grpSpPr>
          <a:xfrm rot="5400000">
            <a:off x="7254071" y="-95249"/>
            <a:ext cx="6975869" cy="6975869"/>
            <a:chOff x="5081587" y="2414587"/>
            <a:chExt cx="2028825" cy="2028825"/>
          </a:xfrm>
        </p:grpSpPr>
        <p:sp>
          <p:nvSpPr>
            <p:cNvPr id="45" name="Frihandsfigur: Form 44">
              <a:extLst>
                <a:ext uri="{FF2B5EF4-FFF2-40B4-BE49-F238E27FC236}">
                  <a16:creationId xmlns:a16="http://schemas.microsoft.com/office/drawing/2014/main" id="{19BA5273-21D4-47C1-99E1-12517DB3D732}"/>
                </a:ext>
              </a:extLst>
            </p:cNvPr>
            <p:cNvSpPr/>
            <p:nvPr/>
          </p:nvSpPr>
          <p:spPr>
            <a:xfrm>
              <a:off x="5078015" y="2411015"/>
              <a:ext cx="2028825" cy="2028825"/>
            </a:xfrm>
            <a:custGeom>
              <a:avLst/>
              <a:gdLst>
                <a:gd name="connsiteX0" fmla="*/ 2028587 w 2028825"/>
                <a:gd name="connsiteY0" fmla="*/ 3572 h 2028825"/>
                <a:gd name="connsiteX1" fmla="*/ 3572 w 2028825"/>
                <a:gd name="connsiteY1" fmla="*/ 2028587 h 2028825"/>
              </a:gdLst>
              <a:ahLst/>
              <a:cxnLst>
                <a:cxn ang="0">
                  <a:pos x="connsiteX0" y="connsiteY0"/>
                </a:cxn>
                <a:cxn ang="0">
                  <a:pos x="connsiteX1" y="connsiteY1"/>
                </a:cxn>
              </a:cxnLst>
              <a:rect l="l" t="t" r="r" b="b"/>
              <a:pathLst>
                <a:path w="2028825" h="2028825">
                  <a:moveTo>
                    <a:pt x="2028587" y="3572"/>
                  </a:moveTo>
                  <a:cubicBezTo>
                    <a:pt x="2028587" y="1121807"/>
                    <a:pt x="1121807" y="2028587"/>
                    <a:pt x="3572" y="2028587"/>
                  </a:cubicBezTo>
                </a:path>
              </a:pathLst>
            </a:custGeom>
            <a:noFill/>
            <a:ln w="12700" cap="flat">
              <a:solidFill>
                <a:schemeClr val="bg1"/>
              </a:solidFill>
              <a:prstDash val="solid"/>
              <a:miter/>
            </a:ln>
          </p:spPr>
          <p:txBody>
            <a:bodyPr rtlCol="0" anchor="ctr"/>
            <a:lstStyle/>
            <a:p>
              <a:endParaRPr lang="sv-SE"/>
            </a:p>
          </p:txBody>
        </p:sp>
        <p:sp>
          <p:nvSpPr>
            <p:cNvPr id="46" name="Frihandsfigur: Form 45">
              <a:extLst>
                <a:ext uri="{FF2B5EF4-FFF2-40B4-BE49-F238E27FC236}">
                  <a16:creationId xmlns:a16="http://schemas.microsoft.com/office/drawing/2014/main" id="{960F8A23-01A8-4402-9C15-38B9525442AE}"/>
                </a:ext>
              </a:extLst>
            </p:cNvPr>
            <p:cNvSpPr/>
            <p:nvPr/>
          </p:nvSpPr>
          <p:spPr>
            <a:xfrm>
              <a:off x="5078015" y="2411015"/>
              <a:ext cx="1762125" cy="1762125"/>
            </a:xfrm>
            <a:custGeom>
              <a:avLst/>
              <a:gdLst>
                <a:gd name="connsiteX0" fmla="*/ 1759029 w 1762125"/>
                <a:gd name="connsiteY0" fmla="*/ 3572 h 1762125"/>
                <a:gd name="connsiteX1" fmla="*/ 3572 w 1762125"/>
                <a:gd name="connsiteY1" fmla="*/ 1759029 h 1762125"/>
              </a:gdLst>
              <a:ahLst/>
              <a:cxnLst>
                <a:cxn ang="0">
                  <a:pos x="connsiteX0" y="connsiteY0"/>
                </a:cxn>
                <a:cxn ang="0">
                  <a:pos x="connsiteX1" y="connsiteY1"/>
                </a:cxn>
              </a:cxnLst>
              <a:rect l="l" t="t" r="r" b="b"/>
              <a:pathLst>
                <a:path w="1762125" h="1762125">
                  <a:moveTo>
                    <a:pt x="1759029" y="3572"/>
                  </a:moveTo>
                  <a:cubicBezTo>
                    <a:pt x="1759029" y="973217"/>
                    <a:pt x="973217" y="1759029"/>
                    <a:pt x="3572" y="1759029"/>
                  </a:cubicBezTo>
                </a:path>
              </a:pathLst>
            </a:custGeom>
            <a:noFill/>
            <a:ln w="12700" cap="flat">
              <a:solidFill>
                <a:schemeClr val="bg1"/>
              </a:solidFill>
              <a:prstDash val="solid"/>
              <a:miter/>
            </a:ln>
          </p:spPr>
          <p:txBody>
            <a:bodyPr rtlCol="0" anchor="ctr"/>
            <a:lstStyle/>
            <a:p>
              <a:endParaRPr lang="sv-SE"/>
            </a:p>
          </p:txBody>
        </p:sp>
        <p:sp>
          <p:nvSpPr>
            <p:cNvPr id="47" name="Frihandsfigur: Form 46">
              <a:extLst>
                <a:ext uri="{FF2B5EF4-FFF2-40B4-BE49-F238E27FC236}">
                  <a16:creationId xmlns:a16="http://schemas.microsoft.com/office/drawing/2014/main" id="{7AB467DA-A527-4D73-9207-EDBA1D470275}"/>
                </a:ext>
              </a:extLst>
            </p:cNvPr>
            <p:cNvSpPr/>
            <p:nvPr/>
          </p:nvSpPr>
          <p:spPr>
            <a:xfrm>
              <a:off x="5078015" y="2411015"/>
              <a:ext cx="1485900" cy="1485900"/>
            </a:xfrm>
            <a:custGeom>
              <a:avLst/>
              <a:gdLst>
                <a:gd name="connsiteX0" fmla="*/ 1488519 w 1485900"/>
                <a:gd name="connsiteY0" fmla="*/ 3572 h 1485900"/>
                <a:gd name="connsiteX1" fmla="*/ 3572 w 1485900"/>
                <a:gd name="connsiteY1" fmla="*/ 1488519 h 1485900"/>
              </a:gdLst>
              <a:ahLst/>
              <a:cxnLst>
                <a:cxn ang="0">
                  <a:pos x="connsiteX0" y="connsiteY0"/>
                </a:cxn>
                <a:cxn ang="0">
                  <a:pos x="connsiteX1" y="connsiteY1"/>
                </a:cxn>
              </a:cxnLst>
              <a:rect l="l" t="t" r="r" b="b"/>
              <a:pathLst>
                <a:path w="1485900" h="1485900">
                  <a:moveTo>
                    <a:pt x="1488519" y="3572"/>
                  </a:moveTo>
                  <a:cubicBezTo>
                    <a:pt x="1488519" y="823674"/>
                    <a:pt x="823674" y="1488519"/>
                    <a:pt x="3572" y="1488519"/>
                  </a:cubicBezTo>
                </a:path>
              </a:pathLst>
            </a:custGeom>
            <a:noFill/>
            <a:ln w="12700" cap="flat">
              <a:solidFill>
                <a:schemeClr val="bg1"/>
              </a:solidFill>
              <a:prstDash val="solid"/>
              <a:miter/>
            </a:ln>
          </p:spPr>
          <p:txBody>
            <a:bodyPr rtlCol="0" anchor="ctr"/>
            <a:lstStyle/>
            <a:p>
              <a:endParaRPr lang="sv-SE"/>
            </a:p>
          </p:txBody>
        </p:sp>
        <p:sp>
          <p:nvSpPr>
            <p:cNvPr id="48" name="Frihandsfigur: Form 47">
              <a:extLst>
                <a:ext uri="{FF2B5EF4-FFF2-40B4-BE49-F238E27FC236}">
                  <a16:creationId xmlns:a16="http://schemas.microsoft.com/office/drawing/2014/main" id="{BDC43072-020B-4EE1-BA96-0101B202C02B}"/>
                </a:ext>
              </a:extLst>
            </p:cNvPr>
            <p:cNvSpPr/>
            <p:nvPr/>
          </p:nvSpPr>
          <p:spPr>
            <a:xfrm>
              <a:off x="5078015" y="2411015"/>
              <a:ext cx="1219200" cy="1219200"/>
            </a:xfrm>
            <a:custGeom>
              <a:avLst/>
              <a:gdLst>
                <a:gd name="connsiteX0" fmla="*/ 1218962 w 1219200"/>
                <a:gd name="connsiteY0" fmla="*/ 3572 h 1219200"/>
                <a:gd name="connsiteX1" fmla="*/ 3572 w 1219200"/>
                <a:gd name="connsiteY1" fmla="*/ 1218962 h 1219200"/>
              </a:gdLst>
              <a:ahLst/>
              <a:cxnLst>
                <a:cxn ang="0">
                  <a:pos x="connsiteX0" y="connsiteY0"/>
                </a:cxn>
                <a:cxn ang="0">
                  <a:pos x="connsiteX1" y="connsiteY1"/>
                </a:cxn>
              </a:cxnLst>
              <a:rect l="l" t="t" r="r" b="b"/>
              <a:pathLst>
                <a:path w="1219200" h="1219200">
                  <a:moveTo>
                    <a:pt x="1218962" y="3572"/>
                  </a:moveTo>
                  <a:cubicBezTo>
                    <a:pt x="1218962" y="674132"/>
                    <a:pt x="675084" y="1218962"/>
                    <a:pt x="3572" y="1218962"/>
                  </a:cubicBezTo>
                </a:path>
              </a:pathLst>
            </a:custGeom>
            <a:noFill/>
            <a:ln w="12700" cap="flat">
              <a:solidFill>
                <a:schemeClr val="bg1"/>
              </a:solidFill>
              <a:prstDash val="solid"/>
              <a:miter/>
            </a:ln>
          </p:spPr>
          <p:txBody>
            <a:bodyPr rtlCol="0" anchor="ctr"/>
            <a:lstStyle/>
            <a:p>
              <a:endParaRPr lang="sv-SE"/>
            </a:p>
          </p:txBody>
        </p:sp>
        <p:sp>
          <p:nvSpPr>
            <p:cNvPr id="49" name="Frihandsfigur: Form 48">
              <a:extLst>
                <a:ext uri="{FF2B5EF4-FFF2-40B4-BE49-F238E27FC236}">
                  <a16:creationId xmlns:a16="http://schemas.microsoft.com/office/drawing/2014/main" id="{038C6A3C-B7F9-46D3-AF5A-03B691D5DD41}"/>
                </a:ext>
              </a:extLst>
            </p:cNvPr>
            <p:cNvSpPr/>
            <p:nvPr/>
          </p:nvSpPr>
          <p:spPr>
            <a:xfrm>
              <a:off x="5078015" y="2411015"/>
              <a:ext cx="942975" cy="942975"/>
            </a:xfrm>
            <a:custGeom>
              <a:avLst/>
              <a:gdLst>
                <a:gd name="connsiteX0" fmla="*/ 948452 w 942975"/>
                <a:gd name="connsiteY0" fmla="*/ 3572 h 942975"/>
                <a:gd name="connsiteX1" fmla="*/ 3572 w 942975"/>
                <a:gd name="connsiteY1" fmla="*/ 948452 h 942975"/>
              </a:gdLst>
              <a:ahLst/>
              <a:cxnLst>
                <a:cxn ang="0">
                  <a:pos x="connsiteX0" y="connsiteY0"/>
                </a:cxn>
                <a:cxn ang="0">
                  <a:pos x="connsiteX1" y="connsiteY1"/>
                </a:cxn>
              </a:cxnLst>
              <a:rect l="l" t="t" r="r" b="b"/>
              <a:pathLst>
                <a:path w="942975" h="942975">
                  <a:moveTo>
                    <a:pt x="948452" y="3572"/>
                  </a:moveTo>
                  <a:cubicBezTo>
                    <a:pt x="948452" y="525542"/>
                    <a:pt x="525542" y="948452"/>
                    <a:pt x="3572" y="948452"/>
                  </a:cubicBezTo>
                </a:path>
              </a:pathLst>
            </a:custGeom>
            <a:noFill/>
            <a:ln w="12700" cap="flat">
              <a:solidFill>
                <a:schemeClr val="bg1"/>
              </a:solidFill>
              <a:prstDash val="solid"/>
              <a:miter/>
            </a:ln>
          </p:spPr>
          <p:txBody>
            <a:bodyPr rtlCol="0" anchor="ctr"/>
            <a:lstStyle/>
            <a:p>
              <a:endParaRPr lang="sv-SE"/>
            </a:p>
          </p:txBody>
        </p:sp>
        <p:sp>
          <p:nvSpPr>
            <p:cNvPr id="50" name="Frihandsfigur: Form 49">
              <a:extLst>
                <a:ext uri="{FF2B5EF4-FFF2-40B4-BE49-F238E27FC236}">
                  <a16:creationId xmlns:a16="http://schemas.microsoft.com/office/drawing/2014/main" id="{08DE4A73-31F1-4134-ACB6-83CBB2FF5DB2}"/>
                </a:ext>
              </a:extLst>
            </p:cNvPr>
            <p:cNvSpPr/>
            <p:nvPr/>
          </p:nvSpPr>
          <p:spPr>
            <a:xfrm>
              <a:off x="5078015" y="2411015"/>
              <a:ext cx="676275" cy="676275"/>
            </a:xfrm>
            <a:custGeom>
              <a:avLst/>
              <a:gdLst>
                <a:gd name="connsiteX0" fmla="*/ 678894 w 676275"/>
                <a:gd name="connsiteY0" fmla="*/ 3572 h 676275"/>
                <a:gd name="connsiteX1" fmla="*/ 3572 w 676275"/>
                <a:gd name="connsiteY1" fmla="*/ 678894 h 676275"/>
              </a:gdLst>
              <a:ahLst/>
              <a:cxnLst>
                <a:cxn ang="0">
                  <a:pos x="connsiteX0" y="connsiteY0"/>
                </a:cxn>
                <a:cxn ang="0">
                  <a:pos x="connsiteX1" y="connsiteY1"/>
                </a:cxn>
              </a:cxnLst>
              <a:rect l="l" t="t" r="r" b="b"/>
              <a:pathLst>
                <a:path w="676275" h="676275">
                  <a:moveTo>
                    <a:pt x="678894" y="3572"/>
                  </a:moveTo>
                  <a:cubicBezTo>
                    <a:pt x="678894" y="375999"/>
                    <a:pt x="376952" y="678894"/>
                    <a:pt x="3572" y="678894"/>
                  </a:cubicBezTo>
                </a:path>
              </a:pathLst>
            </a:custGeom>
            <a:noFill/>
            <a:ln w="12700" cap="flat">
              <a:solidFill>
                <a:schemeClr val="bg1"/>
              </a:solidFill>
              <a:prstDash val="solid"/>
              <a:miter/>
            </a:ln>
          </p:spPr>
          <p:txBody>
            <a:bodyPr rtlCol="0" anchor="ctr"/>
            <a:lstStyle/>
            <a:p>
              <a:endParaRPr lang="sv-SE" dirty="0"/>
            </a:p>
          </p:txBody>
        </p:sp>
        <p:sp>
          <p:nvSpPr>
            <p:cNvPr id="51" name="Frihandsfigur: Form 50">
              <a:extLst>
                <a:ext uri="{FF2B5EF4-FFF2-40B4-BE49-F238E27FC236}">
                  <a16:creationId xmlns:a16="http://schemas.microsoft.com/office/drawing/2014/main" id="{5020F4F2-57EF-4B4D-A0D7-8EC05643CD6C}"/>
                </a:ext>
              </a:extLst>
            </p:cNvPr>
            <p:cNvSpPr/>
            <p:nvPr/>
          </p:nvSpPr>
          <p:spPr>
            <a:xfrm>
              <a:off x="5078015" y="2411015"/>
              <a:ext cx="409575" cy="409575"/>
            </a:xfrm>
            <a:custGeom>
              <a:avLst/>
              <a:gdLst>
                <a:gd name="connsiteX0" fmla="*/ 408384 w 409575"/>
                <a:gd name="connsiteY0" fmla="*/ 3572 h 409575"/>
                <a:gd name="connsiteX1" fmla="*/ 3572 w 409575"/>
                <a:gd name="connsiteY1" fmla="*/ 408384 h 409575"/>
              </a:gdLst>
              <a:ahLst/>
              <a:cxnLst>
                <a:cxn ang="0">
                  <a:pos x="connsiteX0" y="connsiteY0"/>
                </a:cxn>
                <a:cxn ang="0">
                  <a:pos x="connsiteX1" y="connsiteY1"/>
                </a:cxn>
              </a:cxnLst>
              <a:rect l="l" t="t" r="r" b="b"/>
              <a:pathLst>
                <a:path w="409575" h="409575">
                  <a:moveTo>
                    <a:pt x="408384" y="3572"/>
                  </a:moveTo>
                  <a:cubicBezTo>
                    <a:pt x="408384" y="227409"/>
                    <a:pt x="227409" y="408384"/>
                    <a:pt x="3572" y="408384"/>
                  </a:cubicBezTo>
                </a:path>
              </a:pathLst>
            </a:custGeom>
            <a:noFill/>
            <a:ln w="12700" cap="flat">
              <a:solidFill>
                <a:schemeClr val="bg1"/>
              </a:solidFill>
              <a:prstDash val="solid"/>
              <a:miter/>
            </a:ln>
          </p:spPr>
          <p:txBody>
            <a:bodyPr rtlCol="0" anchor="ctr"/>
            <a:lstStyle/>
            <a:p>
              <a:endParaRPr lang="sv-SE"/>
            </a:p>
          </p:txBody>
        </p:sp>
      </p:grpSp>
      <p:grpSp>
        <p:nvGrpSpPr>
          <p:cNvPr id="53" name="Bild 51">
            <a:extLst>
              <a:ext uri="{FF2B5EF4-FFF2-40B4-BE49-F238E27FC236}">
                <a16:creationId xmlns:a16="http://schemas.microsoft.com/office/drawing/2014/main" id="{7EA2CC82-CE7E-4103-B011-55D8F6949A5B}"/>
              </a:ext>
            </a:extLst>
          </p:cNvPr>
          <p:cNvGrpSpPr/>
          <p:nvPr/>
        </p:nvGrpSpPr>
        <p:grpSpPr>
          <a:xfrm rot="5400000">
            <a:off x="3978411" y="2850069"/>
            <a:ext cx="13077937" cy="6818974"/>
            <a:chOff x="4205287" y="2443162"/>
            <a:chExt cx="3781425" cy="1971675"/>
          </a:xfrm>
        </p:grpSpPr>
        <p:sp>
          <p:nvSpPr>
            <p:cNvPr id="54" name="Frihandsfigur: Form 53">
              <a:extLst>
                <a:ext uri="{FF2B5EF4-FFF2-40B4-BE49-F238E27FC236}">
                  <a16:creationId xmlns:a16="http://schemas.microsoft.com/office/drawing/2014/main" id="{B0CCDD2A-A197-42F9-BBAD-207BE541C221}"/>
                </a:ext>
              </a:extLst>
            </p:cNvPr>
            <p:cNvSpPr/>
            <p:nvPr/>
          </p:nvSpPr>
          <p:spPr>
            <a:xfrm>
              <a:off x="4201715" y="4099798"/>
              <a:ext cx="3781425" cy="9525"/>
            </a:xfrm>
            <a:custGeom>
              <a:avLst/>
              <a:gdLst>
                <a:gd name="connsiteX0" fmla="*/ 3784044 w 3781425"/>
                <a:gd name="connsiteY0" fmla="*/ 3572 h 0"/>
                <a:gd name="connsiteX1" fmla="*/ 3572 w 3781425"/>
                <a:gd name="connsiteY1" fmla="*/ 3572 h 0"/>
              </a:gdLst>
              <a:ahLst/>
              <a:cxnLst>
                <a:cxn ang="0">
                  <a:pos x="connsiteX0" y="connsiteY0"/>
                </a:cxn>
                <a:cxn ang="0">
                  <a:pos x="connsiteX1" y="connsiteY1"/>
                </a:cxn>
              </a:cxnLst>
              <a:rect l="l" t="t" r="r" b="b"/>
              <a:pathLst>
                <a:path w="3781425">
                  <a:moveTo>
                    <a:pt x="3784044" y="3572"/>
                  </a:moveTo>
                  <a:lnTo>
                    <a:pt x="3572" y="3572"/>
                  </a:lnTo>
                </a:path>
              </a:pathLst>
            </a:custGeom>
            <a:ln w="12700" cap="flat">
              <a:solidFill>
                <a:schemeClr val="bg1"/>
              </a:solidFill>
              <a:prstDash val="solid"/>
              <a:miter/>
            </a:ln>
          </p:spPr>
          <p:txBody>
            <a:bodyPr rtlCol="0" anchor="ctr"/>
            <a:lstStyle/>
            <a:p>
              <a:endParaRPr lang="sv-SE"/>
            </a:p>
          </p:txBody>
        </p:sp>
        <p:sp>
          <p:nvSpPr>
            <p:cNvPr id="55" name="Frihandsfigur: Form 54">
              <a:extLst>
                <a:ext uri="{FF2B5EF4-FFF2-40B4-BE49-F238E27FC236}">
                  <a16:creationId xmlns:a16="http://schemas.microsoft.com/office/drawing/2014/main" id="{DACA401D-3681-41C6-9EA9-C9D779A9C604}"/>
                </a:ext>
              </a:extLst>
            </p:cNvPr>
            <p:cNvSpPr/>
            <p:nvPr/>
          </p:nvSpPr>
          <p:spPr>
            <a:xfrm>
              <a:off x="4201715" y="4370308"/>
              <a:ext cx="3781425" cy="9525"/>
            </a:xfrm>
            <a:custGeom>
              <a:avLst/>
              <a:gdLst>
                <a:gd name="connsiteX0" fmla="*/ 3784044 w 3781425"/>
                <a:gd name="connsiteY0" fmla="*/ 3572 h 0"/>
                <a:gd name="connsiteX1" fmla="*/ 3572 w 3781425"/>
                <a:gd name="connsiteY1" fmla="*/ 3572 h 0"/>
              </a:gdLst>
              <a:ahLst/>
              <a:cxnLst>
                <a:cxn ang="0">
                  <a:pos x="connsiteX0" y="connsiteY0"/>
                </a:cxn>
                <a:cxn ang="0">
                  <a:pos x="connsiteX1" y="connsiteY1"/>
                </a:cxn>
              </a:cxnLst>
              <a:rect l="l" t="t" r="r" b="b"/>
              <a:pathLst>
                <a:path w="3781425">
                  <a:moveTo>
                    <a:pt x="3784044" y="3572"/>
                  </a:moveTo>
                  <a:lnTo>
                    <a:pt x="3572" y="3572"/>
                  </a:lnTo>
                </a:path>
              </a:pathLst>
            </a:custGeom>
            <a:ln w="12700" cap="flat">
              <a:solidFill>
                <a:schemeClr val="bg1"/>
              </a:solidFill>
              <a:prstDash val="solid"/>
              <a:miter/>
            </a:ln>
          </p:spPr>
          <p:txBody>
            <a:bodyPr rtlCol="0" anchor="ctr"/>
            <a:lstStyle/>
            <a:p>
              <a:endParaRPr lang="sv-SE"/>
            </a:p>
          </p:txBody>
        </p:sp>
        <p:sp>
          <p:nvSpPr>
            <p:cNvPr id="56" name="Frihandsfigur: Form 55">
              <a:extLst>
                <a:ext uri="{FF2B5EF4-FFF2-40B4-BE49-F238E27FC236}">
                  <a16:creationId xmlns:a16="http://schemas.microsoft.com/office/drawing/2014/main" id="{F7C7D91B-500C-48D1-983D-BE41DF3F4959}"/>
                </a:ext>
              </a:extLst>
            </p:cNvPr>
            <p:cNvSpPr/>
            <p:nvPr/>
          </p:nvSpPr>
          <p:spPr>
            <a:xfrm>
              <a:off x="4201715" y="3830240"/>
              <a:ext cx="3781425" cy="9525"/>
            </a:xfrm>
            <a:custGeom>
              <a:avLst/>
              <a:gdLst>
                <a:gd name="connsiteX0" fmla="*/ 3784044 w 3781425"/>
                <a:gd name="connsiteY0" fmla="*/ 3572 h 0"/>
                <a:gd name="connsiteX1" fmla="*/ 3572 w 3781425"/>
                <a:gd name="connsiteY1" fmla="*/ 3572 h 0"/>
              </a:gdLst>
              <a:ahLst/>
              <a:cxnLst>
                <a:cxn ang="0">
                  <a:pos x="connsiteX0" y="connsiteY0"/>
                </a:cxn>
                <a:cxn ang="0">
                  <a:pos x="connsiteX1" y="connsiteY1"/>
                </a:cxn>
              </a:cxnLst>
              <a:rect l="l" t="t" r="r" b="b"/>
              <a:pathLst>
                <a:path w="3781425">
                  <a:moveTo>
                    <a:pt x="3784044" y="3572"/>
                  </a:moveTo>
                  <a:lnTo>
                    <a:pt x="3572" y="3572"/>
                  </a:lnTo>
                </a:path>
              </a:pathLst>
            </a:custGeom>
            <a:ln w="12700" cap="flat">
              <a:solidFill>
                <a:schemeClr val="bg1"/>
              </a:solidFill>
              <a:prstDash val="solid"/>
              <a:miter/>
            </a:ln>
          </p:spPr>
          <p:txBody>
            <a:bodyPr rtlCol="0" anchor="ctr"/>
            <a:lstStyle/>
            <a:p>
              <a:endParaRPr lang="sv-SE"/>
            </a:p>
          </p:txBody>
        </p:sp>
        <p:sp>
          <p:nvSpPr>
            <p:cNvPr id="57" name="Frihandsfigur: Form 56">
              <a:extLst>
                <a:ext uri="{FF2B5EF4-FFF2-40B4-BE49-F238E27FC236}">
                  <a16:creationId xmlns:a16="http://schemas.microsoft.com/office/drawing/2014/main" id="{87FEC089-ADC3-4E3B-B511-A2FA1F41FB65}"/>
                </a:ext>
              </a:extLst>
            </p:cNvPr>
            <p:cNvSpPr/>
            <p:nvPr/>
          </p:nvSpPr>
          <p:spPr>
            <a:xfrm>
              <a:off x="4201715" y="3559730"/>
              <a:ext cx="3781425" cy="9525"/>
            </a:xfrm>
            <a:custGeom>
              <a:avLst/>
              <a:gdLst>
                <a:gd name="connsiteX0" fmla="*/ 3784044 w 3781425"/>
                <a:gd name="connsiteY0" fmla="*/ 3572 h 0"/>
                <a:gd name="connsiteX1" fmla="*/ 3572 w 3781425"/>
                <a:gd name="connsiteY1" fmla="*/ 3572 h 0"/>
              </a:gdLst>
              <a:ahLst/>
              <a:cxnLst>
                <a:cxn ang="0">
                  <a:pos x="connsiteX0" y="connsiteY0"/>
                </a:cxn>
                <a:cxn ang="0">
                  <a:pos x="connsiteX1" y="connsiteY1"/>
                </a:cxn>
              </a:cxnLst>
              <a:rect l="l" t="t" r="r" b="b"/>
              <a:pathLst>
                <a:path w="3781425">
                  <a:moveTo>
                    <a:pt x="3784044" y="3572"/>
                  </a:moveTo>
                  <a:lnTo>
                    <a:pt x="3572" y="3572"/>
                  </a:lnTo>
                </a:path>
              </a:pathLst>
            </a:custGeom>
            <a:ln w="12700" cap="flat">
              <a:solidFill>
                <a:schemeClr val="bg1"/>
              </a:solidFill>
              <a:prstDash val="solid"/>
              <a:miter/>
            </a:ln>
          </p:spPr>
          <p:txBody>
            <a:bodyPr rtlCol="0" anchor="ctr"/>
            <a:lstStyle/>
            <a:p>
              <a:endParaRPr lang="sv-SE"/>
            </a:p>
          </p:txBody>
        </p:sp>
        <p:sp>
          <p:nvSpPr>
            <p:cNvPr id="58" name="Frihandsfigur: Form 57">
              <a:extLst>
                <a:ext uri="{FF2B5EF4-FFF2-40B4-BE49-F238E27FC236}">
                  <a16:creationId xmlns:a16="http://schemas.microsoft.com/office/drawing/2014/main" id="{A44C6446-4492-4CA9-A075-B5F1A14446CE}"/>
                </a:ext>
              </a:extLst>
            </p:cNvPr>
            <p:cNvSpPr/>
            <p:nvPr/>
          </p:nvSpPr>
          <p:spPr>
            <a:xfrm>
              <a:off x="4201715" y="3290173"/>
              <a:ext cx="3781425" cy="9525"/>
            </a:xfrm>
            <a:custGeom>
              <a:avLst/>
              <a:gdLst>
                <a:gd name="connsiteX0" fmla="*/ 3784044 w 3781425"/>
                <a:gd name="connsiteY0" fmla="*/ 3572 h 0"/>
                <a:gd name="connsiteX1" fmla="*/ 3572 w 3781425"/>
                <a:gd name="connsiteY1" fmla="*/ 3572 h 0"/>
              </a:gdLst>
              <a:ahLst/>
              <a:cxnLst>
                <a:cxn ang="0">
                  <a:pos x="connsiteX0" y="connsiteY0"/>
                </a:cxn>
                <a:cxn ang="0">
                  <a:pos x="connsiteX1" y="connsiteY1"/>
                </a:cxn>
              </a:cxnLst>
              <a:rect l="l" t="t" r="r" b="b"/>
              <a:pathLst>
                <a:path w="3781425">
                  <a:moveTo>
                    <a:pt x="3784044" y="3572"/>
                  </a:moveTo>
                  <a:lnTo>
                    <a:pt x="3572" y="3572"/>
                  </a:lnTo>
                </a:path>
              </a:pathLst>
            </a:custGeom>
            <a:ln w="12700" cap="flat">
              <a:solidFill>
                <a:schemeClr val="bg1"/>
              </a:solidFill>
              <a:prstDash val="solid"/>
              <a:miter/>
            </a:ln>
          </p:spPr>
          <p:txBody>
            <a:bodyPr rtlCol="0" anchor="ctr"/>
            <a:lstStyle/>
            <a:p>
              <a:endParaRPr lang="sv-SE"/>
            </a:p>
          </p:txBody>
        </p:sp>
        <p:sp>
          <p:nvSpPr>
            <p:cNvPr id="59" name="Frihandsfigur: Form 58">
              <a:extLst>
                <a:ext uri="{FF2B5EF4-FFF2-40B4-BE49-F238E27FC236}">
                  <a16:creationId xmlns:a16="http://schemas.microsoft.com/office/drawing/2014/main" id="{FA6A5D84-B2AB-4AED-B690-9937717BB071}"/>
                </a:ext>
              </a:extLst>
            </p:cNvPr>
            <p:cNvSpPr/>
            <p:nvPr/>
          </p:nvSpPr>
          <p:spPr>
            <a:xfrm>
              <a:off x="4201715" y="3019663"/>
              <a:ext cx="3781425" cy="9525"/>
            </a:xfrm>
            <a:custGeom>
              <a:avLst/>
              <a:gdLst>
                <a:gd name="connsiteX0" fmla="*/ 3784044 w 3781425"/>
                <a:gd name="connsiteY0" fmla="*/ 3572 h 0"/>
                <a:gd name="connsiteX1" fmla="*/ 3572 w 3781425"/>
                <a:gd name="connsiteY1" fmla="*/ 3572 h 0"/>
              </a:gdLst>
              <a:ahLst/>
              <a:cxnLst>
                <a:cxn ang="0">
                  <a:pos x="connsiteX0" y="connsiteY0"/>
                </a:cxn>
                <a:cxn ang="0">
                  <a:pos x="connsiteX1" y="connsiteY1"/>
                </a:cxn>
              </a:cxnLst>
              <a:rect l="l" t="t" r="r" b="b"/>
              <a:pathLst>
                <a:path w="3781425">
                  <a:moveTo>
                    <a:pt x="3784044" y="3572"/>
                  </a:moveTo>
                  <a:lnTo>
                    <a:pt x="3572" y="3572"/>
                  </a:lnTo>
                </a:path>
              </a:pathLst>
            </a:custGeom>
            <a:ln w="12700" cap="flat">
              <a:solidFill>
                <a:schemeClr val="bg1"/>
              </a:solidFill>
              <a:prstDash val="solid"/>
              <a:miter/>
            </a:ln>
          </p:spPr>
          <p:txBody>
            <a:bodyPr rtlCol="0" anchor="ctr"/>
            <a:lstStyle/>
            <a:p>
              <a:endParaRPr lang="sv-SE"/>
            </a:p>
          </p:txBody>
        </p:sp>
        <p:sp>
          <p:nvSpPr>
            <p:cNvPr id="60" name="Frihandsfigur: Form 59">
              <a:extLst>
                <a:ext uri="{FF2B5EF4-FFF2-40B4-BE49-F238E27FC236}">
                  <a16:creationId xmlns:a16="http://schemas.microsoft.com/office/drawing/2014/main" id="{D00C1C94-B051-48DA-87C8-754F88942D2B}"/>
                </a:ext>
              </a:extLst>
            </p:cNvPr>
            <p:cNvSpPr/>
            <p:nvPr/>
          </p:nvSpPr>
          <p:spPr>
            <a:xfrm>
              <a:off x="4201715" y="2750105"/>
              <a:ext cx="3781425" cy="9525"/>
            </a:xfrm>
            <a:custGeom>
              <a:avLst/>
              <a:gdLst>
                <a:gd name="connsiteX0" fmla="*/ 3784044 w 3781425"/>
                <a:gd name="connsiteY0" fmla="*/ 3572 h 0"/>
                <a:gd name="connsiteX1" fmla="*/ 3572 w 3781425"/>
                <a:gd name="connsiteY1" fmla="*/ 3572 h 0"/>
              </a:gdLst>
              <a:ahLst/>
              <a:cxnLst>
                <a:cxn ang="0">
                  <a:pos x="connsiteX0" y="connsiteY0"/>
                </a:cxn>
                <a:cxn ang="0">
                  <a:pos x="connsiteX1" y="connsiteY1"/>
                </a:cxn>
              </a:cxnLst>
              <a:rect l="l" t="t" r="r" b="b"/>
              <a:pathLst>
                <a:path w="3781425">
                  <a:moveTo>
                    <a:pt x="3784044" y="3572"/>
                  </a:moveTo>
                  <a:lnTo>
                    <a:pt x="3572" y="3572"/>
                  </a:lnTo>
                </a:path>
              </a:pathLst>
            </a:custGeom>
            <a:ln w="12700" cap="flat">
              <a:solidFill>
                <a:schemeClr val="bg1"/>
              </a:solidFill>
              <a:prstDash val="solid"/>
              <a:miter/>
            </a:ln>
          </p:spPr>
          <p:txBody>
            <a:bodyPr rtlCol="0" anchor="ctr"/>
            <a:lstStyle/>
            <a:p>
              <a:endParaRPr lang="sv-SE"/>
            </a:p>
          </p:txBody>
        </p:sp>
        <p:sp>
          <p:nvSpPr>
            <p:cNvPr id="61" name="Frihandsfigur: Form 60">
              <a:extLst>
                <a:ext uri="{FF2B5EF4-FFF2-40B4-BE49-F238E27FC236}">
                  <a16:creationId xmlns:a16="http://schemas.microsoft.com/office/drawing/2014/main" id="{8F5A80B5-7625-414C-9B2B-8EF3EF841835}"/>
                </a:ext>
              </a:extLst>
            </p:cNvPr>
            <p:cNvSpPr/>
            <p:nvPr/>
          </p:nvSpPr>
          <p:spPr>
            <a:xfrm>
              <a:off x="4201715" y="2480548"/>
              <a:ext cx="3781425" cy="9525"/>
            </a:xfrm>
            <a:custGeom>
              <a:avLst/>
              <a:gdLst>
                <a:gd name="connsiteX0" fmla="*/ 3784044 w 3781425"/>
                <a:gd name="connsiteY0" fmla="*/ 3572 h 0"/>
                <a:gd name="connsiteX1" fmla="*/ 3572 w 3781425"/>
                <a:gd name="connsiteY1" fmla="*/ 3572 h 0"/>
              </a:gdLst>
              <a:ahLst/>
              <a:cxnLst>
                <a:cxn ang="0">
                  <a:pos x="connsiteX0" y="connsiteY0"/>
                </a:cxn>
                <a:cxn ang="0">
                  <a:pos x="connsiteX1" y="connsiteY1"/>
                </a:cxn>
              </a:cxnLst>
              <a:rect l="l" t="t" r="r" b="b"/>
              <a:pathLst>
                <a:path w="3781425">
                  <a:moveTo>
                    <a:pt x="3784044" y="3572"/>
                  </a:moveTo>
                  <a:lnTo>
                    <a:pt x="3572" y="3572"/>
                  </a:lnTo>
                </a:path>
              </a:pathLst>
            </a:custGeom>
            <a:ln w="12700" cap="flat">
              <a:solidFill>
                <a:schemeClr val="bg1"/>
              </a:solidFill>
              <a:prstDash val="solid"/>
              <a:miter/>
            </a:ln>
          </p:spPr>
          <p:txBody>
            <a:bodyPr rtlCol="0" anchor="ctr"/>
            <a:lstStyle/>
            <a:p>
              <a:endParaRPr lang="sv-SE"/>
            </a:p>
          </p:txBody>
        </p:sp>
        <p:sp>
          <p:nvSpPr>
            <p:cNvPr id="62" name="Frihandsfigur: Form 61">
              <a:extLst>
                <a:ext uri="{FF2B5EF4-FFF2-40B4-BE49-F238E27FC236}">
                  <a16:creationId xmlns:a16="http://schemas.microsoft.com/office/drawing/2014/main" id="{926AFF88-22EB-4ABE-92ED-9D17305F051C}"/>
                </a:ext>
              </a:extLst>
            </p:cNvPr>
            <p:cNvSpPr/>
            <p:nvPr/>
          </p:nvSpPr>
          <p:spPr>
            <a:xfrm>
              <a:off x="7982188" y="2439590"/>
              <a:ext cx="9525" cy="85725"/>
            </a:xfrm>
            <a:custGeom>
              <a:avLst/>
              <a:gdLst>
                <a:gd name="connsiteX0" fmla="*/ 3572 w 0"/>
                <a:gd name="connsiteY0" fmla="*/ 3572 h 85725"/>
                <a:gd name="connsiteX1" fmla="*/ 3572 w 0"/>
                <a:gd name="connsiteY1" fmla="*/ 84534 h 85725"/>
              </a:gdLst>
              <a:ahLst/>
              <a:cxnLst>
                <a:cxn ang="0">
                  <a:pos x="connsiteX0" y="connsiteY0"/>
                </a:cxn>
                <a:cxn ang="0">
                  <a:pos x="connsiteX1" y="connsiteY1"/>
                </a:cxn>
              </a:cxnLst>
              <a:rect l="l" t="t" r="r" b="b"/>
              <a:pathLst>
                <a:path h="85725">
                  <a:moveTo>
                    <a:pt x="3572" y="3572"/>
                  </a:moveTo>
                  <a:lnTo>
                    <a:pt x="3572" y="84534"/>
                  </a:lnTo>
                </a:path>
              </a:pathLst>
            </a:custGeom>
            <a:ln w="12700" cap="flat">
              <a:solidFill>
                <a:schemeClr val="bg1"/>
              </a:solidFill>
              <a:prstDash val="solid"/>
              <a:miter/>
            </a:ln>
          </p:spPr>
          <p:txBody>
            <a:bodyPr rtlCol="0" anchor="ctr"/>
            <a:lstStyle/>
            <a:p>
              <a:endParaRPr lang="sv-SE"/>
            </a:p>
          </p:txBody>
        </p:sp>
        <p:sp>
          <p:nvSpPr>
            <p:cNvPr id="63" name="Frihandsfigur: Form 62">
              <a:extLst>
                <a:ext uri="{FF2B5EF4-FFF2-40B4-BE49-F238E27FC236}">
                  <a16:creationId xmlns:a16="http://schemas.microsoft.com/office/drawing/2014/main" id="{EEC445FC-F121-4CC5-86D2-13574CB6461B}"/>
                </a:ext>
              </a:extLst>
            </p:cNvPr>
            <p:cNvSpPr/>
            <p:nvPr/>
          </p:nvSpPr>
          <p:spPr>
            <a:xfrm>
              <a:off x="7982188" y="2709148"/>
              <a:ext cx="9525" cy="85725"/>
            </a:xfrm>
            <a:custGeom>
              <a:avLst/>
              <a:gdLst>
                <a:gd name="connsiteX0" fmla="*/ 3572 w 0"/>
                <a:gd name="connsiteY0" fmla="*/ 3572 h 85725"/>
                <a:gd name="connsiteX1" fmla="*/ 3572 w 0"/>
                <a:gd name="connsiteY1" fmla="*/ 85487 h 85725"/>
              </a:gdLst>
              <a:ahLst/>
              <a:cxnLst>
                <a:cxn ang="0">
                  <a:pos x="connsiteX0" y="connsiteY0"/>
                </a:cxn>
                <a:cxn ang="0">
                  <a:pos x="connsiteX1" y="connsiteY1"/>
                </a:cxn>
              </a:cxnLst>
              <a:rect l="l" t="t" r="r" b="b"/>
              <a:pathLst>
                <a:path h="85725">
                  <a:moveTo>
                    <a:pt x="3572" y="3572"/>
                  </a:moveTo>
                  <a:lnTo>
                    <a:pt x="3572" y="85487"/>
                  </a:lnTo>
                </a:path>
              </a:pathLst>
            </a:custGeom>
            <a:ln w="12700" cap="flat">
              <a:solidFill>
                <a:schemeClr val="bg1"/>
              </a:solidFill>
              <a:prstDash val="solid"/>
              <a:miter/>
            </a:ln>
          </p:spPr>
          <p:txBody>
            <a:bodyPr rtlCol="0" anchor="ctr"/>
            <a:lstStyle/>
            <a:p>
              <a:endParaRPr lang="sv-SE"/>
            </a:p>
          </p:txBody>
        </p:sp>
        <p:sp>
          <p:nvSpPr>
            <p:cNvPr id="64" name="Frihandsfigur: Form 63">
              <a:extLst>
                <a:ext uri="{FF2B5EF4-FFF2-40B4-BE49-F238E27FC236}">
                  <a16:creationId xmlns:a16="http://schemas.microsoft.com/office/drawing/2014/main" id="{D2B8CD37-4544-4600-8426-A573ABF0B580}"/>
                </a:ext>
              </a:extLst>
            </p:cNvPr>
            <p:cNvSpPr/>
            <p:nvPr/>
          </p:nvSpPr>
          <p:spPr>
            <a:xfrm>
              <a:off x="7982188" y="2979658"/>
              <a:ext cx="9525" cy="85725"/>
            </a:xfrm>
            <a:custGeom>
              <a:avLst/>
              <a:gdLst>
                <a:gd name="connsiteX0" fmla="*/ 3572 w 0"/>
                <a:gd name="connsiteY0" fmla="*/ 3572 h 85725"/>
                <a:gd name="connsiteX1" fmla="*/ 3572 w 0"/>
                <a:gd name="connsiteY1" fmla="*/ 84534 h 85725"/>
              </a:gdLst>
              <a:ahLst/>
              <a:cxnLst>
                <a:cxn ang="0">
                  <a:pos x="connsiteX0" y="connsiteY0"/>
                </a:cxn>
                <a:cxn ang="0">
                  <a:pos x="connsiteX1" y="connsiteY1"/>
                </a:cxn>
              </a:cxnLst>
              <a:rect l="l" t="t" r="r" b="b"/>
              <a:pathLst>
                <a:path h="85725">
                  <a:moveTo>
                    <a:pt x="3572" y="3572"/>
                  </a:moveTo>
                  <a:lnTo>
                    <a:pt x="3572" y="84534"/>
                  </a:lnTo>
                </a:path>
              </a:pathLst>
            </a:custGeom>
            <a:ln w="12700" cap="flat">
              <a:solidFill>
                <a:schemeClr val="bg1"/>
              </a:solidFill>
              <a:prstDash val="solid"/>
              <a:miter/>
            </a:ln>
          </p:spPr>
          <p:txBody>
            <a:bodyPr rtlCol="0" anchor="ctr"/>
            <a:lstStyle/>
            <a:p>
              <a:endParaRPr lang="sv-SE"/>
            </a:p>
          </p:txBody>
        </p:sp>
        <p:sp>
          <p:nvSpPr>
            <p:cNvPr id="65" name="Frihandsfigur: Form 64">
              <a:extLst>
                <a:ext uri="{FF2B5EF4-FFF2-40B4-BE49-F238E27FC236}">
                  <a16:creationId xmlns:a16="http://schemas.microsoft.com/office/drawing/2014/main" id="{55656783-99D7-4B08-8FC1-BCDFC7E8C365}"/>
                </a:ext>
              </a:extLst>
            </p:cNvPr>
            <p:cNvSpPr/>
            <p:nvPr/>
          </p:nvSpPr>
          <p:spPr>
            <a:xfrm>
              <a:off x="7982188" y="3249215"/>
              <a:ext cx="9525" cy="85725"/>
            </a:xfrm>
            <a:custGeom>
              <a:avLst/>
              <a:gdLst>
                <a:gd name="connsiteX0" fmla="*/ 3572 w 0"/>
                <a:gd name="connsiteY0" fmla="*/ 3572 h 85725"/>
                <a:gd name="connsiteX1" fmla="*/ 3572 w 0"/>
                <a:gd name="connsiteY1" fmla="*/ 84534 h 85725"/>
              </a:gdLst>
              <a:ahLst/>
              <a:cxnLst>
                <a:cxn ang="0">
                  <a:pos x="connsiteX0" y="connsiteY0"/>
                </a:cxn>
                <a:cxn ang="0">
                  <a:pos x="connsiteX1" y="connsiteY1"/>
                </a:cxn>
              </a:cxnLst>
              <a:rect l="l" t="t" r="r" b="b"/>
              <a:pathLst>
                <a:path h="85725">
                  <a:moveTo>
                    <a:pt x="3572" y="3572"/>
                  </a:moveTo>
                  <a:lnTo>
                    <a:pt x="3572" y="84534"/>
                  </a:lnTo>
                </a:path>
              </a:pathLst>
            </a:custGeom>
            <a:ln w="12700" cap="flat">
              <a:solidFill>
                <a:schemeClr val="bg1"/>
              </a:solidFill>
              <a:prstDash val="solid"/>
              <a:miter/>
            </a:ln>
          </p:spPr>
          <p:txBody>
            <a:bodyPr rtlCol="0" anchor="ctr"/>
            <a:lstStyle/>
            <a:p>
              <a:endParaRPr lang="sv-SE"/>
            </a:p>
          </p:txBody>
        </p:sp>
        <p:sp>
          <p:nvSpPr>
            <p:cNvPr id="66" name="Frihandsfigur: Form 65">
              <a:extLst>
                <a:ext uri="{FF2B5EF4-FFF2-40B4-BE49-F238E27FC236}">
                  <a16:creationId xmlns:a16="http://schemas.microsoft.com/office/drawing/2014/main" id="{5B3F650A-A420-4A36-BFCC-6A5DA0592338}"/>
                </a:ext>
              </a:extLst>
            </p:cNvPr>
            <p:cNvSpPr/>
            <p:nvPr/>
          </p:nvSpPr>
          <p:spPr>
            <a:xfrm>
              <a:off x="7982188" y="3519725"/>
              <a:ext cx="9525" cy="85725"/>
            </a:xfrm>
            <a:custGeom>
              <a:avLst/>
              <a:gdLst>
                <a:gd name="connsiteX0" fmla="*/ 3572 w 0"/>
                <a:gd name="connsiteY0" fmla="*/ 3572 h 85725"/>
                <a:gd name="connsiteX1" fmla="*/ 3572 w 0"/>
                <a:gd name="connsiteY1" fmla="*/ 84534 h 85725"/>
              </a:gdLst>
              <a:ahLst/>
              <a:cxnLst>
                <a:cxn ang="0">
                  <a:pos x="connsiteX0" y="connsiteY0"/>
                </a:cxn>
                <a:cxn ang="0">
                  <a:pos x="connsiteX1" y="connsiteY1"/>
                </a:cxn>
              </a:cxnLst>
              <a:rect l="l" t="t" r="r" b="b"/>
              <a:pathLst>
                <a:path h="85725">
                  <a:moveTo>
                    <a:pt x="3572" y="3572"/>
                  </a:moveTo>
                  <a:lnTo>
                    <a:pt x="3572" y="84534"/>
                  </a:lnTo>
                </a:path>
              </a:pathLst>
            </a:custGeom>
            <a:ln w="12700" cap="flat">
              <a:solidFill>
                <a:schemeClr val="bg1"/>
              </a:solidFill>
              <a:prstDash val="solid"/>
              <a:miter/>
            </a:ln>
          </p:spPr>
          <p:txBody>
            <a:bodyPr rtlCol="0" anchor="ctr"/>
            <a:lstStyle/>
            <a:p>
              <a:endParaRPr lang="sv-SE"/>
            </a:p>
          </p:txBody>
        </p:sp>
        <p:sp>
          <p:nvSpPr>
            <p:cNvPr id="67" name="Frihandsfigur: Form 66">
              <a:extLst>
                <a:ext uri="{FF2B5EF4-FFF2-40B4-BE49-F238E27FC236}">
                  <a16:creationId xmlns:a16="http://schemas.microsoft.com/office/drawing/2014/main" id="{49BE9846-30FA-4CEC-BEDF-44B91ED5F072}"/>
                </a:ext>
              </a:extLst>
            </p:cNvPr>
            <p:cNvSpPr/>
            <p:nvPr/>
          </p:nvSpPr>
          <p:spPr>
            <a:xfrm>
              <a:off x="7982188" y="3789283"/>
              <a:ext cx="9525" cy="85725"/>
            </a:xfrm>
            <a:custGeom>
              <a:avLst/>
              <a:gdLst>
                <a:gd name="connsiteX0" fmla="*/ 3572 w 0"/>
                <a:gd name="connsiteY0" fmla="*/ 3572 h 85725"/>
                <a:gd name="connsiteX1" fmla="*/ 3572 w 0"/>
                <a:gd name="connsiteY1" fmla="*/ 84534 h 85725"/>
              </a:gdLst>
              <a:ahLst/>
              <a:cxnLst>
                <a:cxn ang="0">
                  <a:pos x="connsiteX0" y="connsiteY0"/>
                </a:cxn>
                <a:cxn ang="0">
                  <a:pos x="connsiteX1" y="connsiteY1"/>
                </a:cxn>
              </a:cxnLst>
              <a:rect l="l" t="t" r="r" b="b"/>
              <a:pathLst>
                <a:path h="85725">
                  <a:moveTo>
                    <a:pt x="3572" y="3572"/>
                  </a:moveTo>
                  <a:lnTo>
                    <a:pt x="3572" y="84534"/>
                  </a:lnTo>
                </a:path>
              </a:pathLst>
            </a:custGeom>
            <a:ln w="12700" cap="flat">
              <a:solidFill>
                <a:schemeClr val="bg1"/>
              </a:solidFill>
              <a:prstDash val="solid"/>
              <a:miter/>
            </a:ln>
          </p:spPr>
          <p:txBody>
            <a:bodyPr rtlCol="0" anchor="ctr"/>
            <a:lstStyle/>
            <a:p>
              <a:endParaRPr lang="sv-SE"/>
            </a:p>
          </p:txBody>
        </p:sp>
        <p:sp>
          <p:nvSpPr>
            <p:cNvPr id="68" name="Frihandsfigur: Form 67">
              <a:extLst>
                <a:ext uri="{FF2B5EF4-FFF2-40B4-BE49-F238E27FC236}">
                  <a16:creationId xmlns:a16="http://schemas.microsoft.com/office/drawing/2014/main" id="{8918C0D7-3438-4421-8661-C3FC562F435B}"/>
                </a:ext>
              </a:extLst>
            </p:cNvPr>
            <p:cNvSpPr/>
            <p:nvPr/>
          </p:nvSpPr>
          <p:spPr>
            <a:xfrm>
              <a:off x="7982188" y="4059793"/>
              <a:ext cx="9525" cy="85725"/>
            </a:xfrm>
            <a:custGeom>
              <a:avLst/>
              <a:gdLst>
                <a:gd name="connsiteX0" fmla="*/ 3572 w 0"/>
                <a:gd name="connsiteY0" fmla="*/ 3572 h 85725"/>
                <a:gd name="connsiteX1" fmla="*/ 3572 w 0"/>
                <a:gd name="connsiteY1" fmla="*/ 84534 h 85725"/>
              </a:gdLst>
              <a:ahLst/>
              <a:cxnLst>
                <a:cxn ang="0">
                  <a:pos x="connsiteX0" y="connsiteY0"/>
                </a:cxn>
                <a:cxn ang="0">
                  <a:pos x="connsiteX1" y="connsiteY1"/>
                </a:cxn>
              </a:cxnLst>
              <a:rect l="l" t="t" r="r" b="b"/>
              <a:pathLst>
                <a:path h="85725">
                  <a:moveTo>
                    <a:pt x="3572" y="3572"/>
                  </a:moveTo>
                  <a:lnTo>
                    <a:pt x="3572" y="84534"/>
                  </a:lnTo>
                </a:path>
              </a:pathLst>
            </a:custGeom>
            <a:ln w="12700" cap="flat">
              <a:solidFill>
                <a:schemeClr val="bg1"/>
              </a:solidFill>
              <a:prstDash val="solid"/>
              <a:miter/>
            </a:ln>
          </p:spPr>
          <p:txBody>
            <a:bodyPr rtlCol="0" anchor="ctr"/>
            <a:lstStyle/>
            <a:p>
              <a:endParaRPr lang="sv-SE"/>
            </a:p>
          </p:txBody>
        </p:sp>
        <p:sp>
          <p:nvSpPr>
            <p:cNvPr id="69" name="Frihandsfigur: Form 68">
              <a:extLst>
                <a:ext uri="{FF2B5EF4-FFF2-40B4-BE49-F238E27FC236}">
                  <a16:creationId xmlns:a16="http://schemas.microsoft.com/office/drawing/2014/main" id="{676B9B2A-05B7-40E7-B197-A989D012E7E4}"/>
                </a:ext>
              </a:extLst>
            </p:cNvPr>
            <p:cNvSpPr/>
            <p:nvPr/>
          </p:nvSpPr>
          <p:spPr>
            <a:xfrm>
              <a:off x="7982188" y="4329350"/>
              <a:ext cx="9525" cy="85725"/>
            </a:xfrm>
            <a:custGeom>
              <a:avLst/>
              <a:gdLst>
                <a:gd name="connsiteX0" fmla="*/ 3572 w 0"/>
                <a:gd name="connsiteY0" fmla="*/ 3572 h 85725"/>
                <a:gd name="connsiteX1" fmla="*/ 3572 w 0"/>
                <a:gd name="connsiteY1" fmla="*/ 84534 h 85725"/>
              </a:gdLst>
              <a:ahLst/>
              <a:cxnLst>
                <a:cxn ang="0">
                  <a:pos x="connsiteX0" y="connsiteY0"/>
                </a:cxn>
                <a:cxn ang="0">
                  <a:pos x="connsiteX1" y="connsiteY1"/>
                </a:cxn>
              </a:cxnLst>
              <a:rect l="l" t="t" r="r" b="b"/>
              <a:pathLst>
                <a:path h="85725">
                  <a:moveTo>
                    <a:pt x="3572" y="3572"/>
                  </a:moveTo>
                  <a:lnTo>
                    <a:pt x="3572" y="84534"/>
                  </a:lnTo>
                </a:path>
              </a:pathLst>
            </a:custGeom>
            <a:ln w="12700" cap="flat">
              <a:solidFill>
                <a:schemeClr val="bg1"/>
              </a:solidFill>
              <a:prstDash val="solid"/>
              <a:miter/>
            </a:ln>
          </p:spPr>
          <p:txBody>
            <a:bodyPr rtlCol="0" anchor="ctr"/>
            <a:lstStyle/>
            <a:p>
              <a:endParaRPr lang="sv-SE"/>
            </a:p>
          </p:txBody>
        </p:sp>
      </p:grpSp>
      <p:pic>
        <p:nvPicPr>
          <p:cNvPr id="30" name="Bildobjekt 29" descr="En bild som visar ritning&#10;&#10;Automatiskt genererad beskrivning">
            <a:extLst>
              <a:ext uri="{FF2B5EF4-FFF2-40B4-BE49-F238E27FC236}">
                <a16:creationId xmlns:a16="http://schemas.microsoft.com/office/drawing/2014/main" id="{9ED6F69F-EE36-414F-A577-ED213F671B39}"/>
              </a:ext>
            </a:extLst>
          </p:cNvPr>
          <p:cNvPicPr>
            <a:picLocks noChangeAspect="1"/>
          </p:cNvPicPr>
          <p:nvPr userDrawn="1"/>
        </p:nvPicPr>
        <p:blipFill>
          <a:blip r:embed="rId2"/>
          <a:stretch>
            <a:fillRect/>
          </a:stretch>
        </p:blipFill>
        <p:spPr>
          <a:xfrm>
            <a:off x="11563641" y="198107"/>
            <a:ext cx="415214" cy="508664"/>
          </a:xfrm>
          <a:prstGeom prst="rect">
            <a:avLst/>
          </a:prstGeom>
        </p:spPr>
      </p:pic>
    </p:spTree>
    <p:extLst>
      <p:ext uri="{BB962C8B-B14F-4D97-AF65-F5344CB8AC3E}">
        <p14:creationId xmlns:p14="http://schemas.microsoft.com/office/powerpoint/2010/main" val="15290084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1_Rubrik och innehåll_röd">
    <p:bg>
      <p:bgPr>
        <a:solidFill>
          <a:schemeClr val="accent5">
            <a:alpha val="80000"/>
          </a:schemeClr>
        </a:solidFill>
        <a:effectLst/>
      </p:bgPr>
    </p:bg>
    <p:spTree>
      <p:nvGrpSpPr>
        <p:cNvPr id="1" name=""/>
        <p:cNvGrpSpPr/>
        <p:nvPr/>
      </p:nvGrpSpPr>
      <p:grpSpPr>
        <a:xfrm>
          <a:off x="0" y="0"/>
          <a:ext cx="0" cy="0"/>
          <a:chOff x="0" y="0"/>
          <a:chExt cx="0" cy="0"/>
        </a:xfrm>
      </p:grpSpPr>
      <p:sp>
        <p:nvSpPr>
          <p:cNvPr id="7" name="Rubrik 6"/>
          <p:cNvSpPr>
            <a:spLocks noGrp="1"/>
          </p:cNvSpPr>
          <p:nvPr>
            <p:ph type="title" hasCustomPrompt="1"/>
          </p:nvPr>
        </p:nvSpPr>
        <p:spPr>
          <a:xfrm>
            <a:off x="728369" y="1029496"/>
            <a:ext cx="5367632" cy="1031080"/>
          </a:xfrm>
        </p:spPr>
        <p:txBody>
          <a:bodyPr anchor="b" anchorCtr="0"/>
          <a:lstStyle>
            <a:lvl1pPr>
              <a:defRPr>
                <a:solidFill>
                  <a:schemeClr val="bg1"/>
                </a:solidFill>
              </a:defRPr>
            </a:lvl1pPr>
          </a:lstStyle>
          <a:p>
            <a:r>
              <a:rPr lang="sv-SE" dirty="0"/>
              <a:t>Klicka här för att ändra format</a:t>
            </a:r>
          </a:p>
        </p:txBody>
      </p:sp>
      <p:sp>
        <p:nvSpPr>
          <p:cNvPr id="5" name="Platshållare för text 4">
            <a:extLst>
              <a:ext uri="{FF2B5EF4-FFF2-40B4-BE49-F238E27FC236}">
                <a16:creationId xmlns:a16="http://schemas.microsoft.com/office/drawing/2014/main" id="{ECAA6480-B03D-49A9-8911-CAB108677579}"/>
              </a:ext>
            </a:extLst>
          </p:cNvPr>
          <p:cNvSpPr>
            <a:spLocks noGrp="1"/>
          </p:cNvSpPr>
          <p:nvPr>
            <p:ph type="body" sz="quarter" idx="13"/>
          </p:nvPr>
        </p:nvSpPr>
        <p:spPr>
          <a:xfrm>
            <a:off x="725689" y="2420938"/>
            <a:ext cx="5384127" cy="3924300"/>
          </a:xfrm>
        </p:spPr>
        <p:txBody>
          <a:bodyPr/>
          <a:lstStyle>
            <a:lvl1pPr marL="0" indent="0">
              <a:buNone/>
              <a:defRPr>
                <a:solidFill>
                  <a:schemeClr val="bg1"/>
                </a:solidFill>
              </a:defRPr>
            </a:lvl1pPr>
            <a:lvl2pPr marL="447675"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Klicka här för att ändra format på bakgrundstexten</a:t>
            </a:r>
          </a:p>
        </p:txBody>
      </p:sp>
      <p:grpSp>
        <p:nvGrpSpPr>
          <p:cNvPr id="44" name="Bild 42">
            <a:extLst>
              <a:ext uri="{FF2B5EF4-FFF2-40B4-BE49-F238E27FC236}">
                <a16:creationId xmlns:a16="http://schemas.microsoft.com/office/drawing/2014/main" id="{6ACE637D-AFF5-401A-981F-95E12EA868E8}"/>
              </a:ext>
            </a:extLst>
          </p:cNvPr>
          <p:cNvGrpSpPr/>
          <p:nvPr/>
        </p:nvGrpSpPr>
        <p:grpSpPr>
          <a:xfrm rot="5400000">
            <a:off x="7254071" y="-95249"/>
            <a:ext cx="6975869" cy="6975869"/>
            <a:chOff x="5081587" y="2414587"/>
            <a:chExt cx="2028825" cy="2028825"/>
          </a:xfrm>
        </p:grpSpPr>
        <p:sp>
          <p:nvSpPr>
            <p:cNvPr id="45" name="Frihandsfigur: Form 44">
              <a:extLst>
                <a:ext uri="{FF2B5EF4-FFF2-40B4-BE49-F238E27FC236}">
                  <a16:creationId xmlns:a16="http://schemas.microsoft.com/office/drawing/2014/main" id="{19BA5273-21D4-47C1-99E1-12517DB3D732}"/>
                </a:ext>
              </a:extLst>
            </p:cNvPr>
            <p:cNvSpPr/>
            <p:nvPr/>
          </p:nvSpPr>
          <p:spPr>
            <a:xfrm>
              <a:off x="5078015" y="2411015"/>
              <a:ext cx="2028825" cy="2028825"/>
            </a:xfrm>
            <a:custGeom>
              <a:avLst/>
              <a:gdLst>
                <a:gd name="connsiteX0" fmla="*/ 2028587 w 2028825"/>
                <a:gd name="connsiteY0" fmla="*/ 3572 h 2028825"/>
                <a:gd name="connsiteX1" fmla="*/ 3572 w 2028825"/>
                <a:gd name="connsiteY1" fmla="*/ 2028587 h 2028825"/>
              </a:gdLst>
              <a:ahLst/>
              <a:cxnLst>
                <a:cxn ang="0">
                  <a:pos x="connsiteX0" y="connsiteY0"/>
                </a:cxn>
                <a:cxn ang="0">
                  <a:pos x="connsiteX1" y="connsiteY1"/>
                </a:cxn>
              </a:cxnLst>
              <a:rect l="l" t="t" r="r" b="b"/>
              <a:pathLst>
                <a:path w="2028825" h="2028825">
                  <a:moveTo>
                    <a:pt x="2028587" y="3572"/>
                  </a:moveTo>
                  <a:cubicBezTo>
                    <a:pt x="2028587" y="1121807"/>
                    <a:pt x="1121807" y="2028587"/>
                    <a:pt x="3572" y="2028587"/>
                  </a:cubicBezTo>
                </a:path>
              </a:pathLst>
            </a:custGeom>
            <a:noFill/>
            <a:ln w="12700" cap="flat">
              <a:solidFill>
                <a:schemeClr val="bg1"/>
              </a:solidFill>
              <a:prstDash val="solid"/>
              <a:miter/>
            </a:ln>
          </p:spPr>
          <p:txBody>
            <a:bodyPr rtlCol="0" anchor="ctr"/>
            <a:lstStyle/>
            <a:p>
              <a:endParaRPr lang="sv-SE"/>
            </a:p>
          </p:txBody>
        </p:sp>
        <p:sp>
          <p:nvSpPr>
            <p:cNvPr id="46" name="Frihandsfigur: Form 45">
              <a:extLst>
                <a:ext uri="{FF2B5EF4-FFF2-40B4-BE49-F238E27FC236}">
                  <a16:creationId xmlns:a16="http://schemas.microsoft.com/office/drawing/2014/main" id="{960F8A23-01A8-4402-9C15-38B9525442AE}"/>
                </a:ext>
              </a:extLst>
            </p:cNvPr>
            <p:cNvSpPr/>
            <p:nvPr/>
          </p:nvSpPr>
          <p:spPr>
            <a:xfrm>
              <a:off x="5078015" y="2411015"/>
              <a:ext cx="1762125" cy="1762125"/>
            </a:xfrm>
            <a:custGeom>
              <a:avLst/>
              <a:gdLst>
                <a:gd name="connsiteX0" fmla="*/ 1759029 w 1762125"/>
                <a:gd name="connsiteY0" fmla="*/ 3572 h 1762125"/>
                <a:gd name="connsiteX1" fmla="*/ 3572 w 1762125"/>
                <a:gd name="connsiteY1" fmla="*/ 1759029 h 1762125"/>
              </a:gdLst>
              <a:ahLst/>
              <a:cxnLst>
                <a:cxn ang="0">
                  <a:pos x="connsiteX0" y="connsiteY0"/>
                </a:cxn>
                <a:cxn ang="0">
                  <a:pos x="connsiteX1" y="connsiteY1"/>
                </a:cxn>
              </a:cxnLst>
              <a:rect l="l" t="t" r="r" b="b"/>
              <a:pathLst>
                <a:path w="1762125" h="1762125">
                  <a:moveTo>
                    <a:pt x="1759029" y="3572"/>
                  </a:moveTo>
                  <a:cubicBezTo>
                    <a:pt x="1759029" y="973217"/>
                    <a:pt x="973217" y="1759029"/>
                    <a:pt x="3572" y="1759029"/>
                  </a:cubicBezTo>
                </a:path>
              </a:pathLst>
            </a:custGeom>
            <a:noFill/>
            <a:ln w="12700" cap="flat">
              <a:solidFill>
                <a:schemeClr val="bg1"/>
              </a:solidFill>
              <a:prstDash val="solid"/>
              <a:miter/>
            </a:ln>
          </p:spPr>
          <p:txBody>
            <a:bodyPr rtlCol="0" anchor="ctr"/>
            <a:lstStyle/>
            <a:p>
              <a:endParaRPr lang="sv-SE"/>
            </a:p>
          </p:txBody>
        </p:sp>
        <p:sp>
          <p:nvSpPr>
            <p:cNvPr id="47" name="Frihandsfigur: Form 46">
              <a:extLst>
                <a:ext uri="{FF2B5EF4-FFF2-40B4-BE49-F238E27FC236}">
                  <a16:creationId xmlns:a16="http://schemas.microsoft.com/office/drawing/2014/main" id="{7AB467DA-A527-4D73-9207-EDBA1D470275}"/>
                </a:ext>
              </a:extLst>
            </p:cNvPr>
            <p:cNvSpPr/>
            <p:nvPr/>
          </p:nvSpPr>
          <p:spPr>
            <a:xfrm>
              <a:off x="5078015" y="2411015"/>
              <a:ext cx="1485900" cy="1485900"/>
            </a:xfrm>
            <a:custGeom>
              <a:avLst/>
              <a:gdLst>
                <a:gd name="connsiteX0" fmla="*/ 1488519 w 1485900"/>
                <a:gd name="connsiteY0" fmla="*/ 3572 h 1485900"/>
                <a:gd name="connsiteX1" fmla="*/ 3572 w 1485900"/>
                <a:gd name="connsiteY1" fmla="*/ 1488519 h 1485900"/>
              </a:gdLst>
              <a:ahLst/>
              <a:cxnLst>
                <a:cxn ang="0">
                  <a:pos x="connsiteX0" y="connsiteY0"/>
                </a:cxn>
                <a:cxn ang="0">
                  <a:pos x="connsiteX1" y="connsiteY1"/>
                </a:cxn>
              </a:cxnLst>
              <a:rect l="l" t="t" r="r" b="b"/>
              <a:pathLst>
                <a:path w="1485900" h="1485900">
                  <a:moveTo>
                    <a:pt x="1488519" y="3572"/>
                  </a:moveTo>
                  <a:cubicBezTo>
                    <a:pt x="1488519" y="823674"/>
                    <a:pt x="823674" y="1488519"/>
                    <a:pt x="3572" y="1488519"/>
                  </a:cubicBezTo>
                </a:path>
              </a:pathLst>
            </a:custGeom>
            <a:noFill/>
            <a:ln w="12700" cap="flat">
              <a:solidFill>
                <a:schemeClr val="bg1"/>
              </a:solidFill>
              <a:prstDash val="solid"/>
              <a:miter/>
            </a:ln>
          </p:spPr>
          <p:txBody>
            <a:bodyPr rtlCol="0" anchor="ctr"/>
            <a:lstStyle/>
            <a:p>
              <a:endParaRPr lang="sv-SE"/>
            </a:p>
          </p:txBody>
        </p:sp>
        <p:sp>
          <p:nvSpPr>
            <p:cNvPr id="48" name="Frihandsfigur: Form 47">
              <a:extLst>
                <a:ext uri="{FF2B5EF4-FFF2-40B4-BE49-F238E27FC236}">
                  <a16:creationId xmlns:a16="http://schemas.microsoft.com/office/drawing/2014/main" id="{BDC43072-020B-4EE1-BA96-0101B202C02B}"/>
                </a:ext>
              </a:extLst>
            </p:cNvPr>
            <p:cNvSpPr/>
            <p:nvPr/>
          </p:nvSpPr>
          <p:spPr>
            <a:xfrm>
              <a:off x="5078015" y="2411015"/>
              <a:ext cx="1219200" cy="1219200"/>
            </a:xfrm>
            <a:custGeom>
              <a:avLst/>
              <a:gdLst>
                <a:gd name="connsiteX0" fmla="*/ 1218962 w 1219200"/>
                <a:gd name="connsiteY0" fmla="*/ 3572 h 1219200"/>
                <a:gd name="connsiteX1" fmla="*/ 3572 w 1219200"/>
                <a:gd name="connsiteY1" fmla="*/ 1218962 h 1219200"/>
              </a:gdLst>
              <a:ahLst/>
              <a:cxnLst>
                <a:cxn ang="0">
                  <a:pos x="connsiteX0" y="connsiteY0"/>
                </a:cxn>
                <a:cxn ang="0">
                  <a:pos x="connsiteX1" y="connsiteY1"/>
                </a:cxn>
              </a:cxnLst>
              <a:rect l="l" t="t" r="r" b="b"/>
              <a:pathLst>
                <a:path w="1219200" h="1219200">
                  <a:moveTo>
                    <a:pt x="1218962" y="3572"/>
                  </a:moveTo>
                  <a:cubicBezTo>
                    <a:pt x="1218962" y="674132"/>
                    <a:pt x="675084" y="1218962"/>
                    <a:pt x="3572" y="1218962"/>
                  </a:cubicBezTo>
                </a:path>
              </a:pathLst>
            </a:custGeom>
            <a:noFill/>
            <a:ln w="12700" cap="flat">
              <a:solidFill>
                <a:schemeClr val="bg1"/>
              </a:solidFill>
              <a:prstDash val="solid"/>
              <a:miter/>
            </a:ln>
          </p:spPr>
          <p:txBody>
            <a:bodyPr rtlCol="0" anchor="ctr"/>
            <a:lstStyle/>
            <a:p>
              <a:endParaRPr lang="sv-SE"/>
            </a:p>
          </p:txBody>
        </p:sp>
        <p:sp>
          <p:nvSpPr>
            <p:cNvPr id="49" name="Frihandsfigur: Form 48">
              <a:extLst>
                <a:ext uri="{FF2B5EF4-FFF2-40B4-BE49-F238E27FC236}">
                  <a16:creationId xmlns:a16="http://schemas.microsoft.com/office/drawing/2014/main" id="{038C6A3C-B7F9-46D3-AF5A-03B691D5DD41}"/>
                </a:ext>
              </a:extLst>
            </p:cNvPr>
            <p:cNvSpPr/>
            <p:nvPr/>
          </p:nvSpPr>
          <p:spPr>
            <a:xfrm>
              <a:off x="5078015" y="2411015"/>
              <a:ext cx="942975" cy="942975"/>
            </a:xfrm>
            <a:custGeom>
              <a:avLst/>
              <a:gdLst>
                <a:gd name="connsiteX0" fmla="*/ 948452 w 942975"/>
                <a:gd name="connsiteY0" fmla="*/ 3572 h 942975"/>
                <a:gd name="connsiteX1" fmla="*/ 3572 w 942975"/>
                <a:gd name="connsiteY1" fmla="*/ 948452 h 942975"/>
              </a:gdLst>
              <a:ahLst/>
              <a:cxnLst>
                <a:cxn ang="0">
                  <a:pos x="connsiteX0" y="connsiteY0"/>
                </a:cxn>
                <a:cxn ang="0">
                  <a:pos x="connsiteX1" y="connsiteY1"/>
                </a:cxn>
              </a:cxnLst>
              <a:rect l="l" t="t" r="r" b="b"/>
              <a:pathLst>
                <a:path w="942975" h="942975">
                  <a:moveTo>
                    <a:pt x="948452" y="3572"/>
                  </a:moveTo>
                  <a:cubicBezTo>
                    <a:pt x="948452" y="525542"/>
                    <a:pt x="525542" y="948452"/>
                    <a:pt x="3572" y="948452"/>
                  </a:cubicBezTo>
                </a:path>
              </a:pathLst>
            </a:custGeom>
            <a:noFill/>
            <a:ln w="12700" cap="flat">
              <a:solidFill>
                <a:schemeClr val="bg1"/>
              </a:solidFill>
              <a:prstDash val="solid"/>
              <a:miter/>
            </a:ln>
          </p:spPr>
          <p:txBody>
            <a:bodyPr rtlCol="0" anchor="ctr"/>
            <a:lstStyle/>
            <a:p>
              <a:endParaRPr lang="sv-SE"/>
            </a:p>
          </p:txBody>
        </p:sp>
        <p:sp>
          <p:nvSpPr>
            <p:cNvPr id="50" name="Frihandsfigur: Form 49">
              <a:extLst>
                <a:ext uri="{FF2B5EF4-FFF2-40B4-BE49-F238E27FC236}">
                  <a16:creationId xmlns:a16="http://schemas.microsoft.com/office/drawing/2014/main" id="{08DE4A73-31F1-4134-ACB6-83CBB2FF5DB2}"/>
                </a:ext>
              </a:extLst>
            </p:cNvPr>
            <p:cNvSpPr/>
            <p:nvPr/>
          </p:nvSpPr>
          <p:spPr>
            <a:xfrm>
              <a:off x="5078015" y="2411015"/>
              <a:ext cx="676275" cy="676275"/>
            </a:xfrm>
            <a:custGeom>
              <a:avLst/>
              <a:gdLst>
                <a:gd name="connsiteX0" fmla="*/ 678894 w 676275"/>
                <a:gd name="connsiteY0" fmla="*/ 3572 h 676275"/>
                <a:gd name="connsiteX1" fmla="*/ 3572 w 676275"/>
                <a:gd name="connsiteY1" fmla="*/ 678894 h 676275"/>
              </a:gdLst>
              <a:ahLst/>
              <a:cxnLst>
                <a:cxn ang="0">
                  <a:pos x="connsiteX0" y="connsiteY0"/>
                </a:cxn>
                <a:cxn ang="0">
                  <a:pos x="connsiteX1" y="connsiteY1"/>
                </a:cxn>
              </a:cxnLst>
              <a:rect l="l" t="t" r="r" b="b"/>
              <a:pathLst>
                <a:path w="676275" h="676275">
                  <a:moveTo>
                    <a:pt x="678894" y="3572"/>
                  </a:moveTo>
                  <a:cubicBezTo>
                    <a:pt x="678894" y="375999"/>
                    <a:pt x="376952" y="678894"/>
                    <a:pt x="3572" y="678894"/>
                  </a:cubicBezTo>
                </a:path>
              </a:pathLst>
            </a:custGeom>
            <a:noFill/>
            <a:ln w="12700" cap="flat">
              <a:solidFill>
                <a:schemeClr val="bg1"/>
              </a:solidFill>
              <a:prstDash val="solid"/>
              <a:miter/>
            </a:ln>
          </p:spPr>
          <p:txBody>
            <a:bodyPr rtlCol="0" anchor="ctr"/>
            <a:lstStyle/>
            <a:p>
              <a:endParaRPr lang="sv-SE" dirty="0"/>
            </a:p>
          </p:txBody>
        </p:sp>
        <p:sp>
          <p:nvSpPr>
            <p:cNvPr id="51" name="Frihandsfigur: Form 50">
              <a:extLst>
                <a:ext uri="{FF2B5EF4-FFF2-40B4-BE49-F238E27FC236}">
                  <a16:creationId xmlns:a16="http://schemas.microsoft.com/office/drawing/2014/main" id="{5020F4F2-57EF-4B4D-A0D7-8EC05643CD6C}"/>
                </a:ext>
              </a:extLst>
            </p:cNvPr>
            <p:cNvSpPr/>
            <p:nvPr/>
          </p:nvSpPr>
          <p:spPr>
            <a:xfrm>
              <a:off x="5078015" y="2411015"/>
              <a:ext cx="409575" cy="409575"/>
            </a:xfrm>
            <a:custGeom>
              <a:avLst/>
              <a:gdLst>
                <a:gd name="connsiteX0" fmla="*/ 408384 w 409575"/>
                <a:gd name="connsiteY0" fmla="*/ 3572 h 409575"/>
                <a:gd name="connsiteX1" fmla="*/ 3572 w 409575"/>
                <a:gd name="connsiteY1" fmla="*/ 408384 h 409575"/>
              </a:gdLst>
              <a:ahLst/>
              <a:cxnLst>
                <a:cxn ang="0">
                  <a:pos x="connsiteX0" y="connsiteY0"/>
                </a:cxn>
                <a:cxn ang="0">
                  <a:pos x="connsiteX1" y="connsiteY1"/>
                </a:cxn>
              </a:cxnLst>
              <a:rect l="l" t="t" r="r" b="b"/>
              <a:pathLst>
                <a:path w="409575" h="409575">
                  <a:moveTo>
                    <a:pt x="408384" y="3572"/>
                  </a:moveTo>
                  <a:cubicBezTo>
                    <a:pt x="408384" y="227409"/>
                    <a:pt x="227409" y="408384"/>
                    <a:pt x="3572" y="408384"/>
                  </a:cubicBezTo>
                </a:path>
              </a:pathLst>
            </a:custGeom>
            <a:noFill/>
            <a:ln w="12700" cap="flat">
              <a:solidFill>
                <a:schemeClr val="bg1"/>
              </a:solidFill>
              <a:prstDash val="solid"/>
              <a:miter/>
            </a:ln>
          </p:spPr>
          <p:txBody>
            <a:bodyPr rtlCol="0" anchor="ctr"/>
            <a:lstStyle/>
            <a:p>
              <a:endParaRPr lang="sv-SE"/>
            </a:p>
          </p:txBody>
        </p:sp>
      </p:grpSp>
      <p:grpSp>
        <p:nvGrpSpPr>
          <p:cNvPr id="53" name="Bild 51">
            <a:extLst>
              <a:ext uri="{FF2B5EF4-FFF2-40B4-BE49-F238E27FC236}">
                <a16:creationId xmlns:a16="http://schemas.microsoft.com/office/drawing/2014/main" id="{7EA2CC82-CE7E-4103-B011-55D8F6949A5B}"/>
              </a:ext>
            </a:extLst>
          </p:cNvPr>
          <p:cNvGrpSpPr/>
          <p:nvPr/>
        </p:nvGrpSpPr>
        <p:grpSpPr>
          <a:xfrm rot="5400000">
            <a:off x="3978411" y="2850069"/>
            <a:ext cx="13077937" cy="6818974"/>
            <a:chOff x="4205287" y="2443162"/>
            <a:chExt cx="3781425" cy="1971675"/>
          </a:xfrm>
        </p:grpSpPr>
        <p:sp>
          <p:nvSpPr>
            <p:cNvPr id="54" name="Frihandsfigur: Form 53">
              <a:extLst>
                <a:ext uri="{FF2B5EF4-FFF2-40B4-BE49-F238E27FC236}">
                  <a16:creationId xmlns:a16="http://schemas.microsoft.com/office/drawing/2014/main" id="{B0CCDD2A-A197-42F9-BBAD-207BE541C221}"/>
                </a:ext>
              </a:extLst>
            </p:cNvPr>
            <p:cNvSpPr/>
            <p:nvPr/>
          </p:nvSpPr>
          <p:spPr>
            <a:xfrm>
              <a:off x="4201715" y="4099798"/>
              <a:ext cx="3781425" cy="9525"/>
            </a:xfrm>
            <a:custGeom>
              <a:avLst/>
              <a:gdLst>
                <a:gd name="connsiteX0" fmla="*/ 3784044 w 3781425"/>
                <a:gd name="connsiteY0" fmla="*/ 3572 h 0"/>
                <a:gd name="connsiteX1" fmla="*/ 3572 w 3781425"/>
                <a:gd name="connsiteY1" fmla="*/ 3572 h 0"/>
              </a:gdLst>
              <a:ahLst/>
              <a:cxnLst>
                <a:cxn ang="0">
                  <a:pos x="connsiteX0" y="connsiteY0"/>
                </a:cxn>
                <a:cxn ang="0">
                  <a:pos x="connsiteX1" y="connsiteY1"/>
                </a:cxn>
              </a:cxnLst>
              <a:rect l="l" t="t" r="r" b="b"/>
              <a:pathLst>
                <a:path w="3781425">
                  <a:moveTo>
                    <a:pt x="3784044" y="3572"/>
                  </a:moveTo>
                  <a:lnTo>
                    <a:pt x="3572" y="3572"/>
                  </a:lnTo>
                </a:path>
              </a:pathLst>
            </a:custGeom>
            <a:ln w="12700" cap="flat">
              <a:solidFill>
                <a:schemeClr val="bg1"/>
              </a:solidFill>
              <a:prstDash val="solid"/>
              <a:miter/>
            </a:ln>
          </p:spPr>
          <p:txBody>
            <a:bodyPr rtlCol="0" anchor="ctr"/>
            <a:lstStyle/>
            <a:p>
              <a:endParaRPr lang="sv-SE"/>
            </a:p>
          </p:txBody>
        </p:sp>
        <p:sp>
          <p:nvSpPr>
            <p:cNvPr id="55" name="Frihandsfigur: Form 54">
              <a:extLst>
                <a:ext uri="{FF2B5EF4-FFF2-40B4-BE49-F238E27FC236}">
                  <a16:creationId xmlns:a16="http://schemas.microsoft.com/office/drawing/2014/main" id="{DACA401D-3681-41C6-9EA9-C9D779A9C604}"/>
                </a:ext>
              </a:extLst>
            </p:cNvPr>
            <p:cNvSpPr/>
            <p:nvPr/>
          </p:nvSpPr>
          <p:spPr>
            <a:xfrm>
              <a:off x="4201715" y="4370308"/>
              <a:ext cx="3781425" cy="9525"/>
            </a:xfrm>
            <a:custGeom>
              <a:avLst/>
              <a:gdLst>
                <a:gd name="connsiteX0" fmla="*/ 3784044 w 3781425"/>
                <a:gd name="connsiteY0" fmla="*/ 3572 h 0"/>
                <a:gd name="connsiteX1" fmla="*/ 3572 w 3781425"/>
                <a:gd name="connsiteY1" fmla="*/ 3572 h 0"/>
              </a:gdLst>
              <a:ahLst/>
              <a:cxnLst>
                <a:cxn ang="0">
                  <a:pos x="connsiteX0" y="connsiteY0"/>
                </a:cxn>
                <a:cxn ang="0">
                  <a:pos x="connsiteX1" y="connsiteY1"/>
                </a:cxn>
              </a:cxnLst>
              <a:rect l="l" t="t" r="r" b="b"/>
              <a:pathLst>
                <a:path w="3781425">
                  <a:moveTo>
                    <a:pt x="3784044" y="3572"/>
                  </a:moveTo>
                  <a:lnTo>
                    <a:pt x="3572" y="3572"/>
                  </a:lnTo>
                </a:path>
              </a:pathLst>
            </a:custGeom>
            <a:ln w="12700" cap="flat">
              <a:solidFill>
                <a:schemeClr val="bg1"/>
              </a:solidFill>
              <a:prstDash val="solid"/>
              <a:miter/>
            </a:ln>
          </p:spPr>
          <p:txBody>
            <a:bodyPr rtlCol="0" anchor="ctr"/>
            <a:lstStyle/>
            <a:p>
              <a:endParaRPr lang="sv-SE"/>
            </a:p>
          </p:txBody>
        </p:sp>
        <p:sp>
          <p:nvSpPr>
            <p:cNvPr id="56" name="Frihandsfigur: Form 55">
              <a:extLst>
                <a:ext uri="{FF2B5EF4-FFF2-40B4-BE49-F238E27FC236}">
                  <a16:creationId xmlns:a16="http://schemas.microsoft.com/office/drawing/2014/main" id="{F7C7D91B-500C-48D1-983D-BE41DF3F4959}"/>
                </a:ext>
              </a:extLst>
            </p:cNvPr>
            <p:cNvSpPr/>
            <p:nvPr/>
          </p:nvSpPr>
          <p:spPr>
            <a:xfrm>
              <a:off x="4201715" y="3830240"/>
              <a:ext cx="3781425" cy="9525"/>
            </a:xfrm>
            <a:custGeom>
              <a:avLst/>
              <a:gdLst>
                <a:gd name="connsiteX0" fmla="*/ 3784044 w 3781425"/>
                <a:gd name="connsiteY0" fmla="*/ 3572 h 0"/>
                <a:gd name="connsiteX1" fmla="*/ 3572 w 3781425"/>
                <a:gd name="connsiteY1" fmla="*/ 3572 h 0"/>
              </a:gdLst>
              <a:ahLst/>
              <a:cxnLst>
                <a:cxn ang="0">
                  <a:pos x="connsiteX0" y="connsiteY0"/>
                </a:cxn>
                <a:cxn ang="0">
                  <a:pos x="connsiteX1" y="connsiteY1"/>
                </a:cxn>
              </a:cxnLst>
              <a:rect l="l" t="t" r="r" b="b"/>
              <a:pathLst>
                <a:path w="3781425">
                  <a:moveTo>
                    <a:pt x="3784044" y="3572"/>
                  </a:moveTo>
                  <a:lnTo>
                    <a:pt x="3572" y="3572"/>
                  </a:lnTo>
                </a:path>
              </a:pathLst>
            </a:custGeom>
            <a:ln w="12700" cap="flat">
              <a:solidFill>
                <a:schemeClr val="bg1"/>
              </a:solidFill>
              <a:prstDash val="solid"/>
              <a:miter/>
            </a:ln>
          </p:spPr>
          <p:txBody>
            <a:bodyPr rtlCol="0" anchor="ctr"/>
            <a:lstStyle/>
            <a:p>
              <a:endParaRPr lang="sv-SE"/>
            </a:p>
          </p:txBody>
        </p:sp>
        <p:sp>
          <p:nvSpPr>
            <p:cNvPr id="57" name="Frihandsfigur: Form 56">
              <a:extLst>
                <a:ext uri="{FF2B5EF4-FFF2-40B4-BE49-F238E27FC236}">
                  <a16:creationId xmlns:a16="http://schemas.microsoft.com/office/drawing/2014/main" id="{87FEC089-ADC3-4E3B-B511-A2FA1F41FB65}"/>
                </a:ext>
              </a:extLst>
            </p:cNvPr>
            <p:cNvSpPr/>
            <p:nvPr/>
          </p:nvSpPr>
          <p:spPr>
            <a:xfrm>
              <a:off x="4201715" y="3559730"/>
              <a:ext cx="3781425" cy="9525"/>
            </a:xfrm>
            <a:custGeom>
              <a:avLst/>
              <a:gdLst>
                <a:gd name="connsiteX0" fmla="*/ 3784044 w 3781425"/>
                <a:gd name="connsiteY0" fmla="*/ 3572 h 0"/>
                <a:gd name="connsiteX1" fmla="*/ 3572 w 3781425"/>
                <a:gd name="connsiteY1" fmla="*/ 3572 h 0"/>
              </a:gdLst>
              <a:ahLst/>
              <a:cxnLst>
                <a:cxn ang="0">
                  <a:pos x="connsiteX0" y="connsiteY0"/>
                </a:cxn>
                <a:cxn ang="0">
                  <a:pos x="connsiteX1" y="connsiteY1"/>
                </a:cxn>
              </a:cxnLst>
              <a:rect l="l" t="t" r="r" b="b"/>
              <a:pathLst>
                <a:path w="3781425">
                  <a:moveTo>
                    <a:pt x="3784044" y="3572"/>
                  </a:moveTo>
                  <a:lnTo>
                    <a:pt x="3572" y="3572"/>
                  </a:lnTo>
                </a:path>
              </a:pathLst>
            </a:custGeom>
            <a:ln w="12700" cap="flat">
              <a:solidFill>
                <a:schemeClr val="bg1"/>
              </a:solidFill>
              <a:prstDash val="solid"/>
              <a:miter/>
            </a:ln>
          </p:spPr>
          <p:txBody>
            <a:bodyPr rtlCol="0" anchor="ctr"/>
            <a:lstStyle/>
            <a:p>
              <a:endParaRPr lang="sv-SE"/>
            </a:p>
          </p:txBody>
        </p:sp>
        <p:sp>
          <p:nvSpPr>
            <p:cNvPr id="58" name="Frihandsfigur: Form 57">
              <a:extLst>
                <a:ext uri="{FF2B5EF4-FFF2-40B4-BE49-F238E27FC236}">
                  <a16:creationId xmlns:a16="http://schemas.microsoft.com/office/drawing/2014/main" id="{A44C6446-4492-4CA9-A075-B5F1A14446CE}"/>
                </a:ext>
              </a:extLst>
            </p:cNvPr>
            <p:cNvSpPr/>
            <p:nvPr/>
          </p:nvSpPr>
          <p:spPr>
            <a:xfrm>
              <a:off x="4201715" y="3290173"/>
              <a:ext cx="3781425" cy="9525"/>
            </a:xfrm>
            <a:custGeom>
              <a:avLst/>
              <a:gdLst>
                <a:gd name="connsiteX0" fmla="*/ 3784044 w 3781425"/>
                <a:gd name="connsiteY0" fmla="*/ 3572 h 0"/>
                <a:gd name="connsiteX1" fmla="*/ 3572 w 3781425"/>
                <a:gd name="connsiteY1" fmla="*/ 3572 h 0"/>
              </a:gdLst>
              <a:ahLst/>
              <a:cxnLst>
                <a:cxn ang="0">
                  <a:pos x="connsiteX0" y="connsiteY0"/>
                </a:cxn>
                <a:cxn ang="0">
                  <a:pos x="connsiteX1" y="connsiteY1"/>
                </a:cxn>
              </a:cxnLst>
              <a:rect l="l" t="t" r="r" b="b"/>
              <a:pathLst>
                <a:path w="3781425">
                  <a:moveTo>
                    <a:pt x="3784044" y="3572"/>
                  </a:moveTo>
                  <a:lnTo>
                    <a:pt x="3572" y="3572"/>
                  </a:lnTo>
                </a:path>
              </a:pathLst>
            </a:custGeom>
            <a:ln w="12700" cap="flat">
              <a:solidFill>
                <a:schemeClr val="bg1"/>
              </a:solidFill>
              <a:prstDash val="solid"/>
              <a:miter/>
            </a:ln>
          </p:spPr>
          <p:txBody>
            <a:bodyPr rtlCol="0" anchor="ctr"/>
            <a:lstStyle/>
            <a:p>
              <a:endParaRPr lang="sv-SE"/>
            </a:p>
          </p:txBody>
        </p:sp>
        <p:sp>
          <p:nvSpPr>
            <p:cNvPr id="59" name="Frihandsfigur: Form 58">
              <a:extLst>
                <a:ext uri="{FF2B5EF4-FFF2-40B4-BE49-F238E27FC236}">
                  <a16:creationId xmlns:a16="http://schemas.microsoft.com/office/drawing/2014/main" id="{FA6A5D84-B2AB-4AED-B690-9937717BB071}"/>
                </a:ext>
              </a:extLst>
            </p:cNvPr>
            <p:cNvSpPr/>
            <p:nvPr/>
          </p:nvSpPr>
          <p:spPr>
            <a:xfrm>
              <a:off x="4201715" y="3019663"/>
              <a:ext cx="3781425" cy="9525"/>
            </a:xfrm>
            <a:custGeom>
              <a:avLst/>
              <a:gdLst>
                <a:gd name="connsiteX0" fmla="*/ 3784044 w 3781425"/>
                <a:gd name="connsiteY0" fmla="*/ 3572 h 0"/>
                <a:gd name="connsiteX1" fmla="*/ 3572 w 3781425"/>
                <a:gd name="connsiteY1" fmla="*/ 3572 h 0"/>
              </a:gdLst>
              <a:ahLst/>
              <a:cxnLst>
                <a:cxn ang="0">
                  <a:pos x="connsiteX0" y="connsiteY0"/>
                </a:cxn>
                <a:cxn ang="0">
                  <a:pos x="connsiteX1" y="connsiteY1"/>
                </a:cxn>
              </a:cxnLst>
              <a:rect l="l" t="t" r="r" b="b"/>
              <a:pathLst>
                <a:path w="3781425">
                  <a:moveTo>
                    <a:pt x="3784044" y="3572"/>
                  </a:moveTo>
                  <a:lnTo>
                    <a:pt x="3572" y="3572"/>
                  </a:lnTo>
                </a:path>
              </a:pathLst>
            </a:custGeom>
            <a:ln w="12700" cap="flat">
              <a:solidFill>
                <a:schemeClr val="bg1"/>
              </a:solidFill>
              <a:prstDash val="solid"/>
              <a:miter/>
            </a:ln>
          </p:spPr>
          <p:txBody>
            <a:bodyPr rtlCol="0" anchor="ctr"/>
            <a:lstStyle/>
            <a:p>
              <a:endParaRPr lang="sv-SE"/>
            </a:p>
          </p:txBody>
        </p:sp>
        <p:sp>
          <p:nvSpPr>
            <p:cNvPr id="60" name="Frihandsfigur: Form 59">
              <a:extLst>
                <a:ext uri="{FF2B5EF4-FFF2-40B4-BE49-F238E27FC236}">
                  <a16:creationId xmlns:a16="http://schemas.microsoft.com/office/drawing/2014/main" id="{D00C1C94-B051-48DA-87C8-754F88942D2B}"/>
                </a:ext>
              </a:extLst>
            </p:cNvPr>
            <p:cNvSpPr/>
            <p:nvPr/>
          </p:nvSpPr>
          <p:spPr>
            <a:xfrm>
              <a:off x="4201715" y="2750105"/>
              <a:ext cx="3781425" cy="9525"/>
            </a:xfrm>
            <a:custGeom>
              <a:avLst/>
              <a:gdLst>
                <a:gd name="connsiteX0" fmla="*/ 3784044 w 3781425"/>
                <a:gd name="connsiteY0" fmla="*/ 3572 h 0"/>
                <a:gd name="connsiteX1" fmla="*/ 3572 w 3781425"/>
                <a:gd name="connsiteY1" fmla="*/ 3572 h 0"/>
              </a:gdLst>
              <a:ahLst/>
              <a:cxnLst>
                <a:cxn ang="0">
                  <a:pos x="connsiteX0" y="connsiteY0"/>
                </a:cxn>
                <a:cxn ang="0">
                  <a:pos x="connsiteX1" y="connsiteY1"/>
                </a:cxn>
              </a:cxnLst>
              <a:rect l="l" t="t" r="r" b="b"/>
              <a:pathLst>
                <a:path w="3781425">
                  <a:moveTo>
                    <a:pt x="3784044" y="3572"/>
                  </a:moveTo>
                  <a:lnTo>
                    <a:pt x="3572" y="3572"/>
                  </a:lnTo>
                </a:path>
              </a:pathLst>
            </a:custGeom>
            <a:ln w="12700" cap="flat">
              <a:solidFill>
                <a:schemeClr val="bg1"/>
              </a:solidFill>
              <a:prstDash val="solid"/>
              <a:miter/>
            </a:ln>
          </p:spPr>
          <p:txBody>
            <a:bodyPr rtlCol="0" anchor="ctr"/>
            <a:lstStyle/>
            <a:p>
              <a:endParaRPr lang="sv-SE"/>
            </a:p>
          </p:txBody>
        </p:sp>
        <p:sp>
          <p:nvSpPr>
            <p:cNvPr id="61" name="Frihandsfigur: Form 60">
              <a:extLst>
                <a:ext uri="{FF2B5EF4-FFF2-40B4-BE49-F238E27FC236}">
                  <a16:creationId xmlns:a16="http://schemas.microsoft.com/office/drawing/2014/main" id="{8F5A80B5-7625-414C-9B2B-8EF3EF841835}"/>
                </a:ext>
              </a:extLst>
            </p:cNvPr>
            <p:cNvSpPr/>
            <p:nvPr/>
          </p:nvSpPr>
          <p:spPr>
            <a:xfrm>
              <a:off x="4201715" y="2480548"/>
              <a:ext cx="3781425" cy="9525"/>
            </a:xfrm>
            <a:custGeom>
              <a:avLst/>
              <a:gdLst>
                <a:gd name="connsiteX0" fmla="*/ 3784044 w 3781425"/>
                <a:gd name="connsiteY0" fmla="*/ 3572 h 0"/>
                <a:gd name="connsiteX1" fmla="*/ 3572 w 3781425"/>
                <a:gd name="connsiteY1" fmla="*/ 3572 h 0"/>
              </a:gdLst>
              <a:ahLst/>
              <a:cxnLst>
                <a:cxn ang="0">
                  <a:pos x="connsiteX0" y="connsiteY0"/>
                </a:cxn>
                <a:cxn ang="0">
                  <a:pos x="connsiteX1" y="connsiteY1"/>
                </a:cxn>
              </a:cxnLst>
              <a:rect l="l" t="t" r="r" b="b"/>
              <a:pathLst>
                <a:path w="3781425">
                  <a:moveTo>
                    <a:pt x="3784044" y="3572"/>
                  </a:moveTo>
                  <a:lnTo>
                    <a:pt x="3572" y="3572"/>
                  </a:lnTo>
                </a:path>
              </a:pathLst>
            </a:custGeom>
            <a:ln w="12700" cap="flat">
              <a:solidFill>
                <a:schemeClr val="bg1"/>
              </a:solidFill>
              <a:prstDash val="solid"/>
              <a:miter/>
            </a:ln>
          </p:spPr>
          <p:txBody>
            <a:bodyPr rtlCol="0" anchor="ctr"/>
            <a:lstStyle/>
            <a:p>
              <a:endParaRPr lang="sv-SE"/>
            </a:p>
          </p:txBody>
        </p:sp>
        <p:sp>
          <p:nvSpPr>
            <p:cNvPr id="62" name="Frihandsfigur: Form 61">
              <a:extLst>
                <a:ext uri="{FF2B5EF4-FFF2-40B4-BE49-F238E27FC236}">
                  <a16:creationId xmlns:a16="http://schemas.microsoft.com/office/drawing/2014/main" id="{926AFF88-22EB-4ABE-92ED-9D17305F051C}"/>
                </a:ext>
              </a:extLst>
            </p:cNvPr>
            <p:cNvSpPr/>
            <p:nvPr/>
          </p:nvSpPr>
          <p:spPr>
            <a:xfrm>
              <a:off x="7982188" y="2439590"/>
              <a:ext cx="9525" cy="85725"/>
            </a:xfrm>
            <a:custGeom>
              <a:avLst/>
              <a:gdLst>
                <a:gd name="connsiteX0" fmla="*/ 3572 w 0"/>
                <a:gd name="connsiteY0" fmla="*/ 3572 h 85725"/>
                <a:gd name="connsiteX1" fmla="*/ 3572 w 0"/>
                <a:gd name="connsiteY1" fmla="*/ 84534 h 85725"/>
              </a:gdLst>
              <a:ahLst/>
              <a:cxnLst>
                <a:cxn ang="0">
                  <a:pos x="connsiteX0" y="connsiteY0"/>
                </a:cxn>
                <a:cxn ang="0">
                  <a:pos x="connsiteX1" y="connsiteY1"/>
                </a:cxn>
              </a:cxnLst>
              <a:rect l="l" t="t" r="r" b="b"/>
              <a:pathLst>
                <a:path h="85725">
                  <a:moveTo>
                    <a:pt x="3572" y="3572"/>
                  </a:moveTo>
                  <a:lnTo>
                    <a:pt x="3572" y="84534"/>
                  </a:lnTo>
                </a:path>
              </a:pathLst>
            </a:custGeom>
            <a:ln w="12700" cap="flat">
              <a:solidFill>
                <a:schemeClr val="bg1"/>
              </a:solidFill>
              <a:prstDash val="solid"/>
              <a:miter/>
            </a:ln>
          </p:spPr>
          <p:txBody>
            <a:bodyPr rtlCol="0" anchor="ctr"/>
            <a:lstStyle/>
            <a:p>
              <a:endParaRPr lang="sv-SE"/>
            </a:p>
          </p:txBody>
        </p:sp>
        <p:sp>
          <p:nvSpPr>
            <p:cNvPr id="63" name="Frihandsfigur: Form 62">
              <a:extLst>
                <a:ext uri="{FF2B5EF4-FFF2-40B4-BE49-F238E27FC236}">
                  <a16:creationId xmlns:a16="http://schemas.microsoft.com/office/drawing/2014/main" id="{EEC445FC-F121-4CC5-86D2-13574CB6461B}"/>
                </a:ext>
              </a:extLst>
            </p:cNvPr>
            <p:cNvSpPr/>
            <p:nvPr/>
          </p:nvSpPr>
          <p:spPr>
            <a:xfrm>
              <a:off x="7982188" y="2709148"/>
              <a:ext cx="9525" cy="85725"/>
            </a:xfrm>
            <a:custGeom>
              <a:avLst/>
              <a:gdLst>
                <a:gd name="connsiteX0" fmla="*/ 3572 w 0"/>
                <a:gd name="connsiteY0" fmla="*/ 3572 h 85725"/>
                <a:gd name="connsiteX1" fmla="*/ 3572 w 0"/>
                <a:gd name="connsiteY1" fmla="*/ 85487 h 85725"/>
              </a:gdLst>
              <a:ahLst/>
              <a:cxnLst>
                <a:cxn ang="0">
                  <a:pos x="connsiteX0" y="connsiteY0"/>
                </a:cxn>
                <a:cxn ang="0">
                  <a:pos x="connsiteX1" y="connsiteY1"/>
                </a:cxn>
              </a:cxnLst>
              <a:rect l="l" t="t" r="r" b="b"/>
              <a:pathLst>
                <a:path h="85725">
                  <a:moveTo>
                    <a:pt x="3572" y="3572"/>
                  </a:moveTo>
                  <a:lnTo>
                    <a:pt x="3572" y="85487"/>
                  </a:lnTo>
                </a:path>
              </a:pathLst>
            </a:custGeom>
            <a:ln w="12700" cap="flat">
              <a:solidFill>
                <a:schemeClr val="bg1"/>
              </a:solidFill>
              <a:prstDash val="solid"/>
              <a:miter/>
            </a:ln>
          </p:spPr>
          <p:txBody>
            <a:bodyPr rtlCol="0" anchor="ctr"/>
            <a:lstStyle/>
            <a:p>
              <a:endParaRPr lang="sv-SE"/>
            </a:p>
          </p:txBody>
        </p:sp>
        <p:sp>
          <p:nvSpPr>
            <p:cNvPr id="64" name="Frihandsfigur: Form 63">
              <a:extLst>
                <a:ext uri="{FF2B5EF4-FFF2-40B4-BE49-F238E27FC236}">
                  <a16:creationId xmlns:a16="http://schemas.microsoft.com/office/drawing/2014/main" id="{D2B8CD37-4544-4600-8426-A573ABF0B580}"/>
                </a:ext>
              </a:extLst>
            </p:cNvPr>
            <p:cNvSpPr/>
            <p:nvPr/>
          </p:nvSpPr>
          <p:spPr>
            <a:xfrm>
              <a:off x="7982188" y="2979658"/>
              <a:ext cx="9525" cy="85725"/>
            </a:xfrm>
            <a:custGeom>
              <a:avLst/>
              <a:gdLst>
                <a:gd name="connsiteX0" fmla="*/ 3572 w 0"/>
                <a:gd name="connsiteY0" fmla="*/ 3572 h 85725"/>
                <a:gd name="connsiteX1" fmla="*/ 3572 w 0"/>
                <a:gd name="connsiteY1" fmla="*/ 84534 h 85725"/>
              </a:gdLst>
              <a:ahLst/>
              <a:cxnLst>
                <a:cxn ang="0">
                  <a:pos x="connsiteX0" y="connsiteY0"/>
                </a:cxn>
                <a:cxn ang="0">
                  <a:pos x="connsiteX1" y="connsiteY1"/>
                </a:cxn>
              </a:cxnLst>
              <a:rect l="l" t="t" r="r" b="b"/>
              <a:pathLst>
                <a:path h="85725">
                  <a:moveTo>
                    <a:pt x="3572" y="3572"/>
                  </a:moveTo>
                  <a:lnTo>
                    <a:pt x="3572" y="84534"/>
                  </a:lnTo>
                </a:path>
              </a:pathLst>
            </a:custGeom>
            <a:ln w="12700" cap="flat">
              <a:solidFill>
                <a:schemeClr val="bg1"/>
              </a:solidFill>
              <a:prstDash val="solid"/>
              <a:miter/>
            </a:ln>
          </p:spPr>
          <p:txBody>
            <a:bodyPr rtlCol="0" anchor="ctr"/>
            <a:lstStyle/>
            <a:p>
              <a:endParaRPr lang="sv-SE"/>
            </a:p>
          </p:txBody>
        </p:sp>
        <p:sp>
          <p:nvSpPr>
            <p:cNvPr id="65" name="Frihandsfigur: Form 64">
              <a:extLst>
                <a:ext uri="{FF2B5EF4-FFF2-40B4-BE49-F238E27FC236}">
                  <a16:creationId xmlns:a16="http://schemas.microsoft.com/office/drawing/2014/main" id="{55656783-99D7-4B08-8FC1-BCDFC7E8C365}"/>
                </a:ext>
              </a:extLst>
            </p:cNvPr>
            <p:cNvSpPr/>
            <p:nvPr/>
          </p:nvSpPr>
          <p:spPr>
            <a:xfrm>
              <a:off x="7982188" y="3249215"/>
              <a:ext cx="9525" cy="85725"/>
            </a:xfrm>
            <a:custGeom>
              <a:avLst/>
              <a:gdLst>
                <a:gd name="connsiteX0" fmla="*/ 3572 w 0"/>
                <a:gd name="connsiteY0" fmla="*/ 3572 h 85725"/>
                <a:gd name="connsiteX1" fmla="*/ 3572 w 0"/>
                <a:gd name="connsiteY1" fmla="*/ 84534 h 85725"/>
              </a:gdLst>
              <a:ahLst/>
              <a:cxnLst>
                <a:cxn ang="0">
                  <a:pos x="connsiteX0" y="connsiteY0"/>
                </a:cxn>
                <a:cxn ang="0">
                  <a:pos x="connsiteX1" y="connsiteY1"/>
                </a:cxn>
              </a:cxnLst>
              <a:rect l="l" t="t" r="r" b="b"/>
              <a:pathLst>
                <a:path h="85725">
                  <a:moveTo>
                    <a:pt x="3572" y="3572"/>
                  </a:moveTo>
                  <a:lnTo>
                    <a:pt x="3572" y="84534"/>
                  </a:lnTo>
                </a:path>
              </a:pathLst>
            </a:custGeom>
            <a:ln w="12700" cap="flat">
              <a:solidFill>
                <a:schemeClr val="bg1"/>
              </a:solidFill>
              <a:prstDash val="solid"/>
              <a:miter/>
            </a:ln>
          </p:spPr>
          <p:txBody>
            <a:bodyPr rtlCol="0" anchor="ctr"/>
            <a:lstStyle/>
            <a:p>
              <a:endParaRPr lang="sv-SE"/>
            </a:p>
          </p:txBody>
        </p:sp>
        <p:sp>
          <p:nvSpPr>
            <p:cNvPr id="66" name="Frihandsfigur: Form 65">
              <a:extLst>
                <a:ext uri="{FF2B5EF4-FFF2-40B4-BE49-F238E27FC236}">
                  <a16:creationId xmlns:a16="http://schemas.microsoft.com/office/drawing/2014/main" id="{5B3F650A-A420-4A36-BFCC-6A5DA0592338}"/>
                </a:ext>
              </a:extLst>
            </p:cNvPr>
            <p:cNvSpPr/>
            <p:nvPr/>
          </p:nvSpPr>
          <p:spPr>
            <a:xfrm>
              <a:off x="7982188" y="3519725"/>
              <a:ext cx="9525" cy="85725"/>
            </a:xfrm>
            <a:custGeom>
              <a:avLst/>
              <a:gdLst>
                <a:gd name="connsiteX0" fmla="*/ 3572 w 0"/>
                <a:gd name="connsiteY0" fmla="*/ 3572 h 85725"/>
                <a:gd name="connsiteX1" fmla="*/ 3572 w 0"/>
                <a:gd name="connsiteY1" fmla="*/ 84534 h 85725"/>
              </a:gdLst>
              <a:ahLst/>
              <a:cxnLst>
                <a:cxn ang="0">
                  <a:pos x="connsiteX0" y="connsiteY0"/>
                </a:cxn>
                <a:cxn ang="0">
                  <a:pos x="connsiteX1" y="connsiteY1"/>
                </a:cxn>
              </a:cxnLst>
              <a:rect l="l" t="t" r="r" b="b"/>
              <a:pathLst>
                <a:path h="85725">
                  <a:moveTo>
                    <a:pt x="3572" y="3572"/>
                  </a:moveTo>
                  <a:lnTo>
                    <a:pt x="3572" y="84534"/>
                  </a:lnTo>
                </a:path>
              </a:pathLst>
            </a:custGeom>
            <a:ln w="12700" cap="flat">
              <a:solidFill>
                <a:schemeClr val="bg1"/>
              </a:solidFill>
              <a:prstDash val="solid"/>
              <a:miter/>
            </a:ln>
          </p:spPr>
          <p:txBody>
            <a:bodyPr rtlCol="0" anchor="ctr"/>
            <a:lstStyle/>
            <a:p>
              <a:endParaRPr lang="sv-SE"/>
            </a:p>
          </p:txBody>
        </p:sp>
        <p:sp>
          <p:nvSpPr>
            <p:cNvPr id="67" name="Frihandsfigur: Form 66">
              <a:extLst>
                <a:ext uri="{FF2B5EF4-FFF2-40B4-BE49-F238E27FC236}">
                  <a16:creationId xmlns:a16="http://schemas.microsoft.com/office/drawing/2014/main" id="{49BE9846-30FA-4CEC-BEDF-44B91ED5F072}"/>
                </a:ext>
              </a:extLst>
            </p:cNvPr>
            <p:cNvSpPr/>
            <p:nvPr/>
          </p:nvSpPr>
          <p:spPr>
            <a:xfrm>
              <a:off x="7982188" y="3789283"/>
              <a:ext cx="9525" cy="85725"/>
            </a:xfrm>
            <a:custGeom>
              <a:avLst/>
              <a:gdLst>
                <a:gd name="connsiteX0" fmla="*/ 3572 w 0"/>
                <a:gd name="connsiteY0" fmla="*/ 3572 h 85725"/>
                <a:gd name="connsiteX1" fmla="*/ 3572 w 0"/>
                <a:gd name="connsiteY1" fmla="*/ 84534 h 85725"/>
              </a:gdLst>
              <a:ahLst/>
              <a:cxnLst>
                <a:cxn ang="0">
                  <a:pos x="connsiteX0" y="connsiteY0"/>
                </a:cxn>
                <a:cxn ang="0">
                  <a:pos x="connsiteX1" y="connsiteY1"/>
                </a:cxn>
              </a:cxnLst>
              <a:rect l="l" t="t" r="r" b="b"/>
              <a:pathLst>
                <a:path h="85725">
                  <a:moveTo>
                    <a:pt x="3572" y="3572"/>
                  </a:moveTo>
                  <a:lnTo>
                    <a:pt x="3572" y="84534"/>
                  </a:lnTo>
                </a:path>
              </a:pathLst>
            </a:custGeom>
            <a:ln w="12700" cap="flat">
              <a:solidFill>
                <a:schemeClr val="bg1"/>
              </a:solidFill>
              <a:prstDash val="solid"/>
              <a:miter/>
            </a:ln>
          </p:spPr>
          <p:txBody>
            <a:bodyPr rtlCol="0" anchor="ctr"/>
            <a:lstStyle/>
            <a:p>
              <a:endParaRPr lang="sv-SE"/>
            </a:p>
          </p:txBody>
        </p:sp>
        <p:sp>
          <p:nvSpPr>
            <p:cNvPr id="68" name="Frihandsfigur: Form 67">
              <a:extLst>
                <a:ext uri="{FF2B5EF4-FFF2-40B4-BE49-F238E27FC236}">
                  <a16:creationId xmlns:a16="http://schemas.microsoft.com/office/drawing/2014/main" id="{8918C0D7-3438-4421-8661-C3FC562F435B}"/>
                </a:ext>
              </a:extLst>
            </p:cNvPr>
            <p:cNvSpPr/>
            <p:nvPr/>
          </p:nvSpPr>
          <p:spPr>
            <a:xfrm>
              <a:off x="7982188" y="4059793"/>
              <a:ext cx="9525" cy="85725"/>
            </a:xfrm>
            <a:custGeom>
              <a:avLst/>
              <a:gdLst>
                <a:gd name="connsiteX0" fmla="*/ 3572 w 0"/>
                <a:gd name="connsiteY0" fmla="*/ 3572 h 85725"/>
                <a:gd name="connsiteX1" fmla="*/ 3572 w 0"/>
                <a:gd name="connsiteY1" fmla="*/ 84534 h 85725"/>
              </a:gdLst>
              <a:ahLst/>
              <a:cxnLst>
                <a:cxn ang="0">
                  <a:pos x="connsiteX0" y="connsiteY0"/>
                </a:cxn>
                <a:cxn ang="0">
                  <a:pos x="connsiteX1" y="connsiteY1"/>
                </a:cxn>
              </a:cxnLst>
              <a:rect l="l" t="t" r="r" b="b"/>
              <a:pathLst>
                <a:path h="85725">
                  <a:moveTo>
                    <a:pt x="3572" y="3572"/>
                  </a:moveTo>
                  <a:lnTo>
                    <a:pt x="3572" y="84534"/>
                  </a:lnTo>
                </a:path>
              </a:pathLst>
            </a:custGeom>
            <a:ln w="12700" cap="flat">
              <a:solidFill>
                <a:schemeClr val="bg1"/>
              </a:solidFill>
              <a:prstDash val="solid"/>
              <a:miter/>
            </a:ln>
          </p:spPr>
          <p:txBody>
            <a:bodyPr rtlCol="0" anchor="ctr"/>
            <a:lstStyle/>
            <a:p>
              <a:endParaRPr lang="sv-SE"/>
            </a:p>
          </p:txBody>
        </p:sp>
        <p:sp>
          <p:nvSpPr>
            <p:cNvPr id="69" name="Frihandsfigur: Form 68">
              <a:extLst>
                <a:ext uri="{FF2B5EF4-FFF2-40B4-BE49-F238E27FC236}">
                  <a16:creationId xmlns:a16="http://schemas.microsoft.com/office/drawing/2014/main" id="{676B9B2A-05B7-40E7-B197-A989D012E7E4}"/>
                </a:ext>
              </a:extLst>
            </p:cNvPr>
            <p:cNvSpPr/>
            <p:nvPr/>
          </p:nvSpPr>
          <p:spPr>
            <a:xfrm>
              <a:off x="7982188" y="4329350"/>
              <a:ext cx="9525" cy="85725"/>
            </a:xfrm>
            <a:custGeom>
              <a:avLst/>
              <a:gdLst>
                <a:gd name="connsiteX0" fmla="*/ 3572 w 0"/>
                <a:gd name="connsiteY0" fmla="*/ 3572 h 85725"/>
                <a:gd name="connsiteX1" fmla="*/ 3572 w 0"/>
                <a:gd name="connsiteY1" fmla="*/ 84534 h 85725"/>
              </a:gdLst>
              <a:ahLst/>
              <a:cxnLst>
                <a:cxn ang="0">
                  <a:pos x="connsiteX0" y="connsiteY0"/>
                </a:cxn>
                <a:cxn ang="0">
                  <a:pos x="connsiteX1" y="connsiteY1"/>
                </a:cxn>
              </a:cxnLst>
              <a:rect l="l" t="t" r="r" b="b"/>
              <a:pathLst>
                <a:path h="85725">
                  <a:moveTo>
                    <a:pt x="3572" y="3572"/>
                  </a:moveTo>
                  <a:lnTo>
                    <a:pt x="3572" y="84534"/>
                  </a:lnTo>
                </a:path>
              </a:pathLst>
            </a:custGeom>
            <a:ln w="12700" cap="flat">
              <a:solidFill>
                <a:schemeClr val="bg1"/>
              </a:solidFill>
              <a:prstDash val="solid"/>
              <a:miter/>
            </a:ln>
          </p:spPr>
          <p:txBody>
            <a:bodyPr rtlCol="0" anchor="ctr"/>
            <a:lstStyle/>
            <a:p>
              <a:endParaRPr lang="sv-SE"/>
            </a:p>
          </p:txBody>
        </p:sp>
      </p:grpSp>
      <p:pic>
        <p:nvPicPr>
          <p:cNvPr id="30" name="Bildobjekt 29" descr="En bild som visar ritning&#10;&#10;Automatiskt genererad beskrivning">
            <a:extLst>
              <a:ext uri="{FF2B5EF4-FFF2-40B4-BE49-F238E27FC236}">
                <a16:creationId xmlns:a16="http://schemas.microsoft.com/office/drawing/2014/main" id="{7380118A-6222-45DB-B7E0-DE7F858EF90F}"/>
              </a:ext>
            </a:extLst>
          </p:cNvPr>
          <p:cNvPicPr>
            <a:picLocks noChangeAspect="1"/>
          </p:cNvPicPr>
          <p:nvPr userDrawn="1"/>
        </p:nvPicPr>
        <p:blipFill>
          <a:blip r:embed="rId2"/>
          <a:stretch>
            <a:fillRect/>
          </a:stretch>
        </p:blipFill>
        <p:spPr>
          <a:xfrm>
            <a:off x="11563641" y="198107"/>
            <a:ext cx="415214" cy="508664"/>
          </a:xfrm>
          <a:prstGeom prst="rect">
            <a:avLst/>
          </a:prstGeom>
        </p:spPr>
      </p:pic>
    </p:spTree>
    <p:extLst>
      <p:ext uri="{BB962C8B-B14F-4D97-AF65-F5344CB8AC3E}">
        <p14:creationId xmlns:p14="http://schemas.microsoft.com/office/powerpoint/2010/main" val="7043066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Rubrik och innehåll_vit">
    <p:spTree>
      <p:nvGrpSpPr>
        <p:cNvPr id="1" name=""/>
        <p:cNvGrpSpPr/>
        <p:nvPr/>
      </p:nvGrpSpPr>
      <p:grpSpPr>
        <a:xfrm>
          <a:off x="0" y="0"/>
          <a:ext cx="0" cy="0"/>
          <a:chOff x="0" y="0"/>
          <a:chExt cx="0" cy="0"/>
        </a:xfrm>
      </p:grpSpPr>
      <p:sp>
        <p:nvSpPr>
          <p:cNvPr id="2" name="Rubrik 1"/>
          <p:cNvSpPr>
            <a:spLocks noGrp="1"/>
          </p:cNvSpPr>
          <p:nvPr>
            <p:ph type="title"/>
          </p:nvPr>
        </p:nvSpPr>
        <p:spPr>
          <a:xfrm>
            <a:off x="731838" y="1016000"/>
            <a:ext cx="7731938" cy="1039377"/>
          </a:xfrm>
        </p:spPr>
        <p:txBody>
          <a:bodyPr/>
          <a:lstStyle/>
          <a:p>
            <a:r>
              <a:rPr lang="sv-SE"/>
              <a:t>Klicka här för att ändra mall för rubrikformat</a:t>
            </a:r>
            <a:endParaRPr lang="sv-SE" dirty="0"/>
          </a:p>
        </p:txBody>
      </p:sp>
      <p:sp>
        <p:nvSpPr>
          <p:cNvPr id="8" name="Platshållare för innehåll 2">
            <a:extLst>
              <a:ext uri="{FF2B5EF4-FFF2-40B4-BE49-F238E27FC236}">
                <a16:creationId xmlns:a16="http://schemas.microsoft.com/office/drawing/2014/main" id="{1834254C-9BAD-4CF9-998E-CD43CA703D97}"/>
              </a:ext>
            </a:extLst>
          </p:cNvPr>
          <p:cNvSpPr>
            <a:spLocks noGrp="1"/>
          </p:cNvSpPr>
          <p:nvPr>
            <p:ph idx="1"/>
          </p:nvPr>
        </p:nvSpPr>
        <p:spPr>
          <a:xfrm>
            <a:off x="725688" y="2420938"/>
            <a:ext cx="5370312" cy="39243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p:txBody>
      </p:sp>
      <p:grpSp>
        <p:nvGrpSpPr>
          <p:cNvPr id="28" name="Bild 12">
            <a:extLst>
              <a:ext uri="{FF2B5EF4-FFF2-40B4-BE49-F238E27FC236}">
                <a16:creationId xmlns:a16="http://schemas.microsoft.com/office/drawing/2014/main" id="{252D8DF5-3DB0-4A9E-AA5D-5F3F696E0B41}"/>
              </a:ext>
            </a:extLst>
          </p:cNvPr>
          <p:cNvGrpSpPr/>
          <p:nvPr userDrawn="1"/>
        </p:nvGrpSpPr>
        <p:grpSpPr>
          <a:xfrm rot="11721435">
            <a:off x="6865145" y="1080939"/>
            <a:ext cx="7162970" cy="7076968"/>
            <a:chOff x="8149828" y="4715850"/>
            <a:chExt cx="2028825" cy="2028825"/>
          </a:xfrm>
        </p:grpSpPr>
        <p:sp>
          <p:nvSpPr>
            <p:cNvPr id="29" name="Frihandsfigur: Form 28">
              <a:extLst>
                <a:ext uri="{FF2B5EF4-FFF2-40B4-BE49-F238E27FC236}">
                  <a16:creationId xmlns:a16="http://schemas.microsoft.com/office/drawing/2014/main" id="{EE9567F3-B293-4278-84F7-B0AF41D20575}"/>
                </a:ext>
              </a:extLst>
            </p:cNvPr>
            <p:cNvSpPr/>
            <p:nvPr/>
          </p:nvSpPr>
          <p:spPr>
            <a:xfrm>
              <a:off x="8149828" y="4715850"/>
              <a:ext cx="2028825" cy="2028825"/>
            </a:xfrm>
            <a:custGeom>
              <a:avLst/>
              <a:gdLst>
                <a:gd name="connsiteX0" fmla="*/ 2028587 w 2028825"/>
                <a:gd name="connsiteY0" fmla="*/ 3572 h 2028825"/>
                <a:gd name="connsiteX1" fmla="*/ 3572 w 2028825"/>
                <a:gd name="connsiteY1" fmla="*/ 2028587 h 2028825"/>
              </a:gdLst>
              <a:ahLst/>
              <a:cxnLst>
                <a:cxn ang="0">
                  <a:pos x="connsiteX0" y="connsiteY0"/>
                </a:cxn>
                <a:cxn ang="0">
                  <a:pos x="connsiteX1" y="connsiteY1"/>
                </a:cxn>
              </a:cxnLst>
              <a:rect l="l" t="t" r="r" b="b"/>
              <a:pathLst>
                <a:path w="2028825" h="2028825">
                  <a:moveTo>
                    <a:pt x="2028587" y="3572"/>
                  </a:moveTo>
                  <a:cubicBezTo>
                    <a:pt x="2028587" y="1121807"/>
                    <a:pt x="1121807" y="2028587"/>
                    <a:pt x="3572" y="2028587"/>
                  </a:cubicBezTo>
                </a:path>
              </a:pathLst>
            </a:custGeom>
            <a:noFill/>
            <a:ln w="12700" cap="flat">
              <a:solidFill>
                <a:schemeClr val="tx1"/>
              </a:solidFill>
              <a:prstDash val="solid"/>
              <a:miter/>
            </a:ln>
          </p:spPr>
          <p:txBody>
            <a:bodyPr rtlCol="0" anchor="ctr"/>
            <a:lstStyle/>
            <a:p>
              <a:endParaRPr lang="sv-SE"/>
            </a:p>
          </p:txBody>
        </p:sp>
        <p:sp>
          <p:nvSpPr>
            <p:cNvPr id="30" name="Frihandsfigur: Form 29">
              <a:extLst>
                <a:ext uri="{FF2B5EF4-FFF2-40B4-BE49-F238E27FC236}">
                  <a16:creationId xmlns:a16="http://schemas.microsoft.com/office/drawing/2014/main" id="{8BC8637F-FFE7-40C6-95AA-6FD73CA05870}"/>
                </a:ext>
              </a:extLst>
            </p:cNvPr>
            <p:cNvSpPr/>
            <p:nvPr/>
          </p:nvSpPr>
          <p:spPr>
            <a:xfrm>
              <a:off x="8149828" y="4715850"/>
              <a:ext cx="1762125" cy="1762125"/>
            </a:xfrm>
            <a:custGeom>
              <a:avLst/>
              <a:gdLst>
                <a:gd name="connsiteX0" fmla="*/ 1759029 w 1762125"/>
                <a:gd name="connsiteY0" fmla="*/ 3572 h 1762125"/>
                <a:gd name="connsiteX1" fmla="*/ 3572 w 1762125"/>
                <a:gd name="connsiteY1" fmla="*/ 1759029 h 1762125"/>
              </a:gdLst>
              <a:ahLst/>
              <a:cxnLst>
                <a:cxn ang="0">
                  <a:pos x="connsiteX0" y="connsiteY0"/>
                </a:cxn>
                <a:cxn ang="0">
                  <a:pos x="connsiteX1" y="connsiteY1"/>
                </a:cxn>
              </a:cxnLst>
              <a:rect l="l" t="t" r="r" b="b"/>
              <a:pathLst>
                <a:path w="1762125" h="1762125">
                  <a:moveTo>
                    <a:pt x="1759029" y="3572"/>
                  </a:moveTo>
                  <a:cubicBezTo>
                    <a:pt x="1759029" y="973217"/>
                    <a:pt x="973217" y="1759029"/>
                    <a:pt x="3572" y="1759029"/>
                  </a:cubicBezTo>
                </a:path>
              </a:pathLst>
            </a:custGeom>
            <a:noFill/>
            <a:ln w="12700" cap="flat">
              <a:solidFill>
                <a:schemeClr val="tx1"/>
              </a:solidFill>
              <a:prstDash val="solid"/>
              <a:miter/>
            </a:ln>
          </p:spPr>
          <p:txBody>
            <a:bodyPr rtlCol="0" anchor="ctr"/>
            <a:lstStyle/>
            <a:p>
              <a:endParaRPr lang="sv-SE"/>
            </a:p>
          </p:txBody>
        </p:sp>
        <p:sp>
          <p:nvSpPr>
            <p:cNvPr id="31" name="Frihandsfigur: Form 30">
              <a:extLst>
                <a:ext uri="{FF2B5EF4-FFF2-40B4-BE49-F238E27FC236}">
                  <a16:creationId xmlns:a16="http://schemas.microsoft.com/office/drawing/2014/main" id="{2E73A415-9D93-4F1D-9598-7089E6728A98}"/>
                </a:ext>
              </a:extLst>
            </p:cNvPr>
            <p:cNvSpPr/>
            <p:nvPr/>
          </p:nvSpPr>
          <p:spPr>
            <a:xfrm>
              <a:off x="8149828" y="4715850"/>
              <a:ext cx="1485900" cy="1485900"/>
            </a:xfrm>
            <a:custGeom>
              <a:avLst/>
              <a:gdLst>
                <a:gd name="connsiteX0" fmla="*/ 1488519 w 1485900"/>
                <a:gd name="connsiteY0" fmla="*/ 3572 h 1485900"/>
                <a:gd name="connsiteX1" fmla="*/ 3572 w 1485900"/>
                <a:gd name="connsiteY1" fmla="*/ 1488519 h 1485900"/>
              </a:gdLst>
              <a:ahLst/>
              <a:cxnLst>
                <a:cxn ang="0">
                  <a:pos x="connsiteX0" y="connsiteY0"/>
                </a:cxn>
                <a:cxn ang="0">
                  <a:pos x="connsiteX1" y="connsiteY1"/>
                </a:cxn>
              </a:cxnLst>
              <a:rect l="l" t="t" r="r" b="b"/>
              <a:pathLst>
                <a:path w="1485900" h="1485900">
                  <a:moveTo>
                    <a:pt x="1488519" y="3572"/>
                  </a:moveTo>
                  <a:cubicBezTo>
                    <a:pt x="1488519" y="823674"/>
                    <a:pt x="823674" y="1488519"/>
                    <a:pt x="3572" y="1488519"/>
                  </a:cubicBezTo>
                </a:path>
              </a:pathLst>
            </a:custGeom>
            <a:noFill/>
            <a:ln w="12700" cap="flat">
              <a:solidFill>
                <a:schemeClr val="tx1"/>
              </a:solidFill>
              <a:prstDash val="solid"/>
              <a:miter/>
            </a:ln>
          </p:spPr>
          <p:txBody>
            <a:bodyPr rtlCol="0" anchor="ctr"/>
            <a:lstStyle/>
            <a:p>
              <a:endParaRPr lang="sv-SE"/>
            </a:p>
          </p:txBody>
        </p:sp>
        <p:sp>
          <p:nvSpPr>
            <p:cNvPr id="32" name="Frihandsfigur: Form 31">
              <a:extLst>
                <a:ext uri="{FF2B5EF4-FFF2-40B4-BE49-F238E27FC236}">
                  <a16:creationId xmlns:a16="http://schemas.microsoft.com/office/drawing/2014/main" id="{07B6DC64-939C-4420-A865-F2912D2EC8CF}"/>
                </a:ext>
              </a:extLst>
            </p:cNvPr>
            <p:cNvSpPr/>
            <p:nvPr/>
          </p:nvSpPr>
          <p:spPr>
            <a:xfrm>
              <a:off x="8149828" y="4715850"/>
              <a:ext cx="1219200" cy="1219200"/>
            </a:xfrm>
            <a:custGeom>
              <a:avLst/>
              <a:gdLst>
                <a:gd name="connsiteX0" fmla="*/ 1218962 w 1219200"/>
                <a:gd name="connsiteY0" fmla="*/ 3572 h 1219200"/>
                <a:gd name="connsiteX1" fmla="*/ 3572 w 1219200"/>
                <a:gd name="connsiteY1" fmla="*/ 1218962 h 1219200"/>
              </a:gdLst>
              <a:ahLst/>
              <a:cxnLst>
                <a:cxn ang="0">
                  <a:pos x="connsiteX0" y="connsiteY0"/>
                </a:cxn>
                <a:cxn ang="0">
                  <a:pos x="connsiteX1" y="connsiteY1"/>
                </a:cxn>
              </a:cxnLst>
              <a:rect l="l" t="t" r="r" b="b"/>
              <a:pathLst>
                <a:path w="1219200" h="1219200">
                  <a:moveTo>
                    <a:pt x="1218962" y="3572"/>
                  </a:moveTo>
                  <a:cubicBezTo>
                    <a:pt x="1218962" y="674132"/>
                    <a:pt x="675084" y="1218962"/>
                    <a:pt x="3572" y="1218962"/>
                  </a:cubicBezTo>
                </a:path>
              </a:pathLst>
            </a:custGeom>
            <a:noFill/>
            <a:ln w="12700" cap="flat">
              <a:solidFill>
                <a:schemeClr val="tx1"/>
              </a:solidFill>
              <a:prstDash val="solid"/>
              <a:miter/>
            </a:ln>
          </p:spPr>
          <p:txBody>
            <a:bodyPr rtlCol="0" anchor="ctr"/>
            <a:lstStyle/>
            <a:p>
              <a:endParaRPr lang="sv-SE"/>
            </a:p>
          </p:txBody>
        </p:sp>
        <p:sp>
          <p:nvSpPr>
            <p:cNvPr id="33" name="Frihandsfigur: Form 32">
              <a:extLst>
                <a:ext uri="{FF2B5EF4-FFF2-40B4-BE49-F238E27FC236}">
                  <a16:creationId xmlns:a16="http://schemas.microsoft.com/office/drawing/2014/main" id="{F51F4248-BB39-42F0-ADB6-CFD52B719617}"/>
                </a:ext>
              </a:extLst>
            </p:cNvPr>
            <p:cNvSpPr/>
            <p:nvPr/>
          </p:nvSpPr>
          <p:spPr>
            <a:xfrm>
              <a:off x="8149828" y="4715850"/>
              <a:ext cx="942975" cy="942975"/>
            </a:xfrm>
            <a:custGeom>
              <a:avLst/>
              <a:gdLst>
                <a:gd name="connsiteX0" fmla="*/ 948452 w 942975"/>
                <a:gd name="connsiteY0" fmla="*/ 3572 h 942975"/>
                <a:gd name="connsiteX1" fmla="*/ 3572 w 942975"/>
                <a:gd name="connsiteY1" fmla="*/ 948452 h 942975"/>
              </a:gdLst>
              <a:ahLst/>
              <a:cxnLst>
                <a:cxn ang="0">
                  <a:pos x="connsiteX0" y="connsiteY0"/>
                </a:cxn>
                <a:cxn ang="0">
                  <a:pos x="connsiteX1" y="connsiteY1"/>
                </a:cxn>
              </a:cxnLst>
              <a:rect l="l" t="t" r="r" b="b"/>
              <a:pathLst>
                <a:path w="942975" h="942975">
                  <a:moveTo>
                    <a:pt x="948452" y="3572"/>
                  </a:moveTo>
                  <a:cubicBezTo>
                    <a:pt x="948452" y="525542"/>
                    <a:pt x="525542" y="948452"/>
                    <a:pt x="3572" y="948452"/>
                  </a:cubicBezTo>
                </a:path>
              </a:pathLst>
            </a:custGeom>
            <a:noFill/>
            <a:ln w="12700" cap="flat">
              <a:solidFill>
                <a:schemeClr val="tx1"/>
              </a:solidFill>
              <a:prstDash val="solid"/>
              <a:miter/>
            </a:ln>
          </p:spPr>
          <p:txBody>
            <a:bodyPr rtlCol="0" anchor="ctr"/>
            <a:lstStyle/>
            <a:p>
              <a:endParaRPr lang="sv-SE"/>
            </a:p>
          </p:txBody>
        </p:sp>
        <p:sp>
          <p:nvSpPr>
            <p:cNvPr id="34" name="Frihandsfigur: Form 33">
              <a:extLst>
                <a:ext uri="{FF2B5EF4-FFF2-40B4-BE49-F238E27FC236}">
                  <a16:creationId xmlns:a16="http://schemas.microsoft.com/office/drawing/2014/main" id="{EB08580F-32E1-4C20-9382-2DB27B249ACA}"/>
                </a:ext>
              </a:extLst>
            </p:cNvPr>
            <p:cNvSpPr/>
            <p:nvPr/>
          </p:nvSpPr>
          <p:spPr>
            <a:xfrm>
              <a:off x="8149828" y="4715850"/>
              <a:ext cx="676275" cy="676275"/>
            </a:xfrm>
            <a:custGeom>
              <a:avLst/>
              <a:gdLst>
                <a:gd name="connsiteX0" fmla="*/ 678894 w 676275"/>
                <a:gd name="connsiteY0" fmla="*/ 3572 h 676275"/>
                <a:gd name="connsiteX1" fmla="*/ 3572 w 676275"/>
                <a:gd name="connsiteY1" fmla="*/ 678894 h 676275"/>
              </a:gdLst>
              <a:ahLst/>
              <a:cxnLst>
                <a:cxn ang="0">
                  <a:pos x="connsiteX0" y="connsiteY0"/>
                </a:cxn>
                <a:cxn ang="0">
                  <a:pos x="connsiteX1" y="connsiteY1"/>
                </a:cxn>
              </a:cxnLst>
              <a:rect l="l" t="t" r="r" b="b"/>
              <a:pathLst>
                <a:path w="676275" h="676275">
                  <a:moveTo>
                    <a:pt x="678894" y="3572"/>
                  </a:moveTo>
                  <a:cubicBezTo>
                    <a:pt x="678894" y="375999"/>
                    <a:pt x="376952" y="678894"/>
                    <a:pt x="3572" y="678894"/>
                  </a:cubicBezTo>
                </a:path>
              </a:pathLst>
            </a:custGeom>
            <a:noFill/>
            <a:ln w="12700" cap="flat">
              <a:solidFill>
                <a:schemeClr val="tx1"/>
              </a:solidFill>
              <a:prstDash val="solid"/>
              <a:miter/>
            </a:ln>
          </p:spPr>
          <p:txBody>
            <a:bodyPr rtlCol="0" anchor="ctr"/>
            <a:lstStyle/>
            <a:p>
              <a:endParaRPr lang="sv-SE"/>
            </a:p>
          </p:txBody>
        </p:sp>
        <p:sp>
          <p:nvSpPr>
            <p:cNvPr id="35" name="Frihandsfigur: Form 34">
              <a:extLst>
                <a:ext uri="{FF2B5EF4-FFF2-40B4-BE49-F238E27FC236}">
                  <a16:creationId xmlns:a16="http://schemas.microsoft.com/office/drawing/2014/main" id="{48BB14A5-EFD8-4FC4-87B9-8557D967CE2C}"/>
                </a:ext>
              </a:extLst>
            </p:cNvPr>
            <p:cNvSpPr/>
            <p:nvPr/>
          </p:nvSpPr>
          <p:spPr>
            <a:xfrm>
              <a:off x="8149828" y="4715850"/>
              <a:ext cx="409575" cy="409575"/>
            </a:xfrm>
            <a:custGeom>
              <a:avLst/>
              <a:gdLst>
                <a:gd name="connsiteX0" fmla="*/ 408384 w 409575"/>
                <a:gd name="connsiteY0" fmla="*/ 3572 h 409575"/>
                <a:gd name="connsiteX1" fmla="*/ 3572 w 409575"/>
                <a:gd name="connsiteY1" fmla="*/ 408384 h 409575"/>
              </a:gdLst>
              <a:ahLst/>
              <a:cxnLst>
                <a:cxn ang="0">
                  <a:pos x="connsiteX0" y="connsiteY0"/>
                </a:cxn>
                <a:cxn ang="0">
                  <a:pos x="connsiteX1" y="connsiteY1"/>
                </a:cxn>
              </a:cxnLst>
              <a:rect l="l" t="t" r="r" b="b"/>
              <a:pathLst>
                <a:path w="409575" h="409575">
                  <a:moveTo>
                    <a:pt x="408384" y="3572"/>
                  </a:moveTo>
                  <a:cubicBezTo>
                    <a:pt x="408384" y="227409"/>
                    <a:pt x="227409" y="408384"/>
                    <a:pt x="3572" y="408384"/>
                  </a:cubicBezTo>
                </a:path>
              </a:pathLst>
            </a:custGeom>
            <a:noFill/>
            <a:ln w="12700" cap="flat">
              <a:solidFill>
                <a:schemeClr val="tx1"/>
              </a:solidFill>
              <a:prstDash val="solid"/>
              <a:miter/>
            </a:ln>
          </p:spPr>
          <p:txBody>
            <a:bodyPr rtlCol="0" anchor="ctr"/>
            <a:lstStyle/>
            <a:p>
              <a:endParaRPr lang="sv-SE"/>
            </a:p>
          </p:txBody>
        </p:sp>
      </p:grpSp>
      <p:pic>
        <p:nvPicPr>
          <p:cNvPr id="12" name="Bildobjekt 11" descr="En bild som visar ritning&#10;&#10;Automatiskt genererad beskrivning">
            <a:extLst>
              <a:ext uri="{FF2B5EF4-FFF2-40B4-BE49-F238E27FC236}">
                <a16:creationId xmlns:a16="http://schemas.microsoft.com/office/drawing/2014/main" id="{6986B1BF-31EE-4DE3-AF40-DEAB5650A32C}"/>
              </a:ext>
            </a:extLst>
          </p:cNvPr>
          <p:cNvPicPr>
            <a:picLocks noChangeAspect="1"/>
          </p:cNvPicPr>
          <p:nvPr userDrawn="1"/>
        </p:nvPicPr>
        <p:blipFill>
          <a:blip r:embed="rId2"/>
          <a:stretch>
            <a:fillRect/>
          </a:stretch>
        </p:blipFill>
        <p:spPr>
          <a:xfrm>
            <a:off x="11420622" y="111458"/>
            <a:ext cx="485360" cy="594598"/>
          </a:xfrm>
          <a:prstGeom prst="rect">
            <a:avLst/>
          </a:prstGeom>
        </p:spPr>
      </p:pic>
    </p:spTree>
    <p:extLst>
      <p:ext uri="{BB962C8B-B14F-4D97-AF65-F5344CB8AC3E}">
        <p14:creationId xmlns:p14="http://schemas.microsoft.com/office/powerpoint/2010/main" val="18077605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Innehåll och bild höger">
    <p:spTree>
      <p:nvGrpSpPr>
        <p:cNvPr id="1" name=""/>
        <p:cNvGrpSpPr/>
        <p:nvPr/>
      </p:nvGrpSpPr>
      <p:grpSpPr>
        <a:xfrm>
          <a:off x="0" y="0"/>
          <a:ext cx="0" cy="0"/>
          <a:chOff x="0" y="0"/>
          <a:chExt cx="0" cy="0"/>
        </a:xfrm>
      </p:grpSpPr>
      <p:sp>
        <p:nvSpPr>
          <p:cNvPr id="2" name="Rubrik 1"/>
          <p:cNvSpPr>
            <a:spLocks noGrp="1"/>
          </p:cNvSpPr>
          <p:nvPr>
            <p:ph type="title"/>
          </p:nvPr>
        </p:nvSpPr>
        <p:spPr>
          <a:xfrm>
            <a:off x="731838" y="1016000"/>
            <a:ext cx="5188245" cy="1038253"/>
          </a:xfrm>
        </p:spPr>
        <p:txBody>
          <a:bodyPr/>
          <a:lstStyle/>
          <a:p>
            <a:r>
              <a:rPr lang="sv-SE"/>
              <a:t>Klicka här för att ändra mall för rubrikformat</a:t>
            </a:r>
            <a:endParaRPr lang="sv-SE" dirty="0"/>
          </a:p>
        </p:txBody>
      </p:sp>
      <p:sp>
        <p:nvSpPr>
          <p:cNvPr id="8" name="Platshållare för innehåll 2">
            <a:extLst>
              <a:ext uri="{FF2B5EF4-FFF2-40B4-BE49-F238E27FC236}">
                <a16:creationId xmlns:a16="http://schemas.microsoft.com/office/drawing/2014/main" id="{1834254C-9BAD-4CF9-998E-CD43CA703D97}"/>
              </a:ext>
            </a:extLst>
          </p:cNvPr>
          <p:cNvSpPr>
            <a:spLocks noGrp="1"/>
          </p:cNvSpPr>
          <p:nvPr>
            <p:ph idx="1"/>
          </p:nvPr>
        </p:nvSpPr>
        <p:spPr>
          <a:xfrm>
            <a:off x="731838" y="2420938"/>
            <a:ext cx="5184776" cy="39243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p:txBody>
      </p:sp>
      <p:sp>
        <p:nvSpPr>
          <p:cNvPr id="6" name="Platshållare för bild 5">
            <a:extLst>
              <a:ext uri="{FF2B5EF4-FFF2-40B4-BE49-F238E27FC236}">
                <a16:creationId xmlns:a16="http://schemas.microsoft.com/office/drawing/2014/main" id="{0091C627-AF69-4108-A4C8-11AD5D161494}"/>
              </a:ext>
            </a:extLst>
          </p:cNvPr>
          <p:cNvSpPr>
            <a:spLocks noGrp="1"/>
          </p:cNvSpPr>
          <p:nvPr>
            <p:ph type="pic" sz="quarter" idx="10"/>
          </p:nvPr>
        </p:nvSpPr>
        <p:spPr>
          <a:xfrm>
            <a:off x="6275387" y="1016001"/>
            <a:ext cx="5689601" cy="5329238"/>
          </a:xfrm>
        </p:spPr>
        <p:txBody>
          <a:bodyPr anchor="ctr" anchorCtr="0"/>
          <a:lstStyle>
            <a:lvl1pPr marL="0" indent="0" algn="ctr">
              <a:buNone/>
              <a:defRPr sz="1600"/>
            </a:lvl1pPr>
          </a:lstStyle>
          <a:p>
            <a:r>
              <a:rPr lang="sv-SE"/>
              <a:t>Klicka på ikonen för att lägga till en bild</a:t>
            </a:r>
            <a:endParaRPr lang="sv-SE" dirty="0"/>
          </a:p>
        </p:txBody>
      </p:sp>
      <p:pic>
        <p:nvPicPr>
          <p:cNvPr id="5" name="Bildobjekt 4" descr="En bild som visar ritning&#10;&#10;Automatiskt genererad beskrivning">
            <a:extLst>
              <a:ext uri="{FF2B5EF4-FFF2-40B4-BE49-F238E27FC236}">
                <a16:creationId xmlns:a16="http://schemas.microsoft.com/office/drawing/2014/main" id="{E23AF565-B234-4D57-866B-5F21778436CA}"/>
              </a:ext>
            </a:extLst>
          </p:cNvPr>
          <p:cNvPicPr>
            <a:picLocks noChangeAspect="1"/>
          </p:cNvPicPr>
          <p:nvPr userDrawn="1"/>
        </p:nvPicPr>
        <p:blipFill>
          <a:blip r:embed="rId2"/>
          <a:stretch>
            <a:fillRect/>
          </a:stretch>
        </p:blipFill>
        <p:spPr>
          <a:xfrm>
            <a:off x="11420622" y="111458"/>
            <a:ext cx="485360" cy="594598"/>
          </a:xfrm>
          <a:prstGeom prst="rect">
            <a:avLst/>
          </a:prstGeom>
        </p:spPr>
      </p:pic>
    </p:spTree>
    <p:extLst>
      <p:ext uri="{BB962C8B-B14F-4D97-AF65-F5344CB8AC3E}">
        <p14:creationId xmlns:p14="http://schemas.microsoft.com/office/powerpoint/2010/main" val="40060426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Innehåll och bild vänster">
    <p:spTree>
      <p:nvGrpSpPr>
        <p:cNvPr id="1" name=""/>
        <p:cNvGrpSpPr/>
        <p:nvPr/>
      </p:nvGrpSpPr>
      <p:grpSpPr>
        <a:xfrm>
          <a:off x="0" y="0"/>
          <a:ext cx="0" cy="0"/>
          <a:chOff x="0" y="0"/>
          <a:chExt cx="0" cy="0"/>
        </a:xfrm>
      </p:grpSpPr>
      <p:sp>
        <p:nvSpPr>
          <p:cNvPr id="2" name="Rubrik 1"/>
          <p:cNvSpPr>
            <a:spLocks noGrp="1"/>
          </p:cNvSpPr>
          <p:nvPr>
            <p:ph type="title"/>
          </p:nvPr>
        </p:nvSpPr>
        <p:spPr>
          <a:xfrm>
            <a:off x="6275388" y="1010416"/>
            <a:ext cx="5188245" cy="1050159"/>
          </a:xfrm>
        </p:spPr>
        <p:txBody>
          <a:bodyPr/>
          <a:lstStyle/>
          <a:p>
            <a:r>
              <a:rPr lang="sv-SE"/>
              <a:t>Klicka här för att ändra mall för rubrikformat</a:t>
            </a:r>
            <a:endParaRPr lang="sv-SE" dirty="0"/>
          </a:p>
        </p:txBody>
      </p:sp>
      <p:sp>
        <p:nvSpPr>
          <p:cNvPr id="8" name="Platshållare för innehåll 2">
            <a:extLst>
              <a:ext uri="{FF2B5EF4-FFF2-40B4-BE49-F238E27FC236}">
                <a16:creationId xmlns:a16="http://schemas.microsoft.com/office/drawing/2014/main" id="{1834254C-9BAD-4CF9-998E-CD43CA703D97}"/>
              </a:ext>
            </a:extLst>
          </p:cNvPr>
          <p:cNvSpPr>
            <a:spLocks noGrp="1"/>
          </p:cNvSpPr>
          <p:nvPr>
            <p:ph idx="1"/>
          </p:nvPr>
        </p:nvSpPr>
        <p:spPr>
          <a:xfrm>
            <a:off x="6275388" y="2420938"/>
            <a:ext cx="5689600" cy="39243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p:txBody>
      </p:sp>
      <p:sp>
        <p:nvSpPr>
          <p:cNvPr id="6" name="Platshållare för bild 5">
            <a:extLst>
              <a:ext uri="{FF2B5EF4-FFF2-40B4-BE49-F238E27FC236}">
                <a16:creationId xmlns:a16="http://schemas.microsoft.com/office/drawing/2014/main" id="{0091C627-AF69-4108-A4C8-11AD5D161494}"/>
              </a:ext>
            </a:extLst>
          </p:cNvPr>
          <p:cNvSpPr>
            <a:spLocks noGrp="1"/>
          </p:cNvSpPr>
          <p:nvPr>
            <p:ph type="pic" sz="quarter" idx="10"/>
          </p:nvPr>
        </p:nvSpPr>
        <p:spPr>
          <a:xfrm>
            <a:off x="745908" y="1010417"/>
            <a:ext cx="5170705" cy="5334822"/>
          </a:xfrm>
        </p:spPr>
        <p:txBody>
          <a:bodyPr anchor="ctr" anchorCtr="0"/>
          <a:lstStyle>
            <a:lvl1pPr marL="0" indent="0" algn="ctr">
              <a:buNone/>
              <a:defRPr sz="1600"/>
            </a:lvl1pPr>
          </a:lstStyle>
          <a:p>
            <a:r>
              <a:rPr lang="sv-SE"/>
              <a:t>Klicka på ikonen för att lägga till en bild</a:t>
            </a:r>
            <a:endParaRPr lang="sv-SE" dirty="0"/>
          </a:p>
        </p:txBody>
      </p:sp>
      <p:pic>
        <p:nvPicPr>
          <p:cNvPr id="5" name="Bildobjekt 4" descr="En bild som visar ritning&#10;&#10;Automatiskt genererad beskrivning">
            <a:extLst>
              <a:ext uri="{FF2B5EF4-FFF2-40B4-BE49-F238E27FC236}">
                <a16:creationId xmlns:a16="http://schemas.microsoft.com/office/drawing/2014/main" id="{5A4A8001-1E7B-43A1-A269-1B2FE6867EA7}"/>
              </a:ext>
            </a:extLst>
          </p:cNvPr>
          <p:cNvPicPr>
            <a:picLocks noChangeAspect="1"/>
          </p:cNvPicPr>
          <p:nvPr userDrawn="1"/>
        </p:nvPicPr>
        <p:blipFill>
          <a:blip r:embed="rId2"/>
          <a:stretch>
            <a:fillRect/>
          </a:stretch>
        </p:blipFill>
        <p:spPr>
          <a:xfrm>
            <a:off x="11420622" y="111458"/>
            <a:ext cx="485360" cy="594598"/>
          </a:xfrm>
          <a:prstGeom prst="rect">
            <a:avLst/>
          </a:prstGeom>
        </p:spPr>
      </p:pic>
    </p:spTree>
    <p:extLst>
      <p:ext uri="{BB962C8B-B14F-4D97-AF65-F5344CB8AC3E}">
        <p14:creationId xmlns:p14="http://schemas.microsoft.com/office/powerpoint/2010/main" val="4161597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7.xml"/><Relationship Id="rId1"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757195" y="1015999"/>
            <a:ext cx="9663443" cy="1044575"/>
          </a:xfrm>
          <a:prstGeom prst="rect">
            <a:avLst/>
          </a:prstGeom>
        </p:spPr>
        <p:txBody>
          <a:bodyPr vert="horz" lIns="0" tIns="0" rIns="0" bIns="0" rtlCol="0" anchor="b" anchorCtr="0">
            <a:noAutofit/>
          </a:bodyPr>
          <a:lstStyle/>
          <a:p>
            <a:r>
              <a:rPr lang="sv-SE" dirty="0"/>
              <a:t>Klicka här för att ändra format</a:t>
            </a:r>
          </a:p>
        </p:txBody>
      </p:sp>
      <p:sp>
        <p:nvSpPr>
          <p:cNvPr id="3" name="Platshållare för text 2"/>
          <p:cNvSpPr>
            <a:spLocks noGrp="1"/>
          </p:cNvSpPr>
          <p:nvPr>
            <p:ph type="body" idx="1"/>
          </p:nvPr>
        </p:nvSpPr>
        <p:spPr>
          <a:xfrm>
            <a:off x="739603" y="2420938"/>
            <a:ext cx="10612609" cy="3924300"/>
          </a:xfrm>
          <a:prstGeom prst="rect">
            <a:avLst/>
          </a:prstGeom>
        </p:spPr>
        <p:txBody>
          <a:bodyPr vert="horz" lIns="0" tIns="0" rIns="0" bIns="0" rtlCol="0">
            <a:noAutofit/>
          </a:bodyPr>
          <a:lstStyle/>
          <a:p>
            <a:pPr lvl="0"/>
            <a:r>
              <a:rPr lang="sv-SE" dirty="0"/>
              <a:t>Redigera format för bakgrundstext </a:t>
            </a:r>
          </a:p>
          <a:p>
            <a:pPr lvl="1"/>
            <a:r>
              <a:rPr lang="sv-SE" dirty="0"/>
              <a:t>Nivå två</a:t>
            </a:r>
          </a:p>
          <a:p>
            <a:pPr lvl="2"/>
            <a:r>
              <a:rPr lang="sv-SE" dirty="0"/>
              <a:t>Nivå tre</a:t>
            </a:r>
          </a:p>
          <a:p>
            <a:pPr lvl="3"/>
            <a:r>
              <a:rPr lang="sv-SE" dirty="0"/>
              <a:t>Nivå fyra</a:t>
            </a:r>
          </a:p>
        </p:txBody>
      </p:sp>
      <p:pic>
        <p:nvPicPr>
          <p:cNvPr id="6" name="Bildobjekt 5">
            <a:extLst>
              <a:ext uri="{FF2B5EF4-FFF2-40B4-BE49-F238E27FC236}">
                <a16:creationId xmlns:a16="http://schemas.microsoft.com/office/drawing/2014/main" id="{EE4FF12C-F9DF-4D72-AE70-50C890BC6E3F}"/>
              </a:ext>
            </a:extLst>
          </p:cNvPr>
          <p:cNvPicPr>
            <a:picLocks noChangeAspect="1"/>
          </p:cNvPicPr>
          <p:nvPr userDrawn="1"/>
        </p:nvPicPr>
        <p:blipFill>
          <a:blip r:embed="rId17"/>
          <a:srcRect/>
          <a:stretch/>
        </p:blipFill>
        <p:spPr>
          <a:xfrm>
            <a:off x="11553499" y="169070"/>
            <a:ext cx="418909" cy="392904"/>
          </a:xfrm>
          <a:prstGeom prst="rect">
            <a:avLst/>
          </a:prstGeom>
        </p:spPr>
      </p:pic>
    </p:spTree>
    <p:extLst>
      <p:ext uri="{BB962C8B-B14F-4D97-AF65-F5344CB8AC3E}">
        <p14:creationId xmlns:p14="http://schemas.microsoft.com/office/powerpoint/2010/main" val="2492816128"/>
      </p:ext>
    </p:extLst>
  </p:cSld>
  <p:clrMap bg1="lt1" tx1="dk1" bg2="lt2" tx2="dk2" accent1="accent1" accent2="accent2" accent3="accent3" accent4="accent4" accent5="accent5" accent6="accent6" hlink="hlink" folHlink="folHlink"/>
  <p:sldLayoutIdLst>
    <p:sldLayoutId id="2147483676" r:id="rId1"/>
    <p:sldLayoutId id="2147483672" r:id="rId2"/>
    <p:sldLayoutId id="2147483670" r:id="rId3"/>
    <p:sldLayoutId id="2147483673" r:id="rId4"/>
    <p:sldLayoutId id="2147483656" r:id="rId5"/>
    <p:sldLayoutId id="2147483674" r:id="rId6"/>
    <p:sldLayoutId id="2147483652" r:id="rId7"/>
    <p:sldLayoutId id="2147483659" r:id="rId8"/>
    <p:sldLayoutId id="2147483660" r:id="rId9"/>
    <p:sldLayoutId id="2147483669" r:id="rId10"/>
    <p:sldLayoutId id="2147483668" r:id="rId11"/>
    <p:sldLayoutId id="2147483667" r:id="rId12"/>
    <p:sldLayoutId id="2147483666" r:id="rId13"/>
    <p:sldLayoutId id="2147483671" r:id="rId14"/>
    <p:sldLayoutId id="2147483677" r:id="rId15"/>
  </p:sldLayoutIdLst>
  <p:hf sldNum="0" hdr="0" ftr="0" dt="0"/>
  <p:txStyles>
    <p:titleStyle>
      <a:lvl1pPr algn="l" defTabSz="914400" rtl="0" eaLnBrk="1" latinLnBrk="0" hangingPunct="1">
        <a:lnSpc>
          <a:spcPct val="90000"/>
        </a:lnSpc>
        <a:spcBef>
          <a:spcPct val="0"/>
        </a:spcBef>
        <a:buNone/>
        <a:defRPr sz="3800" kern="1200">
          <a:solidFill>
            <a:schemeClr val="tx1"/>
          </a:solidFill>
          <a:latin typeface="+mj-lt"/>
          <a:ea typeface="+mj-ea"/>
          <a:cs typeface="+mj-cs"/>
        </a:defRPr>
      </a:lvl1pPr>
    </p:titleStyle>
    <p:bodyStyle>
      <a:lvl1pPr marL="179388" indent="-179388" algn="l" defTabSz="914400" rtl="0" eaLnBrk="1" latinLnBrk="0" hangingPunct="1">
        <a:lnSpc>
          <a:spcPct val="110000"/>
        </a:lnSpc>
        <a:spcBef>
          <a:spcPts val="1000"/>
        </a:spcBef>
        <a:spcAft>
          <a:spcPts val="600"/>
        </a:spcAft>
        <a:buFont typeface="Arial" panose="020B0604020202020204" pitchFamily="34" charset="0"/>
        <a:buChar char="•"/>
        <a:defRPr sz="2000" kern="1200" baseline="0">
          <a:solidFill>
            <a:schemeClr val="tx1"/>
          </a:solidFill>
          <a:latin typeface="+mn-lt"/>
          <a:ea typeface="+mn-ea"/>
          <a:cs typeface="+mn-cs"/>
        </a:defRPr>
      </a:lvl1pPr>
      <a:lvl2pPr marL="627063" indent="-179388" algn="l" defTabSz="914400" rtl="0" eaLnBrk="1" latinLnBrk="0" hangingPunct="1">
        <a:lnSpc>
          <a:spcPct val="110000"/>
        </a:lnSpc>
        <a:spcBef>
          <a:spcPts val="0"/>
        </a:spcBef>
        <a:spcAft>
          <a:spcPts val="600"/>
        </a:spcAft>
        <a:buFont typeface="Calibri" panose="020F0502020204030204" pitchFamily="34" charset="0"/>
        <a:buChar char="ꟷ"/>
        <a:defRPr sz="1800" kern="1200">
          <a:solidFill>
            <a:schemeClr val="tx1"/>
          </a:solidFill>
          <a:latin typeface="+mn-lt"/>
          <a:ea typeface="+mn-ea"/>
          <a:cs typeface="+mn-cs"/>
        </a:defRPr>
      </a:lvl2pPr>
      <a:lvl3pPr marL="1076325" indent="-177800" algn="l" defTabSz="914400" rtl="0" eaLnBrk="1" latinLnBrk="0" hangingPunct="1">
        <a:lnSpc>
          <a:spcPct val="110000"/>
        </a:lnSpc>
        <a:spcBef>
          <a:spcPts val="0"/>
        </a:spcBef>
        <a:spcAft>
          <a:spcPts val="600"/>
        </a:spcAft>
        <a:buFont typeface="Calibri" panose="020F0502020204030204" pitchFamily="34" charset="0"/>
        <a:buChar char="ꟷ"/>
        <a:defRPr sz="1600" kern="1200">
          <a:solidFill>
            <a:schemeClr val="tx1"/>
          </a:solidFill>
          <a:latin typeface="+mn-lt"/>
          <a:ea typeface="+mn-ea"/>
          <a:cs typeface="+mn-cs"/>
        </a:defRPr>
      </a:lvl3pPr>
      <a:lvl4pPr marL="1524000" indent="-177800" algn="l" defTabSz="914400" rtl="0" eaLnBrk="1" latinLnBrk="0" hangingPunct="1">
        <a:lnSpc>
          <a:spcPct val="110000"/>
        </a:lnSpc>
        <a:spcBef>
          <a:spcPts val="0"/>
        </a:spcBef>
        <a:spcAft>
          <a:spcPts val="600"/>
        </a:spcAft>
        <a:buFont typeface="Calibri" panose="020F0502020204030204" pitchFamily="34" charset="0"/>
        <a:buChar char="ꟷ"/>
        <a:defRPr sz="1600" kern="1200">
          <a:solidFill>
            <a:schemeClr val="tx1"/>
          </a:solidFill>
          <a:latin typeface="+mn-lt"/>
          <a:ea typeface="+mn-ea"/>
          <a:cs typeface="+mn-cs"/>
        </a:defRPr>
      </a:lvl4pPr>
      <a:lvl5pPr marL="1116000" indent="-228600" algn="l" defTabSz="914400" rtl="0" eaLnBrk="1" latinLnBrk="0" hangingPunct="1">
        <a:lnSpc>
          <a:spcPct val="90000"/>
        </a:lnSpc>
        <a:spcBef>
          <a:spcPts val="500"/>
        </a:spcBef>
        <a:buFont typeface="Calibri" panose="020F0502020204030204" pitchFamily="34" charset="0"/>
        <a:buChar char="ꟷ"/>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2" orient="horz" pos="2160" userDrawn="1">
          <p15:clr>
            <a:srgbClr val="F26B43"/>
          </p15:clr>
        </p15:guide>
        <p15:guide id="3" pos="461" userDrawn="1">
          <p15:clr>
            <a:srgbClr val="F26B43"/>
          </p15:clr>
        </p15:guide>
        <p15:guide id="4" pos="7151" userDrawn="1">
          <p15:clr>
            <a:srgbClr val="F26B43"/>
          </p15:clr>
        </p15:guide>
        <p15:guide id="5" orient="horz" pos="3997" userDrawn="1">
          <p15:clr>
            <a:srgbClr val="F26B43"/>
          </p15:clr>
        </p15:guide>
        <p15:guide id="7" orient="horz" pos="1525" userDrawn="1">
          <p15:clr>
            <a:srgbClr val="F26B43"/>
          </p15:clr>
        </p15:guide>
        <p15:guide id="8" orient="horz" pos="1298" userDrawn="1">
          <p15:clr>
            <a:srgbClr val="F26B43"/>
          </p15:clr>
        </p15:guide>
        <p15:guide id="9" orient="horz" pos="640" userDrawn="1">
          <p15:clr>
            <a:srgbClr val="F26B43"/>
          </p15:clr>
        </p15:guide>
        <p15:guide id="10" orient="horz" pos="4247" userDrawn="1">
          <p15:clr>
            <a:srgbClr val="F26B43"/>
          </p15:clr>
        </p15:guide>
        <p15:guide id="11" pos="3727" userDrawn="1">
          <p15:clr>
            <a:srgbClr val="F26B43"/>
          </p15:clr>
        </p15:guide>
        <p15:guide id="12" pos="7537" userDrawn="1">
          <p15:clr>
            <a:srgbClr val="F26B43"/>
          </p15:clr>
        </p15:guide>
        <p15:guide id="13" pos="3953"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DB6A3280-D4EE-4981-85A8-260D27FC60E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4272ABF0-0171-44D6-9C32-0FD5C05B570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7B9C939F-3842-47E1-B135-33A1AF334AE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23DD51-B287-4C44-B435-494DF8F640B0}" type="datetimeFigureOut">
              <a:rPr lang="sv-SE" smtClean="0"/>
              <a:t>2024-09-10</a:t>
            </a:fld>
            <a:endParaRPr lang="sv-SE"/>
          </a:p>
        </p:txBody>
      </p:sp>
      <p:sp>
        <p:nvSpPr>
          <p:cNvPr id="5" name="Platshållare för sidfot 4">
            <a:extLst>
              <a:ext uri="{FF2B5EF4-FFF2-40B4-BE49-F238E27FC236}">
                <a16:creationId xmlns:a16="http://schemas.microsoft.com/office/drawing/2014/main" id="{D84BAF41-77F1-4557-852E-440F0C60163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93F8D33E-EFA9-4B57-82FB-57DA353FAC9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274B66A-0BDD-4EEB-81C9-5A16F202FA6E}" type="slidenum">
              <a:rPr lang="sv-SE" smtClean="0"/>
              <a:t>‹#›</a:t>
            </a:fld>
            <a:endParaRPr lang="sv-SE"/>
          </a:p>
        </p:txBody>
      </p:sp>
    </p:spTree>
    <p:extLst>
      <p:ext uri="{BB962C8B-B14F-4D97-AF65-F5344CB8AC3E}">
        <p14:creationId xmlns:p14="http://schemas.microsoft.com/office/powerpoint/2010/main" val="510825890"/>
      </p:ext>
    </p:extLst>
  </p:cSld>
  <p:clrMap bg1="lt1" tx1="dk1" bg2="lt2" tx2="dk2" accent1="accent1" accent2="accent2" accent3="accent3" accent4="accent4" accent5="accent5" accent6="accent6" hlink="hlink" folHlink="folHlink"/>
  <p:sldLayoutIdLst>
    <p:sldLayoutId id="2147483655" r:id="rId1"/>
    <p:sldLayoutId id="2147483649"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15.xml"/><Relationship Id="rId4" Type="http://schemas.openxmlformats.org/officeDocument/2006/relationships/image" Target="../media/image8.sv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6.xml"/><Relationship Id="rId1" Type="http://schemas.openxmlformats.org/officeDocument/2006/relationships/slideLayout" Target="../slideLayouts/slideLayout10.xml"/><Relationship Id="rId5" Type="http://schemas.openxmlformats.org/officeDocument/2006/relationships/hyperlink" Target="https://creativecommons.org/licenses/by/3.0/" TargetMode="External"/><Relationship Id="rId4" Type="http://schemas.openxmlformats.org/officeDocument/2006/relationships/hyperlink" Target="https://www.flickr.com/photos/wastes/33170782050"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1.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8B41BF5-5AA6-9D37-8357-F93F90B3A311}"/>
              </a:ext>
            </a:extLst>
          </p:cNvPr>
          <p:cNvSpPr>
            <a:spLocks noGrp="1"/>
          </p:cNvSpPr>
          <p:nvPr>
            <p:ph type="ctrTitle"/>
          </p:nvPr>
        </p:nvSpPr>
        <p:spPr>
          <a:xfrm>
            <a:off x="735914" y="1477962"/>
            <a:ext cx="6838858" cy="2173739"/>
          </a:xfrm>
        </p:spPr>
        <p:txBody>
          <a:bodyPr/>
          <a:lstStyle/>
          <a:p>
            <a:r>
              <a:rPr lang="sv-SE" dirty="0"/>
              <a:t>RF-SISU Sörmland</a:t>
            </a:r>
          </a:p>
        </p:txBody>
      </p:sp>
    </p:spTree>
    <p:extLst>
      <p:ext uri="{BB962C8B-B14F-4D97-AF65-F5344CB8AC3E}">
        <p14:creationId xmlns:p14="http://schemas.microsoft.com/office/powerpoint/2010/main" val="7127267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02B4DD0-E9DD-A437-042E-3CF863372070}"/>
              </a:ext>
            </a:extLst>
          </p:cNvPr>
          <p:cNvSpPr>
            <a:spLocks noGrp="1"/>
          </p:cNvSpPr>
          <p:nvPr>
            <p:ph type="title"/>
          </p:nvPr>
        </p:nvSpPr>
        <p:spPr>
          <a:xfrm>
            <a:off x="725688" y="431383"/>
            <a:ext cx="7731938" cy="1039377"/>
          </a:xfrm>
        </p:spPr>
        <p:txBody>
          <a:bodyPr anchor="b">
            <a:normAutofit/>
          </a:bodyPr>
          <a:lstStyle/>
          <a:p>
            <a:r>
              <a:rPr lang="sv-SE" dirty="0"/>
              <a:t>Verktyg för utveckling</a:t>
            </a:r>
          </a:p>
        </p:txBody>
      </p:sp>
      <p:graphicFrame>
        <p:nvGraphicFramePr>
          <p:cNvPr id="5" name="Platshållare för innehåll 2">
            <a:extLst>
              <a:ext uri="{FF2B5EF4-FFF2-40B4-BE49-F238E27FC236}">
                <a16:creationId xmlns:a16="http://schemas.microsoft.com/office/drawing/2014/main" id="{23A27898-3035-C669-999F-3A773B04E85B}"/>
              </a:ext>
            </a:extLst>
          </p:cNvPr>
          <p:cNvGraphicFramePr/>
          <p:nvPr>
            <p:extLst>
              <p:ext uri="{D42A27DB-BD31-4B8C-83A1-F6EECF244321}">
                <p14:modId xmlns:p14="http://schemas.microsoft.com/office/powerpoint/2010/main" val="2880333285"/>
              </p:ext>
            </p:extLst>
          </p:nvPr>
        </p:nvGraphicFramePr>
        <p:xfrm>
          <a:off x="725687" y="1738859"/>
          <a:ext cx="6289709" cy="48493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198716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2AAA0FBA-C43B-4795-8373-4CDF33BEA434}"/>
              </a:ext>
            </a:extLst>
          </p:cNvPr>
          <p:cNvSpPr/>
          <p:nvPr/>
        </p:nvSpPr>
        <p:spPr>
          <a:xfrm>
            <a:off x="728369" y="1016000"/>
            <a:ext cx="5367632" cy="1044575"/>
          </a:xfrm>
          <a:prstGeom prst="rect">
            <a:avLst/>
          </a:prstGeom>
        </p:spPr>
        <p:txBody>
          <a:bodyPr vert="horz" lIns="0" tIns="0" rIns="0" bIns="0" rtlCol="0" anchor="b" anchorCtr="0">
            <a:normAutofit/>
          </a:bodyPr>
          <a:lstStyle/>
          <a:p>
            <a:pPr>
              <a:lnSpc>
                <a:spcPct val="90000"/>
              </a:lnSpc>
              <a:spcBef>
                <a:spcPct val="0"/>
              </a:spcBef>
              <a:spcAft>
                <a:spcPts val="600"/>
              </a:spcAft>
            </a:pPr>
            <a:r>
              <a:rPr lang="sv-SE" sz="2900" b="1" u="sng" kern="1200">
                <a:solidFill>
                  <a:schemeClr val="bg1"/>
                </a:solidFill>
                <a:latin typeface="+mj-lt"/>
                <a:ea typeface="+mj-ea"/>
                <a:cs typeface="+mj-cs"/>
              </a:rPr>
              <a:t>Exempel på Folkbildning i föreningen…</a:t>
            </a:r>
          </a:p>
        </p:txBody>
      </p:sp>
      <p:sp>
        <p:nvSpPr>
          <p:cNvPr id="4" name="Rektangel 3">
            <a:extLst>
              <a:ext uri="{FF2B5EF4-FFF2-40B4-BE49-F238E27FC236}">
                <a16:creationId xmlns:a16="http://schemas.microsoft.com/office/drawing/2014/main" id="{2707DF45-34AD-4752-8ED8-73EB74F2BDBA}"/>
              </a:ext>
            </a:extLst>
          </p:cNvPr>
          <p:cNvSpPr/>
          <p:nvPr/>
        </p:nvSpPr>
        <p:spPr>
          <a:xfrm>
            <a:off x="725688" y="2173574"/>
            <a:ext cx="5367633" cy="4171664"/>
          </a:xfrm>
          <a:prstGeom prst="rect">
            <a:avLst/>
          </a:prstGeom>
        </p:spPr>
        <p:txBody>
          <a:bodyPr vert="horz" lIns="0" tIns="0" rIns="0" bIns="0" rtlCol="0">
            <a:normAutofit/>
          </a:bodyPr>
          <a:lstStyle/>
          <a:p>
            <a:pPr>
              <a:spcBef>
                <a:spcPts val="1000"/>
              </a:spcBef>
              <a:spcAft>
                <a:spcPts val="600"/>
              </a:spcAft>
            </a:pPr>
            <a:br>
              <a:rPr lang="sv-SE" sz="1700" kern="1200" baseline="0" dirty="0">
                <a:solidFill>
                  <a:schemeClr val="bg1"/>
                </a:solidFill>
                <a:latin typeface="+mn-lt"/>
                <a:ea typeface="+mn-ea"/>
                <a:cs typeface="+mn-cs"/>
              </a:rPr>
            </a:br>
            <a:r>
              <a:rPr lang="sv-SE" sz="1700" kern="1200" baseline="0" dirty="0" err="1">
                <a:solidFill>
                  <a:schemeClr val="bg1"/>
                </a:solidFill>
                <a:latin typeface="+mn-lt"/>
                <a:ea typeface="+mn-ea"/>
                <a:cs typeface="+mn-cs"/>
              </a:rPr>
              <a:t>Teambuilding</a:t>
            </a:r>
            <a:r>
              <a:rPr lang="sv-SE" sz="1700" kern="1200" baseline="0" dirty="0">
                <a:solidFill>
                  <a:schemeClr val="bg1"/>
                </a:solidFill>
                <a:latin typeface="+mn-lt"/>
                <a:ea typeface="+mn-ea"/>
                <a:cs typeface="+mn-cs"/>
              </a:rPr>
              <a:t> 		Tränarträffar </a:t>
            </a:r>
          </a:p>
          <a:p>
            <a:pPr>
              <a:spcBef>
                <a:spcPts val="1000"/>
              </a:spcBef>
              <a:spcAft>
                <a:spcPts val="600"/>
              </a:spcAft>
            </a:pPr>
            <a:r>
              <a:rPr lang="sv-SE" sz="1700" kern="1200" baseline="0" dirty="0">
                <a:solidFill>
                  <a:schemeClr val="bg1"/>
                </a:solidFill>
                <a:latin typeface="+mn-lt"/>
                <a:ea typeface="+mn-ea"/>
                <a:cs typeface="+mn-cs"/>
              </a:rPr>
              <a:t> Teori                                      Processer</a:t>
            </a:r>
            <a:br>
              <a:rPr lang="sv-SE" sz="1700" kern="1200" baseline="0" dirty="0">
                <a:solidFill>
                  <a:schemeClr val="bg1"/>
                </a:solidFill>
                <a:latin typeface="+mn-lt"/>
                <a:ea typeface="+mn-ea"/>
                <a:cs typeface="+mn-cs"/>
              </a:rPr>
            </a:br>
            <a:br>
              <a:rPr lang="sv-SE" sz="1700" kern="1200" baseline="0" dirty="0">
                <a:solidFill>
                  <a:schemeClr val="bg1"/>
                </a:solidFill>
                <a:latin typeface="+mn-lt"/>
                <a:ea typeface="+mn-ea"/>
                <a:cs typeface="+mn-cs"/>
              </a:rPr>
            </a:br>
            <a:r>
              <a:rPr lang="sv-SE" sz="1700" kern="1200" baseline="0" dirty="0">
                <a:solidFill>
                  <a:schemeClr val="bg1"/>
                </a:solidFill>
                <a:latin typeface="+mn-lt"/>
                <a:ea typeface="+mn-ea"/>
                <a:cs typeface="+mn-cs"/>
              </a:rPr>
              <a:t>Styrelsearbete		Valberedningen 	      	</a:t>
            </a:r>
            <a:br>
              <a:rPr lang="sv-SE" sz="1700" kern="1200" baseline="0" dirty="0">
                <a:solidFill>
                  <a:schemeClr val="bg1"/>
                </a:solidFill>
                <a:latin typeface="+mn-lt"/>
                <a:ea typeface="+mn-ea"/>
                <a:cs typeface="+mn-cs"/>
              </a:rPr>
            </a:br>
            <a:r>
              <a:rPr lang="sv-SE" sz="1700" kern="1200" baseline="0" dirty="0">
                <a:solidFill>
                  <a:schemeClr val="bg1"/>
                </a:solidFill>
                <a:latin typeface="+mn-lt"/>
                <a:ea typeface="+mn-ea"/>
                <a:cs typeface="+mn-cs"/>
              </a:rPr>
              <a:t>Marknadsgruppen    	Ungdomskommittén		</a:t>
            </a:r>
            <a:br>
              <a:rPr lang="sv-SE" sz="1700" kern="1200" baseline="0" dirty="0">
                <a:solidFill>
                  <a:schemeClr val="bg1"/>
                </a:solidFill>
                <a:latin typeface="+mn-lt"/>
                <a:ea typeface="+mn-ea"/>
                <a:cs typeface="+mn-cs"/>
              </a:rPr>
            </a:br>
            <a:r>
              <a:rPr lang="sv-SE" sz="1700" kern="1200" baseline="0" dirty="0">
                <a:solidFill>
                  <a:schemeClr val="bg1"/>
                </a:solidFill>
                <a:latin typeface="+mn-lt"/>
                <a:ea typeface="+mn-ea"/>
                <a:cs typeface="+mn-cs"/>
              </a:rPr>
              <a:t>Föräldragrupper		Sportkommittén </a:t>
            </a:r>
            <a:br>
              <a:rPr lang="sv-SE" sz="1700" kern="1200" baseline="0" dirty="0">
                <a:solidFill>
                  <a:schemeClr val="bg1"/>
                </a:solidFill>
                <a:latin typeface="+mn-lt"/>
                <a:ea typeface="+mn-ea"/>
                <a:cs typeface="+mn-cs"/>
              </a:rPr>
            </a:br>
            <a:br>
              <a:rPr lang="sv-SE" sz="1700" kern="1200" baseline="0" dirty="0">
                <a:solidFill>
                  <a:schemeClr val="bg1"/>
                </a:solidFill>
                <a:latin typeface="+mn-lt"/>
                <a:ea typeface="+mn-ea"/>
                <a:cs typeface="+mn-cs"/>
              </a:rPr>
            </a:br>
            <a:r>
              <a:rPr lang="sv-SE" sz="1700" kern="1200" baseline="0" dirty="0">
                <a:solidFill>
                  <a:schemeClr val="bg1"/>
                </a:solidFill>
                <a:latin typeface="+mn-lt"/>
                <a:ea typeface="+mn-ea"/>
                <a:cs typeface="+mn-cs"/>
              </a:rPr>
              <a:t>Arrangemang		Utbildningsgruppen	 	</a:t>
            </a:r>
            <a:br>
              <a:rPr lang="sv-SE" sz="1700" kern="1200" baseline="0" dirty="0">
                <a:solidFill>
                  <a:schemeClr val="bg1"/>
                </a:solidFill>
                <a:latin typeface="+mn-lt"/>
                <a:ea typeface="+mn-ea"/>
                <a:cs typeface="+mn-cs"/>
              </a:rPr>
            </a:br>
            <a:r>
              <a:rPr lang="sv-SE" sz="1700" kern="1200" baseline="0" dirty="0">
                <a:solidFill>
                  <a:schemeClr val="bg1"/>
                </a:solidFill>
                <a:latin typeface="+mn-lt"/>
                <a:ea typeface="+mn-ea"/>
                <a:cs typeface="+mn-cs"/>
              </a:rPr>
              <a:t>Arena/anläggningsutveckling		</a:t>
            </a:r>
            <a:br>
              <a:rPr lang="sv-SE" sz="1700" kern="1200" baseline="0" dirty="0">
                <a:solidFill>
                  <a:schemeClr val="bg1"/>
                </a:solidFill>
                <a:latin typeface="+mn-lt"/>
                <a:ea typeface="+mn-ea"/>
                <a:cs typeface="+mn-cs"/>
              </a:rPr>
            </a:br>
            <a:r>
              <a:rPr lang="sv-SE" sz="1700" kern="1200" baseline="0" dirty="0">
                <a:solidFill>
                  <a:schemeClr val="bg1"/>
                </a:solidFill>
                <a:latin typeface="+mn-lt"/>
                <a:ea typeface="+mn-ea"/>
                <a:cs typeface="+mn-cs"/>
              </a:rPr>
              <a:t>Planeringsarbete		</a:t>
            </a:r>
          </a:p>
        </p:txBody>
      </p:sp>
    </p:spTree>
    <p:extLst>
      <p:ext uri="{BB962C8B-B14F-4D97-AF65-F5344CB8AC3E}">
        <p14:creationId xmlns:p14="http://schemas.microsoft.com/office/powerpoint/2010/main" val="14126597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4AE0F3CE-CAA4-0B66-12DC-9267434D7316}"/>
              </a:ext>
            </a:extLst>
          </p:cNvPr>
          <p:cNvSpPr>
            <a:spLocks noGrp="1"/>
          </p:cNvSpPr>
          <p:nvPr>
            <p:ph type="title"/>
          </p:nvPr>
        </p:nvSpPr>
        <p:spPr>
          <a:xfrm>
            <a:off x="725688" y="512762"/>
            <a:ext cx="7731938" cy="1039377"/>
          </a:xfrm>
        </p:spPr>
        <p:txBody>
          <a:bodyPr vert="horz" lIns="0" tIns="0" rIns="0" bIns="0" rtlCol="0" anchor="b" anchorCtr="0">
            <a:normAutofit/>
          </a:bodyPr>
          <a:lstStyle/>
          <a:p>
            <a:r>
              <a:rPr lang="sv-SE" sz="3500" kern="1200" dirty="0"/>
              <a:t>Exempel på utbildningsinriktningar</a:t>
            </a:r>
          </a:p>
        </p:txBody>
      </p:sp>
      <p:sp>
        <p:nvSpPr>
          <p:cNvPr id="23" name="Content Placeholder 2">
            <a:extLst>
              <a:ext uri="{FF2B5EF4-FFF2-40B4-BE49-F238E27FC236}">
                <a16:creationId xmlns:a16="http://schemas.microsoft.com/office/drawing/2014/main" id="{EB93B737-6CA6-A105-11C1-C3D49CCEE260}"/>
              </a:ext>
            </a:extLst>
          </p:cNvPr>
          <p:cNvSpPr>
            <a:spLocks noGrp="1"/>
          </p:cNvSpPr>
          <p:nvPr>
            <p:ph idx="1"/>
          </p:nvPr>
        </p:nvSpPr>
        <p:spPr>
          <a:xfrm>
            <a:off x="725688" y="2420938"/>
            <a:ext cx="5370312" cy="3924300"/>
          </a:xfrm>
        </p:spPr>
        <p:txBody>
          <a:bodyPr vert="horz" lIns="0" tIns="0" rIns="0" bIns="0" rtlCol="0">
            <a:normAutofit/>
          </a:bodyPr>
          <a:lstStyle/>
          <a:p>
            <a:pPr marL="0" fontAlgn="b">
              <a:lnSpc>
                <a:spcPct val="100000"/>
              </a:lnSpc>
              <a:spcBef>
                <a:spcPts val="0"/>
              </a:spcBef>
            </a:pPr>
            <a:endParaRPr lang="sv-SE" sz="1300" b="0" i="0" u="none" strike="noStrike" dirty="0">
              <a:effectLst/>
            </a:endParaRPr>
          </a:p>
          <a:p>
            <a:pPr>
              <a:lnSpc>
                <a:spcPct val="100000"/>
              </a:lnSpc>
            </a:pPr>
            <a:endParaRPr lang="sv-SE" sz="1300" dirty="0"/>
          </a:p>
        </p:txBody>
      </p:sp>
      <p:graphicFrame>
        <p:nvGraphicFramePr>
          <p:cNvPr id="2" name="Tabell 1">
            <a:extLst>
              <a:ext uri="{FF2B5EF4-FFF2-40B4-BE49-F238E27FC236}">
                <a16:creationId xmlns:a16="http://schemas.microsoft.com/office/drawing/2014/main" id="{5073A162-B56F-5A54-835B-5BFB9BB37AAE}"/>
              </a:ext>
            </a:extLst>
          </p:cNvPr>
          <p:cNvGraphicFramePr>
            <a:graphicFrameLocks noGrp="1"/>
          </p:cNvGraphicFramePr>
          <p:nvPr>
            <p:extLst>
              <p:ext uri="{D42A27DB-BD31-4B8C-83A1-F6EECF244321}">
                <p14:modId xmlns:p14="http://schemas.microsoft.com/office/powerpoint/2010/main" val="3210654812"/>
              </p:ext>
            </p:extLst>
          </p:nvPr>
        </p:nvGraphicFramePr>
        <p:xfrm>
          <a:off x="725688" y="1552139"/>
          <a:ext cx="5146792" cy="4989771"/>
        </p:xfrm>
        <a:graphic>
          <a:graphicData uri="http://schemas.openxmlformats.org/drawingml/2006/table">
            <a:tbl>
              <a:tblPr>
                <a:tableStyleId>{5C22544A-7EE6-4342-B048-85BDC9FD1C3A}</a:tableStyleId>
              </a:tblPr>
              <a:tblGrid>
                <a:gridCol w="2835227">
                  <a:extLst>
                    <a:ext uri="{9D8B030D-6E8A-4147-A177-3AD203B41FA5}">
                      <a16:colId xmlns:a16="http://schemas.microsoft.com/office/drawing/2014/main" val="1714724518"/>
                    </a:ext>
                  </a:extLst>
                </a:gridCol>
                <a:gridCol w="1296830">
                  <a:extLst>
                    <a:ext uri="{9D8B030D-6E8A-4147-A177-3AD203B41FA5}">
                      <a16:colId xmlns:a16="http://schemas.microsoft.com/office/drawing/2014/main" val="2942101633"/>
                    </a:ext>
                  </a:extLst>
                </a:gridCol>
                <a:gridCol w="1014735">
                  <a:extLst>
                    <a:ext uri="{9D8B030D-6E8A-4147-A177-3AD203B41FA5}">
                      <a16:colId xmlns:a16="http://schemas.microsoft.com/office/drawing/2014/main" val="196579260"/>
                    </a:ext>
                  </a:extLst>
                </a:gridCol>
              </a:tblGrid>
              <a:tr h="207383">
                <a:tc>
                  <a:txBody>
                    <a:bodyPr/>
                    <a:lstStyle/>
                    <a:p>
                      <a:pPr algn="l" fontAlgn="b"/>
                      <a:r>
                        <a:rPr lang="sv-SE" sz="1200" b="1" u="none" strike="noStrike" dirty="0">
                          <a:effectLst/>
                          <a:highlight>
                            <a:srgbClr val="E5E5E5"/>
                          </a:highlight>
                        </a:rPr>
                        <a:t>Utbildningsinriktning</a:t>
                      </a:r>
                      <a:endParaRPr lang="sv-SE" sz="1200" b="1" i="0" u="none" strike="noStrike" dirty="0">
                        <a:effectLst/>
                        <a:highlight>
                          <a:srgbClr val="E5E5E5"/>
                        </a:highlight>
                        <a:latin typeface="Calibri" panose="020F0502020204030204" pitchFamily="34" charset="0"/>
                      </a:endParaRPr>
                    </a:p>
                  </a:txBody>
                  <a:tcPr marL="5389" marR="5389" marT="5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sv-SE" sz="1200" b="1" u="none" strike="noStrike" dirty="0">
                          <a:effectLst/>
                          <a:highlight>
                            <a:srgbClr val="E5E5E5"/>
                          </a:highlight>
                        </a:rPr>
                        <a:t>Verksamhetsform</a:t>
                      </a:r>
                      <a:endParaRPr lang="sv-SE" sz="1200" b="1" i="0" u="none" strike="noStrike" dirty="0">
                        <a:effectLst/>
                        <a:highlight>
                          <a:srgbClr val="E5E5E5"/>
                        </a:highlight>
                        <a:latin typeface="Calibri" panose="020F0502020204030204" pitchFamily="34" charset="0"/>
                      </a:endParaRPr>
                    </a:p>
                  </a:txBody>
                  <a:tcPr marL="5389" marR="5389" marT="5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sv-SE" sz="1200" b="1" u="none" strike="noStrike" dirty="0">
                          <a:effectLst/>
                          <a:highlight>
                            <a:srgbClr val="E5E5E5"/>
                          </a:highlight>
                        </a:rPr>
                        <a:t>Antal Deltagare</a:t>
                      </a:r>
                      <a:endParaRPr lang="sv-SE" sz="1200" b="1" i="0" u="none" strike="noStrike" dirty="0">
                        <a:effectLst/>
                        <a:highlight>
                          <a:srgbClr val="E5E5E5"/>
                        </a:highlight>
                        <a:latin typeface="Calibri" panose="020F0502020204030204" pitchFamily="34" charset="0"/>
                      </a:endParaRPr>
                    </a:p>
                  </a:txBody>
                  <a:tcPr marL="5389" marR="5389" marT="5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70866549"/>
                  </a:ext>
                </a:extLst>
              </a:tr>
              <a:tr h="244872">
                <a:tc>
                  <a:txBody>
                    <a:bodyPr/>
                    <a:lstStyle/>
                    <a:p>
                      <a:pPr algn="l" fontAlgn="b"/>
                      <a:r>
                        <a:rPr lang="sv-SE" sz="1200" u="none" strike="noStrike">
                          <a:effectLst/>
                        </a:rPr>
                        <a:t>Samverkan Röd/Junior HT 2024</a:t>
                      </a:r>
                      <a:endParaRPr lang="sv-SE" sz="1200" b="0" i="0" u="none" strike="noStrike">
                        <a:effectLst/>
                        <a:latin typeface="Calibri" panose="020F0502020204030204" pitchFamily="34" charset="0"/>
                      </a:endParaRPr>
                    </a:p>
                  </a:txBody>
                  <a:tcPr marL="5389" marR="5389" marT="5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sv-SE" sz="1200" u="none" strike="noStrike" dirty="0" err="1">
                          <a:effectLst/>
                        </a:rPr>
                        <a:t>Lärgrupp</a:t>
                      </a:r>
                      <a:endParaRPr lang="sv-SE" sz="1200" b="0" i="0" u="none" strike="noStrike" dirty="0">
                        <a:effectLst/>
                        <a:latin typeface="Calibri" panose="020F0502020204030204" pitchFamily="34" charset="0"/>
                      </a:endParaRPr>
                    </a:p>
                  </a:txBody>
                  <a:tcPr marL="5389" marR="5389" marT="5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sv-SE" sz="1200" u="none" strike="noStrike" dirty="0">
                          <a:effectLst/>
                        </a:rPr>
                        <a:t>9</a:t>
                      </a:r>
                      <a:endParaRPr lang="sv-SE" sz="1200" b="0" i="0" u="none" strike="noStrike" dirty="0">
                        <a:effectLst/>
                        <a:latin typeface="Calibri" panose="020F0502020204030204" pitchFamily="34" charset="0"/>
                      </a:endParaRPr>
                    </a:p>
                  </a:txBody>
                  <a:tcPr marL="5389" marR="5389" marT="5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25590796"/>
                  </a:ext>
                </a:extLst>
              </a:tr>
              <a:tr h="244872">
                <a:tc>
                  <a:txBody>
                    <a:bodyPr/>
                    <a:lstStyle/>
                    <a:p>
                      <a:pPr algn="l" fontAlgn="b"/>
                      <a:r>
                        <a:rPr lang="sv-SE" sz="1200" u="none" strike="noStrike">
                          <a:effectLst/>
                        </a:rPr>
                        <a:t>En Tröja för alla</a:t>
                      </a:r>
                      <a:endParaRPr lang="sv-SE" sz="1200" b="0" i="0" u="none" strike="noStrike">
                        <a:effectLst/>
                        <a:latin typeface="Calibri" panose="020F0502020204030204" pitchFamily="34" charset="0"/>
                      </a:endParaRPr>
                    </a:p>
                  </a:txBody>
                  <a:tcPr marL="5389" marR="5389" marT="5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sv-SE" sz="1200" u="none" strike="noStrike">
                          <a:effectLst/>
                        </a:rPr>
                        <a:t>Lärgrupp</a:t>
                      </a:r>
                      <a:endParaRPr lang="sv-SE" sz="1200" b="0" i="0" u="none" strike="noStrike">
                        <a:effectLst/>
                        <a:latin typeface="Calibri" panose="020F0502020204030204" pitchFamily="34" charset="0"/>
                      </a:endParaRPr>
                    </a:p>
                  </a:txBody>
                  <a:tcPr marL="5389" marR="5389" marT="5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sv-SE" sz="1200" u="none" strike="noStrike" dirty="0">
                          <a:effectLst/>
                        </a:rPr>
                        <a:t>48</a:t>
                      </a:r>
                      <a:endParaRPr lang="sv-SE" sz="1200" b="0" i="0" u="none" strike="noStrike" dirty="0">
                        <a:effectLst/>
                        <a:latin typeface="Calibri" panose="020F0502020204030204" pitchFamily="34" charset="0"/>
                      </a:endParaRPr>
                    </a:p>
                  </a:txBody>
                  <a:tcPr marL="5389" marR="5389" marT="5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28893791"/>
                  </a:ext>
                </a:extLst>
              </a:tr>
              <a:tr h="244872">
                <a:tc>
                  <a:txBody>
                    <a:bodyPr/>
                    <a:lstStyle/>
                    <a:p>
                      <a:pPr algn="l" fontAlgn="b"/>
                      <a:r>
                        <a:rPr lang="sv-SE" sz="1200" u="none" strike="noStrike">
                          <a:effectLst/>
                        </a:rPr>
                        <a:t>Överlämning IdrottOnline</a:t>
                      </a:r>
                      <a:endParaRPr lang="sv-SE" sz="1200" b="0" i="0" u="none" strike="noStrike">
                        <a:effectLst/>
                        <a:latin typeface="Calibri" panose="020F0502020204030204" pitchFamily="34" charset="0"/>
                      </a:endParaRPr>
                    </a:p>
                  </a:txBody>
                  <a:tcPr marL="5389" marR="5389" marT="5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sv-SE" sz="1200" u="none" strike="noStrike">
                          <a:effectLst/>
                        </a:rPr>
                        <a:t>Föreningsbesök</a:t>
                      </a:r>
                      <a:endParaRPr lang="sv-SE" sz="1200" b="0" i="0" u="none" strike="noStrike">
                        <a:effectLst/>
                        <a:latin typeface="Calibri" panose="020F0502020204030204" pitchFamily="34" charset="0"/>
                      </a:endParaRPr>
                    </a:p>
                  </a:txBody>
                  <a:tcPr marL="5389" marR="5389" marT="5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sv-SE" sz="1200" u="none" strike="noStrike" dirty="0">
                          <a:effectLst/>
                        </a:rPr>
                        <a:t>1</a:t>
                      </a:r>
                      <a:endParaRPr lang="sv-SE" sz="1200" b="0" i="0" u="none" strike="noStrike" dirty="0">
                        <a:effectLst/>
                        <a:latin typeface="Calibri" panose="020F0502020204030204" pitchFamily="34" charset="0"/>
                      </a:endParaRPr>
                    </a:p>
                  </a:txBody>
                  <a:tcPr marL="5389" marR="5389" marT="5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09323990"/>
                  </a:ext>
                </a:extLst>
              </a:tr>
              <a:tr h="244872">
                <a:tc>
                  <a:txBody>
                    <a:bodyPr/>
                    <a:lstStyle/>
                    <a:p>
                      <a:pPr algn="l" fontAlgn="b"/>
                      <a:r>
                        <a:rPr lang="sv-SE" sz="1200" u="none" strike="noStrike">
                          <a:effectLst/>
                        </a:rPr>
                        <a:t>Uppflyttningsträffar 2024</a:t>
                      </a:r>
                      <a:endParaRPr lang="sv-SE" sz="1200" b="0" i="0" u="none" strike="noStrike">
                        <a:effectLst/>
                        <a:latin typeface="Calibri" panose="020F0502020204030204" pitchFamily="34" charset="0"/>
                      </a:endParaRPr>
                    </a:p>
                  </a:txBody>
                  <a:tcPr marL="5389" marR="5389" marT="5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sv-SE" sz="1200" u="none" strike="noStrike">
                          <a:effectLst/>
                        </a:rPr>
                        <a:t>Lärgrupp</a:t>
                      </a:r>
                      <a:endParaRPr lang="sv-SE" sz="1200" b="0" i="0" u="none" strike="noStrike">
                        <a:effectLst/>
                        <a:latin typeface="Calibri" panose="020F0502020204030204" pitchFamily="34" charset="0"/>
                      </a:endParaRPr>
                    </a:p>
                  </a:txBody>
                  <a:tcPr marL="5389" marR="5389" marT="5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sv-SE" sz="1200" u="none" strike="noStrike" dirty="0">
                          <a:effectLst/>
                        </a:rPr>
                        <a:t>33</a:t>
                      </a:r>
                      <a:endParaRPr lang="sv-SE" sz="1200" b="0" i="0" u="none" strike="noStrike" dirty="0">
                        <a:effectLst/>
                        <a:latin typeface="Calibri" panose="020F0502020204030204" pitchFamily="34" charset="0"/>
                      </a:endParaRPr>
                    </a:p>
                  </a:txBody>
                  <a:tcPr marL="5389" marR="5389" marT="5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40135959"/>
                  </a:ext>
                </a:extLst>
              </a:tr>
              <a:tr h="244872">
                <a:tc>
                  <a:txBody>
                    <a:bodyPr/>
                    <a:lstStyle/>
                    <a:p>
                      <a:pPr algn="l" fontAlgn="b"/>
                      <a:r>
                        <a:rPr lang="sv-SE" sz="1200" u="none" strike="noStrike">
                          <a:effectLst/>
                        </a:rPr>
                        <a:t>Planeringsträffar 20-års jubileum</a:t>
                      </a:r>
                      <a:endParaRPr lang="sv-SE" sz="1200" b="0" i="0" u="none" strike="noStrike">
                        <a:effectLst/>
                        <a:latin typeface="Calibri" panose="020F0502020204030204" pitchFamily="34" charset="0"/>
                      </a:endParaRPr>
                    </a:p>
                  </a:txBody>
                  <a:tcPr marL="5389" marR="5389" marT="5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sv-SE" sz="1200" u="none" strike="noStrike">
                          <a:effectLst/>
                        </a:rPr>
                        <a:t>Lärgrupp</a:t>
                      </a:r>
                      <a:endParaRPr lang="sv-SE" sz="1200" b="0" i="0" u="none" strike="noStrike">
                        <a:effectLst/>
                        <a:latin typeface="Calibri" panose="020F0502020204030204" pitchFamily="34" charset="0"/>
                      </a:endParaRPr>
                    </a:p>
                  </a:txBody>
                  <a:tcPr marL="5389" marR="5389" marT="5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sv-SE" sz="1200" u="none" strike="noStrike" dirty="0">
                          <a:effectLst/>
                        </a:rPr>
                        <a:t>7</a:t>
                      </a:r>
                      <a:endParaRPr lang="sv-SE" sz="1200" b="0" i="0" u="none" strike="noStrike" dirty="0">
                        <a:effectLst/>
                        <a:latin typeface="Calibri" panose="020F0502020204030204" pitchFamily="34" charset="0"/>
                      </a:endParaRPr>
                    </a:p>
                  </a:txBody>
                  <a:tcPr marL="5389" marR="5389" marT="5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03516165"/>
                  </a:ext>
                </a:extLst>
              </a:tr>
              <a:tr h="244872">
                <a:tc>
                  <a:txBody>
                    <a:bodyPr/>
                    <a:lstStyle/>
                    <a:p>
                      <a:pPr algn="l" fontAlgn="b"/>
                      <a:r>
                        <a:rPr lang="sv-SE" sz="1200" u="none" strike="noStrike">
                          <a:effectLst/>
                        </a:rPr>
                        <a:t>Nätverksträff</a:t>
                      </a:r>
                      <a:endParaRPr lang="sv-SE" sz="1200" b="0" i="0" u="none" strike="noStrike">
                        <a:effectLst/>
                        <a:latin typeface="Calibri" panose="020F0502020204030204" pitchFamily="34" charset="0"/>
                      </a:endParaRPr>
                    </a:p>
                  </a:txBody>
                  <a:tcPr marL="5389" marR="5389" marT="5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sv-SE" sz="1200" u="none" strike="noStrike">
                          <a:effectLst/>
                        </a:rPr>
                        <a:t>Föreningsbesök</a:t>
                      </a:r>
                      <a:endParaRPr lang="sv-SE" sz="1200" b="0" i="0" u="none" strike="noStrike">
                        <a:effectLst/>
                        <a:latin typeface="Calibri" panose="020F0502020204030204" pitchFamily="34" charset="0"/>
                      </a:endParaRPr>
                    </a:p>
                  </a:txBody>
                  <a:tcPr marL="5389" marR="5389" marT="5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sv-SE" sz="1200" u="none" strike="noStrike" dirty="0">
                          <a:effectLst/>
                        </a:rPr>
                        <a:t>0</a:t>
                      </a:r>
                      <a:endParaRPr lang="sv-SE" sz="1200" b="0" i="0" u="none" strike="noStrike" dirty="0">
                        <a:effectLst/>
                        <a:latin typeface="Calibri" panose="020F0502020204030204" pitchFamily="34" charset="0"/>
                      </a:endParaRPr>
                    </a:p>
                  </a:txBody>
                  <a:tcPr marL="5389" marR="5389" marT="5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11379290"/>
                  </a:ext>
                </a:extLst>
              </a:tr>
              <a:tr h="244872">
                <a:tc>
                  <a:txBody>
                    <a:bodyPr/>
                    <a:lstStyle/>
                    <a:p>
                      <a:pPr algn="l" fontAlgn="b"/>
                      <a:r>
                        <a:rPr lang="sv-SE" sz="1200" u="none" strike="noStrike" dirty="0">
                          <a:effectLst/>
                        </a:rPr>
                        <a:t>Målvaktsutbildning</a:t>
                      </a:r>
                      <a:endParaRPr lang="sv-SE" sz="1200" b="0" i="0" u="none" strike="noStrike" dirty="0">
                        <a:effectLst/>
                        <a:latin typeface="Calibri" panose="020F0502020204030204" pitchFamily="34" charset="0"/>
                      </a:endParaRPr>
                    </a:p>
                  </a:txBody>
                  <a:tcPr marL="5389" marR="5389" marT="5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sv-SE" sz="1200" u="none" strike="noStrike" dirty="0" err="1">
                          <a:effectLst/>
                        </a:rPr>
                        <a:t>Lärgrupp</a:t>
                      </a:r>
                      <a:endParaRPr lang="sv-SE" sz="1200" b="0" i="0" u="none" strike="noStrike" dirty="0">
                        <a:effectLst/>
                        <a:latin typeface="Calibri" panose="020F0502020204030204" pitchFamily="34" charset="0"/>
                      </a:endParaRPr>
                    </a:p>
                  </a:txBody>
                  <a:tcPr marL="5389" marR="5389" marT="5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sv-SE" sz="1200" u="none" strike="noStrike" dirty="0">
                          <a:effectLst/>
                        </a:rPr>
                        <a:t>17</a:t>
                      </a:r>
                      <a:endParaRPr lang="sv-SE" sz="1200" b="0" i="0" u="none" strike="noStrike" dirty="0">
                        <a:effectLst/>
                        <a:latin typeface="Calibri" panose="020F0502020204030204" pitchFamily="34" charset="0"/>
                      </a:endParaRPr>
                    </a:p>
                  </a:txBody>
                  <a:tcPr marL="5389" marR="5389" marT="5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24379144"/>
                  </a:ext>
                </a:extLst>
              </a:tr>
              <a:tr h="244872">
                <a:tc>
                  <a:txBody>
                    <a:bodyPr/>
                    <a:lstStyle/>
                    <a:p>
                      <a:pPr algn="l" fontAlgn="b"/>
                      <a:r>
                        <a:rPr lang="sv-SE" sz="1200" u="none" strike="noStrike" dirty="0">
                          <a:effectLst/>
                        </a:rPr>
                        <a:t>Teori H3 2024</a:t>
                      </a:r>
                      <a:endParaRPr lang="sv-SE" sz="1200" b="0" i="0" u="none" strike="noStrike" dirty="0">
                        <a:effectLst/>
                        <a:latin typeface="Calibri" panose="020F0502020204030204" pitchFamily="34" charset="0"/>
                      </a:endParaRPr>
                    </a:p>
                  </a:txBody>
                  <a:tcPr marL="5389" marR="5389" marT="5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sv-SE" sz="1200" u="none" strike="noStrike">
                          <a:effectLst/>
                        </a:rPr>
                        <a:t>Lärgrupp</a:t>
                      </a:r>
                      <a:endParaRPr lang="sv-SE" sz="1200" b="0" i="0" u="none" strike="noStrike">
                        <a:effectLst/>
                        <a:latin typeface="Calibri" panose="020F0502020204030204" pitchFamily="34" charset="0"/>
                      </a:endParaRPr>
                    </a:p>
                  </a:txBody>
                  <a:tcPr marL="5389" marR="5389" marT="5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sv-SE" sz="1200" u="none" strike="noStrike" dirty="0">
                          <a:effectLst/>
                        </a:rPr>
                        <a:t>33</a:t>
                      </a:r>
                      <a:endParaRPr lang="sv-SE" sz="1200" b="0" i="0" u="none" strike="noStrike" dirty="0">
                        <a:effectLst/>
                        <a:latin typeface="Calibri" panose="020F0502020204030204" pitchFamily="34" charset="0"/>
                      </a:endParaRPr>
                    </a:p>
                  </a:txBody>
                  <a:tcPr marL="5389" marR="5389" marT="5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89114599"/>
                  </a:ext>
                </a:extLst>
              </a:tr>
              <a:tr h="455798">
                <a:tc>
                  <a:txBody>
                    <a:bodyPr/>
                    <a:lstStyle/>
                    <a:p>
                      <a:pPr algn="l" fontAlgn="b"/>
                      <a:r>
                        <a:rPr lang="sv-SE" sz="1200" u="none" strike="noStrike">
                          <a:effectLst/>
                        </a:rPr>
                        <a:t>Teori D1 Spelförståelse och träningslära 2024</a:t>
                      </a:r>
                      <a:endParaRPr lang="sv-SE" sz="1200" b="0" i="0" u="none" strike="noStrike">
                        <a:effectLst/>
                        <a:latin typeface="Calibri" panose="020F0502020204030204" pitchFamily="34" charset="0"/>
                      </a:endParaRPr>
                    </a:p>
                  </a:txBody>
                  <a:tcPr marL="5389" marR="5389" marT="5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sv-SE" sz="1200" u="none" strike="noStrike">
                          <a:effectLst/>
                        </a:rPr>
                        <a:t>Lärgrupp</a:t>
                      </a:r>
                      <a:endParaRPr lang="sv-SE" sz="1200" b="0" i="0" u="none" strike="noStrike">
                        <a:effectLst/>
                        <a:latin typeface="Calibri" panose="020F0502020204030204" pitchFamily="34" charset="0"/>
                      </a:endParaRPr>
                    </a:p>
                  </a:txBody>
                  <a:tcPr marL="5389" marR="5389" marT="5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sv-SE" sz="1200" u="none" strike="noStrike" dirty="0">
                          <a:effectLst/>
                        </a:rPr>
                        <a:t>26</a:t>
                      </a:r>
                      <a:endParaRPr lang="sv-SE" sz="1200" b="0" i="0" u="none" strike="noStrike" dirty="0">
                        <a:effectLst/>
                        <a:latin typeface="Calibri" panose="020F0502020204030204" pitchFamily="34" charset="0"/>
                      </a:endParaRPr>
                    </a:p>
                  </a:txBody>
                  <a:tcPr marL="5389" marR="5389" marT="5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70197855"/>
                  </a:ext>
                </a:extLst>
              </a:tr>
              <a:tr h="244872">
                <a:tc>
                  <a:txBody>
                    <a:bodyPr/>
                    <a:lstStyle/>
                    <a:p>
                      <a:pPr algn="l" fontAlgn="b"/>
                      <a:r>
                        <a:rPr lang="sv-SE" sz="1200" u="none" strike="noStrike">
                          <a:effectLst/>
                        </a:rPr>
                        <a:t>Styrelsen utvecklingsarbete - 2024</a:t>
                      </a:r>
                      <a:endParaRPr lang="sv-SE" sz="1200" b="0" i="0" u="none" strike="noStrike">
                        <a:effectLst/>
                        <a:latin typeface="Calibri" panose="020F0502020204030204" pitchFamily="34" charset="0"/>
                      </a:endParaRPr>
                    </a:p>
                  </a:txBody>
                  <a:tcPr marL="5389" marR="5389" marT="5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sv-SE" sz="1200" u="none" strike="noStrike">
                          <a:effectLst/>
                        </a:rPr>
                        <a:t>Lärgrupp</a:t>
                      </a:r>
                      <a:endParaRPr lang="sv-SE" sz="1200" b="0" i="0" u="none" strike="noStrike">
                        <a:effectLst/>
                        <a:latin typeface="Calibri" panose="020F0502020204030204" pitchFamily="34" charset="0"/>
                      </a:endParaRPr>
                    </a:p>
                  </a:txBody>
                  <a:tcPr marL="5389" marR="5389" marT="5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sv-SE" sz="1200" u="none" strike="noStrike" dirty="0">
                          <a:effectLst/>
                        </a:rPr>
                        <a:t>9</a:t>
                      </a:r>
                      <a:endParaRPr lang="sv-SE" sz="1200" b="0" i="0" u="none" strike="noStrike" dirty="0">
                        <a:effectLst/>
                        <a:latin typeface="Calibri" panose="020F0502020204030204" pitchFamily="34" charset="0"/>
                      </a:endParaRPr>
                    </a:p>
                  </a:txBody>
                  <a:tcPr marL="5389" marR="5389" marT="5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0675099"/>
                  </a:ext>
                </a:extLst>
              </a:tr>
              <a:tr h="244872">
                <a:tc>
                  <a:txBody>
                    <a:bodyPr/>
                    <a:lstStyle/>
                    <a:p>
                      <a:pPr algn="l" fontAlgn="b"/>
                      <a:r>
                        <a:rPr lang="sv-SE" sz="1200" u="none" strike="noStrike">
                          <a:effectLst/>
                        </a:rPr>
                        <a:t>Ledarutbildning - BLÅ 2024</a:t>
                      </a:r>
                      <a:endParaRPr lang="sv-SE" sz="1200" b="0" i="0" u="none" strike="noStrike">
                        <a:effectLst/>
                        <a:latin typeface="Calibri" panose="020F0502020204030204" pitchFamily="34" charset="0"/>
                      </a:endParaRPr>
                    </a:p>
                  </a:txBody>
                  <a:tcPr marL="5389" marR="5389" marT="5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sv-SE" sz="1200" u="none" strike="noStrike">
                          <a:effectLst/>
                        </a:rPr>
                        <a:t>Lärgrupp</a:t>
                      </a:r>
                      <a:endParaRPr lang="sv-SE" sz="1200" b="0" i="0" u="none" strike="noStrike">
                        <a:effectLst/>
                        <a:latin typeface="Calibri" panose="020F0502020204030204" pitchFamily="34" charset="0"/>
                      </a:endParaRPr>
                    </a:p>
                  </a:txBody>
                  <a:tcPr marL="5389" marR="5389" marT="5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sv-SE" sz="1200" u="none" strike="noStrike" dirty="0">
                          <a:effectLst/>
                        </a:rPr>
                        <a:t>3</a:t>
                      </a:r>
                      <a:endParaRPr lang="sv-SE" sz="1200" b="0" i="0" u="none" strike="noStrike" dirty="0">
                        <a:effectLst/>
                        <a:latin typeface="Calibri" panose="020F0502020204030204" pitchFamily="34" charset="0"/>
                      </a:endParaRPr>
                    </a:p>
                  </a:txBody>
                  <a:tcPr marL="5389" marR="5389" marT="5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78010701"/>
                  </a:ext>
                </a:extLst>
              </a:tr>
              <a:tr h="244872">
                <a:tc>
                  <a:txBody>
                    <a:bodyPr/>
                    <a:lstStyle/>
                    <a:p>
                      <a:pPr algn="l" fontAlgn="b"/>
                      <a:r>
                        <a:rPr lang="sv-SE" sz="1200" u="none" strike="noStrike">
                          <a:effectLst/>
                        </a:rPr>
                        <a:t>Ledarutbildning - GRÖN 2024</a:t>
                      </a:r>
                      <a:endParaRPr lang="sv-SE" sz="1200" b="0" i="0" u="none" strike="noStrike">
                        <a:effectLst/>
                        <a:latin typeface="Calibri" panose="020F0502020204030204" pitchFamily="34" charset="0"/>
                      </a:endParaRPr>
                    </a:p>
                  </a:txBody>
                  <a:tcPr marL="5389" marR="5389" marT="5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sv-SE" sz="1200" u="none" strike="noStrike">
                          <a:effectLst/>
                        </a:rPr>
                        <a:t>Lärgrupp</a:t>
                      </a:r>
                      <a:endParaRPr lang="sv-SE" sz="1200" b="0" i="0" u="none" strike="noStrike">
                        <a:effectLst/>
                        <a:latin typeface="Calibri" panose="020F0502020204030204" pitchFamily="34" charset="0"/>
                      </a:endParaRPr>
                    </a:p>
                  </a:txBody>
                  <a:tcPr marL="5389" marR="5389" marT="5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sv-SE" sz="1200" u="none" strike="noStrike" dirty="0">
                          <a:effectLst/>
                        </a:rPr>
                        <a:t>3</a:t>
                      </a:r>
                      <a:endParaRPr lang="sv-SE" sz="1200" b="0" i="0" u="none" strike="noStrike" dirty="0">
                        <a:effectLst/>
                        <a:latin typeface="Calibri" panose="020F0502020204030204" pitchFamily="34" charset="0"/>
                      </a:endParaRPr>
                    </a:p>
                  </a:txBody>
                  <a:tcPr marL="5389" marR="5389" marT="5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58933775"/>
                  </a:ext>
                </a:extLst>
              </a:tr>
              <a:tr h="244872">
                <a:tc>
                  <a:txBody>
                    <a:bodyPr/>
                    <a:lstStyle/>
                    <a:p>
                      <a:pPr algn="l" fontAlgn="b"/>
                      <a:r>
                        <a:rPr lang="sv-SE" sz="1200" u="none" strike="noStrike">
                          <a:effectLst/>
                        </a:rPr>
                        <a:t>Ledarutbildning - RÖD 2024</a:t>
                      </a:r>
                      <a:endParaRPr lang="sv-SE" sz="1200" b="0" i="0" u="none" strike="noStrike">
                        <a:effectLst/>
                        <a:latin typeface="Calibri" panose="020F0502020204030204" pitchFamily="34" charset="0"/>
                      </a:endParaRPr>
                    </a:p>
                  </a:txBody>
                  <a:tcPr marL="5389" marR="5389" marT="5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sv-SE" sz="1200" u="none" strike="noStrike">
                          <a:effectLst/>
                        </a:rPr>
                        <a:t>Lärgrupp</a:t>
                      </a:r>
                      <a:endParaRPr lang="sv-SE" sz="1200" b="0" i="0" u="none" strike="noStrike">
                        <a:effectLst/>
                        <a:latin typeface="Calibri" panose="020F0502020204030204" pitchFamily="34" charset="0"/>
                      </a:endParaRPr>
                    </a:p>
                  </a:txBody>
                  <a:tcPr marL="5389" marR="5389" marT="5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sv-SE" sz="1200" u="none" strike="noStrike" dirty="0">
                          <a:effectLst/>
                        </a:rPr>
                        <a:t>11</a:t>
                      </a:r>
                      <a:endParaRPr lang="sv-SE" sz="1200" b="0" i="0" u="none" strike="noStrike" dirty="0">
                        <a:effectLst/>
                        <a:latin typeface="Calibri" panose="020F0502020204030204" pitchFamily="34" charset="0"/>
                      </a:endParaRPr>
                    </a:p>
                  </a:txBody>
                  <a:tcPr marL="5389" marR="5389" marT="5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50252015"/>
                  </a:ext>
                </a:extLst>
              </a:tr>
              <a:tr h="244872">
                <a:tc>
                  <a:txBody>
                    <a:bodyPr/>
                    <a:lstStyle/>
                    <a:p>
                      <a:pPr algn="l" fontAlgn="b"/>
                      <a:r>
                        <a:rPr lang="sv-SE" sz="1200" u="none" strike="noStrike">
                          <a:effectLst/>
                        </a:rPr>
                        <a:t>Inspiration &amp; fortbildningsdag 2024</a:t>
                      </a:r>
                      <a:endParaRPr lang="sv-SE" sz="1200" b="0" i="0" u="none" strike="noStrike">
                        <a:effectLst/>
                        <a:latin typeface="Calibri" panose="020F0502020204030204" pitchFamily="34" charset="0"/>
                      </a:endParaRPr>
                    </a:p>
                  </a:txBody>
                  <a:tcPr marL="5389" marR="5389" marT="5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sv-SE" sz="1200" u="none" strike="noStrike">
                          <a:effectLst/>
                        </a:rPr>
                        <a:t>Lärgrupp</a:t>
                      </a:r>
                      <a:endParaRPr lang="sv-SE" sz="1200" b="0" i="0" u="none" strike="noStrike">
                        <a:effectLst/>
                        <a:latin typeface="Calibri" panose="020F0502020204030204" pitchFamily="34" charset="0"/>
                      </a:endParaRPr>
                    </a:p>
                  </a:txBody>
                  <a:tcPr marL="5389" marR="5389" marT="5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sv-SE" sz="1200" u="none" strike="noStrike" dirty="0">
                          <a:effectLst/>
                        </a:rPr>
                        <a:t>3</a:t>
                      </a:r>
                      <a:endParaRPr lang="sv-SE" sz="1200" b="0" i="0" u="none" strike="noStrike" dirty="0">
                        <a:effectLst/>
                        <a:latin typeface="Calibri" panose="020F0502020204030204" pitchFamily="34" charset="0"/>
                      </a:endParaRPr>
                    </a:p>
                  </a:txBody>
                  <a:tcPr marL="5389" marR="5389" marT="5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58568593"/>
                  </a:ext>
                </a:extLst>
              </a:tr>
              <a:tr h="244872">
                <a:tc>
                  <a:txBody>
                    <a:bodyPr/>
                    <a:lstStyle/>
                    <a:p>
                      <a:pPr algn="l" fontAlgn="b"/>
                      <a:r>
                        <a:rPr lang="sv-SE" sz="1200" u="none" strike="noStrike">
                          <a:effectLst/>
                        </a:rPr>
                        <a:t>Kommunikations-gruppen 2024</a:t>
                      </a:r>
                      <a:endParaRPr lang="sv-SE" sz="1200" b="0" i="0" u="none" strike="noStrike">
                        <a:effectLst/>
                        <a:latin typeface="Calibri" panose="020F0502020204030204" pitchFamily="34" charset="0"/>
                      </a:endParaRPr>
                    </a:p>
                  </a:txBody>
                  <a:tcPr marL="5389" marR="5389" marT="5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sv-SE" sz="1200" u="none" strike="noStrike">
                          <a:effectLst/>
                        </a:rPr>
                        <a:t>Lärgrupp</a:t>
                      </a:r>
                      <a:endParaRPr lang="sv-SE" sz="1200" b="0" i="0" u="none" strike="noStrike">
                        <a:effectLst/>
                        <a:latin typeface="Calibri" panose="020F0502020204030204" pitchFamily="34" charset="0"/>
                      </a:endParaRPr>
                    </a:p>
                  </a:txBody>
                  <a:tcPr marL="5389" marR="5389" marT="5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sv-SE" sz="1200" u="none" strike="noStrike" dirty="0">
                          <a:effectLst/>
                        </a:rPr>
                        <a:t>6</a:t>
                      </a:r>
                      <a:endParaRPr lang="sv-SE" sz="1200" b="0" i="0" u="none" strike="noStrike" dirty="0">
                        <a:effectLst/>
                        <a:latin typeface="Calibri" panose="020F0502020204030204" pitchFamily="34" charset="0"/>
                      </a:endParaRPr>
                    </a:p>
                  </a:txBody>
                  <a:tcPr marL="5389" marR="5389" marT="5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00474009"/>
                  </a:ext>
                </a:extLst>
              </a:tr>
              <a:tr h="244872">
                <a:tc>
                  <a:txBody>
                    <a:bodyPr/>
                    <a:lstStyle/>
                    <a:p>
                      <a:pPr algn="l" fontAlgn="b"/>
                      <a:r>
                        <a:rPr lang="sv-SE" sz="1200" u="none" strike="noStrike">
                          <a:effectLst/>
                        </a:rPr>
                        <a:t>Teori Herrar H2 2024</a:t>
                      </a:r>
                      <a:endParaRPr lang="sv-SE" sz="1200" b="0" i="0" u="none" strike="noStrike">
                        <a:effectLst/>
                        <a:latin typeface="Calibri" panose="020F0502020204030204" pitchFamily="34" charset="0"/>
                      </a:endParaRPr>
                    </a:p>
                  </a:txBody>
                  <a:tcPr marL="5389" marR="5389" marT="5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sv-SE" sz="1200" u="none" strike="noStrike">
                          <a:effectLst/>
                        </a:rPr>
                        <a:t>Lärgrupp</a:t>
                      </a:r>
                      <a:endParaRPr lang="sv-SE" sz="1200" b="0" i="0" u="none" strike="noStrike">
                        <a:effectLst/>
                        <a:latin typeface="Calibri" panose="020F0502020204030204" pitchFamily="34" charset="0"/>
                      </a:endParaRPr>
                    </a:p>
                  </a:txBody>
                  <a:tcPr marL="5389" marR="5389" marT="5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sv-SE" sz="1200" u="none" strike="noStrike" dirty="0">
                          <a:effectLst/>
                        </a:rPr>
                        <a:t>23</a:t>
                      </a:r>
                      <a:endParaRPr lang="sv-SE" sz="1200" b="0" i="0" u="none" strike="noStrike" dirty="0">
                        <a:effectLst/>
                        <a:latin typeface="Calibri" panose="020F0502020204030204" pitchFamily="34" charset="0"/>
                      </a:endParaRPr>
                    </a:p>
                  </a:txBody>
                  <a:tcPr marL="5389" marR="5389" marT="5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36704513"/>
                  </a:ext>
                </a:extLst>
              </a:tr>
              <a:tr h="244872">
                <a:tc>
                  <a:txBody>
                    <a:bodyPr/>
                    <a:lstStyle/>
                    <a:p>
                      <a:pPr algn="l" fontAlgn="b"/>
                      <a:r>
                        <a:rPr lang="sv-SE" sz="1200" u="none" strike="noStrike">
                          <a:effectLst/>
                        </a:rPr>
                        <a:t>Teori HJ 2024</a:t>
                      </a:r>
                      <a:endParaRPr lang="sv-SE" sz="1200" b="0" i="0" u="none" strike="noStrike">
                        <a:effectLst/>
                        <a:latin typeface="Calibri" panose="020F0502020204030204" pitchFamily="34" charset="0"/>
                      </a:endParaRPr>
                    </a:p>
                  </a:txBody>
                  <a:tcPr marL="5389" marR="5389" marT="5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sv-SE" sz="1200" u="none" strike="noStrike">
                          <a:effectLst/>
                        </a:rPr>
                        <a:t>Lärgrupp</a:t>
                      </a:r>
                      <a:endParaRPr lang="sv-SE" sz="1200" b="0" i="0" u="none" strike="noStrike">
                        <a:effectLst/>
                        <a:latin typeface="Calibri" panose="020F0502020204030204" pitchFamily="34" charset="0"/>
                      </a:endParaRPr>
                    </a:p>
                  </a:txBody>
                  <a:tcPr marL="5389" marR="5389" marT="5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sv-SE" sz="1200" u="none" strike="noStrike" dirty="0">
                          <a:effectLst/>
                        </a:rPr>
                        <a:t>25</a:t>
                      </a:r>
                      <a:endParaRPr lang="sv-SE" sz="1200" b="0" i="0" u="none" strike="noStrike" dirty="0">
                        <a:effectLst/>
                        <a:latin typeface="Calibri" panose="020F0502020204030204" pitchFamily="34" charset="0"/>
                      </a:endParaRPr>
                    </a:p>
                  </a:txBody>
                  <a:tcPr marL="5389" marR="5389" marT="5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31468093"/>
                  </a:ext>
                </a:extLst>
              </a:tr>
              <a:tr h="244872">
                <a:tc>
                  <a:txBody>
                    <a:bodyPr/>
                    <a:lstStyle/>
                    <a:p>
                      <a:pPr algn="l" fontAlgn="b"/>
                      <a:r>
                        <a:rPr lang="sv-SE" sz="1200" u="none" strike="noStrike">
                          <a:effectLst/>
                        </a:rPr>
                        <a:t>Teori JAS 2024</a:t>
                      </a:r>
                      <a:endParaRPr lang="sv-SE" sz="1200" b="0" i="0" u="none" strike="noStrike">
                        <a:effectLst/>
                        <a:latin typeface="Calibri" panose="020F0502020204030204" pitchFamily="34" charset="0"/>
                      </a:endParaRPr>
                    </a:p>
                  </a:txBody>
                  <a:tcPr marL="5389" marR="5389" marT="5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sv-SE" sz="1200" u="none" strike="noStrike">
                          <a:effectLst/>
                        </a:rPr>
                        <a:t>Lärgrupp</a:t>
                      </a:r>
                      <a:endParaRPr lang="sv-SE" sz="1200" b="0" i="0" u="none" strike="noStrike">
                        <a:effectLst/>
                        <a:latin typeface="Calibri" panose="020F0502020204030204" pitchFamily="34" charset="0"/>
                      </a:endParaRPr>
                    </a:p>
                  </a:txBody>
                  <a:tcPr marL="5389" marR="5389" marT="5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sv-SE" sz="1200" u="none" strike="noStrike" dirty="0">
                          <a:effectLst/>
                        </a:rPr>
                        <a:t>26</a:t>
                      </a:r>
                      <a:endParaRPr lang="sv-SE" sz="1200" b="0" i="0" u="none" strike="noStrike" dirty="0">
                        <a:effectLst/>
                        <a:latin typeface="Calibri" panose="020F0502020204030204" pitchFamily="34" charset="0"/>
                      </a:endParaRPr>
                    </a:p>
                  </a:txBody>
                  <a:tcPr marL="5389" marR="5389" marT="5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40678553"/>
                  </a:ext>
                </a:extLst>
              </a:tr>
            </a:tbl>
          </a:graphicData>
        </a:graphic>
      </p:graphicFrame>
    </p:spTree>
    <p:extLst>
      <p:ext uri="{BB962C8B-B14F-4D97-AF65-F5344CB8AC3E}">
        <p14:creationId xmlns:p14="http://schemas.microsoft.com/office/powerpoint/2010/main" val="5021759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F5930F-1DE9-48AE-8EA9-4A4D64FF0814}"/>
              </a:ext>
            </a:extLst>
          </p:cNvPr>
          <p:cNvSpPr>
            <a:spLocks noGrp="1"/>
          </p:cNvSpPr>
          <p:nvPr>
            <p:ph type="ctrTitle"/>
          </p:nvPr>
        </p:nvSpPr>
        <p:spPr>
          <a:xfrm>
            <a:off x="735914" y="1477962"/>
            <a:ext cx="7442200" cy="2767484"/>
          </a:xfrm>
        </p:spPr>
        <p:txBody>
          <a:bodyPr anchor="t">
            <a:normAutofit fontScale="90000"/>
          </a:bodyPr>
          <a:lstStyle/>
          <a:p>
            <a:r>
              <a:rPr lang="sv-SE" sz="2600" dirty="0"/>
              <a:t>Följ oss:</a:t>
            </a:r>
            <a:br>
              <a:rPr lang="sv-SE" sz="2600" dirty="0"/>
            </a:br>
            <a:br>
              <a:rPr lang="sv-SE" sz="2600" dirty="0"/>
            </a:br>
            <a:r>
              <a:rPr lang="sv-SE" sz="2600" dirty="0"/>
              <a:t>www.rfsisu.se/distrikt/sormland</a:t>
            </a:r>
            <a:br>
              <a:rPr lang="sv-SE" sz="2600" dirty="0"/>
            </a:br>
            <a:br>
              <a:rPr lang="sv-SE" sz="2600" dirty="0"/>
            </a:br>
            <a:r>
              <a:rPr lang="sv-SE" sz="2600" dirty="0"/>
              <a:t>Facebook: RF-SISU Sörmland</a:t>
            </a:r>
            <a:br>
              <a:rPr lang="sv-SE" sz="2600" dirty="0"/>
            </a:br>
            <a:br>
              <a:rPr lang="sv-SE" sz="2600" dirty="0"/>
            </a:br>
            <a:r>
              <a:rPr lang="sv-SE" sz="2600" dirty="0" err="1"/>
              <a:t>Instagram</a:t>
            </a:r>
            <a:r>
              <a:rPr lang="sv-SE" sz="2600" dirty="0"/>
              <a:t>: </a:t>
            </a:r>
            <a:r>
              <a:rPr lang="sv-SE" sz="2600" dirty="0" err="1"/>
              <a:t>rfsisu_sormland</a:t>
            </a:r>
            <a:br>
              <a:rPr lang="sv-SE" sz="2600" dirty="0"/>
            </a:br>
            <a:br>
              <a:rPr lang="sv-SE" sz="2600" dirty="0"/>
            </a:br>
            <a:r>
              <a:rPr lang="sv-SE" sz="2600" dirty="0"/>
              <a:t>Och vårat nyhetsbrev</a:t>
            </a:r>
          </a:p>
        </p:txBody>
      </p:sp>
    </p:spTree>
    <p:extLst>
      <p:ext uri="{BB962C8B-B14F-4D97-AF65-F5344CB8AC3E}">
        <p14:creationId xmlns:p14="http://schemas.microsoft.com/office/powerpoint/2010/main" val="15796240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Title 1">
            <a:extLst>
              <a:ext uri="{FF2B5EF4-FFF2-40B4-BE49-F238E27FC236}">
                <a16:creationId xmlns:a16="http://schemas.microsoft.com/office/drawing/2014/main" id="{2121FF1A-7AD5-F193-F58D-5CEDCC990185}"/>
              </a:ext>
            </a:extLst>
          </p:cNvPr>
          <p:cNvSpPr>
            <a:spLocks noGrp="1"/>
          </p:cNvSpPr>
          <p:nvPr>
            <p:ph type="title"/>
          </p:nvPr>
        </p:nvSpPr>
        <p:spPr>
          <a:xfrm>
            <a:off x="6275388" y="1010416"/>
            <a:ext cx="5188245" cy="1050159"/>
          </a:xfrm>
        </p:spPr>
        <p:txBody>
          <a:bodyPr vert="horz" lIns="0" tIns="0" rIns="0" bIns="0" rtlCol="0" anchor="b" anchorCtr="0">
            <a:normAutofit fontScale="90000"/>
          </a:bodyPr>
          <a:lstStyle/>
          <a:p>
            <a:br>
              <a:rPr lang="sv-SE" sz="1500" kern="1200" dirty="0">
                <a:latin typeface="+mj-lt"/>
                <a:ea typeface="+mj-ea"/>
                <a:cs typeface="+mj-cs"/>
              </a:rPr>
            </a:br>
            <a:br>
              <a:rPr lang="sv-SE" sz="1500" kern="1200" dirty="0">
                <a:latin typeface="+mj-lt"/>
                <a:ea typeface="+mj-ea"/>
                <a:cs typeface="+mj-cs"/>
              </a:rPr>
            </a:br>
            <a:br>
              <a:rPr lang="sv-SE" sz="1500" kern="1200" dirty="0">
                <a:latin typeface="+mj-lt"/>
                <a:ea typeface="+mj-ea"/>
                <a:cs typeface="+mj-cs"/>
              </a:rPr>
            </a:br>
            <a:r>
              <a:rPr lang="sv-SE" sz="3600" kern="1200" dirty="0">
                <a:latin typeface="+mj-lt"/>
                <a:ea typeface="+mj-ea"/>
                <a:cs typeface="+mj-cs"/>
              </a:rPr>
              <a:t>Tack för mig!</a:t>
            </a:r>
            <a:br>
              <a:rPr lang="sv-SE" sz="1500" kern="1200" dirty="0">
                <a:latin typeface="+mj-lt"/>
                <a:ea typeface="+mj-ea"/>
                <a:cs typeface="+mj-cs"/>
              </a:rPr>
            </a:br>
            <a:endParaRPr lang="sv-SE" sz="1500" kern="1200" dirty="0">
              <a:latin typeface="+mj-lt"/>
              <a:ea typeface="+mj-ea"/>
              <a:cs typeface="+mj-cs"/>
            </a:endParaRPr>
          </a:p>
        </p:txBody>
      </p:sp>
      <p:sp>
        <p:nvSpPr>
          <p:cNvPr id="9" name="Rektangel 8">
            <a:extLst>
              <a:ext uri="{FF2B5EF4-FFF2-40B4-BE49-F238E27FC236}">
                <a16:creationId xmlns:a16="http://schemas.microsoft.com/office/drawing/2014/main" id="{1D5F6DA3-684A-4AFC-818C-6C79372EAB5B}"/>
              </a:ext>
            </a:extLst>
          </p:cNvPr>
          <p:cNvSpPr/>
          <p:nvPr/>
        </p:nvSpPr>
        <p:spPr>
          <a:xfrm>
            <a:off x="6275388" y="2420938"/>
            <a:ext cx="5689600" cy="3924300"/>
          </a:xfrm>
          <a:prstGeom prst="rect">
            <a:avLst/>
          </a:prstGeom>
        </p:spPr>
        <p:txBody>
          <a:bodyPr vert="horz" lIns="0" tIns="0" rIns="0" bIns="0" rtlCol="0" anchorCtr="0">
            <a:normAutofit/>
          </a:bodyPr>
          <a:lstStyle/>
          <a:p>
            <a:pPr marL="179388" indent="-179388">
              <a:lnSpc>
                <a:spcPct val="110000"/>
              </a:lnSpc>
              <a:spcBef>
                <a:spcPts val="1000"/>
              </a:spcBef>
              <a:spcAft>
                <a:spcPts val="600"/>
              </a:spcAft>
              <a:buFont typeface="Arial" panose="020B0604020202020204" pitchFamily="34" charset="0"/>
              <a:buChar char="•"/>
            </a:pPr>
            <a:r>
              <a:rPr lang="sv-SE" sz="2000" baseline="0" dirty="0"/>
              <a:t>Jenny Rosander</a:t>
            </a:r>
            <a:br>
              <a:rPr lang="sv-SE" sz="2000" baseline="0" dirty="0"/>
            </a:br>
            <a:r>
              <a:rPr lang="sv-SE" sz="2000" baseline="0" dirty="0"/>
              <a:t>Idrottskonsulent </a:t>
            </a:r>
            <a:br>
              <a:rPr lang="sv-SE" sz="2000" baseline="0" dirty="0"/>
            </a:br>
            <a:r>
              <a:rPr lang="sv-SE" sz="2000" baseline="0" dirty="0"/>
              <a:t>RF-SISU Sörmland</a:t>
            </a:r>
          </a:p>
          <a:p>
            <a:pPr marL="179388" indent="-179388">
              <a:lnSpc>
                <a:spcPct val="110000"/>
              </a:lnSpc>
              <a:spcBef>
                <a:spcPts val="1000"/>
              </a:spcBef>
              <a:spcAft>
                <a:spcPts val="600"/>
              </a:spcAft>
              <a:buFont typeface="Arial" panose="020B0604020202020204" pitchFamily="34" charset="0"/>
              <a:buChar char="•"/>
            </a:pPr>
            <a:r>
              <a:rPr lang="sv-SE" sz="2000" baseline="0" dirty="0"/>
              <a:t>010 – 476 42 40</a:t>
            </a:r>
            <a:br>
              <a:rPr lang="sv-SE" sz="2000" baseline="0" dirty="0"/>
            </a:br>
            <a:r>
              <a:rPr lang="sv-SE" sz="2000" baseline="0" dirty="0"/>
              <a:t>070 – 644 13 41</a:t>
            </a:r>
            <a:br>
              <a:rPr lang="sv-SE" sz="2000" baseline="0" dirty="0"/>
            </a:br>
            <a:r>
              <a:rPr lang="sv-SE" sz="2000" baseline="0" dirty="0"/>
              <a:t>jenny.rosander@rfsisu.se</a:t>
            </a:r>
            <a:br>
              <a:rPr lang="sv-SE" sz="2000" baseline="0" dirty="0"/>
            </a:br>
            <a:br>
              <a:rPr lang="sv-SE" sz="2000" baseline="0" dirty="0"/>
            </a:br>
            <a:endParaRPr lang="sv-SE" sz="2000" baseline="0" dirty="0"/>
          </a:p>
        </p:txBody>
      </p:sp>
      <p:pic>
        <p:nvPicPr>
          <p:cNvPr id="3" name="Bildobjekt 2">
            <a:extLst>
              <a:ext uri="{FF2B5EF4-FFF2-40B4-BE49-F238E27FC236}">
                <a16:creationId xmlns:a16="http://schemas.microsoft.com/office/drawing/2014/main" id="{CAEEF21B-E4EC-5956-C505-3A857503FFD1}"/>
              </a:ext>
            </a:extLst>
          </p:cNvPr>
          <p:cNvPicPr>
            <a:picLocks noChangeAspect="1"/>
          </p:cNvPicPr>
          <p:nvPr/>
        </p:nvPicPr>
        <p:blipFill>
          <a:blip r:embed="rId3"/>
          <a:srcRect l="5729" r="29576" b="2"/>
          <a:stretch/>
        </p:blipFill>
        <p:spPr>
          <a:xfrm>
            <a:off x="745908" y="1010417"/>
            <a:ext cx="5170705" cy="5334822"/>
          </a:xfrm>
          <a:prstGeom prst="rect">
            <a:avLst/>
          </a:prstGeom>
          <a:noFill/>
        </p:spPr>
      </p:pic>
    </p:spTree>
    <p:extLst>
      <p:ext uri="{BB962C8B-B14F-4D97-AF65-F5344CB8AC3E}">
        <p14:creationId xmlns:p14="http://schemas.microsoft.com/office/powerpoint/2010/main" val="15650162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8EAAE0E6-EAE1-4959-B803-AB53E34C0468}"/>
              </a:ext>
            </a:extLst>
          </p:cNvPr>
          <p:cNvGraphicFramePr/>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ruta 4">
            <a:extLst>
              <a:ext uri="{FF2B5EF4-FFF2-40B4-BE49-F238E27FC236}">
                <a16:creationId xmlns:a16="http://schemas.microsoft.com/office/drawing/2014/main" id="{07F41E11-1C6B-4CDA-8F8D-004CDB36D1F3}"/>
              </a:ext>
            </a:extLst>
          </p:cNvPr>
          <p:cNvSpPr txBox="1"/>
          <p:nvPr/>
        </p:nvSpPr>
        <p:spPr>
          <a:xfrm>
            <a:off x="4985657" y="233694"/>
            <a:ext cx="2220686" cy="261610"/>
          </a:xfrm>
          <a:prstGeom prst="rect">
            <a:avLst/>
          </a:prstGeom>
          <a:noFill/>
          <a:ln>
            <a:solidFill>
              <a:schemeClr val="accent1">
                <a:lumMod val="50000"/>
              </a:schemeClr>
            </a:solidFill>
          </a:ln>
        </p:spPr>
        <p:txBody>
          <a:bodyPr wrap="square" rtlCol="0">
            <a:spAutoFit/>
          </a:bodyPr>
          <a:lstStyle/>
          <a:p>
            <a:endParaRPr lang="sv-SE" sz="1100" dirty="0"/>
          </a:p>
        </p:txBody>
      </p:sp>
      <p:sp>
        <p:nvSpPr>
          <p:cNvPr id="6" name="textruta 5">
            <a:extLst>
              <a:ext uri="{FF2B5EF4-FFF2-40B4-BE49-F238E27FC236}">
                <a16:creationId xmlns:a16="http://schemas.microsoft.com/office/drawing/2014/main" id="{E88327A8-440A-42CF-B56F-9FD13B275FCB}"/>
              </a:ext>
            </a:extLst>
          </p:cNvPr>
          <p:cNvSpPr txBox="1"/>
          <p:nvPr/>
        </p:nvSpPr>
        <p:spPr>
          <a:xfrm>
            <a:off x="7837715" y="1129004"/>
            <a:ext cx="2220686" cy="261610"/>
          </a:xfrm>
          <a:prstGeom prst="rect">
            <a:avLst/>
          </a:prstGeom>
          <a:noFill/>
          <a:ln>
            <a:solidFill>
              <a:schemeClr val="accent1">
                <a:lumMod val="50000"/>
              </a:schemeClr>
            </a:solidFill>
          </a:ln>
        </p:spPr>
        <p:txBody>
          <a:bodyPr wrap="square" rtlCol="0">
            <a:spAutoFit/>
          </a:bodyPr>
          <a:lstStyle/>
          <a:p>
            <a:endParaRPr lang="sv-SE" sz="1100" dirty="0"/>
          </a:p>
        </p:txBody>
      </p:sp>
      <p:sp>
        <p:nvSpPr>
          <p:cNvPr id="7" name="textruta 6">
            <a:extLst>
              <a:ext uri="{FF2B5EF4-FFF2-40B4-BE49-F238E27FC236}">
                <a16:creationId xmlns:a16="http://schemas.microsoft.com/office/drawing/2014/main" id="{77D7AE15-BAA7-4934-A1E8-CE9B115A175C}"/>
              </a:ext>
            </a:extLst>
          </p:cNvPr>
          <p:cNvSpPr txBox="1"/>
          <p:nvPr/>
        </p:nvSpPr>
        <p:spPr>
          <a:xfrm>
            <a:off x="8761445" y="2062065"/>
            <a:ext cx="2220686" cy="261610"/>
          </a:xfrm>
          <a:prstGeom prst="rect">
            <a:avLst/>
          </a:prstGeom>
          <a:noFill/>
          <a:ln>
            <a:solidFill>
              <a:schemeClr val="accent1">
                <a:lumMod val="50000"/>
              </a:schemeClr>
            </a:solidFill>
          </a:ln>
        </p:spPr>
        <p:txBody>
          <a:bodyPr wrap="square" rtlCol="0">
            <a:spAutoFit/>
          </a:bodyPr>
          <a:lstStyle/>
          <a:p>
            <a:endParaRPr lang="sv-SE" sz="1100" dirty="0"/>
          </a:p>
        </p:txBody>
      </p:sp>
      <p:sp>
        <p:nvSpPr>
          <p:cNvPr id="8" name="textruta 7">
            <a:extLst>
              <a:ext uri="{FF2B5EF4-FFF2-40B4-BE49-F238E27FC236}">
                <a16:creationId xmlns:a16="http://schemas.microsoft.com/office/drawing/2014/main" id="{5E976FCF-31A2-4546-8672-E3BEFE59659E}"/>
              </a:ext>
            </a:extLst>
          </p:cNvPr>
          <p:cNvSpPr txBox="1"/>
          <p:nvPr/>
        </p:nvSpPr>
        <p:spPr>
          <a:xfrm>
            <a:off x="9049657" y="3298194"/>
            <a:ext cx="2220686" cy="261610"/>
          </a:xfrm>
          <a:prstGeom prst="rect">
            <a:avLst/>
          </a:prstGeom>
          <a:noFill/>
          <a:ln>
            <a:solidFill>
              <a:schemeClr val="accent1">
                <a:lumMod val="50000"/>
              </a:schemeClr>
            </a:solidFill>
          </a:ln>
        </p:spPr>
        <p:txBody>
          <a:bodyPr wrap="square" rtlCol="0">
            <a:spAutoFit/>
          </a:bodyPr>
          <a:lstStyle/>
          <a:p>
            <a:endParaRPr lang="sv-SE" sz="1100" dirty="0"/>
          </a:p>
        </p:txBody>
      </p:sp>
      <p:sp>
        <p:nvSpPr>
          <p:cNvPr id="9" name="textruta 8">
            <a:extLst>
              <a:ext uri="{FF2B5EF4-FFF2-40B4-BE49-F238E27FC236}">
                <a16:creationId xmlns:a16="http://schemas.microsoft.com/office/drawing/2014/main" id="{2E5CFF88-1C74-44CF-96F5-3CC5BC6C0C55}"/>
              </a:ext>
            </a:extLst>
          </p:cNvPr>
          <p:cNvSpPr txBox="1"/>
          <p:nvPr/>
        </p:nvSpPr>
        <p:spPr>
          <a:xfrm>
            <a:off x="8761445" y="4534323"/>
            <a:ext cx="2220686" cy="261610"/>
          </a:xfrm>
          <a:prstGeom prst="rect">
            <a:avLst/>
          </a:prstGeom>
          <a:noFill/>
          <a:ln>
            <a:solidFill>
              <a:schemeClr val="accent1">
                <a:lumMod val="50000"/>
              </a:schemeClr>
            </a:solidFill>
          </a:ln>
        </p:spPr>
        <p:txBody>
          <a:bodyPr wrap="square" rtlCol="0">
            <a:spAutoFit/>
          </a:bodyPr>
          <a:lstStyle/>
          <a:p>
            <a:endParaRPr lang="sv-SE" sz="1100" dirty="0"/>
          </a:p>
        </p:txBody>
      </p:sp>
      <p:sp>
        <p:nvSpPr>
          <p:cNvPr id="10" name="textruta 9">
            <a:extLst>
              <a:ext uri="{FF2B5EF4-FFF2-40B4-BE49-F238E27FC236}">
                <a16:creationId xmlns:a16="http://schemas.microsoft.com/office/drawing/2014/main" id="{FC622E56-E058-4280-B962-0C225F10D410}"/>
              </a:ext>
            </a:extLst>
          </p:cNvPr>
          <p:cNvSpPr txBox="1"/>
          <p:nvPr/>
        </p:nvSpPr>
        <p:spPr>
          <a:xfrm>
            <a:off x="7837715" y="5598191"/>
            <a:ext cx="2220686" cy="261610"/>
          </a:xfrm>
          <a:prstGeom prst="rect">
            <a:avLst/>
          </a:prstGeom>
          <a:noFill/>
          <a:ln>
            <a:solidFill>
              <a:schemeClr val="accent1">
                <a:lumMod val="50000"/>
              </a:schemeClr>
            </a:solidFill>
          </a:ln>
        </p:spPr>
        <p:txBody>
          <a:bodyPr wrap="square" rtlCol="0">
            <a:spAutoFit/>
          </a:bodyPr>
          <a:lstStyle/>
          <a:p>
            <a:endParaRPr lang="sv-SE" sz="1100" dirty="0"/>
          </a:p>
        </p:txBody>
      </p:sp>
      <p:sp>
        <p:nvSpPr>
          <p:cNvPr id="11" name="textruta 10">
            <a:extLst>
              <a:ext uri="{FF2B5EF4-FFF2-40B4-BE49-F238E27FC236}">
                <a16:creationId xmlns:a16="http://schemas.microsoft.com/office/drawing/2014/main" id="{9F40FC0D-6A59-4BDF-9308-847A06FC9AB6}"/>
              </a:ext>
            </a:extLst>
          </p:cNvPr>
          <p:cNvSpPr txBox="1"/>
          <p:nvPr/>
        </p:nvSpPr>
        <p:spPr>
          <a:xfrm>
            <a:off x="4985657" y="6325447"/>
            <a:ext cx="2220686" cy="261610"/>
          </a:xfrm>
          <a:prstGeom prst="rect">
            <a:avLst/>
          </a:prstGeom>
          <a:noFill/>
          <a:ln>
            <a:solidFill>
              <a:schemeClr val="accent1">
                <a:lumMod val="50000"/>
              </a:schemeClr>
            </a:solidFill>
          </a:ln>
        </p:spPr>
        <p:txBody>
          <a:bodyPr wrap="square" rtlCol="0">
            <a:spAutoFit/>
          </a:bodyPr>
          <a:lstStyle/>
          <a:p>
            <a:endParaRPr lang="sv-SE" sz="1100" dirty="0"/>
          </a:p>
        </p:txBody>
      </p:sp>
      <p:sp>
        <p:nvSpPr>
          <p:cNvPr id="12" name="textruta 11">
            <a:extLst>
              <a:ext uri="{FF2B5EF4-FFF2-40B4-BE49-F238E27FC236}">
                <a16:creationId xmlns:a16="http://schemas.microsoft.com/office/drawing/2014/main" id="{5C007034-249A-4A14-8524-E6224DDD68AD}"/>
              </a:ext>
            </a:extLst>
          </p:cNvPr>
          <p:cNvSpPr txBox="1"/>
          <p:nvPr/>
        </p:nvSpPr>
        <p:spPr>
          <a:xfrm>
            <a:off x="2069323" y="5462898"/>
            <a:ext cx="2220686" cy="261610"/>
          </a:xfrm>
          <a:prstGeom prst="rect">
            <a:avLst/>
          </a:prstGeom>
          <a:noFill/>
          <a:ln>
            <a:solidFill>
              <a:schemeClr val="accent1">
                <a:lumMod val="50000"/>
              </a:schemeClr>
            </a:solidFill>
          </a:ln>
        </p:spPr>
        <p:txBody>
          <a:bodyPr wrap="square" rtlCol="0">
            <a:spAutoFit/>
          </a:bodyPr>
          <a:lstStyle/>
          <a:p>
            <a:endParaRPr lang="sv-SE" sz="1100" dirty="0"/>
          </a:p>
        </p:txBody>
      </p:sp>
      <p:sp>
        <p:nvSpPr>
          <p:cNvPr id="13" name="textruta 12">
            <a:extLst>
              <a:ext uri="{FF2B5EF4-FFF2-40B4-BE49-F238E27FC236}">
                <a16:creationId xmlns:a16="http://schemas.microsoft.com/office/drawing/2014/main" id="{B92C371F-677A-45EA-B4DB-AA297917D5D3}"/>
              </a:ext>
            </a:extLst>
          </p:cNvPr>
          <p:cNvSpPr txBox="1"/>
          <p:nvPr/>
        </p:nvSpPr>
        <p:spPr>
          <a:xfrm>
            <a:off x="2133599" y="1129004"/>
            <a:ext cx="2220686" cy="261610"/>
          </a:xfrm>
          <a:prstGeom prst="rect">
            <a:avLst/>
          </a:prstGeom>
          <a:noFill/>
          <a:ln>
            <a:solidFill>
              <a:schemeClr val="accent1">
                <a:lumMod val="50000"/>
              </a:schemeClr>
            </a:solidFill>
          </a:ln>
        </p:spPr>
        <p:txBody>
          <a:bodyPr wrap="square" rtlCol="0">
            <a:spAutoFit/>
          </a:bodyPr>
          <a:lstStyle/>
          <a:p>
            <a:endParaRPr lang="sv-SE" sz="1100" dirty="0"/>
          </a:p>
        </p:txBody>
      </p:sp>
      <p:sp>
        <p:nvSpPr>
          <p:cNvPr id="14" name="textruta 13">
            <a:extLst>
              <a:ext uri="{FF2B5EF4-FFF2-40B4-BE49-F238E27FC236}">
                <a16:creationId xmlns:a16="http://schemas.microsoft.com/office/drawing/2014/main" id="{C5BE6E2E-86DD-4416-89CF-94E1738F0104}"/>
              </a:ext>
            </a:extLst>
          </p:cNvPr>
          <p:cNvSpPr txBox="1"/>
          <p:nvPr/>
        </p:nvSpPr>
        <p:spPr>
          <a:xfrm>
            <a:off x="1287624" y="2062065"/>
            <a:ext cx="2220686" cy="261610"/>
          </a:xfrm>
          <a:prstGeom prst="rect">
            <a:avLst/>
          </a:prstGeom>
          <a:noFill/>
          <a:ln>
            <a:solidFill>
              <a:schemeClr val="accent1">
                <a:lumMod val="50000"/>
              </a:schemeClr>
            </a:solidFill>
          </a:ln>
        </p:spPr>
        <p:txBody>
          <a:bodyPr wrap="square" rtlCol="0">
            <a:spAutoFit/>
          </a:bodyPr>
          <a:lstStyle/>
          <a:p>
            <a:endParaRPr lang="sv-SE" sz="1100" dirty="0"/>
          </a:p>
        </p:txBody>
      </p:sp>
      <p:sp>
        <p:nvSpPr>
          <p:cNvPr id="15" name="textruta 14">
            <a:extLst>
              <a:ext uri="{FF2B5EF4-FFF2-40B4-BE49-F238E27FC236}">
                <a16:creationId xmlns:a16="http://schemas.microsoft.com/office/drawing/2014/main" id="{4F69EE49-832C-479E-B7CE-B42EE4FC2419}"/>
              </a:ext>
            </a:extLst>
          </p:cNvPr>
          <p:cNvSpPr txBox="1"/>
          <p:nvPr/>
        </p:nvSpPr>
        <p:spPr>
          <a:xfrm>
            <a:off x="839755" y="3295951"/>
            <a:ext cx="2220686" cy="261610"/>
          </a:xfrm>
          <a:prstGeom prst="rect">
            <a:avLst/>
          </a:prstGeom>
          <a:noFill/>
          <a:ln>
            <a:solidFill>
              <a:schemeClr val="accent1">
                <a:lumMod val="50000"/>
              </a:schemeClr>
            </a:solidFill>
          </a:ln>
        </p:spPr>
        <p:txBody>
          <a:bodyPr wrap="square" rtlCol="0">
            <a:spAutoFit/>
          </a:bodyPr>
          <a:lstStyle/>
          <a:p>
            <a:endParaRPr lang="sv-SE" sz="1100" dirty="0"/>
          </a:p>
        </p:txBody>
      </p:sp>
      <p:sp>
        <p:nvSpPr>
          <p:cNvPr id="16" name="textruta 15">
            <a:extLst>
              <a:ext uri="{FF2B5EF4-FFF2-40B4-BE49-F238E27FC236}">
                <a16:creationId xmlns:a16="http://schemas.microsoft.com/office/drawing/2014/main" id="{B26A925C-A23C-4BCE-9F21-34EFB578CC7D}"/>
              </a:ext>
            </a:extLst>
          </p:cNvPr>
          <p:cNvSpPr txBox="1"/>
          <p:nvPr/>
        </p:nvSpPr>
        <p:spPr>
          <a:xfrm>
            <a:off x="1209870" y="4455532"/>
            <a:ext cx="2220686" cy="261610"/>
          </a:xfrm>
          <a:prstGeom prst="rect">
            <a:avLst/>
          </a:prstGeom>
          <a:noFill/>
          <a:ln>
            <a:solidFill>
              <a:schemeClr val="accent1">
                <a:lumMod val="50000"/>
              </a:schemeClr>
            </a:solidFill>
          </a:ln>
        </p:spPr>
        <p:txBody>
          <a:bodyPr wrap="square" rtlCol="0">
            <a:spAutoFit/>
          </a:bodyPr>
          <a:lstStyle/>
          <a:p>
            <a:endParaRPr lang="sv-SE" sz="1100" dirty="0"/>
          </a:p>
        </p:txBody>
      </p:sp>
    </p:spTree>
    <p:extLst>
      <p:ext uri="{BB962C8B-B14F-4D97-AF65-F5344CB8AC3E}">
        <p14:creationId xmlns:p14="http://schemas.microsoft.com/office/powerpoint/2010/main" val="25715344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4" name="Tabell 3">
            <a:extLst>
              <a:ext uri="{FF2B5EF4-FFF2-40B4-BE49-F238E27FC236}">
                <a16:creationId xmlns:a16="http://schemas.microsoft.com/office/drawing/2014/main" id="{D5F60C36-9C6F-41F9-BB5E-0BB626E004E1}"/>
              </a:ext>
            </a:extLst>
          </p:cNvPr>
          <p:cNvGraphicFramePr>
            <a:graphicFrameLocks noGrp="1"/>
          </p:cNvGraphicFramePr>
          <p:nvPr/>
        </p:nvGraphicFramePr>
        <p:xfrm>
          <a:off x="1567543" y="719666"/>
          <a:ext cx="8592455" cy="4916024"/>
        </p:xfrm>
        <a:graphic>
          <a:graphicData uri="http://schemas.openxmlformats.org/drawingml/2006/table">
            <a:tbl>
              <a:tblPr firstRow="1" bandRow="1">
                <a:tableStyleId>{073A0DAA-6AF3-43AB-8588-CEC1D06C72B9}</a:tableStyleId>
              </a:tblPr>
              <a:tblGrid>
                <a:gridCol w="1718491">
                  <a:extLst>
                    <a:ext uri="{9D8B030D-6E8A-4147-A177-3AD203B41FA5}">
                      <a16:colId xmlns:a16="http://schemas.microsoft.com/office/drawing/2014/main" val="2649159370"/>
                    </a:ext>
                  </a:extLst>
                </a:gridCol>
                <a:gridCol w="1718491">
                  <a:extLst>
                    <a:ext uri="{9D8B030D-6E8A-4147-A177-3AD203B41FA5}">
                      <a16:colId xmlns:a16="http://schemas.microsoft.com/office/drawing/2014/main" val="3967860052"/>
                    </a:ext>
                  </a:extLst>
                </a:gridCol>
                <a:gridCol w="1718491">
                  <a:extLst>
                    <a:ext uri="{9D8B030D-6E8A-4147-A177-3AD203B41FA5}">
                      <a16:colId xmlns:a16="http://schemas.microsoft.com/office/drawing/2014/main" val="3074452923"/>
                    </a:ext>
                  </a:extLst>
                </a:gridCol>
                <a:gridCol w="1718491">
                  <a:extLst>
                    <a:ext uri="{9D8B030D-6E8A-4147-A177-3AD203B41FA5}">
                      <a16:colId xmlns:a16="http://schemas.microsoft.com/office/drawing/2014/main" val="3840128782"/>
                    </a:ext>
                  </a:extLst>
                </a:gridCol>
                <a:gridCol w="1718491">
                  <a:extLst>
                    <a:ext uri="{9D8B030D-6E8A-4147-A177-3AD203B41FA5}">
                      <a16:colId xmlns:a16="http://schemas.microsoft.com/office/drawing/2014/main" val="3347671199"/>
                    </a:ext>
                  </a:extLst>
                </a:gridCol>
              </a:tblGrid>
              <a:tr h="614503">
                <a:tc>
                  <a:txBody>
                    <a:bodyPr/>
                    <a:lstStyle/>
                    <a:p>
                      <a:r>
                        <a:rPr lang="sv-SE" sz="1400" dirty="0"/>
                        <a:t>Aktivitet: </a:t>
                      </a:r>
                    </a:p>
                  </a:txBody>
                  <a:tcPr>
                    <a:solidFill>
                      <a:schemeClr val="tx2">
                        <a:lumMod val="75000"/>
                      </a:schemeClr>
                    </a:solidFill>
                  </a:tcPr>
                </a:tc>
                <a:tc>
                  <a:txBody>
                    <a:bodyPr/>
                    <a:lstStyle/>
                    <a:p>
                      <a:r>
                        <a:rPr lang="sv-SE" sz="1400" dirty="0"/>
                        <a:t>Tillvägagångsätt </a:t>
                      </a:r>
                    </a:p>
                  </a:txBody>
                  <a:tcPr>
                    <a:solidFill>
                      <a:schemeClr val="tx2">
                        <a:lumMod val="75000"/>
                      </a:schemeClr>
                    </a:solidFill>
                  </a:tcPr>
                </a:tc>
                <a:tc>
                  <a:txBody>
                    <a:bodyPr/>
                    <a:lstStyle/>
                    <a:p>
                      <a:r>
                        <a:rPr lang="sv-SE" sz="1400" dirty="0"/>
                        <a:t>Ansvarig </a:t>
                      </a:r>
                    </a:p>
                  </a:txBody>
                  <a:tcPr>
                    <a:solidFill>
                      <a:schemeClr val="tx2">
                        <a:lumMod val="75000"/>
                      </a:schemeClr>
                    </a:solidFill>
                  </a:tcPr>
                </a:tc>
                <a:tc>
                  <a:txBody>
                    <a:bodyPr/>
                    <a:lstStyle/>
                    <a:p>
                      <a:r>
                        <a:rPr lang="sv-SE" sz="1400" dirty="0"/>
                        <a:t>Utfört </a:t>
                      </a:r>
                    </a:p>
                  </a:txBody>
                  <a:tcPr>
                    <a:solidFill>
                      <a:schemeClr val="tx2">
                        <a:lumMod val="75000"/>
                      </a:schemeClr>
                    </a:solidFill>
                  </a:tcPr>
                </a:tc>
                <a:tc>
                  <a:txBody>
                    <a:bodyPr/>
                    <a:lstStyle/>
                    <a:p>
                      <a:endParaRPr lang="sv-SE" dirty="0"/>
                    </a:p>
                  </a:txBody>
                  <a:tcPr>
                    <a:solidFill>
                      <a:schemeClr val="tx2">
                        <a:lumMod val="75000"/>
                      </a:schemeClr>
                    </a:solidFill>
                  </a:tcPr>
                </a:tc>
                <a:extLst>
                  <a:ext uri="{0D108BD9-81ED-4DB2-BD59-A6C34878D82A}">
                    <a16:rowId xmlns:a16="http://schemas.microsoft.com/office/drawing/2014/main" val="3026335212"/>
                  </a:ext>
                </a:extLst>
              </a:tr>
              <a:tr h="614503">
                <a:tc>
                  <a:txBody>
                    <a:bodyPr/>
                    <a:lstStyle/>
                    <a:p>
                      <a:endParaRPr lang="sv-SE" dirty="0"/>
                    </a:p>
                  </a:txBody>
                  <a:tcPr/>
                </a:tc>
                <a:tc>
                  <a:txBody>
                    <a:bodyPr/>
                    <a:lstStyle/>
                    <a:p>
                      <a:endParaRPr lang="sv-SE" dirty="0"/>
                    </a:p>
                  </a:txBody>
                  <a:tcPr/>
                </a:tc>
                <a:tc>
                  <a:txBody>
                    <a:bodyPr/>
                    <a:lstStyle/>
                    <a:p>
                      <a:endParaRPr lang="sv-SE"/>
                    </a:p>
                  </a:txBody>
                  <a:tcPr/>
                </a:tc>
                <a:tc>
                  <a:txBody>
                    <a:bodyPr/>
                    <a:lstStyle/>
                    <a:p>
                      <a:endParaRPr lang="sv-SE" dirty="0"/>
                    </a:p>
                  </a:txBody>
                  <a:tcPr/>
                </a:tc>
                <a:tc>
                  <a:txBody>
                    <a:bodyPr/>
                    <a:lstStyle/>
                    <a:p>
                      <a:endParaRPr lang="sv-SE" dirty="0"/>
                    </a:p>
                  </a:txBody>
                  <a:tcPr/>
                </a:tc>
                <a:extLst>
                  <a:ext uri="{0D108BD9-81ED-4DB2-BD59-A6C34878D82A}">
                    <a16:rowId xmlns:a16="http://schemas.microsoft.com/office/drawing/2014/main" val="867364037"/>
                  </a:ext>
                </a:extLst>
              </a:tr>
              <a:tr h="614503">
                <a:tc>
                  <a:txBody>
                    <a:bodyPr/>
                    <a:lstStyle/>
                    <a:p>
                      <a:endParaRPr lang="sv-SE"/>
                    </a:p>
                  </a:txBody>
                  <a:tcPr/>
                </a:tc>
                <a:tc>
                  <a:txBody>
                    <a:bodyPr/>
                    <a:lstStyle/>
                    <a:p>
                      <a:endParaRPr lang="sv-SE" dirty="0"/>
                    </a:p>
                  </a:txBody>
                  <a:tcPr/>
                </a:tc>
                <a:tc>
                  <a:txBody>
                    <a:bodyPr/>
                    <a:lstStyle/>
                    <a:p>
                      <a:endParaRPr lang="sv-SE" dirty="0"/>
                    </a:p>
                  </a:txBody>
                  <a:tcPr/>
                </a:tc>
                <a:tc>
                  <a:txBody>
                    <a:bodyPr/>
                    <a:lstStyle/>
                    <a:p>
                      <a:endParaRPr lang="sv-SE" dirty="0"/>
                    </a:p>
                  </a:txBody>
                  <a:tcPr/>
                </a:tc>
                <a:tc>
                  <a:txBody>
                    <a:bodyPr/>
                    <a:lstStyle/>
                    <a:p>
                      <a:endParaRPr lang="sv-SE"/>
                    </a:p>
                  </a:txBody>
                  <a:tcPr/>
                </a:tc>
                <a:extLst>
                  <a:ext uri="{0D108BD9-81ED-4DB2-BD59-A6C34878D82A}">
                    <a16:rowId xmlns:a16="http://schemas.microsoft.com/office/drawing/2014/main" val="2326427744"/>
                  </a:ext>
                </a:extLst>
              </a:tr>
              <a:tr h="614503">
                <a:tc>
                  <a:txBody>
                    <a:bodyPr/>
                    <a:lstStyle/>
                    <a:p>
                      <a:endParaRPr lang="sv-SE"/>
                    </a:p>
                  </a:txBody>
                  <a:tcPr/>
                </a:tc>
                <a:tc>
                  <a:txBody>
                    <a:bodyPr/>
                    <a:lstStyle/>
                    <a:p>
                      <a:endParaRPr lang="sv-SE"/>
                    </a:p>
                  </a:txBody>
                  <a:tcPr/>
                </a:tc>
                <a:tc>
                  <a:txBody>
                    <a:bodyPr/>
                    <a:lstStyle/>
                    <a:p>
                      <a:endParaRPr lang="sv-SE"/>
                    </a:p>
                  </a:txBody>
                  <a:tcPr/>
                </a:tc>
                <a:tc>
                  <a:txBody>
                    <a:bodyPr/>
                    <a:lstStyle/>
                    <a:p>
                      <a:endParaRPr lang="sv-SE" dirty="0"/>
                    </a:p>
                  </a:txBody>
                  <a:tcPr/>
                </a:tc>
                <a:tc>
                  <a:txBody>
                    <a:bodyPr/>
                    <a:lstStyle/>
                    <a:p>
                      <a:endParaRPr lang="sv-SE"/>
                    </a:p>
                  </a:txBody>
                  <a:tcPr/>
                </a:tc>
                <a:extLst>
                  <a:ext uri="{0D108BD9-81ED-4DB2-BD59-A6C34878D82A}">
                    <a16:rowId xmlns:a16="http://schemas.microsoft.com/office/drawing/2014/main" val="4043639770"/>
                  </a:ext>
                </a:extLst>
              </a:tr>
              <a:tr h="614503">
                <a:tc>
                  <a:txBody>
                    <a:bodyPr/>
                    <a:lstStyle/>
                    <a:p>
                      <a:endParaRPr lang="sv-SE"/>
                    </a:p>
                  </a:txBody>
                  <a:tcPr/>
                </a:tc>
                <a:tc>
                  <a:txBody>
                    <a:bodyPr/>
                    <a:lstStyle/>
                    <a:p>
                      <a:endParaRPr lang="sv-SE"/>
                    </a:p>
                  </a:txBody>
                  <a:tcPr/>
                </a:tc>
                <a:tc>
                  <a:txBody>
                    <a:bodyPr/>
                    <a:lstStyle/>
                    <a:p>
                      <a:endParaRPr lang="sv-SE"/>
                    </a:p>
                  </a:txBody>
                  <a:tcPr/>
                </a:tc>
                <a:tc>
                  <a:txBody>
                    <a:bodyPr/>
                    <a:lstStyle/>
                    <a:p>
                      <a:endParaRPr lang="sv-SE" dirty="0"/>
                    </a:p>
                  </a:txBody>
                  <a:tcPr/>
                </a:tc>
                <a:tc>
                  <a:txBody>
                    <a:bodyPr/>
                    <a:lstStyle/>
                    <a:p>
                      <a:endParaRPr lang="sv-SE"/>
                    </a:p>
                  </a:txBody>
                  <a:tcPr/>
                </a:tc>
                <a:extLst>
                  <a:ext uri="{0D108BD9-81ED-4DB2-BD59-A6C34878D82A}">
                    <a16:rowId xmlns:a16="http://schemas.microsoft.com/office/drawing/2014/main" val="1204581682"/>
                  </a:ext>
                </a:extLst>
              </a:tr>
              <a:tr h="614503">
                <a:tc>
                  <a:txBody>
                    <a:bodyPr/>
                    <a:lstStyle/>
                    <a:p>
                      <a:endParaRPr lang="sv-SE"/>
                    </a:p>
                  </a:txBody>
                  <a:tcPr/>
                </a:tc>
                <a:tc>
                  <a:txBody>
                    <a:bodyPr/>
                    <a:lstStyle/>
                    <a:p>
                      <a:endParaRPr lang="sv-SE"/>
                    </a:p>
                  </a:txBody>
                  <a:tcPr/>
                </a:tc>
                <a:tc>
                  <a:txBody>
                    <a:bodyPr/>
                    <a:lstStyle/>
                    <a:p>
                      <a:endParaRPr lang="sv-SE"/>
                    </a:p>
                  </a:txBody>
                  <a:tcPr/>
                </a:tc>
                <a:tc>
                  <a:txBody>
                    <a:bodyPr/>
                    <a:lstStyle/>
                    <a:p>
                      <a:endParaRPr lang="sv-SE"/>
                    </a:p>
                  </a:txBody>
                  <a:tcPr/>
                </a:tc>
                <a:tc>
                  <a:txBody>
                    <a:bodyPr/>
                    <a:lstStyle/>
                    <a:p>
                      <a:endParaRPr lang="sv-SE"/>
                    </a:p>
                  </a:txBody>
                  <a:tcPr/>
                </a:tc>
                <a:extLst>
                  <a:ext uri="{0D108BD9-81ED-4DB2-BD59-A6C34878D82A}">
                    <a16:rowId xmlns:a16="http://schemas.microsoft.com/office/drawing/2014/main" val="2141595310"/>
                  </a:ext>
                </a:extLst>
              </a:tr>
              <a:tr h="614503">
                <a:tc>
                  <a:txBody>
                    <a:bodyPr/>
                    <a:lstStyle/>
                    <a:p>
                      <a:endParaRPr lang="sv-SE"/>
                    </a:p>
                  </a:txBody>
                  <a:tcPr/>
                </a:tc>
                <a:tc>
                  <a:txBody>
                    <a:bodyPr/>
                    <a:lstStyle/>
                    <a:p>
                      <a:endParaRPr lang="sv-SE"/>
                    </a:p>
                  </a:txBody>
                  <a:tcPr/>
                </a:tc>
                <a:tc>
                  <a:txBody>
                    <a:bodyPr/>
                    <a:lstStyle/>
                    <a:p>
                      <a:endParaRPr lang="sv-SE"/>
                    </a:p>
                  </a:txBody>
                  <a:tcPr/>
                </a:tc>
                <a:tc>
                  <a:txBody>
                    <a:bodyPr/>
                    <a:lstStyle/>
                    <a:p>
                      <a:endParaRPr lang="sv-SE"/>
                    </a:p>
                  </a:txBody>
                  <a:tcPr/>
                </a:tc>
                <a:tc>
                  <a:txBody>
                    <a:bodyPr/>
                    <a:lstStyle/>
                    <a:p>
                      <a:endParaRPr lang="sv-SE"/>
                    </a:p>
                  </a:txBody>
                  <a:tcPr/>
                </a:tc>
                <a:extLst>
                  <a:ext uri="{0D108BD9-81ED-4DB2-BD59-A6C34878D82A}">
                    <a16:rowId xmlns:a16="http://schemas.microsoft.com/office/drawing/2014/main" val="4004774975"/>
                  </a:ext>
                </a:extLst>
              </a:tr>
              <a:tr h="614503">
                <a:tc>
                  <a:txBody>
                    <a:bodyPr/>
                    <a:lstStyle/>
                    <a:p>
                      <a:endParaRPr lang="sv-SE"/>
                    </a:p>
                  </a:txBody>
                  <a:tcPr/>
                </a:tc>
                <a:tc>
                  <a:txBody>
                    <a:bodyPr/>
                    <a:lstStyle/>
                    <a:p>
                      <a:endParaRPr lang="sv-SE"/>
                    </a:p>
                  </a:txBody>
                  <a:tcPr/>
                </a:tc>
                <a:tc>
                  <a:txBody>
                    <a:bodyPr/>
                    <a:lstStyle/>
                    <a:p>
                      <a:endParaRPr lang="sv-SE"/>
                    </a:p>
                  </a:txBody>
                  <a:tcPr/>
                </a:tc>
                <a:tc>
                  <a:txBody>
                    <a:bodyPr/>
                    <a:lstStyle/>
                    <a:p>
                      <a:endParaRPr lang="sv-SE"/>
                    </a:p>
                  </a:txBody>
                  <a:tcPr/>
                </a:tc>
                <a:tc>
                  <a:txBody>
                    <a:bodyPr/>
                    <a:lstStyle/>
                    <a:p>
                      <a:endParaRPr lang="sv-SE" dirty="0"/>
                    </a:p>
                  </a:txBody>
                  <a:tcPr/>
                </a:tc>
                <a:extLst>
                  <a:ext uri="{0D108BD9-81ED-4DB2-BD59-A6C34878D82A}">
                    <a16:rowId xmlns:a16="http://schemas.microsoft.com/office/drawing/2014/main" val="2758360668"/>
                  </a:ext>
                </a:extLst>
              </a:tr>
            </a:tbl>
          </a:graphicData>
        </a:graphic>
      </p:graphicFrame>
    </p:spTree>
    <p:extLst>
      <p:ext uri="{BB962C8B-B14F-4D97-AF65-F5344CB8AC3E}">
        <p14:creationId xmlns:p14="http://schemas.microsoft.com/office/powerpoint/2010/main" val="9125006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Bildobjekt 2" descr="En bild som visar skärmbild, text, Färggrann&#10;&#10;Automatiskt genererad beskrivning">
            <a:extLst>
              <a:ext uri="{FF2B5EF4-FFF2-40B4-BE49-F238E27FC236}">
                <a16:creationId xmlns:a16="http://schemas.microsoft.com/office/drawing/2014/main" id="{EE2FB064-91FD-605C-A5CD-14062E408B60}"/>
              </a:ext>
            </a:extLst>
          </p:cNvPr>
          <p:cNvPicPr>
            <a:picLocks noChangeAspect="1"/>
          </p:cNvPicPr>
          <p:nvPr/>
        </p:nvPicPr>
        <p:blipFill>
          <a:blip r:embed="rId2"/>
          <a:stretch>
            <a:fillRect/>
          </a:stretch>
        </p:blipFill>
        <p:spPr>
          <a:xfrm>
            <a:off x="120650" y="786985"/>
            <a:ext cx="11848459" cy="5312552"/>
          </a:xfrm>
          <a:prstGeom prst="rect">
            <a:avLst/>
          </a:prstGeom>
          <a:noFill/>
        </p:spPr>
      </p:pic>
    </p:spTree>
    <p:extLst>
      <p:ext uri="{BB962C8B-B14F-4D97-AF65-F5344CB8AC3E}">
        <p14:creationId xmlns:p14="http://schemas.microsoft.com/office/powerpoint/2010/main" val="19230083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0EC780F-5317-AEA0-E1E8-A8B8C4CDDD2F}"/>
              </a:ext>
            </a:extLst>
          </p:cNvPr>
          <p:cNvSpPr>
            <a:spLocks noGrp="1"/>
          </p:cNvSpPr>
          <p:nvPr>
            <p:ph type="title"/>
          </p:nvPr>
        </p:nvSpPr>
        <p:spPr>
          <a:xfrm>
            <a:off x="312578" y="896078"/>
            <a:ext cx="7731938" cy="1039377"/>
          </a:xfrm>
        </p:spPr>
        <p:txBody>
          <a:bodyPr anchor="b">
            <a:normAutofit/>
          </a:bodyPr>
          <a:lstStyle/>
          <a:p>
            <a:r>
              <a:rPr lang="en-US" sz="3500" dirty="0"/>
              <a:t>Hur ska det </a:t>
            </a:r>
            <a:r>
              <a:rPr lang="en-US" sz="3500" dirty="0" err="1"/>
              <a:t>redovisas</a:t>
            </a:r>
            <a:r>
              <a:rPr lang="en-US" sz="3500" dirty="0"/>
              <a:t> för </a:t>
            </a:r>
            <a:r>
              <a:rPr lang="en-US" sz="3500" dirty="0" err="1"/>
              <a:t>att</a:t>
            </a:r>
            <a:r>
              <a:rPr lang="en-US" sz="3500" dirty="0"/>
              <a:t> </a:t>
            </a:r>
            <a:r>
              <a:rPr lang="en-US" sz="3500" dirty="0" err="1"/>
              <a:t>bli</a:t>
            </a:r>
            <a:r>
              <a:rPr lang="en-US" sz="3500" dirty="0"/>
              <a:t> </a:t>
            </a:r>
            <a:r>
              <a:rPr lang="en-US" sz="3500" dirty="0" err="1"/>
              <a:t>godkänt</a:t>
            </a:r>
            <a:r>
              <a:rPr lang="en-US" sz="3500" dirty="0"/>
              <a:t>?</a:t>
            </a:r>
          </a:p>
        </p:txBody>
      </p:sp>
      <p:pic>
        <p:nvPicPr>
          <p:cNvPr id="5" name="Bildobjekt 4">
            <a:extLst>
              <a:ext uri="{FF2B5EF4-FFF2-40B4-BE49-F238E27FC236}">
                <a16:creationId xmlns:a16="http://schemas.microsoft.com/office/drawing/2014/main" id="{52476E92-0585-FD03-2005-59C36B86200F}"/>
              </a:ext>
            </a:extLst>
          </p:cNvPr>
          <p:cNvPicPr>
            <a:picLocks noChangeAspect="1"/>
          </p:cNvPicPr>
          <p:nvPr/>
        </p:nvPicPr>
        <p:blipFill>
          <a:blip r:embed="rId2"/>
          <a:stretch>
            <a:fillRect/>
          </a:stretch>
        </p:blipFill>
        <p:spPr>
          <a:xfrm>
            <a:off x="217437" y="2013316"/>
            <a:ext cx="7922221" cy="3584805"/>
          </a:xfrm>
          <a:prstGeom prst="rect">
            <a:avLst/>
          </a:prstGeom>
          <a:noFill/>
        </p:spPr>
      </p:pic>
    </p:spTree>
    <p:extLst>
      <p:ext uri="{BB962C8B-B14F-4D97-AF65-F5344CB8AC3E}">
        <p14:creationId xmlns:p14="http://schemas.microsoft.com/office/powerpoint/2010/main" val="41639098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ubrik 1">
            <a:extLst>
              <a:ext uri="{FF2B5EF4-FFF2-40B4-BE49-F238E27FC236}">
                <a16:creationId xmlns:a16="http://schemas.microsoft.com/office/drawing/2014/main" id="{E10BE49A-2B7D-480A-B617-2A65B0527A73}"/>
              </a:ext>
            </a:extLst>
          </p:cNvPr>
          <p:cNvSpPr txBox="1">
            <a:spLocks/>
          </p:cNvSpPr>
          <p:nvPr/>
        </p:nvSpPr>
        <p:spPr>
          <a:xfrm>
            <a:off x="6275388" y="1010416"/>
            <a:ext cx="5188245" cy="1050159"/>
          </a:xfrm>
          <a:prstGeom prst="rect">
            <a:avLst/>
          </a:prstGeom>
        </p:spPr>
        <p:txBody>
          <a:bodyPr vert="horz" lIns="0" tIns="0" rIns="0" bIns="0" rtlCol="0" anchor="b"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Aft>
                <a:spcPts val="600"/>
              </a:spcAft>
            </a:pPr>
            <a:r>
              <a:rPr lang="sv-SE" sz="2400" b="1" kern="1200" dirty="0">
                <a:latin typeface="+mj-lt"/>
                <a:ea typeface="+mj-ea"/>
                <a:cs typeface="+mj-cs"/>
              </a:rPr>
              <a:t>Vår uppgift är att: </a:t>
            </a:r>
            <a:br>
              <a:rPr lang="sv-SE" sz="2400" b="1" kern="1200" dirty="0">
                <a:latin typeface="+mj-lt"/>
                <a:ea typeface="+mj-ea"/>
                <a:cs typeface="+mj-cs"/>
              </a:rPr>
            </a:br>
            <a:r>
              <a:rPr lang="sv-SE" sz="2400" kern="1200" dirty="0">
                <a:latin typeface="+mj-lt"/>
                <a:ea typeface="+mj-ea"/>
                <a:cs typeface="+mj-cs"/>
              </a:rPr>
              <a:t>Stödja, Leda, Bilda, </a:t>
            </a:r>
            <a:br>
              <a:rPr lang="sv-SE" sz="2400" kern="1200" dirty="0">
                <a:latin typeface="+mj-lt"/>
                <a:ea typeface="+mj-ea"/>
                <a:cs typeface="+mj-cs"/>
              </a:rPr>
            </a:br>
            <a:r>
              <a:rPr lang="sv-SE" sz="2400" kern="1200" dirty="0">
                <a:latin typeface="+mj-lt"/>
                <a:ea typeface="+mj-ea"/>
                <a:cs typeface="+mj-cs"/>
              </a:rPr>
              <a:t>Företräda och Utbilda</a:t>
            </a:r>
          </a:p>
        </p:txBody>
      </p:sp>
      <p:graphicFrame>
        <p:nvGraphicFramePr>
          <p:cNvPr id="19" name="Platshållare för innehåll 2">
            <a:extLst>
              <a:ext uri="{FF2B5EF4-FFF2-40B4-BE49-F238E27FC236}">
                <a16:creationId xmlns:a16="http://schemas.microsoft.com/office/drawing/2014/main" id="{B7AB8AA5-2764-BC1F-E020-72ED19196777}"/>
              </a:ext>
            </a:extLst>
          </p:cNvPr>
          <p:cNvGraphicFramePr/>
          <p:nvPr>
            <p:extLst>
              <p:ext uri="{D42A27DB-BD31-4B8C-83A1-F6EECF244321}">
                <p14:modId xmlns:p14="http://schemas.microsoft.com/office/powerpoint/2010/main" val="4209597543"/>
              </p:ext>
            </p:extLst>
          </p:nvPr>
        </p:nvGraphicFramePr>
        <p:xfrm>
          <a:off x="6275388" y="2420938"/>
          <a:ext cx="5689600" cy="39243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 name="Bildobjekt 1">
            <a:extLst>
              <a:ext uri="{FF2B5EF4-FFF2-40B4-BE49-F238E27FC236}">
                <a16:creationId xmlns:a16="http://schemas.microsoft.com/office/drawing/2014/main" id="{7EA19C57-E6A5-9F2F-B8E2-0CB9569602A8}"/>
              </a:ext>
            </a:extLst>
          </p:cNvPr>
          <p:cNvPicPr>
            <a:picLocks noChangeAspect="1"/>
          </p:cNvPicPr>
          <p:nvPr/>
        </p:nvPicPr>
        <p:blipFill>
          <a:blip r:embed="rId8"/>
          <a:stretch>
            <a:fillRect/>
          </a:stretch>
        </p:blipFill>
        <p:spPr>
          <a:xfrm>
            <a:off x="791028" y="2420938"/>
            <a:ext cx="4699001" cy="2631440"/>
          </a:xfrm>
          <a:prstGeom prst="rect">
            <a:avLst/>
          </a:prstGeom>
        </p:spPr>
      </p:pic>
    </p:spTree>
    <p:extLst>
      <p:ext uri="{BB962C8B-B14F-4D97-AF65-F5344CB8AC3E}">
        <p14:creationId xmlns:p14="http://schemas.microsoft.com/office/powerpoint/2010/main" val="32491391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EE02147E-B087-4CDE-ADB5-0876B074F22C}"/>
              </a:ext>
            </a:extLst>
          </p:cNvPr>
          <p:cNvSpPr/>
          <p:nvPr/>
        </p:nvSpPr>
        <p:spPr>
          <a:xfrm>
            <a:off x="725688" y="333948"/>
            <a:ext cx="7731938" cy="1039377"/>
          </a:xfrm>
          <a:prstGeom prst="rect">
            <a:avLst/>
          </a:prstGeom>
        </p:spPr>
        <p:txBody>
          <a:bodyPr vert="horz" lIns="0" tIns="0" rIns="0" bIns="0" rtlCol="0" anchor="b" anchorCtr="0">
            <a:normAutofit/>
          </a:bodyPr>
          <a:lstStyle/>
          <a:p>
            <a:pPr>
              <a:lnSpc>
                <a:spcPct val="90000"/>
              </a:lnSpc>
              <a:spcBef>
                <a:spcPct val="0"/>
              </a:spcBef>
              <a:spcAft>
                <a:spcPts val="600"/>
              </a:spcAft>
            </a:pPr>
            <a:r>
              <a:rPr lang="sv-SE" sz="3800" b="1" kern="1200" dirty="0">
                <a:latin typeface="+mj-lt"/>
                <a:ea typeface="+mj-ea"/>
                <a:cs typeface="+mj-cs"/>
              </a:rPr>
              <a:t>Vi arbetar med…</a:t>
            </a:r>
          </a:p>
        </p:txBody>
      </p:sp>
      <p:sp>
        <p:nvSpPr>
          <p:cNvPr id="5" name="Rektangel 4">
            <a:extLst>
              <a:ext uri="{FF2B5EF4-FFF2-40B4-BE49-F238E27FC236}">
                <a16:creationId xmlns:a16="http://schemas.microsoft.com/office/drawing/2014/main" id="{E4F17B4F-5575-4C34-BC6C-8050718DCD43}"/>
              </a:ext>
            </a:extLst>
          </p:cNvPr>
          <p:cNvSpPr/>
          <p:nvPr/>
        </p:nvSpPr>
        <p:spPr>
          <a:xfrm>
            <a:off x="673222" y="1611470"/>
            <a:ext cx="5370312" cy="3924300"/>
          </a:xfrm>
          <a:prstGeom prst="rect">
            <a:avLst/>
          </a:prstGeom>
        </p:spPr>
        <p:txBody>
          <a:bodyPr vert="horz" lIns="0" tIns="0" rIns="0" bIns="0" rtlCol="0">
            <a:noAutofit/>
          </a:bodyPr>
          <a:lstStyle/>
          <a:p>
            <a:pPr marL="179388" indent="-179388">
              <a:spcBef>
                <a:spcPts val="1000"/>
              </a:spcBef>
              <a:spcAft>
                <a:spcPts val="600"/>
              </a:spcAft>
              <a:buFont typeface="Arial" panose="020B0604020202020204" pitchFamily="34" charset="0"/>
              <a:buChar char="•"/>
            </a:pPr>
            <a:r>
              <a:rPr lang="sv-SE" sz="1400" baseline="0" dirty="0"/>
              <a:t>Att vara bollplank </a:t>
            </a:r>
          </a:p>
          <a:p>
            <a:pPr marL="179388" indent="-179388">
              <a:spcBef>
                <a:spcPts val="1000"/>
              </a:spcBef>
              <a:spcAft>
                <a:spcPts val="600"/>
              </a:spcAft>
              <a:buFont typeface="Arial" panose="020B0604020202020204" pitchFamily="34" charset="0"/>
              <a:buChar char="•"/>
            </a:pPr>
            <a:r>
              <a:rPr lang="sv-SE" sz="1400" baseline="0" dirty="0"/>
              <a:t>Att leda processer</a:t>
            </a:r>
          </a:p>
          <a:p>
            <a:pPr marL="179388" indent="-179388">
              <a:spcBef>
                <a:spcPts val="1000"/>
              </a:spcBef>
              <a:spcAft>
                <a:spcPts val="600"/>
              </a:spcAft>
              <a:buFont typeface="Arial" panose="020B0604020202020204" pitchFamily="34" charset="0"/>
              <a:buChar char="•"/>
            </a:pPr>
            <a:r>
              <a:rPr lang="sv-SE" sz="1400" baseline="0" dirty="0"/>
              <a:t>Utvecklingsprojekt</a:t>
            </a:r>
          </a:p>
          <a:p>
            <a:pPr marL="179388" indent="-179388">
              <a:spcBef>
                <a:spcPts val="1000"/>
              </a:spcBef>
              <a:spcAft>
                <a:spcPts val="600"/>
              </a:spcAft>
              <a:buFont typeface="Arial" panose="020B0604020202020204" pitchFamily="34" charset="0"/>
              <a:buChar char="•"/>
            </a:pPr>
            <a:r>
              <a:rPr lang="sv-SE" sz="1400" baseline="0" dirty="0"/>
              <a:t>Arrangera utbildningar</a:t>
            </a:r>
          </a:p>
          <a:p>
            <a:pPr marL="179388" indent="-179388">
              <a:spcBef>
                <a:spcPts val="1000"/>
              </a:spcBef>
              <a:spcAft>
                <a:spcPts val="600"/>
              </a:spcAft>
              <a:buFont typeface="Arial" panose="020B0604020202020204" pitchFamily="34" charset="0"/>
              <a:buChar char="•"/>
            </a:pPr>
            <a:r>
              <a:rPr lang="sv-SE" sz="1400" baseline="0" dirty="0"/>
              <a:t>Testverksamhet</a:t>
            </a:r>
          </a:p>
          <a:p>
            <a:pPr marL="179388" indent="-179388">
              <a:spcBef>
                <a:spcPts val="1000"/>
              </a:spcBef>
              <a:spcAft>
                <a:spcPts val="600"/>
              </a:spcAft>
              <a:buFont typeface="Arial" panose="020B0604020202020204" pitchFamily="34" charset="0"/>
              <a:buChar char="•"/>
            </a:pPr>
            <a:r>
              <a:rPr lang="sv-SE" sz="1400" baseline="0" dirty="0"/>
              <a:t>Administrativ &amp; Ekonomisk rådgivning</a:t>
            </a:r>
          </a:p>
          <a:p>
            <a:pPr marL="179388" indent="-179388">
              <a:spcBef>
                <a:spcPts val="1000"/>
              </a:spcBef>
              <a:spcAft>
                <a:spcPts val="600"/>
              </a:spcAft>
              <a:buFont typeface="Arial" panose="020B0604020202020204" pitchFamily="34" charset="0"/>
              <a:buChar char="•"/>
            </a:pPr>
            <a:r>
              <a:rPr lang="sv-SE" sz="1400" baseline="0" dirty="0"/>
              <a:t>Trygga idrottsmiljöer</a:t>
            </a:r>
          </a:p>
          <a:p>
            <a:pPr marL="179388" indent="-179388">
              <a:spcBef>
                <a:spcPts val="1000"/>
              </a:spcBef>
              <a:spcAft>
                <a:spcPts val="600"/>
              </a:spcAft>
              <a:buFont typeface="Arial" panose="020B0604020202020204" pitchFamily="34" charset="0"/>
              <a:buChar char="•"/>
            </a:pPr>
            <a:r>
              <a:rPr lang="sv-SE" sz="1400" baseline="0" dirty="0"/>
              <a:t>Starta upp folkbildningsverksamhet</a:t>
            </a:r>
          </a:p>
          <a:p>
            <a:pPr marL="179388" indent="-179388">
              <a:spcBef>
                <a:spcPts val="1000"/>
              </a:spcBef>
              <a:spcAft>
                <a:spcPts val="600"/>
              </a:spcAft>
              <a:buFont typeface="Arial" panose="020B0604020202020204" pitchFamily="34" charset="0"/>
              <a:buChar char="•"/>
            </a:pPr>
            <a:r>
              <a:rPr lang="sv-SE" sz="1400" baseline="0" dirty="0"/>
              <a:t>Tips om fonder och stipendier</a:t>
            </a:r>
          </a:p>
          <a:p>
            <a:pPr marL="179388" indent="-179388">
              <a:spcBef>
                <a:spcPts val="1000"/>
              </a:spcBef>
              <a:spcAft>
                <a:spcPts val="600"/>
              </a:spcAft>
              <a:buFont typeface="Arial" panose="020B0604020202020204" pitchFamily="34" charset="0"/>
              <a:buChar char="•"/>
            </a:pPr>
            <a:r>
              <a:rPr lang="sv-SE" sz="1400" baseline="0" dirty="0"/>
              <a:t>Uppdragsutbildningar</a:t>
            </a:r>
          </a:p>
          <a:p>
            <a:pPr marL="179388" indent="-179388">
              <a:spcBef>
                <a:spcPts val="1000"/>
              </a:spcBef>
              <a:spcAft>
                <a:spcPts val="600"/>
              </a:spcAft>
              <a:buFont typeface="Arial" panose="020B0604020202020204" pitchFamily="34" charset="0"/>
              <a:buChar char="•"/>
            </a:pPr>
            <a:r>
              <a:rPr lang="sv-SE" sz="1400" baseline="0" dirty="0"/>
              <a:t>Föreläsare</a:t>
            </a:r>
          </a:p>
          <a:p>
            <a:pPr>
              <a:spcBef>
                <a:spcPts val="1000"/>
              </a:spcBef>
              <a:spcAft>
                <a:spcPts val="600"/>
              </a:spcAft>
            </a:pPr>
            <a:r>
              <a:rPr lang="sv-SE" sz="1400" baseline="0" dirty="0"/>
              <a:t>			</a:t>
            </a:r>
            <a:r>
              <a:rPr lang="sv-SE" sz="1400" b="1" baseline="0" dirty="0"/>
              <a:t>…och mycket mer</a:t>
            </a:r>
          </a:p>
        </p:txBody>
      </p:sp>
    </p:spTree>
    <p:extLst>
      <p:ext uri="{BB962C8B-B14F-4D97-AF65-F5344CB8AC3E}">
        <p14:creationId xmlns:p14="http://schemas.microsoft.com/office/powerpoint/2010/main" val="17516639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ktangel: rundade hörn 7">
            <a:extLst>
              <a:ext uri="{FF2B5EF4-FFF2-40B4-BE49-F238E27FC236}">
                <a16:creationId xmlns:a16="http://schemas.microsoft.com/office/drawing/2014/main" id="{A2283D67-0AFA-4DAA-A07D-44A481F1D523}"/>
              </a:ext>
            </a:extLst>
          </p:cNvPr>
          <p:cNvSpPr/>
          <p:nvPr/>
        </p:nvSpPr>
        <p:spPr>
          <a:xfrm>
            <a:off x="7680160" y="3471111"/>
            <a:ext cx="2815389" cy="878304"/>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a:t>Specialförbundet</a:t>
            </a:r>
            <a:br>
              <a:rPr lang="sv-SE" dirty="0"/>
            </a:br>
            <a:r>
              <a:rPr lang="sv-SE" dirty="0"/>
              <a:t>(SF)</a:t>
            </a:r>
          </a:p>
        </p:txBody>
      </p:sp>
      <p:sp>
        <p:nvSpPr>
          <p:cNvPr id="27" name="Rektangel: rundade hörn 26">
            <a:extLst>
              <a:ext uri="{FF2B5EF4-FFF2-40B4-BE49-F238E27FC236}">
                <a16:creationId xmlns:a16="http://schemas.microsoft.com/office/drawing/2014/main" id="{DF138C93-6693-4E07-A3B8-A4A9B4C8B851}"/>
              </a:ext>
            </a:extLst>
          </p:cNvPr>
          <p:cNvSpPr/>
          <p:nvPr/>
        </p:nvSpPr>
        <p:spPr>
          <a:xfrm>
            <a:off x="4283238" y="2223837"/>
            <a:ext cx="2815389" cy="878304"/>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Riksidrottsförbundet</a:t>
            </a:r>
            <a:br>
              <a:rPr lang="sv-SE" dirty="0"/>
            </a:br>
            <a:r>
              <a:rPr lang="sv-SE" dirty="0"/>
              <a:t>(RF)</a:t>
            </a:r>
          </a:p>
        </p:txBody>
      </p:sp>
      <p:sp>
        <p:nvSpPr>
          <p:cNvPr id="28" name="Rektangel: rundade hörn 27">
            <a:extLst>
              <a:ext uri="{FF2B5EF4-FFF2-40B4-BE49-F238E27FC236}">
                <a16:creationId xmlns:a16="http://schemas.microsoft.com/office/drawing/2014/main" id="{EAA21124-6ADB-462D-9A2A-EB8663904D41}"/>
              </a:ext>
            </a:extLst>
          </p:cNvPr>
          <p:cNvSpPr/>
          <p:nvPr/>
        </p:nvSpPr>
        <p:spPr>
          <a:xfrm>
            <a:off x="890337" y="3473314"/>
            <a:ext cx="2815389" cy="878304"/>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RF-SISU distrikt</a:t>
            </a:r>
            <a:br>
              <a:rPr lang="sv-SE" dirty="0"/>
            </a:br>
            <a:r>
              <a:rPr lang="sv-SE" dirty="0"/>
              <a:t>(</a:t>
            </a:r>
            <a:r>
              <a:rPr lang="sv-SE" dirty="0" err="1"/>
              <a:t>fd</a:t>
            </a:r>
            <a:r>
              <a:rPr lang="sv-SE" dirty="0"/>
              <a:t>. DF)</a:t>
            </a:r>
          </a:p>
        </p:txBody>
      </p:sp>
      <p:sp>
        <p:nvSpPr>
          <p:cNvPr id="29" name="Rektangel: rundade hörn 28">
            <a:extLst>
              <a:ext uri="{FF2B5EF4-FFF2-40B4-BE49-F238E27FC236}">
                <a16:creationId xmlns:a16="http://schemas.microsoft.com/office/drawing/2014/main" id="{7265F784-2F7E-416D-A12A-0F24152DB3F4}"/>
              </a:ext>
            </a:extLst>
          </p:cNvPr>
          <p:cNvSpPr/>
          <p:nvPr/>
        </p:nvSpPr>
        <p:spPr>
          <a:xfrm>
            <a:off x="4278974" y="4965231"/>
            <a:ext cx="2815389" cy="878304"/>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Idrottsföreningen</a:t>
            </a:r>
            <a:br>
              <a:rPr lang="sv-SE" dirty="0"/>
            </a:br>
            <a:r>
              <a:rPr lang="sv-SE" dirty="0"/>
              <a:t>(IF)</a:t>
            </a:r>
          </a:p>
        </p:txBody>
      </p:sp>
      <p:sp>
        <p:nvSpPr>
          <p:cNvPr id="36" name="Rektangel: rundade hörn 35">
            <a:extLst>
              <a:ext uri="{FF2B5EF4-FFF2-40B4-BE49-F238E27FC236}">
                <a16:creationId xmlns:a16="http://schemas.microsoft.com/office/drawing/2014/main" id="{6B81555F-D5CB-447F-AA8E-3DA8F876BD9A}"/>
              </a:ext>
            </a:extLst>
          </p:cNvPr>
          <p:cNvSpPr/>
          <p:nvPr/>
        </p:nvSpPr>
        <p:spPr>
          <a:xfrm>
            <a:off x="4278974" y="622993"/>
            <a:ext cx="2815389" cy="878304"/>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Staten</a:t>
            </a:r>
          </a:p>
        </p:txBody>
      </p:sp>
      <p:pic>
        <p:nvPicPr>
          <p:cNvPr id="38" name="Bild 37" descr="Markör">
            <a:extLst>
              <a:ext uri="{FF2B5EF4-FFF2-40B4-BE49-F238E27FC236}">
                <a16:creationId xmlns:a16="http://schemas.microsoft.com/office/drawing/2014/main" id="{E9124D04-D37A-4B3B-9808-CD775823A83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3571476">
            <a:off x="5307062" y="1482962"/>
            <a:ext cx="759211" cy="759211"/>
          </a:xfrm>
          <a:prstGeom prst="rect">
            <a:avLst/>
          </a:prstGeom>
        </p:spPr>
      </p:pic>
      <p:pic>
        <p:nvPicPr>
          <p:cNvPr id="39" name="Bild 38" descr="Markör">
            <a:extLst>
              <a:ext uri="{FF2B5EF4-FFF2-40B4-BE49-F238E27FC236}">
                <a16:creationId xmlns:a16="http://schemas.microsoft.com/office/drawing/2014/main" id="{59A3B889-BDED-4B02-9E4A-4A968BDA412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593781">
            <a:off x="6984603" y="2872502"/>
            <a:ext cx="759211" cy="759211"/>
          </a:xfrm>
          <a:prstGeom prst="rect">
            <a:avLst/>
          </a:prstGeom>
        </p:spPr>
      </p:pic>
      <p:pic>
        <p:nvPicPr>
          <p:cNvPr id="40" name="Bild 39" descr="Markör">
            <a:extLst>
              <a:ext uri="{FF2B5EF4-FFF2-40B4-BE49-F238E27FC236}">
                <a16:creationId xmlns:a16="http://schemas.microsoft.com/office/drawing/2014/main" id="{2FF9E4EE-13EF-4090-A3D6-E2704B821C2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593781">
            <a:off x="3497688" y="4338349"/>
            <a:ext cx="759211" cy="759211"/>
          </a:xfrm>
          <a:prstGeom prst="rect">
            <a:avLst/>
          </a:prstGeom>
        </p:spPr>
      </p:pic>
      <p:pic>
        <p:nvPicPr>
          <p:cNvPr id="41" name="Bild 40" descr="Markör">
            <a:extLst>
              <a:ext uri="{FF2B5EF4-FFF2-40B4-BE49-F238E27FC236}">
                <a16:creationId xmlns:a16="http://schemas.microsoft.com/office/drawing/2014/main" id="{8C485360-A927-4D1C-9DB9-326EC02D2CD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6200000">
            <a:off x="7108048" y="4316274"/>
            <a:ext cx="759211" cy="759211"/>
          </a:xfrm>
          <a:prstGeom prst="rect">
            <a:avLst/>
          </a:prstGeom>
        </p:spPr>
      </p:pic>
      <p:pic>
        <p:nvPicPr>
          <p:cNvPr id="42" name="Bild 41" descr="Markör">
            <a:extLst>
              <a:ext uri="{FF2B5EF4-FFF2-40B4-BE49-F238E27FC236}">
                <a16:creationId xmlns:a16="http://schemas.microsoft.com/office/drawing/2014/main" id="{B17CBBFD-F249-40A6-9E6D-3D3D3889C4C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6516720">
            <a:off x="3630832" y="2883740"/>
            <a:ext cx="759211" cy="759211"/>
          </a:xfrm>
          <a:prstGeom prst="rect">
            <a:avLst/>
          </a:prstGeom>
        </p:spPr>
      </p:pic>
      <p:sp>
        <p:nvSpPr>
          <p:cNvPr id="2" name="Rektangel: rundade hörn 1">
            <a:extLst>
              <a:ext uri="{FF2B5EF4-FFF2-40B4-BE49-F238E27FC236}">
                <a16:creationId xmlns:a16="http://schemas.microsoft.com/office/drawing/2014/main" id="{99BCE3A6-9326-1944-7495-6EB20FDB6604}"/>
              </a:ext>
            </a:extLst>
          </p:cNvPr>
          <p:cNvSpPr/>
          <p:nvPr/>
        </p:nvSpPr>
        <p:spPr>
          <a:xfrm>
            <a:off x="7765886" y="4965231"/>
            <a:ext cx="2815389" cy="878304"/>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Specialdistriktsförbundet</a:t>
            </a:r>
            <a:br>
              <a:rPr lang="sv-SE" dirty="0"/>
            </a:br>
            <a:r>
              <a:rPr lang="sv-SE" dirty="0"/>
              <a:t>(SDF)</a:t>
            </a:r>
          </a:p>
        </p:txBody>
      </p:sp>
      <p:pic>
        <p:nvPicPr>
          <p:cNvPr id="3" name="Bild 2" descr="Markör">
            <a:extLst>
              <a:ext uri="{FF2B5EF4-FFF2-40B4-BE49-F238E27FC236}">
                <a16:creationId xmlns:a16="http://schemas.microsoft.com/office/drawing/2014/main" id="{6BB2E40A-AD3C-9BB6-D28F-FDCEE48A50BB}"/>
              </a:ext>
            </a:extLst>
          </p:cNvPr>
          <p:cNvPicPr>
            <a:picLocks noChangeAspect="1"/>
          </p:cNvPicPr>
          <p:nvPr/>
        </p:nvPicPr>
        <p:blipFill>
          <a:blip r:embed="rId2">
            <a:extLst>
              <a:ext uri="{96DAC541-7B7A-43D3-8B79-37D633B846F1}">
                <asvg:svgBlip xmlns:asvg="http://schemas.microsoft.com/office/drawing/2016/SVG/main" r:embed="rId4"/>
              </a:ext>
            </a:extLst>
          </a:blip>
          <a:stretch>
            <a:fillRect/>
          </a:stretch>
        </p:blipFill>
        <p:spPr>
          <a:xfrm rot="13629255">
            <a:off x="8873815" y="4304774"/>
            <a:ext cx="599533" cy="599533"/>
          </a:xfrm>
          <a:prstGeom prst="rect">
            <a:avLst/>
          </a:prstGeom>
        </p:spPr>
      </p:pic>
      <p:pic>
        <p:nvPicPr>
          <p:cNvPr id="4" name="Bild 3" descr="Markör">
            <a:extLst>
              <a:ext uri="{FF2B5EF4-FFF2-40B4-BE49-F238E27FC236}">
                <a16:creationId xmlns:a16="http://schemas.microsoft.com/office/drawing/2014/main" id="{2AE9B771-C012-74B0-2626-E93C4CC08608}"/>
              </a:ext>
            </a:extLst>
          </p:cNvPr>
          <p:cNvPicPr>
            <a:picLocks noChangeAspect="1"/>
          </p:cNvPicPr>
          <p:nvPr/>
        </p:nvPicPr>
        <p:blipFill>
          <a:blip r:embed="rId2">
            <a:extLst>
              <a:ext uri="{96DAC541-7B7A-43D3-8B79-37D633B846F1}">
                <asvg:svgBlip xmlns:asvg="http://schemas.microsoft.com/office/drawing/2016/SVG/main" r:embed="rId4"/>
              </a:ext>
            </a:extLst>
          </a:blip>
          <a:stretch>
            <a:fillRect/>
          </a:stretch>
        </p:blipFill>
        <p:spPr>
          <a:xfrm rot="18878459">
            <a:off x="7118206" y="5014415"/>
            <a:ext cx="645782" cy="645782"/>
          </a:xfrm>
          <a:prstGeom prst="rect">
            <a:avLst/>
          </a:prstGeom>
        </p:spPr>
      </p:pic>
    </p:spTree>
    <p:extLst>
      <p:ext uri="{BB962C8B-B14F-4D97-AF65-F5344CB8AC3E}">
        <p14:creationId xmlns:p14="http://schemas.microsoft.com/office/powerpoint/2010/main" val="14734205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21FB6A1-4041-7948-6D7F-1055B5D028F0}"/>
              </a:ext>
            </a:extLst>
          </p:cNvPr>
          <p:cNvSpPr>
            <a:spLocks noGrp="1"/>
          </p:cNvSpPr>
          <p:nvPr>
            <p:ph type="title"/>
          </p:nvPr>
        </p:nvSpPr>
        <p:spPr>
          <a:xfrm>
            <a:off x="731837" y="1016000"/>
            <a:ext cx="10079037" cy="1039377"/>
          </a:xfrm>
        </p:spPr>
        <p:txBody>
          <a:bodyPr/>
          <a:lstStyle/>
          <a:p>
            <a:r>
              <a:rPr lang="sv-SE" dirty="0"/>
              <a:t>Hur samverkan med oss kan se ut</a:t>
            </a:r>
          </a:p>
        </p:txBody>
      </p:sp>
      <p:pic>
        <p:nvPicPr>
          <p:cNvPr id="4" name="Platshållare för innehåll 7">
            <a:extLst>
              <a:ext uri="{FF2B5EF4-FFF2-40B4-BE49-F238E27FC236}">
                <a16:creationId xmlns:a16="http://schemas.microsoft.com/office/drawing/2014/main" id="{5E6463B3-61B5-FB68-BA8A-39DC75BBA002}"/>
              </a:ext>
            </a:extLst>
          </p:cNvPr>
          <p:cNvPicPr>
            <a:picLocks noChangeAspect="1"/>
          </p:cNvPicPr>
          <p:nvPr/>
        </p:nvPicPr>
        <p:blipFill>
          <a:blip r:embed="rId3"/>
          <a:stretch>
            <a:fillRect/>
          </a:stretch>
        </p:blipFill>
        <p:spPr>
          <a:xfrm>
            <a:off x="304777" y="2170928"/>
            <a:ext cx="5791223" cy="4444993"/>
          </a:xfrm>
          <a:prstGeom prst="rect">
            <a:avLst/>
          </a:prstGeom>
        </p:spPr>
      </p:pic>
    </p:spTree>
    <p:extLst>
      <p:ext uri="{BB962C8B-B14F-4D97-AF65-F5344CB8AC3E}">
        <p14:creationId xmlns:p14="http://schemas.microsoft.com/office/powerpoint/2010/main" val="8868634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78EF5BE3-B2A7-4EE0-B11B-CCEE9150E729}"/>
              </a:ext>
            </a:extLst>
          </p:cNvPr>
          <p:cNvSpPr/>
          <p:nvPr/>
        </p:nvSpPr>
        <p:spPr>
          <a:xfrm>
            <a:off x="576078" y="546003"/>
            <a:ext cx="11113477" cy="769441"/>
          </a:xfrm>
          <a:prstGeom prst="rect">
            <a:avLst/>
          </a:prstGeom>
        </p:spPr>
        <p:txBody>
          <a:bodyPr wrap="square">
            <a:spAutoFit/>
          </a:bodyPr>
          <a:lstStyle/>
          <a:p>
            <a:r>
              <a:rPr lang="sv-SE" sz="4400" b="1" dirty="0">
                <a:latin typeface="+mj-lt"/>
              </a:rPr>
              <a:t>Olika former för ekonomiskt stöd</a:t>
            </a:r>
          </a:p>
        </p:txBody>
      </p:sp>
      <p:sp>
        <p:nvSpPr>
          <p:cNvPr id="7" name="Rektangel 6">
            <a:extLst>
              <a:ext uri="{FF2B5EF4-FFF2-40B4-BE49-F238E27FC236}">
                <a16:creationId xmlns:a16="http://schemas.microsoft.com/office/drawing/2014/main" id="{611BB17D-C6C1-41D0-870D-902538C15020}"/>
              </a:ext>
            </a:extLst>
          </p:cNvPr>
          <p:cNvSpPr/>
          <p:nvPr/>
        </p:nvSpPr>
        <p:spPr>
          <a:xfrm>
            <a:off x="576078" y="1868624"/>
            <a:ext cx="9856433" cy="2862322"/>
          </a:xfrm>
          <a:prstGeom prst="rect">
            <a:avLst/>
          </a:prstGeom>
        </p:spPr>
        <p:txBody>
          <a:bodyPr wrap="square">
            <a:spAutoFit/>
          </a:bodyPr>
          <a:lstStyle/>
          <a:p>
            <a:pPr marL="285750" indent="-285750">
              <a:buFont typeface="Arial" panose="020B0604020202020204" pitchFamily="34" charset="0"/>
              <a:buChar char="•"/>
            </a:pPr>
            <a:r>
              <a:rPr lang="sv-SE" sz="2400" b="1" dirty="0" err="1"/>
              <a:t>LOK-Stöd</a:t>
            </a:r>
            <a:r>
              <a:rPr lang="sv-SE" sz="2400" b="1" dirty="0"/>
              <a:t> </a:t>
            </a:r>
            <a:r>
              <a:rPr lang="sv-SE" sz="2400" dirty="0"/>
              <a:t>= Statligt stöd genom fysisk aktivitet</a:t>
            </a:r>
            <a:br>
              <a:rPr lang="sv-SE" sz="2400" dirty="0"/>
            </a:br>
            <a:endParaRPr lang="sv-SE" sz="2400" dirty="0"/>
          </a:p>
          <a:p>
            <a:pPr marL="285750" indent="-285750">
              <a:buFont typeface="Arial" panose="020B0604020202020204" pitchFamily="34" charset="0"/>
              <a:buChar char="•"/>
            </a:pPr>
            <a:r>
              <a:rPr lang="sv-SE" sz="2400" b="1" dirty="0"/>
              <a:t>Folkbildnings-stöd</a:t>
            </a:r>
            <a:r>
              <a:rPr lang="sv-SE" sz="2400" dirty="0"/>
              <a:t> = Statligt stöd genom teoretisk aktivitet </a:t>
            </a:r>
            <a:br>
              <a:rPr lang="sv-SE" sz="2400" dirty="0"/>
            </a:br>
            <a:endParaRPr lang="sv-SE" sz="2400" dirty="0"/>
          </a:p>
          <a:p>
            <a:pPr marL="285750" indent="-285750">
              <a:buFont typeface="Arial" panose="020B0604020202020204" pitchFamily="34" charset="0"/>
              <a:buChar char="•"/>
            </a:pPr>
            <a:r>
              <a:rPr lang="sv-SE" sz="2400" b="1" dirty="0"/>
              <a:t>Projektstöd</a:t>
            </a:r>
            <a:r>
              <a:rPr lang="sv-SE" sz="2400" dirty="0"/>
              <a:t> </a:t>
            </a:r>
            <a:br>
              <a:rPr lang="sv-SE" sz="2400" dirty="0"/>
            </a:br>
            <a:endParaRPr lang="sv-SE" sz="2400" dirty="0"/>
          </a:p>
          <a:p>
            <a:endParaRPr lang="sv-SE" sz="3600" dirty="0"/>
          </a:p>
        </p:txBody>
      </p:sp>
      <p:sp>
        <p:nvSpPr>
          <p:cNvPr id="8" name="Rektangel 7">
            <a:extLst>
              <a:ext uri="{FF2B5EF4-FFF2-40B4-BE49-F238E27FC236}">
                <a16:creationId xmlns:a16="http://schemas.microsoft.com/office/drawing/2014/main" id="{4C91619A-E301-47D3-B470-C79188C52DF7}"/>
              </a:ext>
            </a:extLst>
          </p:cNvPr>
          <p:cNvSpPr/>
          <p:nvPr/>
        </p:nvSpPr>
        <p:spPr>
          <a:xfrm>
            <a:off x="5943600" y="3853783"/>
            <a:ext cx="5101389" cy="2238089"/>
          </a:xfrm>
          <a:prstGeom prst="rect">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textruta 8">
            <a:extLst>
              <a:ext uri="{FF2B5EF4-FFF2-40B4-BE49-F238E27FC236}">
                <a16:creationId xmlns:a16="http://schemas.microsoft.com/office/drawing/2014/main" id="{CD65D0D5-29D2-4090-A667-681D35349A6B}"/>
              </a:ext>
            </a:extLst>
          </p:cNvPr>
          <p:cNvSpPr txBox="1"/>
          <p:nvPr/>
        </p:nvSpPr>
        <p:spPr>
          <a:xfrm>
            <a:off x="6248656" y="3999809"/>
            <a:ext cx="4904617" cy="461665"/>
          </a:xfrm>
          <a:prstGeom prst="rect">
            <a:avLst/>
          </a:prstGeom>
          <a:noFill/>
        </p:spPr>
        <p:txBody>
          <a:bodyPr wrap="square" rtlCol="0">
            <a:spAutoFit/>
          </a:bodyPr>
          <a:lstStyle/>
          <a:p>
            <a:r>
              <a:rPr lang="sv-SE" sz="2400" b="1" dirty="0">
                <a:solidFill>
                  <a:schemeClr val="bg1"/>
                </a:solidFill>
              </a:rPr>
              <a:t>Övergripande mål folkbildning:</a:t>
            </a:r>
          </a:p>
        </p:txBody>
      </p:sp>
      <p:sp>
        <p:nvSpPr>
          <p:cNvPr id="10" name="textruta 9">
            <a:extLst>
              <a:ext uri="{FF2B5EF4-FFF2-40B4-BE49-F238E27FC236}">
                <a16:creationId xmlns:a16="http://schemas.microsoft.com/office/drawing/2014/main" id="{2FDF4CC8-D68A-46A6-8D8B-5719546F6EE4}"/>
              </a:ext>
            </a:extLst>
          </p:cNvPr>
          <p:cNvSpPr txBox="1"/>
          <p:nvPr/>
        </p:nvSpPr>
        <p:spPr>
          <a:xfrm>
            <a:off x="6248656" y="4391239"/>
            <a:ext cx="3854165" cy="1846659"/>
          </a:xfrm>
          <a:prstGeom prst="rect">
            <a:avLst/>
          </a:prstGeom>
          <a:noFill/>
        </p:spPr>
        <p:txBody>
          <a:bodyPr wrap="square" rtlCol="0">
            <a:spAutoFit/>
          </a:bodyPr>
          <a:lstStyle/>
          <a:p>
            <a:pPr marL="285750" indent="-285750">
              <a:buFont typeface="Arial" panose="020B0604020202020204" pitchFamily="34" charset="0"/>
              <a:buChar char="•"/>
            </a:pPr>
            <a:r>
              <a:rPr lang="sv-SE" sz="2400" dirty="0">
                <a:solidFill>
                  <a:schemeClr val="bg1"/>
                </a:solidFill>
              </a:rPr>
              <a:t>Demokrati</a:t>
            </a:r>
          </a:p>
          <a:p>
            <a:pPr marL="285750" indent="-285750">
              <a:buFont typeface="Arial" panose="020B0604020202020204" pitchFamily="34" charset="0"/>
              <a:buChar char="•"/>
            </a:pPr>
            <a:r>
              <a:rPr lang="sv-SE" sz="2400" dirty="0">
                <a:solidFill>
                  <a:schemeClr val="bg1"/>
                </a:solidFill>
              </a:rPr>
              <a:t>Mångfald</a:t>
            </a:r>
          </a:p>
          <a:p>
            <a:pPr marL="285750" indent="-285750">
              <a:buFont typeface="Arial" panose="020B0604020202020204" pitchFamily="34" charset="0"/>
              <a:buChar char="•"/>
            </a:pPr>
            <a:r>
              <a:rPr lang="sv-SE" sz="2400" dirty="0">
                <a:solidFill>
                  <a:schemeClr val="bg1"/>
                </a:solidFill>
              </a:rPr>
              <a:t>Bildning</a:t>
            </a:r>
          </a:p>
          <a:p>
            <a:pPr marL="285750" indent="-285750">
              <a:buFont typeface="Arial" panose="020B0604020202020204" pitchFamily="34" charset="0"/>
              <a:buChar char="•"/>
            </a:pPr>
            <a:r>
              <a:rPr lang="sv-SE" sz="2400" dirty="0">
                <a:solidFill>
                  <a:schemeClr val="bg1"/>
                </a:solidFill>
              </a:rPr>
              <a:t>Delaktighet</a:t>
            </a:r>
          </a:p>
          <a:p>
            <a:endParaRPr lang="sv-SE" dirty="0"/>
          </a:p>
        </p:txBody>
      </p:sp>
    </p:spTree>
    <p:extLst>
      <p:ext uri="{BB962C8B-B14F-4D97-AF65-F5344CB8AC3E}">
        <p14:creationId xmlns:p14="http://schemas.microsoft.com/office/powerpoint/2010/main" val="16971578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939D316-8064-A675-5294-5E9936858AF7}"/>
              </a:ext>
            </a:extLst>
          </p:cNvPr>
          <p:cNvSpPr>
            <a:spLocks noGrp="1"/>
          </p:cNvSpPr>
          <p:nvPr>
            <p:ph type="title"/>
          </p:nvPr>
        </p:nvSpPr>
        <p:spPr>
          <a:xfrm>
            <a:off x="750243" y="1029494"/>
            <a:ext cx="7627219" cy="1031081"/>
          </a:xfrm>
        </p:spPr>
        <p:txBody>
          <a:bodyPr anchor="b">
            <a:normAutofit/>
          </a:bodyPr>
          <a:lstStyle/>
          <a:p>
            <a:r>
              <a:rPr lang="sv-SE" dirty="0"/>
              <a:t>Våra projektstöd</a:t>
            </a:r>
          </a:p>
        </p:txBody>
      </p:sp>
      <p:sp>
        <p:nvSpPr>
          <p:cNvPr id="3" name="Platshållare för innehåll 2">
            <a:extLst>
              <a:ext uri="{FF2B5EF4-FFF2-40B4-BE49-F238E27FC236}">
                <a16:creationId xmlns:a16="http://schemas.microsoft.com/office/drawing/2014/main" id="{EB0C542A-E86B-3E8D-DFB5-B8E8196E09C2}"/>
              </a:ext>
            </a:extLst>
          </p:cNvPr>
          <p:cNvSpPr>
            <a:spLocks noGrp="1"/>
          </p:cNvSpPr>
          <p:nvPr>
            <p:ph idx="1"/>
          </p:nvPr>
        </p:nvSpPr>
        <p:spPr>
          <a:xfrm>
            <a:off x="750243" y="2374901"/>
            <a:ext cx="5195717" cy="3206750"/>
          </a:xfrm>
          <a:solidFill>
            <a:schemeClr val="bg1"/>
          </a:solidFill>
          <a:ln w="38100">
            <a:solidFill>
              <a:schemeClr val="accent2"/>
            </a:solidFill>
          </a:ln>
        </p:spPr>
        <p:txBody>
          <a:bodyPr anchor="ctr">
            <a:normAutofit/>
          </a:bodyPr>
          <a:lstStyle/>
          <a:p>
            <a:pPr marL="0" indent="0">
              <a:lnSpc>
                <a:spcPct val="100000"/>
              </a:lnSpc>
              <a:buNone/>
            </a:pPr>
            <a:r>
              <a:rPr lang="sv-SE" sz="1700" b="1" dirty="0"/>
              <a:t>Projektstöd barn och ungdomsidrott</a:t>
            </a:r>
          </a:p>
          <a:p>
            <a:pPr lvl="1">
              <a:lnSpc>
                <a:spcPct val="100000"/>
              </a:lnSpc>
            </a:pPr>
            <a:r>
              <a:rPr lang="sv-SE" sz="1700" b="0" i="0" dirty="0">
                <a:effectLst/>
              </a:rPr>
              <a:t>Inkludering av underrepresenterade grupper</a:t>
            </a:r>
          </a:p>
          <a:p>
            <a:pPr lvl="1">
              <a:lnSpc>
                <a:spcPct val="100000"/>
              </a:lnSpc>
            </a:pPr>
            <a:r>
              <a:rPr lang="sv-SE" sz="1700" b="0" i="0" dirty="0">
                <a:effectLst/>
              </a:rPr>
              <a:t>Trygga hållbara utvecklingsmiljöer</a:t>
            </a:r>
            <a:endParaRPr lang="sv-SE" sz="1700" b="1" dirty="0"/>
          </a:p>
          <a:p>
            <a:pPr marL="0" indent="0">
              <a:lnSpc>
                <a:spcPct val="100000"/>
              </a:lnSpc>
              <a:buNone/>
            </a:pPr>
            <a:r>
              <a:rPr lang="sv-SE" sz="1700" b="1" dirty="0"/>
              <a:t>Projektstöd anläggning</a:t>
            </a:r>
          </a:p>
          <a:p>
            <a:pPr lvl="1">
              <a:lnSpc>
                <a:spcPct val="100000"/>
              </a:lnSpc>
            </a:pPr>
            <a:r>
              <a:rPr lang="sv-SE" sz="1700" dirty="0"/>
              <a:t>Stöd till utrustning för Parasport</a:t>
            </a:r>
          </a:p>
          <a:p>
            <a:pPr marL="0" indent="0">
              <a:lnSpc>
                <a:spcPct val="100000"/>
              </a:lnSpc>
              <a:buNone/>
            </a:pPr>
            <a:r>
              <a:rPr lang="sv-SE" sz="1700" b="1" dirty="0"/>
              <a:t>Utvecklingsresurs genom folkbildning</a:t>
            </a:r>
          </a:p>
          <a:p>
            <a:pPr marL="0" indent="0">
              <a:lnSpc>
                <a:spcPct val="100000"/>
              </a:lnSpc>
              <a:buNone/>
            </a:pPr>
            <a:r>
              <a:rPr lang="sv-SE" sz="1700" b="1"/>
              <a:t>Projektstöd 65+</a:t>
            </a:r>
            <a:endParaRPr lang="sv-SE" sz="1700" b="1" dirty="0"/>
          </a:p>
          <a:p>
            <a:pPr marL="0" indent="0">
              <a:lnSpc>
                <a:spcPct val="100000"/>
              </a:lnSpc>
              <a:buNone/>
            </a:pPr>
            <a:endParaRPr lang="sv-SE" sz="1700" dirty="0"/>
          </a:p>
        </p:txBody>
      </p:sp>
    </p:spTree>
    <p:extLst>
      <p:ext uri="{BB962C8B-B14F-4D97-AF65-F5344CB8AC3E}">
        <p14:creationId xmlns:p14="http://schemas.microsoft.com/office/powerpoint/2010/main" val="27953403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09CF250-0CB3-2FF0-BA59-94EEB559D3E5}"/>
              </a:ext>
            </a:extLst>
          </p:cNvPr>
          <p:cNvSpPr>
            <a:spLocks noGrp="1"/>
          </p:cNvSpPr>
          <p:nvPr>
            <p:ph type="title"/>
          </p:nvPr>
        </p:nvSpPr>
        <p:spPr>
          <a:xfrm>
            <a:off x="750243" y="1029494"/>
            <a:ext cx="7627219" cy="1031081"/>
          </a:xfrm>
        </p:spPr>
        <p:txBody>
          <a:bodyPr anchor="b">
            <a:normAutofit/>
          </a:bodyPr>
          <a:lstStyle/>
          <a:p>
            <a:r>
              <a:rPr lang="sv-SE" sz="3500" dirty="0"/>
              <a:t>Idrottsövergripande utbildningar</a:t>
            </a:r>
          </a:p>
        </p:txBody>
      </p:sp>
      <p:sp>
        <p:nvSpPr>
          <p:cNvPr id="3" name="Platshållare för innehåll 2">
            <a:extLst>
              <a:ext uri="{FF2B5EF4-FFF2-40B4-BE49-F238E27FC236}">
                <a16:creationId xmlns:a16="http://schemas.microsoft.com/office/drawing/2014/main" id="{47B235BE-573B-4151-D9A8-94AD56B50C47}"/>
              </a:ext>
            </a:extLst>
          </p:cNvPr>
          <p:cNvSpPr>
            <a:spLocks noGrp="1"/>
          </p:cNvSpPr>
          <p:nvPr>
            <p:ph idx="1"/>
          </p:nvPr>
        </p:nvSpPr>
        <p:spPr>
          <a:xfrm>
            <a:off x="725689" y="2420938"/>
            <a:ext cx="3690958" cy="3909480"/>
          </a:xfrm>
        </p:spPr>
        <p:txBody>
          <a:bodyPr>
            <a:normAutofit/>
          </a:bodyPr>
          <a:lstStyle/>
          <a:p>
            <a:r>
              <a:rPr lang="sv-SE" dirty="0"/>
              <a:t>Grundutbildning för tränare </a:t>
            </a:r>
          </a:p>
          <a:p>
            <a:r>
              <a:rPr lang="sv-SE" dirty="0"/>
              <a:t>Grundutbildning för föreningsledare</a:t>
            </a:r>
          </a:p>
          <a:p>
            <a:r>
              <a:rPr lang="sv-SE" dirty="0"/>
              <a:t>Styrelsen på träningsläger</a:t>
            </a:r>
          </a:p>
          <a:p>
            <a:r>
              <a:rPr lang="sv-SE" dirty="0"/>
              <a:t>Värdskap i föreningen</a:t>
            </a:r>
          </a:p>
          <a:p>
            <a:r>
              <a:rPr lang="sv-SE" dirty="0"/>
              <a:t>Ledare i fokus</a:t>
            </a:r>
          </a:p>
          <a:p>
            <a:r>
              <a:rPr lang="sv-SE" dirty="0"/>
              <a:t>Stärka ungas delaktighet</a:t>
            </a:r>
          </a:p>
          <a:p>
            <a:r>
              <a:rPr lang="sv-SE" dirty="0"/>
              <a:t>Trygga idrottsmiljöer</a:t>
            </a:r>
          </a:p>
        </p:txBody>
      </p:sp>
      <p:pic>
        <p:nvPicPr>
          <p:cNvPr id="6" name="Platshållare för innehåll 5">
            <a:extLst>
              <a:ext uri="{FF2B5EF4-FFF2-40B4-BE49-F238E27FC236}">
                <a16:creationId xmlns:a16="http://schemas.microsoft.com/office/drawing/2014/main" id="{32FB45E6-7497-94ED-D945-D8CFFAC3102A}"/>
              </a:ext>
            </a:extLst>
          </p:cNvPr>
          <p:cNvPicPr>
            <a:picLocks noGrp="1" noChangeAspect="1"/>
          </p:cNvPicPr>
          <p:nvPr>
            <p:ph idx="13"/>
          </p:nvPr>
        </p:nvPicPr>
        <p:blipFill>
          <a:blip r:embed="rId3">
            <a:extLst>
              <a:ext uri="{837473B0-CC2E-450A-ABE3-18F120FF3D39}">
                <a1611:picAttrSrcUrl xmlns:a1611="http://schemas.microsoft.com/office/drawing/2016/11/main" r:id="rId4"/>
              </a:ext>
            </a:extLst>
          </a:blip>
          <a:srcRect l="22437" r="40272" b="2"/>
          <a:stretch/>
        </p:blipFill>
        <p:spPr>
          <a:xfrm>
            <a:off x="4686504" y="2420938"/>
            <a:ext cx="3690958" cy="3909480"/>
          </a:xfrm>
          <a:noFill/>
        </p:spPr>
      </p:pic>
      <p:sp>
        <p:nvSpPr>
          <p:cNvPr id="7" name="textruta 6">
            <a:extLst>
              <a:ext uri="{FF2B5EF4-FFF2-40B4-BE49-F238E27FC236}">
                <a16:creationId xmlns:a16="http://schemas.microsoft.com/office/drawing/2014/main" id="{CA379E58-1CF9-A1E0-F210-368845449A77}"/>
              </a:ext>
            </a:extLst>
          </p:cNvPr>
          <p:cNvSpPr txBox="1"/>
          <p:nvPr/>
        </p:nvSpPr>
        <p:spPr>
          <a:xfrm>
            <a:off x="5913326" y="6130363"/>
            <a:ext cx="2464136" cy="200055"/>
          </a:xfrm>
          <a:prstGeom prst="rect">
            <a:avLst/>
          </a:prstGeom>
          <a:solidFill>
            <a:srgbClr val="000000"/>
          </a:solidFill>
        </p:spPr>
        <p:txBody>
          <a:bodyPr wrap="none" rtlCol="0">
            <a:spAutoFit/>
          </a:bodyPr>
          <a:lstStyle/>
          <a:p>
            <a:pPr algn="r">
              <a:spcAft>
                <a:spcPts val="600"/>
              </a:spcAft>
            </a:pPr>
            <a:r>
              <a:rPr lang="sv-SE" sz="700">
                <a:solidFill>
                  <a:srgbClr val="FFFFFF"/>
                </a:solidFill>
                <a:hlinkClick r:id="rId4" tooltip="https://www.flickr.com/photos/wastes/33170782050">
                  <a:extLst>
                    <a:ext uri="{A12FA001-AC4F-418D-AE19-62706E023703}">
                      <ahyp:hlinkClr xmlns:ahyp="http://schemas.microsoft.com/office/drawing/2018/hyperlinkcolor" val="tx"/>
                    </a:ext>
                  </a:extLst>
                </a:hlinkClick>
              </a:rPr>
              <a:t>Det här fotot</a:t>
            </a:r>
            <a:r>
              <a:rPr lang="sv-SE" sz="700">
                <a:solidFill>
                  <a:srgbClr val="FFFFFF"/>
                </a:solidFill>
              </a:rPr>
              <a:t> av Okänd författare licensieras enligt </a:t>
            </a:r>
            <a:r>
              <a:rPr lang="sv-SE" sz="700">
                <a:solidFill>
                  <a:srgbClr val="FFFFFF"/>
                </a:solidFill>
                <a:hlinkClick r:id="rId5" tooltip="https://creativecommons.org/licenses/by/3.0/">
                  <a:extLst>
                    <a:ext uri="{A12FA001-AC4F-418D-AE19-62706E023703}">
                      <ahyp:hlinkClr xmlns:ahyp="http://schemas.microsoft.com/office/drawing/2018/hyperlinkcolor" val="tx"/>
                    </a:ext>
                  </a:extLst>
                </a:hlinkClick>
              </a:rPr>
              <a:t>CC BY</a:t>
            </a:r>
            <a:endParaRPr lang="sv-SE" sz="700">
              <a:solidFill>
                <a:srgbClr val="FFFFFF"/>
              </a:solidFill>
            </a:endParaRPr>
          </a:p>
        </p:txBody>
      </p:sp>
    </p:spTree>
    <p:extLst>
      <p:ext uri="{BB962C8B-B14F-4D97-AF65-F5344CB8AC3E}">
        <p14:creationId xmlns:p14="http://schemas.microsoft.com/office/powerpoint/2010/main" val="18251298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387A5902-5E5D-D619-DA33-92E992A8E26C}"/>
              </a:ext>
            </a:extLst>
          </p:cNvPr>
          <p:cNvSpPr>
            <a:spLocks noGrp="1"/>
          </p:cNvSpPr>
          <p:nvPr>
            <p:ph type="title"/>
          </p:nvPr>
        </p:nvSpPr>
        <p:spPr>
          <a:xfrm>
            <a:off x="728369" y="1029494"/>
            <a:ext cx="7756345" cy="1031081"/>
          </a:xfrm>
        </p:spPr>
        <p:txBody>
          <a:bodyPr anchor="b">
            <a:normAutofit/>
          </a:bodyPr>
          <a:lstStyle/>
          <a:p>
            <a:r>
              <a:rPr lang="sv-SE" sz="2700" b="1" i="0">
                <a:effectLst/>
              </a:rPr>
              <a:t>RF-SISU Sörmlands Test- och fyscenter</a:t>
            </a:r>
            <a:br>
              <a:rPr lang="sv-SE" sz="2700" b="1" i="0">
                <a:effectLst/>
              </a:rPr>
            </a:br>
            <a:endParaRPr lang="sv-SE" sz="2700"/>
          </a:p>
        </p:txBody>
      </p:sp>
      <p:sp>
        <p:nvSpPr>
          <p:cNvPr id="28" name="Content Placeholder 2">
            <a:extLst>
              <a:ext uri="{FF2B5EF4-FFF2-40B4-BE49-F238E27FC236}">
                <a16:creationId xmlns:a16="http://schemas.microsoft.com/office/drawing/2014/main" id="{CAE53136-7778-4D2E-B7AA-44268117F3CE}"/>
              </a:ext>
            </a:extLst>
          </p:cNvPr>
          <p:cNvSpPr>
            <a:spLocks noGrp="1"/>
          </p:cNvSpPr>
          <p:nvPr>
            <p:ph idx="1"/>
          </p:nvPr>
        </p:nvSpPr>
        <p:spPr>
          <a:xfrm>
            <a:off x="728369" y="2420938"/>
            <a:ext cx="3786481" cy="3924299"/>
          </a:xfrm>
        </p:spPr>
        <p:txBody>
          <a:bodyPr>
            <a:normAutofit/>
          </a:bodyPr>
          <a:lstStyle/>
          <a:p>
            <a:r>
              <a:rPr lang="en-US" dirty="0" err="1"/>
              <a:t>Kontakt</a:t>
            </a:r>
            <a:r>
              <a:rPr lang="en-US" dirty="0"/>
              <a:t> </a:t>
            </a:r>
          </a:p>
          <a:p>
            <a:r>
              <a:rPr lang="en-US" dirty="0"/>
              <a:t>Sara Thunebro</a:t>
            </a:r>
            <a:br>
              <a:rPr lang="en-US" dirty="0"/>
            </a:br>
            <a:r>
              <a:rPr lang="en-US" dirty="0"/>
              <a:t>Test &amp; </a:t>
            </a:r>
            <a:r>
              <a:rPr lang="en-US" dirty="0" err="1"/>
              <a:t>Fysansvarig</a:t>
            </a:r>
            <a:endParaRPr lang="en-US" dirty="0"/>
          </a:p>
          <a:p>
            <a:r>
              <a:rPr lang="en-US" dirty="0"/>
              <a:t>010-476 42 22</a:t>
            </a:r>
            <a:br>
              <a:rPr lang="en-US" dirty="0"/>
            </a:br>
            <a:r>
              <a:rPr lang="en-US" dirty="0"/>
              <a:t>sara.thunebro@rfsisu.se</a:t>
            </a:r>
          </a:p>
        </p:txBody>
      </p:sp>
      <p:pic>
        <p:nvPicPr>
          <p:cNvPr id="9" name="Platshållare för bild 8">
            <a:extLst>
              <a:ext uri="{FF2B5EF4-FFF2-40B4-BE49-F238E27FC236}">
                <a16:creationId xmlns:a16="http://schemas.microsoft.com/office/drawing/2014/main" id="{9A026D6E-88E8-137F-1B58-6C9E353D055A}"/>
              </a:ext>
            </a:extLst>
          </p:cNvPr>
          <p:cNvPicPr>
            <a:picLocks noGrp="1" noChangeAspect="1"/>
          </p:cNvPicPr>
          <p:nvPr>
            <p:ph idx="13"/>
          </p:nvPr>
        </p:nvPicPr>
        <p:blipFill>
          <a:blip r:embed="rId3"/>
          <a:srcRect l="3494"/>
          <a:stretch/>
        </p:blipFill>
        <p:spPr>
          <a:xfrm>
            <a:off x="4697514" y="2420938"/>
            <a:ext cx="3787200" cy="3924301"/>
          </a:xfrm>
          <a:prstGeom prst="rect">
            <a:avLst/>
          </a:prstGeom>
          <a:noFill/>
        </p:spPr>
      </p:pic>
      <p:pic>
        <p:nvPicPr>
          <p:cNvPr id="7" name="Platshållare för innehåll 6">
            <a:extLst>
              <a:ext uri="{FF2B5EF4-FFF2-40B4-BE49-F238E27FC236}">
                <a16:creationId xmlns:a16="http://schemas.microsoft.com/office/drawing/2014/main" id="{12467ABB-33EA-DA24-44D3-BBE02E7A675D}"/>
              </a:ext>
            </a:extLst>
          </p:cNvPr>
          <p:cNvPicPr>
            <a:picLocks noGrp="1" noChangeAspect="1"/>
          </p:cNvPicPr>
          <p:nvPr>
            <p:ph type="pic" sz="quarter" idx="14"/>
          </p:nvPr>
        </p:nvPicPr>
        <p:blipFill>
          <a:blip r:embed="rId4"/>
          <a:srcRect l="11479" r="4491"/>
          <a:stretch/>
        </p:blipFill>
        <p:spPr>
          <a:xfrm>
            <a:off x="8667378" y="2420938"/>
            <a:ext cx="3297610" cy="3924300"/>
          </a:xfrm>
          <a:prstGeom prst="rect">
            <a:avLst/>
          </a:prstGeom>
          <a:noFill/>
        </p:spPr>
      </p:pic>
    </p:spTree>
    <p:extLst>
      <p:ext uri="{BB962C8B-B14F-4D97-AF65-F5344CB8AC3E}">
        <p14:creationId xmlns:p14="http://schemas.microsoft.com/office/powerpoint/2010/main" val="3567642088"/>
      </p:ext>
    </p:extLst>
  </p:cSld>
  <p:clrMapOvr>
    <a:masterClrMapping/>
  </p:clrMapOvr>
</p:sld>
</file>

<file path=ppt/theme/theme1.xml><?xml version="1.0" encoding="utf-8"?>
<a:theme xmlns:a="http://schemas.openxmlformats.org/drawingml/2006/main" name="Riksidrottsförbundet_utan Sisu">
  <a:themeElements>
    <a:clrScheme name="Riksidrottsförbundet">
      <a:dk1>
        <a:sysClr val="windowText" lastClr="000000"/>
      </a:dk1>
      <a:lt1>
        <a:sysClr val="window" lastClr="FFFFFF"/>
      </a:lt1>
      <a:dk2>
        <a:srgbClr val="575756"/>
      </a:dk2>
      <a:lt2>
        <a:srgbClr val="B2B2B2"/>
      </a:lt2>
      <a:accent1>
        <a:srgbClr val="00A7E0"/>
      </a:accent1>
      <a:accent2>
        <a:srgbClr val="006BB1"/>
      </a:accent2>
      <a:accent3>
        <a:srgbClr val="1EAFA0"/>
      </a:accent3>
      <a:accent4>
        <a:srgbClr val="007B5E"/>
      </a:accent4>
      <a:accent5>
        <a:srgbClr val="E4352D"/>
      </a:accent5>
      <a:accent6>
        <a:srgbClr val="BE1219"/>
      </a:accent6>
      <a:hlink>
        <a:srgbClr val="006BB1"/>
      </a:hlink>
      <a:folHlink>
        <a:srgbClr val="00A7E0"/>
      </a:folHlink>
    </a:clrScheme>
    <a:fontScheme name="Riksidrottförbundet">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mall RF-SISU Sörmland" id="{0941FCB8-CE56-4734-B8ED-5106B26962BC}" vid="{5DC8143E-D015-4B08-9C54-9E1184BA40E0}"/>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Riksidrottsförbundet">
      <a:dk1>
        <a:sysClr val="windowText" lastClr="000000"/>
      </a:dk1>
      <a:lt1>
        <a:sysClr val="window" lastClr="FFFFFF"/>
      </a:lt1>
      <a:dk2>
        <a:srgbClr val="575756"/>
      </a:dk2>
      <a:lt2>
        <a:srgbClr val="B2B2B2"/>
      </a:lt2>
      <a:accent1>
        <a:srgbClr val="00A7E0"/>
      </a:accent1>
      <a:accent2>
        <a:srgbClr val="006BB1"/>
      </a:accent2>
      <a:accent3>
        <a:srgbClr val="1EAFA0"/>
      </a:accent3>
      <a:accent4>
        <a:srgbClr val="007B5E"/>
      </a:accent4>
      <a:accent5>
        <a:srgbClr val="E4352D"/>
      </a:accent5>
      <a:accent6>
        <a:srgbClr val="BE1219"/>
      </a:accent6>
      <a:hlink>
        <a:srgbClr val="006BB1"/>
      </a:hlink>
      <a:folHlink>
        <a:srgbClr val="00A7E0"/>
      </a:folHlink>
    </a:clrScheme>
    <a:fontScheme name="Riksidrottförbundet">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tema">
  <a:themeElements>
    <a:clrScheme name="Riksidrottsförbundet">
      <a:dk1>
        <a:sysClr val="windowText" lastClr="000000"/>
      </a:dk1>
      <a:lt1>
        <a:sysClr val="window" lastClr="FFFFFF"/>
      </a:lt1>
      <a:dk2>
        <a:srgbClr val="575756"/>
      </a:dk2>
      <a:lt2>
        <a:srgbClr val="B2B2B2"/>
      </a:lt2>
      <a:accent1>
        <a:srgbClr val="00A7E0"/>
      </a:accent1>
      <a:accent2>
        <a:srgbClr val="006BB1"/>
      </a:accent2>
      <a:accent3>
        <a:srgbClr val="1EAFA0"/>
      </a:accent3>
      <a:accent4>
        <a:srgbClr val="007B5E"/>
      </a:accent4>
      <a:accent5>
        <a:srgbClr val="E4352D"/>
      </a:accent5>
      <a:accent6>
        <a:srgbClr val="BE1219"/>
      </a:accent6>
      <a:hlink>
        <a:srgbClr val="006BB1"/>
      </a:hlink>
      <a:folHlink>
        <a:srgbClr val="00A7E0"/>
      </a:folHlink>
    </a:clrScheme>
    <a:fontScheme name="Riksidrottförbundet">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5F5CC5B963A3374DA0E943381E2CEE35" ma:contentTypeVersion="5" ma:contentTypeDescription="Skapa ett nytt dokument." ma:contentTypeScope="" ma:versionID="42c7b3f7dc7a8dbaa00458bec7e32ebd">
  <xsd:schema xmlns:xsd="http://www.w3.org/2001/XMLSchema" xmlns:xs="http://www.w3.org/2001/XMLSchema" xmlns:p="http://schemas.microsoft.com/office/2006/metadata/properties" xmlns:ns3="b94eb6d4-7ef6-4756-9a50-e6129159b235" xmlns:ns4="62f3cf49-a593-40fe-bed2-214f8688d997" targetNamespace="http://schemas.microsoft.com/office/2006/metadata/properties" ma:root="true" ma:fieldsID="4ebae4ab8e3c848c353b41977119397c" ns3:_="" ns4:_="">
    <xsd:import namespace="b94eb6d4-7ef6-4756-9a50-e6129159b235"/>
    <xsd:import namespace="62f3cf49-a593-40fe-bed2-214f8688d997"/>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94eb6d4-7ef6-4756-9a50-e6129159b23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2f3cf49-a593-40fe-bed2-214f8688d997" elementFormDefault="qualified">
    <xsd:import namespace="http://schemas.microsoft.com/office/2006/documentManagement/types"/>
    <xsd:import namespace="http://schemas.microsoft.com/office/infopath/2007/PartnerControls"/>
    <xsd:element name="SharedWithUsers" ma:index="10"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Delat med information" ma:internalName="SharedWithDetails" ma:readOnly="true">
      <xsd:simpleType>
        <xsd:restriction base="dms:Note">
          <xsd:maxLength value="255"/>
        </xsd:restriction>
      </xsd:simpleType>
    </xsd:element>
    <xsd:element name="SharingHintHash" ma:index="12" nillable="true" ma:displayName="Delar tips,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59E05C0-6144-49BF-A195-70621E33E80D}">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purl.org/dc/terms/"/>
    <ds:schemaRef ds:uri="http://schemas.openxmlformats.org/package/2006/metadata/core-properties"/>
    <ds:schemaRef ds:uri="62f3cf49-a593-40fe-bed2-214f8688d997"/>
    <ds:schemaRef ds:uri="b94eb6d4-7ef6-4756-9a50-e6129159b235"/>
    <ds:schemaRef ds:uri="http://www.w3.org/XML/1998/namespace"/>
    <ds:schemaRef ds:uri="http://purl.org/dc/dcmitype/"/>
  </ds:schemaRefs>
</ds:datastoreItem>
</file>

<file path=customXml/itemProps2.xml><?xml version="1.0" encoding="utf-8"?>
<ds:datastoreItem xmlns:ds="http://schemas.openxmlformats.org/officeDocument/2006/customXml" ds:itemID="{99E65B9B-F0E6-40EA-A3B7-5A13567E358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94eb6d4-7ef6-4756-9a50-e6129159b235"/>
    <ds:schemaRef ds:uri="62f3cf49-a593-40fe-bed2-214f8688d99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D538BF7-3388-4389-B25F-47A1E87263C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PPT-mall RF-SISU Sörmland</Template>
  <TotalTime>0</TotalTime>
  <Words>974</Words>
  <Application>Microsoft Office PowerPoint</Application>
  <PresentationFormat>Bredbild</PresentationFormat>
  <Paragraphs>177</Paragraphs>
  <Slides>18</Slides>
  <Notes>8</Notes>
  <HiddenSlides>6</HiddenSlides>
  <MMClips>0</MMClips>
  <ScaleCrop>false</ScaleCrop>
  <HeadingPairs>
    <vt:vector size="6" baseType="variant">
      <vt:variant>
        <vt:lpstr>Använt teckensnitt</vt:lpstr>
      </vt:variant>
      <vt:variant>
        <vt:i4>5</vt:i4>
      </vt:variant>
      <vt:variant>
        <vt:lpstr>Tema</vt:lpstr>
      </vt:variant>
      <vt:variant>
        <vt:i4>2</vt:i4>
      </vt:variant>
      <vt:variant>
        <vt:lpstr>Bildrubriker</vt:lpstr>
      </vt:variant>
      <vt:variant>
        <vt:i4>18</vt:i4>
      </vt:variant>
    </vt:vector>
  </HeadingPairs>
  <TitlesOfParts>
    <vt:vector size="25" baseType="lpstr">
      <vt:lpstr>Arial</vt:lpstr>
      <vt:lpstr>Arial Black</vt:lpstr>
      <vt:lpstr>Calibri</vt:lpstr>
      <vt:lpstr>Calibri Light</vt:lpstr>
      <vt:lpstr>proxima-nova</vt:lpstr>
      <vt:lpstr>Riksidrottsförbundet_utan Sisu</vt:lpstr>
      <vt:lpstr>Office-tema</vt:lpstr>
      <vt:lpstr>RF-SISU Sörmland</vt:lpstr>
      <vt:lpstr>PowerPoint-presentation</vt:lpstr>
      <vt:lpstr>PowerPoint-presentation</vt:lpstr>
      <vt:lpstr>PowerPoint-presentation</vt:lpstr>
      <vt:lpstr>Hur samverkan med oss kan se ut</vt:lpstr>
      <vt:lpstr>PowerPoint-presentation</vt:lpstr>
      <vt:lpstr>Våra projektstöd</vt:lpstr>
      <vt:lpstr>Idrottsövergripande utbildningar</vt:lpstr>
      <vt:lpstr>RF-SISU Sörmlands Test- och fyscenter </vt:lpstr>
      <vt:lpstr>Verktyg för utveckling</vt:lpstr>
      <vt:lpstr>PowerPoint-presentation</vt:lpstr>
      <vt:lpstr>Exempel på utbildningsinriktningar</vt:lpstr>
      <vt:lpstr>Följ oss:  www.rfsisu.se/distrikt/sormland  Facebook: RF-SISU Sörmland  Instagram: rfsisu_sormland  Och vårat nyhetsbrev</vt:lpstr>
      <vt:lpstr>   Tack för mig! </vt:lpstr>
      <vt:lpstr>PowerPoint-presentation</vt:lpstr>
      <vt:lpstr>PowerPoint-presentation</vt:lpstr>
      <vt:lpstr>PowerPoint-presentation</vt:lpstr>
      <vt:lpstr>Hur ska det redovisas för att bli godkänt?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Gabriel Larsson (RF-SISU Sörmland)</dc:creator>
  <cp:keywords>class='Open'</cp:keywords>
  <cp:lastModifiedBy>Jenny Rosander (RF-SISU Sörmland)</cp:lastModifiedBy>
  <cp:revision>8</cp:revision>
  <dcterms:created xsi:type="dcterms:W3CDTF">2020-01-15T13:30:47Z</dcterms:created>
  <dcterms:modified xsi:type="dcterms:W3CDTF">2024-09-10T14:45:27Z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0x0101005F5CC5B963A3374DA0E943381E2CEE35</vt:lpwstr>
  </property>
</Properties>
</file>