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85" r:id="rId5"/>
    <p:sldMasterId id="2147483673" r:id="rId6"/>
    <p:sldMasterId id="2147483660" r:id="rId7"/>
  </p:sldMasterIdLst>
  <p:notesMasterIdLst>
    <p:notesMasterId r:id="rId17"/>
  </p:notesMasterIdLst>
  <p:sldIdLst>
    <p:sldId id="256" r:id="rId8"/>
    <p:sldId id="302" r:id="rId9"/>
    <p:sldId id="299" r:id="rId10"/>
    <p:sldId id="257" r:id="rId11"/>
    <p:sldId id="300" r:id="rId12"/>
    <p:sldId id="301" r:id="rId13"/>
    <p:sldId id="303" r:id="rId14"/>
    <p:sldId id="304" r:id="rId15"/>
    <p:sldId id="298" r:id="rId16"/>
  </p:sldIdLst>
  <p:sldSz cx="9144000" cy="6858000" type="screen4x3"/>
  <p:notesSz cx="6797675" cy="9926638"/>
  <p:defaultTextStyle>
    <a:defPPr>
      <a:defRPr lang="sv-SE"/>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D5D554-A2F3-4CAD-9876-AECBC243F4D3}" v="202" dt="2024-09-09T09:05:29.0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07" autoAdjust="0"/>
  </p:normalViewPr>
  <p:slideViewPr>
    <p:cSldViewPr>
      <p:cViewPr varScale="1">
        <p:scale>
          <a:sx n="118" d="100"/>
          <a:sy n="118" d="100"/>
        </p:scale>
        <p:origin x="1776" y="91"/>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slide" Target="slides/slide8.xml"/><Relationship Id="rId10" Type="http://schemas.openxmlformats.org/officeDocument/2006/relationships/slide" Target="slides/slide3.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53270A-7AEE-4041-B066-3E4DB051A258}"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FCFC020A-6FCC-49BF-B1EA-CE961F1CA152}">
      <dgm:prSet phldrT="[Text]" custT="1"/>
      <dgm:spPr>
        <a:solidFill>
          <a:schemeClr val="tx2">
            <a:lumMod val="25000"/>
            <a:lumOff val="75000"/>
          </a:schemeClr>
        </a:solidFill>
      </dgm:spPr>
      <dgm:t>
        <a:bodyPr/>
        <a:lstStyle/>
        <a:p>
          <a:r>
            <a:rPr lang="sv-SE" sz="600" b="1" dirty="0">
              <a:solidFill>
                <a:srgbClr val="FF0000"/>
              </a:solidFill>
            </a:rPr>
            <a:t>Ordförande</a:t>
          </a:r>
        </a:p>
        <a:p>
          <a:r>
            <a:rPr lang="sv-SE" sz="600" dirty="0">
              <a:solidFill>
                <a:schemeClr val="tx1"/>
              </a:solidFill>
            </a:rPr>
            <a:t>Christoffer Bergfors</a:t>
          </a:r>
          <a:endParaRPr lang="en-US" sz="600" dirty="0">
            <a:solidFill>
              <a:schemeClr val="tx1"/>
            </a:solidFill>
          </a:endParaRPr>
        </a:p>
      </dgm:t>
    </dgm:pt>
    <dgm:pt modelId="{9D31F062-F9F5-4807-A6EF-B59161947F20}" type="parTrans" cxnId="{5763C636-DF52-4119-A633-DCE5B9F6A05C}">
      <dgm:prSet/>
      <dgm:spPr/>
      <dgm:t>
        <a:bodyPr/>
        <a:lstStyle/>
        <a:p>
          <a:endParaRPr lang="en-US" sz="2000"/>
        </a:p>
      </dgm:t>
    </dgm:pt>
    <dgm:pt modelId="{C5E8BD4E-E2AD-44A3-8997-24617FF93BEF}" type="sibTrans" cxnId="{5763C636-DF52-4119-A633-DCE5B9F6A05C}">
      <dgm:prSet/>
      <dgm:spPr/>
      <dgm:t>
        <a:bodyPr/>
        <a:lstStyle/>
        <a:p>
          <a:endParaRPr lang="en-US" sz="2000"/>
        </a:p>
      </dgm:t>
    </dgm:pt>
    <dgm:pt modelId="{135B983C-3AD3-4A6A-9574-1833069DB723}">
      <dgm:prSet phldrT="[Text]" custT="1"/>
      <dgm:spPr>
        <a:solidFill>
          <a:schemeClr val="tx2">
            <a:lumMod val="25000"/>
            <a:lumOff val="75000"/>
          </a:schemeClr>
        </a:solidFill>
      </dgm:spPr>
      <dgm:t>
        <a:bodyPr/>
        <a:lstStyle/>
        <a:p>
          <a:r>
            <a:rPr lang="sv-SE" sz="600" dirty="0">
              <a:solidFill>
                <a:schemeClr val="tx1"/>
              </a:solidFill>
            </a:rPr>
            <a:t>Ledamot </a:t>
          </a:r>
        </a:p>
        <a:p>
          <a:r>
            <a:rPr lang="sv-SE" sz="600" dirty="0">
              <a:solidFill>
                <a:schemeClr val="tx1"/>
              </a:solidFill>
            </a:rPr>
            <a:t>Mats Karlsson </a:t>
          </a:r>
          <a:r>
            <a:rPr lang="sv-SE" sz="600" b="1" dirty="0">
              <a:solidFill>
                <a:srgbClr val="FF0000"/>
              </a:solidFill>
            </a:rPr>
            <a:t> </a:t>
          </a:r>
        </a:p>
      </dgm:t>
    </dgm:pt>
    <dgm:pt modelId="{59361F3B-4A17-4F2C-A419-E0886868073A}" type="parTrans" cxnId="{CADC5FD3-723A-46C9-8C9E-597F69E64707}">
      <dgm:prSet/>
      <dgm:spPr/>
      <dgm:t>
        <a:bodyPr/>
        <a:lstStyle/>
        <a:p>
          <a:endParaRPr lang="en-US" sz="2000"/>
        </a:p>
      </dgm:t>
    </dgm:pt>
    <dgm:pt modelId="{94D67241-9B49-4FDE-8068-16B7AB10F522}" type="sibTrans" cxnId="{CADC5FD3-723A-46C9-8C9E-597F69E64707}">
      <dgm:prSet/>
      <dgm:spPr/>
      <dgm:t>
        <a:bodyPr/>
        <a:lstStyle/>
        <a:p>
          <a:endParaRPr lang="en-US" sz="2000"/>
        </a:p>
      </dgm:t>
    </dgm:pt>
    <dgm:pt modelId="{2954EEDA-D90E-488F-84F3-CA2D50CF5D87}">
      <dgm:prSet phldrT="[Text]" custT="1"/>
      <dgm:spPr>
        <a:solidFill>
          <a:schemeClr val="tx2">
            <a:lumMod val="25000"/>
            <a:lumOff val="75000"/>
          </a:schemeClr>
        </a:solidFill>
      </dgm:spPr>
      <dgm:t>
        <a:bodyPr/>
        <a:lstStyle/>
        <a:p>
          <a:r>
            <a:rPr lang="sv-SE" sz="600" dirty="0">
              <a:solidFill>
                <a:schemeClr val="tx1"/>
              </a:solidFill>
            </a:rPr>
            <a:t>Ledamot</a:t>
          </a:r>
        </a:p>
        <a:p>
          <a:r>
            <a:rPr lang="sv-SE" sz="600" dirty="0">
              <a:solidFill>
                <a:schemeClr val="tx1"/>
              </a:solidFill>
            </a:rPr>
            <a:t>Magnus Wiik  </a:t>
          </a:r>
        </a:p>
        <a:p>
          <a:r>
            <a:rPr lang="sv-SE" sz="600" b="1" dirty="0">
              <a:solidFill>
                <a:srgbClr val="FF0000"/>
              </a:solidFill>
            </a:rPr>
            <a:t>MARKNAD</a:t>
          </a:r>
          <a:endParaRPr lang="en-US" sz="600" b="1" dirty="0">
            <a:solidFill>
              <a:srgbClr val="FF0000"/>
            </a:solidFill>
          </a:endParaRPr>
        </a:p>
      </dgm:t>
    </dgm:pt>
    <dgm:pt modelId="{D2404145-5145-4E91-A25D-3CF9F696E248}" type="parTrans" cxnId="{7794462A-10B9-45F3-9D1D-3DDDFE5A81E8}">
      <dgm:prSet/>
      <dgm:spPr/>
      <dgm:t>
        <a:bodyPr/>
        <a:lstStyle/>
        <a:p>
          <a:endParaRPr lang="en-US" sz="2000"/>
        </a:p>
      </dgm:t>
    </dgm:pt>
    <dgm:pt modelId="{E903BCC0-C17F-48E2-B019-1E860C7DD0D0}" type="sibTrans" cxnId="{7794462A-10B9-45F3-9D1D-3DDDFE5A81E8}">
      <dgm:prSet/>
      <dgm:spPr/>
      <dgm:t>
        <a:bodyPr/>
        <a:lstStyle/>
        <a:p>
          <a:endParaRPr lang="en-US" sz="2000"/>
        </a:p>
      </dgm:t>
    </dgm:pt>
    <dgm:pt modelId="{64334161-2470-4C41-B9B2-CD8D2C8108CE}">
      <dgm:prSet phldrT="[Text]" custT="1"/>
      <dgm:spPr>
        <a:solidFill>
          <a:schemeClr val="tx2">
            <a:lumMod val="25000"/>
            <a:lumOff val="75000"/>
          </a:schemeClr>
        </a:solidFill>
      </dgm:spPr>
      <dgm:t>
        <a:bodyPr/>
        <a:lstStyle/>
        <a:p>
          <a:r>
            <a:rPr lang="sv-SE" sz="600" dirty="0">
              <a:solidFill>
                <a:schemeClr val="tx1"/>
              </a:solidFill>
            </a:rPr>
            <a:t>Ledamot</a:t>
          </a:r>
        </a:p>
        <a:p>
          <a:r>
            <a:rPr lang="sv-SE" sz="600" dirty="0">
              <a:solidFill>
                <a:schemeClr val="tx1"/>
              </a:solidFill>
            </a:rPr>
            <a:t>Maarit Nilsson</a:t>
          </a:r>
        </a:p>
        <a:p>
          <a:r>
            <a:rPr lang="sv-SE" sz="600" dirty="0">
              <a:solidFill>
                <a:schemeClr val="tx1"/>
              </a:solidFill>
            </a:rPr>
            <a:t> </a:t>
          </a:r>
          <a:endParaRPr lang="sv-SE" sz="600" b="1" dirty="0">
            <a:solidFill>
              <a:srgbClr val="FF0000"/>
            </a:solidFill>
          </a:endParaRPr>
        </a:p>
      </dgm:t>
    </dgm:pt>
    <dgm:pt modelId="{7D52062D-644C-4332-AF0A-D8076E0E77EE}" type="parTrans" cxnId="{2C10F482-5E5B-4E18-A332-FF4372149468}">
      <dgm:prSet/>
      <dgm:spPr/>
      <dgm:t>
        <a:bodyPr/>
        <a:lstStyle/>
        <a:p>
          <a:endParaRPr lang="en-US" sz="2000"/>
        </a:p>
      </dgm:t>
    </dgm:pt>
    <dgm:pt modelId="{CB62B214-8524-4AF0-9C9A-50195001FFCF}" type="sibTrans" cxnId="{2C10F482-5E5B-4E18-A332-FF4372149468}">
      <dgm:prSet/>
      <dgm:spPr/>
      <dgm:t>
        <a:bodyPr/>
        <a:lstStyle/>
        <a:p>
          <a:endParaRPr lang="en-US" sz="2000"/>
        </a:p>
      </dgm:t>
    </dgm:pt>
    <dgm:pt modelId="{A7027532-B3EE-4865-A198-531E9FA6FE93}">
      <dgm:prSet phldrT="[Text]" custT="1"/>
      <dgm:spPr>
        <a:solidFill>
          <a:schemeClr val="tx2">
            <a:lumMod val="25000"/>
            <a:lumOff val="75000"/>
          </a:schemeClr>
        </a:solidFill>
      </dgm:spPr>
      <dgm:t>
        <a:bodyPr/>
        <a:lstStyle/>
        <a:p>
          <a:r>
            <a:rPr lang="sv-SE" sz="600" dirty="0">
              <a:solidFill>
                <a:schemeClr val="tx1"/>
              </a:solidFill>
            </a:rPr>
            <a:t>Ledamot</a:t>
          </a:r>
        </a:p>
        <a:p>
          <a:r>
            <a:rPr lang="sv-SE" sz="600" dirty="0">
              <a:solidFill>
                <a:schemeClr val="tx1"/>
              </a:solidFill>
            </a:rPr>
            <a:t>Pontus Järleskog</a:t>
          </a:r>
          <a:endParaRPr lang="sv-SE" sz="600" dirty="0"/>
        </a:p>
      </dgm:t>
    </dgm:pt>
    <dgm:pt modelId="{FD825662-B32A-464C-935F-2FB148FB150E}" type="parTrans" cxnId="{7B30C8FD-BCCC-4361-A8D5-D0E8D381E9DD}">
      <dgm:prSet/>
      <dgm:spPr/>
      <dgm:t>
        <a:bodyPr/>
        <a:lstStyle/>
        <a:p>
          <a:endParaRPr lang="en-US" sz="2000"/>
        </a:p>
      </dgm:t>
    </dgm:pt>
    <dgm:pt modelId="{14D397D6-EFD0-4064-B313-91CEAA9244B0}" type="sibTrans" cxnId="{7B30C8FD-BCCC-4361-A8D5-D0E8D381E9DD}">
      <dgm:prSet/>
      <dgm:spPr/>
      <dgm:t>
        <a:bodyPr/>
        <a:lstStyle/>
        <a:p>
          <a:endParaRPr lang="en-US" sz="2000"/>
        </a:p>
      </dgm:t>
    </dgm:pt>
    <dgm:pt modelId="{D10B87BE-F1FE-4E28-A6CB-10688B477D7E}">
      <dgm:prSet phldrT="[Text]" custT="1"/>
      <dgm:spPr>
        <a:solidFill>
          <a:schemeClr val="tx2">
            <a:lumMod val="25000"/>
            <a:lumOff val="75000"/>
          </a:schemeClr>
        </a:solidFill>
      </dgm:spPr>
      <dgm:t>
        <a:bodyPr/>
        <a:lstStyle/>
        <a:p>
          <a:r>
            <a:rPr lang="sv-SE" sz="600" dirty="0">
              <a:solidFill>
                <a:schemeClr val="tx1"/>
              </a:solidFill>
            </a:rPr>
            <a:t>Ledamot</a:t>
          </a:r>
        </a:p>
        <a:p>
          <a:r>
            <a:rPr lang="sv-SE" sz="600" dirty="0">
              <a:solidFill>
                <a:schemeClr val="tx1"/>
              </a:solidFill>
            </a:rPr>
            <a:t>Tony Palmkvist</a:t>
          </a:r>
        </a:p>
        <a:p>
          <a:r>
            <a:rPr lang="sv-SE" sz="600" b="1" dirty="0">
              <a:solidFill>
                <a:srgbClr val="FF0000"/>
              </a:solidFill>
            </a:rPr>
            <a:t>Klubbchef</a:t>
          </a:r>
        </a:p>
      </dgm:t>
    </dgm:pt>
    <dgm:pt modelId="{7592C12E-450D-4323-84F3-DFAFD0E57D7A}" type="parTrans" cxnId="{54970955-2590-4FFC-B68F-16A0A755A0EB}">
      <dgm:prSet/>
      <dgm:spPr/>
      <dgm:t>
        <a:bodyPr/>
        <a:lstStyle/>
        <a:p>
          <a:endParaRPr lang="en-US" sz="2000"/>
        </a:p>
      </dgm:t>
    </dgm:pt>
    <dgm:pt modelId="{D53B3657-6D7D-4110-927D-91D3C1A9BA15}" type="sibTrans" cxnId="{54970955-2590-4FFC-B68F-16A0A755A0EB}">
      <dgm:prSet/>
      <dgm:spPr/>
      <dgm:t>
        <a:bodyPr/>
        <a:lstStyle/>
        <a:p>
          <a:endParaRPr lang="en-US" sz="2000"/>
        </a:p>
      </dgm:t>
    </dgm:pt>
    <dgm:pt modelId="{3056009B-35DA-4818-B313-E093FCC00487}">
      <dgm:prSet phldrT="[Text]" custT="1"/>
      <dgm:spPr>
        <a:solidFill>
          <a:schemeClr val="tx2">
            <a:lumMod val="25000"/>
            <a:lumOff val="75000"/>
          </a:schemeClr>
        </a:solidFill>
      </dgm:spPr>
      <dgm:t>
        <a:bodyPr/>
        <a:lstStyle/>
        <a:p>
          <a:r>
            <a:rPr lang="sv-SE" sz="600" dirty="0">
              <a:solidFill>
                <a:schemeClr val="tx1"/>
              </a:solidFill>
            </a:rPr>
            <a:t>Suppleant </a:t>
          </a:r>
        </a:p>
        <a:p>
          <a:r>
            <a:rPr lang="sv-SE" sz="600" dirty="0">
              <a:solidFill>
                <a:schemeClr val="tx1"/>
              </a:solidFill>
            </a:rPr>
            <a:t>Catarina </a:t>
          </a:r>
        </a:p>
        <a:p>
          <a:r>
            <a:rPr lang="sv-SE" sz="600" dirty="0">
              <a:solidFill>
                <a:schemeClr val="tx1"/>
              </a:solidFill>
            </a:rPr>
            <a:t>Bernhardsson</a:t>
          </a:r>
        </a:p>
      </dgm:t>
    </dgm:pt>
    <dgm:pt modelId="{14F966DC-8946-4F6B-8071-829163016DA7}" type="parTrans" cxnId="{64604C0F-9889-4DE0-8764-B142637235BA}">
      <dgm:prSet/>
      <dgm:spPr/>
      <dgm:t>
        <a:bodyPr/>
        <a:lstStyle/>
        <a:p>
          <a:endParaRPr lang="en-US" sz="2000"/>
        </a:p>
      </dgm:t>
    </dgm:pt>
    <dgm:pt modelId="{126C4674-B704-475F-BB1A-702670A3311F}" type="sibTrans" cxnId="{64604C0F-9889-4DE0-8764-B142637235BA}">
      <dgm:prSet/>
      <dgm:spPr/>
      <dgm:t>
        <a:bodyPr/>
        <a:lstStyle/>
        <a:p>
          <a:endParaRPr lang="en-US" sz="2000"/>
        </a:p>
      </dgm:t>
    </dgm:pt>
    <dgm:pt modelId="{C645C2E3-59E4-4C52-BF10-0F21B99DCC10}">
      <dgm:prSet phldrT="[Text]" custT="1"/>
      <dgm:spPr>
        <a:solidFill>
          <a:schemeClr val="tx2">
            <a:lumMod val="25000"/>
            <a:lumOff val="75000"/>
          </a:schemeClr>
        </a:solidFill>
      </dgm:spPr>
      <dgm:t>
        <a:bodyPr/>
        <a:lstStyle/>
        <a:p>
          <a:endParaRPr lang="sv-SE" sz="600" dirty="0">
            <a:solidFill>
              <a:schemeClr val="tx1"/>
            </a:solidFill>
          </a:endParaRPr>
        </a:p>
        <a:p>
          <a:r>
            <a:rPr lang="sv-SE" sz="600" dirty="0">
              <a:solidFill>
                <a:schemeClr val="tx1"/>
              </a:solidFill>
            </a:rPr>
            <a:t>Suppleant</a:t>
          </a:r>
        </a:p>
        <a:p>
          <a:r>
            <a:rPr lang="sv-SE" sz="600" dirty="0">
              <a:solidFill>
                <a:schemeClr val="tx1"/>
              </a:solidFill>
            </a:rPr>
            <a:t>Sussie Mårtensson</a:t>
          </a:r>
        </a:p>
        <a:p>
          <a:r>
            <a:rPr lang="sv-SE" sz="600" dirty="0">
              <a:solidFill>
                <a:schemeClr val="tx1"/>
              </a:solidFill>
            </a:rPr>
            <a:t>”Kanslist”</a:t>
          </a:r>
        </a:p>
        <a:p>
          <a:r>
            <a:rPr lang="sv-SE" sz="600" dirty="0">
              <a:solidFill>
                <a:schemeClr val="tx1"/>
              </a:solidFill>
            </a:rPr>
            <a:t>      </a:t>
          </a:r>
          <a:endParaRPr lang="sv-SE" sz="600" b="1" dirty="0">
            <a:solidFill>
              <a:srgbClr val="FF0000"/>
            </a:solidFill>
          </a:endParaRPr>
        </a:p>
      </dgm:t>
    </dgm:pt>
    <dgm:pt modelId="{6669F10F-75DB-4B0C-8BF1-C78339DB431D}" type="parTrans" cxnId="{594091A0-5A5E-4AAE-B53F-DD66F425141A}">
      <dgm:prSet/>
      <dgm:spPr/>
      <dgm:t>
        <a:bodyPr/>
        <a:lstStyle/>
        <a:p>
          <a:endParaRPr lang="en-US" sz="2000"/>
        </a:p>
      </dgm:t>
    </dgm:pt>
    <dgm:pt modelId="{C60ED584-B644-4CAC-806E-19FCDB91AD1E}" type="sibTrans" cxnId="{594091A0-5A5E-4AAE-B53F-DD66F425141A}">
      <dgm:prSet/>
      <dgm:spPr/>
      <dgm:t>
        <a:bodyPr/>
        <a:lstStyle/>
        <a:p>
          <a:endParaRPr lang="en-US" sz="2000"/>
        </a:p>
      </dgm:t>
    </dgm:pt>
    <dgm:pt modelId="{8413DC8B-27BD-4533-99B5-F1110B49266E}">
      <dgm:prSet custT="1"/>
      <dgm:spPr>
        <a:solidFill>
          <a:schemeClr val="tx2">
            <a:lumMod val="25000"/>
            <a:lumOff val="75000"/>
          </a:schemeClr>
        </a:solidFill>
      </dgm:spPr>
      <dgm:t>
        <a:bodyPr/>
        <a:lstStyle/>
        <a:p>
          <a:r>
            <a:rPr lang="sv-SE" sz="600" b="1" dirty="0">
              <a:solidFill>
                <a:srgbClr val="FF0000"/>
              </a:solidFill>
            </a:rPr>
            <a:t>Arrangemang</a:t>
          </a:r>
        </a:p>
        <a:p>
          <a:r>
            <a:rPr lang="sv-SE" sz="600" dirty="0">
              <a:solidFill>
                <a:schemeClr val="tx1"/>
              </a:solidFill>
            </a:rPr>
            <a:t>Catarina Bernhardsson, Camilla Eriksson, Eva, Sara, Emmelie, Kim Gibra</a:t>
          </a:r>
          <a:endParaRPr lang="en-US" sz="600" dirty="0">
            <a:solidFill>
              <a:schemeClr val="tx1"/>
            </a:solidFill>
          </a:endParaRPr>
        </a:p>
      </dgm:t>
    </dgm:pt>
    <dgm:pt modelId="{D983886D-47C4-430C-845D-9620A73DDFEC}" type="parTrans" cxnId="{89863BA1-A7D5-4722-9A81-719FABD4E24F}">
      <dgm:prSet/>
      <dgm:spPr/>
      <dgm:t>
        <a:bodyPr/>
        <a:lstStyle/>
        <a:p>
          <a:endParaRPr lang="en-US" sz="2000"/>
        </a:p>
      </dgm:t>
    </dgm:pt>
    <dgm:pt modelId="{45F513FB-250A-4EB5-87F6-C0311C30FA26}" type="sibTrans" cxnId="{89863BA1-A7D5-4722-9A81-719FABD4E24F}">
      <dgm:prSet/>
      <dgm:spPr/>
      <dgm:t>
        <a:bodyPr/>
        <a:lstStyle/>
        <a:p>
          <a:endParaRPr lang="en-US" sz="2000"/>
        </a:p>
      </dgm:t>
    </dgm:pt>
    <dgm:pt modelId="{4F433E01-29C0-4915-833B-0DE9C72DF94C}">
      <dgm:prSet custT="1"/>
      <dgm:spPr>
        <a:solidFill>
          <a:schemeClr val="tx2">
            <a:lumMod val="25000"/>
            <a:lumOff val="75000"/>
          </a:schemeClr>
        </a:solidFill>
      </dgm:spPr>
      <dgm:t>
        <a:bodyPr/>
        <a:lstStyle/>
        <a:p>
          <a:r>
            <a:rPr lang="sv-SE" sz="600" b="1" dirty="0">
              <a:solidFill>
                <a:srgbClr val="FF0000"/>
              </a:solidFill>
            </a:rPr>
            <a:t>Kommunikation </a:t>
          </a:r>
        </a:p>
        <a:p>
          <a:r>
            <a:rPr lang="sv-SE" sz="600" dirty="0"/>
            <a:t> </a:t>
          </a:r>
          <a:r>
            <a:rPr lang="sv-SE" sz="600" dirty="0">
              <a:solidFill>
                <a:schemeClr val="tx1"/>
              </a:solidFill>
            </a:rPr>
            <a:t>Emelie Andersson, Henrik Ojeda, Gibra, Magnus, Mats</a:t>
          </a:r>
          <a:endParaRPr lang="en-US" sz="600" dirty="0">
            <a:solidFill>
              <a:schemeClr val="tx1"/>
            </a:solidFill>
          </a:endParaRPr>
        </a:p>
      </dgm:t>
    </dgm:pt>
    <dgm:pt modelId="{F88240DE-6D34-4F8B-9E43-00D88AB2D65D}" type="parTrans" cxnId="{44B79BFD-4335-4150-AC29-CCC8A823DD19}">
      <dgm:prSet/>
      <dgm:spPr/>
      <dgm:t>
        <a:bodyPr/>
        <a:lstStyle/>
        <a:p>
          <a:endParaRPr lang="en-US" sz="2000"/>
        </a:p>
      </dgm:t>
    </dgm:pt>
    <dgm:pt modelId="{BAAD3B19-8FF1-45A4-B2E8-F32D082FF28F}" type="sibTrans" cxnId="{44B79BFD-4335-4150-AC29-CCC8A823DD19}">
      <dgm:prSet/>
      <dgm:spPr/>
      <dgm:t>
        <a:bodyPr/>
        <a:lstStyle/>
        <a:p>
          <a:endParaRPr lang="en-US" sz="2000"/>
        </a:p>
      </dgm:t>
    </dgm:pt>
    <dgm:pt modelId="{30D756A9-CA6C-4298-A610-1B7B8A64237D}">
      <dgm:prSet phldrT="[Text]" custT="1"/>
      <dgm:spPr>
        <a:solidFill>
          <a:schemeClr val="tx2">
            <a:lumMod val="25000"/>
            <a:lumOff val="75000"/>
          </a:schemeClr>
        </a:solidFill>
      </dgm:spPr>
      <dgm:t>
        <a:bodyPr/>
        <a:lstStyle/>
        <a:p>
          <a:r>
            <a:rPr lang="sv-SE" sz="600">
              <a:solidFill>
                <a:schemeClr val="tx1"/>
              </a:solidFill>
            </a:rPr>
            <a:t>Ledamot</a:t>
          </a:r>
        </a:p>
        <a:p>
          <a:r>
            <a:rPr lang="sv-SE" sz="600" dirty="0">
              <a:solidFill>
                <a:schemeClr val="tx1"/>
              </a:solidFill>
            </a:rPr>
            <a:t>Petra Sevelin  Kassör                    </a:t>
          </a:r>
          <a:r>
            <a:rPr lang="sv-SE" sz="600" b="1" dirty="0">
              <a:solidFill>
                <a:srgbClr val="FF0000"/>
              </a:solidFill>
            </a:rPr>
            <a:t>EKONOMI </a:t>
          </a:r>
          <a:endParaRPr lang="sv-SE" sz="600" b="0" dirty="0">
            <a:solidFill>
              <a:schemeClr val="tx1"/>
            </a:solidFill>
          </a:endParaRPr>
        </a:p>
      </dgm:t>
    </dgm:pt>
    <dgm:pt modelId="{956B8A42-DA73-4A10-8D96-B08470BD105A}" type="parTrans" cxnId="{C6AAC717-25E8-4783-A9E4-C3B4D4EFBAE0}">
      <dgm:prSet/>
      <dgm:spPr/>
      <dgm:t>
        <a:bodyPr/>
        <a:lstStyle/>
        <a:p>
          <a:endParaRPr lang="en-US" sz="2000"/>
        </a:p>
      </dgm:t>
    </dgm:pt>
    <dgm:pt modelId="{510AF41A-8DE0-454E-9C47-298F8B7872A0}" type="sibTrans" cxnId="{C6AAC717-25E8-4783-A9E4-C3B4D4EFBAE0}">
      <dgm:prSet/>
      <dgm:spPr/>
      <dgm:t>
        <a:bodyPr/>
        <a:lstStyle/>
        <a:p>
          <a:endParaRPr lang="en-US" sz="2000"/>
        </a:p>
      </dgm:t>
    </dgm:pt>
    <dgm:pt modelId="{3A6C73AD-7F48-4D08-83DA-1C5B8997E49F}">
      <dgm:prSet phldrT="[Text]" custT="1"/>
      <dgm:spPr>
        <a:solidFill>
          <a:schemeClr val="tx2">
            <a:lumMod val="25000"/>
            <a:lumOff val="75000"/>
          </a:schemeClr>
        </a:solidFill>
      </dgm:spPr>
      <dgm:t>
        <a:bodyPr/>
        <a:lstStyle/>
        <a:p>
          <a:r>
            <a:rPr lang="sv-SE" sz="600" b="1" dirty="0">
              <a:solidFill>
                <a:schemeClr val="tx1"/>
              </a:solidFill>
            </a:rPr>
            <a:t>A-lag Herr</a:t>
          </a:r>
        </a:p>
        <a:p>
          <a:r>
            <a:rPr lang="sv-SE" sz="600" dirty="0">
              <a:solidFill>
                <a:schemeClr val="tx1"/>
              </a:solidFill>
            </a:rPr>
            <a:t>Mats Karlsson</a:t>
          </a:r>
        </a:p>
        <a:p>
          <a:r>
            <a:rPr lang="sv-SE" sz="600" dirty="0">
              <a:solidFill>
                <a:schemeClr val="tx1"/>
              </a:solidFill>
            </a:rPr>
            <a:t>Asvarig Herr Elit</a:t>
          </a:r>
        </a:p>
        <a:p>
          <a:r>
            <a:rPr lang="sv-SE" sz="600" i="1" dirty="0">
              <a:solidFill>
                <a:srgbClr val="FF0000"/>
              </a:solidFill>
            </a:rPr>
            <a:t>Sportchef: Johan Jönsson</a:t>
          </a:r>
        </a:p>
      </dgm:t>
    </dgm:pt>
    <dgm:pt modelId="{999D10D6-E917-49E3-8835-2E7B06AB3593}" type="parTrans" cxnId="{BD09FAC8-A5D3-445F-9E86-45C2DB57FEED}">
      <dgm:prSet/>
      <dgm:spPr/>
      <dgm:t>
        <a:bodyPr/>
        <a:lstStyle/>
        <a:p>
          <a:endParaRPr lang="en-US" sz="2000"/>
        </a:p>
      </dgm:t>
    </dgm:pt>
    <dgm:pt modelId="{709CCED6-1AF1-437E-8552-D797D0D66FCC}" type="sibTrans" cxnId="{BD09FAC8-A5D3-445F-9E86-45C2DB57FEED}">
      <dgm:prSet/>
      <dgm:spPr/>
      <dgm:t>
        <a:bodyPr/>
        <a:lstStyle/>
        <a:p>
          <a:endParaRPr lang="en-US" sz="2000"/>
        </a:p>
      </dgm:t>
    </dgm:pt>
    <dgm:pt modelId="{76A0EE08-146B-461A-8231-FFA28AC65EB0}">
      <dgm:prSet phldrT="[Text]" custT="1"/>
      <dgm:spPr>
        <a:solidFill>
          <a:schemeClr val="tx2">
            <a:lumMod val="25000"/>
            <a:lumOff val="75000"/>
          </a:schemeClr>
        </a:solidFill>
      </dgm:spPr>
      <dgm:t>
        <a:bodyPr/>
        <a:lstStyle/>
        <a:p>
          <a:r>
            <a:rPr lang="sv-SE" sz="600" b="1" dirty="0">
              <a:solidFill>
                <a:schemeClr val="tx1"/>
              </a:solidFill>
            </a:rPr>
            <a:t>H2, H3, JAS, HJ</a:t>
          </a:r>
        </a:p>
        <a:p>
          <a:r>
            <a:rPr lang="sv-SE" sz="600" dirty="0">
              <a:solidFill>
                <a:schemeClr val="tx1"/>
              </a:solidFill>
            </a:rPr>
            <a:t>Ansvarig Herr Tony P</a:t>
          </a:r>
        </a:p>
        <a:p>
          <a:endParaRPr lang="sv-SE" sz="600" dirty="0">
            <a:solidFill>
              <a:schemeClr val="tx1"/>
            </a:solidFill>
          </a:endParaRPr>
        </a:p>
      </dgm:t>
    </dgm:pt>
    <dgm:pt modelId="{5030003F-0386-456C-BDA0-4ED3BF373C15}" type="parTrans" cxnId="{0AC96400-3EC7-4C49-AB2A-2955FE1069BC}">
      <dgm:prSet/>
      <dgm:spPr/>
      <dgm:t>
        <a:bodyPr/>
        <a:lstStyle/>
        <a:p>
          <a:endParaRPr lang="en-US" sz="2000"/>
        </a:p>
      </dgm:t>
    </dgm:pt>
    <dgm:pt modelId="{2312784A-0225-4EC9-92A1-C85F6125058B}" type="sibTrans" cxnId="{0AC96400-3EC7-4C49-AB2A-2955FE1069BC}">
      <dgm:prSet/>
      <dgm:spPr/>
      <dgm:t>
        <a:bodyPr/>
        <a:lstStyle/>
        <a:p>
          <a:endParaRPr lang="en-US" sz="2000"/>
        </a:p>
      </dgm:t>
    </dgm:pt>
    <dgm:pt modelId="{78EE7139-064F-47EF-8024-F17AF7863B63}">
      <dgm:prSet phldrT="[Text]" custT="1"/>
      <dgm:spPr>
        <a:solidFill>
          <a:schemeClr val="tx2">
            <a:lumMod val="25000"/>
            <a:lumOff val="75000"/>
          </a:schemeClr>
        </a:solidFill>
      </dgm:spPr>
      <dgm:t>
        <a:bodyPr/>
        <a:lstStyle/>
        <a:p>
          <a:r>
            <a:rPr lang="sv-SE" sz="600" b="1" dirty="0">
              <a:solidFill>
                <a:schemeClr val="tx1"/>
              </a:solidFill>
            </a:rPr>
            <a:t>D1, DJ</a:t>
          </a:r>
        </a:p>
        <a:p>
          <a:r>
            <a:rPr lang="sv-SE" sz="600" dirty="0">
              <a:solidFill>
                <a:schemeClr val="tx1"/>
              </a:solidFill>
            </a:rPr>
            <a:t>Ansvarig Dam</a:t>
          </a:r>
        </a:p>
      </dgm:t>
    </dgm:pt>
    <dgm:pt modelId="{FC1FCFC2-70C1-4B44-86C6-AECA8C2AFC0A}" type="parTrans" cxnId="{0D71D055-46C1-4C0D-9C60-AA42B2222445}">
      <dgm:prSet/>
      <dgm:spPr/>
      <dgm:t>
        <a:bodyPr/>
        <a:lstStyle/>
        <a:p>
          <a:endParaRPr lang="en-US" sz="2000"/>
        </a:p>
      </dgm:t>
    </dgm:pt>
    <dgm:pt modelId="{CD5B494A-B3C5-4EC7-9D7F-3CBEA640320D}" type="sibTrans" cxnId="{0D71D055-46C1-4C0D-9C60-AA42B2222445}">
      <dgm:prSet/>
      <dgm:spPr/>
      <dgm:t>
        <a:bodyPr/>
        <a:lstStyle/>
        <a:p>
          <a:endParaRPr lang="en-US" sz="2000"/>
        </a:p>
      </dgm:t>
    </dgm:pt>
    <dgm:pt modelId="{A6B0911D-5D4E-4C1F-B95B-EB7808F7E2D6}">
      <dgm:prSet phldrT="[Text]" custT="1"/>
      <dgm:spPr>
        <a:solidFill>
          <a:schemeClr val="tx2">
            <a:lumMod val="25000"/>
            <a:lumOff val="75000"/>
          </a:schemeClr>
        </a:solidFill>
      </dgm:spPr>
      <dgm:t>
        <a:bodyPr/>
        <a:lstStyle/>
        <a:p>
          <a:r>
            <a:rPr lang="sv-SE" sz="600" b="1" dirty="0">
              <a:solidFill>
                <a:schemeClr val="tx1"/>
              </a:solidFill>
            </a:rPr>
            <a:t>Ungdom</a:t>
          </a:r>
        </a:p>
        <a:p>
          <a:r>
            <a:rPr lang="sv-SE" sz="600">
              <a:solidFill>
                <a:schemeClr val="tx1"/>
              </a:solidFill>
            </a:rPr>
            <a:t>Ungdomsansvarig </a:t>
          </a:r>
        </a:p>
        <a:p>
          <a:r>
            <a:rPr lang="sv-SE" sz="600">
              <a:solidFill>
                <a:schemeClr val="tx1"/>
              </a:solidFill>
            </a:rPr>
            <a:t>Niklas </a:t>
          </a:r>
          <a:r>
            <a:rPr lang="sv-SE" sz="600" dirty="0">
              <a:solidFill>
                <a:schemeClr val="tx1"/>
              </a:solidFill>
            </a:rPr>
            <a:t>Sterling </a:t>
          </a:r>
        </a:p>
        <a:p>
          <a:r>
            <a:rPr lang="sv-SE" sz="600" dirty="0">
              <a:solidFill>
                <a:schemeClr val="tx1"/>
              </a:solidFill>
            </a:rPr>
            <a:t>Maria Blomkvist</a:t>
          </a:r>
        </a:p>
      </dgm:t>
    </dgm:pt>
    <dgm:pt modelId="{DFD76BA6-3911-4A67-AEF4-5C38D73DD4AC}" type="parTrans" cxnId="{645649BF-E552-4E30-88FD-9CA9DCC40181}">
      <dgm:prSet/>
      <dgm:spPr/>
      <dgm:t>
        <a:bodyPr/>
        <a:lstStyle/>
        <a:p>
          <a:endParaRPr lang="en-US" sz="2000"/>
        </a:p>
      </dgm:t>
    </dgm:pt>
    <dgm:pt modelId="{95022E46-7C9B-47E0-AC39-8A335D11781E}" type="sibTrans" cxnId="{645649BF-E552-4E30-88FD-9CA9DCC40181}">
      <dgm:prSet/>
      <dgm:spPr/>
      <dgm:t>
        <a:bodyPr/>
        <a:lstStyle/>
        <a:p>
          <a:endParaRPr lang="en-US" sz="2000"/>
        </a:p>
      </dgm:t>
    </dgm:pt>
    <dgm:pt modelId="{91145C65-B00A-416E-A722-CC5A693ACD93}" type="pres">
      <dgm:prSet presAssocID="{D753270A-7AEE-4041-B066-3E4DB051A258}" presName="hierChild1" presStyleCnt="0">
        <dgm:presLayoutVars>
          <dgm:orgChart val="1"/>
          <dgm:chPref val="1"/>
          <dgm:dir/>
          <dgm:animOne val="branch"/>
          <dgm:animLvl val="lvl"/>
          <dgm:resizeHandles/>
        </dgm:presLayoutVars>
      </dgm:prSet>
      <dgm:spPr/>
    </dgm:pt>
    <dgm:pt modelId="{F9DAE01B-0102-41C5-95D0-8EA704344395}" type="pres">
      <dgm:prSet presAssocID="{FCFC020A-6FCC-49BF-B1EA-CE961F1CA152}" presName="hierRoot1" presStyleCnt="0">
        <dgm:presLayoutVars>
          <dgm:hierBranch val="init"/>
        </dgm:presLayoutVars>
      </dgm:prSet>
      <dgm:spPr/>
    </dgm:pt>
    <dgm:pt modelId="{912CF491-A490-4F49-8287-12834EA83399}" type="pres">
      <dgm:prSet presAssocID="{FCFC020A-6FCC-49BF-B1EA-CE961F1CA152}" presName="rootComposite1" presStyleCnt="0"/>
      <dgm:spPr/>
    </dgm:pt>
    <dgm:pt modelId="{5A7D02D9-144B-4A01-9167-98423DA55937}" type="pres">
      <dgm:prSet presAssocID="{FCFC020A-6FCC-49BF-B1EA-CE961F1CA152}" presName="rootText1" presStyleLbl="node0" presStyleIdx="0" presStyleCnt="5" custScaleY="154296">
        <dgm:presLayoutVars>
          <dgm:chPref val="3"/>
        </dgm:presLayoutVars>
      </dgm:prSet>
      <dgm:spPr/>
    </dgm:pt>
    <dgm:pt modelId="{1E4BB9F3-1CD6-4304-8486-59AC2EF8DAF1}" type="pres">
      <dgm:prSet presAssocID="{FCFC020A-6FCC-49BF-B1EA-CE961F1CA152}" presName="rootConnector1" presStyleLbl="node1" presStyleIdx="0" presStyleCnt="0"/>
      <dgm:spPr/>
    </dgm:pt>
    <dgm:pt modelId="{79FE783D-0844-4587-91DC-7A2F46E1D6C6}" type="pres">
      <dgm:prSet presAssocID="{FCFC020A-6FCC-49BF-B1EA-CE961F1CA152}" presName="hierChild2" presStyleCnt="0"/>
      <dgm:spPr/>
    </dgm:pt>
    <dgm:pt modelId="{19102834-DE3B-4D93-9556-E6BF40C409AE}" type="pres">
      <dgm:prSet presAssocID="{59361F3B-4A17-4F2C-A419-E0886868073A}" presName="Name37" presStyleLbl="parChTrans1D2" presStyleIdx="0" presStyleCnt="8"/>
      <dgm:spPr/>
    </dgm:pt>
    <dgm:pt modelId="{AF3094EE-E1B0-4056-BF75-FCB9CDEF7A64}" type="pres">
      <dgm:prSet presAssocID="{135B983C-3AD3-4A6A-9574-1833069DB723}" presName="hierRoot2" presStyleCnt="0">
        <dgm:presLayoutVars>
          <dgm:hierBranch val="init"/>
        </dgm:presLayoutVars>
      </dgm:prSet>
      <dgm:spPr/>
    </dgm:pt>
    <dgm:pt modelId="{F4988453-45EA-4F17-AF14-E446EA851787}" type="pres">
      <dgm:prSet presAssocID="{135B983C-3AD3-4A6A-9574-1833069DB723}" presName="rootComposite" presStyleCnt="0"/>
      <dgm:spPr/>
    </dgm:pt>
    <dgm:pt modelId="{109C49C3-B0DE-4B5D-BB00-1F055937EA24}" type="pres">
      <dgm:prSet presAssocID="{135B983C-3AD3-4A6A-9574-1833069DB723}" presName="rootText" presStyleLbl="node2" presStyleIdx="0" presStyleCnt="8">
        <dgm:presLayoutVars>
          <dgm:chPref val="3"/>
        </dgm:presLayoutVars>
      </dgm:prSet>
      <dgm:spPr/>
    </dgm:pt>
    <dgm:pt modelId="{DD3CB8A9-F726-4271-A88F-0C1651BC7DB4}" type="pres">
      <dgm:prSet presAssocID="{135B983C-3AD3-4A6A-9574-1833069DB723}" presName="rootConnector" presStyleLbl="node2" presStyleIdx="0" presStyleCnt="8"/>
      <dgm:spPr/>
    </dgm:pt>
    <dgm:pt modelId="{2BC89D05-2D0E-4885-84F9-A5564B6DF26C}" type="pres">
      <dgm:prSet presAssocID="{135B983C-3AD3-4A6A-9574-1833069DB723}" presName="hierChild4" presStyleCnt="0"/>
      <dgm:spPr/>
    </dgm:pt>
    <dgm:pt modelId="{2B63AD90-1427-4626-9226-15E9C61991FF}" type="pres">
      <dgm:prSet presAssocID="{135B983C-3AD3-4A6A-9574-1833069DB723}" presName="hierChild5" presStyleCnt="0"/>
      <dgm:spPr/>
    </dgm:pt>
    <dgm:pt modelId="{B856B10D-0BA1-4F8A-B6B2-45BB56475ADD}" type="pres">
      <dgm:prSet presAssocID="{D2404145-5145-4E91-A25D-3CF9F696E248}" presName="Name37" presStyleLbl="parChTrans1D2" presStyleIdx="1" presStyleCnt="8"/>
      <dgm:spPr/>
    </dgm:pt>
    <dgm:pt modelId="{4F7FCD61-5F1C-43DA-9E6A-0AF51A93C396}" type="pres">
      <dgm:prSet presAssocID="{2954EEDA-D90E-488F-84F3-CA2D50CF5D87}" presName="hierRoot2" presStyleCnt="0">
        <dgm:presLayoutVars>
          <dgm:hierBranch val="init"/>
        </dgm:presLayoutVars>
      </dgm:prSet>
      <dgm:spPr/>
    </dgm:pt>
    <dgm:pt modelId="{53902269-40D4-4BB8-8268-9FFCBA30CA4A}" type="pres">
      <dgm:prSet presAssocID="{2954EEDA-D90E-488F-84F3-CA2D50CF5D87}" presName="rootComposite" presStyleCnt="0"/>
      <dgm:spPr/>
    </dgm:pt>
    <dgm:pt modelId="{AFDF76F6-32F2-4E19-A952-B06BFC09BEFC}" type="pres">
      <dgm:prSet presAssocID="{2954EEDA-D90E-488F-84F3-CA2D50CF5D87}" presName="rootText" presStyleLbl="node2" presStyleIdx="1" presStyleCnt="8">
        <dgm:presLayoutVars>
          <dgm:chPref val="3"/>
        </dgm:presLayoutVars>
      </dgm:prSet>
      <dgm:spPr/>
    </dgm:pt>
    <dgm:pt modelId="{EA827E66-D036-4B10-9B76-CD4CE51A0899}" type="pres">
      <dgm:prSet presAssocID="{2954EEDA-D90E-488F-84F3-CA2D50CF5D87}" presName="rootConnector" presStyleLbl="node2" presStyleIdx="1" presStyleCnt="8"/>
      <dgm:spPr/>
    </dgm:pt>
    <dgm:pt modelId="{DE5B1B00-FCDD-458F-87AA-449B5E3B1787}" type="pres">
      <dgm:prSet presAssocID="{2954EEDA-D90E-488F-84F3-CA2D50CF5D87}" presName="hierChild4" presStyleCnt="0"/>
      <dgm:spPr/>
    </dgm:pt>
    <dgm:pt modelId="{A57ECB45-2BC8-46FE-A357-4EFA4B44AFAE}" type="pres">
      <dgm:prSet presAssocID="{D983886D-47C4-430C-845D-9620A73DDFEC}" presName="Name37" presStyleLbl="parChTrans1D3" presStyleIdx="0" presStyleCnt="2"/>
      <dgm:spPr/>
    </dgm:pt>
    <dgm:pt modelId="{D95E6278-5872-4B1F-9596-E617D1ED00E9}" type="pres">
      <dgm:prSet presAssocID="{8413DC8B-27BD-4533-99B5-F1110B49266E}" presName="hierRoot2" presStyleCnt="0">
        <dgm:presLayoutVars>
          <dgm:hierBranch val="init"/>
        </dgm:presLayoutVars>
      </dgm:prSet>
      <dgm:spPr/>
    </dgm:pt>
    <dgm:pt modelId="{4C78BF3E-F827-4CD8-A393-CAF08FA2B82D}" type="pres">
      <dgm:prSet presAssocID="{8413DC8B-27BD-4533-99B5-F1110B49266E}" presName="rootComposite" presStyleCnt="0"/>
      <dgm:spPr/>
    </dgm:pt>
    <dgm:pt modelId="{9A049D95-2873-432C-94C5-AEDADD6EAFA6}" type="pres">
      <dgm:prSet presAssocID="{8413DC8B-27BD-4533-99B5-F1110B49266E}" presName="rootText" presStyleLbl="node3" presStyleIdx="0" presStyleCnt="2" custScaleX="129957" custScaleY="162044">
        <dgm:presLayoutVars>
          <dgm:chPref val="3"/>
        </dgm:presLayoutVars>
      </dgm:prSet>
      <dgm:spPr/>
    </dgm:pt>
    <dgm:pt modelId="{7C8DAD86-2221-4071-A28D-1ABD83CC2AD6}" type="pres">
      <dgm:prSet presAssocID="{8413DC8B-27BD-4533-99B5-F1110B49266E}" presName="rootConnector" presStyleLbl="node3" presStyleIdx="0" presStyleCnt="2"/>
      <dgm:spPr/>
    </dgm:pt>
    <dgm:pt modelId="{F90F9B9D-3929-4785-8B96-6ADE9C0E131E}" type="pres">
      <dgm:prSet presAssocID="{8413DC8B-27BD-4533-99B5-F1110B49266E}" presName="hierChild4" presStyleCnt="0"/>
      <dgm:spPr/>
    </dgm:pt>
    <dgm:pt modelId="{CC65657F-AC47-4BCD-95D8-F30A87B203A0}" type="pres">
      <dgm:prSet presAssocID="{8413DC8B-27BD-4533-99B5-F1110B49266E}" presName="hierChild5" presStyleCnt="0"/>
      <dgm:spPr/>
    </dgm:pt>
    <dgm:pt modelId="{6D043335-AEB2-4691-BD77-AE7E364C6174}" type="pres">
      <dgm:prSet presAssocID="{F88240DE-6D34-4F8B-9E43-00D88AB2D65D}" presName="Name37" presStyleLbl="parChTrans1D3" presStyleIdx="1" presStyleCnt="2"/>
      <dgm:spPr/>
    </dgm:pt>
    <dgm:pt modelId="{46A8A83B-C137-4868-B553-12EEF053E41F}" type="pres">
      <dgm:prSet presAssocID="{4F433E01-29C0-4915-833B-0DE9C72DF94C}" presName="hierRoot2" presStyleCnt="0">
        <dgm:presLayoutVars>
          <dgm:hierBranch val="init"/>
        </dgm:presLayoutVars>
      </dgm:prSet>
      <dgm:spPr/>
    </dgm:pt>
    <dgm:pt modelId="{27CE5181-1AFD-4182-8B52-A8C6566B078B}" type="pres">
      <dgm:prSet presAssocID="{4F433E01-29C0-4915-833B-0DE9C72DF94C}" presName="rootComposite" presStyleCnt="0"/>
      <dgm:spPr/>
    </dgm:pt>
    <dgm:pt modelId="{93820C2E-883F-4D9C-AC84-E4FB3016F23B}" type="pres">
      <dgm:prSet presAssocID="{4F433E01-29C0-4915-833B-0DE9C72DF94C}" presName="rootText" presStyleLbl="node3" presStyleIdx="1" presStyleCnt="2" custScaleX="134270" custScaleY="124443">
        <dgm:presLayoutVars>
          <dgm:chPref val="3"/>
        </dgm:presLayoutVars>
      </dgm:prSet>
      <dgm:spPr/>
    </dgm:pt>
    <dgm:pt modelId="{4C67F45E-7709-44EF-B048-F04F8C855FF4}" type="pres">
      <dgm:prSet presAssocID="{4F433E01-29C0-4915-833B-0DE9C72DF94C}" presName="rootConnector" presStyleLbl="node3" presStyleIdx="1" presStyleCnt="2"/>
      <dgm:spPr/>
    </dgm:pt>
    <dgm:pt modelId="{F97C8A38-C1E5-40D7-8FCD-88E7A6FE5B62}" type="pres">
      <dgm:prSet presAssocID="{4F433E01-29C0-4915-833B-0DE9C72DF94C}" presName="hierChild4" presStyleCnt="0"/>
      <dgm:spPr/>
    </dgm:pt>
    <dgm:pt modelId="{12FA7126-06FE-4D0C-BFBC-451C466B6557}" type="pres">
      <dgm:prSet presAssocID="{4F433E01-29C0-4915-833B-0DE9C72DF94C}" presName="hierChild5" presStyleCnt="0"/>
      <dgm:spPr/>
    </dgm:pt>
    <dgm:pt modelId="{2FC6E5E1-1E25-48B7-BB42-4D21F6C40DC6}" type="pres">
      <dgm:prSet presAssocID="{2954EEDA-D90E-488F-84F3-CA2D50CF5D87}" presName="hierChild5" presStyleCnt="0"/>
      <dgm:spPr/>
    </dgm:pt>
    <dgm:pt modelId="{0BA7117F-2486-4BDA-B8DD-58BC30598124}" type="pres">
      <dgm:prSet presAssocID="{7D52062D-644C-4332-AF0A-D8076E0E77EE}" presName="Name37" presStyleLbl="parChTrans1D2" presStyleIdx="2" presStyleCnt="8"/>
      <dgm:spPr/>
    </dgm:pt>
    <dgm:pt modelId="{A170CFC8-2ADD-42E9-8524-C8E2CBEF1AF1}" type="pres">
      <dgm:prSet presAssocID="{64334161-2470-4C41-B9B2-CD8D2C8108CE}" presName="hierRoot2" presStyleCnt="0">
        <dgm:presLayoutVars>
          <dgm:hierBranch val="init"/>
        </dgm:presLayoutVars>
      </dgm:prSet>
      <dgm:spPr/>
    </dgm:pt>
    <dgm:pt modelId="{FA1E76F1-6CA2-4E3B-B277-A958B910670B}" type="pres">
      <dgm:prSet presAssocID="{64334161-2470-4C41-B9B2-CD8D2C8108CE}" presName="rootComposite" presStyleCnt="0"/>
      <dgm:spPr/>
    </dgm:pt>
    <dgm:pt modelId="{AC5267DD-CD96-409D-8B1C-443E303AC9E6}" type="pres">
      <dgm:prSet presAssocID="{64334161-2470-4C41-B9B2-CD8D2C8108CE}" presName="rootText" presStyleLbl="node2" presStyleIdx="2" presStyleCnt="8">
        <dgm:presLayoutVars>
          <dgm:chPref val="3"/>
        </dgm:presLayoutVars>
      </dgm:prSet>
      <dgm:spPr/>
    </dgm:pt>
    <dgm:pt modelId="{D2499533-0957-481C-9F69-BB3D188B51E1}" type="pres">
      <dgm:prSet presAssocID="{64334161-2470-4C41-B9B2-CD8D2C8108CE}" presName="rootConnector" presStyleLbl="node2" presStyleIdx="2" presStyleCnt="8"/>
      <dgm:spPr/>
    </dgm:pt>
    <dgm:pt modelId="{7393614C-FBFE-40E1-B799-54DA575C3886}" type="pres">
      <dgm:prSet presAssocID="{64334161-2470-4C41-B9B2-CD8D2C8108CE}" presName="hierChild4" presStyleCnt="0"/>
      <dgm:spPr/>
    </dgm:pt>
    <dgm:pt modelId="{66719950-F7EF-4A6B-A3A0-6F363AC7304D}" type="pres">
      <dgm:prSet presAssocID="{64334161-2470-4C41-B9B2-CD8D2C8108CE}" presName="hierChild5" presStyleCnt="0"/>
      <dgm:spPr/>
    </dgm:pt>
    <dgm:pt modelId="{55B2AEF6-84AA-4EF2-88E6-03C63D595E3D}" type="pres">
      <dgm:prSet presAssocID="{FD825662-B32A-464C-935F-2FB148FB150E}" presName="Name37" presStyleLbl="parChTrans1D2" presStyleIdx="3" presStyleCnt="8"/>
      <dgm:spPr/>
    </dgm:pt>
    <dgm:pt modelId="{193E11BA-9617-4C30-A14B-317CA43A5853}" type="pres">
      <dgm:prSet presAssocID="{A7027532-B3EE-4865-A198-531E9FA6FE93}" presName="hierRoot2" presStyleCnt="0">
        <dgm:presLayoutVars>
          <dgm:hierBranch val="init"/>
        </dgm:presLayoutVars>
      </dgm:prSet>
      <dgm:spPr/>
    </dgm:pt>
    <dgm:pt modelId="{95D4579A-93EB-48D8-9669-0868276DB89A}" type="pres">
      <dgm:prSet presAssocID="{A7027532-B3EE-4865-A198-531E9FA6FE93}" presName="rootComposite" presStyleCnt="0"/>
      <dgm:spPr/>
    </dgm:pt>
    <dgm:pt modelId="{70D3B603-6BFB-4C3C-81E1-2502C1B03C52}" type="pres">
      <dgm:prSet presAssocID="{A7027532-B3EE-4865-A198-531E9FA6FE93}" presName="rootText" presStyleLbl="node2" presStyleIdx="3" presStyleCnt="8">
        <dgm:presLayoutVars>
          <dgm:chPref val="3"/>
        </dgm:presLayoutVars>
      </dgm:prSet>
      <dgm:spPr/>
    </dgm:pt>
    <dgm:pt modelId="{8A457477-70D6-40E1-857D-2D2F9644B6C0}" type="pres">
      <dgm:prSet presAssocID="{A7027532-B3EE-4865-A198-531E9FA6FE93}" presName="rootConnector" presStyleLbl="node2" presStyleIdx="3" presStyleCnt="8"/>
      <dgm:spPr/>
    </dgm:pt>
    <dgm:pt modelId="{D950FBF0-F867-4DD7-ACE1-CFDD193F30C5}" type="pres">
      <dgm:prSet presAssocID="{A7027532-B3EE-4865-A198-531E9FA6FE93}" presName="hierChild4" presStyleCnt="0"/>
      <dgm:spPr/>
    </dgm:pt>
    <dgm:pt modelId="{00D43526-68F0-475C-A45E-97B79A612919}" type="pres">
      <dgm:prSet presAssocID="{A7027532-B3EE-4865-A198-531E9FA6FE93}" presName="hierChild5" presStyleCnt="0"/>
      <dgm:spPr/>
    </dgm:pt>
    <dgm:pt modelId="{5044F1E4-0D55-480C-B38D-3E1915052BFA}" type="pres">
      <dgm:prSet presAssocID="{7592C12E-450D-4323-84F3-DFAFD0E57D7A}" presName="Name37" presStyleLbl="parChTrans1D2" presStyleIdx="4" presStyleCnt="8"/>
      <dgm:spPr/>
    </dgm:pt>
    <dgm:pt modelId="{3B7BDBE5-AE76-4EBE-BB31-6B33E0FA31EE}" type="pres">
      <dgm:prSet presAssocID="{D10B87BE-F1FE-4E28-A6CB-10688B477D7E}" presName="hierRoot2" presStyleCnt="0">
        <dgm:presLayoutVars>
          <dgm:hierBranch val="init"/>
        </dgm:presLayoutVars>
      </dgm:prSet>
      <dgm:spPr/>
    </dgm:pt>
    <dgm:pt modelId="{AAEE7136-BF94-486A-A926-51196911E01D}" type="pres">
      <dgm:prSet presAssocID="{D10B87BE-F1FE-4E28-A6CB-10688B477D7E}" presName="rootComposite" presStyleCnt="0"/>
      <dgm:spPr/>
    </dgm:pt>
    <dgm:pt modelId="{E6054C42-9CA0-41AB-BBD6-7C336ABFBC00}" type="pres">
      <dgm:prSet presAssocID="{D10B87BE-F1FE-4E28-A6CB-10688B477D7E}" presName="rootText" presStyleLbl="node2" presStyleIdx="4" presStyleCnt="8">
        <dgm:presLayoutVars>
          <dgm:chPref val="3"/>
        </dgm:presLayoutVars>
      </dgm:prSet>
      <dgm:spPr/>
    </dgm:pt>
    <dgm:pt modelId="{6306E63A-B6F3-4757-BD18-BA464EBA6F8B}" type="pres">
      <dgm:prSet presAssocID="{D10B87BE-F1FE-4E28-A6CB-10688B477D7E}" presName="rootConnector" presStyleLbl="node2" presStyleIdx="4" presStyleCnt="8"/>
      <dgm:spPr/>
    </dgm:pt>
    <dgm:pt modelId="{9859152D-C896-4907-ACEC-52AB1B87C831}" type="pres">
      <dgm:prSet presAssocID="{D10B87BE-F1FE-4E28-A6CB-10688B477D7E}" presName="hierChild4" presStyleCnt="0"/>
      <dgm:spPr/>
    </dgm:pt>
    <dgm:pt modelId="{B411ED1A-EC0C-48FC-93C8-51E41001FC11}" type="pres">
      <dgm:prSet presAssocID="{D10B87BE-F1FE-4E28-A6CB-10688B477D7E}" presName="hierChild5" presStyleCnt="0"/>
      <dgm:spPr/>
    </dgm:pt>
    <dgm:pt modelId="{00EE4964-6855-487A-AC3A-5FE896F0930E}" type="pres">
      <dgm:prSet presAssocID="{14F966DC-8946-4F6B-8071-829163016DA7}" presName="Name37" presStyleLbl="parChTrans1D2" presStyleIdx="5" presStyleCnt="8"/>
      <dgm:spPr/>
    </dgm:pt>
    <dgm:pt modelId="{0B438D12-05F7-4787-9C08-D82E6F0C928F}" type="pres">
      <dgm:prSet presAssocID="{3056009B-35DA-4818-B313-E093FCC00487}" presName="hierRoot2" presStyleCnt="0">
        <dgm:presLayoutVars>
          <dgm:hierBranch val="init"/>
        </dgm:presLayoutVars>
      </dgm:prSet>
      <dgm:spPr/>
    </dgm:pt>
    <dgm:pt modelId="{0D9C112E-8665-42A9-B8CD-69E4F50AF1DA}" type="pres">
      <dgm:prSet presAssocID="{3056009B-35DA-4818-B313-E093FCC00487}" presName="rootComposite" presStyleCnt="0"/>
      <dgm:spPr/>
    </dgm:pt>
    <dgm:pt modelId="{EDF91CB3-739D-4C18-BE7B-9F1228F7C76F}" type="pres">
      <dgm:prSet presAssocID="{3056009B-35DA-4818-B313-E093FCC00487}" presName="rootText" presStyleLbl="node2" presStyleIdx="5" presStyleCnt="8">
        <dgm:presLayoutVars>
          <dgm:chPref val="3"/>
        </dgm:presLayoutVars>
      </dgm:prSet>
      <dgm:spPr/>
    </dgm:pt>
    <dgm:pt modelId="{BDEEE74B-78CF-4251-8868-784B333ED72D}" type="pres">
      <dgm:prSet presAssocID="{3056009B-35DA-4818-B313-E093FCC00487}" presName="rootConnector" presStyleLbl="node2" presStyleIdx="5" presStyleCnt="8"/>
      <dgm:spPr/>
    </dgm:pt>
    <dgm:pt modelId="{8943BB89-F414-4D15-8101-578E1023DAFA}" type="pres">
      <dgm:prSet presAssocID="{3056009B-35DA-4818-B313-E093FCC00487}" presName="hierChild4" presStyleCnt="0"/>
      <dgm:spPr/>
    </dgm:pt>
    <dgm:pt modelId="{F49AF5C8-880F-44CB-B983-DA2178E42784}" type="pres">
      <dgm:prSet presAssocID="{3056009B-35DA-4818-B313-E093FCC00487}" presName="hierChild5" presStyleCnt="0"/>
      <dgm:spPr/>
    </dgm:pt>
    <dgm:pt modelId="{83995DE2-6D50-4733-B076-8C2118D7116D}" type="pres">
      <dgm:prSet presAssocID="{6669F10F-75DB-4B0C-8BF1-C78339DB431D}" presName="Name37" presStyleLbl="parChTrans1D2" presStyleIdx="6" presStyleCnt="8"/>
      <dgm:spPr/>
    </dgm:pt>
    <dgm:pt modelId="{232CEB3F-9BFC-4605-8A84-CC322FDFEF25}" type="pres">
      <dgm:prSet presAssocID="{C645C2E3-59E4-4C52-BF10-0F21B99DCC10}" presName="hierRoot2" presStyleCnt="0">
        <dgm:presLayoutVars>
          <dgm:hierBranch val="init"/>
        </dgm:presLayoutVars>
      </dgm:prSet>
      <dgm:spPr/>
    </dgm:pt>
    <dgm:pt modelId="{6717AEAB-4AE0-4E2B-A7A0-8F3F609859BF}" type="pres">
      <dgm:prSet presAssocID="{C645C2E3-59E4-4C52-BF10-0F21B99DCC10}" presName="rootComposite" presStyleCnt="0"/>
      <dgm:spPr/>
    </dgm:pt>
    <dgm:pt modelId="{469590F4-2B02-4EBC-B66A-359FCD97D92C}" type="pres">
      <dgm:prSet presAssocID="{C645C2E3-59E4-4C52-BF10-0F21B99DCC10}" presName="rootText" presStyleLbl="node2" presStyleIdx="6" presStyleCnt="8" custLinFactNeighborX="-2736" custLinFactNeighborY="-730">
        <dgm:presLayoutVars>
          <dgm:chPref val="3"/>
        </dgm:presLayoutVars>
      </dgm:prSet>
      <dgm:spPr/>
    </dgm:pt>
    <dgm:pt modelId="{BC2B5B7A-78D6-4CEB-9939-1C59096BA393}" type="pres">
      <dgm:prSet presAssocID="{C645C2E3-59E4-4C52-BF10-0F21B99DCC10}" presName="rootConnector" presStyleLbl="node2" presStyleIdx="6" presStyleCnt="8"/>
      <dgm:spPr/>
    </dgm:pt>
    <dgm:pt modelId="{159168B0-34E8-4047-BA02-11F6F6AD60AD}" type="pres">
      <dgm:prSet presAssocID="{C645C2E3-59E4-4C52-BF10-0F21B99DCC10}" presName="hierChild4" presStyleCnt="0"/>
      <dgm:spPr/>
    </dgm:pt>
    <dgm:pt modelId="{2B2F83A6-5A88-4F22-B7FD-B15E0F1767AB}" type="pres">
      <dgm:prSet presAssocID="{C645C2E3-59E4-4C52-BF10-0F21B99DCC10}" presName="hierChild5" presStyleCnt="0"/>
      <dgm:spPr/>
    </dgm:pt>
    <dgm:pt modelId="{3D795043-FA6A-4F79-BA0F-D3AE35203518}" type="pres">
      <dgm:prSet presAssocID="{956B8A42-DA73-4A10-8D96-B08470BD105A}" presName="Name37" presStyleLbl="parChTrans1D2" presStyleIdx="7" presStyleCnt="8"/>
      <dgm:spPr/>
    </dgm:pt>
    <dgm:pt modelId="{A5884E73-25C5-4D1C-A54D-BDF34556509D}" type="pres">
      <dgm:prSet presAssocID="{30D756A9-CA6C-4298-A610-1B7B8A64237D}" presName="hierRoot2" presStyleCnt="0">
        <dgm:presLayoutVars>
          <dgm:hierBranch val="init"/>
        </dgm:presLayoutVars>
      </dgm:prSet>
      <dgm:spPr/>
    </dgm:pt>
    <dgm:pt modelId="{990412DB-8FCE-4EB9-8CF8-0F8A997C1DCC}" type="pres">
      <dgm:prSet presAssocID="{30D756A9-CA6C-4298-A610-1B7B8A64237D}" presName="rootComposite" presStyleCnt="0"/>
      <dgm:spPr/>
    </dgm:pt>
    <dgm:pt modelId="{5A9E77CB-0081-422D-92C8-49F0A75D90C6}" type="pres">
      <dgm:prSet presAssocID="{30D756A9-CA6C-4298-A610-1B7B8A64237D}" presName="rootText" presStyleLbl="node2" presStyleIdx="7" presStyleCnt="8">
        <dgm:presLayoutVars>
          <dgm:chPref val="3"/>
        </dgm:presLayoutVars>
      </dgm:prSet>
      <dgm:spPr/>
    </dgm:pt>
    <dgm:pt modelId="{6BB32CD7-1B0A-4A17-BAFC-79CAE453929F}" type="pres">
      <dgm:prSet presAssocID="{30D756A9-CA6C-4298-A610-1B7B8A64237D}" presName="rootConnector" presStyleLbl="node2" presStyleIdx="7" presStyleCnt="8"/>
      <dgm:spPr/>
    </dgm:pt>
    <dgm:pt modelId="{B2BA877C-9757-44A3-9757-40B445315BE2}" type="pres">
      <dgm:prSet presAssocID="{30D756A9-CA6C-4298-A610-1B7B8A64237D}" presName="hierChild4" presStyleCnt="0"/>
      <dgm:spPr/>
    </dgm:pt>
    <dgm:pt modelId="{00510AD5-9C16-41EC-962E-7FBB80FE37B4}" type="pres">
      <dgm:prSet presAssocID="{30D756A9-CA6C-4298-A610-1B7B8A64237D}" presName="hierChild5" presStyleCnt="0"/>
      <dgm:spPr/>
    </dgm:pt>
    <dgm:pt modelId="{9970B51A-D635-4DD0-88EF-D1F44B07D4BA}" type="pres">
      <dgm:prSet presAssocID="{FCFC020A-6FCC-49BF-B1EA-CE961F1CA152}" presName="hierChild3" presStyleCnt="0"/>
      <dgm:spPr/>
    </dgm:pt>
    <dgm:pt modelId="{736263C0-1EF4-4814-9BB1-7A0F6BD21AC1}" type="pres">
      <dgm:prSet presAssocID="{3A6C73AD-7F48-4D08-83DA-1C5B8997E49F}" presName="hierRoot1" presStyleCnt="0">
        <dgm:presLayoutVars>
          <dgm:hierBranch val="init"/>
        </dgm:presLayoutVars>
      </dgm:prSet>
      <dgm:spPr/>
    </dgm:pt>
    <dgm:pt modelId="{D6948C1B-B99F-418B-B135-C7B7B4B81C37}" type="pres">
      <dgm:prSet presAssocID="{3A6C73AD-7F48-4D08-83DA-1C5B8997E49F}" presName="rootComposite1" presStyleCnt="0"/>
      <dgm:spPr/>
    </dgm:pt>
    <dgm:pt modelId="{F6499C73-66AF-4690-B1AE-3086AE35D7FF}" type="pres">
      <dgm:prSet presAssocID="{3A6C73AD-7F48-4D08-83DA-1C5B8997E49F}" presName="rootText1" presStyleLbl="node0" presStyleIdx="1" presStyleCnt="5" custScaleX="103812" custScaleY="105891" custLinFactY="137759" custLinFactNeighborX="-64604" custLinFactNeighborY="200000">
        <dgm:presLayoutVars>
          <dgm:chPref val="3"/>
        </dgm:presLayoutVars>
      </dgm:prSet>
      <dgm:spPr/>
    </dgm:pt>
    <dgm:pt modelId="{3D7B9EEC-BD50-465F-8BA8-D3C9499F67A2}" type="pres">
      <dgm:prSet presAssocID="{3A6C73AD-7F48-4D08-83DA-1C5B8997E49F}" presName="rootConnector1" presStyleLbl="node1" presStyleIdx="0" presStyleCnt="0"/>
      <dgm:spPr/>
    </dgm:pt>
    <dgm:pt modelId="{3395F78E-37BF-4C5F-BA70-9595411A9871}" type="pres">
      <dgm:prSet presAssocID="{3A6C73AD-7F48-4D08-83DA-1C5B8997E49F}" presName="hierChild2" presStyleCnt="0"/>
      <dgm:spPr/>
    </dgm:pt>
    <dgm:pt modelId="{59D70589-8B1E-49C9-B3B9-21614A5BFAE3}" type="pres">
      <dgm:prSet presAssocID="{3A6C73AD-7F48-4D08-83DA-1C5B8997E49F}" presName="hierChild3" presStyleCnt="0"/>
      <dgm:spPr/>
    </dgm:pt>
    <dgm:pt modelId="{6BE6A04A-463D-4FED-87B1-824360C760D5}" type="pres">
      <dgm:prSet presAssocID="{76A0EE08-146B-461A-8231-FFA28AC65EB0}" presName="hierRoot1" presStyleCnt="0">
        <dgm:presLayoutVars>
          <dgm:hierBranch val="init"/>
        </dgm:presLayoutVars>
      </dgm:prSet>
      <dgm:spPr/>
    </dgm:pt>
    <dgm:pt modelId="{92CF2A0A-0FAC-4C49-8579-14E6170B87B1}" type="pres">
      <dgm:prSet presAssocID="{76A0EE08-146B-461A-8231-FFA28AC65EB0}" presName="rootComposite1" presStyleCnt="0"/>
      <dgm:spPr/>
    </dgm:pt>
    <dgm:pt modelId="{B56C0EEA-C1E3-43AA-A870-EF2C0BAEB55B}" type="pres">
      <dgm:prSet presAssocID="{76A0EE08-146B-461A-8231-FFA28AC65EB0}" presName="rootText1" presStyleLbl="node0" presStyleIdx="2" presStyleCnt="5" custScaleX="103349" custScaleY="112443" custLinFactX="-89275" custLinFactY="200000" custLinFactNeighborX="-100000" custLinFactNeighborY="288594">
        <dgm:presLayoutVars>
          <dgm:chPref val="3"/>
        </dgm:presLayoutVars>
      </dgm:prSet>
      <dgm:spPr/>
    </dgm:pt>
    <dgm:pt modelId="{AD83C080-C0EB-4F05-A3E6-B610EC85C1D1}" type="pres">
      <dgm:prSet presAssocID="{76A0EE08-146B-461A-8231-FFA28AC65EB0}" presName="rootConnector1" presStyleLbl="node1" presStyleIdx="0" presStyleCnt="0"/>
      <dgm:spPr/>
    </dgm:pt>
    <dgm:pt modelId="{62BEBD45-9B33-446D-9EE9-F1D537BE60F8}" type="pres">
      <dgm:prSet presAssocID="{76A0EE08-146B-461A-8231-FFA28AC65EB0}" presName="hierChild2" presStyleCnt="0"/>
      <dgm:spPr/>
    </dgm:pt>
    <dgm:pt modelId="{8356D621-E9EA-4D9D-81DC-7143B6EEFEF8}" type="pres">
      <dgm:prSet presAssocID="{76A0EE08-146B-461A-8231-FFA28AC65EB0}" presName="hierChild3" presStyleCnt="0"/>
      <dgm:spPr/>
    </dgm:pt>
    <dgm:pt modelId="{B3719781-18C3-4570-84D9-F63D4095CAE8}" type="pres">
      <dgm:prSet presAssocID="{78EE7139-064F-47EF-8024-F17AF7863B63}" presName="hierRoot1" presStyleCnt="0">
        <dgm:presLayoutVars>
          <dgm:hierBranch val="init"/>
        </dgm:presLayoutVars>
      </dgm:prSet>
      <dgm:spPr/>
    </dgm:pt>
    <dgm:pt modelId="{0B4A38E8-89B4-4A60-9DA3-6D2B427F934F}" type="pres">
      <dgm:prSet presAssocID="{78EE7139-064F-47EF-8024-F17AF7863B63}" presName="rootComposite1" presStyleCnt="0"/>
      <dgm:spPr/>
    </dgm:pt>
    <dgm:pt modelId="{6275E3C7-BB72-4AF2-ABE4-C6F06A5FBC1D}" type="pres">
      <dgm:prSet presAssocID="{78EE7139-064F-47EF-8024-F17AF7863B63}" presName="rootText1" presStyleLbl="node0" presStyleIdx="3" presStyleCnt="5" custScaleX="108357" custScaleY="95777" custLinFactX="-114075" custLinFactY="300000" custLinFactNeighborX="-200000" custLinFactNeighborY="347253">
        <dgm:presLayoutVars>
          <dgm:chPref val="3"/>
        </dgm:presLayoutVars>
      </dgm:prSet>
      <dgm:spPr/>
    </dgm:pt>
    <dgm:pt modelId="{F02B24E5-11B7-4F9F-9022-4664B9A85C10}" type="pres">
      <dgm:prSet presAssocID="{78EE7139-064F-47EF-8024-F17AF7863B63}" presName="rootConnector1" presStyleLbl="node1" presStyleIdx="0" presStyleCnt="0"/>
      <dgm:spPr/>
    </dgm:pt>
    <dgm:pt modelId="{D53AB5DC-227E-438B-B84B-4F87414CEE8B}" type="pres">
      <dgm:prSet presAssocID="{78EE7139-064F-47EF-8024-F17AF7863B63}" presName="hierChild2" presStyleCnt="0"/>
      <dgm:spPr/>
    </dgm:pt>
    <dgm:pt modelId="{D9542CAB-3D0F-4CF5-B548-5AD1CFE1D3D8}" type="pres">
      <dgm:prSet presAssocID="{78EE7139-064F-47EF-8024-F17AF7863B63}" presName="hierChild3" presStyleCnt="0"/>
      <dgm:spPr/>
    </dgm:pt>
    <dgm:pt modelId="{229C600F-729B-48B9-94FC-91048B8C70C4}" type="pres">
      <dgm:prSet presAssocID="{A6B0911D-5D4E-4C1F-B95B-EB7808F7E2D6}" presName="hierRoot1" presStyleCnt="0">
        <dgm:presLayoutVars>
          <dgm:hierBranch val="init"/>
        </dgm:presLayoutVars>
      </dgm:prSet>
      <dgm:spPr/>
    </dgm:pt>
    <dgm:pt modelId="{5B34B531-980E-482C-AD65-2B81202DEFA9}" type="pres">
      <dgm:prSet presAssocID="{A6B0911D-5D4E-4C1F-B95B-EB7808F7E2D6}" presName="rootComposite1" presStyleCnt="0"/>
      <dgm:spPr/>
    </dgm:pt>
    <dgm:pt modelId="{A63E1220-A4AE-44E7-ADE0-E58587668B9B}" type="pres">
      <dgm:prSet presAssocID="{A6B0911D-5D4E-4C1F-B95B-EB7808F7E2D6}" presName="rootText1" presStyleLbl="node0" presStyleIdx="4" presStyleCnt="5" custScaleX="111064" custScaleY="191470" custLinFactX="-200000" custLinFactY="387095" custLinFactNeighborX="-243030" custLinFactNeighborY="400000">
        <dgm:presLayoutVars>
          <dgm:chPref val="3"/>
        </dgm:presLayoutVars>
      </dgm:prSet>
      <dgm:spPr/>
    </dgm:pt>
    <dgm:pt modelId="{EBBE15AF-C6FD-4893-A4F4-3A5CEE47F8A8}" type="pres">
      <dgm:prSet presAssocID="{A6B0911D-5D4E-4C1F-B95B-EB7808F7E2D6}" presName="rootConnector1" presStyleLbl="node1" presStyleIdx="0" presStyleCnt="0"/>
      <dgm:spPr/>
    </dgm:pt>
    <dgm:pt modelId="{80EB3F68-1D92-4365-8F8F-50DF684164BC}" type="pres">
      <dgm:prSet presAssocID="{A6B0911D-5D4E-4C1F-B95B-EB7808F7E2D6}" presName="hierChild2" presStyleCnt="0"/>
      <dgm:spPr/>
    </dgm:pt>
    <dgm:pt modelId="{8B898BDD-B77C-417D-862F-1BDA8D144CDF}" type="pres">
      <dgm:prSet presAssocID="{A6B0911D-5D4E-4C1F-B95B-EB7808F7E2D6}" presName="hierChild3" presStyleCnt="0"/>
      <dgm:spPr/>
    </dgm:pt>
  </dgm:ptLst>
  <dgm:cxnLst>
    <dgm:cxn modelId="{0AC96400-3EC7-4C49-AB2A-2955FE1069BC}" srcId="{D753270A-7AEE-4041-B066-3E4DB051A258}" destId="{76A0EE08-146B-461A-8231-FFA28AC65EB0}" srcOrd="2" destOrd="0" parTransId="{5030003F-0386-456C-BDA0-4ED3BF373C15}" sibTransId="{2312784A-0225-4EC9-92A1-C85F6125058B}"/>
    <dgm:cxn modelId="{152E7300-F70D-41F1-9B25-CDCCD12AE055}" type="presOf" srcId="{D10B87BE-F1FE-4E28-A6CB-10688B477D7E}" destId="{E6054C42-9CA0-41AB-BBD6-7C336ABFBC00}" srcOrd="0" destOrd="0" presId="urn:microsoft.com/office/officeart/2005/8/layout/orgChart1"/>
    <dgm:cxn modelId="{B42DF702-F343-4F0B-A8BF-401C8FD00830}" type="presOf" srcId="{64334161-2470-4C41-B9B2-CD8D2C8108CE}" destId="{AC5267DD-CD96-409D-8B1C-443E303AC9E6}" srcOrd="0" destOrd="0" presId="urn:microsoft.com/office/officeart/2005/8/layout/orgChart1"/>
    <dgm:cxn modelId="{5B7DB508-4DB6-457A-8FF4-A1B45589794D}" type="presOf" srcId="{3A6C73AD-7F48-4D08-83DA-1C5B8997E49F}" destId="{F6499C73-66AF-4690-B1AE-3086AE35D7FF}" srcOrd="0" destOrd="0" presId="urn:microsoft.com/office/officeart/2005/8/layout/orgChart1"/>
    <dgm:cxn modelId="{64604C0F-9889-4DE0-8764-B142637235BA}" srcId="{FCFC020A-6FCC-49BF-B1EA-CE961F1CA152}" destId="{3056009B-35DA-4818-B313-E093FCC00487}" srcOrd="5" destOrd="0" parTransId="{14F966DC-8946-4F6B-8071-829163016DA7}" sibTransId="{126C4674-B704-475F-BB1A-702670A3311F}"/>
    <dgm:cxn modelId="{62C4DA14-B20D-4473-91B3-4E6FC8747AC4}" type="presOf" srcId="{D10B87BE-F1FE-4E28-A6CB-10688B477D7E}" destId="{6306E63A-B6F3-4757-BD18-BA464EBA6F8B}" srcOrd="1" destOrd="0" presId="urn:microsoft.com/office/officeart/2005/8/layout/orgChart1"/>
    <dgm:cxn modelId="{C6AAC717-25E8-4783-A9E4-C3B4D4EFBAE0}" srcId="{FCFC020A-6FCC-49BF-B1EA-CE961F1CA152}" destId="{30D756A9-CA6C-4298-A610-1B7B8A64237D}" srcOrd="7" destOrd="0" parTransId="{956B8A42-DA73-4A10-8D96-B08470BD105A}" sibTransId="{510AF41A-8DE0-454E-9C47-298F8B7872A0}"/>
    <dgm:cxn modelId="{0AC14E18-DFFD-4412-9170-B431B9214510}" type="presOf" srcId="{C645C2E3-59E4-4C52-BF10-0F21B99DCC10}" destId="{469590F4-2B02-4EBC-B66A-359FCD97D92C}" srcOrd="0" destOrd="0" presId="urn:microsoft.com/office/officeart/2005/8/layout/orgChart1"/>
    <dgm:cxn modelId="{DA0D5618-38B9-41E2-A7E0-A2C9C9BC904C}" type="presOf" srcId="{4F433E01-29C0-4915-833B-0DE9C72DF94C}" destId="{93820C2E-883F-4D9C-AC84-E4FB3016F23B}" srcOrd="0" destOrd="0" presId="urn:microsoft.com/office/officeart/2005/8/layout/orgChart1"/>
    <dgm:cxn modelId="{41776A1A-F0D8-4D9D-BF9B-5AA9FB4E876F}" type="presOf" srcId="{8413DC8B-27BD-4533-99B5-F1110B49266E}" destId="{9A049D95-2873-432C-94C5-AEDADD6EAFA6}" srcOrd="0" destOrd="0" presId="urn:microsoft.com/office/officeart/2005/8/layout/orgChart1"/>
    <dgm:cxn modelId="{484DAD25-494F-4922-8E53-4473C64FCA59}" type="presOf" srcId="{78EE7139-064F-47EF-8024-F17AF7863B63}" destId="{6275E3C7-BB72-4AF2-ABE4-C6F06A5FBC1D}" srcOrd="0" destOrd="0" presId="urn:microsoft.com/office/officeart/2005/8/layout/orgChart1"/>
    <dgm:cxn modelId="{7794462A-10B9-45F3-9D1D-3DDDFE5A81E8}" srcId="{FCFC020A-6FCC-49BF-B1EA-CE961F1CA152}" destId="{2954EEDA-D90E-488F-84F3-CA2D50CF5D87}" srcOrd="1" destOrd="0" parTransId="{D2404145-5145-4E91-A25D-3CF9F696E248}" sibTransId="{E903BCC0-C17F-48E2-B019-1E860C7DD0D0}"/>
    <dgm:cxn modelId="{585A852D-1DE1-49F5-94BA-B80D188517AD}" type="presOf" srcId="{FCFC020A-6FCC-49BF-B1EA-CE961F1CA152}" destId="{1E4BB9F3-1CD6-4304-8486-59AC2EF8DAF1}" srcOrd="1" destOrd="0" presId="urn:microsoft.com/office/officeart/2005/8/layout/orgChart1"/>
    <dgm:cxn modelId="{5763C636-DF52-4119-A633-DCE5B9F6A05C}" srcId="{D753270A-7AEE-4041-B066-3E4DB051A258}" destId="{FCFC020A-6FCC-49BF-B1EA-CE961F1CA152}" srcOrd="0" destOrd="0" parTransId="{9D31F062-F9F5-4807-A6EF-B59161947F20}" sibTransId="{C5E8BD4E-E2AD-44A3-8997-24617FF93BEF}"/>
    <dgm:cxn modelId="{D10FA13C-8071-4ED2-BD0F-8E548660B1A2}" type="presOf" srcId="{14F966DC-8946-4F6B-8071-829163016DA7}" destId="{00EE4964-6855-487A-AC3A-5FE896F0930E}" srcOrd="0" destOrd="0" presId="urn:microsoft.com/office/officeart/2005/8/layout/orgChart1"/>
    <dgm:cxn modelId="{7EB28140-8688-4C39-976D-FF4191F92570}" type="presOf" srcId="{FCFC020A-6FCC-49BF-B1EA-CE961F1CA152}" destId="{5A7D02D9-144B-4A01-9167-98423DA55937}" srcOrd="0" destOrd="0" presId="urn:microsoft.com/office/officeart/2005/8/layout/orgChart1"/>
    <dgm:cxn modelId="{7E1E1F5B-7692-4D8D-A750-26F0C4E679D2}" type="presOf" srcId="{30D756A9-CA6C-4298-A610-1B7B8A64237D}" destId="{6BB32CD7-1B0A-4A17-BAFC-79CAE453929F}" srcOrd="1" destOrd="0" presId="urn:microsoft.com/office/officeart/2005/8/layout/orgChart1"/>
    <dgm:cxn modelId="{AF0F0845-9C2D-478C-B05B-C67758234D06}" type="presOf" srcId="{3056009B-35DA-4818-B313-E093FCC00487}" destId="{EDF91CB3-739D-4C18-BE7B-9F1228F7C76F}" srcOrd="0" destOrd="0" presId="urn:microsoft.com/office/officeart/2005/8/layout/orgChart1"/>
    <dgm:cxn modelId="{9F59FD65-0865-43B5-8FA8-10B3F1CBFD6D}" type="presOf" srcId="{4F433E01-29C0-4915-833B-0DE9C72DF94C}" destId="{4C67F45E-7709-44EF-B048-F04F8C855FF4}" srcOrd="1" destOrd="0" presId="urn:microsoft.com/office/officeart/2005/8/layout/orgChart1"/>
    <dgm:cxn modelId="{B048DE66-F22D-4179-8959-7A6762A383B4}" type="presOf" srcId="{A6B0911D-5D4E-4C1F-B95B-EB7808F7E2D6}" destId="{EBBE15AF-C6FD-4893-A4F4-3A5CEE47F8A8}" srcOrd="1" destOrd="0" presId="urn:microsoft.com/office/officeart/2005/8/layout/orgChart1"/>
    <dgm:cxn modelId="{2B269D4D-57A7-4378-AC52-24362DEB4699}" type="presOf" srcId="{76A0EE08-146B-461A-8231-FFA28AC65EB0}" destId="{AD83C080-C0EB-4F05-A3E6-B610EC85C1D1}" srcOrd="1" destOrd="0" presId="urn:microsoft.com/office/officeart/2005/8/layout/orgChart1"/>
    <dgm:cxn modelId="{54970955-2590-4FFC-B68F-16A0A755A0EB}" srcId="{FCFC020A-6FCC-49BF-B1EA-CE961F1CA152}" destId="{D10B87BE-F1FE-4E28-A6CB-10688B477D7E}" srcOrd="4" destOrd="0" parTransId="{7592C12E-450D-4323-84F3-DFAFD0E57D7A}" sibTransId="{D53B3657-6D7D-4110-927D-91D3C1A9BA15}"/>
    <dgm:cxn modelId="{0C429175-7857-4A09-822E-84F399D0CDB4}" type="presOf" srcId="{135B983C-3AD3-4A6A-9574-1833069DB723}" destId="{109C49C3-B0DE-4B5D-BB00-1F055937EA24}" srcOrd="0" destOrd="0" presId="urn:microsoft.com/office/officeart/2005/8/layout/orgChart1"/>
    <dgm:cxn modelId="{0D71D055-46C1-4C0D-9C60-AA42B2222445}" srcId="{D753270A-7AEE-4041-B066-3E4DB051A258}" destId="{78EE7139-064F-47EF-8024-F17AF7863B63}" srcOrd="3" destOrd="0" parTransId="{FC1FCFC2-70C1-4B44-86C6-AECA8C2AFC0A}" sibTransId="{CD5B494A-B3C5-4EC7-9D7F-3CBEA640320D}"/>
    <dgm:cxn modelId="{EAF01276-7D35-4336-90B8-4B892088F28A}" type="presOf" srcId="{7592C12E-450D-4323-84F3-DFAFD0E57D7A}" destId="{5044F1E4-0D55-480C-B38D-3E1915052BFA}" srcOrd="0" destOrd="0" presId="urn:microsoft.com/office/officeart/2005/8/layout/orgChart1"/>
    <dgm:cxn modelId="{01EC8476-EC48-4FEB-B653-D1C19ECE1FB1}" type="presOf" srcId="{D753270A-7AEE-4041-B066-3E4DB051A258}" destId="{91145C65-B00A-416E-A722-CC5A693ACD93}" srcOrd="0" destOrd="0" presId="urn:microsoft.com/office/officeart/2005/8/layout/orgChart1"/>
    <dgm:cxn modelId="{7F7F9458-50E6-4235-9986-8BA2AB776D47}" type="presOf" srcId="{6669F10F-75DB-4B0C-8BF1-C78339DB431D}" destId="{83995DE2-6D50-4733-B076-8C2118D7116D}" srcOrd="0" destOrd="0" presId="urn:microsoft.com/office/officeart/2005/8/layout/orgChart1"/>
    <dgm:cxn modelId="{45771F59-A818-4709-AC10-3D284BCCC2EF}" type="presOf" srcId="{8413DC8B-27BD-4533-99B5-F1110B49266E}" destId="{7C8DAD86-2221-4071-A28D-1ABD83CC2AD6}" srcOrd="1" destOrd="0" presId="urn:microsoft.com/office/officeart/2005/8/layout/orgChart1"/>
    <dgm:cxn modelId="{F2EF1D7C-3F93-4579-9F51-5BBAAFCE2EF3}" type="presOf" srcId="{A7027532-B3EE-4865-A198-531E9FA6FE93}" destId="{70D3B603-6BFB-4C3C-81E1-2502C1B03C52}" srcOrd="0" destOrd="0" presId="urn:microsoft.com/office/officeart/2005/8/layout/orgChart1"/>
    <dgm:cxn modelId="{F069A97C-076F-451A-8888-E85915BFFBA6}" type="presOf" srcId="{A7027532-B3EE-4865-A198-531E9FA6FE93}" destId="{8A457477-70D6-40E1-857D-2D2F9644B6C0}" srcOrd="1" destOrd="0" presId="urn:microsoft.com/office/officeart/2005/8/layout/orgChart1"/>
    <dgm:cxn modelId="{A1BD6F81-8526-4E4E-B29D-0C935248A130}" type="presOf" srcId="{78EE7139-064F-47EF-8024-F17AF7863B63}" destId="{F02B24E5-11B7-4F9F-9022-4664B9A85C10}" srcOrd="1" destOrd="0" presId="urn:microsoft.com/office/officeart/2005/8/layout/orgChart1"/>
    <dgm:cxn modelId="{2C10F482-5E5B-4E18-A332-FF4372149468}" srcId="{FCFC020A-6FCC-49BF-B1EA-CE961F1CA152}" destId="{64334161-2470-4C41-B9B2-CD8D2C8108CE}" srcOrd="2" destOrd="0" parTransId="{7D52062D-644C-4332-AF0A-D8076E0E77EE}" sibTransId="{CB62B214-8524-4AF0-9C9A-50195001FFCF}"/>
    <dgm:cxn modelId="{D40B9E87-EDF4-45D9-9079-7AF62C5F87DA}" type="presOf" srcId="{956B8A42-DA73-4A10-8D96-B08470BD105A}" destId="{3D795043-FA6A-4F79-BA0F-D3AE35203518}" srcOrd="0" destOrd="0" presId="urn:microsoft.com/office/officeart/2005/8/layout/orgChart1"/>
    <dgm:cxn modelId="{5C6E948B-789B-4E44-BADD-161E6929B301}" type="presOf" srcId="{2954EEDA-D90E-488F-84F3-CA2D50CF5D87}" destId="{AFDF76F6-32F2-4E19-A952-B06BFC09BEFC}" srcOrd="0" destOrd="0" presId="urn:microsoft.com/office/officeart/2005/8/layout/orgChart1"/>
    <dgm:cxn modelId="{C54DC693-4175-4949-9357-21D24E3AF525}" type="presOf" srcId="{30D756A9-CA6C-4298-A610-1B7B8A64237D}" destId="{5A9E77CB-0081-422D-92C8-49F0A75D90C6}" srcOrd="0" destOrd="0" presId="urn:microsoft.com/office/officeart/2005/8/layout/orgChart1"/>
    <dgm:cxn modelId="{13ADE396-C57E-4838-B8B6-5C681BF49B8B}" type="presOf" srcId="{64334161-2470-4C41-B9B2-CD8D2C8108CE}" destId="{D2499533-0957-481C-9F69-BB3D188B51E1}" srcOrd="1" destOrd="0" presId="urn:microsoft.com/office/officeart/2005/8/layout/orgChart1"/>
    <dgm:cxn modelId="{0D054A9A-21CF-4DAF-A150-8277822C4DF6}" type="presOf" srcId="{D983886D-47C4-430C-845D-9620A73DDFEC}" destId="{A57ECB45-2BC8-46FE-A357-4EFA4B44AFAE}" srcOrd="0" destOrd="0" presId="urn:microsoft.com/office/officeart/2005/8/layout/orgChart1"/>
    <dgm:cxn modelId="{43F5509C-9DD0-4AF2-B0B2-4506B4000999}" type="presOf" srcId="{2954EEDA-D90E-488F-84F3-CA2D50CF5D87}" destId="{EA827E66-D036-4B10-9B76-CD4CE51A0899}" srcOrd="1" destOrd="0" presId="urn:microsoft.com/office/officeart/2005/8/layout/orgChart1"/>
    <dgm:cxn modelId="{594091A0-5A5E-4AAE-B53F-DD66F425141A}" srcId="{FCFC020A-6FCC-49BF-B1EA-CE961F1CA152}" destId="{C645C2E3-59E4-4C52-BF10-0F21B99DCC10}" srcOrd="6" destOrd="0" parTransId="{6669F10F-75DB-4B0C-8BF1-C78339DB431D}" sibTransId="{C60ED584-B644-4CAC-806E-19FCDB91AD1E}"/>
    <dgm:cxn modelId="{89863BA1-A7D5-4722-9A81-719FABD4E24F}" srcId="{2954EEDA-D90E-488F-84F3-CA2D50CF5D87}" destId="{8413DC8B-27BD-4533-99B5-F1110B49266E}" srcOrd="0" destOrd="0" parTransId="{D983886D-47C4-430C-845D-9620A73DDFEC}" sibTransId="{45F513FB-250A-4EB5-87F6-C0311C30FA26}"/>
    <dgm:cxn modelId="{29201BA2-94C1-4B3A-BF36-950DADA98E14}" type="presOf" srcId="{7D52062D-644C-4332-AF0A-D8076E0E77EE}" destId="{0BA7117F-2486-4BDA-B8DD-58BC30598124}" srcOrd="0" destOrd="0" presId="urn:microsoft.com/office/officeart/2005/8/layout/orgChart1"/>
    <dgm:cxn modelId="{06D522A7-D0D3-45DC-8789-B92C6B7484F9}" type="presOf" srcId="{76A0EE08-146B-461A-8231-FFA28AC65EB0}" destId="{B56C0EEA-C1E3-43AA-A870-EF2C0BAEB55B}" srcOrd="0" destOrd="0" presId="urn:microsoft.com/office/officeart/2005/8/layout/orgChart1"/>
    <dgm:cxn modelId="{88B7EAAD-FC8A-4378-961E-871B9B84336B}" type="presOf" srcId="{3056009B-35DA-4818-B313-E093FCC00487}" destId="{BDEEE74B-78CF-4251-8868-784B333ED72D}" srcOrd="1" destOrd="0" presId="urn:microsoft.com/office/officeart/2005/8/layout/orgChart1"/>
    <dgm:cxn modelId="{91D2BCBC-E83C-4A4F-BA3C-8DDA24C27F89}" type="presOf" srcId="{135B983C-3AD3-4A6A-9574-1833069DB723}" destId="{DD3CB8A9-F726-4271-A88F-0C1651BC7DB4}" srcOrd="1" destOrd="0" presId="urn:microsoft.com/office/officeart/2005/8/layout/orgChart1"/>
    <dgm:cxn modelId="{645649BF-E552-4E30-88FD-9CA9DCC40181}" srcId="{D753270A-7AEE-4041-B066-3E4DB051A258}" destId="{A6B0911D-5D4E-4C1F-B95B-EB7808F7E2D6}" srcOrd="4" destOrd="0" parTransId="{DFD76BA6-3911-4A67-AEF4-5C38D73DD4AC}" sibTransId="{95022E46-7C9B-47E0-AC39-8A335D11781E}"/>
    <dgm:cxn modelId="{4DC3AAC4-E304-4727-9252-1C707A271096}" type="presOf" srcId="{3A6C73AD-7F48-4D08-83DA-1C5B8997E49F}" destId="{3D7B9EEC-BD50-465F-8BA8-D3C9499F67A2}" srcOrd="1" destOrd="0" presId="urn:microsoft.com/office/officeart/2005/8/layout/orgChart1"/>
    <dgm:cxn modelId="{0404E0C5-DF79-4DD6-8B6B-8F2F45D69E45}" type="presOf" srcId="{D2404145-5145-4E91-A25D-3CF9F696E248}" destId="{B856B10D-0BA1-4F8A-B6B2-45BB56475ADD}" srcOrd="0" destOrd="0" presId="urn:microsoft.com/office/officeart/2005/8/layout/orgChart1"/>
    <dgm:cxn modelId="{BD09FAC8-A5D3-445F-9E86-45C2DB57FEED}" srcId="{D753270A-7AEE-4041-B066-3E4DB051A258}" destId="{3A6C73AD-7F48-4D08-83DA-1C5B8997E49F}" srcOrd="1" destOrd="0" parTransId="{999D10D6-E917-49E3-8835-2E7B06AB3593}" sibTransId="{709CCED6-1AF1-437E-8552-D797D0D66FCC}"/>
    <dgm:cxn modelId="{3C0B71CB-99F7-499D-84E1-9455A30A38D1}" type="presOf" srcId="{FD825662-B32A-464C-935F-2FB148FB150E}" destId="{55B2AEF6-84AA-4EF2-88E6-03C63D595E3D}" srcOrd="0" destOrd="0" presId="urn:microsoft.com/office/officeart/2005/8/layout/orgChart1"/>
    <dgm:cxn modelId="{CADC5FD3-723A-46C9-8C9E-597F69E64707}" srcId="{FCFC020A-6FCC-49BF-B1EA-CE961F1CA152}" destId="{135B983C-3AD3-4A6A-9574-1833069DB723}" srcOrd="0" destOrd="0" parTransId="{59361F3B-4A17-4F2C-A419-E0886868073A}" sibTransId="{94D67241-9B49-4FDE-8068-16B7AB10F522}"/>
    <dgm:cxn modelId="{527DA6D4-9F85-41A8-8CB1-4CD8491C3AF9}" type="presOf" srcId="{59361F3B-4A17-4F2C-A419-E0886868073A}" destId="{19102834-DE3B-4D93-9556-E6BF40C409AE}" srcOrd="0" destOrd="0" presId="urn:microsoft.com/office/officeart/2005/8/layout/orgChart1"/>
    <dgm:cxn modelId="{CB1CB6E6-A941-4EB2-85D5-04FFE6ADE4F3}" type="presOf" srcId="{F88240DE-6D34-4F8B-9E43-00D88AB2D65D}" destId="{6D043335-AEB2-4691-BD77-AE7E364C6174}" srcOrd="0" destOrd="0" presId="urn:microsoft.com/office/officeart/2005/8/layout/orgChart1"/>
    <dgm:cxn modelId="{6FF016F6-6BB3-460D-852C-DAEA19806926}" type="presOf" srcId="{C645C2E3-59E4-4C52-BF10-0F21B99DCC10}" destId="{BC2B5B7A-78D6-4CEB-9939-1C59096BA393}" srcOrd="1" destOrd="0" presId="urn:microsoft.com/office/officeart/2005/8/layout/orgChart1"/>
    <dgm:cxn modelId="{5F43C4F8-8CBC-4FB2-9102-FB93A370D638}" type="presOf" srcId="{A6B0911D-5D4E-4C1F-B95B-EB7808F7E2D6}" destId="{A63E1220-A4AE-44E7-ADE0-E58587668B9B}" srcOrd="0" destOrd="0" presId="urn:microsoft.com/office/officeart/2005/8/layout/orgChart1"/>
    <dgm:cxn modelId="{44B79BFD-4335-4150-AC29-CCC8A823DD19}" srcId="{2954EEDA-D90E-488F-84F3-CA2D50CF5D87}" destId="{4F433E01-29C0-4915-833B-0DE9C72DF94C}" srcOrd="1" destOrd="0" parTransId="{F88240DE-6D34-4F8B-9E43-00D88AB2D65D}" sibTransId="{BAAD3B19-8FF1-45A4-B2E8-F32D082FF28F}"/>
    <dgm:cxn modelId="{7B30C8FD-BCCC-4361-A8D5-D0E8D381E9DD}" srcId="{FCFC020A-6FCC-49BF-B1EA-CE961F1CA152}" destId="{A7027532-B3EE-4865-A198-531E9FA6FE93}" srcOrd="3" destOrd="0" parTransId="{FD825662-B32A-464C-935F-2FB148FB150E}" sibTransId="{14D397D6-EFD0-4064-B313-91CEAA9244B0}"/>
    <dgm:cxn modelId="{E12D260E-29E9-4AEC-ADB5-ECE032B971FF}" type="presParOf" srcId="{91145C65-B00A-416E-A722-CC5A693ACD93}" destId="{F9DAE01B-0102-41C5-95D0-8EA704344395}" srcOrd="0" destOrd="0" presId="urn:microsoft.com/office/officeart/2005/8/layout/orgChart1"/>
    <dgm:cxn modelId="{F18B867C-3A7E-45DA-9FD2-B5513D474E18}" type="presParOf" srcId="{F9DAE01B-0102-41C5-95D0-8EA704344395}" destId="{912CF491-A490-4F49-8287-12834EA83399}" srcOrd="0" destOrd="0" presId="urn:microsoft.com/office/officeart/2005/8/layout/orgChart1"/>
    <dgm:cxn modelId="{91D26E4C-C3AE-4992-8A97-7FE83A3F6CC0}" type="presParOf" srcId="{912CF491-A490-4F49-8287-12834EA83399}" destId="{5A7D02D9-144B-4A01-9167-98423DA55937}" srcOrd="0" destOrd="0" presId="urn:microsoft.com/office/officeart/2005/8/layout/orgChart1"/>
    <dgm:cxn modelId="{60FD3CD9-37D3-4DBC-82F4-B1D6962AA863}" type="presParOf" srcId="{912CF491-A490-4F49-8287-12834EA83399}" destId="{1E4BB9F3-1CD6-4304-8486-59AC2EF8DAF1}" srcOrd="1" destOrd="0" presId="urn:microsoft.com/office/officeart/2005/8/layout/orgChart1"/>
    <dgm:cxn modelId="{01D2E0AF-DD27-4409-8B27-BA3873DBF9E6}" type="presParOf" srcId="{F9DAE01B-0102-41C5-95D0-8EA704344395}" destId="{79FE783D-0844-4587-91DC-7A2F46E1D6C6}" srcOrd="1" destOrd="0" presId="urn:microsoft.com/office/officeart/2005/8/layout/orgChart1"/>
    <dgm:cxn modelId="{9FCE8ADA-7C24-4664-A4B2-903E72068BA2}" type="presParOf" srcId="{79FE783D-0844-4587-91DC-7A2F46E1D6C6}" destId="{19102834-DE3B-4D93-9556-E6BF40C409AE}" srcOrd="0" destOrd="0" presId="urn:microsoft.com/office/officeart/2005/8/layout/orgChart1"/>
    <dgm:cxn modelId="{EB8EAAF6-FD09-49C6-BEA6-63B4FCA8F721}" type="presParOf" srcId="{79FE783D-0844-4587-91DC-7A2F46E1D6C6}" destId="{AF3094EE-E1B0-4056-BF75-FCB9CDEF7A64}" srcOrd="1" destOrd="0" presId="urn:microsoft.com/office/officeart/2005/8/layout/orgChart1"/>
    <dgm:cxn modelId="{A7103965-C516-45AA-A504-28D880EFF1D3}" type="presParOf" srcId="{AF3094EE-E1B0-4056-BF75-FCB9CDEF7A64}" destId="{F4988453-45EA-4F17-AF14-E446EA851787}" srcOrd="0" destOrd="0" presId="urn:microsoft.com/office/officeart/2005/8/layout/orgChart1"/>
    <dgm:cxn modelId="{85D2BED3-2F6A-4FF4-9454-8FA8AB1161BC}" type="presParOf" srcId="{F4988453-45EA-4F17-AF14-E446EA851787}" destId="{109C49C3-B0DE-4B5D-BB00-1F055937EA24}" srcOrd="0" destOrd="0" presId="urn:microsoft.com/office/officeart/2005/8/layout/orgChart1"/>
    <dgm:cxn modelId="{CE726E6B-71B4-4DAE-B297-13C0ABA227B3}" type="presParOf" srcId="{F4988453-45EA-4F17-AF14-E446EA851787}" destId="{DD3CB8A9-F726-4271-A88F-0C1651BC7DB4}" srcOrd="1" destOrd="0" presId="urn:microsoft.com/office/officeart/2005/8/layout/orgChart1"/>
    <dgm:cxn modelId="{7DFA229E-FA85-492C-A4F1-AF7F275B19AF}" type="presParOf" srcId="{AF3094EE-E1B0-4056-BF75-FCB9CDEF7A64}" destId="{2BC89D05-2D0E-4885-84F9-A5564B6DF26C}" srcOrd="1" destOrd="0" presId="urn:microsoft.com/office/officeart/2005/8/layout/orgChart1"/>
    <dgm:cxn modelId="{C70EDF8C-6A08-47F2-B8A0-1B789DA14DA1}" type="presParOf" srcId="{AF3094EE-E1B0-4056-BF75-FCB9CDEF7A64}" destId="{2B63AD90-1427-4626-9226-15E9C61991FF}" srcOrd="2" destOrd="0" presId="urn:microsoft.com/office/officeart/2005/8/layout/orgChart1"/>
    <dgm:cxn modelId="{C9B76EF1-FC2A-443F-95F5-A9A5C1494208}" type="presParOf" srcId="{79FE783D-0844-4587-91DC-7A2F46E1D6C6}" destId="{B856B10D-0BA1-4F8A-B6B2-45BB56475ADD}" srcOrd="2" destOrd="0" presId="urn:microsoft.com/office/officeart/2005/8/layout/orgChart1"/>
    <dgm:cxn modelId="{82669A5B-19A5-4343-8CC8-1C23473FF5B1}" type="presParOf" srcId="{79FE783D-0844-4587-91DC-7A2F46E1D6C6}" destId="{4F7FCD61-5F1C-43DA-9E6A-0AF51A93C396}" srcOrd="3" destOrd="0" presId="urn:microsoft.com/office/officeart/2005/8/layout/orgChart1"/>
    <dgm:cxn modelId="{E5F1760D-B015-46F6-9CF7-F0DF4EA5F0DF}" type="presParOf" srcId="{4F7FCD61-5F1C-43DA-9E6A-0AF51A93C396}" destId="{53902269-40D4-4BB8-8268-9FFCBA30CA4A}" srcOrd="0" destOrd="0" presId="urn:microsoft.com/office/officeart/2005/8/layout/orgChart1"/>
    <dgm:cxn modelId="{1E1B92F9-6C05-49EA-BC7D-9022008C0E6B}" type="presParOf" srcId="{53902269-40D4-4BB8-8268-9FFCBA30CA4A}" destId="{AFDF76F6-32F2-4E19-A952-B06BFC09BEFC}" srcOrd="0" destOrd="0" presId="urn:microsoft.com/office/officeart/2005/8/layout/orgChart1"/>
    <dgm:cxn modelId="{37D13AC6-A5E0-457C-9CC0-9D8CD6B37FBA}" type="presParOf" srcId="{53902269-40D4-4BB8-8268-9FFCBA30CA4A}" destId="{EA827E66-D036-4B10-9B76-CD4CE51A0899}" srcOrd="1" destOrd="0" presId="urn:microsoft.com/office/officeart/2005/8/layout/orgChart1"/>
    <dgm:cxn modelId="{A4E68BD8-E3E2-4A66-80AF-AEBAA0041D35}" type="presParOf" srcId="{4F7FCD61-5F1C-43DA-9E6A-0AF51A93C396}" destId="{DE5B1B00-FCDD-458F-87AA-449B5E3B1787}" srcOrd="1" destOrd="0" presId="urn:microsoft.com/office/officeart/2005/8/layout/orgChart1"/>
    <dgm:cxn modelId="{9D89BA0C-8D12-404D-9B2E-4BFC2B6D0036}" type="presParOf" srcId="{DE5B1B00-FCDD-458F-87AA-449B5E3B1787}" destId="{A57ECB45-2BC8-46FE-A357-4EFA4B44AFAE}" srcOrd="0" destOrd="0" presId="urn:microsoft.com/office/officeart/2005/8/layout/orgChart1"/>
    <dgm:cxn modelId="{77BD6740-5266-431C-9B89-4FA4442D4A1C}" type="presParOf" srcId="{DE5B1B00-FCDD-458F-87AA-449B5E3B1787}" destId="{D95E6278-5872-4B1F-9596-E617D1ED00E9}" srcOrd="1" destOrd="0" presId="urn:microsoft.com/office/officeart/2005/8/layout/orgChart1"/>
    <dgm:cxn modelId="{F14A05C6-8C25-46E0-B25F-BC8512B2A3C9}" type="presParOf" srcId="{D95E6278-5872-4B1F-9596-E617D1ED00E9}" destId="{4C78BF3E-F827-4CD8-A393-CAF08FA2B82D}" srcOrd="0" destOrd="0" presId="urn:microsoft.com/office/officeart/2005/8/layout/orgChart1"/>
    <dgm:cxn modelId="{9A208424-11B8-4783-B681-3AAA19A90A89}" type="presParOf" srcId="{4C78BF3E-F827-4CD8-A393-CAF08FA2B82D}" destId="{9A049D95-2873-432C-94C5-AEDADD6EAFA6}" srcOrd="0" destOrd="0" presId="urn:microsoft.com/office/officeart/2005/8/layout/orgChart1"/>
    <dgm:cxn modelId="{242C8F65-F530-436F-B7C6-A9C756B48749}" type="presParOf" srcId="{4C78BF3E-F827-4CD8-A393-CAF08FA2B82D}" destId="{7C8DAD86-2221-4071-A28D-1ABD83CC2AD6}" srcOrd="1" destOrd="0" presId="urn:microsoft.com/office/officeart/2005/8/layout/orgChart1"/>
    <dgm:cxn modelId="{6A614FE5-C9FD-4E67-A9D6-965404DC26E9}" type="presParOf" srcId="{D95E6278-5872-4B1F-9596-E617D1ED00E9}" destId="{F90F9B9D-3929-4785-8B96-6ADE9C0E131E}" srcOrd="1" destOrd="0" presId="urn:microsoft.com/office/officeart/2005/8/layout/orgChart1"/>
    <dgm:cxn modelId="{2DCACBAF-5D44-4199-A5FA-CB748943433B}" type="presParOf" srcId="{D95E6278-5872-4B1F-9596-E617D1ED00E9}" destId="{CC65657F-AC47-4BCD-95D8-F30A87B203A0}" srcOrd="2" destOrd="0" presId="urn:microsoft.com/office/officeart/2005/8/layout/orgChart1"/>
    <dgm:cxn modelId="{A58297E3-A2A6-44E9-BA12-FA8631872A7B}" type="presParOf" srcId="{DE5B1B00-FCDD-458F-87AA-449B5E3B1787}" destId="{6D043335-AEB2-4691-BD77-AE7E364C6174}" srcOrd="2" destOrd="0" presId="urn:microsoft.com/office/officeart/2005/8/layout/orgChart1"/>
    <dgm:cxn modelId="{817BF5ED-AD9C-473A-BE85-125AC0BD3D57}" type="presParOf" srcId="{DE5B1B00-FCDD-458F-87AA-449B5E3B1787}" destId="{46A8A83B-C137-4868-B553-12EEF053E41F}" srcOrd="3" destOrd="0" presId="urn:microsoft.com/office/officeart/2005/8/layout/orgChart1"/>
    <dgm:cxn modelId="{BDE448E9-EEA6-4B16-BEE7-18FCD1531686}" type="presParOf" srcId="{46A8A83B-C137-4868-B553-12EEF053E41F}" destId="{27CE5181-1AFD-4182-8B52-A8C6566B078B}" srcOrd="0" destOrd="0" presId="urn:microsoft.com/office/officeart/2005/8/layout/orgChart1"/>
    <dgm:cxn modelId="{BB4FAF0F-515B-4E01-B08E-674FE3F44619}" type="presParOf" srcId="{27CE5181-1AFD-4182-8B52-A8C6566B078B}" destId="{93820C2E-883F-4D9C-AC84-E4FB3016F23B}" srcOrd="0" destOrd="0" presId="urn:microsoft.com/office/officeart/2005/8/layout/orgChart1"/>
    <dgm:cxn modelId="{A52ADB2F-8CA6-4F3E-938F-408C67CB31E4}" type="presParOf" srcId="{27CE5181-1AFD-4182-8B52-A8C6566B078B}" destId="{4C67F45E-7709-44EF-B048-F04F8C855FF4}" srcOrd="1" destOrd="0" presId="urn:microsoft.com/office/officeart/2005/8/layout/orgChart1"/>
    <dgm:cxn modelId="{178D302B-389C-4BF7-ACF0-C6241C470D99}" type="presParOf" srcId="{46A8A83B-C137-4868-B553-12EEF053E41F}" destId="{F97C8A38-C1E5-40D7-8FCD-88E7A6FE5B62}" srcOrd="1" destOrd="0" presId="urn:microsoft.com/office/officeart/2005/8/layout/orgChart1"/>
    <dgm:cxn modelId="{D7A45DB7-E4E8-4480-916D-5084A85811BE}" type="presParOf" srcId="{46A8A83B-C137-4868-B553-12EEF053E41F}" destId="{12FA7126-06FE-4D0C-BFBC-451C466B6557}" srcOrd="2" destOrd="0" presId="urn:microsoft.com/office/officeart/2005/8/layout/orgChart1"/>
    <dgm:cxn modelId="{CABC2CC2-BE67-4323-B91E-B34C86839A3A}" type="presParOf" srcId="{4F7FCD61-5F1C-43DA-9E6A-0AF51A93C396}" destId="{2FC6E5E1-1E25-48B7-BB42-4D21F6C40DC6}" srcOrd="2" destOrd="0" presId="urn:microsoft.com/office/officeart/2005/8/layout/orgChart1"/>
    <dgm:cxn modelId="{58959BFC-5F9C-405C-888B-D1AC49818978}" type="presParOf" srcId="{79FE783D-0844-4587-91DC-7A2F46E1D6C6}" destId="{0BA7117F-2486-4BDA-B8DD-58BC30598124}" srcOrd="4" destOrd="0" presId="urn:microsoft.com/office/officeart/2005/8/layout/orgChart1"/>
    <dgm:cxn modelId="{1DDAE282-CA68-469D-AC15-1285B0611216}" type="presParOf" srcId="{79FE783D-0844-4587-91DC-7A2F46E1D6C6}" destId="{A170CFC8-2ADD-42E9-8524-C8E2CBEF1AF1}" srcOrd="5" destOrd="0" presId="urn:microsoft.com/office/officeart/2005/8/layout/orgChart1"/>
    <dgm:cxn modelId="{D5E865F4-0F6A-490D-9C7C-20A44A3ADA51}" type="presParOf" srcId="{A170CFC8-2ADD-42E9-8524-C8E2CBEF1AF1}" destId="{FA1E76F1-6CA2-4E3B-B277-A958B910670B}" srcOrd="0" destOrd="0" presId="urn:microsoft.com/office/officeart/2005/8/layout/orgChart1"/>
    <dgm:cxn modelId="{40823018-5C13-456A-8BD0-92FAD3297EBC}" type="presParOf" srcId="{FA1E76F1-6CA2-4E3B-B277-A958B910670B}" destId="{AC5267DD-CD96-409D-8B1C-443E303AC9E6}" srcOrd="0" destOrd="0" presId="urn:microsoft.com/office/officeart/2005/8/layout/orgChart1"/>
    <dgm:cxn modelId="{EDBCABB1-71C5-4CDF-B978-E2D0CDADE245}" type="presParOf" srcId="{FA1E76F1-6CA2-4E3B-B277-A958B910670B}" destId="{D2499533-0957-481C-9F69-BB3D188B51E1}" srcOrd="1" destOrd="0" presId="urn:microsoft.com/office/officeart/2005/8/layout/orgChart1"/>
    <dgm:cxn modelId="{AB768BEA-8206-490F-B393-8EC8D04AA029}" type="presParOf" srcId="{A170CFC8-2ADD-42E9-8524-C8E2CBEF1AF1}" destId="{7393614C-FBFE-40E1-B799-54DA575C3886}" srcOrd="1" destOrd="0" presId="urn:microsoft.com/office/officeart/2005/8/layout/orgChart1"/>
    <dgm:cxn modelId="{0981DE1D-B575-4B66-A58A-29572A1D528C}" type="presParOf" srcId="{A170CFC8-2ADD-42E9-8524-C8E2CBEF1AF1}" destId="{66719950-F7EF-4A6B-A3A0-6F363AC7304D}" srcOrd="2" destOrd="0" presId="urn:microsoft.com/office/officeart/2005/8/layout/orgChart1"/>
    <dgm:cxn modelId="{D9F39884-2F7A-423E-9DE4-1F8B121F7048}" type="presParOf" srcId="{79FE783D-0844-4587-91DC-7A2F46E1D6C6}" destId="{55B2AEF6-84AA-4EF2-88E6-03C63D595E3D}" srcOrd="6" destOrd="0" presId="urn:microsoft.com/office/officeart/2005/8/layout/orgChart1"/>
    <dgm:cxn modelId="{541CF0E4-8632-4568-A1C8-A08455ADEE98}" type="presParOf" srcId="{79FE783D-0844-4587-91DC-7A2F46E1D6C6}" destId="{193E11BA-9617-4C30-A14B-317CA43A5853}" srcOrd="7" destOrd="0" presId="urn:microsoft.com/office/officeart/2005/8/layout/orgChart1"/>
    <dgm:cxn modelId="{118CAAE3-C75F-4D19-8123-59C162C66765}" type="presParOf" srcId="{193E11BA-9617-4C30-A14B-317CA43A5853}" destId="{95D4579A-93EB-48D8-9669-0868276DB89A}" srcOrd="0" destOrd="0" presId="urn:microsoft.com/office/officeart/2005/8/layout/orgChart1"/>
    <dgm:cxn modelId="{89BBDD77-C489-4554-A655-A728A9E6B64D}" type="presParOf" srcId="{95D4579A-93EB-48D8-9669-0868276DB89A}" destId="{70D3B603-6BFB-4C3C-81E1-2502C1B03C52}" srcOrd="0" destOrd="0" presId="urn:microsoft.com/office/officeart/2005/8/layout/orgChart1"/>
    <dgm:cxn modelId="{F6F82FFA-C17C-4F9A-A032-CBB3836E5257}" type="presParOf" srcId="{95D4579A-93EB-48D8-9669-0868276DB89A}" destId="{8A457477-70D6-40E1-857D-2D2F9644B6C0}" srcOrd="1" destOrd="0" presId="urn:microsoft.com/office/officeart/2005/8/layout/orgChart1"/>
    <dgm:cxn modelId="{A90F4BE0-2A6F-4EB6-B369-3C7949AB85CB}" type="presParOf" srcId="{193E11BA-9617-4C30-A14B-317CA43A5853}" destId="{D950FBF0-F867-4DD7-ACE1-CFDD193F30C5}" srcOrd="1" destOrd="0" presId="urn:microsoft.com/office/officeart/2005/8/layout/orgChart1"/>
    <dgm:cxn modelId="{B383DD92-A5AD-4EEB-A6B6-99CFC6BD5769}" type="presParOf" srcId="{193E11BA-9617-4C30-A14B-317CA43A5853}" destId="{00D43526-68F0-475C-A45E-97B79A612919}" srcOrd="2" destOrd="0" presId="urn:microsoft.com/office/officeart/2005/8/layout/orgChart1"/>
    <dgm:cxn modelId="{C0B73257-3153-45A5-BECF-41BC3D5EE756}" type="presParOf" srcId="{79FE783D-0844-4587-91DC-7A2F46E1D6C6}" destId="{5044F1E4-0D55-480C-B38D-3E1915052BFA}" srcOrd="8" destOrd="0" presId="urn:microsoft.com/office/officeart/2005/8/layout/orgChart1"/>
    <dgm:cxn modelId="{CBE155CE-2D57-497F-99DB-7B6BAFC0D020}" type="presParOf" srcId="{79FE783D-0844-4587-91DC-7A2F46E1D6C6}" destId="{3B7BDBE5-AE76-4EBE-BB31-6B33E0FA31EE}" srcOrd="9" destOrd="0" presId="urn:microsoft.com/office/officeart/2005/8/layout/orgChart1"/>
    <dgm:cxn modelId="{39F5F4B1-2AB7-4D45-B0EC-71889955BFC9}" type="presParOf" srcId="{3B7BDBE5-AE76-4EBE-BB31-6B33E0FA31EE}" destId="{AAEE7136-BF94-486A-A926-51196911E01D}" srcOrd="0" destOrd="0" presId="urn:microsoft.com/office/officeart/2005/8/layout/orgChart1"/>
    <dgm:cxn modelId="{27766D39-3B92-4E37-9922-8F1D11023454}" type="presParOf" srcId="{AAEE7136-BF94-486A-A926-51196911E01D}" destId="{E6054C42-9CA0-41AB-BBD6-7C336ABFBC00}" srcOrd="0" destOrd="0" presId="urn:microsoft.com/office/officeart/2005/8/layout/orgChart1"/>
    <dgm:cxn modelId="{B28E2649-CEA9-40E0-BC55-ADEA8D4FC5E8}" type="presParOf" srcId="{AAEE7136-BF94-486A-A926-51196911E01D}" destId="{6306E63A-B6F3-4757-BD18-BA464EBA6F8B}" srcOrd="1" destOrd="0" presId="urn:microsoft.com/office/officeart/2005/8/layout/orgChart1"/>
    <dgm:cxn modelId="{5740944C-88BC-4421-B992-64438303AF22}" type="presParOf" srcId="{3B7BDBE5-AE76-4EBE-BB31-6B33E0FA31EE}" destId="{9859152D-C896-4907-ACEC-52AB1B87C831}" srcOrd="1" destOrd="0" presId="urn:microsoft.com/office/officeart/2005/8/layout/orgChart1"/>
    <dgm:cxn modelId="{6EBBE377-BBC7-4C06-98A7-CB1F8F53F17D}" type="presParOf" srcId="{3B7BDBE5-AE76-4EBE-BB31-6B33E0FA31EE}" destId="{B411ED1A-EC0C-48FC-93C8-51E41001FC11}" srcOrd="2" destOrd="0" presId="urn:microsoft.com/office/officeart/2005/8/layout/orgChart1"/>
    <dgm:cxn modelId="{7BCBA79F-B799-418F-9B05-61CC82127890}" type="presParOf" srcId="{79FE783D-0844-4587-91DC-7A2F46E1D6C6}" destId="{00EE4964-6855-487A-AC3A-5FE896F0930E}" srcOrd="10" destOrd="0" presId="urn:microsoft.com/office/officeart/2005/8/layout/orgChart1"/>
    <dgm:cxn modelId="{46120679-68A1-45D9-BAB4-36D78664870A}" type="presParOf" srcId="{79FE783D-0844-4587-91DC-7A2F46E1D6C6}" destId="{0B438D12-05F7-4787-9C08-D82E6F0C928F}" srcOrd="11" destOrd="0" presId="urn:microsoft.com/office/officeart/2005/8/layout/orgChart1"/>
    <dgm:cxn modelId="{4180E4BC-B469-4A8D-897B-DCD8EBC17D8C}" type="presParOf" srcId="{0B438D12-05F7-4787-9C08-D82E6F0C928F}" destId="{0D9C112E-8665-42A9-B8CD-69E4F50AF1DA}" srcOrd="0" destOrd="0" presId="urn:microsoft.com/office/officeart/2005/8/layout/orgChart1"/>
    <dgm:cxn modelId="{F5C7CD9F-5E82-44B5-8DBD-EDDAD92438DC}" type="presParOf" srcId="{0D9C112E-8665-42A9-B8CD-69E4F50AF1DA}" destId="{EDF91CB3-739D-4C18-BE7B-9F1228F7C76F}" srcOrd="0" destOrd="0" presId="urn:microsoft.com/office/officeart/2005/8/layout/orgChart1"/>
    <dgm:cxn modelId="{79DFEC96-E354-448B-BB44-66A7A20D7E70}" type="presParOf" srcId="{0D9C112E-8665-42A9-B8CD-69E4F50AF1DA}" destId="{BDEEE74B-78CF-4251-8868-784B333ED72D}" srcOrd="1" destOrd="0" presId="urn:microsoft.com/office/officeart/2005/8/layout/orgChart1"/>
    <dgm:cxn modelId="{0198546A-0949-4678-BA2A-1B390CE258E8}" type="presParOf" srcId="{0B438D12-05F7-4787-9C08-D82E6F0C928F}" destId="{8943BB89-F414-4D15-8101-578E1023DAFA}" srcOrd="1" destOrd="0" presId="urn:microsoft.com/office/officeart/2005/8/layout/orgChart1"/>
    <dgm:cxn modelId="{ACCBB06D-C3BF-4ACF-B86C-74B30AF56895}" type="presParOf" srcId="{0B438D12-05F7-4787-9C08-D82E6F0C928F}" destId="{F49AF5C8-880F-44CB-B983-DA2178E42784}" srcOrd="2" destOrd="0" presId="urn:microsoft.com/office/officeart/2005/8/layout/orgChart1"/>
    <dgm:cxn modelId="{00AD53FB-1F95-4038-88A6-65A8B5AC1AC5}" type="presParOf" srcId="{79FE783D-0844-4587-91DC-7A2F46E1D6C6}" destId="{83995DE2-6D50-4733-B076-8C2118D7116D}" srcOrd="12" destOrd="0" presId="urn:microsoft.com/office/officeart/2005/8/layout/orgChart1"/>
    <dgm:cxn modelId="{6C649805-B943-4E55-A6A0-1365D6F54EFA}" type="presParOf" srcId="{79FE783D-0844-4587-91DC-7A2F46E1D6C6}" destId="{232CEB3F-9BFC-4605-8A84-CC322FDFEF25}" srcOrd="13" destOrd="0" presId="urn:microsoft.com/office/officeart/2005/8/layout/orgChart1"/>
    <dgm:cxn modelId="{471A1DB4-EE34-4C83-9062-172F47E8E441}" type="presParOf" srcId="{232CEB3F-9BFC-4605-8A84-CC322FDFEF25}" destId="{6717AEAB-4AE0-4E2B-A7A0-8F3F609859BF}" srcOrd="0" destOrd="0" presId="urn:microsoft.com/office/officeart/2005/8/layout/orgChart1"/>
    <dgm:cxn modelId="{547CDC01-C58F-4553-ADD4-ABDDD59725CF}" type="presParOf" srcId="{6717AEAB-4AE0-4E2B-A7A0-8F3F609859BF}" destId="{469590F4-2B02-4EBC-B66A-359FCD97D92C}" srcOrd="0" destOrd="0" presId="urn:microsoft.com/office/officeart/2005/8/layout/orgChart1"/>
    <dgm:cxn modelId="{F53341A3-7AA8-4A5D-B2BF-3A549E227A9F}" type="presParOf" srcId="{6717AEAB-4AE0-4E2B-A7A0-8F3F609859BF}" destId="{BC2B5B7A-78D6-4CEB-9939-1C59096BA393}" srcOrd="1" destOrd="0" presId="urn:microsoft.com/office/officeart/2005/8/layout/orgChart1"/>
    <dgm:cxn modelId="{73FCAF88-5DEA-49CA-BF0A-30FE3AF83D31}" type="presParOf" srcId="{232CEB3F-9BFC-4605-8A84-CC322FDFEF25}" destId="{159168B0-34E8-4047-BA02-11F6F6AD60AD}" srcOrd="1" destOrd="0" presId="urn:microsoft.com/office/officeart/2005/8/layout/orgChart1"/>
    <dgm:cxn modelId="{D85C7E53-D449-44E6-A8A6-65154B796FDE}" type="presParOf" srcId="{232CEB3F-9BFC-4605-8A84-CC322FDFEF25}" destId="{2B2F83A6-5A88-4F22-B7FD-B15E0F1767AB}" srcOrd="2" destOrd="0" presId="urn:microsoft.com/office/officeart/2005/8/layout/orgChart1"/>
    <dgm:cxn modelId="{019A9A4B-C8B9-49C9-8F84-17D1FBA656EA}" type="presParOf" srcId="{79FE783D-0844-4587-91DC-7A2F46E1D6C6}" destId="{3D795043-FA6A-4F79-BA0F-D3AE35203518}" srcOrd="14" destOrd="0" presId="urn:microsoft.com/office/officeart/2005/8/layout/orgChart1"/>
    <dgm:cxn modelId="{527D0F6B-4F28-4609-95E7-1580375DFA6F}" type="presParOf" srcId="{79FE783D-0844-4587-91DC-7A2F46E1D6C6}" destId="{A5884E73-25C5-4D1C-A54D-BDF34556509D}" srcOrd="15" destOrd="0" presId="urn:microsoft.com/office/officeart/2005/8/layout/orgChart1"/>
    <dgm:cxn modelId="{B6E0E3FC-2649-4C3C-92C7-9C31A05B41F0}" type="presParOf" srcId="{A5884E73-25C5-4D1C-A54D-BDF34556509D}" destId="{990412DB-8FCE-4EB9-8CF8-0F8A997C1DCC}" srcOrd="0" destOrd="0" presId="urn:microsoft.com/office/officeart/2005/8/layout/orgChart1"/>
    <dgm:cxn modelId="{D54075AD-A263-420D-B03C-DABCA9D9C5C1}" type="presParOf" srcId="{990412DB-8FCE-4EB9-8CF8-0F8A997C1DCC}" destId="{5A9E77CB-0081-422D-92C8-49F0A75D90C6}" srcOrd="0" destOrd="0" presId="urn:microsoft.com/office/officeart/2005/8/layout/orgChart1"/>
    <dgm:cxn modelId="{D3A1F39C-EA56-469A-967E-E0367E3878F4}" type="presParOf" srcId="{990412DB-8FCE-4EB9-8CF8-0F8A997C1DCC}" destId="{6BB32CD7-1B0A-4A17-BAFC-79CAE453929F}" srcOrd="1" destOrd="0" presId="urn:microsoft.com/office/officeart/2005/8/layout/orgChart1"/>
    <dgm:cxn modelId="{5E3F00F2-6BC3-4176-9DD4-CCC287E89E0D}" type="presParOf" srcId="{A5884E73-25C5-4D1C-A54D-BDF34556509D}" destId="{B2BA877C-9757-44A3-9757-40B445315BE2}" srcOrd="1" destOrd="0" presId="urn:microsoft.com/office/officeart/2005/8/layout/orgChart1"/>
    <dgm:cxn modelId="{2896BBBE-28BB-4280-ADF4-15E2ADF0B670}" type="presParOf" srcId="{A5884E73-25C5-4D1C-A54D-BDF34556509D}" destId="{00510AD5-9C16-41EC-962E-7FBB80FE37B4}" srcOrd="2" destOrd="0" presId="urn:microsoft.com/office/officeart/2005/8/layout/orgChart1"/>
    <dgm:cxn modelId="{007C7C95-512F-4430-B478-608E548A8B73}" type="presParOf" srcId="{F9DAE01B-0102-41C5-95D0-8EA704344395}" destId="{9970B51A-D635-4DD0-88EF-D1F44B07D4BA}" srcOrd="2" destOrd="0" presId="urn:microsoft.com/office/officeart/2005/8/layout/orgChart1"/>
    <dgm:cxn modelId="{40C93CB8-2B01-45BC-A086-0F52330CE482}" type="presParOf" srcId="{91145C65-B00A-416E-A722-CC5A693ACD93}" destId="{736263C0-1EF4-4814-9BB1-7A0F6BD21AC1}" srcOrd="1" destOrd="0" presId="urn:microsoft.com/office/officeart/2005/8/layout/orgChart1"/>
    <dgm:cxn modelId="{2A9B6122-88D8-4406-AC74-C5DB6DA7221B}" type="presParOf" srcId="{736263C0-1EF4-4814-9BB1-7A0F6BD21AC1}" destId="{D6948C1B-B99F-418B-B135-C7B7B4B81C37}" srcOrd="0" destOrd="0" presId="urn:microsoft.com/office/officeart/2005/8/layout/orgChart1"/>
    <dgm:cxn modelId="{E99CF40E-0CA9-4D7F-98C2-A3896126E6F4}" type="presParOf" srcId="{D6948C1B-B99F-418B-B135-C7B7B4B81C37}" destId="{F6499C73-66AF-4690-B1AE-3086AE35D7FF}" srcOrd="0" destOrd="0" presId="urn:microsoft.com/office/officeart/2005/8/layout/orgChart1"/>
    <dgm:cxn modelId="{DFD51EF4-AC0D-452B-8A47-A991E95434C9}" type="presParOf" srcId="{D6948C1B-B99F-418B-B135-C7B7B4B81C37}" destId="{3D7B9EEC-BD50-465F-8BA8-D3C9499F67A2}" srcOrd="1" destOrd="0" presId="urn:microsoft.com/office/officeart/2005/8/layout/orgChart1"/>
    <dgm:cxn modelId="{D8BB8014-F67C-4D8D-90FD-87917AA94961}" type="presParOf" srcId="{736263C0-1EF4-4814-9BB1-7A0F6BD21AC1}" destId="{3395F78E-37BF-4C5F-BA70-9595411A9871}" srcOrd="1" destOrd="0" presId="urn:microsoft.com/office/officeart/2005/8/layout/orgChart1"/>
    <dgm:cxn modelId="{682F589E-B1A9-4EE6-9686-E03922D06B19}" type="presParOf" srcId="{736263C0-1EF4-4814-9BB1-7A0F6BD21AC1}" destId="{59D70589-8B1E-49C9-B3B9-21614A5BFAE3}" srcOrd="2" destOrd="0" presId="urn:microsoft.com/office/officeart/2005/8/layout/orgChart1"/>
    <dgm:cxn modelId="{986F35C0-1D70-4898-8AFA-8020D182F535}" type="presParOf" srcId="{91145C65-B00A-416E-A722-CC5A693ACD93}" destId="{6BE6A04A-463D-4FED-87B1-824360C760D5}" srcOrd="2" destOrd="0" presId="urn:microsoft.com/office/officeart/2005/8/layout/orgChart1"/>
    <dgm:cxn modelId="{083C9B1F-8AA1-42C9-A451-763B4E7C954B}" type="presParOf" srcId="{6BE6A04A-463D-4FED-87B1-824360C760D5}" destId="{92CF2A0A-0FAC-4C49-8579-14E6170B87B1}" srcOrd="0" destOrd="0" presId="urn:microsoft.com/office/officeart/2005/8/layout/orgChart1"/>
    <dgm:cxn modelId="{00D307DB-2401-4898-B435-B125AB9273EC}" type="presParOf" srcId="{92CF2A0A-0FAC-4C49-8579-14E6170B87B1}" destId="{B56C0EEA-C1E3-43AA-A870-EF2C0BAEB55B}" srcOrd="0" destOrd="0" presId="urn:microsoft.com/office/officeart/2005/8/layout/orgChart1"/>
    <dgm:cxn modelId="{934D9522-9233-4B5A-9C30-A7FC0D590B09}" type="presParOf" srcId="{92CF2A0A-0FAC-4C49-8579-14E6170B87B1}" destId="{AD83C080-C0EB-4F05-A3E6-B610EC85C1D1}" srcOrd="1" destOrd="0" presId="urn:microsoft.com/office/officeart/2005/8/layout/orgChart1"/>
    <dgm:cxn modelId="{34F83BE7-3125-4CD3-A729-385AED726CE7}" type="presParOf" srcId="{6BE6A04A-463D-4FED-87B1-824360C760D5}" destId="{62BEBD45-9B33-446D-9EE9-F1D537BE60F8}" srcOrd="1" destOrd="0" presId="urn:microsoft.com/office/officeart/2005/8/layout/orgChart1"/>
    <dgm:cxn modelId="{AFBAF58A-70D6-4432-93EA-4D27F1981C86}" type="presParOf" srcId="{6BE6A04A-463D-4FED-87B1-824360C760D5}" destId="{8356D621-E9EA-4D9D-81DC-7143B6EEFEF8}" srcOrd="2" destOrd="0" presId="urn:microsoft.com/office/officeart/2005/8/layout/orgChart1"/>
    <dgm:cxn modelId="{74116BFB-8FE2-4605-8D9B-EC64B76339F8}" type="presParOf" srcId="{91145C65-B00A-416E-A722-CC5A693ACD93}" destId="{B3719781-18C3-4570-84D9-F63D4095CAE8}" srcOrd="3" destOrd="0" presId="urn:microsoft.com/office/officeart/2005/8/layout/orgChart1"/>
    <dgm:cxn modelId="{4BA33B6C-C900-401A-B541-461C1FAC6F35}" type="presParOf" srcId="{B3719781-18C3-4570-84D9-F63D4095CAE8}" destId="{0B4A38E8-89B4-4A60-9DA3-6D2B427F934F}" srcOrd="0" destOrd="0" presId="urn:microsoft.com/office/officeart/2005/8/layout/orgChart1"/>
    <dgm:cxn modelId="{249F4F71-68ED-4D20-8008-5C899C043D49}" type="presParOf" srcId="{0B4A38E8-89B4-4A60-9DA3-6D2B427F934F}" destId="{6275E3C7-BB72-4AF2-ABE4-C6F06A5FBC1D}" srcOrd="0" destOrd="0" presId="urn:microsoft.com/office/officeart/2005/8/layout/orgChart1"/>
    <dgm:cxn modelId="{9706A85B-84E0-4266-B005-5C3C22B1E59E}" type="presParOf" srcId="{0B4A38E8-89B4-4A60-9DA3-6D2B427F934F}" destId="{F02B24E5-11B7-4F9F-9022-4664B9A85C10}" srcOrd="1" destOrd="0" presId="urn:microsoft.com/office/officeart/2005/8/layout/orgChart1"/>
    <dgm:cxn modelId="{7B289749-ECB5-4C0A-875E-3BE80C14B862}" type="presParOf" srcId="{B3719781-18C3-4570-84D9-F63D4095CAE8}" destId="{D53AB5DC-227E-438B-B84B-4F87414CEE8B}" srcOrd="1" destOrd="0" presId="urn:microsoft.com/office/officeart/2005/8/layout/orgChart1"/>
    <dgm:cxn modelId="{F8BC85DA-C254-4821-9CBD-40FE2DA357A0}" type="presParOf" srcId="{B3719781-18C3-4570-84D9-F63D4095CAE8}" destId="{D9542CAB-3D0F-4CF5-B548-5AD1CFE1D3D8}" srcOrd="2" destOrd="0" presId="urn:microsoft.com/office/officeart/2005/8/layout/orgChart1"/>
    <dgm:cxn modelId="{96B28182-A436-4FF7-99CB-B75C2BAEB89C}" type="presParOf" srcId="{91145C65-B00A-416E-A722-CC5A693ACD93}" destId="{229C600F-729B-48B9-94FC-91048B8C70C4}" srcOrd="4" destOrd="0" presId="urn:microsoft.com/office/officeart/2005/8/layout/orgChart1"/>
    <dgm:cxn modelId="{0D7B806F-0C5F-4E51-A79B-9CB36FC238BF}" type="presParOf" srcId="{229C600F-729B-48B9-94FC-91048B8C70C4}" destId="{5B34B531-980E-482C-AD65-2B81202DEFA9}" srcOrd="0" destOrd="0" presId="urn:microsoft.com/office/officeart/2005/8/layout/orgChart1"/>
    <dgm:cxn modelId="{C7D4CCC2-BF9C-4668-9B26-2C31E1C1F6C3}" type="presParOf" srcId="{5B34B531-980E-482C-AD65-2B81202DEFA9}" destId="{A63E1220-A4AE-44E7-ADE0-E58587668B9B}" srcOrd="0" destOrd="0" presId="urn:microsoft.com/office/officeart/2005/8/layout/orgChart1"/>
    <dgm:cxn modelId="{81DAD897-F7EA-42FD-8035-3074337C59FB}" type="presParOf" srcId="{5B34B531-980E-482C-AD65-2B81202DEFA9}" destId="{EBBE15AF-C6FD-4893-A4F4-3A5CEE47F8A8}" srcOrd="1" destOrd="0" presId="urn:microsoft.com/office/officeart/2005/8/layout/orgChart1"/>
    <dgm:cxn modelId="{CAC2BC17-C8DC-4759-A3A9-B5958BEE8247}" type="presParOf" srcId="{229C600F-729B-48B9-94FC-91048B8C70C4}" destId="{80EB3F68-1D92-4365-8F8F-50DF684164BC}" srcOrd="1" destOrd="0" presId="urn:microsoft.com/office/officeart/2005/8/layout/orgChart1"/>
    <dgm:cxn modelId="{057BA1C1-4A15-4E4E-B294-8A2E0CB9BBD7}" type="presParOf" srcId="{229C600F-729B-48B9-94FC-91048B8C70C4}" destId="{8B898BDD-B77C-417D-862F-1BDA8D144CD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795043-FA6A-4F79-BA0F-D3AE35203518}">
      <dsp:nvSpPr>
        <dsp:cNvPr id="0" name=""/>
        <dsp:cNvSpPr/>
      </dsp:nvSpPr>
      <dsp:spPr>
        <a:xfrm>
          <a:off x="4056007" y="2149542"/>
          <a:ext cx="3622955" cy="179650"/>
        </a:xfrm>
        <a:custGeom>
          <a:avLst/>
          <a:gdLst/>
          <a:ahLst/>
          <a:cxnLst/>
          <a:rect l="0" t="0" r="0" b="0"/>
          <a:pathLst>
            <a:path>
              <a:moveTo>
                <a:pt x="0" y="0"/>
              </a:moveTo>
              <a:lnTo>
                <a:pt x="0" y="89825"/>
              </a:lnTo>
              <a:lnTo>
                <a:pt x="3622955" y="89825"/>
              </a:lnTo>
              <a:lnTo>
                <a:pt x="3622955" y="17965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3995DE2-6D50-4733-B076-8C2118D7116D}">
      <dsp:nvSpPr>
        <dsp:cNvPr id="0" name=""/>
        <dsp:cNvSpPr/>
      </dsp:nvSpPr>
      <dsp:spPr>
        <a:xfrm>
          <a:off x="4056007" y="2149542"/>
          <a:ext cx="2564419" cy="176528"/>
        </a:xfrm>
        <a:custGeom>
          <a:avLst/>
          <a:gdLst/>
          <a:ahLst/>
          <a:cxnLst/>
          <a:rect l="0" t="0" r="0" b="0"/>
          <a:pathLst>
            <a:path>
              <a:moveTo>
                <a:pt x="0" y="0"/>
              </a:moveTo>
              <a:lnTo>
                <a:pt x="0" y="86702"/>
              </a:lnTo>
              <a:lnTo>
                <a:pt x="2564419" y="86702"/>
              </a:lnTo>
              <a:lnTo>
                <a:pt x="2564419" y="1765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EE4964-6855-487A-AC3A-5FE896F0930E}">
      <dsp:nvSpPr>
        <dsp:cNvPr id="0" name=""/>
        <dsp:cNvSpPr/>
      </dsp:nvSpPr>
      <dsp:spPr>
        <a:xfrm>
          <a:off x="4056007" y="2149542"/>
          <a:ext cx="1552695" cy="179650"/>
        </a:xfrm>
        <a:custGeom>
          <a:avLst/>
          <a:gdLst/>
          <a:ahLst/>
          <a:cxnLst/>
          <a:rect l="0" t="0" r="0" b="0"/>
          <a:pathLst>
            <a:path>
              <a:moveTo>
                <a:pt x="0" y="0"/>
              </a:moveTo>
              <a:lnTo>
                <a:pt x="0" y="89825"/>
              </a:lnTo>
              <a:lnTo>
                <a:pt x="1552695" y="89825"/>
              </a:lnTo>
              <a:lnTo>
                <a:pt x="1552695" y="17965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44F1E4-0D55-480C-B38D-3E1915052BFA}">
      <dsp:nvSpPr>
        <dsp:cNvPr id="0" name=""/>
        <dsp:cNvSpPr/>
      </dsp:nvSpPr>
      <dsp:spPr>
        <a:xfrm>
          <a:off x="4056007" y="2149542"/>
          <a:ext cx="517565" cy="179650"/>
        </a:xfrm>
        <a:custGeom>
          <a:avLst/>
          <a:gdLst/>
          <a:ahLst/>
          <a:cxnLst/>
          <a:rect l="0" t="0" r="0" b="0"/>
          <a:pathLst>
            <a:path>
              <a:moveTo>
                <a:pt x="0" y="0"/>
              </a:moveTo>
              <a:lnTo>
                <a:pt x="0" y="89825"/>
              </a:lnTo>
              <a:lnTo>
                <a:pt x="517565" y="89825"/>
              </a:lnTo>
              <a:lnTo>
                <a:pt x="517565" y="17965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B2AEF6-84AA-4EF2-88E6-03C63D595E3D}">
      <dsp:nvSpPr>
        <dsp:cNvPr id="0" name=""/>
        <dsp:cNvSpPr/>
      </dsp:nvSpPr>
      <dsp:spPr>
        <a:xfrm>
          <a:off x="3538442" y="2149542"/>
          <a:ext cx="517565" cy="179650"/>
        </a:xfrm>
        <a:custGeom>
          <a:avLst/>
          <a:gdLst/>
          <a:ahLst/>
          <a:cxnLst/>
          <a:rect l="0" t="0" r="0" b="0"/>
          <a:pathLst>
            <a:path>
              <a:moveTo>
                <a:pt x="517565" y="0"/>
              </a:moveTo>
              <a:lnTo>
                <a:pt x="517565" y="89825"/>
              </a:lnTo>
              <a:lnTo>
                <a:pt x="0" y="89825"/>
              </a:lnTo>
              <a:lnTo>
                <a:pt x="0" y="17965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A7117F-2486-4BDA-B8DD-58BC30598124}">
      <dsp:nvSpPr>
        <dsp:cNvPr id="0" name=""/>
        <dsp:cNvSpPr/>
      </dsp:nvSpPr>
      <dsp:spPr>
        <a:xfrm>
          <a:off x="2503311" y="2149542"/>
          <a:ext cx="1552695" cy="179650"/>
        </a:xfrm>
        <a:custGeom>
          <a:avLst/>
          <a:gdLst/>
          <a:ahLst/>
          <a:cxnLst/>
          <a:rect l="0" t="0" r="0" b="0"/>
          <a:pathLst>
            <a:path>
              <a:moveTo>
                <a:pt x="1552695" y="0"/>
              </a:moveTo>
              <a:lnTo>
                <a:pt x="1552695" y="89825"/>
              </a:lnTo>
              <a:lnTo>
                <a:pt x="0" y="89825"/>
              </a:lnTo>
              <a:lnTo>
                <a:pt x="0" y="17965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043335-AEB2-4691-BD77-AE7E364C6174}">
      <dsp:nvSpPr>
        <dsp:cNvPr id="0" name=""/>
        <dsp:cNvSpPr/>
      </dsp:nvSpPr>
      <dsp:spPr>
        <a:xfrm>
          <a:off x="1125990" y="2756932"/>
          <a:ext cx="128321" cy="1318574"/>
        </a:xfrm>
        <a:custGeom>
          <a:avLst/>
          <a:gdLst/>
          <a:ahLst/>
          <a:cxnLst/>
          <a:rect l="0" t="0" r="0" b="0"/>
          <a:pathLst>
            <a:path>
              <a:moveTo>
                <a:pt x="0" y="0"/>
              </a:moveTo>
              <a:lnTo>
                <a:pt x="0" y="1318574"/>
              </a:lnTo>
              <a:lnTo>
                <a:pt x="128321" y="131857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7ECB45-2BC8-46FE-A357-4EFA4B44AFAE}">
      <dsp:nvSpPr>
        <dsp:cNvPr id="0" name=""/>
        <dsp:cNvSpPr/>
      </dsp:nvSpPr>
      <dsp:spPr>
        <a:xfrm>
          <a:off x="1125990" y="2756932"/>
          <a:ext cx="128321" cy="526213"/>
        </a:xfrm>
        <a:custGeom>
          <a:avLst/>
          <a:gdLst/>
          <a:ahLst/>
          <a:cxnLst/>
          <a:rect l="0" t="0" r="0" b="0"/>
          <a:pathLst>
            <a:path>
              <a:moveTo>
                <a:pt x="0" y="0"/>
              </a:moveTo>
              <a:lnTo>
                <a:pt x="0" y="526213"/>
              </a:lnTo>
              <a:lnTo>
                <a:pt x="128321" y="52621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56B10D-0BA1-4F8A-B6B2-45BB56475ADD}">
      <dsp:nvSpPr>
        <dsp:cNvPr id="0" name=""/>
        <dsp:cNvSpPr/>
      </dsp:nvSpPr>
      <dsp:spPr>
        <a:xfrm>
          <a:off x="1468181" y="2149542"/>
          <a:ext cx="2587825" cy="179650"/>
        </a:xfrm>
        <a:custGeom>
          <a:avLst/>
          <a:gdLst/>
          <a:ahLst/>
          <a:cxnLst/>
          <a:rect l="0" t="0" r="0" b="0"/>
          <a:pathLst>
            <a:path>
              <a:moveTo>
                <a:pt x="2587825" y="0"/>
              </a:moveTo>
              <a:lnTo>
                <a:pt x="2587825" y="89825"/>
              </a:lnTo>
              <a:lnTo>
                <a:pt x="0" y="89825"/>
              </a:lnTo>
              <a:lnTo>
                <a:pt x="0" y="17965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102834-DE3B-4D93-9556-E6BF40C409AE}">
      <dsp:nvSpPr>
        <dsp:cNvPr id="0" name=""/>
        <dsp:cNvSpPr/>
      </dsp:nvSpPr>
      <dsp:spPr>
        <a:xfrm>
          <a:off x="433051" y="2149542"/>
          <a:ext cx="3622955" cy="179650"/>
        </a:xfrm>
        <a:custGeom>
          <a:avLst/>
          <a:gdLst/>
          <a:ahLst/>
          <a:cxnLst/>
          <a:rect l="0" t="0" r="0" b="0"/>
          <a:pathLst>
            <a:path>
              <a:moveTo>
                <a:pt x="3622955" y="0"/>
              </a:moveTo>
              <a:lnTo>
                <a:pt x="3622955" y="89825"/>
              </a:lnTo>
              <a:lnTo>
                <a:pt x="0" y="89825"/>
              </a:lnTo>
              <a:lnTo>
                <a:pt x="0" y="17965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7D02D9-144B-4A01-9167-98423DA55937}">
      <dsp:nvSpPr>
        <dsp:cNvPr id="0" name=""/>
        <dsp:cNvSpPr/>
      </dsp:nvSpPr>
      <dsp:spPr>
        <a:xfrm>
          <a:off x="3628267" y="1489557"/>
          <a:ext cx="855479" cy="659985"/>
        </a:xfrm>
        <a:prstGeom prst="rect">
          <a:avLst/>
        </a:prstGeom>
        <a:solidFill>
          <a:schemeClr val="tx2">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marL="0" lvl="0" indent="0" algn="ctr" defTabSz="266700">
            <a:lnSpc>
              <a:spcPct val="90000"/>
            </a:lnSpc>
            <a:spcBef>
              <a:spcPct val="0"/>
            </a:spcBef>
            <a:spcAft>
              <a:spcPct val="35000"/>
            </a:spcAft>
            <a:buNone/>
          </a:pPr>
          <a:r>
            <a:rPr lang="sv-SE" sz="600" b="1" kern="1200" dirty="0">
              <a:solidFill>
                <a:srgbClr val="FF0000"/>
              </a:solidFill>
            </a:rPr>
            <a:t>Ordförande</a:t>
          </a:r>
        </a:p>
        <a:p>
          <a:pPr marL="0" lvl="0" indent="0" algn="ctr" defTabSz="266700">
            <a:lnSpc>
              <a:spcPct val="90000"/>
            </a:lnSpc>
            <a:spcBef>
              <a:spcPct val="0"/>
            </a:spcBef>
            <a:spcAft>
              <a:spcPct val="35000"/>
            </a:spcAft>
            <a:buNone/>
          </a:pPr>
          <a:r>
            <a:rPr lang="sv-SE" sz="600" kern="1200" dirty="0">
              <a:solidFill>
                <a:schemeClr val="tx1"/>
              </a:solidFill>
            </a:rPr>
            <a:t>Christoffer Bergfors</a:t>
          </a:r>
          <a:endParaRPr lang="en-US" sz="600" kern="1200" dirty="0">
            <a:solidFill>
              <a:schemeClr val="tx1"/>
            </a:solidFill>
          </a:endParaRPr>
        </a:p>
      </dsp:txBody>
      <dsp:txXfrm>
        <a:off x="3628267" y="1489557"/>
        <a:ext cx="855479" cy="659985"/>
      </dsp:txXfrm>
    </dsp:sp>
    <dsp:sp modelId="{109C49C3-B0DE-4B5D-BB00-1F055937EA24}">
      <dsp:nvSpPr>
        <dsp:cNvPr id="0" name=""/>
        <dsp:cNvSpPr/>
      </dsp:nvSpPr>
      <dsp:spPr>
        <a:xfrm>
          <a:off x="5311" y="2329193"/>
          <a:ext cx="855479" cy="427739"/>
        </a:xfrm>
        <a:prstGeom prst="rect">
          <a:avLst/>
        </a:prstGeom>
        <a:solidFill>
          <a:schemeClr val="tx2">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marL="0" lvl="0" indent="0" algn="ctr" defTabSz="266700">
            <a:lnSpc>
              <a:spcPct val="90000"/>
            </a:lnSpc>
            <a:spcBef>
              <a:spcPct val="0"/>
            </a:spcBef>
            <a:spcAft>
              <a:spcPct val="35000"/>
            </a:spcAft>
            <a:buNone/>
          </a:pPr>
          <a:r>
            <a:rPr lang="sv-SE" sz="600" kern="1200" dirty="0">
              <a:solidFill>
                <a:schemeClr val="tx1"/>
              </a:solidFill>
            </a:rPr>
            <a:t>Ledamot </a:t>
          </a:r>
        </a:p>
        <a:p>
          <a:pPr marL="0" lvl="0" indent="0" algn="ctr" defTabSz="266700">
            <a:lnSpc>
              <a:spcPct val="90000"/>
            </a:lnSpc>
            <a:spcBef>
              <a:spcPct val="0"/>
            </a:spcBef>
            <a:spcAft>
              <a:spcPct val="35000"/>
            </a:spcAft>
            <a:buNone/>
          </a:pPr>
          <a:r>
            <a:rPr lang="sv-SE" sz="600" kern="1200" dirty="0">
              <a:solidFill>
                <a:schemeClr val="tx1"/>
              </a:solidFill>
            </a:rPr>
            <a:t>Mats Karlsson </a:t>
          </a:r>
          <a:r>
            <a:rPr lang="sv-SE" sz="600" b="1" kern="1200" dirty="0">
              <a:solidFill>
                <a:srgbClr val="FF0000"/>
              </a:solidFill>
            </a:rPr>
            <a:t> </a:t>
          </a:r>
        </a:p>
      </dsp:txBody>
      <dsp:txXfrm>
        <a:off x="5311" y="2329193"/>
        <a:ext cx="855479" cy="427739"/>
      </dsp:txXfrm>
    </dsp:sp>
    <dsp:sp modelId="{AFDF76F6-32F2-4E19-A952-B06BFC09BEFC}">
      <dsp:nvSpPr>
        <dsp:cNvPr id="0" name=""/>
        <dsp:cNvSpPr/>
      </dsp:nvSpPr>
      <dsp:spPr>
        <a:xfrm>
          <a:off x="1040442" y="2329193"/>
          <a:ext cx="855479" cy="427739"/>
        </a:xfrm>
        <a:prstGeom prst="rect">
          <a:avLst/>
        </a:prstGeom>
        <a:solidFill>
          <a:schemeClr val="tx2">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marL="0" lvl="0" indent="0" algn="ctr" defTabSz="266700">
            <a:lnSpc>
              <a:spcPct val="90000"/>
            </a:lnSpc>
            <a:spcBef>
              <a:spcPct val="0"/>
            </a:spcBef>
            <a:spcAft>
              <a:spcPct val="35000"/>
            </a:spcAft>
            <a:buNone/>
          </a:pPr>
          <a:r>
            <a:rPr lang="sv-SE" sz="600" kern="1200" dirty="0">
              <a:solidFill>
                <a:schemeClr val="tx1"/>
              </a:solidFill>
            </a:rPr>
            <a:t>Ledamot</a:t>
          </a:r>
        </a:p>
        <a:p>
          <a:pPr marL="0" lvl="0" indent="0" algn="ctr" defTabSz="266700">
            <a:lnSpc>
              <a:spcPct val="90000"/>
            </a:lnSpc>
            <a:spcBef>
              <a:spcPct val="0"/>
            </a:spcBef>
            <a:spcAft>
              <a:spcPct val="35000"/>
            </a:spcAft>
            <a:buNone/>
          </a:pPr>
          <a:r>
            <a:rPr lang="sv-SE" sz="600" kern="1200" dirty="0">
              <a:solidFill>
                <a:schemeClr val="tx1"/>
              </a:solidFill>
            </a:rPr>
            <a:t>Magnus Wiik  </a:t>
          </a:r>
        </a:p>
        <a:p>
          <a:pPr marL="0" lvl="0" indent="0" algn="ctr" defTabSz="266700">
            <a:lnSpc>
              <a:spcPct val="90000"/>
            </a:lnSpc>
            <a:spcBef>
              <a:spcPct val="0"/>
            </a:spcBef>
            <a:spcAft>
              <a:spcPct val="35000"/>
            </a:spcAft>
            <a:buNone/>
          </a:pPr>
          <a:r>
            <a:rPr lang="sv-SE" sz="600" b="1" kern="1200" dirty="0">
              <a:solidFill>
                <a:srgbClr val="FF0000"/>
              </a:solidFill>
            </a:rPr>
            <a:t>MARKNAD</a:t>
          </a:r>
          <a:endParaRPr lang="en-US" sz="600" b="1" kern="1200" dirty="0">
            <a:solidFill>
              <a:srgbClr val="FF0000"/>
            </a:solidFill>
          </a:endParaRPr>
        </a:p>
      </dsp:txBody>
      <dsp:txXfrm>
        <a:off x="1040442" y="2329193"/>
        <a:ext cx="855479" cy="427739"/>
      </dsp:txXfrm>
    </dsp:sp>
    <dsp:sp modelId="{9A049D95-2873-432C-94C5-AEDADD6EAFA6}">
      <dsp:nvSpPr>
        <dsp:cNvPr id="0" name=""/>
        <dsp:cNvSpPr/>
      </dsp:nvSpPr>
      <dsp:spPr>
        <a:xfrm>
          <a:off x="1254311" y="2936583"/>
          <a:ext cx="1111755" cy="693126"/>
        </a:xfrm>
        <a:prstGeom prst="rect">
          <a:avLst/>
        </a:prstGeom>
        <a:solidFill>
          <a:schemeClr val="tx2">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marL="0" lvl="0" indent="0" algn="ctr" defTabSz="266700">
            <a:lnSpc>
              <a:spcPct val="90000"/>
            </a:lnSpc>
            <a:spcBef>
              <a:spcPct val="0"/>
            </a:spcBef>
            <a:spcAft>
              <a:spcPct val="35000"/>
            </a:spcAft>
            <a:buNone/>
          </a:pPr>
          <a:r>
            <a:rPr lang="sv-SE" sz="600" b="1" kern="1200" dirty="0">
              <a:solidFill>
                <a:srgbClr val="FF0000"/>
              </a:solidFill>
            </a:rPr>
            <a:t>Arrangemang</a:t>
          </a:r>
        </a:p>
        <a:p>
          <a:pPr marL="0" lvl="0" indent="0" algn="ctr" defTabSz="266700">
            <a:lnSpc>
              <a:spcPct val="90000"/>
            </a:lnSpc>
            <a:spcBef>
              <a:spcPct val="0"/>
            </a:spcBef>
            <a:spcAft>
              <a:spcPct val="35000"/>
            </a:spcAft>
            <a:buNone/>
          </a:pPr>
          <a:r>
            <a:rPr lang="sv-SE" sz="600" kern="1200" dirty="0">
              <a:solidFill>
                <a:schemeClr val="tx1"/>
              </a:solidFill>
            </a:rPr>
            <a:t>Catarina Bernhardsson, Camilla Eriksson, Eva, Sara, Emmelie, Kim Gibra</a:t>
          </a:r>
          <a:endParaRPr lang="en-US" sz="600" kern="1200" dirty="0">
            <a:solidFill>
              <a:schemeClr val="tx1"/>
            </a:solidFill>
          </a:endParaRPr>
        </a:p>
      </dsp:txBody>
      <dsp:txXfrm>
        <a:off x="1254311" y="2936583"/>
        <a:ext cx="1111755" cy="693126"/>
      </dsp:txXfrm>
    </dsp:sp>
    <dsp:sp modelId="{93820C2E-883F-4D9C-AC84-E4FB3016F23B}">
      <dsp:nvSpPr>
        <dsp:cNvPr id="0" name=""/>
        <dsp:cNvSpPr/>
      </dsp:nvSpPr>
      <dsp:spPr>
        <a:xfrm>
          <a:off x="1254311" y="3809360"/>
          <a:ext cx="1148652" cy="532292"/>
        </a:xfrm>
        <a:prstGeom prst="rect">
          <a:avLst/>
        </a:prstGeom>
        <a:solidFill>
          <a:schemeClr val="tx2">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marL="0" lvl="0" indent="0" algn="ctr" defTabSz="266700">
            <a:lnSpc>
              <a:spcPct val="90000"/>
            </a:lnSpc>
            <a:spcBef>
              <a:spcPct val="0"/>
            </a:spcBef>
            <a:spcAft>
              <a:spcPct val="35000"/>
            </a:spcAft>
            <a:buNone/>
          </a:pPr>
          <a:r>
            <a:rPr lang="sv-SE" sz="600" b="1" kern="1200" dirty="0">
              <a:solidFill>
                <a:srgbClr val="FF0000"/>
              </a:solidFill>
            </a:rPr>
            <a:t>Kommunikation </a:t>
          </a:r>
        </a:p>
        <a:p>
          <a:pPr marL="0" lvl="0" indent="0" algn="ctr" defTabSz="266700">
            <a:lnSpc>
              <a:spcPct val="90000"/>
            </a:lnSpc>
            <a:spcBef>
              <a:spcPct val="0"/>
            </a:spcBef>
            <a:spcAft>
              <a:spcPct val="35000"/>
            </a:spcAft>
            <a:buNone/>
          </a:pPr>
          <a:r>
            <a:rPr lang="sv-SE" sz="600" kern="1200" dirty="0"/>
            <a:t> </a:t>
          </a:r>
          <a:r>
            <a:rPr lang="sv-SE" sz="600" kern="1200" dirty="0">
              <a:solidFill>
                <a:schemeClr val="tx1"/>
              </a:solidFill>
            </a:rPr>
            <a:t>Emelie Andersson, Henrik Ojeda, Gibra, Magnus, Mats</a:t>
          </a:r>
          <a:endParaRPr lang="en-US" sz="600" kern="1200" dirty="0">
            <a:solidFill>
              <a:schemeClr val="tx1"/>
            </a:solidFill>
          </a:endParaRPr>
        </a:p>
      </dsp:txBody>
      <dsp:txXfrm>
        <a:off x="1254311" y="3809360"/>
        <a:ext cx="1148652" cy="532292"/>
      </dsp:txXfrm>
    </dsp:sp>
    <dsp:sp modelId="{AC5267DD-CD96-409D-8B1C-443E303AC9E6}">
      <dsp:nvSpPr>
        <dsp:cNvPr id="0" name=""/>
        <dsp:cNvSpPr/>
      </dsp:nvSpPr>
      <dsp:spPr>
        <a:xfrm>
          <a:off x="2075572" y="2329193"/>
          <a:ext cx="855479" cy="427739"/>
        </a:xfrm>
        <a:prstGeom prst="rect">
          <a:avLst/>
        </a:prstGeom>
        <a:solidFill>
          <a:schemeClr val="tx2">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marL="0" lvl="0" indent="0" algn="ctr" defTabSz="266700">
            <a:lnSpc>
              <a:spcPct val="90000"/>
            </a:lnSpc>
            <a:spcBef>
              <a:spcPct val="0"/>
            </a:spcBef>
            <a:spcAft>
              <a:spcPct val="35000"/>
            </a:spcAft>
            <a:buNone/>
          </a:pPr>
          <a:r>
            <a:rPr lang="sv-SE" sz="600" kern="1200" dirty="0">
              <a:solidFill>
                <a:schemeClr val="tx1"/>
              </a:solidFill>
            </a:rPr>
            <a:t>Ledamot</a:t>
          </a:r>
        </a:p>
        <a:p>
          <a:pPr marL="0" lvl="0" indent="0" algn="ctr" defTabSz="266700">
            <a:lnSpc>
              <a:spcPct val="90000"/>
            </a:lnSpc>
            <a:spcBef>
              <a:spcPct val="0"/>
            </a:spcBef>
            <a:spcAft>
              <a:spcPct val="35000"/>
            </a:spcAft>
            <a:buNone/>
          </a:pPr>
          <a:r>
            <a:rPr lang="sv-SE" sz="600" kern="1200" dirty="0">
              <a:solidFill>
                <a:schemeClr val="tx1"/>
              </a:solidFill>
            </a:rPr>
            <a:t>Maarit Nilsson</a:t>
          </a:r>
        </a:p>
        <a:p>
          <a:pPr marL="0" lvl="0" indent="0" algn="ctr" defTabSz="266700">
            <a:lnSpc>
              <a:spcPct val="90000"/>
            </a:lnSpc>
            <a:spcBef>
              <a:spcPct val="0"/>
            </a:spcBef>
            <a:spcAft>
              <a:spcPct val="35000"/>
            </a:spcAft>
            <a:buNone/>
          </a:pPr>
          <a:r>
            <a:rPr lang="sv-SE" sz="600" kern="1200" dirty="0">
              <a:solidFill>
                <a:schemeClr val="tx1"/>
              </a:solidFill>
            </a:rPr>
            <a:t> </a:t>
          </a:r>
          <a:endParaRPr lang="sv-SE" sz="600" b="1" kern="1200" dirty="0">
            <a:solidFill>
              <a:srgbClr val="FF0000"/>
            </a:solidFill>
          </a:endParaRPr>
        </a:p>
      </dsp:txBody>
      <dsp:txXfrm>
        <a:off x="2075572" y="2329193"/>
        <a:ext cx="855479" cy="427739"/>
      </dsp:txXfrm>
    </dsp:sp>
    <dsp:sp modelId="{70D3B603-6BFB-4C3C-81E1-2502C1B03C52}">
      <dsp:nvSpPr>
        <dsp:cNvPr id="0" name=""/>
        <dsp:cNvSpPr/>
      </dsp:nvSpPr>
      <dsp:spPr>
        <a:xfrm>
          <a:off x="3110702" y="2329193"/>
          <a:ext cx="855479" cy="427739"/>
        </a:xfrm>
        <a:prstGeom prst="rect">
          <a:avLst/>
        </a:prstGeom>
        <a:solidFill>
          <a:schemeClr val="tx2">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marL="0" lvl="0" indent="0" algn="ctr" defTabSz="266700">
            <a:lnSpc>
              <a:spcPct val="90000"/>
            </a:lnSpc>
            <a:spcBef>
              <a:spcPct val="0"/>
            </a:spcBef>
            <a:spcAft>
              <a:spcPct val="35000"/>
            </a:spcAft>
            <a:buNone/>
          </a:pPr>
          <a:r>
            <a:rPr lang="sv-SE" sz="600" kern="1200" dirty="0">
              <a:solidFill>
                <a:schemeClr val="tx1"/>
              </a:solidFill>
            </a:rPr>
            <a:t>Ledamot</a:t>
          </a:r>
        </a:p>
        <a:p>
          <a:pPr marL="0" lvl="0" indent="0" algn="ctr" defTabSz="266700">
            <a:lnSpc>
              <a:spcPct val="90000"/>
            </a:lnSpc>
            <a:spcBef>
              <a:spcPct val="0"/>
            </a:spcBef>
            <a:spcAft>
              <a:spcPct val="35000"/>
            </a:spcAft>
            <a:buNone/>
          </a:pPr>
          <a:r>
            <a:rPr lang="sv-SE" sz="600" kern="1200" dirty="0">
              <a:solidFill>
                <a:schemeClr val="tx1"/>
              </a:solidFill>
            </a:rPr>
            <a:t>Pontus Järleskog</a:t>
          </a:r>
          <a:endParaRPr lang="sv-SE" sz="600" kern="1200" dirty="0"/>
        </a:p>
      </dsp:txBody>
      <dsp:txXfrm>
        <a:off x="3110702" y="2329193"/>
        <a:ext cx="855479" cy="427739"/>
      </dsp:txXfrm>
    </dsp:sp>
    <dsp:sp modelId="{E6054C42-9CA0-41AB-BBD6-7C336ABFBC00}">
      <dsp:nvSpPr>
        <dsp:cNvPr id="0" name=""/>
        <dsp:cNvSpPr/>
      </dsp:nvSpPr>
      <dsp:spPr>
        <a:xfrm>
          <a:off x="4145832" y="2329193"/>
          <a:ext cx="855479" cy="427739"/>
        </a:xfrm>
        <a:prstGeom prst="rect">
          <a:avLst/>
        </a:prstGeom>
        <a:solidFill>
          <a:schemeClr val="tx2">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marL="0" lvl="0" indent="0" algn="ctr" defTabSz="266700">
            <a:lnSpc>
              <a:spcPct val="90000"/>
            </a:lnSpc>
            <a:spcBef>
              <a:spcPct val="0"/>
            </a:spcBef>
            <a:spcAft>
              <a:spcPct val="35000"/>
            </a:spcAft>
            <a:buNone/>
          </a:pPr>
          <a:r>
            <a:rPr lang="sv-SE" sz="600" kern="1200" dirty="0">
              <a:solidFill>
                <a:schemeClr val="tx1"/>
              </a:solidFill>
            </a:rPr>
            <a:t>Ledamot</a:t>
          </a:r>
        </a:p>
        <a:p>
          <a:pPr marL="0" lvl="0" indent="0" algn="ctr" defTabSz="266700">
            <a:lnSpc>
              <a:spcPct val="90000"/>
            </a:lnSpc>
            <a:spcBef>
              <a:spcPct val="0"/>
            </a:spcBef>
            <a:spcAft>
              <a:spcPct val="35000"/>
            </a:spcAft>
            <a:buNone/>
          </a:pPr>
          <a:r>
            <a:rPr lang="sv-SE" sz="600" kern="1200" dirty="0">
              <a:solidFill>
                <a:schemeClr val="tx1"/>
              </a:solidFill>
            </a:rPr>
            <a:t>Tony Palmkvist</a:t>
          </a:r>
        </a:p>
        <a:p>
          <a:pPr marL="0" lvl="0" indent="0" algn="ctr" defTabSz="266700">
            <a:lnSpc>
              <a:spcPct val="90000"/>
            </a:lnSpc>
            <a:spcBef>
              <a:spcPct val="0"/>
            </a:spcBef>
            <a:spcAft>
              <a:spcPct val="35000"/>
            </a:spcAft>
            <a:buNone/>
          </a:pPr>
          <a:r>
            <a:rPr lang="sv-SE" sz="600" b="1" kern="1200" dirty="0">
              <a:solidFill>
                <a:srgbClr val="FF0000"/>
              </a:solidFill>
            </a:rPr>
            <a:t>Klubbchef</a:t>
          </a:r>
        </a:p>
      </dsp:txBody>
      <dsp:txXfrm>
        <a:off x="4145832" y="2329193"/>
        <a:ext cx="855479" cy="427739"/>
      </dsp:txXfrm>
    </dsp:sp>
    <dsp:sp modelId="{EDF91CB3-739D-4C18-BE7B-9F1228F7C76F}">
      <dsp:nvSpPr>
        <dsp:cNvPr id="0" name=""/>
        <dsp:cNvSpPr/>
      </dsp:nvSpPr>
      <dsp:spPr>
        <a:xfrm>
          <a:off x="5180962" y="2329193"/>
          <a:ext cx="855479" cy="427739"/>
        </a:xfrm>
        <a:prstGeom prst="rect">
          <a:avLst/>
        </a:prstGeom>
        <a:solidFill>
          <a:schemeClr val="tx2">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marL="0" lvl="0" indent="0" algn="ctr" defTabSz="266700">
            <a:lnSpc>
              <a:spcPct val="90000"/>
            </a:lnSpc>
            <a:spcBef>
              <a:spcPct val="0"/>
            </a:spcBef>
            <a:spcAft>
              <a:spcPct val="35000"/>
            </a:spcAft>
            <a:buNone/>
          </a:pPr>
          <a:r>
            <a:rPr lang="sv-SE" sz="600" kern="1200" dirty="0">
              <a:solidFill>
                <a:schemeClr val="tx1"/>
              </a:solidFill>
            </a:rPr>
            <a:t>Suppleant </a:t>
          </a:r>
        </a:p>
        <a:p>
          <a:pPr marL="0" lvl="0" indent="0" algn="ctr" defTabSz="266700">
            <a:lnSpc>
              <a:spcPct val="90000"/>
            </a:lnSpc>
            <a:spcBef>
              <a:spcPct val="0"/>
            </a:spcBef>
            <a:spcAft>
              <a:spcPct val="35000"/>
            </a:spcAft>
            <a:buNone/>
          </a:pPr>
          <a:r>
            <a:rPr lang="sv-SE" sz="600" kern="1200" dirty="0">
              <a:solidFill>
                <a:schemeClr val="tx1"/>
              </a:solidFill>
            </a:rPr>
            <a:t>Catarina </a:t>
          </a:r>
        </a:p>
        <a:p>
          <a:pPr marL="0" lvl="0" indent="0" algn="ctr" defTabSz="266700">
            <a:lnSpc>
              <a:spcPct val="90000"/>
            </a:lnSpc>
            <a:spcBef>
              <a:spcPct val="0"/>
            </a:spcBef>
            <a:spcAft>
              <a:spcPct val="35000"/>
            </a:spcAft>
            <a:buNone/>
          </a:pPr>
          <a:r>
            <a:rPr lang="sv-SE" sz="600" kern="1200" dirty="0">
              <a:solidFill>
                <a:schemeClr val="tx1"/>
              </a:solidFill>
            </a:rPr>
            <a:t>Bernhardsson</a:t>
          </a:r>
        </a:p>
      </dsp:txBody>
      <dsp:txXfrm>
        <a:off x="5180962" y="2329193"/>
        <a:ext cx="855479" cy="427739"/>
      </dsp:txXfrm>
    </dsp:sp>
    <dsp:sp modelId="{469590F4-2B02-4EBC-B66A-359FCD97D92C}">
      <dsp:nvSpPr>
        <dsp:cNvPr id="0" name=""/>
        <dsp:cNvSpPr/>
      </dsp:nvSpPr>
      <dsp:spPr>
        <a:xfrm>
          <a:off x="6192686" y="2326070"/>
          <a:ext cx="855479" cy="427739"/>
        </a:xfrm>
        <a:prstGeom prst="rect">
          <a:avLst/>
        </a:prstGeom>
        <a:solidFill>
          <a:schemeClr val="tx2">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marL="0" lvl="0" indent="0" algn="ctr" defTabSz="266700">
            <a:lnSpc>
              <a:spcPct val="90000"/>
            </a:lnSpc>
            <a:spcBef>
              <a:spcPct val="0"/>
            </a:spcBef>
            <a:spcAft>
              <a:spcPct val="35000"/>
            </a:spcAft>
            <a:buNone/>
          </a:pPr>
          <a:endParaRPr lang="sv-SE" sz="600" kern="1200" dirty="0">
            <a:solidFill>
              <a:schemeClr val="tx1"/>
            </a:solidFill>
          </a:endParaRPr>
        </a:p>
        <a:p>
          <a:pPr marL="0" lvl="0" indent="0" algn="ctr" defTabSz="266700">
            <a:lnSpc>
              <a:spcPct val="90000"/>
            </a:lnSpc>
            <a:spcBef>
              <a:spcPct val="0"/>
            </a:spcBef>
            <a:spcAft>
              <a:spcPct val="35000"/>
            </a:spcAft>
            <a:buNone/>
          </a:pPr>
          <a:r>
            <a:rPr lang="sv-SE" sz="600" kern="1200" dirty="0">
              <a:solidFill>
                <a:schemeClr val="tx1"/>
              </a:solidFill>
            </a:rPr>
            <a:t>Suppleant</a:t>
          </a:r>
        </a:p>
        <a:p>
          <a:pPr marL="0" lvl="0" indent="0" algn="ctr" defTabSz="266700">
            <a:lnSpc>
              <a:spcPct val="90000"/>
            </a:lnSpc>
            <a:spcBef>
              <a:spcPct val="0"/>
            </a:spcBef>
            <a:spcAft>
              <a:spcPct val="35000"/>
            </a:spcAft>
            <a:buNone/>
          </a:pPr>
          <a:r>
            <a:rPr lang="sv-SE" sz="600" kern="1200" dirty="0">
              <a:solidFill>
                <a:schemeClr val="tx1"/>
              </a:solidFill>
            </a:rPr>
            <a:t>Sussie Mårtensson</a:t>
          </a:r>
        </a:p>
        <a:p>
          <a:pPr marL="0" lvl="0" indent="0" algn="ctr" defTabSz="266700">
            <a:lnSpc>
              <a:spcPct val="90000"/>
            </a:lnSpc>
            <a:spcBef>
              <a:spcPct val="0"/>
            </a:spcBef>
            <a:spcAft>
              <a:spcPct val="35000"/>
            </a:spcAft>
            <a:buNone/>
          </a:pPr>
          <a:r>
            <a:rPr lang="sv-SE" sz="600" kern="1200" dirty="0">
              <a:solidFill>
                <a:schemeClr val="tx1"/>
              </a:solidFill>
            </a:rPr>
            <a:t>”Kanslist”</a:t>
          </a:r>
        </a:p>
        <a:p>
          <a:pPr marL="0" lvl="0" indent="0" algn="ctr" defTabSz="266700">
            <a:lnSpc>
              <a:spcPct val="90000"/>
            </a:lnSpc>
            <a:spcBef>
              <a:spcPct val="0"/>
            </a:spcBef>
            <a:spcAft>
              <a:spcPct val="35000"/>
            </a:spcAft>
            <a:buNone/>
          </a:pPr>
          <a:r>
            <a:rPr lang="sv-SE" sz="600" kern="1200" dirty="0">
              <a:solidFill>
                <a:schemeClr val="tx1"/>
              </a:solidFill>
            </a:rPr>
            <a:t>      </a:t>
          </a:r>
          <a:endParaRPr lang="sv-SE" sz="600" b="1" kern="1200" dirty="0">
            <a:solidFill>
              <a:srgbClr val="FF0000"/>
            </a:solidFill>
          </a:endParaRPr>
        </a:p>
      </dsp:txBody>
      <dsp:txXfrm>
        <a:off x="6192686" y="2326070"/>
        <a:ext cx="855479" cy="427739"/>
      </dsp:txXfrm>
    </dsp:sp>
    <dsp:sp modelId="{5A9E77CB-0081-422D-92C8-49F0A75D90C6}">
      <dsp:nvSpPr>
        <dsp:cNvPr id="0" name=""/>
        <dsp:cNvSpPr/>
      </dsp:nvSpPr>
      <dsp:spPr>
        <a:xfrm>
          <a:off x="7251222" y="2329193"/>
          <a:ext cx="855479" cy="427739"/>
        </a:xfrm>
        <a:prstGeom prst="rect">
          <a:avLst/>
        </a:prstGeom>
        <a:solidFill>
          <a:schemeClr val="tx2">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marL="0" lvl="0" indent="0" algn="ctr" defTabSz="266700">
            <a:lnSpc>
              <a:spcPct val="90000"/>
            </a:lnSpc>
            <a:spcBef>
              <a:spcPct val="0"/>
            </a:spcBef>
            <a:spcAft>
              <a:spcPct val="35000"/>
            </a:spcAft>
            <a:buNone/>
          </a:pPr>
          <a:r>
            <a:rPr lang="sv-SE" sz="600" kern="1200">
              <a:solidFill>
                <a:schemeClr val="tx1"/>
              </a:solidFill>
            </a:rPr>
            <a:t>Ledamot</a:t>
          </a:r>
        </a:p>
        <a:p>
          <a:pPr marL="0" lvl="0" indent="0" algn="ctr" defTabSz="266700">
            <a:lnSpc>
              <a:spcPct val="90000"/>
            </a:lnSpc>
            <a:spcBef>
              <a:spcPct val="0"/>
            </a:spcBef>
            <a:spcAft>
              <a:spcPct val="35000"/>
            </a:spcAft>
            <a:buNone/>
          </a:pPr>
          <a:r>
            <a:rPr lang="sv-SE" sz="600" kern="1200" dirty="0">
              <a:solidFill>
                <a:schemeClr val="tx1"/>
              </a:solidFill>
            </a:rPr>
            <a:t>Petra Sevelin  Kassör                    </a:t>
          </a:r>
          <a:r>
            <a:rPr lang="sv-SE" sz="600" b="1" kern="1200" dirty="0">
              <a:solidFill>
                <a:srgbClr val="FF0000"/>
              </a:solidFill>
            </a:rPr>
            <a:t>EKONOMI </a:t>
          </a:r>
          <a:endParaRPr lang="sv-SE" sz="600" b="0" kern="1200" dirty="0">
            <a:solidFill>
              <a:schemeClr val="tx1"/>
            </a:solidFill>
          </a:endParaRPr>
        </a:p>
      </dsp:txBody>
      <dsp:txXfrm>
        <a:off x="7251222" y="2329193"/>
        <a:ext cx="855479" cy="427739"/>
      </dsp:txXfrm>
    </dsp:sp>
    <dsp:sp modelId="{F6499C73-66AF-4690-B1AE-3086AE35D7FF}">
      <dsp:nvSpPr>
        <dsp:cNvPr id="0" name=""/>
        <dsp:cNvSpPr/>
      </dsp:nvSpPr>
      <dsp:spPr>
        <a:xfrm>
          <a:off x="4110723" y="2934286"/>
          <a:ext cx="888090" cy="452937"/>
        </a:xfrm>
        <a:prstGeom prst="rect">
          <a:avLst/>
        </a:prstGeom>
        <a:solidFill>
          <a:schemeClr val="tx2">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marL="0" lvl="0" indent="0" algn="ctr" defTabSz="266700">
            <a:lnSpc>
              <a:spcPct val="90000"/>
            </a:lnSpc>
            <a:spcBef>
              <a:spcPct val="0"/>
            </a:spcBef>
            <a:spcAft>
              <a:spcPct val="35000"/>
            </a:spcAft>
            <a:buNone/>
          </a:pPr>
          <a:r>
            <a:rPr lang="sv-SE" sz="600" b="1" kern="1200" dirty="0">
              <a:solidFill>
                <a:schemeClr val="tx1"/>
              </a:solidFill>
            </a:rPr>
            <a:t>A-lag Herr</a:t>
          </a:r>
        </a:p>
        <a:p>
          <a:pPr marL="0" lvl="0" indent="0" algn="ctr" defTabSz="266700">
            <a:lnSpc>
              <a:spcPct val="90000"/>
            </a:lnSpc>
            <a:spcBef>
              <a:spcPct val="0"/>
            </a:spcBef>
            <a:spcAft>
              <a:spcPct val="35000"/>
            </a:spcAft>
            <a:buNone/>
          </a:pPr>
          <a:r>
            <a:rPr lang="sv-SE" sz="600" kern="1200" dirty="0">
              <a:solidFill>
                <a:schemeClr val="tx1"/>
              </a:solidFill>
            </a:rPr>
            <a:t>Mats Karlsson</a:t>
          </a:r>
        </a:p>
        <a:p>
          <a:pPr marL="0" lvl="0" indent="0" algn="ctr" defTabSz="266700">
            <a:lnSpc>
              <a:spcPct val="90000"/>
            </a:lnSpc>
            <a:spcBef>
              <a:spcPct val="0"/>
            </a:spcBef>
            <a:spcAft>
              <a:spcPct val="35000"/>
            </a:spcAft>
            <a:buNone/>
          </a:pPr>
          <a:r>
            <a:rPr lang="sv-SE" sz="600" kern="1200" dirty="0">
              <a:solidFill>
                <a:schemeClr val="tx1"/>
              </a:solidFill>
            </a:rPr>
            <a:t>Asvarig Herr Elit</a:t>
          </a:r>
        </a:p>
        <a:p>
          <a:pPr marL="0" lvl="0" indent="0" algn="ctr" defTabSz="266700">
            <a:lnSpc>
              <a:spcPct val="90000"/>
            </a:lnSpc>
            <a:spcBef>
              <a:spcPct val="0"/>
            </a:spcBef>
            <a:spcAft>
              <a:spcPct val="35000"/>
            </a:spcAft>
            <a:buNone/>
          </a:pPr>
          <a:r>
            <a:rPr lang="sv-SE" sz="600" i="1" kern="1200" dirty="0">
              <a:solidFill>
                <a:srgbClr val="FF0000"/>
              </a:solidFill>
            </a:rPr>
            <a:t>Sportchef: Johan Jönsson</a:t>
          </a:r>
        </a:p>
      </dsp:txBody>
      <dsp:txXfrm>
        <a:off x="4110723" y="2934286"/>
        <a:ext cx="888090" cy="452937"/>
      </dsp:txXfrm>
    </dsp:sp>
    <dsp:sp modelId="{B56C0EEA-C1E3-43AA-A870-EF2C0BAEB55B}">
      <dsp:nvSpPr>
        <dsp:cNvPr id="0" name=""/>
        <dsp:cNvSpPr/>
      </dsp:nvSpPr>
      <dsp:spPr>
        <a:xfrm>
          <a:off x="4111929" y="3579467"/>
          <a:ext cx="884129" cy="480963"/>
        </a:xfrm>
        <a:prstGeom prst="rect">
          <a:avLst/>
        </a:prstGeom>
        <a:solidFill>
          <a:schemeClr val="tx2">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marL="0" lvl="0" indent="0" algn="ctr" defTabSz="266700">
            <a:lnSpc>
              <a:spcPct val="90000"/>
            </a:lnSpc>
            <a:spcBef>
              <a:spcPct val="0"/>
            </a:spcBef>
            <a:spcAft>
              <a:spcPct val="35000"/>
            </a:spcAft>
            <a:buNone/>
          </a:pPr>
          <a:r>
            <a:rPr lang="sv-SE" sz="600" b="1" kern="1200" dirty="0">
              <a:solidFill>
                <a:schemeClr val="tx1"/>
              </a:solidFill>
            </a:rPr>
            <a:t>H2, H3, JAS, HJ</a:t>
          </a:r>
        </a:p>
        <a:p>
          <a:pPr marL="0" lvl="0" indent="0" algn="ctr" defTabSz="266700">
            <a:lnSpc>
              <a:spcPct val="90000"/>
            </a:lnSpc>
            <a:spcBef>
              <a:spcPct val="0"/>
            </a:spcBef>
            <a:spcAft>
              <a:spcPct val="35000"/>
            </a:spcAft>
            <a:buNone/>
          </a:pPr>
          <a:r>
            <a:rPr lang="sv-SE" sz="600" kern="1200" dirty="0">
              <a:solidFill>
                <a:schemeClr val="tx1"/>
              </a:solidFill>
            </a:rPr>
            <a:t>Ansvarig Herr Tony P</a:t>
          </a:r>
        </a:p>
        <a:p>
          <a:pPr marL="0" lvl="0" indent="0" algn="ctr" defTabSz="266700">
            <a:lnSpc>
              <a:spcPct val="90000"/>
            </a:lnSpc>
            <a:spcBef>
              <a:spcPct val="0"/>
            </a:spcBef>
            <a:spcAft>
              <a:spcPct val="35000"/>
            </a:spcAft>
            <a:buNone/>
          </a:pPr>
          <a:endParaRPr lang="sv-SE" sz="600" kern="1200" dirty="0">
            <a:solidFill>
              <a:schemeClr val="tx1"/>
            </a:solidFill>
          </a:endParaRPr>
        </a:p>
      </dsp:txBody>
      <dsp:txXfrm>
        <a:off x="4111929" y="3579467"/>
        <a:ext cx="884129" cy="480963"/>
      </dsp:txXfrm>
    </dsp:sp>
    <dsp:sp modelId="{6275E3C7-BB72-4AF2-ABE4-C6F06A5FBC1D}">
      <dsp:nvSpPr>
        <dsp:cNvPr id="0" name=""/>
        <dsp:cNvSpPr/>
      </dsp:nvSpPr>
      <dsp:spPr>
        <a:xfrm>
          <a:off x="4108071" y="4258115"/>
          <a:ext cx="926971" cy="409676"/>
        </a:xfrm>
        <a:prstGeom prst="rect">
          <a:avLst/>
        </a:prstGeom>
        <a:solidFill>
          <a:schemeClr val="tx2">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marL="0" lvl="0" indent="0" algn="ctr" defTabSz="266700">
            <a:lnSpc>
              <a:spcPct val="90000"/>
            </a:lnSpc>
            <a:spcBef>
              <a:spcPct val="0"/>
            </a:spcBef>
            <a:spcAft>
              <a:spcPct val="35000"/>
            </a:spcAft>
            <a:buNone/>
          </a:pPr>
          <a:r>
            <a:rPr lang="sv-SE" sz="600" b="1" kern="1200" dirty="0">
              <a:solidFill>
                <a:schemeClr val="tx1"/>
              </a:solidFill>
            </a:rPr>
            <a:t>D1, DJ</a:t>
          </a:r>
        </a:p>
        <a:p>
          <a:pPr marL="0" lvl="0" indent="0" algn="ctr" defTabSz="266700">
            <a:lnSpc>
              <a:spcPct val="90000"/>
            </a:lnSpc>
            <a:spcBef>
              <a:spcPct val="0"/>
            </a:spcBef>
            <a:spcAft>
              <a:spcPct val="35000"/>
            </a:spcAft>
            <a:buNone/>
          </a:pPr>
          <a:r>
            <a:rPr lang="sv-SE" sz="600" kern="1200" dirty="0">
              <a:solidFill>
                <a:schemeClr val="tx1"/>
              </a:solidFill>
            </a:rPr>
            <a:t>Ansvarig Dam</a:t>
          </a:r>
        </a:p>
      </dsp:txBody>
      <dsp:txXfrm>
        <a:off x="4108071" y="4258115"/>
        <a:ext cx="926971" cy="409676"/>
      </dsp:txXfrm>
    </dsp:sp>
    <dsp:sp modelId="{A63E1220-A4AE-44E7-ADE0-E58587668B9B}">
      <dsp:nvSpPr>
        <dsp:cNvPr id="0" name=""/>
        <dsp:cNvSpPr/>
      </dsp:nvSpPr>
      <dsp:spPr>
        <a:xfrm>
          <a:off x="4111510" y="4856275"/>
          <a:ext cx="950129" cy="818993"/>
        </a:xfrm>
        <a:prstGeom prst="rect">
          <a:avLst/>
        </a:prstGeom>
        <a:solidFill>
          <a:schemeClr val="tx2">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marL="0" lvl="0" indent="0" algn="ctr" defTabSz="266700">
            <a:lnSpc>
              <a:spcPct val="90000"/>
            </a:lnSpc>
            <a:spcBef>
              <a:spcPct val="0"/>
            </a:spcBef>
            <a:spcAft>
              <a:spcPct val="35000"/>
            </a:spcAft>
            <a:buNone/>
          </a:pPr>
          <a:r>
            <a:rPr lang="sv-SE" sz="600" b="1" kern="1200" dirty="0">
              <a:solidFill>
                <a:schemeClr val="tx1"/>
              </a:solidFill>
            </a:rPr>
            <a:t>Ungdom</a:t>
          </a:r>
        </a:p>
        <a:p>
          <a:pPr marL="0" lvl="0" indent="0" algn="ctr" defTabSz="266700">
            <a:lnSpc>
              <a:spcPct val="90000"/>
            </a:lnSpc>
            <a:spcBef>
              <a:spcPct val="0"/>
            </a:spcBef>
            <a:spcAft>
              <a:spcPct val="35000"/>
            </a:spcAft>
            <a:buNone/>
          </a:pPr>
          <a:r>
            <a:rPr lang="sv-SE" sz="600" kern="1200">
              <a:solidFill>
                <a:schemeClr val="tx1"/>
              </a:solidFill>
            </a:rPr>
            <a:t>Ungdomsansvarig </a:t>
          </a:r>
        </a:p>
        <a:p>
          <a:pPr marL="0" lvl="0" indent="0" algn="ctr" defTabSz="266700">
            <a:lnSpc>
              <a:spcPct val="90000"/>
            </a:lnSpc>
            <a:spcBef>
              <a:spcPct val="0"/>
            </a:spcBef>
            <a:spcAft>
              <a:spcPct val="35000"/>
            </a:spcAft>
            <a:buNone/>
          </a:pPr>
          <a:r>
            <a:rPr lang="sv-SE" sz="600" kern="1200">
              <a:solidFill>
                <a:schemeClr val="tx1"/>
              </a:solidFill>
            </a:rPr>
            <a:t>Niklas </a:t>
          </a:r>
          <a:r>
            <a:rPr lang="sv-SE" sz="600" kern="1200" dirty="0">
              <a:solidFill>
                <a:schemeClr val="tx1"/>
              </a:solidFill>
            </a:rPr>
            <a:t>Sterling </a:t>
          </a:r>
        </a:p>
        <a:p>
          <a:pPr marL="0" lvl="0" indent="0" algn="ctr" defTabSz="266700">
            <a:lnSpc>
              <a:spcPct val="90000"/>
            </a:lnSpc>
            <a:spcBef>
              <a:spcPct val="0"/>
            </a:spcBef>
            <a:spcAft>
              <a:spcPct val="35000"/>
            </a:spcAft>
            <a:buNone/>
          </a:pPr>
          <a:r>
            <a:rPr lang="sv-SE" sz="600" kern="1200" dirty="0">
              <a:solidFill>
                <a:schemeClr val="tx1"/>
              </a:solidFill>
            </a:rPr>
            <a:t>Maria Blomkvist</a:t>
          </a:r>
        </a:p>
      </dsp:txBody>
      <dsp:txXfrm>
        <a:off x="4111510" y="4856275"/>
        <a:ext cx="950129" cy="81899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6332"/>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sv-SE"/>
          </a:p>
        </p:txBody>
      </p:sp>
      <p:sp>
        <p:nvSpPr>
          <p:cNvPr id="3" name="Platshållare för datum 2"/>
          <p:cNvSpPr>
            <a:spLocks noGrp="1"/>
          </p:cNvSpPr>
          <p:nvPr>
            <p:ph type="dt" idx="1"/>
          </p:nvPr>
        </p:nvSpPr>
        <p:spPr>
          <a:xfrm>
            <a:off x="3850443" y="0"/>
            <a:ext cx="2945659" cy="496332"/>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A0AED254-139E-4444-9153-D4AF0F54E0FC}" type="datetimeFigureOut">
              <a:rPr lang="sv-SE"/>
              <a:pPr>
                <a:defRPr/>
              </a:pPr>
              <a:t>2024-09-09</a:t>
            </a:fld>
            <a:endParaRPr lang="sv-SE"/>
          </a:p>
        </p:txBody>
      </p:sp>
      <p:sp>
        <p:nvSpPr>
          <p:cNvPr id="4" name="Platshållare för bildobjekt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sv-SE" noProof="0"/>
          </a:p>
        </p:txBody>
      </p:sp>
      <p:sp>
        <p:nvSpPr>
          <p:cNvPr id="5" name="Platshållare för anteckninga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6" name="Platshållare för sidfot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sv-SE"/>
          </a:p>
        </p:txBody>
      </p:sp>
      <p:sp>
        <p:nvSpPr>
          <p:cNvPr id="7" name="Platshållare för bildnummer 6"/>
          <p:cNvSpPr>
            <a:spLocks noGrp="1"/>
          </p:cNvSpPr>
          <p:nvPr>
            <p:ph type="sldNum" sz="quarter" idx="5"/>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8DB8114-DA94-4AAC-B8F6-6C0A7F28852D}" type="slidenum">
              <a:rPr lang="sv-SE" altLang="sv-SE"/>
              <a:pPr/>
              <a:t>‹#›</a:t>
            </a:fld>
            <a:endParaRPr lang="sv-SE" altLang="sv-SE"/>
          </a:p>
        </p:txBody>
      </p:sp>
    </p:spTree>
    <p:extLst>
      <p:ext uri="{BB962C8B-B14F-4D97-AF65-F5344CB8AC3E}">
        <p14:creationId xmlns:p14="http://schemas.microsoft.com/office/powerpoint/2010/main" val="162587162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sv-SE" altLang="sv-SE"/>
          </a:p>
        </p:txBody>
      </p:sp>
      <p:sp>
        <p:nvSpPr>
          <p:cNvPr id="7172"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81CEAB5-FC11-4EA7-90DE-D83F77BF0C12}" type="slidenum">
              <a:rPr lang="sv-SE" altLang="sv-SE"/>
              <a:pPr/>
              <a:t>1</a:t>
            </a:fld>
            <a:endParaRPr lang="sv-SE" altLang="sv-SE"/>
          </a:p>
        </p:txBody>
      </p:sp>
    </p:spTree>
    <p:extLst>
      <p:ext uri="{BB962C8B-B14F-4D97-AF65-F5344CB8AC3E}">
        <p14:creationId xmlns:p14="http://schemas.microsoft.com/office/powerpoint/2010/main" val="1956748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lvl1pPr>
              <a:defRPr/>
            </a:lvl1pPr>
          </a:lstStyle>
          <a:p>
            <a:pPr>
              <a:defRPr/>
            </a:pPr>
            <a:fld id="{76DC694D-7E63-493B-B85D-70C216F856A8}" type="datetimeFigureOut">
              <a:rPr lang="sv-SE"/>
              <a:pPr>
                <a:defRPr/>
              </a:pPr>
              <a:t>2024-09-09</a:t>
            </a:fld>
            <a:endParaRPr lang="sv-SE" dirty="0"/>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7F2B044C-DF7B-46DC-93C3-DAFBA651A9DD}" type="slidenum">
              <a:rPr lang="sv-SE" altLang="sv-SE"/>
              <a:pPr/>
              <a:t>‹#›</a:t>
            </a:fld>
            <a:endParaRPr lang="sv-SE" altLang="sv-SE"/>
          </a:p>
        </p:txBody>
      </p:sp>
    </p:spTree>
    <p:extLst>
      <p:ext uri="{BB962C8B-B14F-4D97-AF65-F5344CB8AC3E}">
        <p14:creationId xmlns:p14="http://schemas.microsoft.com/office/powerpoint/2010/main" val="2021664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pPr>
              <a:defRPr/>
            </a:pPr>
            <a:fld id="{C85C632A-C308-430D-BDA4-DF7BDC010A53}" type="datetimeFigureOut">
              <a:rPr lang="sv-SE"/>
              <a:pPr>
                <a:defRPr/>
              </a:pPr>
              <a:t>2024-09-09</a:t>
            </a:fld>
            <a:endParaRPr lang="sv-SE" dirty="0"/>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B7BE68A9-0EBA-4DC8-B65B-ABDB41B7EEA7}" type="slidenum">
              <a:rPr lang="sv-SE" altLang="sv-SE"/>
              <a:pPr/>
              <a:t>‹#›</a:t>
            </a:fld>
            <a:endParaRPr lang="sv-SE" altLang="sv-SE"/>
          </a:p>
        </p:txBody>
      </p:sp>
    </p:spTree>
    <p:extLst>
      <p:ext uri="{BB962C8B-B14F-4D97-AF65-F5344CB8AC3E}">
        <p14:creationId xmlns:p14="http://schemas.microsoft.com/office/powerpoint/2010/main" val="2518493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pPr>
              <a:defRPr/>
            </a:pPr>
            <a:fld id="{AE58A065-1511-4545-8895-C33FC91E25B4}" type="datetimeFigureOut">
              <a:rPr lang="sv-SE"/>
              <a:pPr>
                <a:defRPr/>
              </a:pPr>
              <a:t>2024-09-09</a:t>
            </a:fld>
            <a:endParaRPr lang="sv-SE" dirty="0"/>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F471D328-9478-48B9-8837-59EA51F77D73}" type="slidenum">
              <a:rPr lang="sv-SE" altLang="sv-SE"/>
              <a:pPr/>
              <a:t>‹#›</a:t>
            </a:fld>
            <a:endParaRPr lang="sv-SE" altLang="sv-SE"/>
          </a:p>
        </p:txBody>
      </p:sp>
    </p:spTree>
    <p:extLst>
      <p:ext uri="{BB962C8B-B14F-4D97-AF65-F5344CB8AC3E}">
        <p14:creationId xmlns:p14="http://schemas.microsoft.com/office/powerpoint/2010/main" val="31604761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datum 3"/>
          <p:cNvSpPr>
            <a:spLocks noGrp="1"/>
          </p:cNvSpPr>
          <p:nvPr>
            <p:ph type="dt" sz="half" idx="10"/>
          </p:nvPr>
        </p:nvSpPr>
        <p:spPr/>
        <p:txBody>
          <a:bodyPr/>
          <a:lstStyle>
            <a:lvl1pPr>
              <a:defRPr/>
            </a:lvl1pPr>
          </a:lstStyle>
          <a:p>
            <a:pPr>
              <a:defRPr/>
            </a:pPr>
            <a:fld id="{99E7C92A-168C-4105-9102-98A12047D3FE}" type="datetimeFigureOut">
              <a:rPr lang="sv-SE"/>
              <a:pPr>
                <a:defRPr/>
              </a:pPr>
              <a:t>2024-09-09</a:t>
            </a:fld>
            <a:endParaRPr lang="sv-SE" dirty="0"/>
          </a:p>
        </p:txBody>
      </p:sp>
      <p:sp>
        <p:nvSpPr>
          <p:cNvPr id="4" name="Platshållare för sidfot 4"/>
          <p:cNvSpPr>
            <a:spLocks noGrp="1"/>
          </p:cNvSpPr>
          <p:nvPr>
            <p:ph type="ftr" sz="quarter" idx="11"/>
          </p:nvPr>
        </p:nvSpPr>
        <p:spPr/>
        <p:txBody>
          <a:bodyPr/>
          <a:lstStyle>
            <a:lvl1pPr>
              <a:defRPr/>
            </a:lvl1pPr>
          </a:lstStyle>
          <a:p>
            <a:pPr>
              <a:defRPr/>
            </a:pPr>
            <a:endParaRPr lang="sv-SE"/>
          </a:p>
        </p:txBody>
      </p:sp>
      <p:sp>
        <p:nvSpPr>
          <p:cNvPr id="5" name="Platshållare för bildnummer 5"/>
          <p:cNvSpPr>
            <a:spLocks noGrp="1"/>
          </p:cNvSpPr>
          <p:nvPr>
            <p:ph type="sldNum" sz="quarter" idx="12"/>
          </p:nvPr>
        </p:nvSpPr>
        <p:spPr/>
        <p:txBody>
          <a:bodyPr/>
          <a:lstStyle>
            <a:lvl1pPr>
              <a:defRPr/>
            </a:lvl1pPr>
          </a:lstStyle>
          <a:p>
            <a:fld id="{81C7F34A-38F6-4D9B-9843-A5A14BD1FD4D}" type="slidenum">
              <a:rPr lang="sv-SE" altLang="sv-SE"/>
              <a:pPr/>
              <a:t>‹#›</a:t>
            </a:fld>
            <a:endParaRPr lang="sv-SE" altLang="sv-SE"/>
          </a:p>
        </p:txBody>
      </p:sp>
    </p:spTree>
    <p:extLst>
      <p:ext uri="{BB962C8B-B14F-4D97-AF65-F5344CB8AC3E}">
        <p14:creationId xmlns:p14="http://schemas.microsoft.com/office/powerpoint/2010/main" val="9405356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lvl1pPr>
              <a:defRPr/>
            </a:lvl1pPr>
          </a:lstStyle>
          <a:p>
            <a:pPr>
              <a:defRPr/>
            </a:pPr>
            <a:fld id="{34CEC164-4583-423A-9A64-04FDA1514C6C}" type="datetimeFigureOut">
              <a:rPr lang="sv-SE"/>
              <a:pPr>
                <a:defRPr/>
              </a:pPr>
              <a:t>2024-09-09</a:t>
            </a:fld>
            <a:endParaRPr lang="sv-SE"/>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0DBED939-AE1A-47CE-A7BD-B24B62DEFA6F}" type="slidenum">
              <a:rPr lang="sv-SE" altLang="sv-SE"/>
              <a:pPr/>
              <a:t>‹#›</a:t>
            </a:fld>
            <a:endParaRPr lang="sv-SE" altLang="sv-SE"/>
          </a:p>
        </p:txBody>
      </p:sp>
    </p:spTree>
    <p:extLst>
      <p:ext uri="{BB962C8B-B14F-4D97-AF65-F5344CB8AC3E}">
        <p14:creationId xmlns:p14="http://schemas.microsoft.com/office/powerpoint/2010/main" val="34443710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pPr>
              <a:defRPr/>
            </a:pPr>
            <a:fld id="{7DE0A300-3254-49F9-A984-BCF479CADE4F}" type="datetimeFigureOut">
              <a:rPr lang="sv-SE"/>
              <a:pPr>
                <a:defRPr/>
              </a:pPr>
              <a:t>2024-09-09</a:t>
            </a:fld>
            <a:endParaRPr lang="sv-SE"/>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EC1C601D-9308-4970-9F44-66CA0FD6B5C0}" type="slidenum">
              <a:rPr lang="sv-SE" altLang="sv-SE"/>
              <a:pPr/>
              <a:t>‹#›</a:t>
            </a:fld>
            <a:endParaRPr lang="sv-SE" altLang="sv-SE"/>
          </a:p>
        </p:txBody>
      </p:sp>
    </p:spTree>
    <p:extLst>
      <p:ext uri="{BB962C8B-B14F-4D97-AF65-F5344CB8AC3E}">
        <p14:creationId xmlns:p14="http://schemas.microsoft.com/office/powerpoint/2010/main" val="1532388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lvl1pPr>
              <a:defRPr/>
            </a:lvl1pPr>
          </a:lstStyle>
          <a:p>
            <a:pPr>
              <a:defRPr/>
            </a:pPr>
            <a:fld id="{4CAFEE94-FB80-47B1-8858-85D11021B39D}" type="datetimeFigureOut">
              <a:rPr lang="sv-SE"/>
              <a:pPr>
                <a:defRPr/>
              </a:pPr>
              <a:t>2024-09-09</a:t>
            </a:fld>
            <a:endParaRPr lang="sv-SE"/>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D25459A5-8A50-453E-A5A6-54829BCAD99F}" type="slidenum">
              <a:rPr lang="sv-SE" altLang="sv-SE"/>
              <a:pPr/>
              <a:t>‹#›</a:t>
            </a:fld>
            <a:endParaRPr lang="sv-SE" altLang="sv-SE"/>
          </a:p>
        </p:txBody>
      </p:sp>
    </p:spTree>
    <p:extLst>
      <p:ext uri="{BB962C8B-B14F-4D97-AF65-F5344CB8AC3E}">
        <p14:creationId xmlns:p14="http://schemas.microsoft.com/office/powerpoint/2010/main" val="28364563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3"/>
          <p:cNvSpPr>
            <a:spLocks noGrp="1"/>
          </p:cNvSpPr>
          <p:nvPr>
            <p:ph type="dt" sz="half" idx="10"/>
          </p:nvPr>
        </p:nvSpPr>
        <p:spPr/>
        <p:txBody>
          <a:bodyPr/>
          <a:lstStyle>
            <a:lvl1pPr>
              <a:defRPr/>
            </a:lvl1pPr>
          </a:lstStyle>
          <a:p>
            <a:pPr>
              <a:defRPr/>
            </a:pPr>
            <a:fld id="{75174DFC-E798-4C0A-B792-571CA4C9FCC0}" type="datetimeFigureOut">
              <a:rPr lang="sv-SE"/>
              <a:pPr>
                <a:defRPr/>
              </a:pPr>
              <a:t>2024-09-09</a:t>
            </a:fld>
            <a:endParaRPr lang="sv-SE"/>
          </a:p>
        </p:txBody>
      </p:sp>
      <p:sp>
        <p:nvSpPr>
          <p:cNvPr id="6" name="Platshållare för sidfot 4"/>
          <p:cNvSpPr>
            <a:spLocks noGrp="1"/>
          </p:cNvSpPr>
          <p:nvPr>
            <p:ph type="ftr" sz="quarter" idx="11"/>
          </p:nvPr>
        </p:nvSpPr>
        <p:spPr/>
        <p:txBody>
          <a:bodyPr/>
          <a:lstStyle>
            <a:lvl1pPr>
              <a:defRPr/>
            </a:lvl1pPr>
          </a:lstStyle>
          <a:p>
            <a:pPr>
              <a:defRPr/>
            </a:pPr>
            <a:endParaRPr lang="sv-SE"/>
          </a:p>
        </p:txBody>
      </p:sp>
      <p:sp>
        <p:nvSpPr>
          <p:cNvPr id="7" name="Platshållare för bildnummer 5"/>
          <p:cNvSpPr>
            <a:spLocks noGrp="1"/>
          </p:cNvSpPr>
          <p:nvPr>
            <p:ph type="sldNum" sz="quarter" idx="12"/>
          </p:nvPr>
        </p:nvSpPr>
        <p:spPr/>
        <p:txBody>
          <a:bodyPr/>
          <a:lstStyle>
            <a:lvl1pPr>
              <a:defRPr/>
            </a:lvl1pPr>
          </a:lstStyle>
          <a:p>
            <a:fld id="{F05BEA3B-2568-47DC-9F58-29FCB1F2FFB1}" type="slidenum">
              <a:rPr lang="sv-SE" altLang="sv-SE"/>
              <a:pPr/>
              <a:t>‹#›</a:t>
            </a:fld>
            <a:endParaRPr lang="sv-SE" altLang="sv-SE"/>
          </a:p>
        </p:txBody>
      </p:sp>
    </p:spTree>
    <p:extLst>
      <p:ext uri="{BB962C8B-B14F-4D97-AF65-F5344CB8AC3E}">
        <p14:creationId xmlns:p14="http://schemas.microsoft.com/office/powerpoint/2010/main" val="33711403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3"/>
          <p:cNvSpPr>
            <a:spLocks noGrp="1"/>
          </p:cNvSpPr>
          <p:nvPr>
            <p:ph type="dt" sz="half" idx="10"/>
          </p:nvPr>
        </p:nvSpPr>
        <p:spPr/>
        <p:txBody>
          <a:bodyPr/>
          <a:lstStyle>
            <a:lvl1pPr>
              <a:defRPr/>
            </a:lvl1pPr>
          </a:lstStyle>
          <a:p>
            <a:pPr>
              <a:defRPr/>
            </a:pPr>
            <a:fld id="{B305E7FC-0118-491C-9627-6E744C3C85CA}" type="datetimeFigureOut">
              <a:rPr lang="sv-SE"/>
              <a:pPr>
                <a:defRPr/>
              </a:pPr>
              <a:t>2024-09-09</a:t>
            </a:fld>
            <a:endParaRPr lang="sv-SE"/>
          </a:p>
        </p:txBody>
      </p:sp>
      <p:sp>
        <p:nvSpPr>
          <p:cNvPr id="8" name="Platshållare för sidfot 4"/>
          <p:cNvSpPr>
            <a:spLocks noGrp="1"/>
          </p:cNvSpPr>
          <p:nvPr>
            <p:ph type="ftr" sz="quarter" idx="11"/>
          </p:nvPr>
        </p:nvSpPr>
        <p:spPr/>
        <p:txBody>
          <a:bodyPr/>
          <a:lstStyle>
            <a:lvl1pPr>
              <a:defRPr/>
            </a:lvl1pPr>
          </a:lstStyle>
          <a:p>
            <a:pPr>
              <a:defRPr/>
            </a:pPr>
            <a:endParaRPr lang="sv-SE"/>
          </a:p>
        </p:txBody>
      </p:sp>
      <p:sp>
        <p:nvSpPr>
          <p:cNvPr id="9" name="Platshållare för bildnummer 5"/>
          <p:cNvSpPr>
            <a:spLocks noGrp="1"/>
          </p:cNvSpPr>
          <p:nvPr>
            <p:ph type="sldNum" sz="quarter" idx="12"/>
          </p:nvPr>
        </p:nvSpPr>
        <p:spPr/>
        <p:txBody>
          <a:bodyPr/>
          <a:lstStyle>
            <a:lvl1pPr>
              <a:defRPr/>
            </a:lvl1pPr>
          </a:lstStyle>
          <a:p>
            <a:fld id="{6F03DA30-055B-4000-A0A3-04267E6EFFC1}" type="slidenum">
              <a:rPr lang="sv-SE" altLang="sv-SE"/>
              <a:pPr/>
              <a:t>‹#›</a:t>
            </a:fld>
            <a:endParaRPr lang="sv-SE" altLang="sv-SE"/>
          </a:p>
        </p:txBody>
      </p:sp>
    </p:spTree>
    <p:extLst>
      <p:ext uri="{BB962C8B-B14F-4D97-AF65-F5344CB8AC3E}">
        <p14:creationId xmlns:p14="http://schemas.microsoft.com/office/powerpoint/2010/main" val="36252784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3"/>
          <p:cNvSpPr>
            <a:spLocks noGrp="1"/>
          </p:cNvSpPr>
          <p:nvPr>
            <p:ph type="dt" sz="half" idx="10"/>
          </p:nvPr>
        </p:nvSpPr>
        <p:spPr/>
        <p:txBody>
          <a:bodyPr/>
          <a:lstStyle>
            <a:lvl1pPr>
              <a:defRPr/>
            </a:lvl1pPr>
          </a:lstStyle>
          <a:p>
            <a:pPr>
              <a:defRPr/>
            </a:pPr>
            <a:fld id="{CF346F04-3E59-47E2-BDCB-845A3110F069}" type="datetimeFigureOut">
              <a:rPr lang="sv-SE"/>
              <a:pPr>
                <a:defRPr/>
              </a:pPr>
              <a:t>2024-09-09</a:t>
            </a:fld>
            <a:endParaRPr lang="sv-SE"/>
          </a:p>
        </p:txBody>
      </p:sp>
      <p:sp>
        <p:nvSpPr>
          <p:cNvPr id="4" name="Platshållare för sidfot 4"/>
          <p:cNvSpPr>
            <a:spLocks noGrp="1"/>
          </p:cNvSpPr>
          <p:nvPr>
            <p:ph type="ftr" sz="quarter" idx="11"/>
          </p:nvPr>
        </p:nvSpPr>
        <p:spPr/>
        <p:txBody>
          <a:bodyPr/>
          <a:lstStyle>
            <a:lvl1pPr>
              <a:defRPr/>
            </a:lvl1pPr>
          </a:lstStyle>
          <a:p>
            <a:pPr>
              <a:defRPr/>
            </a:pPr>
            <a:endParaRPr lang="sv-SE"/>
          </a:p>
        </p:txBody>
      </p:sp>
      <p:sp>
        <p:nvSpPr>
          <p:cNvPr id="5" name="Platshållare för bildnummer 5"/>
          <p:cNvSpPr>
            <a:spLocks noGrp="1"/>
          </p:cNvSpPr>
          <p:nvPr>
            <p:ph type="sldNum" sz="quarter" idx="12"/>
          </p:nvPr>
        </p:nvSpPr>
        <p:spPr/>
        <p:txBody>
          <a:bodyPr/>
          <a:lstStyle>
            <a:lvl1pPr>
              <a:defRPr/>
            </a:lvl1pPr>
          </a:lstStyle>
          <a:p>
            <a:fld id="{D6E2520D-CB62-4846-A246-EA68C8A381F0}" type="slidenum">
              <a:rPr lang="sv-SE" altLang="sv-SE"/>
              <a:pPr/>
              <a:t>‹#›</a:t>
            </a:fld>
            <a:endParaRPr lang="sv-SE" altLang="sv-SE"/>
          </a:p>
        </p:txBody>
      </p:sp>
    </p:spTree>
    <p:extLst>
      <p:ext uri="{BB962C8B-B14F-4D97-AF65-F5344CB8AC3E}">
        <p14:creationId xmlns:p14="http://schemas.microsoft.com/office/powerpoint/2010/main" val="35575721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3"/>
          <p:cNvSpPr>
            <a:spLocks noGrp="1"/>
          </p:cNvSpPr>
          <p:nvPr>
            <p:ph type="dt" sz="half" idx="10"/>
          </p:nvPr>
        </p:nvSpPr>
        <p:spPr/>
        <p:txBody>
          <a:bodyPr/>
          <a:lstStyle>
            <a:lvl1pPr>
              <a:defRPr/>
            </a:lvl1pPr>
          </a:lstStyle>
          <a:p>
            <a:pPr>
              <a:defRPr/>
            </a:pPr>
            <a:fld id="{9074713A-49C5-40AC-9CF5-085DF2449DC5}" type="datetimeFigureOut">
              <a:rPr lang="sv-SE"/>
              <a:pPr>
                <a:defRPr/>
              </a:pPr>
              <a:t>2024-09-09</a:t>
            </a:fld>
            <a:endParaRPr lang="sv-SE"/>
          </a:p>
        </p:txBody>
      </p:sp>
      <p:sp>
        <p:nvSpPr>
          <p:cNvPr id="4" name="Platshållare för sidfot 4"/>
          <p:cNvSpPr>
            <a:spLocks noGrp="1"/>
          </p:cNvSpPr>
          <p:nvPr>
            <p:ph type="ftr" sz="quarter" idx="11"/>
          </p:nvPr>
        </p:nvSpPr>
        <p:spPr/>
        <p:txBody>
          <a:bodyPr/>
          <a:lstStyle>
            <a:lvl1pPr>
              <a:defRPr/>
            </a:lvl1pPr>
          </a:lstStyle>
          <a:p>
            <a:pPr>
              <a:defRPr/>
            </a:pPr>
            <a:endParaRPr lang="sv-SE"/>
          </a:p>
        </p:txBody>
      </p:sp>
      <p:sp>
        <p:nvSpPr>
          <p:cNvPr id="5" name="Platshållare för bildnummer 5"/>
          <p:cNvSpPr>
            <a:spLocks noGrp="1"/>
          </p:cNvSpPr>
          <p:nvPr>
            <p:ph type="sldNum" sz="quarter" idx="12"/>
          </p:nvPr>
        </p:nvSpPr>
        <p:spPr/>
        <p:txBody>
          <a:bodyPr/>
          <a:lstStyle>
            <a:lvl1pPr>
              <a:defRPr/>
            </a:lvl1pPr>
          </a:lstStyle>
          <a:p>
            <a:fld id="{3E8BFC81-DFE2-486B-A716-E8886542D948}" type="slidenum">
              <a:rPr lang="sv-SE" altLang="sv-SE"/>
              <a:pPr/>
              <a:t>‹#›</a:t>
            </a:fld>
            <a:endParaRPr lang="sv-SE" altLang="sv-SE"/>
          </a:p>
        </p:txBody>
      </p:sp>
    </p:spTree>
    <p:extLst>
      <p:ext uri="{BB962C8B-B14F-4D97-AF65-F5344CB8AC3E}">
        <p14:creationId xmlns:p14="http://schemas.microsoft.com/office/powerpoint/2010/main" val="4199410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pPr>
              <a:defRPr/>
            </a:pPr>
            <a:fld id="{27AD40D2-52DF-42DC-9479-005DBC71086F}" type="datetimeFigureOut">
              <a:rPr lang="sv-SE"/>
              <a:pPr>
                <a:defRPr/>
              </a:pPr>
              <a:t>2024-09-09</a:t>
            </a:fld>
            <a:endParaRPr lang="sv-SE" dirty="0"/>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857D7FB5-F016-412D-ACE5-FB2CD9E0AC8F}" type="slidenum">
              <a:rPr lang="sv-SE" altLang="sv-SE"/>
              <a:pPr/>
              <a:t>‹#›</a:t>
            </a:fld>
            <a:endParaRPr lang="sv-SE" altLang="sv-SE"/>
          </a:p>
        </p:txBody>
      </p:sp>
    </p:spTree>
    <p:extLst>
      <p:ext uri="{BB962C8B-B14F-4D97-AF65-F5344CB8AC3E}">
        <p14:creationId xmlns:p14="http://schemas.microsoft.com/office/powerpoint/2010/main" val="10009219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Anpassad layou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3"/>
          <p:cNvSpPr>
            <a:spLocks noGrp="1"/>
          </p:cNvSpPr>
          <p:nvPr>
            <p:ph type="dt" sz="half" idx="10"/>
          </p:nvPr>
        </p:nvSpPr>
        <p:spPr/>
        <p:txBody>
          <a:bodyPr/>
          <a:lstStyle>
            <a:lvl1pPr>
              <a:defRPr/>
            </a:lvl1pPr>
          </a:lstStyle>
          <a:p>
            <a:pPr>
              <a:defRPr/>
            </a:pPr>
            <a:fld id="{B47A547F-3FDE-43AA-B58F-5C1E6CF31291}" type="datetimeFigureOut">
              <a:rPr lang="sv-SE"/>
              <a:pPr>
                <a:defRPr/>
              </a:pPr>
              <a:t>2024-09-09</a:t>
            </a:fld>
            <a:endParaRPr lang="sv-SE"/>
          </a:p>
        </p:txBody>
      </p:sp>
      <p:sp>
        <p:nvSpPr>
          <p:cNvPr id="4" name="Platshållare för sidfot 4"/>
          <p:cNvSpPr>
            <a:spLocks noGrp="1"/>
          </p:cNvSpPr>
          <p:nvPr>
            <p:ph type="ftr" sz="quarter" idx="11"/>
          </p:nvPr>
        </p:nvSpPr>
        <p:spPr/>
        <p:txBody>
          <a:bodyPr/>
          <a:lstStyle>
            <a:lvl1pPr>
              <a:defRPr/>
            </a:lvl1pPr>
          </a:lstStyle>
          <a:p>
            <a:pPr>
              <a:defRPr/>
            </a:pPr>
            <a:endParaRPr lang="sv-SE"/>
          </a:p>
        </p:txBody>
      </p:sp>
      <p:sp>
        <p:nvSpPr>
          <p:cNvPr id="5" name="Platshållare för bildnummer 5"/>
          <p:cNvSpPr>
            <a:spLocks noGrp="1"/>
          </p:cNvSpPr>
          <p:nvPr>
            <p:ph type="sldNum" sz="quarter" idx="12"/>
          </p:nvPr>
        </p:nvSpPr>
        <p:spPr/>
        <p:txBody>
          <a:bodyPr/>
          <a:lstStyle>
            <a:lvl1pPr>
              <a:defRPr/>
            </a:lvl1pPr>
          </a:lstStyle>
          <a:p>
            <a:fld id="{CEAC140D-D987-40F6-98E4-96A123D95C34}" type="slidenum">
              <a:rPr lang="sv-SE" altLang="sv-SE"/>
              <a:pPr/>
              <a:t>‹#›</a:t>
            </a:fld>
            <a:endParaRPr lang="sv-SE" altLang="sv-SE"/>
          </a:p>
        </p:txBody>
      </p:sp>
    </p:spTree>
    <p:extLst>
      <p:ext uri="{BB962C8B-B14F-4D97-AF65-F5344CB8AC3E}">
        <p14:creationId xmlns:p14="http://schemas.microsoft.com/office/powerpoint/2010/main" val="27932470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3"/>
          <p:cNvSpPr>
            <a:spLocks noGrp="1"/>
          </p:cNvSpPr>
          <p:nvPr>
            <p:ph type="dt" sz="half" idx="10"/>
          </p:nvPr>
        </p:nvSpPr>
        <p:spPr/>
        <p:txBody>
          <a:bodyPr/>
          <a:lstStyle>
            <a:lvl1pPr>
              <a:defRPr/>
            </a:lvl1pPr>
          </a:lstStyle>
          <a:p>
            <a:pPr>
              <a:defRPr/>
            </a:pPr>
            <a:fld id="{703F1140-7D9C-4BAF-91E9-2F11D284410F}" type="datetimeFigureOut">
              <a:rPr lang="sv-SE"/>
              <a:pPr>
                <a:defRPr/>
              </a:pPr>
              <a:t>2024-09-09</a:t>
            </a:fld>
            <a:endParaRPr lang="sv-SE"/>
          </a:p>
        </p:txBody>
      </p:sp>
      <p:sp>
        <p:nvSpPr>
          <p:cNvPr id="3" name="Platshållare för sidfot 4"/>
          <p:cNvSpPr>
            <a:spLocks noGrp="1"/>
          </p:cNvSpPr>
          <p:nvPr>
            <p:ph type="ftr" sz="quarter" idx="11"/>
          </p:nvPr>
        </p:nvSpPr>
        <p:spPr/>
        <p:txBody>
          <a:bodyPr/>
          <a:lstStyle>
            <a:lvl1pPr>
              <a:defRPr/>
            </a:lvl1pPr>
          </a:lstStyle>
          <a:p>
            <a:pPr>
              <a:defRPr/>
            </a:pPr>
            <a:endParaRPr lang="sv-SE"/>
          </a:p>
        </p:txBody>
      </p:sp>
      <p:sp>
        <p:nvSpPr>
          <p:cNvPr id="4" name="Platshållare för bildnummer 5"/>
          <p:cNvSpPr>
            <a:spLocks noGrp="1"/>
          </p:cNvSpPr>
          <p:nvPr>
            <p:ph type="sldNum" sz="quarter" idx="12"/>
          </p:nvPr>
        </p:nvSpPr>
        <p:spPr/>
        <p:txBody>
          <a:bodyPr/>
          <a:lstStyle>
            <a:lvl1pPr>
              <a:defRPr/>
            </a:lvl1pPr>
          </a:lstStyle>
          <a:p>
            <a:fld id="{251BE5AE-FFE1-4624-A1C0-AA815506B4F4}" type="slidenum">
              <a:rPr lang="sv-SE" altLang="sv-SE"/>
              <a:pPr/>
              <a:t>‹#›</a:t>
            </a:fld>
            <a:endParaRPr lang="sv-SE" altLang="sv-SE"/>
          </a:p>
        </p:txBody>
      </p:sp>
    </p:spTree>
    <p:extLst>
      <p:ext uri="{BB962C8B-B14F-4D97-AF65-F5344CB8AC3E}">
        <p14:creationId xmlns:p14="http://schemas.microsoft.com/office/powerpoint/2010/main" val="2082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3"/>
          <p:cNvSpPr>
            <a:spLocks noGrp="1"/>
          </p:cNvSpPr>
          <p:nvPr>
            <p:ph type="dt" sz="half" idx="10"/>
          </p:nvPr>
        </p:nvSpPr>
        <p:spPr/>
        <p:txBody>
          <a:bodyPr/>
          <a:lstStyle>
            <a:lvl1pPr>
              <a:defRPr/>
            </a:lvl1pPr>
          </a:lstStyle>
          <a:p>
            <a:pPr>
              <a:defRPr/>
            </a:pPr>
            <a:fld id="{B53B342E-88ED-475F-8A68-7193A94E525C}" type="datetimeFigureOut">
              <a:rPr lang="sv-SE"/>
              <a:pPr>
                <a:defRPr/>
              </a:pPr>
              <a:t>2024-09-09</a:t>
            </a:fld>
            <a:endParaRPr lang="sv-SE"/>
          </a:p>
        </p:txBody>
      </p:sp>
      <p:sp>
        <p:nvSpPr>
          <p:cNvPr id="6" name="Platshållare för sidfot 4"/>
          <p:cNvSpPr>
            <a:spLocks noGrp="1"/>
          </p:cNvSpPr>
          <p:nvPr>
            <p:ph type="ftr" sz="quarter" idx="11"/>
          </p:nvPr>
        </p:nvSpPr>
        <p:spPr/>
        <p:txBody>
          <a:bodyPr/>
          <a:lstStyle>
            <a:lvl1pPr>
              <a:defRPr/>
            </a:lvl1pPr>
          </a:lstStyle>
          <a:p>
            <a:pPr>
              <a:defRPr/>
            </a:pPr>
            <a:endParaRPr lang="sv-SE"/>
          </a:p>
        </p:txBody>
      </p:sp>
      <p:sp>
        <p:nvSpPr>
          <p:cNvPr id="7" name="Platshållare för bildnummer 5"/>
          <p:cNvSpPr>
            <a:spLocks noGrp="1"/>
          </p:cNvSpPr>
          <p:nvPr>
            <p:ph type="sldNum" sz="quarter" idx="12"/>
          </p:nvPr>
        </p:nvSpPr>
        <p:spPr/>
        <p:txBody>
          <a:bodyPr/>
          <a:lstStyle>
            <a:lvl1pPr>
              <a:defRPr/>
            </a:lvl1pPr>
          </a:lstStyle>
          <a:p>
            <a:fld id="{2CDCB6FB-9DCC-4BD2-96EB-B953A981ADB0}" type="slidenum">
              <a:rPr lang="sv-SE" altLang="sv-SE"/>
              <a:pPr/>
              <a:t>‹#›</a:t>
            </a:fld>
            <a:endParaRPr lang="sv-SE" altLang="sv-SE"/>
          </a:p>
        </p:txBody>
      </p:sp>
    </p:spTree>
    <p:extLst>
      <p:ext uri="{BB962C8B-B14F-4D97-AF65-F5344CB8AC3E}">
        <p14:creationId xmlns:p14="http://schemas.microsoft.com/office/powerpoint/2010/main" val="22396782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3"/>
          <p:cNvSpPr>
            <a:spLocks noGrp="1"/>
          </p:cNvSpPr>
          <p:nvPr>
            <p:ph type="dt" sz="half" idx="10"/>
          </p:nvPr>
        </p:nvSpPr>
        <p:spPr/>
        <p:txBody>
          <a:bodyPr/>
          <a:lstStyle>
            <a:lvl1pPr>
              <a:defRPr/>
            </a:lvl1pPr>
          </a:lstStyle>
          <a:p>
            <a:pPr>
              <a:defRPr/>
            </a:pPr>
            <a:fld id="{68D872B0-E1BC-4005-B130-6806576EED43}" type="datetimeFigureOut">
              <a:rPr lang="sv-SE"/>
              <a:pPr>
                <a:defRPr/>
              </a:pPr>
              <a:t>2024-09-09</a:t>
            </a:fld>
            <a:endParaRPr lang="sv-SE"/>
          </a:p>
        </p:txBody>
      </p:sp>
      <p:sp>
        <p:nvSpPr>
          <p:cNvPr id="6" name="Platshållare för sidfot 4"/>
          <p:cNvSpPr>
            <a:spLocks noGrp="1"/>
          </p:cNvSpPr>
          <p:nvPr>
            <p:ph type="ftr" sz="quarter" idx="11"/>
          </p:nvPr>
        </p:nvSpPr>
        <p:spPr/>
        <p:txBody>
          <a:bodyPr/>
          <a:lstStyle>
            <a:lvl1pPr>
              <a:defRPr/>
            </a:lvl1pPr>
          </a:lstStyle>
          <a:p>
            <a:pPr>
              <a:defRPr/>
            </a:pPr>
            <a:endParaRPr lang="sv-SE"/>
          </a:p>
        </p:txBody>
      </p:sp>
      <p:sp>
        <p:nvSpPr>
          <p:cNvPr id="7" name="Platshållare för bildnummer 5"/>
          <p:cNvSpPr>
            <a:spLocks noGrp="1"/>
          </p:cNvSpPr>
          <p:nvPr>
            <p:ph type="sldNum" sz="quarter" idx="12"/>
          </p:nvPr>
        </p:nvSpPr>
        <p:spPr/>
        <p:txBody>
          <a:bodyPr/>
          <a:lstStyle>
            <a:lvl1pPr>
              <a:defRPr/>
            </a:lvl1pPr>
          </a:lstStyle>
          <a:p>
            <a:fld id="{8D1FDA6A-45BB-448B-BC0B-B3D711AE7EA4}" type="slidenum">
              <a:rPr lang="sv-SE" altLang="sv-SE"/>
              <a:pPr/>
              <a:t>‹#›</a:t>
            </a:fld>
            <a:endParaRPr lang="sv-SE" altLang="sv-SE"/>
          </a:p>
        </p:txBody>
      </p:sp>
    </p:spTree>
    <p:extLst>
      <p:ext uri="{BB962C8B-B14F-4D97-AF65-F5344CB8AC3E}">
        <p14:creationId xmlns:p14="http://schemas.microsoft.com/office/powerpoint/2010/main" val="26826573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pPr>
              <a:defRPr/>
            </a:pPr>
            <a:fld id="{767CAF90-1F23-40D1-B0C5-E508AA0A1075}" type="datetimeFigureOut">
              <a:rPr lang="sv-SE"/>
              <a:pPr>
                <a:defRPr/>
              </a:pPr>
              <a:t>2024-09-09</a:t>
            </a:fld>
            <a:endParaRPr lang="sv-SE"/>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7D391087-9077-48CF-B548-33283D364D88}" type="slidenum">
              <a:rPr lang="sv-SE" altLang="sv-SE"/>
              <a:pPr/>
              <a:t>‹#›</a:t>
            </a:fld>
            <a:endParaRPr lang="sv-SE" altLang="sv-SE"/>
          </a:p>
        </p:txBody>
      </p:sp>
    </p:spTree>
    <p:extLst>
      <p:ext uri="{BB962C8B-B14F-4D97-AF65-F5344CB8AC3E}">
        <p14:creationId xmlns:p14="http://schemas.microsoft.com/office/powerpoint/2010/main" val="17658030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pPr>
              <a:defRPr/>
            </a:pPr>
            <a:fld id="{1958A459-A8FB-4A9F-8729-F24FD600D3FC}" type="datetimeFigureOut">
              <a:rPr lang="sv-SE"/>
              <a:pPr>
                <a:defRPr/>
              </a:pPr>
              <a:t>2024-09-09</a:t>
            </a:fld>
            <a:endParaRPr lang="sv-SE"/>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57A45F5A-7132-47E0-AD2C-49770FE4BD81}" type="slidenum">
              <a:rPr lang="sv-SE" altLang="sv-SE"/>
              <a:pPr/>
              <a:t>‹#›</a:t>
            </a:fld>
            <a:endParaRPr lang="sv-SE" altLang="sv-SE"/>
          </a:p>
        </p:txBody>
      </p:sp>
    </p:spTree>
    <p:extLst>
      <p:ext uri="{BB962C8B-B14F-4D97-AF65-F5344CB8AC3E}">
        <p14:creationId xmlns:p14="http://schemas.microsoft.com/office/powerpoint/2010/main" val="1466187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lvl1pPr>
              <a:defRPr/>
            </a:lvl1pPr>
          </a:lstStyle>
          <a:p>
            <a:pPr>
              <a:defRPr/>
            </a:pPr>
            <a:fld id="{898713BC-5FFD-4AA1-BF9E-4006C381E422}" type="datetimeFigureOut">
              <a:rPr lang="sv-SE"/>
              <a:pPr>
                <a:defRPr/>
              </a:pPr>
              <a:t>2024-09-09</a:t>
            </a:fld>
            <a:endParaRPr lang="sv-SE"/>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FDB5BBCD-9763-4BA4-99AA-56DA3578996E}" type="slidenum">
              <a:rPr lang="sv-SE" altLang="sv-SE"/>
              <a:pPr/>
              <a:t>‹#›</a:t>
            </a:fld>
            <a:endParaRPr lang="sv-SE" altLang="sv-SE"/>
          </a:p>
        </p:txBody>
      </p:sp>
    </p:spTree>
    <p:extLst>
      <p:ext uri="{BB962C8B-B14F-4D97-AF65-F5344CB8AC3E}">
        <p14:creationId xmlns:p14="http://schemas.microsoft.com/office/powerpoint/2010/main" val="33720743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pPr>
              <a:defRPr/>
            </a:pPr>
            <a:fld id="{81DEAA7C-BBE7-45C6-B6E5-DA8FE974ECC9}" type="datetimeFigureOut">
              <a:rPr lang="sv-SE"/>
              <a:pPr>
                <a:defRPr/>
              </a:pPr>
              <a:t>2024-09-09</a:t>
            </a:fld>
            <a:endParaRPr lang="sv-SE"/>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7B45D544-C98C-4816-B43B-50FD44ABFE91}" type="slidenum">
              <a:rPr lang="sv-SE" altLang="sv-SE"/>
              <a:pPr/>
              <a:t>‹#›</a:t>
            </a:fld>
            <a:endParaRPr lang="sv-SE" altLang="sv-SE"/>
          </a:p>
        </p:txBody>
      </p:sp>
    </p:spTree>
    <p:extLst>
      <p:ext uri="{BB962C8B-B14F-4D97-AF65-F5344CB8AC3E}">
        <p14:creationId xmlns:p14="http://schemas.microsoft.com/office/powerpoint/2010/main" val="31231510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lvl1pPr>
              <a:defRPr/>
            </a:lvl1pPr>
          </a:lstStyle>
          <a:p>
            <a:pPr>
              <a:defRPr/>
            </a:pPr>
            <a:fld id="{B21ADB0D-8F16-4B2A-BEAB-DCE67F6FFF73}" type="datetimeFigureOut">
              <a:rPr lang="sv-SE"/>
              <a:pPr>
                <a:defRPr/>
              </a:pPr>
              <a:t>2024-09-09</a:t>
            </a:fld>
            <a:endParaRPr lang="sv-SE"/>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5E557C03-27D9-44F4-8015-EB18C4C91EC0}" type="slidenum">
              <a:rPr lang="sv-SE" altLang="sv-SE"/>
              <a:pPr/>
              <a:t>‹#›</a:t>
            </a:fld>
            <a:endParaRPr lang="sv-SE" altLang="sv-SE"/>
          </a:p>
        </p:txBody>
      </p:sp>
    </p:spTree>
    <p:extLst>
      <p:ext uri="{BB962C8B-B14F-4D97-AF65-F5344CB8AC3E}">
        <p14:creationId xmlns:p14="http://schemas.microsoft.com/office/powerpoint/2010/main" val="194121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3"/>
          <p:cNvSpPr>
            <a:spLocks noGrp="1"/>
          </p:cNvSpPr>
          <p:nvPr>
            <p:ph type="dt" sz="half" idx="10"/>
          </p:nvPr>
        </p:nvSpPr>
        <p:spPr/>
        <p:txBody>
          <a:bodyPr/>
          <a:lstStyle>
            <a:lvl1pPr>
              <a:defRPr/>
            </a:lvl1pPr>
          </a:lstStyle>
          <a:p>
            <a:pPr>
              <a:defRPr/>
            </a:pPr>
            <a:fld id="{86374855-4581-471E-BBB0-9FCF9A1C3E63}" type="datetimeFigureOut">
              <a:rPr lang="sv-SE"/>
              <a:pPr>
                <a:defRPr/>
              </a:pPr>
              <a:t>2024-09-09</a:t>
            </a:fld>
            <a:endParaRPr lang="sv-SE"/>
          </a:p>
        </p:txBody>
      </p:sp>
      <p:sp>
        <p:nvSpPr>
          <p:cNvPr id="6" name="Platshållare för sidfot 4"/>
          <p:cNvSpPr>
            <a:spLocks noGrp="1"/>
          </p:cNvSpPr>
          <p:nvPr>
            <p:ph type="ftr" sz="quarter" idx="11"/>
          </p:nvPr>
        </p:nvSpPr>
        <p:spPr/>
        <p:txBody>
          <a:bodyPr/>
          <a:lstStyle>
            <a:lvl1pPr>
              <a:defRPr/>
            </a:lvl1pPr>
          </a:lstStyle>
          <a:p>
            <a:pPr>
              <a:defRPr/>
            </a:pPr>
            <a:endParaRPr lang="sv-SE"/>
          </a:p>
        </p:txBody>
      </p:sp>
      <p:sp>
        <p:nvSpPr>
          <p:cNvPr id="7" name="Platshållare för bildnummer 5"/>
          <p:cNvSpPr>
            <a:spLocks noGrp="1"/>
          </p:cNvSpPr>
          <p:nvPr>
            <p:ph type="sldNum" sz="quarter" idx="12"/>
          </p:nvPr>
        </p:nvSpPr>
        <p:spPr/>
        <p:txBody>
          <a:bodyPr/>
          <a:lstStyle>
            <a:lvl1pPr>
              <a:defRPr/>
            </a:lvl1pPr>
          </a:lstStyle>
          <a:p>
            <a:fld id="{E93DB5F0-2639-41AE-A4A0-241C2A8117AA}" type="slidenum">
              <a:rPr lang="sv-SE" altLang="sv-SE"/>
              <a:pPr/>
              <a:t>‹#›</a:t>
            </a:fld>
            <a:endParaRPr lang="sv-SE" altLang="sv-SE"/>
          </a:p>
        </p:txBody>
      </p:sp>
    </p:spTree>
    <p:extLst>
      <p:ext uri="{BB962C8B-B14F-4D97-AF65-F5344CB8AC3E}">
        <p14:creationId xmlns:p14="http://schemas.microsoft.com/office/powerpoint/2010/main" val="4242044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lvl1pPr>
              <a:defRPr/>
            </a:lvl1pPr>
          </a:lstStyle>
          <a:p>
            <a:pPr>
              <a:defRPr/>
            </a:pPr>
            <a:fld id="{579A9270-DD87-4C66-8901-D5A732FC0FB1}" type="datetimeFigureOut">
              <a:rPr lang="sv-SE"/>
              <a:pPr>
                <a:defRPr/>
              </a:pPr>
              <a:t>2024-09-09</a:t>
            </a:fld>
            <a:endParaRPr lang="sv-SE" dirty="0"/>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E90D1136-8FB7-4EF7-A924-33194EDD09E7}" type="slidenum">
              <a:rPr lang="sv-SE" altLang="sv-SE"/>
              <a:pPr/>
              <a:t>‹#›</a:t>
            </a:fld>
            <a:endParaRPr lang="sv-SE" altLang="sv-SE"/>
          </a:p>
        </p:txBody>
      </p:sp>
    </p:spTree>
    <p:extLst>
      <p:ext uri="{BB962C8B-B14F-4D97-AF65-F5344CB8AC3E}">
        <p14:creationId xmlns:p14="http://schemas.microsoft.com/office/powerpoint/2010/main" val="387453074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3"/>
          <p:cNvSpPr>
            <a:spLocks noGrp="1"/>
          </p:cNvSpPr>
          <p:nvPr>
            <p:ph type="dt" sz="half" idx="10"/>
          </p:nvPr>
        </p:nvSpPr>
        <p:spPr/>
        <p:txBody>
          <a:bodyPr/>
          <a:lstStyle>
            <a:lvl1pPr>
              <a:defRPr/>
            </a:lvl1pPr>
          </a:lstStyle>
          <a:p>
            <a:pPr>
              <a:defRPr/>
            </a:pPr>
            <a:fld id="{6BD408F1-D8AF-4FFB-B7EA-527B18078EF7}" type="datetimeFigureOut">
              <a:rPr lang="sv-SE"/>
              <a:pPr>
                <a:defRPr/>
              </a:pPr>
              <a:t>2024-09-09</a:t>
            </a:fld>
            <a:endParaRPr lang="sv-SE"/>
          </a:p>
        </p:txBody>
      </p:sp>
      <p:sp>
        <p:nvSpPr>
          <p:cNvPr id="8" name="Platshållare för sidfot 4"/>
          <p:cNvSpPr>
            <a:spLocks noGrp="1"/>
          </p:cNvSpPr>
          <p:nvPr>
            <p:ph type="ftr" sz="quarter" idx="11"/>
          </p:nvPr>
        </p:nvSpPr>
        <p:spPr/>
        <p:txBody>
          <a:bodyPr/>
          <a:lstStyle>
            <a:lvl1pPr>
              <a:defRPr/>
            </a:lvl1pPr>
          </a:lstStyle>
          <a:p>
            <a:pPr>
              <a:defRPr/>
            </a:pPr>
            <a:endParaRPr lang="sv-SE"/>
          </a:p>
        </p:txBody>
      </p:sp>
      <p:sp>
        <p:nvSpPr>
          <p:cNvPr id="9" name="Platshållare för bildnummer 5"/>
          <p:cNvSpPr>
            <a:spLocks noGrp="1"/>
          </p:cNvSpPr>
          <p:nvPr>
            <p:ph type="sldNum" sz="quarter" idx="12"/>
          </p:nvPr>
        </p:nvSpPr>
        <p:spPr/>
        <p:txBody>
          <a:bodyPr/>
          <a:lstStyle>
            <a:lvl1pPr>
              <a:defRPr/>
            </a:lvl1pPr>
          </a:lstStyle>
          <a:p>
            <a:fld id="{5AE58FBE-7A69-4A8A-8D97-7B055B1B575B}" type="slidenum">
              <a:rPr lang="sv-SE" altLang="sv-SE"/>
              <a:pPr/>
              <a:t>‹#›</a:t>
            </a:fld>
            <a:endParaRPr lang="sv-SE" altLang="sv-SE"/>
          </a:p>
        </p:txBody>
      </p:sp>
    </p:spTree>
    <p:extLst>
      <p:ext uri="{BB962C8B-B14F-4D97-AF65-F5344CB8AC3E}">
        <p14:creationId xmlns:p14="http://schemas.microsoft.com/office/powerpoint/2010/main" val="32044224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3"/>
          <p:cNvSpPr>
            <a:spLocks noGrp="1"/>
          </p:cNvSpPr>
          <p:nvPr>
            <p:ph type="dt" sz="half" idx="10"/>
          </p:nvPr>
        </p:nvSpPr>
        <p:spPr/>
        <p:txBody>
          <a:bodyPr/>
          <a:lstStyle>
            <a:lvl1pPr>
              <a:defRPr/>
            </a:lvl1pPr>
          </a:lstStyle>
          <a:p>
            <a:pPr>
              <a:defRPr/>
            </a:pPr>
            <a:fld id="{1263BD2C-B44B-47F2-87BC-D9DD82BD64DD}" type="datetimeFigureOut">
              <a:rPr lang="sv-SE"/>
              <a:pPr>
                <a:defRPr/>
              </a:pPr>
              <a:t>2024-09-09</a:t>
            </a:fld>
            <a:endParaRPr lang="sv-SE"/>
          </a:p>
        </p:txBody>
      </p:sp>
      <p:sp>
        <p:nvSpPr>
          <p:cNvPr id="4" name="Platshållare för sidfot 4"/>
          <p:cNvSpPr>
            <a:spLocks noGrp="1"/>
          </p:cNvSpPr>
          <p:nvPr>
            <p:ph type="ftr" sz="quarter" idx="11"/>
          </p:nvPr>
        </p:nvSpPr>
        <p:spPr/>
        <p:txBody>
          <a:bodyPr/>
          <a:lstStyle>
            <a:lvl1pPr>
              <a:defRPr/>
            </a:lvl1pPr>
          </a:lstStyle>
          <a:p>
            <a:pPr>
              <a:defRPr/>
            </a:pPr>
            <a:endParaRPr lang="sv-SE"/>
          </a:p>
        </p:txBody>
      </p:sp>
      <p:sp>
        <p:nvSpPr>
          <p:cNvPr id="5" name="Platshållare för bildnummer 5"/>
          <p:cNvSpPr>
            <a:spLocks noGrp="1"/>
          </p:cNvSpPr>
          <p:nvPr>
            <p:ph type="sldNum" sz="quarter" idx="12"/>
          </p:nvPr>
        </p:nvSpPr>
        <p:spPr/>
        <p:txBody>
          <a:bodyPr/>
          <a:lstStyle>
            <a:lvl1pPr>
              <a:defRPr/>
            </a:lvl1pPr>
          </a:lstStyle>
          <a:p>
            <a:fld id="{F3E0DBB9-4D02-4FD1-95E9-711AAA863549}" type="slidenum">
              <a:rPr lang="sv-SE" altLang="sv-SE"/>
              <a:pPr/>
              <a:t>‹#›</a:t>
            </a:fld>
            <a:endParaRPr lang="sv-SE" altLang="sv-SE"/>
          </a:p>
        </p:txBody>
      </p:sp>
    </p:spTree>
    <p:extLst>
      <p:ext uri="{BB962C8B-B14F-4D97-AF65-F5344CB8AC3E}">
        <p14:creationId xmlns:p14="http://schemas.microsoft.com/office/powerpoint/2010/main" val="42826555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3"/>
          <p:cNvSpPr>
            <a:spLocks noGrp="1"/>
          </p:cNvSpPr>
          <p:nvPr>
            <p:ph type="dt" sz="half" idx="10"/>
          </p:nvPr>
        </p:nvSpPr>
        <p:spPr/>
        <p:txBody>
          <a:bodyPr/>
          <a:lstStyle>
            <a:lvl1pPr>
              <a:defRPr/>
            </a:lvl1pPr>
          </a:lstStyle>
          <a:p>
            <a:pPr>
              <a:defRPr/>
            </a:pPr>
            <a:fld id="{606A949F-32A4-4E87-A165-5D8F1FD71FC2}" type="datetimeFigureOut">
              <a:rPr lang="sv-SE"/>
              <a:pPr>
                <a:defRPr/>
              </a:pPr>
              <a:t>2024-09-09</a:t>
            </a:fld>
            <a:endParaRPr lang="sv-SE"/>
          </a:p>
        </p:txBody>
      </p:sp>
      <p:sp>
        <p:nvSpPr>
          <p:cNvPr id="3" name="Platshållare för sidfot 4"/>
          <p:cNvSpPr>
            <a:spLocks noGrp="1"/>
          </p:cNvSpPr>
          <p:nvPr>
            <p:ph type="ftr" sz="quarter" idx="11"/>
          </p:nvPr>
        </p:nvSpPr>
        <p:spPr/>
        <p:txBody>
          <a:bodyPr/>
          <a:lstStyle>
            <a:lvl1pPr>
              <a:defRPr/>
            </a:lvl1pPr>
          </a:lstStyle>
          <a:p>
            <a:pPr>
              <a:defRPr/>
            </a:pPr>
            <a:endParaRPr lang="sv-SE"/>
          </a:p>
        </p:txBody>
      </p:sp>
      <p:sp>
        <p:nvSpPr>
          <p:cNvPr id="4" name="Platshållare för bildnummer 5"/>
          <p:cNvSpPr>
            <a:spLocks noGrp="1"/>
          </p:cNvSpPr>
          <p:nvPr>
            <p:ph type="sldNum" sz="quarter" idx="12"/>
          </p:nvPr>
        </p:nvSpPr>
        <p:spPr/>
        <p:txBody>
          <a:bodyPr/>
          <a:lstStyle>
            <a:lvl1pPr>
              <a:defRPr/>
            </a:lvl1pPr>
          </a:lstStyle>
          <a:p>
            <a:fld id="{01CFCCD1-0CD7-4D46-929F-B8530371CEA5}" type="slidenum">
              <a:rPr lang="sv-SE" altLang="sv-SE"/>
              <a:pPr/>
              <a:t>‹#›</a:t>
            </a:fld>
            <a:endParaRPr lang="sv-SE" altLang="sv-SE"/>
          </a:p>
        </p:txBody>
      </p:sp>
    </p:spTree>
    <p:extLst>
      <p:ext uri="{BB962C8B-B14F-4D97-AF65-F5344CB8AC3E}">
        <p14:creationId xmlns:p14="http://schemas.microsoft.com/office/powerpoint/2010/main" val="388830322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3"/>
          <p:cNvSpPr>
            <a:spLocks noGrp="1"/>
          </p:cNvSpPr>
          <p:nvPr>
            <p:ph type="dt" sz="half" idx="10"/>
          </p:nvPr>
        </p:nvSpPr>
        <p:spPr/>
        <p:txBody>
          <a:bodyPr/>
          <a:lstStyle>
            <a:lvl1pPr>
              <a:defRPr/>
            </a:lvl1pPr>
          </a:lstStyle>
          <a:p>
            <a:pPr>
              <a:defRPr/>
            </a:pPr>
            <a:fld id="{1F1C6201-D967-4CFB-9D73-86BB206DE46F}" type="datetimeFigureOut">
              <a:rPr lang="sv-SE"/>
              <a:pPr>
                <a:defRPr/>
              </a:pPr>
              <a:t>2024-09-09</a:t>
            </a:fld>
            <a:endParaRPr lang="sv-SE"/>
          </a:p>
        </p:txBody>
      </p:sp>
      <p:sp>
        <p:nvSpPr>
          <p:cNvPr id="6" name="Platshållare för sidfot 4"/>
          <p:cNvSpPr>
            <a:spLocks noGrp="1"/>
          </p:cNvSpPr>
          <p:nvPr>
            <p:ph type="ftr" sz="quarter" idx="11"/>
          </p:nvPr>
        </p:nvSpPr>
        <p:spPr/>
        <p:txBody>
          <a:bodyPr/>
          <a:lstStyle>
            <a:lvl1pPr>
              <a:defRPr/>
            </a:lvl1pPr>
          </a:lstStyle>
          <a:p>
            <a:pPr>
              <a:defRPr/>
            </a:pPr>
            <a:endParaRPr lang="sv-SE"/>
          </a:p>
        </p:txBody>
      </p:sp>
      <p:sp>
        <p:nvSpPr>
          <p:cNvPr id="7" name="Platshållare för bildnummer 5"/>
          <p:cNvSpPr>
            <a:spLocks noGrp="1"/>
          </p:cNvSpPr>
          <p:nvPr>
            <p:ph type="sldNum" sz="quarter" idx="12"/>
          </p:nvPr>
        </p:nvSpPr>
        <p:spPr/>
        <p:txBody>
          <a:bodyPr/>
          <a:lstStyle>
            <a:lvl1pPr>
              <a:defRPr/>
            </a:lvl1pPr>
          </a:lstStyle>
          <a:p>
            <a:fld id="{70D1DC76-8762-4403-BCFD-A32973D8A998}" type="slidenum">
              <a:rPr lang="sv-SE" altLang="sv-SE"/>
              <a:pPr/>
              <a:t>‹#›</a:t>
            </a:fld>
            <a:endParaRPr lang="sv-SE" altLang="sv-SE"/>
          </a:p>
        </p:txBody>
      </p:sp>
    </p:spTree>
    <p:extLst>
      <p:ext uri="{BB962C8B-B14F-4D97-AF65-F5344CB8AC3E}">
        <p14:creationId xmlns:p14="http://schemas.microsoft.com/office/powerpoint/2010/main" val="132576247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3"/>
          <p:cNvSpPr>
            <a:spLocks noGrp="1"/>
          </p:cNvSpPr>
          <p:nvPr>
            <p:ph type="dt" sz="half" idx="10"/>
          </p:nvPr>
        </p:nvSpPr>
        <p:spPr/>
        <p:txBody>
          <a:bodyPr/>
          <a:lstStyle>
            <a:lvl1pPr>
              <a:defRPr/>
            </a:lvl1pPr>
          </a:lstStyle>
          <a:p>
            <a:pPr>
              <a:defRPr/>
            </a:pPr>
            <a:fld id="{DFE7B058-B742-4879-93DB-519288478735}" type="datetimeFigureOut">
              <a:rPr lang="sv-SE"/>
              <a:pPr>
                <a:defRPr/>
              </a:pPr>
              <a:t>2024-09-09</a:t>
            </a:fld>
            <a:endParaRPr lang="sv-SE"/>
          </a:p>
        </p:txBody>
      </p:sp>
      <p:sp>
        <p:nvSpPr>
          <p:cNvPr id="6" name="Platshållare för sidfot 4"/>
          <p:cNvSpPr>
            <a:spLocks noGrp="1"/>
          </p:cNvSpPr>
          <p:nvPr>
            <p:ph type="ftr" sz="quarter" idx="11"/>
          </p:nvPr>
        </p:nvSpPr>
        <p:spPr/>
        <p:txBody>
          <a:bodyPr/>
          <a:lstStyle>
            <a:lvl1pPr>
              <a:defRPr/>
            </a:lvl1pPr>
          </a:lstStyle>
          <a:p>
            <a:pPr>
              <a:defRPr/>
            </a:pPr>
            <a:endParaRPr lang="sv-SE"/>
          </a:p>
        </p:txBody>
      </p:sp>
      <p:sp>
        <p:nvSpPr>
          <p:cNvPr id="7" name="Platshållare för bildnummer 5"/>
          <p:cNvSpPr>
            <a:spLocks noGrp="1"/>
          </p:cNvSpPr>
          <p:nvPr>
            <p:ph type="sldNum" sz="quarter" idx="12"/>
          </p:nvPr>
        </p:nvSpPr>
        <p:spPr/>
        <p:txBody>
          <a:bodyPr/>
          <a:lstStyle>
            <a:lvl1pPr>
              <a:defRPr/>
            </a:lvl1pPr>
          </a:lstStyle>
          <a:p>
            <a:fld id="{FF4F3EB3-E746-431B-9D11-B47FE98F05DC}" type="slidenum">
              <a:rPr lang="sv-SE" altLang="sv-SE"/>
              <a:pPr/>
              <a:t>‹#›</a:t>
            </a:fld>
            <a:endParaRPr lang="sv-SE" altLang="sv-SE"/>
          </a:p>
        </p:txBody>
      </p:sp>
    </p:spTree>
    <p:extLst>
      <p:ext uri="{BB962C8B-B14F-4D97-AF65-F5344CB8AC3E}">
        <p14:creationId xmlns:p14="http://schemas.microsoft.com/office/powerpoint/2010/main" val="39391267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pPr>
              <a:defRPr/>
            </a:pPr>
            <a:fld id="{5258CA1C-E33B-47CE-B165-FC97C9BB525A}" type="datetimeFigureOut">
              <a:rPr lang="sv-SE"/>
              <a:pPr>
                <a:defRPr/>
              </a:pPr>
              <a:t>2024-09-09</a:t>
            </a:fld>
            <a:endParaRPr lang="sv-SE"/>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668E13C6-8CA3-4E90-8403-CE8EF9C9462D}" type="slidenum">
              <a:rPr lang="sv-SE" altLang="sv-SE"/>
              <a:pPr/>
              <a:t>‹#›</a:t>
            </a:fld>
            <a:endParaRPr lang="sv-SE" altLang="sv-SE"/>
          </a:p>
        </p:txBody>
      </p:sp>
    </p:spTree>
    <p:extLst>
      <p:ext uri="{BB962C8B-B14F-4D97-AF65-F5344CB8AC3E}">
        <p14:creationId xmlns:p14="http://schemas.microsoft.com/office/powerpoint/2010/main" val="388096439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pPr>
              <a:defRPr/>
            </a:pPr>
            <a:fld id="{6F7D4CFB-284F-4E38-9B94-0703906A73F9}" type="datetimeFigureOut">
              <a:rPr lang="sv-SE"/>
              <a:pPr>
                <a:defRPr/>
              </a:pPr>
              <a:t>2024-09-09</a:t>
            </a:fld>
            <a:endParaRPr lang="sv-SE"/>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6AB74A81-FDF6-4117-BCF7-AC88F390D345}" type="slidenum">
              <a:rPr lang="sv-SE" altLang="sv-SE"/>
              <a:pPr/>
              <a:t>‹#›</a:t>
            </a:fld>
            <a:endParaRPr lang="sv-SE" altLang="sv-SE"/>
          </a:p>
        </p:txBody>
      </p:sp>
    </p:spTree>
    <p:extLst>
      <p:ext uri="{BB962C8B-B14F-4D97-AF65-F5344CB8AC3E}">
        <p14:creationId xmlns:p14="http://schemas.microsoft.com/office/powerpoint/2010/main" val="25346073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lvl1pPr>
              <a:defRPr/>
            </a:lvl1pPr>
          </a:lstStyle>
          <a:p>
            <a:pPr>
              <a:defRPr/>
            </a:pPr>
            <a:fld id="{7DA07A73-2934-4E23-B01C-08A62E66F19D}" type="datetimeFigureOut">
              <a:rPr lang="sv-SE"/>
              <a:pPr>
                <a:defRPr/>
              </a:pPr>
              <a:t>2024-09-09</a:t>
            </a:fld>
            <a:endParaRPr lang="sv-SE"/>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21075FA1-F2F3-4EB7-9CBF-F5BBEB35B9F6}" type="slidenum">
              <a:rPr lang="sv-SE" altLang="sv-SE"/>
              <a:pPr/>
              <a:t>‹#›</a:t>
            </a:fld>
            <a:endParaRPr lang="sv-SE" altLang="sv-SE"/>
          </a:p>
        </p:txBody>
      </p:sp>
    </p:spTree>
    <p:extLst>
      <p:ext uri="{BB962C8B-B14F-4D97-AF65-F5344CB8AC3E}">
        <p14:creationId xmlns:p14="http://schemas.microsoft.com/office/powerpoint/2010/main" val="373352207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pPr>
              <a:defRPr/>
            </a:pPr>
            <a:fld id="{8E497BFA-6B0A-416B-9B85-F62E008B5C3F}" type="datetimeFigureOut">
              <a:rPr lang="sv-SE"/>
              <a:pPr>
                <a:defRPr/>
              </a:pPr>
              <a:t>2024-09-09</a:t>
            </a:fld>
            <a:endParaRPr lang="sv-SE"/>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F33C0E1A-74A7-4BE8-B86D-D9A44A84AA75}" type="slidenum">
              <a:rPr lang="sv-SE" altLang="sv-SE"/>
              <a:pPr/>
              <a:t>‹#›</a:t>
            </a:fld>
            <a:endParaRPr lang="sv-SE" altLang="sv-SE"/>
          </a:p>
        </p:txBody>
      </p:sp>
    </p:spTree>
    <p:extLst>
      <p:ext uri="{BB962C8B-B14F-4D97-AF65-F5344CB8AC3E}">
        <p14:creationId xmlns:p14="http://schemas.microsoft.com/office/powerpoint/2010/main" val="185719172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lvl1pPr>
              <a:defRPr/>
            </a:lvl1pPr>
          </a:lstStyle>
          <a:p>
            <a:pPr>
              <a:defRPr/>
            </a:pPr>
            <a:fld id="{45B80522-B2FD-423A-80AF-92FB7477E683}" type="datetimeFigureOut">
              <a:rPr lang="sv-SE"/>
              <a:pPr>
                <a:defRPr/>
              </a:pPr>
              <a:t>2024-09-09</a:t>
            </a:fld>
            <a:endParaRPr lang="sv-SE"/>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7AD87BCB-0867-4A95-B236-B8BEA400680A}" type="slidenum">
              <a:rPr lang="sv-SE" altLang="sv-SE"/>
              <a:pPr/>
              <a:t>‹#›</a:t>
            </a:fld>
            <a:endParaRPr lang="sv-SE" altLang="sv-SE"/>
          </a:p>
        </p:txBody>
      </p:sp>
    </p:spTree>
    <p:extLst>
      <p:ext uri="{BB962C8B-B14F-4D97-AF65-F5344CB8AC3E}">
        <p14:creationId xmlns:p14="http://schemas.microsoft.com/office/powerpoint/2010/main" val="1316680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3"/>
          <p:cNvSpPr>
            <a:spLocks noGrp="1"/>
          </p:cNvSpPr>
          <p:nvPr>
            <p:ph type="dt" sz="half" idx="10"/>
          </p:nvPr>
        </p:nvSpPr>
        <p:spPr/>
        <p:txBody>
          <a:bodyPr/>
          <a:lstStyle>
            <a:lvl1pPr>
              <a:defRPr/>
            </a:lvl1pPr>
          </a:lstStyle>
          <a:p>
            <a:pPr>
              <a:defRPr/>
            </a:pPr>
            <a:fld id="{C6FDBD82-F689-40B5-BD8B-2643F9EF54C6}" type="datetimeFigureOut">
              <a:rPr lang="sv-SE"/>
              <a:pPr>
                <a:defRPr/>
              </a:pPr>
              <a:t>2024-09-09</a:t>
            </a:fld>
            <a:endParaRPr lang="sv-SE" dirty="0"/>
          </a:p>
        </p:txBody>
      </p:sp>
      <p:sp>
        <p:nvSpPr>
          <p:cNvPr id="6" name="Platshållare för sidfot 4"/>
          <p:cNvSpPr>
            <a:spLocks noGrp="1"/>
          </p:cNvSpPr>
          <p:nvPr>
            <p:ph type="ftr" sz="quarter" idx="11"/>
          </p:nvPr>
        </p:nvSpPr>
        <p:spPr/>
        <p:txBody>
          <a:bodyPr/>
          <a:lstStyle>
            <a:lvl1pPr>
              <a:defRPr/>
            </a:lvl1pPr>
          </a:lstStyle>
          <a:p>
            <a:pPr>
              <a:defRPr/>
            </a:pPr>
            <a:endParaRPr lang="sv-SE"/>
          </a:p>
        </p:txBody>
      </p:sp>
      <p:sp>
        <p:nvSpPr>
          <p:cNvPr id="7" name="Platshållare för bildnummer 5"/>
          <p:cNvSpPr>
            <a:spLocks noGrp="1"/>
          </p:cNvSpPr>
          <p:nvPr>
            <p:ph type="sldNum" sz="quarter" idx="12"/>
          </p:nvPr>
        </p:nvSpPr>
        <p:spPr/>
        <p:txBody>
          <a:bodyPr/>
          <a:lstStyle>
            <a:lvl1pPr>
              <a:defRPr/>
            </a:lvl1pPr>
          </a:lstStyle>
          <a:p>
            <a:fld id="{B6F93FE5-2BA2-4CFC-99F0-237846B562E8}" type="slidenum">
              <a:rPr lang="sv-SE" altLang="sv-SE"/>
              <a:pPr/>
              <a:t>‹#›</a:t>
            </a:fld>
            <a:endParaRPr lang="sv-SE" altLang="sv-SE"/>
          </a:p>
        </p:txBody>
      </p:sp>
    </p:spTree>
    <p:extLst>
      <p:ext uri="{BB962C8B-B14F-4D97-AF65-F5344CB8AC3E}">
        <p14:creationId xmlns:p14="http://schemas.microsoft.com/office/powerpoint/2010/main" val="31289207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3"/>
          <p:cNvSpPr>
            <a:spLocks noGrp="1"/>
          </p:cNvSpPr>
          <p:nvPr>
            <p:ph type="dt" sz="half" idx="10"/>
          </p:nvPr>
        </p:nvSpPr>
        <p:spPr/>
        <p:txBody>
          <a:bodyPr/>
          <a:lstStyle>
            <a:lvl1pPr>
              <a:defRPr/>
            </a:lvl1pPr>
          </a:lstStyle>
          <a:p>
            <a:pPr>
              <a:defRPr/>
            </a:pPr>
            <a:fld id="{9324CE7E-FAC4-42E7-8846-240BD97A6C07}" type="datetimeFigureOut">
              <a:rPr lang="sv-SE"/>
              <a:pPr>
                <a:defRPr/>
              </a:pPr>
              <a:t>2024-09-09</a:t>
            </a:fld>
            <a:endParaRPr lang="sv-SE"/>
          </a:p>
        </p:txBody>
      </p:sp>
      <p:sp>
        <p:nvSpPr>
          <p:cNvPr id="6" name="Platshållare för sidfot 4"/>
          <p:cNvSpPr>
            <a:spLocks noGrp="1"/>
          </p:cNvSpPr>
          <p:nvPr>
            <p:ph type="ftr" sz="quarter" idx="11"/>
          </p:nvPr>
        </p:nvSpPr>
        <p:spPr/>
        <p:txBody>
          <a:bodyPr/>
          <a:lstStyle>
            <a:lvl1pPr>
              <a:defRPr/>
            </a:lvl1pPr>
          </a:lstStyle>
          <a:p>
            <a:pPr>
              <a:defRPr/>
            </a:pPr>
            <a:endParaRPr lang="sv-SE"/>
          </a:p>
        </p:txBody>
      </p:sp>
      <p:sp>
        <p:nvSpPr>
          <p:cNvPr id="7" name="Platshållare för bildnummer 5"/>
          <p:cNvSpPr>
            <a:spLocks noGrp="1"/>
          </p:cNvSpPr>
          <p:nvPr>
            <p:ph type="sldNum" sz="quarter" idx="12"/>
          </p:nvPr>
        </p:nvSpPr>
        <p:spPr/>
        <p:txBody>
          <a:bodyPr/>
          <a:lstStyle>
            <a:lvl1pPr>
              <a:defRPr/>
            </a:lvl1pPr>
          </a:lstStyle>
          <a:p>
            <a:fld id="{867CF532-C616-4A35-9942-06861D32E82E}" type="slidenum">
              <a:rPr lang="sv-SE" altLang="sv-SE"/>
              <a:pPr/>
              <a:t>‹#›</a:t>
            </a:fld>
            <a:endParaRPr lang="sv-SE" altLang="sv-SE"/>
          </a:p>
        </p:txBody>
      </p:sp>
    </p:spTree>
    <p:extLst>
      <p:ext uri="{BB962C8B-B14F-4D97-AF65-F5344CB8AC3E}">
        <p14:creationId xmlns:p14="http://schemas.microsoft.com/office/powerpoint/2010/main" val="8096358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3"/>
          <p:cNvSpPr>
            <a:spLocks noGrp="1"/>
          </p:cNvSpPr>
          <p:nvPr>
            <p:ph type="dt" sz="half" idx="10"/>
          </p:nvPr>
        </p:nvSpPr>
        <p:spPr/>
        <p:txBody>
          <a:bodyPr/>
          <a:lstStyle>
            <a:lvl1pPr>
              <a:defRPr/>
            </a:lvl1pPr>
          </a:lstStyle>
          <a:p>
            <a:pPr>
              <a:defRPr/>
            </a:pPr>
            <a:fld id="{314DA8BF-9132-4EEC-A70B-8B77F51A87A4}" type="datetimeFigureOut">
              <a:rPr lang="sv-SE"/>
              <a:pPr>
                <a:defRPr/>
              </a:pPr>
              <a:t>2024-09-09</a:t>
            </a:fld>
            <a:endParaRPr lang="sv-SE"/>
          </a:p>
        </p:txBody>
      </p:sp>
      <p:sp>
        <p:nvSpPr>
          <p:cNvPr id="8" name="Platshållare för sidfot 4"/>
          <p:cNvSpPr>
            <a:spLocks noGrp="1"/>
          </p:cNvSpPr>
          <p:nvPr>
            <p:ph type="ftr" sz="quarter" idx="11"/>
          </p:nvPr>
        </p:nvSpPr>
        <p:spPr/>
        <p:txBody>
          <a:bodyPr/>
          <a:lstStyle>
            <a:lvl1pPr>
              <a:defRPr/>
            </a:lvl1pPr>
          </a:lstStyle>
          <a:p>
            <a:pPr>
              <a:defRPr/>
            </a:pPr>
            <a:endParaRPr lang="sv-SE"/>
          </a:p>
        </p:txBody>
      </p:sp>
      <p:sp>
        <p:nvSpPr>
          <p:cNvPr id="9" name="Platshållare för bildnummer 5"/>
          <p:cNvSpPr>
            <a:spLocks noGrp="1"/>
          </p:cNvSpPr>
          <p:nvPr>
            <p:ph type="sldNum" sz="quarter" idx="12"/>
          </p:nvPr>
        </p:nvSpPr>
        <p:spPr/>
        <p:txBody>
          <a:bodyPr/>
          <a:lstStyle>
            <a:lvl1pPr>
              <a:defRPr/>
            </a:lvl1pPr>
          </a:lstStyle>
          <a:p>
            <a:fld id="{09E52A07-EE4D-4A8B-89EE-0467FBAE6B3F}" type="slidenum">
              <a:rPr lang="sv-SE" altLang="sv-SE"/>
              <a:pPr/>
              <a:t>‹#›</a:t>
            </a:fld>
            <a:endParaRPr lang="sv-SE" altLang="sv-SE"/>
          </a:p>
        </p:txBody>
      </p:sp>
    </p:spTree>
    <p:extLst>
      <p:ext uri="{BB962C8B-B14F-4D97-AF65-F5344CB8AC3E}">
        <p14:creationId xmlns:p14="http://schemas.microsoft.com/office/powerpoint/2010/main" val="1239483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3"/>
          <p:cNvSpPr>
            <a:spLocks noGrp="1"/>
          </p:cNvSpPr>
          <p:nvPr>
            <p:ph type="dt" sz="half" idx="10"/>
          </p:nvPr>
        </p:nvSpPr>
        <p:spPr/>
        <p:txBody>
          <a:bodyPr/>
          <a:lstStyle>
            <a:lvl1pPr>
              <a:defRPr/>
            </a:lvl1pPr>
          </a:lstStyle>
          <a:p>
            <a:pPr>
              <a:defRPr/>
            </a:pPr>
            <a:fld id="{3EB3CCD1-32AB-45F8-932C-0AD534829DE5}" type="datetimeFigureOut">
              <a:rPr lang="sv-SE"/>
              <a:pPr>
                <a:defRPr/>
              </a:pPr>
              <a:t>2024-09-09</a:t>
            </a:fld>
            <a:endParaRPr lang="sv-SE"/>
          </a:p>
        </p:txBody>
      </p:sp>
      <p:sp>
        <p:nvSpPr>
          <p:cNvPr id="4" name="Platshållare för sidfot 4"/>
          <p:cNvSpPr>
            <a:spLocks noGrp="1"/>
          </p:cNvSpPr>
          <p:nvPr>
            <p:ph type="ftr" sz="quarter" idx="11"/>
          </p:nvPr>
        </p:nvSpPr>
        <p:spPr/>
        <p:txBody>
          <a:bodyPr/>
          <a:lstStyle>
            <a:lvl1pPr>
              <a:defRPr/>
            </a:lvl1pPr>
          </a:lstStyle>
          <a:p>
            <a:pPr>
              <a:defRPr/>
            </a:pPr>
            <a:endParaRPr lang="sv-SE"/>
          </a:p>
        </p:txBody>
      </p:sp>
      <p:sp>
        <p:nvSpPr>
          <p:cNvPr id="5" name="Platshållare för bildnummer 5"/>
          <p:cNvSpPr>
            <a:spLocks noGrp="1"/>
          </p:cNvSpPr>
          <p:nvPr>
            <p:ph type="sldNum" sz="quarter" idx="12"/>
          </p:nvPr>
        </p:nvSpPr>
        <p:spPr/>
        <p:txBody>
          <a:bodyPr/>
          <a:lstStyle>
            <a:lvl1pPr>
              <a:defRPr/>
            </a:lvl1pPr>
          </a:lstStyle>
          <a:p>
            <a:fld id="{34FE08F6-F618-4424-8A23-F48291EAA3EA}" type="slidenum">
              <a:rPr lang="sv-SE" altLang="sv-SE"/>
              <a:pPr/>
              <a:t>‹#›</a:t>
            </a:fld>
            <a:endParaRPr lang="sv-SE" altLang="sv-SE"/>
          </a:p>
        </p:txBody>
      </p:sp>
    </p:spTree>
    <p:extLst>
      <p:ext uri="{BB962C8B-B14F-4D97-AF65-F5344CB8AC3E}">
        <p14:creationId xmlns:p14="http://schemas.microsoft.com/office/powerpoint/2010/main" val="10464622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3"/>
          <p:cNvSpPr>
            <a:spLocks noGrp="1"/>
          </p:cNvSpPr>
          <p:nvPr>
            <p:ph type="dt" sz="half" idx="10"/>
          </p:nvPr>
        </p:nvSpPr>
        <p:spPr/>
        <p:txBody>
          <a:bodyPr/>
          <a:lstStyle>
            <a:lvl1pPr>
              <a:defRPr/>
            </a:lvl1pPr>
          </a:lstStyle>
          <a:p>
            <a:pPr>
              <a:defRPr/>
            </a:pPr>
            <a:fld id="{341F5F62-3769-4E02-A25E-98E2CA452AA7}" type="datetimeFigureOut">
              <a:rPr lang="sv-SE"/>
              <a:pPr>
                <a:defRPr/>
              </a:pPr>
              <a:t>2024-09-09</a:t>
            </a:fld>
            <a:endParaRPr lang="sv-SE"/>
          </a:p>
        </p:txBody>
      </p:sp>
      <p:sp>
        <p:nvSpPr>
          <p:cNvPr id="3" name="Platshållare för sidfot 4"/>
          <p:cNvSpPr>
            <a:spLocks noGrp="1"/>
          </p:cNvSpPr>
          <p:nvPr>
            <p:ph type="ftr" sz="quarter" idx="11"/>
          </p:nvPr>
        </p:nvSpPr>
        <p:spPr/>
        <p:txBody>
          <a:bodyPr/>
          <a:lstStyle>
            <a:lvl1pPr>
              <a:defRPr/>
            </a:lvl1pPr>
          </a:lstStyle>
          <a:p>
            <a:pPr>
              <a:defRPr/>
            </a:pPr>
            <a:endParaRPr lang="sv-SE"/>
          </a:p>
        </p:txBody>
      </p:sp>
      <p:sp>
        <p:nvSpPr>
          <p:cNvPr id="4" name="Platshållare för bildnummer 5"/>
          <p:cNvSpPr>
            <a:spLocks noGrp="1"/>
          </p:cNvSpPr>
          <p:nvPr>
            <p:ph type="sldNum" sz="quarter" idx="12"/>
          </p:nvPr>
        </p:nvSpPr>
        <p:spPr/>
        <p:txBody>
          <a:bodyPr/>
          <a:lstStyle>
            <a:lvl1pPr>
              <a:defRPr/>
            </a:lvl1pPr>
          </a:lstStyle>
          <a:p>
            <a:fld id="{A4DF1150-BAA6-4F8D-AF94-F346F20C5EF0}" type="slidenum">
              <a:rPr lang="sv-SE" altLang="sv-SE"/>
              <a:pPr/>
              <a:t>‹#›</a:t>
            </a:fld>
            <a:endParaRPr lang="sv-SE" altLang="sv-SE"/>
          </a:p>
        </p:txBody>
      </p:sp>
    </p:spTree>
    <p:extLst>
      <p:ext uri="{BB962C8B-B14F-4D97-AF65-F5344CB8AC3E}">
        <p14:creationId xmlns:p14="http://schemas.microsoft.com/office/powerpoint/2010/main" val="332917542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3"/>
          <p:cNvSpPr>
            <a:spLocks noGrp="1"/>
          </p:cNvSpPr>
          <p:nvPr>
            <p:ph type="dt" sz="half" idx="10"/>
          </p:nvPr>
        </p:nvSpPr>
        <p:spPr/>
        <p:txBody>
          <a:bodyPr/>
          <a:lstStyle>
            <a:lvl1pPr>
              <a:defRPr/>
            </a:lvl1pPr>
          </a:lstStyle>
          <a:p>
            <a:pPr>
              <a:defRPr/>
            </a:pPr>
            <a:fld id="{606EBAF3-4207-40C2-91F1-B17B171AFB98}" type="datetimeFigureOut">
              <a:rPr lang="sv-SE"/>
              <a:pPr>
                <a:defRPr/>
              </a:pPr>
              <a:t>2024-09-09</a:t>
            </a:fld>
            <a:endParaRPr lang="sv-SE"/>
          </a:p>
        </p:txBody>
      </p:sp>
      <p:sp>
        <p:nvSpPr>
          <p:cNvPr id="6" name="Platshållare för sidfot 4"/>
          <p:cNvSpPr>
            <a:spLocks noGrp="1"/>
          </p:cNvSpPr>
          <p:nvPr>
            <p:ph type="ftr" sz="quarter" idx="11"/>
          </p:nvPr>
        </p:nvSpPr>
        <p:spPr/>
        <p:txBody>
          <a:bodyPr/>
          <a:lstStyle>
            <a:lvl1pPr>
              <a:defRPr/>
            </a:lvl1pPr>
          </a:lstStyle>
          <a:p>
            <a:pPr>
              <a:defRPr/>
            </a:pPr>
            <a:endParaRPr lang="sv-SE"/>
          </a:p>
        </p:txBody>
      </p:sp>
      <p:sp>
        <p:nvSpPr>
          <p:cNvPr id="7" name="Platshållare för bildnummer 5"/>
          <p:cNvSpPr>
            <a:spLocks noGrp="1"/>
          </p:cNvSpPr>
          <p:nvPr>
            <p:ph type="sldNum" sz="quarter" idx="12"/>
          </p:nvPr>
        </p:nvSpPr>
        <p:spPr/>
        <p:txBody>
          <a:bodyPr/>
          <a:lstStyle>
            <a:lvl1pPr>
              <a:defRPr/>
            </a:lvl1pPr>
          </a:lstStyle>
          <a:p>
            <a:fld id="{55628794-AA0B-4209-9562-7A2F8694E076}" type="slidenum">
              <a:rPr lang="sv-SE" altLang="sv-SE"/>
              <a:pPr/>
              <a:t>‹#›</a:t>
            </a:fld>
            <a:endParaRPr lang="sv-SE" altLang="sv-SE"/>
          </a:p>
        </p:txBody>
      </p:sp>
    </p:spTree>
    <p:extLst>
      <p:ext uri="{BB962C8B-B14F-4D97-AF65-F5344CB8AC3E}">
        <p14:creationId xmlns:p14="http://schemas.microsoft.com/office/powerpoint/2010/main" val="76935847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3"/>
          <p:cNvSpPr>
            <a:spLocks noGrp="1"/>
          </p:cNvSpPr>
          <p:nvPr>
            <p:ph type="dt" sz="half" idx="10"/>
          </p:nvPr>
        </p:nvSpPr>
        <p:spPr/>
        <p:txBody>
          <a:bodyPr/>
          <a:lstStyle>
            <a:lvl1pPr>
              <a:defRPr/>
            </a:lvl1pPr>
          </a:lstStyle>
          <a:p>
            <a:pPr>
              <a:defRPr/>
            </a:pPr>
            <a:fld id="{3E8AF27E-B9F3-4AA0-8BA1-CBA8FCBD280F}" type="datetimeFigureOut">
              <a:rPr lang="sv-SE"/>
              <a:pPr>
                <a:defRPr/>
              </a:pPr>
              <a:t>2024-09-09</a:t>
            </a:fld>
            <a:endParaRPr lang="sv-SE"/>
          </a:p>
        </p:txBody>
      </p:sp>
      <p:sp>
        <p:nvSpPr>
          <p:cNvPr id="6" name="Platshållare för sidfot 4"/>
          <p:cNvSpPr>
            <a:spLocks noGrp="1"/>
          </p:cNvSpPr>
          <p:nvPr>
            <p:ph type="ftr" sz="quarter" idx="11"/>
          </p:nvPr>
        </p:nvSpPr>
        <p:spPr/>
        <p:txBody>
          <a:bodyPr/>
          <a:lstStyle>
            <a:lvl1pPr>
              <a:defRPr/>
            </a:lvl1pPr>
          </a:lstStyle>
          <a:p>
            <a:pPr>
              <a:defRPr/>
            </a:pPr>
            <a:endParaRPr lang="sv-SE"/>
          </a:p>
        </p:txBody>
      </p:sp>
      <p:sp>
        <p:nvSpPr>
          <p:cNvPr id="7" name="Platshållare för bildnummer 5"/>
          <p:cNvSpPr>
            <a:spLocks noGrp="1"/>
          </p:cNvSpPr>
          <p:nvPr>
            <p:ph type="sldNum" sz="quarter" idx="12"/>
          </p:nvPr>
        </p:nvSpPr>
        <p:spPr/>
        <p:txBody>
          <a:bodyPr/>
          <a:lstStyle>
            <a:lvl1pPr>
              <a:defRPr/>
            </a:lvl1pPr>
          </a:lstStyle>
          <a:p>
            <a:fld id="{67F2B4F3-E60B-4C0D-BA89-9BBDFCC95871}" type="slidenum">
              <a:rPr lang="sv-SE" altLang="sv-SE"/>
              <a:pPr/>
              <a:t>‹#›</a:t>
            </a:fld>
            <a:endParaRPr lang="sv-SE" altLang="sv-SE"/>
          </a:p>
        </p:txBody>
      </p:sp>
    </p:spTree>
    <p:extLst>
      <p:ext uri="{BB962C8B-B14F-4D97-AF65-F5344CB8AC3E}">
        <p14:creationId xmlns:p14="http://schemas.microsoft.com/office/powerpoint/2010/main" val="366930253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pPr>
              <a:defRPr/>
            </a:pPr>
            <a:fld id="{D6D32C0B-EA84-475C-826E-FF55350F0C6A}" type="datetimeFigureOut">
              <a:rPr lang="sv-SE"/>
              <a:pPr>
                <a:defRPr/>
              </a:pPr>
              <a:t>2024-09-09</a:t>
            </a:fld>
            <a:endParaRPr lang="sv-SE"/>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B3160D69-A781-498A-9B4A-595DC074B8CF}" type="slidenum">
              <a:rPr lang="sv-SE" altLang="sv-SE"/>
              <a:pPr/>
              <a:t>‹#›</a:t>
            </a:fld>
            <a:endParaRPr lang="sv-SE" altLang="sv-SE"/>
          </a:p>
        </p:txBody>
      </p:sp>
    </p:spTree>
    <p:extLst>
      <p:ext uri="{BB962C8B-B14F-4D97-AF65-F5344CB8AC3E}">
        <p14:creationId xmlns:p14="http://schemas.microsoft.com/office/powerpoint/2010/main" val="225615121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pPr>
              <a:defRPr/>
            </a:pPr>
            <a:fld id="{5F0E6C7C-DD31-4DF6-87DA-DA18876A1A8D}" type="datetimeFigureOut">
              <a:rPr lang="sv-SE"/>
              <a:pPr>
                <a:defRPr/>
              </a:pPr>
              <a:t>2024-09-09</a:t>
            </a:fld>
            <a:endParaRPr lang="sv-SE"/>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fld id="{1E0D929D-4D28-4E9E-92DC-EFFE9CE6E050}" type="slidenum">
              <a:rPr lang="sv-SE" altLang="sv-SE"/>
              <a:pPr/>
              <a:t>‹#›</a:t>
            </a:fld>
            <a:endParaRPr lang="sv-SE" altLang="sv-SE"/>
          </a:p>
        </p:txBody>
      </p:sp>
    </p:spTree>
    <p:extLst>
      <p:ext uri="{BB962C8B-B14F-4D97-AF65-F5344CB8AC3E}">
        <p14:creationId xmlns:p14="http://schemas.microsoft.com/office/powerpoint/2010/main" val="1772660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3"/>
          <p:cNvSpPr>
            <a:spLocks noGrp="1"/>
          </p:cNvSpPr>
          <p:nvPr>
            <p:ph type="dt" sz="half" idx="10"/>
          </p:nvPr>
        </p:nvSpPr>
        <p:spPr/>
        <p:txBody>
          <a:bodyPr/>
          <a:lstStyle>
            <a:lvl1pPr>
              <a:defRPr/>
            </a:lvl1pPr>
          </a:lstStyle>
          <a:p>
            <a:pPr>
              <a:defRPr/>
            </a:pPr>
            <a:fld id="{9081B900-F04C-4D2E-AE83-B860D160E6D5}" type="datetimeFigureOut">
              <a:rPr lang="sv-SE"/>
              <a:pPr>
                <a:defRPr/>
              </a:pPr>
              <a:t>2024-09-09</a:t>
            </a:fld>
            <a:endParaRPr lang="sv-SE" dirty="0"/>
          </a:p>
        </p:txBody>
      </p:sp>
      <p:sp>
        <p:nvSpPr>
          <p:cNvPr id="8" name="Platshållare för sidfot 4"/>
          <p:cNvSpPr>
            <a:spLocks noGrp="1"/>
          </p:cNvSpPr>
          <p:nvPr>
            <p:ph type="ftr" sz="quarter" idx="11"/>
          </p:nvPr>
        </p:nvSpPr>
        <p:spPr/>
        <p:txBody>
          <a:bodyPr/>
          <a:lstStyle>
            <a:lvl1pPr>
              <a:defRPr/>
            </a:lvl1pPr>
          </a:lstStyle>
          <a:p>
            <a:pPr>
              <a:defRPr/>
            </a:pPr>
            <a:endParaRPr lang="sv-SE"/>
          </a:p>
        </p:txBody>
      </p:sp>
      <p:sp>
        <p:nvSpPr>
          <p:cNvPr id="9" name="Platshållare för bildnummer 5"/>
          <p:cNvSpPr>
            <a:spLocks noGrp="1"/>
          </p:cNvSpPr>
          <p:nvPr>
            <p:ph type="sldNum" sz="quarter" idx="12"/>
          </p:nvPr>
        </p:nvSpPr>
        <p:spPr/>
        <p:txBody>
          <a:bodyPr/>
          <a:lstStyle>
            <a:lvl1pPr>
              <a:defRPr/>
            </a:lvl1pPr>
          </a:lstStyle>
          <a:p>
            <a:fld id="{D6765F80-3CAD-4B93-964F-00DAB83DA621}" type="slidenum">
              <a:rPr lang="sv-SE" altLang="sv-SE"/>
              <a:pPr/>
              <a:t>‹#›</a:t>
            </a:fld>
            <a:endParaRPr lang="sv-SE" altLang="sv-SE"/>
          </a:p>
        </p:txBody>
      </p:sp>
    </p:spTree>
    <p:extLst>
      <p:ext uri="{BB962C8B-B14F-4D97-AF65-F5344CB8AC3E}">
        <p14:creationId xmlns:p14="http://schemas.microsoft.com/office/powerpoint/2010/main" val="2863162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3"/>
          <p:cNvSpPr>
            <a:spLocks noGrp="1"/>
          </p:cNvSpPr>
          <p:nvPr>
            <p:ph type="dt" sz="half" idx="10"/>
          </p:nvPr>
        </p:nvSpPr>
        <p:spPr/>
        <p:txBody>
          <a:bodyPr/>
          <a:lstStyle>
            <a:lvl1pPr>
              <a:defRPr/>
            </a:lvl1pPr>
          </a:lstStyle>
          <a:p>
            <a:pPr>
              <a:defRPr/>
            </a:pPr>
            <a:fld id="{0EB46A69-A605-4547-BD33-9A868E1C2C45}" type="datetimeFigureOut">
              <a:rPr lang="sv-SE"/>
              <a:pPr>
                <a:defRPr/>
              </a:pPr>
              <a:t>2024-09-09</a:t>
            </a:fld>
            <a:endParaRPr lang="sv-SE" dirty="0"/>
          </a:p>
        </p:txBody>
      </p:sp>
      <p:sp>
        <p:nvSpPr>
          <p:cNvPr id="4" name="Platshållare för sidfot 4"/>
          <p:cNvSpPr>
            <a:spLocks noGrp="1"/>
          </p:cNvSpPr>
          <p:nvPr>
            <p:ph type="ftr" sz="quarter" idx="11"/>
          </p:nvPr>
        </p:nvSpPr>
        <p:spPr/>
        <p:txBody>
          <a:bodyPr/>
          <a:lstStyle>
            <a:lvl1pPr>
              <a:defRPr/>
            </a:lvl1pPr>
          </a:lstStyle>
          <a:p>
            <a:pPr>
              <a:defRPr/>
            </a:pPr>
            <a:endParaRPr lang="sv-SE"/>
          </a:p>
        </p:txBody>
      </p:sp>
      <p:sp>
        <p:nvSpPr>
          <p:cNvPr id="5" name="Platshållare för bildnummer 5"/>
          <p:cNvSpPr>
            <a:spLocks noGrp="1"/>
          </p:cNvSpPr>
          <p:nvPr>
            <p:ph type="sldNum" sz="quarter" idx="12"/>
          </p:nvPr>
        </p:nvSpPr>
        <p:spPr/>
        <p:txBody>
          <a:bodyPr/>
          <a:lstStyle>
            <a:lvl1pPr>
              <a:defRPr/>
            </a:lvl1pPr>
          </a:lstStyle>
          <a:p>
            <a:fld id="{BD0A6CCE-101C-4E8D-9E96-77EC6C1366EB}" type="slidenum">
              <a:rPr lang="sv-SE" altLang="sv-SE"/>
              <a:pPr/>
              <a:t>‹#›</a:t>
            </a:fld>
            <a:endParaRPr lang="sv-SE" altLang="sv-SE"/>
          </a:p>
        </p:txBody>
      </p:sp>
    </p:spTree>
    <p:extLst>
      <p:ext uri="{BB962C8B-B14F-4D97-AF65-F5344CB8AC3E}">
        <p14:creationId xmlns:p14="http://schemas.microsoft.com/office/powerpoint/2010/main" val="3171279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3"/>
          <p:cNvSpPr>
            <a:spLocks noGrp="1"/>
          </p:cNvSpPr>
          <p:nvPr>
            <p:ph type="dt" sz="half" idx="10"/>
          </p:nvPr>
        </p:nvSpPr>
        <p:spPr/>
        <p:txBody>
          <a:bodyPr/>
          <a:lstStyle>
            <a:lvl1pPr>
              <a:defRPr/>
            </a:lvl1pPr>
          </a:lstStyle>
          <a:p>
            <a:pPr>
              <a:defRPr/>
            </a:pPr>
            <a:fld id="{932995B1-ED22-4E82-9B95-E876E1A032CF}" type="datetimeFigureOut">
              <a:rPr lang="sv-SE"/>
              <a:pPr>
                <a:defRPr/>
              </a:pPr>
              <a:t>2024-09-09</a:t>
            </a:fld>
            <a:endParaRPr lang="sv-SE" dirty="0"/>
          </a:p>
        </p:txBody>
      </p:sp>
      <p:sp>
        <p:nvSpPr>
          <p:cNvPr id="3" name="Platshållare för sidfot 4"/>
          <p:cNvSpPr>
            <a:spLocks noGrp="1"/>
          </p:cNvSpPr>
          <p:nvPr>
            <p:ph type="ftr" sz="quarter" idx="11"/>
          </p:nvPr>
        </p:nvSpPr>
        <p:spPr/>
        <p:txBody>
          <a:bodyPr/>
          <a:lstStyle>
            <a:lvl1pPr>
              <a:defRPr/>
            </a:lvl1pPr>
          </a:lstStyle>
          <a:p>
            <a:pPr>
              <a:defRPr/>
            </a:pPr>
            <a:endParaRPr lang="sv-SE"/>
          </a:p>
        </p:txBody>
      </p:sp>
      <p:sp>
        <p:nvSpPr>
          <p:cNvPr id="4" name="Platshållare för bildnummer 5"/>
          <p:cNvSpPr>
            <a:spLocks noGrp="1"/>
          </p:cNvSpPr>
          <p:nvPr>
            <p:ph type="sldNum" sz="quarter" idx="12"/>
          </p:nvPr>
        </p:nvSpPr>
        <p:spPr/>
        <p:txBody>
          <a:bodyPr/>
          <a:lstStyle>
            <a:lvl1pPr>
              <a:defRPr/>
            </a:lvl1pPr>
          </a:lstStyle>
          <a:p>
            <a:fld id="{B903527B-190D-48E4-B9B1-79D9E0F2CF2F}" type="slidenum">
              <a:rPr lang="sv-SE" altLang="sv-SE"/>
              <a:pPr/>
              <a:t>‹#›</a:t>
            </a:fld>
            <a:endParaRPr lang="sv-SE" altLang="sv-SE"/>
          </a:p>
        </p:txBody>
      </p:sp>
    </p:spTree>
    <p:extLst>
      <p:ext uri="{BB962C8B-B14F-4D97-AF65-F5344CB8AC3E}">
        <p14:creationId xmlns:p14="http://schemas.microsoft.com/office/powerpoint/2010/main" val="708582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3"/>
          <p:cNvSpPr>
            <a:spLocks noGrp="1"/>
          </p:cNvSpPr>
          <p:nvPr>
            <p:ph type="dt" sz="half" idx="10"/>
          </p:nvPr>
        </p:nvSpPr>
        <p:spPr/>
        <p:txBody>
          <a:bodyPr/>
          <a:lstStyle>
            <a:lvl1pPr>
              <a:defRPr/>
            </a:lvl1pPr>
          </a:lstStyle>
          <a:p>
            <a:pPr>
              <a:defRPr/>
            </a:pPr>
            <a:fld id="{7DA7C930-6E29-4C7B-94BD-451A457E7C51}" type="datetimeFigureOut">
              <a:rPr lang="sv-SE"/>
              <a:pPr>
                <a:defRPr/>
              </a:pPr>
              <a:t>2024-09-09</a:t>
            </a:fld>
            <a:endParaRPr lang="sv-SE" dirty="0"/>
          </a:p>
        </p:txBody>
      </p:sp>
      <p:sp>
        <p:nvSpPr>
          <p:cNvPr id="6" name="Platshållare för sidfot 4"/>
          <p:cNvSpPr>
            <a:spLocks noGrp="1"/>
          </p:cNvSpPr>
          <p:nvPr>
            <p:ph type="ftr" sz="quarter" idx="11"/>
          </p:nvPr>
        </p:nvSpPr>
        <p:spPr/>
        <p:txBody>
          <a:bodyPr/>
          <a:lstStyle>
            <a:lvl1pPr>
              <a:defRPr/>
            </a:lvl1pPr>
          </a:lstStyle>
          <a:p>
            <a:pPr>
              <a:defRPr/>
            </a:pPr>
            <a:endParaRPr lang="sv-SE"/>
          </a:p>
        </p:txBody>
      </p:sp>
      <p:sp>
        <p:nvSpPr>
          <p:cNvPr id="7" name="Platshållare för bildnummer 5"/>
          <p:cNvSpPr>
            <a:spLocks noGrp="1"/>
          </p:cNvSpPr>
          <p:nvPr>
            <p:ph type="sldNum" sz="quarter" idx="12"/>
          </p:nvPr>
        </p:nvSpPr>
        <p:spPr/>
        <p:txBody>
          <a:bodyPr/>
          <a:lstStyle>
            <a:lvl1pPr>
              <a:defRPr/>
            </a:lvl1pPr>
          </a:lstStyle>
          <a:p>
            <a:fld id="{66CE454D-79E7-44C8-A32F-57ACA9A5C4AA}" type="slidenum">
              <a:rPr lang="sv-SE" altLang="sv-SE"/>
              <a:pPr/>
              <a:t>‹#›</a:t>
            </a:fld>
            <a:endParaRPr lang="sv-SE" altLang="sv-SE"/>
          </a:p>
        </p:txBody>
      </p:sp>
    </p:spTree>
    <p:extLst>
      <p:ext uri="{BB962C8B-B14F-4D97-AF65-F5344CB8AC3E}">
        <p14:creationId xmlns:p14="http://schemas.microsoft.com/office/powerpoint/2010/main" val="4151973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v-SE" noProof="0"/>
              <a:t>Klicka på ikonen för att lägga till en bild</a:t>
            </a:r>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3"/>
          <p:cNvSpPr>
            <a:spLocks noGrp="1"/>
          </p:cNvSpPr>
          <p:nvPr>
            <p:ph type="dt" sz="half" idx="10"/>
          </p:nvPr>
        </p:nvSpPr>
        <p:spPr/>
        <p:txBody>
          <a:bodyPr/>
          <a:lstStyle>
            <a:lvl1pPr>
              <a:defRPr/>
            </a:lvl1pPr>
          </a:lstStyle>
          <a:p>
            <a:pPr>
              <a:defRPr/>
            </a:pPr>
            <a:fld id="{0A30A0A1-8E2F-4476-9392-130BB05717E8}" type="datetimeFigureOut">
              <a:rPr lang="sv-SE"/>
              <a:pPr>
                <a:defRPr/>
              </a:pPr>
              <a:t>2024-09-09</a:t>
            </a:fld>
            <a:endParaRPr lang="sv-SE" dirty="0"/>
          </a:p>
        </p:txBody>
      </p:sp>
      <p:sp>
        <p:nvSpPr>
          <p:cNvPr id="6" name="Platshållare för sidfot 4"/>
          <p:cNvSpPr>
            <a:spLocks noGrp="1"/>
          </p:cNvSpPr>
          <p:nvPr>
            <p:ph type="ftr" sz="quarter" idx="11"/>
          </p:nvPr>
        </p:nvSpPr>
        <p:spPr/>
        <p:txBody>
          <a:bodyPr/>
          <a:lstStyle>
            <a:lvl1pPr>
              <a:defRPr/>
            </a:lvl1pPr>
          </a:lstStyle>
          <a:p>
            <a:pPr>
              <a:defRPr/>
            </a:pPr>
            <a:endParaRPr lang="sv-SE"/>
          </a:p>
        </p:txBody>
      </p:sp>
      <p:sp>
        <p:nvSpPr>
          <p:cNvPr id="7" name="Platshållare för bildnummer 5"/>
          <p:cNvSpPr>
            <a:spLocks noGrp="1"/>
          </p:cNvSpPr>
          <p:nvPr>
            <p:ph type="sldNum" sz="quarter" idx="12"/>
          </p:nvPr>
        </p:nvSpPr>
        <p:spPr/>
        <p:txBody>
          <a:bodyPr/>
          <a:lstStyle>
            <a:lvl1pPr>
              <a:defRPr/>
            </a:lvl1pPr>
          </a:lstStyle>
          <a:p>
            <a:fld id="{3708AC8D-E32A-4551-87E2-2C1EBF38E640}" type="slidenum">
              <a:rPr lang="sv-SE" altLang="sv-SE"/>
              <a:pPr/>
              <a:t>‹#›</a:t>
            </a:fld>
            <a:endParaRPr lang="sv-SE" altLang="sv-SE"/>
          </a:p>
        </p:txBody>
      </p:sp>
    </p:spTree>
    <p:extLst>
      <p:ext uri="{BB962C8B-B14F-4D97-AF65-F5344CB8AC3E}">
        <p14:creationId xmlns:p14="http://schemas.microsoft.com/office/powerpoint/2010/main" val="1621122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2.wmf"/><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1.jpe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image" Target="../media/image1.jpeg"/><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image" Target="../media/image1.jpeg"/><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Platshållare för rubrik 1"/>
          <p:cNvSpPr>
            <a:spLocks noGrp="1"/>
          </p:cNvSpPr>
          <p:nvPr>
            <p:ph type="title"/>
          </p:nvPr>
        </p:nvSpPr>
        <p:spPr bwMode="auto">
          <a:xfrm>
            <a:off x="1476375" y="274638"/>
            <a:ext cx="72104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v-SE" altLang="sv-SE"/>
              <a:t>Klicka här för att ändra format</a:t>
            </a:r>
          </a:p>
        </p:txBody>
      </p:sp>
      <p:sp>
        <p:nvSpPr>
          <p:cNvPr id="1027" name="Platshållare för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a:t>Klicka här för att ändra format på bakgrundstexten</a:t>
            </a:r>
          </a:p>
          <a:p>
            <a:pPr lvl="1"/>
            <a:r>
              <a:rPr lang="sv-SE" altLang="sv-SE"/>
              <a:t>Nivå två</a:t>
            </a:r>
          </a:p>
          <a:p>
            <a:pPr lvl="2"/>
            <a:r>
              <a:rPr lang="sv-SE" altLang="sv-SE"/>
              <a:t>Nivå tre</a:t>
            </a:r>
          </a:p>
          <a:p>
            <a:pPr lvl="3"/>
            <a:r>
              <a:rPr lang="sv-SE" altLang="sv-SE"/>
              <a:t>Nivå fyra</a:t>
            </a:r>
          </a:p>
          <a:p>
            <a:pPr lvl="4"/>
            <a:r>
              <a:rPr lang="sv-SE" alt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0766B225-230D-48AD-815E-98A3E6E545A9}" type="datetimeFigureOut">
              <a:rPr lang="sv-SE"/>
              <a:pPr>
                <a:defRPr/>
              </a:pPr>
              <a:t>2024-09-09</a:t>
            </a:fld>
            <a:endParaRPr lang="sv-SE" dirty="0"/>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cs typeface="+mn-cs"/>
              </a:defRPr>
            </a:lvl1pPr>
          </a:lstStyle>
          <a:p>
            <a:pPr>
              <a:defRPr/>
            </a:pPr>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42D2BBB-F231-4640-A91C-1C09CA727148}" type="slidenum">
              <a:rPr lang="sv-SE" altLang="sv-SE"/>
              <a:pPr/>
              <a:t>‹#›</a:t>
            </a:fld>
            <a:endParaRPr lang="sv-SE" altLang="sv-SE"/>
          </a:p>
        </p:txBody>
      </p:sp>
      <p:pic>
        <p:nvPicPr>
          <p:cNvPr id="1031" name="Bildobjekt 6"/>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450850" y="260350"/>
            <a:ext cx="1025525" cy="122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anose="020F0502020204030204" pitchFamily="34" charset="0"/>
        </a:defRPr>
      </a:lvl2pPr>
      <a:lvl3pPr algn="ctr" rtl="0" eaLnBrk="1" fontAlgn="base" hangingPunct="1">
        <a:spcBef>
          <a:spcPct val="0"/>
        </a:spcBef>
        <a:spcAft>
          <a:spcPct val="0"/>
        </a:spcAft>
        <a:defRPr sz="4400">
          <a:solidFill>
            <a:schemeClr val="tx1"/>
          </a:solidFill>
          <a:latin typeface="Calibri" panose="020F0502020204030204" pitchFamily="34" charset="0"/>
        </a:defRPr>
      </a:lvl3pPr>
      <a:lvl4pPr algn="ctr" rtl="0" eaLnBrk="1" fontAlgn="base" hangingPunct="1">
        <a:spcBef>
          <a:spcPct val="0"/>
        </a:spcBef>
        <a:spcAft>
          <a:spcPct val="0"/>
        </a:spcAft>
        <a:defRPr sz="4400">
          <a:solidFill>
            <a:schemeClr val="tx1"/>
          </a:solidFill>
          <a:latin typeface="Calibri" panose="020F0502020204030204" pitchFamily="34" charset="0"/>
        </a:defRPr>
      </a:lvl4pPr>
      <a:lvl5pPr algn="ctr" rtl="0" eaLnBrk="1" fontAlgn="base" hangingPunct="1">
        <a:spcBef>
          <a:spcPct val="0"/>
        </a:spcBef>
        <a:spcAft>
          <a:spcPct val="0"/>
        </a:spcAft>
        <a:defRPr sz="4400">
          <a:solidFill>
            <a:schemeClr val="tx1"/>
          </a:solidFill>
          <a:latin typeface="Calibri" panose="020F0502020204030204" pitchFamily="34" charset="0"/>
        </a:defRPr>
      </a:lvl5pPr>
      <a:lvl6pPr marL="457200" algn="ctr" rtl="0" eaLnBrk="1" fontAlgn="base" hangingPunct="1">
        <a:spcBef>
          <a:spcPct val="0"/>
        </a:spcBef>
        <a:spcAft>
          <a:spcPct val="0"/>
        </a:spcAft>
        <a:defRPr sz="4400">
          <a:solidFill>
            <a:schemeClr val="tx1"/>
          </a:solidFill>
          <a:latin typeface="Calibri" panose="020F0502020204030204" pitchFamily="34" charset="0"/>
        </a:defRPr>
      </a:lvl6pPr>
      <a:lvl7pPr marL="914400" algn="ctr" rtl="0" eaLnBrk="1" fontAlgn="base" hangingPunct="1">
        <a:spcBef>
          <a:spcPct val="0"/>
        </a:spcBef>
        <a:spcAft>
          <a:spcPct val="0"/>
        </a:spcAft>
        <a:defRPr sz="4400">
          <a:solidFill>
            <a:schemeClr val="tx1"/>
          </a:solidFill>
          <a:latin typeface="Calibri" panose="020F0502020204030204" pitchFamily="34" charset="0"/>
        </a:defRPr>
      </a:lvl7pPr>
      <a:lvl8pPr marL="1371600" algn="ctr" rtl="0" eaLnBrk="1" fontAlgn="base" hangingPunct="1">
        <a:spcBef>
          <a:spcPct val="0"/>
        </a:spcBef>
        <a:spcAft>
          <a:spcPct val="0"/>
        </a:spcAft>
        <a:defRPr sz="4400">
          <a:solidFill>
            <a:schemeClr val="tx1"/>
          </a:solidFill>
          <a:latin typeface="Calibri" panose="020F0502020204030204" pitchFamily="34" charset="0"/>
        </a:defRPr>
      </a:lvl8pPr>
      <a:lvl9pPr marL="1828800" algn="ctr" rtl="0" eaLnBrk="1" fontAlgn="base" hangingPunct="1">
        <a:spcBef>
          <a:spcPct val="0"/>
        </a:spcBef>
        <a:spcAft>
          <a:spcPct val="0"/>
        </a:spcAft>
        <a:defRPr sz="4400">
          <a:solidFill>
            <a:schemeClr val="tx1"/>
          </a:solidFill>
          <a:latin typeface="Calibri" panose="020F050202020403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2050" name="Platshållare för rubrik 1"/>
          <p:cNvSpPr>
            <a:spLocks noGrp="1"/>
          </p:cNvSpPr>
          <p:nvPr>
            <p:ph type="title"/>
          </p:nvPr>
        </p:nvSpPr>
        <p:spPr bwMode="auto">
          <a:xfrm>
            <a:off x="1476375" y="274638"/>
            <a:ext cx="72104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v-SE" altLang="sv-SE"/>
              <a:t>Klicka här för att ändra format</a:t>
            </a:r>
          </a:p>
        </p:txBody>
      </p:sp>
      <p:sp>
        <p:nvSpPr>
          <p:cNvPr id="2051" name="Platshållare för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a:t>Klicka här för att ändra format på bakgrundstexten</a:t>
            </a:r>
          </a:p>
          <a:p>
            <a:pPr lvl="1"/>
            <a:r>
              <a:rPr lang="sv-SE" altLang="sv-SE"/>
              <a:t>Nivå två</a:t>
            </a:r>
          </a:p>
          <a:p>
            <a:pPr lvl="2"/>
            <a:r>
              <a:rPr lang="sv-SE" altLang="sv-SE"/>
              <a:t>Nivå tre</a:t>
            </a:r>
          </a:p>
          <a:p>
            <a:pPr lvl="3"/>
            <a:r>
              <a:rPr lang="sv-SE" altLang="sv-SE"/>
              <a:t>Nivå fyra</a:t>
            </a:r>
          </a:p>
          <a:p>
            <a:pPr lvl="4"/>
            <a:r>
              <a:rPr lang="sv-SE" alt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5A56FCC5-46BD-46D3-915A-ED37C97A8E78}" type="datetimeFigureOut">
              <a:rPr lang="sv-SE"/>
              <a:pPr>
                <a:defRPr/>
              </a:pPr>
              <a:t>2024-09-09</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cs typeface="+mn-cs"/>
              </a:defRPr>
            </a:lvl1pPr>
          </a:lstStyle>
          <a:p>
            <a:pPr>
              <a:defRPr/>
            </a:pPr>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D1D98C3E-3051-44C9-A55D-55E9F3292A1F}" type="slidenum">
              <a:rPr lang="sv-SE" altLang="sv-SE"/>
              <a:pPr/>
              <a:t>‹#›</a:t>
            </a:fld>
            <a:endParaRPr lang="sv-SE" altLang="sv-SE"/>
          </a:p>
        </p:txBody>
      </p:sp>
      <p:pic>
        <p:nvPicPr>
          <p:cNvPr id="2055" name="Bildobjekt 6"/>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395288" y="260350"/>
            <a:ext cx="1025525" cy="122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4" name="Platshållare för rubrik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v-SE" altLang="sv-SE"/>
              <a:t>Klicka här för att ändra format</a:t>
            </a:r>
          </a:p>
        </p:txBody>
      </p:sp>
      <p:sp>
        <p:nvSpPr>
          <p:cNvPr id="3075" name="Platshållare för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a:t>Klicka här för att ändra format på bakgrundstexten</a:t>
            </a:r>
          </a:p>
          <a:p>
            <a:pPr lvl="1"/>
            <a:r>
              <a:rPr lang="sv-SE" altLang="sv-SE"/>
              <a:t>Nivå två</a:t>
            </a:r>
          </a:p>
          <a:p>
            <a:pPr lvl="2"/>
            <a:r>
              <a:rPr lang="sv-SE" altLang="sv-SE"/>
              <a:t>Nivå tre</a:t>
            </a:r>
          </a:p>
          <a:p>
            <a:pPr lvl="3"/>
            <a:r>
              <a:rPr lang="sv-SE" altLang="sv-SE"/>
              <a:t>Nivå fyra</a:t>
            </a:r>
          </a:p>
          <a:p>
            <a:pPr lvl="4"/>
            <a:r>
              <a:rPr lang="sv-SE" alt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6F17E2B6-CBC7-4D60-B47A-17B4CE20DAB3}" type="datetimeFigureOut">
              <a:rPr lang="sv-SE"/>
              <a:pPr>
                <a:defRPr/>
              </a:pPr>
              <a:t>2024-09-09</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6D244632-420F-4E58-8951-479E772F150D}" type="slidenum">
              <a:rPr lang="sv-SE" altLang="sv-SE"/>
              <a:pPr/>
              <a:t>‹#›</a:t>
            </a:fld>
            <a:endParaRPr lang="sv-SE" altLang="sv-SE"/>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Platshållare för rubrik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v-SE" altLang="sv-SE"/>
              <a:t>Klicka här för att ändra format</a:t>
            </a:r>
          </a:p>
        </p:txBody>
      </p:sp>
      <p:sp>
        <p:nvSpPr>
          <p:cNvPr id="4099" name="Platshållare för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a:t>Klicka här för att ändra format på bakgrundstexten</a:t>
            </a:r>
          </a:p>
          <a:p>
            <a:pPr lvl="1"/>
            <a:r>
              <a:rPr lang="sv-SE" altLang="sv-SE"/>
              <a:t>Nivå två</a:t>
            </a:r>
          </a:p>
          <a:p>
            <a:pPr lvl="2"/>
            <a:r>
              <a:rPr lang="sv-SE" altLang="sv-SE"/>
              <a:t>Nivå tre</a:t>
            </a:r>
          </a:p>
          <a:p>
            <a:pPr lvl="3"/>
            <a:r>
              <a:rPr lang="sv-SE" altLang="sv-SE"/>
              <a:t>Nivå fyra</a:t>
            </a:r>
          </a:p>
          <a:p>
            <a:pPr lvl="4"/>
            <a:r>
              <a:rPr lang="sv-SE" alt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5B6269B8-CD27-4288-A208-E0FAD319A8D1}" type="datetimeFigureOut">
              <a:rPr lang="sv-SE"/>
              <a:pPr>
                <a:defRPr/>
              </a:pPr>
              <a:t>2024-09-09</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6943828A-FA09-45C1-A700-751DBED758C4}" type="slidenum">
              <a:rPr lang="sv-SE" altLang="sv-SE"/>
              <a:pPr/>
              <a:t>‹#›</a:t>
            </a:fld>
            <a:endParaRPr lang="sv-SE" altLang="sv-SE"/>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strangnas.se/arkiv/nyheter/nyheter/2024-02-29-nu-borjar-nya-sporthallen-att-bygga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ubrik 1"/>
          <p:cNvSpPr>
            <a:spLocks noGrp="1"/>
          </p:cNvSpPr>
          <p:nvPr>
            <p:ph type="ctrTitle"/>
          </p:nvPr>
        </p:nvSpPr>
        <p:spPr/>
        <p:txBody>
          <a:bodyPr/>
          <a:lstStyle/>
          <a:p>
            <a:r>
              <a:rPr lang="sv-SE" altLang="sv-SE" sz="6000" b="1" dirty="0">
                <a:solidFill>
                  <a:schemeClr val="bg1"/>
                </a:solidFill>
              </a:rPr>
              <a:t>Strängnäs Innebandyklubb</a:t>
            </a:r>
            <a:br>
              <a:rPr lang="sv-SE" altLang="sv-SE" sz="6000" b="1" dirty="0">
                <a:solidFill>
                  <a:schemeClr val="bg1"/>
                </a:solidFill>
              </a:rPr>
            </a:br>
            <a:r>
              <a:rPr lang="sv-SE" altLang="sv-SE" sz="6000" b="1" i="1" dirty="0">
                <a:solidFill>
                  <a:schemeClr val="bg1"/>
                </a:solidFill>
              </a:rPr>
              <a:t>fortsatt</a:t>
            </a:r>
            <a:r>
              <a:rPr lang="sv-SE" altLang="sv-SE" sz="6000" b="1" dirty="0">
                <a:solidFill>
                  <a:schemeClr val="bg1"/>
                </a:solidFill>
              </a:rPr>
              <a:t> på Offensiven!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CE7DD-9E15-2A91-C09F-17E6529F982F}"/>
              </a:ext>
            </a:extLst>
          </p:cNvPr>
          <p:cNvSpPr>
            <a:spLocks noGrp="1"/>
          </p:cNvSpPr>
          <p:nvPr>
            <p:ph type="title"/>
          </p:nvPr>
        </p:nvSpPr>
        <p:spPr/>
        <p:txBody>
          <a:bodyPr/>
          <a:lstStyle/>
          <a:p>
            <a:r>
              <a:rPr lang="en-US" dirty="0" err="1">
                <a:solidFill>
                  <a:schemeClr val="bg1"/>
                </a:solidFill>
              </a:rPr>
              <a:t>Våra</a:t>
            </a:r>
            <a:r>
              <a:rPr lang="en-US" dirty="0">
                <a:solidFill>
                  <a:schemeClr val="bg1"/>
                </a:solidFill>
              </a:rPr>
              <a:t> </a:t>
            </a:r>
            <a:r>
              <a:rPr lang="en-US" dirty="0" err="1">
                <a:solidFill>
                  <a:schemeClr val="bg1"/>
                </a:solidFill>
              </a:rPr>
              <a:t>mål</a:t>
            </a:r>
            <a:endParaRPr lang="en-SE" dirty="0">
              <a:solidFill>
                <a:schemeClr val="bg1"/>
              </a:solidFill>
            </a:endParaRPr>
          </a:p>
        </p:txBody>
      </p:sp>
      <p:graphicFrame>
        <p:nvGraphicFramePr>
          <p:cNvPr id="9" name="Content Placeholder 8">
            <a:extLst>
              <a:ext uri="{FF2B5EF4-FFF2-40B4-BE49-F238E27FC236}">
                <a16:creationId xmlns:a16="http://schemas.microsoft.com/office/drawing/2014/main" id="{154CE5E9-D466-016C-54FF-B3D41BBEC741}"/>
              </a:ext>
            </a:extLst>
          </p:cNvPr>
          <p:cNvGraphicFramePr>
            <a:graphicFrameLocks noGrp="1"/>
          </p:cNvGraphicFramePr>
          <p:nvPr>
            <p:ph idx="1"/>
            <p:extLst>
              <p:ext uri="{D42A27DB-BD31-4B8C-83A1-F6EECF244321}">
                <p14:modId xmlns:p14="http://schemas.microsoft.com/office/powerpoint/2010/main" val="3448575826"/>
              </p:ext>
            </p:extLst>
          </p:nvPr>
        </p:nvGraphicFramePr>
        <p:xfrm>
          <a:off x="287524" y="1417333"/>
          <a:ext cx="8568952" cy="5516880"/>
        </p:xfrm>
        <a:graphic>
          <a:graphicData uri="http://schemas.openxmlformats.org/drawingml/2006/table">
            <a:tbl>
              <a:tblPr firstRow="1" firstCol="1" bandRow="1"/>
              <a:tblGrid>
                <a:gridCol w="8568952">
                  <a:extLst>
                    <a:ext uri="{9D8B030D-6E8A-4147-A177-3AD203B41FA5}">
                      <a16:colId xmlns:a16="http://schemas.microsoft.com/office/drawing/2014/main" val="3966707270"/>
                    </a:ext>
                  </a:extLst>
                </a:gridCol>
              </a:tblGrid>
              <a:tr h="480053">
                <a:tc>
                  <a:txBody>
                    <a:bodyPr/>
                    <a:lstStyle/>
                    <a:p>
                      <a:r>
                        <a:rPr lang="sv" sz="1600" b="1" kern="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Mål 1</a:t>
                      </a:r>
                      <a:r>
                        <a:rPr lang="sv" sz="1600" kern="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Antalet aktiva flickor ska öka i alla åldersgrupper</a:t>
                      </a:r>
                      <a:endParaRPr lang="en-SE"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sv" sz="1600" kern="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SE"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9931976"/>
                  </a:ext>
                </a:extLst>
              </a:tr>
              <a:tr h="480053">
                <a:tc>
                  <a:txBody>
                    <a:bodyPr/>
                    <a:lstStyle/>
                    <a:p>
                      <a:r>
                        <a:rPr lang="sv" sz="1600" b="1"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Mål 2</a:t>
                      </a:r>
                      <a:r>
                        <a:rPr lang="sv" sz="1600"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Kunskapsnivån hos föreningens tränare har ökat under året</a:t>
                      </a:r>
                      <a:endParaRPr lang="en-SE" sz="16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sv" sz="1600"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SE" sz="16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25944239"/>
                  </a:ext>
                </a:extLst>
              </a:tr>
              <a:tr h="480053">
                <a:tc>
                  <a:txBody>
                    <a:bodyPr/>
                    <a:lstStyle/>
                    <a:p>
                      <a:r>
                        <a:rPr lang="sv" sz="1800" b="1" kern="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Mål 3: Föreningens ungdomstränare känner en ökad trivsel och tillhörighet till föreningen</a:t>
                      </a:r>
                      <a:endParaRPr lang="en-SE"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sv" sz="1800" kern="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SE"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64347361"/>
                  </a:ext>
                </a:extLst>
              </a:tr>
              <a:tr h="720080">
                <a:tc>
                  <a:txBody>
                    <a:bodyPr/>
                    <a:lstStyle/>
                    <a:p>
                      <a:r>
                        <a:rPr lang="sv" sz="1600" b="1"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Mål 4</a:t>
                      </a:r>
                      <a:r>
                        <a:rPr lang="sv" sz="1600"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Föreningens framtagna handlingsplan är etablerad och ger effekt. (”Spelarutbildnings-/försörjningsplan”)</a:t>
                      </a:r>
                      <a:endParaRPr lang="en-SE" sz="16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sv" sz="1600"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SE" sz="16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84835384"/>
                  </a:ext>
                </a:extLst>
              </a:tr>
              <a:tr h="480053">
                <a:tc>
                  <a:txBody>
                    <a:bodyPr/>
                    <a:lstStyle/>
                    <a:p>
                      <a:r>
                        <a:rPr lang="sv" sz="1600" b="1"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Mål 5</a:t>
                      </a:r>
                      <a:r>
                        <a:rPr lang="sv" sz="1600"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Herr- och damlagen säkrar nya kontrakt i Allsvenskan respektive Division 1.</a:t>
                      </a:r>
                      <a:endParaRPr lang="en-SE" sz="16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sv" sz="1600"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SE" sz="16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02553139"/>
                  </a:ext>
                </a:extLst>
              </a:tr>
              <a:tr h="480053">
                <a:tc>
                  <a:txBody>
                    <a:bodyPr/>
                    <a:lstStyle/>
                    <a:p>
                      <a:r>
                        <a:rPr lang="sv" sz="1600" b="1"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Mål 6</a:t>
                      </a:r>
                      <a:r>
                        <a:rPr lang="sv" sz="1600"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Föreningen har en välgrundad handlingsplan som möjliggör för fler lag i förbundsserierna.</a:t>
                      </a:r>
                      <a:endParaRPr lang="en-SE" sz="16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sv" sz="1600"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SE" sz="16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39706156"/>
                  </a:ext>
                </a:extLst>
              </a:tr>
              <a:tr h="480053">
                <a:tc>
                  <a:txBody>
                    <a:bodyPr/>
                    <a:lstStyle/>
                    <a:p>
                      <a:r>
                        <a:rPr lang="sv" sz="1800" b="1" kern="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Mål 7: Föreningens sponsorintäkter ökar hos elit-, bredd och ungdomsverksamheterna</a:t>
                      </a:r>
                      <a:endParaRPr lang="en-SE"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sv" sz="1600" kern="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SE"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3687953"/>
                  </a:ext>
                </a:extLst>
              </a:tr>
              <a:tr h="480053">
                <a:tc>
                  <a:txBody>
                    <a:bodyPr/>
                    <a:lstStyle/>
                    <a:p>
                      <a:r>
                        <a:rPr lang="sv" sz="1600" b="1"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Mål 8</a:t>
                      </a:r>
                      <a:r>
                        <a:rPr lang="sv" sz="1600"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Den genomsnittliga publiksiffran på herrlagets matcher ökar</a:t>
                      </a:r>
                      <a:endParaRPr lang="en-SE" sz="16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sv" sz="1600"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SE" sz="16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67129384"/>
                  </a:ext>
                </a:extLst>
              </a:tr>
              <a:tr h="480053">
                <a:tc>
                  <a:txBody>
                    <a:bodyPr/>
                    <a:lstStyle/>
                    <a:p>
                      <a:r>
                        <a:rPr lang="sv" sz="1600" b="1"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Mål 9</a:t>
                      </a:r>
                      <a:r>
                        <a:rPr lang="sv" sz="1600"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Samarbetspartners och andra aktörer deltar i anslutning till representationslagets matcher</a:t>
                      </a:r>
                      <a:endParaRPr lang="en-SE" sz="16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sv" sz="1600" kern="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SE" sz="16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68438766"/>
                  </a:ext>
                </a:extLst>
              </a:tr>
              <a:tr h="480053">
                <a:tc>
                  <a:txBody>
                    <a:bodyPr/>
                    <a:lstStyle/>
                    <a:p>
                      <a:r>
                        <a:rPr lang="sv" sz="1800" b="1" kern="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Mål 10: Fler ideellt arbetande bidrar till föreningens arbete</a:t>
                      </a:r>
                      <a:endParaRPr lang="en-SE"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sv" sz="1600" kern="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SE"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95239410"/>
                  </a:ext>
                </a:extLst>
              </a:tr>
            </a:tbl>
          </a:graphicData>
        </a:graphic>
      </p:graphicFrame>
    </p:spTree>
    <p:extLst>
      <p:ext uri="{BB962C8B-B14F-4D97-AF65-F5344CB8AC3E}">
        <p14:creationId xmlns:p14="http://schemas.microsoft.com/office/powerpoint/2010/main" val="420031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7533-FB7A-3055-B4DD-C0C0152562C8}"/>
              </a:ext>
            </a:extLst>
          </p:cNvPr>
          <p:cNvSpPr>
            <a:spLocks noGrp="1"/>
          </p:cNvSpPr>
          <p:nvPr>
            <p:ph type="title"/>
          </p:nvPr>
        </p:nvSpPr>
        <p:spPr/>
        <p:txBody>
          <a:bodyPr/>
          <a:lstStyle/>
          <a:p>
            <a:r>
              <a:rPr lang="en-US" dirty="0">
                <a:solidFill>
                  <a:schemeClr val="bg1"/>
                </a:solidFill>
              </a:rPr>
              <a:t>Agenda</a:t>
            </a:r>
            <a:endParaRPr lang="en-SE" dirty="0">
              <a:solidFill>
                <a:schemeClr val="bg1"/>
              </a:solidFill>
            </a:endParaRPr>
          </a:p>
        </p:txBody>
      </p:sp>
      <p:sp>
        <p:nvSpPr>
          <p:cNvPr id="3" name="Content Placeholder 2">
            <a:extLst>
              <a:ext uri="{FF2B5EF4-FFF2-40B4-BE49-F238E27FC236}">
                <a16:creationId xmlns:a16="http://schemas.microsoft.com/office/drawing/2014/main" id="{5BEBC983-2A47-C6BC-1A3D-EDD8054B91EE}"/>
              </a:ext>
            </a:extLst>
          </p:cNvPr>
          <p:cNvSpPr>
            <a:spLocks noGrp="1"/>
          </p:cNvSpPr>
          <p:nvPr>
            <p:ph idx="1"/>
          </p:nvPr>
        </p:nvSpPr>
        <p:spPr/>
        <p:txBody>
          <a:bodyPr/>
          <a:lstStyle/>
          <a:p>
            <a:pPr marL="914400" lvl="1" indent="-457200">
              <a:spcAft>
                <a:spcPts val="0"/>
              </a:spcAft>
              <a:buFont typeface="+mj-lt"/>
              <a:buAutoNum type="arabicPeriod"/>
            </a:pPr>
            <a:r>
              <a:rPr lang="sv"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Inledning</a:t>
            </a:r>
          </a:p>
          <a:p>
            <a:pPr marL="914400" lvl="1" indent="-457200">
              <a:spcAft>
                <a:spcPts val="0"/>
              </a:spcAft>
              <a:buFont typeface="+mj-lt"/>
              <a:buAutoNum type="arabicPeriod"/>
            </a:pPr>
            <a:r>
              <a:rPr lang="sv"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Kort intro av styrelse 2024-2025</a:t>
            </a:r>
          </a:p>
          <a:p>
            <a:pPr marL="914400" lvl="1" indent="-457200">
              <a:spcAft>
                <a:spcPts val="0"/>
              </a:spcAft>
              <a:buFont typeface="+mj-lt"/>
              <a:buAutoNum type="arabicPeriod"/>
            </a:pPr>
            <a:r>
              <a:rPr lang="sv"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Jenny Rosander  - RF SISU och deras verksamhet </a:t>
            </a:r>
          </a:p>
          <a:p>
            <a:pPr marL="914400" lvl="1" indent="-457200">
              <a:spcAft>
                <a:spcPts val="0"/>
              </a:spcAft>
              <a:buFont typeface="+mj-lt"/>
              <a:buAutoNum type="arabicPeriod"/>
            </a:pPr>
            <a:r>
              <a:rPr lang="sv" sz="24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Information från marknad inkl framtid och nya hallen</a:t>
            </a:r>
          </a:p>
          <a:p>
            <a:pPr marL="1314450" lvl="2" indent="-457200">
              <a:spcAft>
                <a:spcPts val="0"/>
              </a:spcAft>
              <a:buFont typeface="+mj-lt"/>
              <a:buAutoNum type="arabicPeriod"/>
            </a:pPr>
            <a:r>
              <a:rPr lang="sv"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Information om Orange week </a:t>
            </a:r>
            <a:r>
              <a:rPr lang="en-US"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r>
              <a:rPr lang="en-US" sz="16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vecka</a:t>
            </a:r>
            <a:r>
              <a:rPr lang="en-US"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47)</a:t>
            </a:r>
          </a:p>
          <a:p>
            <a:pPr marL="1314450" lvl="2" indent="-457200">
              <a:spcAft>
                <a:spcPts val="0"/>
              </a:spcAft>
              <a:buFont typeface="+mj-lt"/>
              <a:buAutoNum type="arabicPeriod"/>
            </a:pPr>
            <a:r>
              <a:rPr lang="en-US" sz="1600" kern="100"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Sponsorpolicy</a:t>
            </a:r>
            <a:endParaRPr lang="en-SE" sz="20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914400" lvl="1" indent="-457200">
              <a:spcAft>
                <a:spcPts val="0"/>
              </a:spcAft>
              <a:buFont typeface="+mj-lt"/>
              <a:buAutoNum type="arabicPeriod"/>
            </a:pPr>
            <a:r>
              <a:rPr lang="sv"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Information från ungdomskommittén </a:t>
            </a:r>
          </a:p>
          <a:p>
            <a:pPr lvl="2" indent="-285750">
              <a:spcAft>
                <a:spcPts val="0"/>
              </a:spcAft>
              <a:buFont typeface="+mj-lt"/>
              <a:buAutoNum type="arabicPeriod"/>
            </a:pPr>
            <a:r>
              <a:rPr lang="sv"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Niclas Sterling och Maria Blomqvist som presenterar sig själva och kort om vad ungdomskommitté ska jobba med. </a:t>
            </a:r>
            <a:endParaRPr lang="en-SE"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914400" lvl="1" indent="-457200">
              <a:spcAft>
                <a:spcPts val="0"/>
              </a:spcAft>
              <a:buFont typeface="+mj-lt"/>
              <a:buAutoNum type="arabicPeriod"/>
            </a:pPr>
            <a:r>
              <a:rPr lang="sv"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Information om klädprovning, fotografering, utbildning </a:t>
            </a:r>
            <a:endParaRPr lang="en-SE"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SE" sz="5400" dirty="0"/>
          </a:p>
        </p:txBody>
      </p:sp>
    </p:spTree>
    <p:extLst>
      <p:ext uri="{BB962C8B-B14F-4D97-AF65-F5344CB8AC3E}">
        <p14:creationId xmlns:p14="http://schemas.microsoft.com/office/powerpoint/2010/main" val="1214202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CB3B55F3-175F-D230-5C02-27E68CD823AA}"/>
              </a:ext>
            </a:extLst>
          </p:cNvPr>
          <p:cNvGraphicFramePr/>
          <p:nvPr>
            <p:extLst>
              <p:ext uri="{D42A27DB-BD31-4B8C-83A1-F6EECF244321}">
                <p14:modId xmlns:p14="http://schemas.microsoft.com/office/powerpoint/2010/main" val="1677398557"/>
              </p:ext>
            </p:extLst>
          </p:nvPr>
        </p:nvGraphicFramePr>
        <p:xfrm>
          <a:off x="179512" y="48517"/>
          <a:ext cx="8856983" cy="5831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 name="TextBox 15">
            <a:extLst>
              <a:ext uri="{FF2B5EF4-FFF2-40B4-BE49-F238E27FC236}">
                <a16:creationId xmlns:a16="http://schemas.microsoft.com/office/drawing/2014/main" id="{E1218575-039E-0293-541F-BC4886688323}"/>
              </a:ext>
            </a:extLst>
          </p:cNvPr>
          <p:cNvSpPr txBox="1"/>
          <p:nvPr/>
        </p:nvSpPr>
        <p:spPr>
          <a:xfrm>
            <a:off x="3382766" y="260648"/>
            <a:ext cx="2378468" cy="646331"/>
          </a:xfrm>
          <a:prstGeom prst="rect">
            <a:avLst/>
          </a:prstGeom>
          <a:noFill/>
        </p:spPr>
        <p:txBody>
          <a:bodyPr wrap="square" rtlCol="0">
            <a:spAutoFit/>
          </a:bodyPr>
          <a:lstStyle/>
          <a:p>
            <a:r>
              <a:rPr lang="sv-SE" dirty="0">
                <a:solidFill>
                  <a:schemeClr val="bg1"/>
                </a:solidFill>
              </a:rPr>
              <a:t>Styrelse </a:t>
            </a:r>
            <a:r>
              <a:rPr lang="sv-SE" b="1" dirty="0">
                <a:solidFill>
                  <a:schemeClr val="bg1"/>
                </a:solidFill>
              </a:rPr>
              <a:t>SIBK och arbetsgrupper </a:t>
            </a:r>
            <a:r>
              <a:rPr lang="sv-SE" dirty="0">
                <a:solidFill>
                  <a:schemeClr val="bg1"/>
                </a:solidFill>
              </a:rPr>
              <a:t>2024</a:t>
            </a:r>
            <a:endParaRPr lang="en-US" dirty="0">
              <a:solidFill>
                <a:schemeClr val="bg1"/>
              </a:solidFill>
            </a:endParaRPr>
          </a:p>
        </p:txBody>
      </p:sp>
      <p:sp>
        <p:nvSpPr>
          <p:cNvPr id="2" name="TextBox 1">
            <a:extLst>
              <a:ext uri="{FF2B5EF4-FFF2-40B4-BE49-F238E27FC236}">
                <a16:creationId xmlns:a16="http://schemas.microsoft.com/office/drawing/2014/main" id="{213D99AF-B18D-F93D-6D7F-26292E3D5D32}"/>
              </a:ext>
            </a:extLst>
          </p:cNvPr>
          <p:cNvSpPr txBox="1"/>
          <p:nvPr/>
        </p:nvSpPr>
        <p:spPr>
          <a:xfrm>
            <a:off x="7492502" y="376064"/>
            <a:ext cx="1343273" cy="507831"/>
          </a:xfrm>
          <a:prstGeom prst="rect">
            <a:avLst/>
          </a:prstGeom>
          <a:solidFill>
            <a:schemeClr val="tx2">
              <a:lumMod val="25000"/>
              <a:lumOff val="75000"/>
            </a:schemeClr>
          </a:solidFill>
        </p:spPr>
        <p:txBody>
          <a:bodyPr wrap="square" rtlCol="0">
            <a:spAutoFit/>
          </a:bodyPr>
          <a:lstStyle/>
          <a:p>
            <a:r>
              <a:rPr lang="sv-SE" sz="900" b="1" dirty="0">
                <a:solidFill>
                  <a:srgbClr val="FF0000"/>
                </a:solidFill>
              </a:rPr>
              <a:t>VALBEREDNING</a:t>
            </a:r>
          </a:p>
          <a:p>
            <a:r>
              <a:rPr lang="sv-SE" sz="900" dirty="0"/>
              <a:t>Tobias Andersson</a:t>
            </a:r>
          </a:p>
          <a:p>
            <a:r>
              <a:rPr lang="sv-SE" sz="900" dirty="0"/>
              <a:t>Cecilia Lotoft</a:t>
            </a:r>
          </a:p>
        </p:txBody>
      </p:sp>
      <p:cxnSp>
        <p:nvCxnSpPr>
          <p:cNvPr id="11" name="Straight Connector 10">
            <a:extLst>
              <a:ext uri="{FF2B5EF4-FFF2-40B4-BE49-F238E27FC236}">
                <a16:creationId xmlns:a16="http://schemas.microsoft.com/office/drawing/2014/main" id="{F36B2559-4A5F-E83F-4999-7B9B8D195E83}"/>
              </a:ext>
            </a:extLst>
          </p:cNvPr>
          <p:cNvCxnSpPr>
            <a:cxnSpLocks/>
          </p:cNvCxnSpPr>
          <p:nvPr/>
        </p:nvCxnSpPr>
        <p:spPr>
          <a:xfrm>
            <a:off x="4805672" y="2780928"/>
            <a:ext cx="0" cy="176543"/>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07C4F83-3555-5950-7F4E-65A7FC7D781D}"/>
              </a:ext>
            </a:extLst>
          </p:cNvPr>
          <p:cNvCxnSpPr>
            <a:cxnSpLocks/>
          </p:cNvCxnSpPr>
          <p:nvPr/>
        </p:nvCxnSpPr>
        <p:spPr>
          <a:xfrm>
            <a:off x="4814180" y="3436745"/>
            <a:ext cx="0" cy="176543"/>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D25AA15D-33FE-8252-D429-4D17EA744BF6}"/>
              </a:ext>
            </a:extLst>
          </p:cNvPr>
          <p:cNvCxnSpPr>
            <a:cxnSpLocks/>
          </p:cNvCxnSpPr>
          <p:nvPr/>
        </p:nvCxnSpPr>
        <p:spPr>
          <a:xfrm>
            <a:off x="4814180" y="4077072"/>
            <a:ext cx="0" cy="176543"/>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8220B0B8-4E14-0BB0-5BD9-B5BDE06ACBE5}"/>
              </a:ext>
            </a:extLst>
          </p:cNvPr>
          <p:cNvCxnSpPr>
            <a:cxnSpLocks/>
          </p:cNvCxnSpPr>
          <p:nvPr/>
        </p:nvCxnSpPr>
        <p:spPr>
          <a:xfrm>
            <a:off x="4810134" y="4725144"/>
            <a:ext cx="0" cy="176543"/>
          </a:xfrm>
          <a:prstGeom prst="line">
            <a:avLst/>
          </a:prstGeom>
        </p:spPr>
        <p:style>
          <a:lnRef idx="2">
            <a:schemeClr val="accent1"/>
          </a:lnRef>
          <a:fillRef idx="0">
            <a:schemeClr val="accent1"/>
          </a:fillRef>
          <a:effectRef idx="1">
            <a:schemeClr val="accent1"/>
          </a:effectRef>
          <a:fontRef idx="minor">
            <a:schemeClr val="tx1"/>
          </a:fontRef>
        </p:style>
      </p:cxnSp>
      <p:grpSp>
        <p:nvGrpSpPr>
          <p:cNvPr id="5" name="Group 4">
            <a:extLst>
              <a:ext uri="{FF2B5EF4-FFF2-40B4-BE49-F238E27FC236}">
                <a16:creationId xmlns:a16="http://schemas.microsoft.com/office/drawing/2014/main" id="{ABEAE5DB-AA97-3E27-8696-6C866BF4F84B}"/>
              </a:ext>
            </a:extLst>
          </p:cNvPr>
          <p:cNvGrpSpPr/>
          <p:nvPr/>
        </p:nvGrpSpPr>
        <p:grpSpPr>
          <a:xfrm>
            <a:off x="2699792" y="3466000"/>
            <a:ext cx="999853" cy="463338"/>
            <a:chOff x="1080117" y="4301562"/>
            <a:chExt cx="999853" cy="463338"/>
          </a:xfrm>
        </p:grpSpPr>
        <p:sp>
          <p:nvSpPr>
            <p:cNvPr id="6" name="Rectangle 5">
              <a:extLst>
                <a:ext uri="{FF2B5EF4-FFF2-40B4-BE49-F238E27FC236}">
                  <a16:creationId xmlns:a16="http://schemas.microsoft.com/office/drawing/2014/main" id="{254C4BDE-AB15-27BA-FA0C-EBC56A40376A}"/>
                </a:ext>
              </a:extLst>
            </p:cNvPr>
            <p:cNvSpPr/>
            <p:nvPr/>
          </p:nvSpPr>
          <p:spPr>
            <a:xfrm>
              <a:off x="1080117" y="4301562"/>
              <a:ext cx="999853" cy="463338"/>
            </a:xfrm>
            <a:prstGeom prst="rect">
              <a:avLst/>
            </a:prstGeom>
            <a:solidFill>
              <a:schemeClr val="tx2">
                <a:lumMod val="25000"/>
                <a:lumOff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SE"/>
            </a:p>
          </p:txBody>
        </p:sp>
        <p:sp>
          <p:nvSpPr>
            <p:cNvPr id="7" name="TextBox 6">
              <a:extLst>
                <a:ext uri="{FF2B5EF4-FFF2-40B4-BE49-F238E27FC236}">
                  <a16:creationId xmlns:a16="http://schemas.microsoft.com/office/drawing/2014/main" id="{16B34661-17A5-AC58-3680-D4B140BD7F9D}"/>
                </a:ext>
              </a:extLst>
            </p:cNvPr>
            <p:cNvSpPr txBox="1"/>
            <p:nvPr/>
          </p:nvSpPr>
          <p:spPr>
            <a:xfrm>
              <a:off x="1080117" y="4301562"/>
              <a:ext cx="999853" cy="46333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sv-SE" sz="800" b="1" kern="1200" dirty="0">
                  <a:solidFill>
                    <a:srgbClr val="FF0000"/>
                  </a:solidFill>
                </a:rPr>
                <a:t>TV sändning / Stream </a:t>
              </a:r>
            </a:p>
            <a:p>
              <a:pPr marL="0" lvl="0" indent="0" algn="ctr" defTabSz="355600">
                <a:lnSpc>
                  <a:spcPct val="90000"/>
                </a:lnSpc>
                <a:spcBef>
                  <a:spcPct val="0"/>
                </a:spcBef>
                <a:spcAft>
                  <a:spcPct val="35000"/>
                </a:spcAft>
                <a:buNone/>
              </a:pPr>
              <a:r>
                <a:rPr lang="sv-SE" sz="800" kern="1200" dirty="0"/>
                <a:t> </a:t>
              </a:r>
              <a:r>
                <a:rPr lang="sv-SE" sz="800" kern="1200" dirty="0">
                  <a:solidFill>
                    <a:schemeClr val="tx1"/>
                  </a:solidFill>
                </a:rPr>
                <a:t>Tobias A, Isaac K, Mats, Olle, Henke</a:t>
              </a:r>
              <a:endParaRPr lang="en-US" sz="800" kern="1200" dirty="0">
                <a:solidFill>
                  <a:schemeClr val="tx1"/>
                </a:solidFill>
              </a:endParaRPr>
            </a:p>
          </p:txBody>
        </p:sp>
      </p:grpSp>
    </p:spTree>
    <p:extLst>
      <p:ext uri="{BB962C8B-B14F-4D97-AF65-F5344CB8AC3E}">
        <p14:creationId xmlns:p14="http://schemas.microsoft.com/office/powerpoint/2010/main" val="1889054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E8C26-F402-3B9C-7294-1168F670EBE9}"/>
              </a:ext>
            </a:extLst>
          </p:cNvPr>
          <p:cNvSpPr>
            <a:spLocks noGrp="1"/>
          </p:cNvSpPr>
          <p:nvPr>
            <p:ph type="title"/>
          </p:nvPr>
        </p:nvSpPr>
        <p:spPr/>
        <p:txBody>
          <a:bodyPr/>
          <a:lstStyle/>
          <a:p>
            <a:r>
              <a:rPr lang="en-US" dirty="0" err="1">
                <a:solidFill>
                  <a:schemeClr val="bg1"/>
                </a:solidFill>
              </a:rPr>
              <a:t>Framtiden</a:t>
            </a:r>
            <a:r>
              <a:rPr lang="en-US" dirty="0">
                <a:solidFill>
                  <a:schemeClr val="bg1"/>
                </a:solidFill>
              </a:rPr>
              <a:t> </a:t>
            </a:r>
            <a:r>
              <a:rPr lang="en-US" dirty="0" err="1">
                <a:solidFill>
                  <a:schemeClr val="bg1"/>
                </a:solidFill>
              </a:rPr>
              <a:t>är</a:t>
            </a:r>
            <a:r>
              <a:rPr lang="en-US" dirty="0">
                <a:solidFill>
                  <a:schemeClr val="bg1"/>
                </a:solidFill>
              </a:rPr>
              <a:t> </a:t>
            </a:r>
            <a:r>
              <a:rPr lang="en-US" dirty="0" err="1">
                <a:solidFill>
                  <a:schemeClr val="bg1"/>
                </a:solidFill>
              </a:rPr>
              <a:t>ljus</a:t>
            </a:r>
            <a:endParaRPr lang="en-SE" dirty="0">
              <a:solidFill>
                <a:schemeClr val="bg1"/>
              </a:solidFill>
            </a:endParaRPr>
          </a:p>
        </p:txBody>
      </p:sp>
      <p:sp>
        <p:nvSpPr>
          <p:cNvPr id="3" name="Content Placeholder 2">
            <a:extLst>
              <a:ext uri="{FF2B5EF4-FFF2-40B4-BE49-F238E27FC236}">
                <a16:creationId xmlns:a16="http://schemas.microsoft.com/office/drawing/2014/main" id="{F6CC3528-523C-128D-4C8B-6ECCFB0A8AEB}"/>
              </a:ext>
            </a:extLst>
          </p:cNvPr>
          <p:cNvSpPr>
            <a:spLocks noGrp="1"/>
          </p:cNvSpPr>
          <p:nvPr>
            <p:ph idx="1"/>
          </p:nvPr>
        </p:nvSpPr>
        <p:spPr/>
        <p:txBody>
          <a:bodyPr/>
          <a:lstStyle/>
          <a:p>
            <a:r>
              <a:rPr lang="sv-SE" sz="1800" dirty="0">
                <a:solidFill>
                  <a:schemeClr val="bg1"/>
                </a:solidFill>
                <a:hlinkClick r:id="rId2">
                  <a:extLst>
                    <a:ext uri="{A12FA001-AC4F-418D-AE19-62706E023703}">
                      <ahyp:hlinkClr xmlns:ahyp="http://schemas.microsoft.com/office/drawing/2018/hyperlinkcolor" val="tx"/>
                    </a:ext>
                  </a:extLst>
                </a:hlinkClick>
              </a:rPr>
              <a:t>Nu börjar nya sporthallen att byggas - Strängnäs kommun (strangnas.se)</a:t>
            </a:r>
            <a:endParaRPr lang="sv-SE" sz="1800" dirty="0">
              <a:solidFill>
                <a:schemeClr val="bg1"/>
              </a:solidFill>
            </a:endParaRPr>
          </a:p>
          <a:p>
            <a:endParaRPr lang="sv-SE" dirty="0"/>
          </a:p>
          <a:p>
            <a:endParaRPr lang="sv-SE" dirty="0"/>
          </a:p>
          <a:p>
            <a:endParaRPr lang="sv-SE" dirty="0"/>
          </a:p>
          <a:p>
            <a:r>
              <a:rPr lang="sv-SE" dirty="0">
                <a:solidFill>
                  <a:schemeClr val="bg1"/>
                </a:solidFill>
              </a:rPr>
              <a:t>Starkt varumärke både sportsligt och värdegrundsmässigt</a:t>
            </a:r>
          </a:p>
          <a:p>
            <a:endParaRPr lang="sv-SE" dirty="0"/>
          </a:p>
          <a:p>
            <a:r>
              <a:rPr lang="sv-SE" dirty="0">
                <a:solidFill>
                  <a:schemeClr val="bg1"/>
                </a:solidFill>
              </a:rPr>
              <a:t>Vi är alla ambassadörer på resan</a:t>
            </a:r>
            <a:endParaRPr lang="en-SE" dirty="0">
              <a:solidFill>
                <a:schemeClr val="bg1"/>
              </a:solidFill>
            </a:endParaRPr>
          </a:p>
        </p:txBody>
      </p:sp>
      <p:pic>
        <p:nvPicPr>
          <p:cNvPr id="5" name="Picture 4">
            <a:extLst>
              <a:ext uri="{FF2B5EF4-FFF2-40B4-BE49-F238E27FC236}">
                <a16:creationId xmlns:a16="http://schemas.microsoft.com/office/drawing/2014/main" id="{D4BBC0C4-381E-8BDF-C73C-CAAA79D60CE4}"/>
              </a:ext>
            </a:extLst>
          </p:cNvPr>
          <p:cNvPicPr>
            <a:picLocks noChangeAspect="1"/>
          </p:cNvPicPr>
          <p:nvPr/>
        </p:nvPicPr>
        <p:blipFill>
          <a:blip r:embed="rId3"/>
          <a:stretch>
            <a:fillRect/>
          </a:stretch>
        </p:blipFill>
        <p:spPr>
          <a:xfrm>
            <a:off x="2555776" y="1988840"/>
            <a:ext cx="3245648" cy="1677739"/>
          </a:xfrm>
          <a:prstGeom prst="rect">
            <a:avLst/>
          </a:prstGeom>
        </p:spPr>
      </p:pic>
    </p:spTree>
    <p:extLst>
      <p:ext uri="{BB962C8B-B14F-4D97-AF65-F5344CB8AC3E}">
        <p14:creationId xmlns:p14="http://schemas.microsoft.com/office/powerpoint/2010/main" val="3847057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1F1DA-AA5C-FFA3-AC51-DD0FCD0912CA}"/>
              </a:ext>
            </a:extLst>
          </p:cNvPr>
          <p:cNvSpPr>
            <a:spLocks noGrp="1"/>
          </p:cNvSpPr>
          <p:nvPr>
            <p:ph type="title"/>
          </p:nvPr>
        </p:nvSpPr>
        <p:spPr/>
        <p:txBody>
          <a:bodyPr/>
          <a:lstStyle/>
          <a:p>
            <a:r>
              <a:rPr lang="en-US" dirty="0">
                <a:solidFill>
                  <a:schemeClr val="bg1"/>
                </a:solidFill>
              </a:rPr>
              <a:t>ORANGE WEEK</a:t>
            </a:r>
            <a:endParaRPr lang="en-SE" dirty="0">
              <a:solidFill>
                <a:schemeClr val="bg1"/>
              </a:solidFill>
            </a:endParaRPr>
          </a:p>
        </p:txBody>
      </p:sp>
      <p:sp>
        <p:nvSpPr>
          <p:cNvPr id="3" name="Content Placeholder 2">
            <a:extLst>
              <a:ext uri="{FF2B5EF4-FFF2-40B4-BE49-F238E27FC236}">
                <a16:creationId xmlns:a16="http://schemas.microsoft.com/office/drawing/2014/main" id="{3D450F04-EFD0-F5BA-B97B-F146CA0DE3F3}"/>
              </a:ext>
            </a:extLst>
          </p:cNvPr>
          <p:cNvSpPr>
            <a:spLocks noGrp="1"/>
          </p:cNvSpPr>
          <p:nvPr>
            <p:ph idx="1"/>
          </p:nvPr>
        </p:nvSpPr>
        <p:spPr/>
        <p:txBody>
          <a:bodyPr/>
          <a:lstStyle/>
          <a:p>
            <a:pPr marL="0" indent="0">
              <a:buNone/>
            </a:pPr>
            <a:r>
              <a:rPr lang="sv-SE" sz="2800" dirty="0">
                <a:solidFill>
                  <a:schemeClr val="bg1"/>
                </a:solidFill>
              </a:rPr>
              <a:t>Vecka 47 är det dags för 2024 års upplaga av En vecka fri från våld! (orange week)</a:t>
            </a:r>
          </a:p>
          <a:p>
            <a:pPr marL="0" indent="0">
              <a:buNone/>
            </a:pPr>
            <a:endParaRPr lang="sv-SE" sz="2800" dirty="0">
              <a:solidFill>
                <a:schemeClr val="bg1"/>
              </a:solidFill>
            </a:endParaRPr>
          </a:p>
          <a:p>
            <a:r>
              <a:rPr lang="sv-SE" sz="1800" dirty="0">
                <a:solidFill>
                  <a:schemeClr val="bg1"/>
                </a:solidFill>
              </a:rPr>
              <a:t>Veckan syftar till att sprida kunskap kring mäns våld mot kvinnor och våld i nära relationer. Budskapet är att våld går att förebygga!</a:t>
            </a:r>
          </a:p>
          <a:p>
            <a:r>
              <a:rPr lang="sv-SE" sz="1800" dirty="0">
                <a:solidFill>
                  <a:schemeClr val="bg1"/>
                </a:solidFill>
              </a:rPr>
              <a:t>Under veckan inträffar även den internationella dagen för avskaffandet av våld mot kvinnor, Orange day, som FN instiftat. (25 november)</a:t>
            </a:r>
          </a:p>
          <a:p>
            <a:r>
              <a:rPr lang="sv-SE" sz="1800" dirty="0">
                <a:solidFill>
                  <a:schemeClr val="bg1"/>
                </a:solidFill>
              </a:rPr>
              <a:t>SIBK har ett samarbete med Kvinno &amp; Tjejjouren Måna i syfte att verka för ett jämställt samhälle fritt från våld. </a:t>
            </a:r>
          </a:p>
          <a:p>
            <a:r>
              <a:rPr lang="sv-SE" sz="1800" dirty="0">
                <a:solidFill>
                  <a:schemeClr val="bg1"/>
                </a:solidFill>
              </a:rPr>
              <a:t>Vårt mål är att samtliga runt SIBK får en ökad förståelse för hur de, genom ett humant och etiskt förhållningssätt, kan förändra samhället på individnivå. Vi kommer uppmärksamma detta i samband med SIBKs allsvenska match.</a:t>
            </a:r>
          </a:p>
        </p:txBody>
      </p:sp>
    </p:spTree>
    <p:extLst>
      <p:ext uri="{BB962C8B-B14F-4D97-AF65-F5344CB8AC3E}">
        <p14:creationId xmlns:p14="http://schemas.microsoft.com/office/powerpoint/2010/main" val="161292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C7DC1F8C-5B3D-75DE-B51C-4E6B28925C9D}"/>
              </a:ext>
            </a:extLst>
          </p:cNvPr>
          <p:cNvSpPr>
            <a:spLocks noGrp="1"/>
          </p:cNvSpPr>
          <p:nvPr>
            <p:ph type="title"/>
          </p:nvPr>
        </p:nvSpPr>
        <p:spPr/>
        <p:txBody>
          <a:bodyPr/>
          <a:lstStyle/>
          <a:p>
            <a:r>
              <a:rPr lang="sv-SE" dirty="0">
                <a:solidFill>
                  <a:schemeClr val="bg1"/>
                </a:solidFill>
              </a:rPr>
              <a:t>Sponsringspolicy</a:t>
            </a:r>
            <a:r>
              <a:rPr lang="sv-SE" dirty="0"/>
              <a:t> </a:t>
            </a:r>
          </a:p>
        </p:txBody>
      </p:sp>
      <p:sp>
        <p:nvSpPr>
          <p:cNvPr id="6" name="Platshållare för innehåll 5">
            <a:extLst>
              <a:ext uri="{FF2B5EF4-FFF2-40B4-BE49-F238E27FC236}">
                <a16:creationId xmlns:a16="http://schemas.microsoft.com/office/drawing/2014/main" id="{A438ED94-8D0D-0BF8-FAD9-C2599CA7A790}"/>
              </a:ext>
            </a:extLst>
          </p:cNvPr>
          <p:cNvSpPr>
            <a:spLocks noGrp="1"/>
          </p:cNvSpPr>
          <p:nvPr>
            <p:ph idx="1"/>
          </p:nvPr>
        </p:nvSpPr>
        <p:spPr>
          <a:xfrm>
            <a:off x="457200" y="1412776"/>
            <a:ext cx="8229600" cy="4525963"/>
          </a:xfrm>
        </p:spPr>
        <p:txBody>
          <a:bodyPr/>
          <a:lstStyle/>
          <a:p>
            <a:pPr marL="0" indent="0" algn="ctr">
              <a:buNone/>
            </a:pPr>
            <a:r>
              <a:rPr lang="sv-SE" sz="1800" dirty="0">
                <a:solidFill>
                  <a:schemeClr val="bg1"/>
                </a:solidFill>
              </a:rPr>
              <a:t>Sponsring av klubben kan ske med inriktning på hela föreningen , representationslag eller ungdomssektionen specifikt. Gemensamt för sponsring av klubben är att avtalsförhållandet sker mellan klubben och sponsorn – </a:t>
            </a:r>
            <a:r>
              <a:rPr lang="sv-SE" sz="1800" u="sng" dirty="0" err="1">
                <a:solidFill>
                  <a:schemeClr val="bg1"/>
                </a:solidFill>
              </a:rPr>
              <a:t>kordinering</a:t>
            </a:r>
            <a:r>
              <a:rPr lang="sv-SE" sz="1800" u="sng" dirty="0">
                <a:solidFill>
                  <a:schemeClr val="bg1"/>
                </a:solidFill>
              </a:rPr>
              <a:t> inom klubben krävs.</a:t>
            </a:r>
          </a:p>
        </p:txBody>
      </p:sp>
      <p:graphicFrame>
        <p:nvGraphicFramePr>
          <p:cNvPr id="7" name="Tabell 6">
            <a:extLst>
              <a:ext uri="{FF2B5EF4-FFF2-40B4-BE49-F238E27FC236}">
                <a16:creationId xmlns:a16="http://schemas.microsoft.com/office/drawing/2014/main" id="{6B2AF615-4246-BB51-C799-510E6C6F481C}"/>
              </a:ext>
            </a:extLst>
          </p:cNvPr>
          <p:cNvGraphicFramePr>
            <a:graphicFrameLocks noGrp="1"/>
          </p:cNvGraphicFramePr>
          <p:nvPr>
            <p:extLst>
              <p:ext uri="{D42A27DB-BD31-4B8C-83A1-F6EECF244321}">
                <p14:modId xmlns:p14="http://schemas.microsoft.com/office/powerpoint/2010/main" val="1765849511"/>
              </p:ext>
            </p:extLst>
          </p:nvPr>
        </p:nvGraphicFramePr>
        <p:xfrm>
          <a:off x="755576" y="2780928"/>
          <a:ext cx="8003232" cy="2839720"/>
        </p:xfrm>
        <a:graphic>
          <a:graphicData uri="http://schemas.openxmlformats.org/drawingml/2006/table">
            <a:tbl>
              <a:tblPr firstRow="1" bandRow="1">
                <a:tableStyleId>{5C22544A-7EE6-4342-B048-85BDC9FD1C3A}</a:tableStyleId>
              </a:tblPr>
              <a:tblGrid>
                <a:gridCol w="2667744">
                  <a:extLst>
                    <a:ext uri="{9D8B030D-6E8A-4147-A177-3AD203B41FA5}">
                      <a16:colId xmlns:a16="http://schemas.microsoft.com/office/drawing/2014/main" val="352698360"/>
                    </a:ext>
                  </a:extLst>
                </a:gridCol>
                <a:gridCol w="2667744">
                  <a:extLst>
                    <a:ext uri="{9D8B030D-6E8A-4147-A177-3AD203B41FA5}">
                      <a16:colId xmlns:a16="http://schemas.microsoft.com/office/drawing/2014/main" val="2764913178"/>
                    </a:ext>
                  </a:extLst>
                </a:gridCol>
                <a:gridCol w="2667744">
                  <a:extLst>
                    <a:ext uri="{9D8B030D-6E8A-4147-A177-3AD203B41FA5}">
                      <a16:colId xmlns:a16="http://schemas.microsoft.com/office/drawing/2014/main" val="1995917980"/>
                    </a:ext>
                  </a:extLst>
                </a:gridCol>
              </a:tblGrid>
              <a:tr h="370840">
                <a:tc>
                  <a:txBody>
                    <a:bodyPr/>
                    <a:lstStyle/>
                    <a:p>
                      <a:r>
                        <a:rPr lang="sv-SE" sz="1200" dirty="0">
                          <a:solidFill>
                            <a:schemeClr val="bg1"/>
                          </a:solidFill>
                        </a:rPr>
                        <a:t>Donation</a:t>
                      </a:r>
                    </a:p>
                  </a:txBody>
                  <a:tcPr>
                    <a:solidFill>
                      <a:srgbClr val="FF0000"/>
                    </a:solidFill>
                  </a:tcPr>
                </a:tc>
                <a:tc>
                  <a:txBody>
                    <a:bodyPr/>
                    <a:lstStyle/>
                    <a:p>
                      <a:r>
                        <a:rPr lang="sv-SE" sz="1200" dirty="0">
                          <a:solidFill>
                            <a:schemeClr val="bg1"/>
                          </a:solidFill>
                        </a:rPr>
                        <a:t>Sponsring av ungdomslag</a:t>
                      </a:r>
                    </a:p>
                  </a:txBody>
                  <a:tcPr>
                    <a:solidFill>
                      <a:srgbClr val="FF0000"/>
                    </a:solidFill>
                  </a:tcPr>
                </a:tc>
                <a:tc>
                  <a:txBody>
                    <a:bodyPr/>
                    <a:lstStyle/>
                    <a:p>
                      <a:r>
                        <a:rPr lang="sv-SE" sz="1200" dirty="0">
                          <a:solidFill>
                            <a:schemeClr val="bg1"/>
                          </a:solidFill>
                        </a:rPr>
                        <a:t>Företag betalar kläder</a:t>
                      </a:r>
                    </a:p>
                  </a:txBody>
                  <a:tcPr>
                    <a:solidFill>
                      <a:srgbClr val="FF0000"/>
                    </a:solidFill>
                  </a:tcPr>
                </a:tc>
                <a:extLst>
                  <a:ext uri="{0D108BD9-81ED-4DB2-BD59-A6C34878D82A}">
                    <a16:rowId xmlns:a16="http://schemas.microsoft.com/office/drawing/2014/main" val="3776564774"/>
                  </a:ext>
                </a:extLst>
              </a:tr>
              <a:tr h="370840">
                <a:tc>
                  <a:txBody>
                    <a:bodyPr/>
                    <a:lstStyle/>
                    <a:p>
                      <a:r>
                        <a:rPr lang="sv-SE" sz="1200" b="0" i="0" u="none" strike="noStrike" kern="1200" baseline="0" dirty="0">
                          <a:solidFill>
                            <a:schemeClr val="bg1"/>
                          </a:solidFill>
                          <a:latin typeface="+mn-lt"/>
                          <a:ea typeface="+mn-ea"/>
                          <a:cs typeface="+mn-cs"/>
                        </a:rPr>
                        <a:t>Om ett företag eller privatperson vill stödja ett specifikt lag i klubben ex. ett av våra ungdomslag </a:t>
                      </a:r>
                      <a:r>
                        <a:rPr lang="sv-SE" sz="1200" b="0" i="0" u="sng" strike="noStrike" kern="1200" baseline="0" dirty="0">
                          <a:solidFill>
                            <a:schemeClr val="bg1"/>
                          </a:solidFill>
                          <a:latin typeface="+mn-lt"/>
                          <a:ea typeface="+mn-ea"/>
                          <a:cs typeface="+mn-cs"/>
                        </a:rPr>
                        <a:t>utan krav på motprestation</a:t>
                      </a:r>
                      <a:r>
                        <a:rPr lang="sv-SE" sz="1200" b="0" i="0" u="none" strike="noStrike" kern="1200" baseline="0" dirty="0">
                          <a:solidFill>
                            <a:schemeClr val="bg1"/>
                          </a:solidFill>
                          <a:latin typeface="+mn-lt"/>
                          <a:ea typeface="+mn-ea"/>
                          <a:cs typeface="+mn-cs"/>
                        </a:rPr>
                        <a:t> i form av rättigheter såsom exempelvis logotype på lagets matchkläder tillämpas 90/10 regeln, dvs 90% av intäkten går till mottagande lag och 10% går till SIBK som klubb. </a:t>
                      </a:r>
                      <a:endParaRPr lang="sv-SE" sz="1200" dirty="0">
                        <a:solidFill>
                          <a:schemeClr val="bg1"/>
                        </a:solidFill>
                      </a:endParaRPr>
                    </a:p>
                  </a:txBody>
                  <a:tcPr>
                    <a:solidFill>
                      <a:srgbClr val="FF0000"/>
                    </a:solidFill>
                  </a:tcPr>
                </a:tc>
                <a:tc>
                  <a:txBody>
                    <a:bodyPr/>
                    <a:lstStyle/>
                    <a:p>
                      <a:r>
                        <a:rPr lang="sv-SE" sz="1200" b="0" i="0" u="none" strike="noStrike" kern="1200" baseline="0" dirty="0">
                          <a:solidFill>
                            <a:schemeClr val="bg1"/>
                          </a:solidFill>
                          <a:latin typeface="+mn-lt"/>
                          <a:ea typeface="+mn-ea"/>
                          <a:cs typeface="+mn-cs"/>
                        </a:rPr>
                        <a:t>Om ett företag vill sponsra ett av klubbens ungdomslag med motprestation, dvs vill associeras till klubben eller laget genom tryck av logotype eller annan motprestation gäller 50/50 regeln, dvs 50% går till laget och 50% går till en gemensam pott för ungdomslagen i klubben, en pott som ska användas för att främja alla ungdomslag i föreningen. </a:t>
                      </a:r>
                      <a:r>
                        <a:rPr lang="sv-SE" sz="1200" b="0" i="0" u="none" strike="noStrike" kern="1200" baseline="0" dirty="0" err="1">
                          <a:solidFill>
                            <a:schemeClr val="bg1"/>
                          </a:solidFill>
                          <a:latin typeface="+mn-lt"/>
                          <a:ea typeface="+mn-ea"/>
                          <a:cs typeface="+mn-cs"/>
                        </a:rPr>
                        <a:t>SIBKs</a:t>
                      </a:r>
                      <a:r>
                        <a:rPr lang="sv-SE" sz="1200" b="0" i="0" u="none" strike="noStrike" kern="1200" baseline="0" dirty="0">
                          <a:solidFill>
                            <a:schemeClr val="bg1"/>
                          </a:solidFill>
                          <a:latin typeface="+mn-lt"/>
                          <a:ea typeface="+mn-ea"/>
                          <a:cs typeface="+mn-cs"/>
                        </a:rPr>
                        <a:t> varumärke blir då involverat och när så är fallet vill klubben reglera detta på ett strukturerat sätt för hela föreningen. </a:t>
                      </a:r>
                      <a:endParaRPr lang="sv-SE" sz="1200" dirty="0">
                        <a:solidFill>
                          <a:schemeClr val="bg1"/>
                        </a:solidFill>
                      </a:endParaRPr>
                    </a:p>
                  </a:txBody>
                  <a:tcPr>
                    <a:solidFill>
                      <a:srgbClr val="FF0000"/>
                    </a:solidFill>
                  </a:tcPr>
                </a:tc>
                <a:tc>
                  <a:txBody>
                    <a:bodyPr/>
                    <a:lstStyle/>
                    <a:p>
                      <a:r>
                        <a:rPr lang="sv-SE" sz="1200" b="0" i="0" u="none" strike="noStrike" kern="1200" baseline="0" dirty="0">
                          <a:solidFill>
                            <a:schemeClr val="bg1"/>
                          </a:solidFill>
                          <a:latin typeface="+mn-lt"/>
                          <a:ea typeface="+mn-ea"/>
                          <a:cs typeface="+mn-cs"/>
                        </a:rPr>
                        <a:t>Om ett företag vill sponsra ett ungdomslags inköp av exempelvis träningsoverall eller andra klädesplagg som används av laget (ej matchkläder) och om </a:t>
                      </a:r>
                      <a:r>
                        <a:rPr lang="sv-SE" sz="1200" b="0" i="0" u="none" strike="noStrike" kern="1200" baseline="0" dirty="0" err="1">
                          <a:solidFill>
                            <a:schemeClr val="bg1"/>
                          </a:solidFill>
                          <a:latin typeface="+mn-lt"/>
                          <a:ea typeface="+mn-ea"/>
                          <a:cs typeface="+mn-cs"/>
                        </a:rPr>
                        <a:t>SIBK:s</a:t>
                      </a:r>
                      <a:r>
                        <a:rPr lang="sv-SE" sz="1200" b="0" i="0" u="none" strike="noStrike" kern="1200" baseline="0" dirty="0">
                          <a:solidFill>
                            <a:schemeClr val="bg1"/>
                          </a:solidFill>
                          <a:latin typeface="+mn-lt"/>
                          <a:ea typeface="+mn-ea"/>
                          <a:cs typeface="+mn-cs"/>
                        </a:rPr>
                        <a:t> logotype ska tryckas tillsammans med företagets logotype kan detta ske till med en ersättning för klädkostnaden samt ytterligare 2.500:- avsedd att gå till en </a:t>
                      </a:r>
                    </a:p>
                    <a:p>
                      <a:r>
                        <a:rPr lang="sv-SE" sz="1200" b="0" i="0" u="none" strike="noStrike" kern="1200" baseline="0" dirty="0">
                          <a:solidFill>
                            <a:schemeClr val="bg1"/>
                          </a:solidFill>
                          <a:latin typeface="+mn-lt"/>
                          <a:ea typeface="+mn-ea"/>
                          <a:cs typeface="+mn-cs"/>
                        </a:rPr>
                        <a:t>gemensam pott för hela klubbens ungdomssektion. </a:t>
                      </a:r>
                    </a:p>
                  </a:txBody>
                  <a:tcPr>
                    <a:solidFill>
                      <a:srgbClr val="FF0000"/>
                    </a:solidFill>
                  </a:tcPr>
                </a:tc>
                <a:extLst>
                  <a:ext uri="{0D108BD9-81ED-4DB2-BD59-A6C34878D82A}">
                    <a16:rowId xmlns:a16="http://schemas.microsoft.com/office/drawing/2014/main" val="2842992674"/>
                  </a:ext>
                </a:extLst>
              </a:tr>
            </a:tbl>
          </a:graphicData>
        </a:graphic>
      </p:graphicFrame>
      <p:sp>
        <p:nvSpPr>
          <p:cNvPr id="8" name="textruta 7">
            <a:extLst>
              <a:ext uri="{FF2B5EF4-FFF2-40B4-BE49-F238E27FC236}">
                <a16:creationId xmlns:a16="http://schemas.microsoft.com/office/drawing/2014/main" id="{08D7F244-6767-BEF0-7B19-E5ECC166DC99}"/>
              </a:ext>
            </a:extLst>
          </p:cNvPr>
          <p:cNvSpPr txBox="1"/>
          <p:nvPr/>
        </p:nvSpPr>
        <p:spPr>
          <a:xfrm>
            <a:off x="1511660" y="5802997"/>
            <a:ext cx="6120680" cy="646331"/>
          </a:xfrm>
          <a:prstGeom prst="rect">
            <a:avLst/>
          </a:prstGeom>
          <a:noFill/>
        </p:spPr>
        <p:txBody>
          <a:bodyPr wrap="square" rtlCol="0">
            <a:spAutoFit/>
          </a:bodyPr>
          <a:lstStyle/>
          <a:p>
            <a:pPr algn="ctr"/>
            <a:r>
              <a:rPr lang="sv-SE" i="1" dirty="0">
                <a:solidFill>
                  <a:schemeClr val="bg1"/>
                </a:solidFill>
              </a:rPr>
              <a:t>Detta är 3 huvudregler – kontakta alltid klubbens markandsrepresentanter för dialog, frågor och </a:t>
            </a:r>
            <a:r>
              <a:rPr lang="sv-SE" i="1" dirty="0" err="1">
                <a:solidFill>
                  <a:schemeClr val="bg1"/>
                </a:solidFill>
              </a:rPr>
              <a:t>koordingering</a:t>
            </a:r>
            <a:endParaRPr lang="sv-SE" i="1" dirty="0">
              <a:solidFill>
                <a:schemeClr val="bg1"/>
              </a:solidFill>
            </a:endParaRPr>
          </a:p>
        </p:txBody>
      </p:sp>
    </p:spTree>
    <p:extLst>
      <p:ext uri="{BB962C8B-B14F-4D97-AF65-F5344CB8AC3E}">
        <p14:creationId xmlns:p14="http://schemas.microsoft.com/office/powerpoint/2010/main" val="1124936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2D348-7DCF-AB92-9793-338269311271}"/>
              </a:ext>
            </a:extLst>
          </p:cNvPr>
          <p:cNvSpPr>
            <a:spLocks noGrp="1"/>
          </p:cNvSpPr>
          <p:nvPr>
            <p:ph type="title"/>
          </p:nvPr>
        </p:nvSpPr>
        <p:spPr/>
        <p:txBody>
          <a:bodyPr/>
          <a:lstStyle/>
          <a:p>
            <a:r>
              <a:rPr lang="sv-SE" dirty="0">
                <a:solidFill>
                  <a:schemeClr val="bg1"/>
                </a:solidFill>
              </a:rPr>
              <a:t>SIBK:s Värdegrund</a:t>
            </a:r>
            <a:br>
              <a:rPr lang="sv-SE" dirty="0"/>
            </a:br>
            <a:endParaRPr lang="en-SE" dirty="0"/>
          </a:p>
        </p:txBody>
      </p:sp>
      <p:sp>
        <p:nvSpPr>
          <p:cNvPr id="3" name="Content Placeholder 2">
            <a:extLst>
              <a:ext uri="{FF2B5EF4-FFF2-40B4-BE49-F238E27FC236}">
                <a16:creationId xmlns:a16="http://schemas.microsoft.com/office/drawing/2014/main" id="{388C1C1D-ECAC-618B-FAB2-B3A34316BADC}"/>
              </a:ext>
            </a:extLst>
          </p:cNvPr>
          <p:cNvSpPr>
            <a:spLocks noGrp="1"/>
          </p:cNvSpPr>
          <p:nvPr>
            <p:ph idx="1"/>
          </p:nvPr>
        </p:nvSpPr>
        <p:spPr/>
        <p:txBody>
          <a:bodyPr/>
          <a:lstStyle/>
          <a:p>
            <a:r>
              <a:rPr lang="sv-SE" sz="2000" dirty="0">
                <a:solidFill>
                  <a:schemeClr val="bg1"/>
                </a:solidFill>
              </a:rPr>
              <a:t>Som medlem i eller samarbetspartner till SIBK bidrar man med att skapa de förutsättningar som krävs för att föreningen ska kunna utvecklas, växa och verka för att uppnå och bibehålla vår värdegrund och långsiktiga målsättningar</a:t>
            </a:r>
          </a:p>
          <a:p>
            <a:r>
              <a:rPr lang="sv-SE" sz="2000" dirty="0">
                <a:solidFill>
                  <a:schemeClr val="bg1"/>
                </a:solidFill>
              </a:rPr>
              <a:t>Tillgänglighet – innebandy ska vara för alla</a:t>
            </a:r>
          </a:p>
          <a:p>
            <a:r>
              <a:rPr lang="sv-SE" sz="2000" dirty="0">
                <a:solidFill>
                  <a:schemeClr val="bg1"/>
                </a:solidFill>
              </a:rPr>
              <a:t>Rörelseglädje – det ska vara kul att träna/leka</a:t>
            </a:r>
          </a:p>
          <a:p>
            <a:r>
              <a:rPr lang="sv-SE" sz="2000" dirty="0">
                <a:solidFill>
                  <a:schemeClr val="bg1"/>
                </a:solidFill>
              </a:rPr>
              <a:t>Respekt – vi ska respektera varandra under träning, i skolan/jobbet, på fritiden</a:t>
            </a:r>
          </a:p>
          <a:p>
            <a:r>
              <a:rPr lang="sv-SE" sz="2000" dirty="0">
                <a:solidFill>
                  <a:schemeClr val="bg1"/>
                </a:solidFill>
              </a:rPr>
              <a:t>Jämlikhet – innebandyn ser ingen skillnad på kön eller ursprung</a:t>
            </a:r>
          </a:p>
          <a:p>
            <a:r>
              <a:rPr lang="sv-SE" sz="2000" dirty="0">
                <a:solidFill>
                  <a:schemeClr val="bg1"/>
                </a:solidFill>
              </a:rPr>
              <a:t>Nytänkande – bort med tidig selektering, arbeta ifrån individ istället för enbart med</a:t>
            </a:r>
          </a:p>
          <a:p>
            <a:r>
              <a:rPr lang="sv-SE" sz="2000" dirty="0">
                <a:solidFill>
                  <a:schemeClr val="bg1"/>
                </a:solidFill>
              </a:rPr>
              <a:t>Gemenskap – du, jag, vi tillsammans och gruppen</a:t>
            </a:r>
            <a:endParaRPr lang="en-SE" dirty="0">
              <a:solidFill>
                <a:schemeClr val="bg1"/>
              </a:solidFill>
            </a:endParaRPr>
          </a:p>
        </p:txBody>
      </p:sp>
    </p:spTree>
    <p:extLst>
      <p:ext uri="{BB962C8B-B14F-4D97-AF65-F5344CB8AC3E}">
        <p14:creationId xmlns:p14="http://schemas.microsoft.com/office/powerpoint/2010/main" val="2116243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927592"/>
            <a:ext cx="7210425" cy="1143000"/>
          </a:xfrm>
        </p:spPr>
        <p:txBody>
          <a:bodyPr/>
          <a:lstStyle/>
          <a:p>
            <a:r>
              <a:rPr lang="sv-SE" dirty="0">
                <a:solidFill>
                  <a:schemeClr val="bg1"/>
                </a:solidFill>
              </a:rPr>
              <a:t>Frågor eller funderingar?</a:t>
            </a:r>
            <a:br>
              <a:rPr lang="sv-SE" dirty="0">
                <a:solidFill>
                  <a:schemeClr val="bg1"/>
                </a:solidFill>
              </a:rPr>
            </a:br>
            <a:br>
              <a:rPr lang="sv-SE" dirty="0">
                <a:solidFill>
                  <a:schemeClr val="bg1"/>
                </a:solidFill>
              </a:rPr>
            </a:br>
            <a:endParaRPr lang="sv-SE" dirty="0">
              <a:solidFill>
                <a:schemeClr val="bg1"/>
              </a:solidFill>
            </a:endParaRPr>
          </a:p>
        </p:txBody>
      </p:sp>
      <p:sp>
        <p:nvSpPr>
          <p:cNvPr id="3" name="Content Placeholder 2"/>
          <p:cNvSpPr>
            <a:spLocks noGrp="1"/>
          </p:cNvSpPr>
          <p:nvPr>
            <p:ph idx="1"/>
          </p:nvPr>
        </p:nvSpPr>
        <p:spPr>
          <a:xfrm>
            <a:off x="107504" y="2060848"/>
            <a:ext cx="8568952" cy="5040560"/>
          </a:xfrm>
        </p:spPr>
        <p:txBody>
          <a:bodyPr/>
          <a:lstStyle/>
          <a:p>
            <a:pPr marL="0" indent="0" algn="ctr">
              <a:buNone/>
            </a:pPr>
            <a:r>
              <a:rPr lang="sv-SE" sz="2000" b="1" dirty="0">
                <a:solidFill>
                  <a:schemeClr val="bg1"/>
                </a:solidFill>
              </a:rPr>
              <a:t>	</a:t>
            </a:r>
            <a:r>
              <a:rPr lang="sv-SE" sz="3600" b="1" dirty="0">
                <a:solidFill>
                  <a:schemeClr val="bg1"/>
                </a:solidFill>
              </a:rPr>
              <a:t>Prata med någon i styrelsen, sportgruppen eller resurser i resp arbetsgrupp!</a:t>
            </a:r>
          </a:p>
          <a:p>
            <a:pPr marL="0" indent="0" algn="ctr">
              <a:buNone/>
            </a:pPr>
            <a:r>
              <a:rPr lang="sv-SE" sz="3600" b="1" dirty="0">
                <a:solidFill>
                  <a:schemeClr val="bg1"/>
                </a:solidFill>
              </a:rPr>
              <a:t> DU är viktig för oss och inte bara för att nå toppen, även för att folkhälsa och breddidrott bedrivs på bästa sätt för våra barn och ungdomar.</a:t>
            </a:r>
          </a:p>
          <a:p>
            <a:pPr marL="0" indent="0">
              <a:buNone/>
            </a:pPr>
            <a:endParaRPr lang="sv-SE" sz="2000" b="1" dirty="0">
              <a:solidFill>
                <a:schemeClr val="bg1"/>
              </a:solidFill>
            </a:endParaRPr>
          </a:p>
          <a:p>
            <a:pPr marL="0" indent="0">
              <a:buNone/>
            </a:pPr>
            <a:endParaRPr lang="sv-SE" sz="2000" b="1" dirty="0">
              <a:solidFill>
                <a:schemeClr val="bg1"/>
              </a:solidFill>
            </a:endParaRPr>
          </a:p>
        </p:txBody>
      </p:sp>
    </p:spTree>
    <p:extLst>
      <p:ext uri="{BB962C8B-B14F-4D97-AF65-F5344CB8AC3E}">
        <p14:creationId xmlns:p14="http://schemas.microsoft.com/office/powerpoint/2010/main" val="405055250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Anpassad formgivn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Anpassad formgivn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Anpassad formgivn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BE81DD9A37A074B8DEC9F00114B34F2" ma:contentTypeVersion="8" ma:contentTypeDescription="Create a new document." ma:contentTypeScope="" ma:versionID="eaa791fc225fd0129b40d9f9cd0d5c26">
  <xsd:schema xmlns:xsd="http://www.w3.org/2001/XMLSchema" xmlns:xs="http://www.w3.org/2001/XMLSchema" xmlns:p="http://schemas.microsoft.com/office/2006/metadata/properties" xmlns:ns3="dd694f52-c9b5-477f-8df7-0a2727c57b09" xmlns:ns4="c6951ddd-356c-4231-b575-b92f23d7d7b2" targetNamespace="http://schemas.microsoft.com/office/2006/metadata/properties" ma:root="true" ma:fieldsID="eab41850b7678223aad68d6ad68e815f" ns3:_="" ns4:_="">
    <xsd:import namespace="dd694f52-c9b5-477f-8df7-0a2727c57b09"/>
    <xsd:import namespace="c6951ddd-356c-4231-b575-b92f23d7d7b2"/>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694f52-c9b5-477f-8df7-0a2727c57b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951ddd-356c-4231-b575-b92f23d7d7b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9DBB8A9-5CFB-49E0-9F35-BF4231E805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d694f52-c9b5-477f-8df7-0a2727c57b09"/>
    <ds:schemaRef ds:uri="c6951ddd-356c-4231-b575-b92f23d7d7b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FF56AE8-8AE3-4C8B-B15B-104BE6E54AA4}">
  <ds:schemaRefs>
    <ds:schemaRef ds:uri="http://purl.org/dc/terms/"/>
    <ds:schemaRef ds:uri="http://purl.org/dc/elements/1.1/"/>
    <ds:schemaRef ds:uri="http://www.w3.org/XML/1998/namespace"/>
    <ds:schemaRef ds:uri="http://schemas.microsoft.com/office/2006/documentManagement/types"/>
    <ds:schemaRef ds:uri="http://schemas.openxmlformats.org/package/2006/metadata/core-properties"/>
    <ds:schemaRef ds:uri="http://purl.org/dc/dcmitype/"/>
    <ds:schemaRef ds:uri="c6951ddd-356c-4231-b575-b92f23d7d7b2"/>
    <ds:schemaRef ds:uri="http://schemas.microsoft.com/office/infopath/2007/PartnerControls"/>
    <ds:schemaRef ds:uri="dd694f52-c9b5-477f-8df7-0a2727c57b09"/>
    <ds:schemaRef ds:uri="http://schemas.microsoft.com/office/2006/metadata/properties"/>
  </ds:schemaRefs>
</ds:datastoreItem>
</file>

<file path=customXml/itemProps3.xml><?xml version="1.0" encoding="utf-8"?>
<ds:datastoreItem xmlns:ds="http://schemas.openxmlformats.org/officeDocument/2006/customXml" ds:itemID="{3843205E-FAF7-4CA4-9D36-AD02E78135ED}">
  <ds:schemaRefs>
    <ds:schemaRef ds:uri="http://schemas.microsoft.com/sharepoint/v3/contenttype/forms"/>
  </ds:schemaRefs>
</ds:datastoreItem>
</file>

<file path=docMetadata/LabelInfo.xml><?xml version="1.0" encoding="utf-8"?>
<clbl:labelList xmlns:clbl="http://schemas.microsoft.com/office/2020/mipLabelMetadata">
  <clbl:label id="{64522a4d-f12f-4888-8028-d80fdde3b7d9}" enabled="1" method="Privileged" siteId="{9a8ff9e3-0e35-4620-a724-e9834dc50b51}" contentBits="0" removed="0"/>
</clbl:labelList>
</file>

<file path=docProps/app.xml><?xml version="1.0" encoding="utf-8"?>
<Properties xmlns="http://schemas.openxmlformats.org/officeDocument/2006/extended-properties" xmlns:vt="http://schemas.openxmlformats.org/officeDocument/2006/docPropsVTypes">
  <Template>SIBK mall ppt</Template>
  <TotalTime>1</TotalTime>
  <Words>905</Words>
  <Application>Microsoft Office PowerPoint</Application>
  <PresentationFormat>On-screen Show (4:3)</PresentationFormat>
  <Paragraphs>116</Paragraphs>
  <Slides>9</Slides>
  <Notes>1</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9</vt:i4>
      </vt:variant>
    </vt:vector>
  </HeadingPairs>
  <TitlesOfParts>
    <vt:vector size="15" baseType="lpstr">
      <vt:lpstr>Arial</vt:lpstr>
      <vt:lpstr>Calibri</vt:lpstr>
      <vt:lpstr>Office-tema</vt:lpstr>
      <vt:lpstr>2_Anpassad formgivning</vt:lpstr>
      <vt:lpstr>1_Anpassad formgivning</vt:lpstr>
      <vt:lpstr>Anpassad formgivning</vt:lpstr>
      <vt:lpstr>Strängnäs Innebandyklubb fortsatt på Offensiven!</vt:lpstr>
      <vt:lpstr>Våra mål</vt:lpstr>
      <vt:lpstr>Agenda</vt:lpstr>
      <vt:lpstr>PowerPoint Presentation</vt:lpstr>
      <vt:lpstr>Framtiden är ljus</vt:lpstr>
      <vt:lpstr>ORANGE WEEK</vt:lpstr>
      <vt:lpstr>Sponsringspolicy </vt:lpstr>
      <vt:lpstr>SIBK:s Värdegrund </vt:lpstr>
      <vt:lpstr>Frågor eller funderingar?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SIBK på Offensiven!</dc:title>
  <dc:creator>Magnus Wiik</dc:creator>
  <cp:lastModifiedBy>Karlsson, Mats O</cp:lastModifiedBy>
  <cp:revision>67</cp:revision>
  <cp:lastPrinted>2016-06-08T20:31:21Z</cp:lastPrinted>
  <dcterms:created xsi:type="dcterms:W3CDTF">2016-06-05T10:29:56Z</dcterms:created>
  <dcterms:modified xsi:type="dcterms:W3CDTF">2024-09-09T13:32:39Z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0x010100CBE81DD9A37A074B8DEC9F00114B34F2</vt:lpwstr>
  </property>
  <property fmtid="{D5CDD505-2E9C-101B-9397-08002B2CF9AE}" pid="3" name="MSIP_Label_68f72598-90ab-4748-9618-88402b5e95d2_Enabled">
    <vt:lpwstr>true</vt:lpwstr>
  </property>
  <property fmtid="{D5CDD505-2E9C-101B-9397-08002B2CF9AE}" pid="4" name="MSIP_Label_68f72598-90ab-4748-9618-88402b5e95d2_SetDate">
    <vt:lpwstr>2024-09-09T06:05:39Z</vt:lpwstr>
  </property>
  <property fmtid="{D5CDD505-2E9C-101B-9397-08002B2CF9AE}" pid="5" name="MSIP_Label_68f72598-90ab-4748-9618-88402b5e95d2_Method">
    <vt:lpwstr>Privileged</vt:lpwstr>
  </property>
  <property fmtid="{D5CDD505-2E9C-101B-9397-08002B2CF9AE}" pid="6" name="MSIP_Label_68f72598-90ab-4748-9618-88402b5e95d2_Name">
    <vt:lpwstr>68f72598-90ab-4748-9618-88402b5e95d2</vt:lpwstr>
  </property>
  <property fmtid="{D5CDD505-2E9C-101B-9397-08002B2CF9AE}" pid="7" name="MSIP_Label_68f72598-90ab-4748-9618-88402b5e95d2_SiteId">
    <vt:lpwstr>7a916015-20ae-4ad1-9170-eefd915e9272</vt:lpwstr>
  </property>
  <property fmtid="{D5CDD505-2E9C-101B-9397-08002B2CF9AE}" pid="8" name="MSIP_Label_68f72598-90ab-4748-9618-88402b5e95d2_ActionId">
    <vt:lpwstr>6939f387-6431-465a-af8e-00e09749e5fd</vt:lpwstr>
  </property>
  <property fmtid="{D5CDD505-2E9C-101B-9397-08002B2CF9AE}" pid="9" name="MSIP_Label_68f72598-90ab-4748-9618-88402b5e95d2_ContentBits">
    <vt:lpwstr>0</vt:lpwstr>
  </property>
</Properties>
</file>