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6" r:id="rId3"/>
    <p:sldId id="267" r:id="rId4"/>
    <p:sldId id="260" r:id="rId5"/>
    <p:sldId id="264" r:id="rId6"/>
    <p:sldId id="261" r:id="rId7"/>
    <p:sldId id="265" r:id="rId8"/>
    <p:sldId id="262" r:id="rId9"/>
    <p:sldId id="263" r:id="rId10"/>
    <p:sldId id="268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56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C422E2-6FAA-4268-8E89-16A0AFD64A31}" type="datetimeFigureOut">
              <a:rPr lang="sv-SE" smtClean="0"/>
              <a:t>2019-04-30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A40190-101F-43AA-81DD-1A422D971E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92735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Varje lag utser en kontaktperson</a:t>
            </a:r>
            <a:r>
              <a:rPr lang="sv-SE" baseline="0" dirty="0" smtClean="0"/>
              <a:t> (lagledare) som är </a:t>
            </a:r>
            <a:r>
              <a:rPr lang="sv-SE" baseline="0" dirty="0" err="1" smtClean="0"/>
              <a:t>ansvarit</a:t>
            </a:r>
            <a:r>
              <a:rPr lang="sv-SE" baseline="0" dirty="0" smtClean="0"/>
              <a:t> för att hålla kontakt med styrelserepresentant och löpande rapportera kring sitt ansvarsområde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40190-101F-43AA-81DD-1A422D971E7F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888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Modo utbildar alla tränare i C eller B nivå via Ångermanlands fotbollsförbund</a:t>
            </a:r>
          </a:p>
          <a:p>
            <a:endParaRPr lang="sv-SE" dirty="0" smtClean="0"/>
          </a:p>
          <a:p>
            <a:r>
              <a:rPr lang="sv-SE" dirty="0" smtClean="0"/>
              <a:t>Utbildningstillfällen brukar hållas årligen, tillsammans med klubbar i distriktet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40190-101F-43AA-81DD-1A422D971E7F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71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06368-F334-4657-8AE7-7FB8E5A2CA00}" type="datetimeFigureOut">
              <a:rPr lang="sv-SE" smtClean="0"/>
              <a:t>2019-04-30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E1C8-796A-4A57-B1EB-4111D48D51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60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06368-F334-4657-8AE7-7FB8E5A2CA00}" type="datetimeFigureOut">
              <a:rPr lang="sv-SE" smtClean="0"/>
              <a:t>2019-04-30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E1C8-796A-4A57-B1EB-4111D48D51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0901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06368-F334-4657-8AE7-7FB8E5A2CA00}" type="datetimeFigureOut">
              <a:rPr lang="sv-SE" smtClean="0"/>
              <a:t>2019-04-30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E1C8-796A-4A57-B1EB-4111D48D51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09185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06368-F334-4657-8AE7-7FB8E5A2CA00}" type="datetimeFigureOut">
              <a:rPr lang="sv-SE" smtClean="0"/>
              <a:t>2019-04-30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E1C8-796A-4A57-B1EB-4111D48D51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2991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06368-F334-4657-8AE7-7FB8E5A2CA00}" type="datetimeFigureOut">
              <a:rPr lang="sv-SE" smtClean="0"/>
              <a:t>2019-04-30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E1C8-796A-4A57-B1EB-4111D48D51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3988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06368-F334-4657-8AE7-7FB8E5A2CA00}" type="datetimeFigureOut">
              <a:rPr lang="sv-SE" smtClean="0"/>
              <a:t>2019-04-30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E1C8-796A-4A57-B1EB-4111D48D51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0192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06368-F334-4657-8AE7-7FB8E5A2CA00}" type="datetimeFigureOut">
              <a:rPr lang="sv-SE" smtClean="0"/>
              <a:t>2019-04-30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E1C8-796A-4A57-B1EB-4111D48D51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9139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06368-F334-4657-8AE7-7FB8E5A2CA00}" type="datetimeFigureOut">
              <a:rPr lang="sv-SE" smtClean="0"/>
              <a:t>2019-04-30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E1C8-796A-4A57-B1EB-4111D48D51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369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06368-F334-4657-8AE7-7FB8E5A2CA00}" type="datetimeFigureOut">
              <a:rPr lang="sv-SE" smtClean="0"/>
              <a:t>2019-04-30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E1C8-796A-4A57-B1EB-4111D48D51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6467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06368-F334-4657-8AE7-7FB8E5A2CA00}" type="datetimeFigureOut">
              <a:rPr lang="sv-SE" smtClean="0"/>
              <a:t>2019-04-30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E1C8-796A-4A57-B1EB-4111D48D51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7839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06368-F334-4657-8AE7-7FB8E5A2CA00}" type="datetimeFigureOut">
              <a:rPr lang="sv-SE" smtClean="0"/>
              <a:t>2019-04-30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E1C8-796A-4A57-B1EB-4111D48D51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025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06368-F334-4657-8AE7-7FB8E5A2CA00}" type="datetimeFigureOut">
              <a:rPr lang="sv-SE" smtClean="0"/>
              <a:t>2019-04-30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8E1C8-796A-4A57-B1EB-4111D48D51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5126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andreas.andersson@combitech.se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55173" y="1828945"/>
            <a:ext cx="9144000" cy="2387600"/>
          </a:xfrm>
        </p:spPr>
        <p:txBody>
          <a:bodyPr/>
          <a:lstStyle/>
          <a:p>
            <a:r>
              <a:rPr lang="sv-SE" dirty="0" smtClean="0"/>
              <a:t>Modo FF – en förening för fotbollsälskare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440873" y="4838556"/>
            <a:ext cx="9144000" cy="1655762"/>
          </a:xfrm>
        </p:spPr>
        <p:txBody>
          <a:bodyPr/>
          <a:lstStyle/>
          <a:p>
            <a:r>
              <a:rPr lang="sv-SE" dirty="0" smtClean="0"/>
              <a:t>Föräldramöte 29 april 2019</a:t>
            </a:r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7806" y="299200"/>
            <a:ext cx="2177678" cy="2243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25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95770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Anteckningar vid mötet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201119"/>
            <a:ext cx="10515600" cy="4975844"/>
          </a:xfrm>
        </p:spPr>
        <p:txBody>
          <a:bodyPr/>
          <a:lstStyle/>
          <a:p>
            <a:pPr marL="0" indent="0">
              <a:buNone/>
            </a:pPr>
            <a:r>
              <a:rPr lang="sv-SE" dirty="0" smtClean="0"/>
              <a:t>Vi beslutar att träna tisdagar </a:t>
            </a:r>
            <a:r>
              <a:rPr lang="sv-SE" dirty="0" err="1" smtClean="0"/>
              <a:t>kl</a:t>
            </a:r>
            <a:r>
              <a:rPr lang="sv-SE" dirty="0" smtClean="0"/>
              <a:t> 1700, 1 tillfälle/veckan, utskick kommer ske via Laget.se när planen är spelklar. Vi startar upp träningarna på grusplanen till dess att gräsytan blir spelbar.</a:t>
            </a:r>
          </a:p>
          <a:p>
            <a:pPr marL="0" indent="0">
              <a:buNone/>
            </a:pPr>
            <a:r>
              <a:rPr lang="sv-SE" dirty="0" smtClean="0"/>
              <a:t>Roller som tillsattes vid mötet:</a:t>
            </a:r>
          </a:p>
          <a:p>
            <a:pPr marL="0" indent="0">
              <a:buNone/>
            </a:pPr>
            <a:r>
              <a:rPr lang="sv-SE" dirty="0" smtClean="0"/>
              <a:t>Tränare, Alexander Hörlin, </a:t>
            </a:r>
            <a:r>
              <a:rPr lang="sv-SE" dirty="0" err="1" smtClean="0"/>
              <a:t>x,x</a:t>
            </a: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Lagledare Jessica Wennerberg</a:t>
            </a:r>
          </a:p>
          <a:p>
            <a:pPr marL="0" indent="0">
              <a:buNone/>
            </a:pPr>
            <a:r>
              <a:rPr lang="sv-SE" dirty="0" smtClean="0"/>
              <a:t>Viktigt att alla föräldrar hjälper till vid träningarna – då vi har många barn på plan samtidigt. Efter några träningstillfällen ska vi utvärdera om vi behöver tillsätta ytterligare tränare alternativt göra ett föräldraschema.</a:t>
            </a:r>
          </a:p>
          <a:p>
            <a:pPr marL="0" indent="0">
              <a:buNone/>
            </a:pPr>
            <a:r>
              <a:rPr lang="sv-SE" dirty="0" smtClean="0"/>
              <a:t>Fotbollsstrumpor och benskydd tas med till </a:t>
            </a:r>
            <a:r>
              <a:rPr lang="sv-SE" smtClean="0"/>
              <a:t>första träningstillfället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93740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476250" y="895350"/>
            <a:ext cx="11410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Vi använder Laget.se/</a:t>
            </a:r>
            <a:r>
              <a:rPr lang="sv-SE" dirty="0" err="1" smtClean="0"/>
              <a:t>modoff</a:t>
            </a:r>
            <a:r>
              <a:rPr lang="sv-SE" dirty="0" smtClean="0"/>
              <a:t> som vår kommunikations sida. En </a:t>
            </a:r>
            <a:r>
              <a:rPr lang="sv-SE" dirty="0" err="1" smtClean="0"/>
              <a:t>föreningssida</a:t>
            </a:r>
            <a:r>
              <a:rPr lang="sv-SE" dirty="0" smtClean="0"/>
              <a:t> och sedan har varje lag en egen sida.</a:t>
            </a:r>
            <a:endParaRPr lang="sv-SE" dirty="0"/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450" y="1478034"/>
            <a:ext cx="6411247" cy="475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94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540898" y="2418735"/>
            <a:ext cx="995995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GDPR</a:t>
            </a:r>
          </a:p>
          <a:p>
            <a:r>
              <a:rPr lang="sv-SE" dirty="0" smtClean="0"/>
              <a:t>Föreningen behandlar personuppgifter utifrån syftet att vi behöver hålla koll på hur många medlemmar vi har samt ur </a:t>
            </a:r>
            <a:r>
              <a:rPr lang="sv-SE" dirty="0" err="1" smtClean="0"/>
              <a:t>försäkringssyte</a:t>
            </a:r>
            <a:r>
              <a:rPr lang="sv-SE" dirty="0" smtClean="0"/>
              <a:t> för våra spelare.</a:t>
            </a:r>
          </a:p>
          <a:p>
            <a:endParaRPr lang="sv-SE" dirty="0"/>
          </a:p>
          <a:p>
            <a:r>
              <a:rPr lang="sv-SE" dirty="0" smtClean="0"/>
              <a:t>Kontaktuppgifter för spelarna/medlemmarna i lagen syns endast för inloggade medlemmar – om ni inte gör ett aktivt val att visa era uppgifter för alla.</a:t>
            </a:r>
          </a:p>
          <a:p>
            <a:endParaRPr lang="sv-SE" dirty="0"/>
          </a:p>
          <a:p>
            <a:r>
              <a:rPr lang="sv-SE" dirty="0" smtClean="0"/>
              <a:t>Vi vill att våra ledare ska vara synliga för alla – utifall att någon behöver få kontakt med laget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376" y="401894"/>
            <a:ext cx="125730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371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469268" y="2074606"/>
            <a:ext cx="980276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 smtClean="0"/>
              <a:t>Riktlinjer för 6-9 år, fotbollsglädje</a:t>
            </a:r>
          </a:p>
          <a:p>
            <a:r>
              <a:rPr lang="sv-SE" dirty="0" smtClean="0"/>
              <a:t>Vi börjar med att bjuda in barn vid 6-års ålder till fotbollsaktiviteter. Det första året skall vara inriktad på lek och var och ens individuella teknik med bollen.</a:t>
            </a:r>
          </a:p>
          <a:p>
            <a:endParaRPr lang="sv-SE" dirty="0"/>
          </a:p>
          <a:p>
            <a:r>
              <a:rPr lang="sv-SE" dirty="0" smtClean="0"/>
              <a:t>Syftet är att inspirera barnen att tycka fotboll är roligt!</a:t>
            </a:r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268" y="401893"/>
            <a:ext cx="125730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24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/>
          <p:cNvSpPr txBox="1"/>
          <p:nvPr/>
        </p:nvSpPr>
        <p:spPr>
          <a:xfrm>
            <a:off x="459993" y="1402326"/>
            <a:ext cx="1123257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</a:rPr>
              <a:t>FÖRÄLDER I MODO FF</a:t>
            </a:r>
          </a:p>
          <a:p>
            <a:endParaRPr lang="sv-SE" dirty="0" smtClean="0"/>
          </a:p>
          <a:p>
            <a:pPr marL="285750" indent="-285750">
              <a:buFontTx/>
              <a:buChar char="-"/>
            </a:pPr>
            <a:r>
              <a:rPr lang="sv-SE" dirty="0" smtClean="0"/>
              <a:t>Se </a:t>
            </a:r>
            <a:r>
              <a:rPr lang="sv-SE" dirty="0"/>
              <a:t>till att ditt barn kommer i tid till träningar och match. </a:t>
            </a:r>
            <a:endParaRPr lang="sv-SE" dirty="0" smtClean="0"/>
          </a:p>
          <a:p>
            <a:endParaRPr lang="sv-SE" dirty="0"/>
          </a:p>
          <a:p>
            <a:pPr marL="285750" indent="-285750">
              <a:buFontTx/>
              <a:buChar char="-"/>
            </a:pPr>
            <a:r>
              <a:rPr lang="sv-SE" dirty="0" smtClean="0"/>
              <a:t>Meddela </a:t>
            </a:r>
            <a:r>
              <a:rPr lang="sv-SE" dirty="0"/>
              <a:t>i god tid om ditt barn inte kan komma. Kom gärna själv till träning och match så ofta du kan, visa att du är engagerad. </a:t>
            </a:r>
            <a:r>
              <a:rPr lang="sv-SE" dirty="0" smtClean="0"/>
              <a:t>(Här måste ni hitta en rutin tillsammans med ledare/tränare i ert lag)</a:t>
            </a:r>
          </a:p>
          <a:p>
            <a:endParaRPr lang="sv-SE" dirty="0"/>
          </a:p>
          <a:p>
            <a:pPr marL="285750" indent="-285750">
              <a:buFontTx/>
              <a:buChar char="-"/>
            </a:pPr>
            <a:r>
              <a:rPr lang="sv-SE" dirty="0" smtClean="0"/>
              <a:t>Fråga </a:t>
            </a:r>
            <a:r>
              <a:rPr lang="sv-SE" dirty="0"/>
              <a:t>inte ditt barn enbart om resultatet efter match utan hellre om han hade kul, slog någon bra passning eller liknande. Vi vill undvika resultatfixering. </a:t>
            </a:r>
            <a:endParaRPr lang="sv-SE" dirty="0" smtClean="0"/>
          </a:p>
          <a:p>
            <a:endParaRPr lang="sv-SE" dirty="0"/>
          </a:p>
          <a:p>
            <a:pPr marL="285750" indent="-285750">
              <a:buFontTx/>
              <a:buChar char="-"/>
            </a:pPr>
            <a:r>
              <a:rPr lang="sv-SE" dirty="0" smtClean="0"/>
              <a:t>Uppmuntra </a:t>
            </a:r>
            <a:r>
              <a:rPr lang="sv-SE" dirty="0"/>
              <a:t>alla lagets spelare under match, inte bara ditt eget barn. </a:t>
            </a:r>
            <a:r>
              <a:rPr lang="sv-SE" dirty="0" smtClean="0"/>
              <a:t>Heja </a:t>
            </a:r>
            <a:r>
              <a:rPr lang="sv-SE" dirty="0"/>
              <a:t>och uppmuntra i både med- och motgång. </a:t>
            </a:r>
            <a:endParaRPr lang="sv-SE" dirty="0" smtClean="0"/>
          </a:p>
          <a:p>
            <a:r>
              <a:rPr lang="sv-SE" dirty="0"/>
              <a:t> </a:t>
            </a:r>
          </a:p>
          <a:p>
            <a:pPr marL="285750" indent="-285750">
              <a:buFontTx/>
              <a:buChar char="-"/>
            </a:pPr>
            <a:r>
              <a:rPr lang="sv-SE" dirty="0" smtClean="0"/>
              <a:t>Stå </a:t>
            </a:r>
            <a:r>
              <a:rPr lang="sv-SE" dirty="0"/>
              <a:t>om möjligt på motsatt sida som avbytare och tränare under match. </a:t>
            </a:r>
            <a:endParaRPr lang="sv-SE" dirty="0" smtClean="0"/>
          </a:p>
          <a:p>
            <a:pPr marL="285750" indent="-285750">
              <a:buFontTx/>
              <a:buChar char="-"/>
            </a:pPr>
            <a:endParaRPr lang="sv-SE" dirty="0"/>
          </a:p>
          <a:p>
            <a:r>
              <a:rPr lang="sv-SE" dirty="0"/>
              <a:t>-  </a:t>
            </a:r>
            <a:r>
              <a:rPr lang="sv-SE" dirty="0" smtClean="0"/>
              <a:t>  Kritisera ALDRIG </a:t>
            </a:r>
            <a:r>
              <a:rPr lang="sv-SE" dirty="0"/>
              <a:t>domaren eller domarens bedömningar. Våra domare är också nybörjare. </a:t>
            </a:r>
          </a:p>
          <a:p>
            <a:endParaRPr lang="sv-SE" dirty="0"/>
          </a:p>
          <a:p>
            <a:r>
              <a:rPr lang="sv-SE" dirty="0" smtClean="0"/>
              <a:t>-    Hjälp </a:t>
            </a:r>
            <a:r>
              <a:rPr lang="sv-SE" dirty="0"/>
              <a:t>till med uppgifter kring laget, som försäljning, lotterier, kiosk osv. Sköt de uppgifter som du blivit tilldelad. </a:t>
            </a:r>
          </a:p>
          <a:p>
            <a:endParaRPr lang="sv-SE" dirty="0"/>
          </a:p>
        </p:txBody>
      </p:sp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93" y="106926"/>
            <a:ext cx="125730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98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757085" y="1553496"/>
            <a:ext cx="100584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Träningsavgift 6 år 200kr</a:t>
            </a: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Medlemsavgift 200kr för enskild medlem eller 300kr för familj (samma adress) Alla spelare, tränare och ledare måste vara medlemmar. Faktureras via RDA konsult.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För yngsta laget, </a:t>
            </a:r>
            <a:r>
              <a:rPr lang="sv-SE" dirty="0" smtClean="0"/>
              <a:t>13:orna</a:t>
            </a:r>
            <a:r>
              <a:rPr lang="sv-SE" dirty="0"/>
              <a:t>, står föreningen för benskydd och strumpor</a:t>
            </a:r>
          </a:p>
          <a:p>
            <a:endParaRPr lang="sv-S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Vi har avtal med Intersport – </a:t>
            </a:r>
            <a:r>
              <a:rPr lang="sv-SE" dirty="0" err="1" smtClean="0"/>
              <a:t>klubbdress</a:t>
            </a:r>
            <a:r>
              <a:rPr lang="sv-SE" dirty="0" smtClean="0"/>
              <a:t> finns att beställa om man vill. Uppge klubben så får du rabatt på fotbollstillbehör.</a:t>
            </a:r>
          </a:p>
          <a:p>
            <a:endParaRPr lang="sv-S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Försäljning/intäkt där laget använder sig av föreningens infrastruktur delas med föreningen- 70% till laget och 30% till föreningen. Övrig intäkt går helt till laget.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Alla </a:t>
            </a:r>
            <a:r>
              <a:rPr lang="sv-SE" dirty="0"/>
              <a:t>inköp går via föreningens materialansvarige säsongen 2019, Andreas Andersson. </a:t>
            </a:r>
            <a:br>
              <a:rPr lang="sv-SE" dirty="0"/>
            </a:br>
            <a:r>
              <a:rPr lang="sv-SE" dirty="0"/>
              <a:t>Tel. 073-4374223</a:t>
            </a:r>
            <a:br>
              <a:rPr lang="sv-SE" dirty="0"/>
            </a:br>
            <a:r>
              <a:rPr lang="sv-SE" dirty="0"/>
              <a:t>E-post: </a:t>
            </a:r>
            <a:r>
              <a:rPr lang="sv-SE" dirty="0" smtClean="0">
                <a:hlinkClick r:id="rId2"/>
              </a:rPr>
              <a:t>andreas.andersson@combitech.se</a:t>
            </a:r>
            <a:endParaRPr lang="sv-SE" dirty="0" smtClean="0"/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 smtClean="0"/>
          </a:p>
        </p:txBody>
      </p:sp>
      <p:sp>
        <p:nvSpPr>
          <p:cNvPr id="4" name="textruta 3"/>
          <p:cNvSpPr txBox="1"/>
          <p:nvPr/>
        </p:nvSpPr>
        <p:spPr>
          <a:xfrm>
            <a:off x="2094271" y="517378"/>
            <a:ext cx="457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b="1" dirty="0" smtClean="0"/>
              <a:t>Viktig information</a:t>
            </a:r>
            <a:endParaRPr lang="sv-SE" sz="2000" b="1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085" y="162066"/>
            <a:ext cx="125730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513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8458353" y="659609"/>
            <a:ext cx="35694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solidFill>
                  <a:srgbClr val="FF0000"/>
                </a:solidFill>
              </a:rPr>
              <a:t>Yngsta laget- 13 </a:t>
            </a:r>
            <a:r>
              <a:rPr lang="sv-SE" dirty="0" err="1" smtClean="0">
                <a:solidFill>
                  <a:srgbClr val="FF0000"/>
                </a:solidFill>
              </a:rPr>
              <a:t>orna</a:t>
            </a:r>
            <a:r>
              <a:rPr lang="sv-SE" dirty="0" smtClean="0">
                <a:solidFill>
                  <a:srgbClr val="FF0000"/>
                </a:solidFill>
              </a:rPr>
              <a:t> har inget ansvarsområde 1:a året</a:t>
            </a:r>
            <a:endParaRPr lang="sv-SE" dirty="0">
              <a:solidFill>
                <a:srgbClr val="FF0000"/>
              </a:solidFill>
            </a:endParaRPr>
          </a:p>
        </p:txBody>
      </p:sp>
      <p:pic>
        <p:nvPicPr>
          <p:cNvPr id="2" name="Bildobjekt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678" y="1839584"/>
            <a:ext cx="8067675" cy="4619625"/>
          </a:xfrm>
          <a:prstGeom prst="rect">
            <a:avLst/>
          </a:prstGeom>
        </p:spPr>
      </p:pic>
      <p:sp>
        <p:nvSpPr>
          <p:cNvPr id="5" name="textruta 4"/>
          <p:cNvSpPr txBox="1"/>
          <p:nvPr/>
        </p:nvSpPr>
        <p:spPr>
          <a:xfrm>
            <a:off x="491612" y="1377919"/>
            <a:ext cx="71391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 smtClean="0"/>
              <a:t>Ansvarsområden			Ansvarigt lag</a:t>
            </a:r>
            <a:endParaRPr lang="sv-SE" sz="2400" b="1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612" y="175751"/>
            <a:ext cx="125730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679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/>
          <p:cNvSpPr txBox="1"/>
          <p:nvPr/>
        </p:nvSpPr>
        <p:spPr>
          <a:xfrm>
            <a:off x="830157" y="2129019"/>
            <a:ext cx="1005839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 smtClean="0"/>
              <a:t>Viktiga aktiviteter/datum</a:t>
            </a:r>
          </a:p>
          <a:p>
            <a:endParaRPr lang="sv-SE" b="1" dirty="0" smtClean="0"/>
          </a:p>
          <a:p>
            <a:pPr lvl="1" fontAlgn="base"/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Föreningsdag </a:t>
            </a:r>
            <a:r>
              <a:rPr lang="sv-SE" dirty="0" smtClean="0"/>
              <a:t>			4 maj</a:t>
            </a:r>
          </a:p>
          <a:p>
            <a:endParaRPr lang="sv-S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Landslagets </a:t>
            </a:r>
            <a:r>
              <a:rPr lang="sv-SE" dirty="0"/>
              <a:t>fotbollsskola 	</a:t>
            </a:r>
            <a:r>
              <a:rPr lang="sv-SE" dirty="0" smtClean="0"/>
              <a:t>	17-20 </a:t>
            </a:r>
            <a:r>
              <a:rPr lang="sv-SE" dirty="0"/>
              <a:t>juni </a:t>
            </a:r>
            <a:r>
              <a:rPr lang="sv-SE" dirty="0" smtClean="0"/>
              <a:t>-12 </a:t>
            </a:r>
            <a:r>
              <a:rPr lang="sv-SE" dirty="0"/>
              <a:t>till -</a:t>
            </a:r>
            <a:r>
              <a:rPr lang="sv-SE" dirty="0" smtClean="0"/>
              <a:t>05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Hörnettdagen  			24 augusti ( </a:t>
            </a:r>
            <a:r>
              <a:rPr lang="sv-SE" dirty="0" err="1" smtClean="0"/>
              <a:t>minicup</a:t>
            </a:r>
            <a:r>
              <a:rPr lang="sv-SE" dirty="0" smtClean="0"/>
              <a:t> för </a:t>
            </a:r>
            <a:r>
              <a:rPr lang="sv-SE" dirty="0" smtClean="0"/>
              <a:t>13:orna</a:t>
            </a:r>
            <a:r>
              <a:rPr lang="sv-SE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Fotbollsavslutning 		15 september – gemensam avslutning för hela föreningen</a:t>
            </a:r>
          </a:p>
          <a:p>
            <a:endParaRPr lang="sv-S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Kick </a:t>
            </a:r>
            <a:r>
              <a:rPr lang="sv-SE" dirty="0" err="1" smtClean="0"/>
              <a:t>out</a:t>
            </a:r>
            <a:r>
              <a:rPr lang="sv-SE" dirty="0" smtClean="0"/>
              <a:t> för tränare/ledare  	15 oktober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</p:txBody>
      </p:sp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157" y="451054"/>
            <a:ext cx="125730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44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935884"/>
          </a:xfrm>
        </p:spPr>
        <p:txBody>
          <a:bodyPr>
            <a:normAutofit/>
          </a:bodyPr>
          <a:lstStyle/>
          <a:p>
            <a:r>
              <a:rPr lang="sv-SE" sz="3200" b="1" dirty="0" smtClean="0"/>
              <a:t>Träningstider: </a:t>
            </a:r>
          </a:p>
          <a:p>
            <a:r>
              <a:rPr lang="sv-SE" dirty="0" smtClean="0"/>
              <a:t> </a:t>
            </a:r>
            <a:r>
              <a:rPr lang="sv-SE" dirty="0" smtClean="0"/>
              <a:t>Tisdag </a:t>
            </a:r>
            <a:r>
              <a:rPr lang="sv-SE" dirty="0" smtClean="0"/>
              <a:t>1700-1800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textruta 3"/>
          <p:cNvSpPr txBox="1"/>
          <p:nvPr/>
        </p:nvSpPr>
        <p:spPr>
          <a:xfrm>
            <a:off x="8544137" y="1825625"/>
            <a:ext cx="2691677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 smtClean="0"/>
              <a:t>Roller som måste tillsättas i laget: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/>
              <a:t>Tränare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/>
              <a:t>Lagledare</a:t>
            </a:r>
          </a:p>
          <a:p>
            <a:endParaRPr lang="sv-S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 smtClean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537" y="291435"/>
            <a:ext cx="1257300" cy="1295400"/>
          </a:xfrm>
          <a:prstGeom prst="rect">
            <a:avLst/>
          </a:prstGeom>
        </p:spPr>
      </p:pic>
      <p:pic>
        <p:nvPicPr>
          <p:cNvPr id="2" name="Bildobjekt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3678954"/>
            <a:ext cx="8677275" cy="239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96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4420</TotalTime>
  <Words>440</Words>
  <Application>Microsoft Office PowerPoint</Application>
  <PresentationFormat>Bredbild</PresentationFormat>
  <Paragraphs>74</Paragraphs>
  <Slides>10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Office-tema</vt:lpstr>
      <vt:lpstr>Modo FF – en förening för fotbollsälskare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Anteckningar vid mötet</vt:lpstr>
    </vt:vector>
  </TitlesOfParts>
  <Company>BAE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Fotboll i Modo FF</dc:title>
  <dc:creator>Wennerberg Jessica (SE)</dc:creator>
  <cp:lastModifiedBy>Wennerberg Jessica (SE)</cp:lastModifiedBy>
  <cp:revision>33</cp:revision>
  <dcterms:created xsi:type="dcterms:W3CDTF">2017-04-26T18:22:50Z</dcterms:created>
  <dcterms:modified xsi:type="dcterms:W3CDTF">2019-04-30T12:02:19Z</dcterms:modified>
</cp:coreProperties>
</file>