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4" r:id="rId4"/>
    <p:sldId id="259" r:id="rId5"/>
    <p:sldId id="263" r:id="rId6"/>
    <p:sldId id="258" r:id="rId7"/>
    <p:sldId id="261" r:id="rId8"/>
    <p:sldId id="262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8" name="Google Shape;19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1f6d428c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4" name="Google Shape;184;g11f6d428c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"/>
          <p:cNvSpPr txBox="1"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cap="none"/>
            </a:lvl1pPr>
            <a:lvl2pPr lvl="1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2pPr>
            <a:lvl3pPr lvl="2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/>
            </a:lvl4pPr>
            <a:lvl5pPr lvl="4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2" name="Google Shape;72;p2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1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1"/>
          <p:cNvSpPr txBox="1">
            <a:spLocks noGrp="1"/>
          </p:cNvSpPr>
          <p:nvPr>
            <p:ph type="body" idx="1"/>
          </p:nvPr>
        </p:nvSpPr>
        <p:spPr>
          <a:xfrm rot="5400000">
            <a:off x="3711184" y="-766817"/>
            <a:ext cx="4351338" cy="9634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11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1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1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12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2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2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"/>
          <p:cNvSpPr txBox="1"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body" idx="1"/>
          </p:nvPr>
        </p:nvSpPr>
        <p:spPr>
          <a:xfrm>
            <a:off x="1069848" y="1825625"/>
            <a:ext cx="468405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body" idx="2"/>
          </p:nvPr>
        </p:nvSpPr>
        <p:spPr>
          <a:xfrm>
            <a:off x="6019802" y="1825625"/>
            <a:ext cx="468405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5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6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 cap="none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7" name="Google Shape;97;p6"/>
          <p:cNvSpPr txBox="1">
            <a:spLocks noGrp="1"/>
          </p:cNvSpPr>
          <p:nvPr>
            <p:ph type="body" idx="2"/>
          </p:nvPr>
        </p:nvSpPr>
        <p:spPr>
          <a:xfrm>
            <a:off x="839787" y="2510632"/>
            <a:ext cx="4872133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marL="1371600" lvl="2" indent="-330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6"/>
          <p:cNvSpPr txBox="1">
            <a:spLocks noGrp="1"/>
          </p:cNvSpPr>
          <p:nvPr>
            <p:ph type="body" idx="3"/>
          </p:nvPr>
        </p:nvSpPr>
        <p:spPr>
          <a:xfrm>
            <a:off x="5889809" y="1681163"/>
            <a:ext cx="4849909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 cap="none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 b="1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 b="1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4"/>
          </p:nvPr>
        </p:nvSpPr>
        <p:spPr>
          <a:xfrm>
            <a:off x="5889810" y="2505075"/>
            <a:ext cx="4872134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marL="1371600" lvl="2" indent="-3302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marL="2286000" lvl="4" indent="-3429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7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7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7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8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8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body" idx="1"/>
          </p:nvPr>
        </p:nvSpPr>
        <p:spPr>
          <a:xfrm>
            <a:off x="5183188" y="457201"/>
            <a:ext cx="5652153" cy="540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venir"/>
              <a:buNone/>
              <a:defRPr sz="2800" b="1"/>
            </a:lvl2pPr>
            <a:lvl3pPr marL="1371600" lvl="2" indent="-381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 b="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4pPr>
            <a:lvl5pPr marL="2286000" lvl="4" indent="-355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5" name="Google Shape;115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" name="Google Shape;116;p9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marL="1371600" lvl="2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marL="2286000" lvl="4" indent="-228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3" name="Google Shape;123;p10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0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0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1096450" y="13393"/>
            <a:ext cx="494218" cy="6814823"/>
            <a:chOff x="11096450" y="13395"/>
            <a:chExt cx="494218" cy="6814823"/>
          </a:xfrm>
        </p:grpSpPr>
        <p:sp>
          <p:nvSpPr>
            <p:cNvPr id="7" name="Google Shape;7;p1"/>
            <p:cNvSpPr/>
            <p:nvPr/>
          </p:nvSpPr>
          <p:spPr>
            <a:xfrm rot="5400000">
              <a:off x="11108009" y="6718576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 rot="5400000">
              <a:off x="11475034" y="77813"/>
              <a:ext cx="138242" cy="88130"/>
            </a:xfrm>
            <a:custGeom>
              <a:avLst/>
              <a:gdLst/>
              <a:ahLst/>
              <a:cxnLst/>
              <a:rect l="l" t="t" r="r" b="b"/>
              <a:pathLst>
                <a:path w="42" h="29" extrusionOk="0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 rot="5400000">
              <a:off x="11478964" y="592010"/>
              <a:ext cx="121406" cy="72626"/>
            </a:xfrm>
            <a:custGeom>
              <a:avLst/>
              <a:gdLst/>
              <a:ahLst/>
              <a:cxnLst/>
              <a:rect l="l" t="t" r="r" b="b"/>
              <a:pathLst>
                <a:path w="37" h="24" extrusionOk="0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 rot="5400000">
              <a:off x="11482378" y="335267"/>
              <a:ext cx="138242" cy="78339"/>
            </a:xfrm>
            <a:custGeom>
              <a:avLst/>
              <a:gdLst/>
              <a:ahLst/>
              <a:cxnLst/>
              <a:rect l="l" t="t" r="r" b="b"/>
              <a:pathLst>
                <a:path w="42" h="26" extrusionOk="0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 rot="5400000">
              <a:off x="11407714" y="2021691"/>
              <a:ext cx="124951" cy="69362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 rot="5400000">
              <a:off x="11414629" y="2272420"/>
              <a:ext cx="128495" cy="78339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 rot="5400000">
              <a:off x="11426398" y="1049544"/>
              <a:ext cx="150648" cy="99554"/>
            </a:xfrm>
            <a:custGeom>
              <a:avLst/>
              <a:gdLst/>
              <a:ahLst/>
              <a:cxnLst/>
              <a:rect l="l" t="t" r="r" b="b"/>
              <a:pathLst>
                <a:path w="46" h="33" extrusionOk="0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 rot="5400000">
              <a:off x="11440085" y="836978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5400000">
              <a:off x="11427309" y="1320685"/>
              <a:ext cx="127608" cy="78339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 rot="5400000">
              <a:off x="11407470" y="1778440"/>
              <a:ext cx="131153" cy="93843"/>
            </a:xfrm>
            <a:custGeom>
              <a:avLst/>
              <a:gdLst/>
              <a:ahLst/>
              <a:cxnLst/>
              <a:rect l="l" t="t" r="r" b="b"/>
              <a:pathLst>
                <a:path w="40" h="31" extrusionOk="0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 rot="5400000">
              <a:off x="11404869" y="1535195"/>
              <a:ext cx="127608" cy="69362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 rot="5400000">
              <a:off x="11480119" y="1078297"/>
              <a:ext cx="9748" cy="5712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5400000">
              <a:off x="11194111" y="860614"/>
              <a:ext cx="143559" cy="75075"/>
            </a:xfrm>
            <a:custGeom>
              <a:avLst/>
              <a:gdLst/>
              <a:ahLst/>
              <a:cxnLst/>
              <a:rect l="l" t="t" r="r" b="b"/>
              <a:pathLst>
                <a:path w="44" h="25" extrusionOk="0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 rot="5400000">
              <a:off x="11167080" y="1015030"/>
              <a:ext cx="115202" cy="90579"/>
            </a:xfrm>
            <a:custGeom>
              <a:avLst/>
              <a:gdLst/>
              <a:ahLst/>
              <a:cxnLst/>
              <a:rect l="l" t="t" r="r" b="b"/>
              <a:pathLst>
                <a:path w="35" h="30" extrusionOk="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 rot="5400000">
              <a:off x="11164085" y="450599"/>
              <a:ext cx="118747" cy="81603"/>
            </a:xfrm>
            <a:custGeom>
              <a:avLst/>
              <a:gdLst/>
              <a:ahLst/>
              <a:cxnLst/>
              <a:rect l="l" t="t" r="r" b="b"/>
              <a:pathLst>
                <a:path w="36" h="27" extrusionOk="0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 rot="5400000">
              <a:off x="11155166" y="1253803"/>
              <a:ext cx="127608" cy="79154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 rot="5400000">
              <a:off x="11141013" y="614227"/>
              <a:ext cx="134697" cy="105266"/>
            </a:xfrm>
            <a:custGeom>
              <a:avLst/>
              <a:gdLst/>
              <a:ahLst/>
              <a:cxnLst/>
              <a:rect l="l" t="t" r="r" b="b"/>
              <a:pathLst>
                <a:path w="41" h="35" extrusionOk="0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 rot="5400000">
              <a:off x="11155026" y="1463404"/>
              <a:ext cx="131153" cy="69362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 rot="5400000">
              <a:off x="11101585" y="2335317"/>
              <a:ext cx="128495" cy="72626"/>
            </a:xfrm>
            <a:custGeom>
              <a:avLst/>
              <a:gdLst/>
              <a:ahLst/>
              <a:cxnLst/>
              <a:rect l="l" t="t" r="r" b="b"/>
              <a:pathLst>
                <a:path w="39" h="24" extrusionOk="0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 rot="5400000">
              <a:off x="11141175" y="1673149"/>
              <a:ext cx="140901" cy="93843"/>
            </a:xfrm>
            <a:custGeom>
              <a:avLst/>
              <a:gdLst/>
              <a:ahLst/>
              <a:cxnLst/>
              <a:rect l="l" t="t" r="r" b="b"/>
              <a:pathLst>
                <a:path w="43" h="31" extrusionOk="0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 rot="5400000">
              <a:off x="11120625" y="255502"/>
              <a:ext cx="124063" cy="78339"/>
            </a:xfrm>
            <a:custGeom>
              <a:avLst/>
              <a:gdLst/>
              <a:ahLst/>
              <a:cxnLst/>
              <a:rect l="l" t="t" r="r" b="b"/>
              <a:pathLst>
                <a:path w="38" h="26" extrusionOk="0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 rot="5400000">
              <a:off x="11115856" y="1902943"/>
              <a:ext cx="131153" cy="69362"/>
            </a:xfrm>
            <a:custGeom>
              <a:avLst/>
              <a:gdLst/>
              <a:ahLst/>
              <a:cxnLst/>
              <a:rect l="l" t="t" r="r" b="b"/>
              <a:pathLst>
                <a:path w="40" h="23" extrusionOk="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 rot="5400000">
              <a:off x="11082153" y="2137303"/>
              <a:ext cx="137356" cy="99554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 rot="5400000">
              <a:off x="11410824" y="2818299"/>
              <a:ext cx="121406" cy="81603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5400000">
              <a:off x="11391700" y="5088176"/>
              <a:ext cx="124063" cy="87315"/>
            </a:xfrm>
            <a:custGeom>
              <a:avLst/>
              <a:gdLst/>
              <a:ahLst/>
              <a:cxnLst/>
              <a:rect l="l" t="t" r="r" b="b"/>
              <a:pathLst>
                <a:path w="38" h="29" extrusionOk="0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 rot="5400000">
              <a:off x="11371127" y="2531128"/>
              <a:ext cx="138242" cy="100371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 rot="5400000">
              <a:off x="11401349" y="4735882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 rot="5400000">
              <a:off x="11409487" y="4455410"/>
              <a:ext cx="121406" cy="88130"/>
            </a:xfrm>
            <a:custGeom>
              <a:avLst/>
              <a:gdLst/>
              <a:ahLst/>
              <a:cxnLst/>
              <a:rect l="l" t="t" r="r" b="b"/>
              <a:pathLst>
                <a:path w="37" h="29" extrusionOk="0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 rot="5400000">
              <a:off x="11369848" y="4194178"/>
              <a:ext cx="143559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 rot="5400000">
              <a:off x="11381624" y="3691697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 rot="5400000">
              <a:off x="11417787" y="3075050"/>
              <a:ext cx="124951" cy="69362"/>
            </a:xfrm>
            <a:custGeom>
              <a:avLst/>
              <a:gdLst/>
              <a:ahLst/>
              <a:cxnLst/>
              <a:rect l="l" t="t" r="r" b="b"/>
              <a:pathLst>
                <a:path w="38" h="23" extrusionOk="0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 rot="5400000">
              <a:off x="11376729" y="3335597"/>
              <a:ext cx="134697" cy="84866"/>
            </a:xfrm>
            <a:custGeom>
              <a:avLst/>
              <a:gdLst/>
              <a:ahLst/>
              <a:cxnLst/>
              <a:rect l="l" t="t" r="r" b="b"/>
              <a:pathLst>
                <a:path w="41" h="28" extrusionOk="0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 rot="5400000">
              <a:off x="11360464" y="3934729"/>
              <a:ext cx="143559" cy="97107"/>
            </a:xfrm>
            <a:custGeom>
              <a:avLst/>
              <a:gdLst/>
              <a:ahLst/>
              <a:cxnLst/>
              <a:rect l="l" t="t" r="r" b="b"/>
              <a:pathLst>
                <a:path w="44" h="32" extrusionOk="0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 rot="5400000">
              <a:off x="11395443" y="5347417"/>
              <a:ext cx="94821" cy="69362"/>
            </a:xfrm>
            <a:custGeom>
              <a:avLst/>
              <a:gdLst/>
              <a:ahLst/>
              <a:cxnLst/>
              <a:rect l="l" t="t" r="r" b="b"/>
              <a:pathLst>
                <a:path w="29" h="23" extrusionOk="0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 rot="5400000">
              <a:off x="11343434" y="5658571"/>
              <a:ext cx="140901" cy="102819"/>
            </a:xfrm>
            <a:custGeom>
              <a:avLst/>
              <a:gdLst/>
              <a:ahLst/>
              <a:cxnLst/>
              <a:rect l="l" t="t" r="r" b="b"/>
              <a:pathLst>
                <a:path w="43" h="34" extrusionOk="0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 rot="5400000">
              <a:off x="11324095" y="6423833"/>
              <a:ext cx="134697" cy="93843"/>
            </a:xfrm>
            <a:custGeom>
              <a:avLst/>
              <a:gdLst/>
              <a:ahLst/>
              <a:cxnLst/>
              <a:rect l="l" t="t" r="r" b="b"/>
              <a:pathLst>
                <a:path w="41" h="31" extrusionOk="0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 rot="5400000">
              <a:off x="11324317" y="5897278"/>
              <a:ext cx="118747" cy="120771"/>
            </a:xfrm>
            <a:custGeom>
              <a:avLst/>
              <a:gdLst/>
              <a:ahLst/>
              <a:cxnLst/>
              <a:rect l="l" t="t" r="r" b="b"/>
              <a:pathLst>
                <a:path w="36" h="40" extrusionOk="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 rot="5400000">
              <a:off x="11356013" y="6183127"/>
              <a:ext cx="131153" cy="72626"/>
            </a:xfrm>
            <a:custGeom>
              <a:avLst/>
              <a:gdLst/>
              <a:ahLst/>
              <a:cxnLst/>
              <a:rect l="l" t="t" r="r" b="b"/>
              <a:pathLst>
                <a:path w="40" h="24" extrusionOk="0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 rot="5400000">
              <a:off x="11104198" y="3296179"/>
              <a:ext cx="144445" cy="106083"/>
            </a:xfrm>
            <a:custGeom>
              <a:avLst/>
              <a:gdLst/>
              <a:ahLst/>
              <a:cxnLst/>
              <a:rect l="l" t="t" r="r" b="b"/>
              <a:pathLst>
                <a:path w="44" h="35" extrusionOk="0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 rot="5400000">
              <a:off x="11134111" y="4387490"/>
              <a:ext cx="151535" cy="75075"/>
            </a:xfrm>
            <a:custGeom>
              <a:avLst/>
              <a:gdLst/>
              <a:ahLst/>
              <a:cxnLst/>
              <a:rect l="l" t="t" r="r" b="b"/>
              <a:pathLst>
                <a:path w="46" h="25" extrusionOk="0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 rot="5400000">
              <a:off x="11138041" y="5384813"/>
              <a:ext cx="134697" cy="84051"/>
            </a:xfrm>
            <a:custGeom>
              <a:avLst/>
              <a:gdLst/>
              <a:ahLst/>
              <a:cxnLst/>
              <a:rect l="l" t="t" r="r" b="b"/>
              <a:pathLst>
                <a:path w="41" h="28" extrusionOk="0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 rot="5400000">
              <a:off x="11133693" y="4595717"/>
              <a:ext cx="131153" cy="84866"/>
            </a:xfrm>
            <a:custGeom>
              <a:avLst/>
              <a:gdLst/>
              <a:ahLst/>
              <a:cxnLst/>
              <a:rect l="l" t="t" r="r" b="b"/>
              <a:pathLst>
                <a:path w="40" h="28" extrusionOk="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 rot="5400000">
              <a:off x="11105830" y="6046702"/>
              <a:ext cx="144445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 rot="5400000">
              <a:off x="11117596" y="3060239"/>
              <a:ext cx="115202" cy="121588"/>
            </a:xfrm>
            <a:custGeom>
              <a:avLst/>
              <a:gdLst/>
              <a:ahLst/>
              <a:cxnLst/>
              <a:rect l="l" t="t" r="r" b="b"/>
              <a:pathLst>
                <a:path w="35" h="40" extrusionOk="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 rot="5400000">
              <a:off x="11125265" y="4900335"/>
              <a:ext cx="127608" cy="69362"/>
            </a:xfrm>
            <a:custGeom>
              <a:avLst/>
              <a:gdLst/>
              <a:ahLst/>
              <a:cxnLst/>
              <a:rect l="l" t="t" r="r" b="b"/>
              <a:pathLst>
                <a:path w="39" h="23" extrusionOk="0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 rot="5400000">
              <a:off x="11117373" y="5141456"/>
              <a:ext cx="131153" cy="81603"/>
            </a:xfrm>
            <a:custGeom>
              <a:avLst/>
              <a:gdLst/>
              <a:ahLst/>
              <a:cxnLst/>
              <a:rect l="l" t="t" r="r" b="b"/>
              <a:pathLst>
                <a:path w="40" h="27" extrusionOk="0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 rot="5400000">
              <a:off x="11112337" y="2598157"/>
              <a:ext cx="134697" cy="81603"/>
            </a:xfrm>
            <a:custGeom>
              <a:avLst/>
              <a:gdLst/>
              <a:ahLst/>
              <a:cxnLst/>
              <a:rect l="l" t="t" r="r" b="b"/>
              <a:pathLst>
                <a:path w="41" h="27" extrusionOk="0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 rot="5400000">
              <a:off x="11105830" y="6278710"/>
              <a:ext cx="144445" cy="78339"/>
            </a:xfrm>
            <a:custGeom>
              <a:avLst/>
              <a:gdLst/>
              <a:ahLst/>
              <a:cxnLst/>
              <a:rect l="l" t="t" r="r" b="b"/>
              <a:pathLst>
                <a:path w="44" h="26" extrusionOk="0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 rot="5400000">
              <a:off x="11093998" y="5596726"/>
              <a:ext cx="144445" cy="97107"/>
            </a:xfrm>
            <a:custGeom>
              <a:avLst/>
              <a:gdLst/>
              <a:ahLst/>
              <a:cxnLst/>
              <a:rect l="l" t="t" r="r" b="b"/>
              <a:pathLst>
                <a:path w="44" h="32" extrusionOk="0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 rot="5400000">
              <a:off x="11097788" y="4080854"/>
              <a:ext cx="131153" cy="84866"/>
            </a:xfrm>
            <a:custGeom>
              <a:avLst/>
              <a:gdLst/>
              <a:ahLst/>
              <a:cxnLst/>
              <a:rect l="l" t="t" r="r" b="b"/>
              <a:pathLst>
                <a:path w="40" h="28" extrusionOk="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 rot="5400000">
              <a:off x="11075637" y="5836680"/>
              <a:ext cx="144445" cy="102819"/>
            </a:xfrm>
            <a:custGeom>
              <a:avLst/>
              <a:gdLst/>
              <a:ahLst/>
              <a:cxnLst/>
              <a:rect l="l" t="t" r="r" b="b"/>
              <a:pathLst>
                <a:path w="44" h="34" extrusionOk="0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 rot="5400000">
              <a:off x="11124696" y="2830776"/>
              <a:ext cx="121406" cy="81603"/>
            </a:xfrm>
            <a:custGeom>
              <a:avLst/>
              <a:gdLst/>
              <a:ahLst/>
              <a:cxnLst/>
              <a:rect l="l" t="t" r="r" b="b"/>
              <a:pathLst>
                <a:path w="37" h="27" extrusionOk="0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 rot="5400000">
              <a:off x="11082841" y="3849727"/>
              <a:ext cx="147990" cy="78339"/>
            </a:xfrm>
            <a:custGeom>
              <a:avLst/>
              <a:gdLst/>
              <a:ahLst/>
              <a:cxnLst/>
              <a:rect l="l" t="t" r="r" b="b"/>
              <a:pathLst>
                <a:path w="45" h="26" extrusionOk="0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 rot="5400000">
              <a:off x="11078098" y="3616257"/>
              <a:ext cx="133812" cy="79154"/>
            </a:xfrm>
            <a:custGeom>
              <a:avLst/>
              <a:gdLst/>
              <a:ahLst/>
              <a:cxnLst/>
              <a:rect l="l" t="t" r="r" b="b"/>
              <a:pathLst>
                <a:path w="41" h="26" extrusionOk="0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 rot="5400000">
              <a:off x="11076712" y="6507925"/>
              <a:ext cx="127608" cy="81603"/>
            </a:xfrm>
            <a:custGeom>
              <a:avLst/>
              <a:gdLst/>
              <a:ahLst/>
              <a:cxnLst/>
              <a:rect l="l" t="t" r="r" b="b"/>
              <a:pathLst>
                <a:path w="39" h="27" extrusionOk="0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 rot="5400000">
              <a:off x="11141853" y="34906"/>
              <a:ext cx="131153" cy="8813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 rot="5400000">
              <a:off x="11301184" y="6639670"/>
              <a:ext cx="134697" cy="97107"/>
            </a:xfrm>
            <a:custGeom>
              <a:avLst/>
              <a:gdLst/>
              <a:ahLst/>
              <a:cxnLst/>
              <a:rect l="l" t="t" r="r" b="b"/>
              <a:pathLst>
                <a:path w="41" h="32" extrusionOk="0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64" name="Google Shape;64;p1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2B2A7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800"/>
              <a:buFont typeface="Avenir"/>
              <a:buNone/>
              <a:defRPr sz="18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3302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600"/>
              <a:buFont typeface="Arial"/>
              <a:buChar char="•"/>
              <a:defRPr sz="1600" b="1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venir"/>
              <a:buNone/>
              <a:defRPr sz="1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3175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6" name="Google Shape;66;p1"/>
          <p:cNvSpPr txBox="1">
            <a:spLocks noGrp="1"/>
          </p:cNvSpPr>
          <p:nvPr>
            <p:ph type="dt" idx="10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7" name="Google Shape;67;p1"/>
          <p:cNvSpPr txBox="1">
            <a:spLocks noGrp="1"/>
          </p:cNvSpPr>
          <p:nvPr>
            <p:ph type="ftr" idx="11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  <p:sp>
        <p:nvSpPr>
          <p:cNvPr id="68" name="Google Shape;68;p1"/>
          <p:cNvSpPr txBox="1">
            <a:spLocks noGrp="1"/>
          </p:cNvSpPr>
          <p:nvPr>
            <p:ph type="sldNum" idx="12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sp>
        <p:nvSpPr>
          <p:cNvPr id="2" name="MSIPCMContentMarking" descr="{&quot;HashCode&quot;:41697274,&quot;Placement&quot;:&quot;Footer&quot;,&quot;Top&quot;:522.0343,&quot;Left&quot;:915.6958,&quot;SlideWidth&quot;:960,&quot;SlideHeight&quot;:540}">
            <a:extLst>
              <a:ext uri="{FF2B5EF4-FFF2-40B4-BE49-F238E27FC236}">
                <a16:creationId xmlns:a16="http://schemas.microsoft.com/office/drawing/2014/main" id="{4C70ED97-62FB-29CB-157D-212A5344D8A5}"/>
              </a:ext>
            </a:extLst>
          </p:cNvPr>
          <p:cNvSpPr txBox="1"/>
          <p:nvPr userDrawn="1"/>
        </p:nvSpPr>
        <p:spPr>
          <a:xfrm>
            <a:off x="11629337" y="6629836"/>
            <a:ext cx="562663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sv-SE" sz="800">
                <a:solidFill>
                  <a:srgbClr val="737373"/>
                </a:solidFill>
                <a:latin typeface="Calibri" panose="020F0502020204030204" pitchFamily="34" charset="0"/>
              </a:rPr>
              <a:t>General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3" name="Google Shape;143;p13"/>
          <p:cNvSpPr txBox="1">
            <a:spLocks noGrp="1"/>
          </p:cNvSpPr>
          <p:nvPr>
            <p:ph type="ctrTitle"/>
          </p:nvPr>
        </p:nvSpPr>
        <p:spPr>
          <a:xfrm>
            <a:off x="7567966" y="1135530"/>
            <a:ext cx="4016188" cy="28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 sz="4000"/>
              <a:t>Föräldramöte</a:t>
            </a:r>
            <a:br>
              <a:rPr lang="sv-SE" sz="4000"/>
            </a:br>
            <a:r>
              <a:rPr lang="sv-SE" sz="4000"/>
              <a:t>LVHK</a:t>
            </a:r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subTitle" idx="1"/>
          </p:nvPr>
        </p:nvSpPr>
        <p:spPr>
          <a:xfrm>
            <a:off x="8141707" y="4793129"/>
            <a:ext cx="2868706" cy="1563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sv-SE" sz="2600" dirty="0"/>
              <a:t>HT22-VT23</a:t>
            </a:r>
            <a:endParaRPr sz="2600" dirty="0"/>
          </a:p>
        </p:txBody>
      </p:sp>
      <p:pic>
        <p:nvPicPr>
          <p:cNvPr id="145" name="Google Shape;145;p13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20" y="-1"/>
            <a:ext cx="6915093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4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 dirty="0"/>
              <a:t>Föräldramöten hösten 2022</a:t>
            </a:r>
            <a:endParaRPr dirty="0"/>
          </a:p>
        </p:txBody>
      </p:sp>
      <p:sp>
        <p:nvSpPr>
          <p:cNvPr id="151" name="Google Shape;151;p14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514350" lvl="1" indent="-28575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sv-SE" dirty="0"/>
              <a:t>Ungdomsledare.</a:t>
            </a:r>
          </a:p>
          <a:p>
            <a:pPr marL="971550" lvl="2" indent="-285750"/>
            <a:r>
              <a:rPr lang="sv-SE" dirty="0"/>
              <a:t>P14 Wilja, Lova och Saga</a:t>
            </a:r>
          </a:p>
          <a:p>
            <a:pPr marL="971550" lvl="2" indent="-285750"/>
            <a:r>
              <a:rPr lang="sv-SE" dirty="0"/>
              <a:t>P13 Adrian, Flix och Isak</a:t>
            </a:r>
          </a:p>
          <a:p>
            <a:pPr marL="514350" lvl="1" indent="-28575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sv-SE" dirty="0"/>
              <a:t>Träningstider från augusti till och med april, veckoträningar</a:t>
            </a:r>
          </a:p>
          <a:p>
            <a:pPr marL="514350" lvl="1" indent="-28575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sv-SE" dirty="0"/>
              <a:t>Serier, sammandrag som matchspel på minihanbollsplan på helgerna</a:t>
            </a:r>
            <a:endParaRPr dirty="0"/>
          </a:p>
          <a:p>
            <a:pPr marL="514350" lvl="1" indent="-28575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sv-SE" dirty="0"/>
              <a:t>Cuper; Vikingaspelen, Lundaspelen o Påskacupen</a:t>
            </a:r>
          </a:p>
          <a:p>
            <a:pPr lvl="1"/>
            <a:r>
              <a:rPr lang="sv-SE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sv-SE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VS-Pojkar födda 2013* spelar 18 sept (mini). 1 lag</a:t>
            </a:r>
            <a:endParaRPr lang="sv-SE" sz="1300" b="0" i="0" dirty="0">
              <a:solidFill>
                <a:srgbClr val="666666"/>
              </a:solidFill>
              <a:effectLst/>
              <a:latin typeface="Lato" panose="020F0502020204030203" pitchFamily="34" charset="0"/>
            </a:endParaRPr>
          </a:p>
          <a:p>
            <a:pPr lvl="1"/>
            <a:r>
              <a:rPr lang="sv-SE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VS-Pojkar födda 2014* spelar 17 sept (mini). 2 lag</a:t>
            </a:r>
            <a:endParaRPr lang="sv-SE" sz="1300" dirty="0"/>
          </a:p>
          <a:p>
            <a:pPr marL="514350" lvl="1" indent="-28575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sv-SE" dirty="0"/>
              <a:t>Grundträning; motorik, känna bollen, passningar i rörelse och speluppfattning</a:t>
            </a:r>
          </a:p>
          <a:p>
            <a:pPr marL="971550" lvl="2" indent="-285750"/>
            <a:r>
              <a:rPr lang="sv-SE" b="0" dirty="0"/>
              <a:t>Minihandbollsspel – ha roligt, förstå helheten, hitta ytor, man man försvar, snabba spelvändningar, passa-spring.</a:t>
            </a:r>
          </a:p>
          <a:p>
            <a:pPr marL="514350" lvl="1" indent="-285750"/>
            <a:r>
              <a:rPr lang="sv-SE" b="0" dirty="0"/>
              <a:t>Lagföräldrar, vi behöver två lagföräldrar per lag för säsongen. </a:t>
            </a:r>
          </a:p>
          <a:p>
            <a:pPr marL="514350" lvl="1" indent="-285750"/>
            <a:r>
              <a:rPr lang="sv-SE" dirty="0"/>
              <a:t>För Vikingspelen behvöer vi föräldrar på plats för att hjälpa till under tiden killarna spelar.</a:t>
            </a:r>
            <a:endParaRPr b="0" dirty="0"/>
          </a:p>
        </p:txBody>
      </p:sp>
      <p:pic>
        <p:nvPicPr>
          <p:cNvPr id="152" name="Google Shape;152;p14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22168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1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Cuper, serier och övrig information</a:t>
            </a:r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dirty="0"/>
              <a:t>Alla sammandrag, planeras även hemma ( planeringen av detta pågår nu )</a:t>
            </a:r>
          </a:p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dirty="0"/>
              <a:t>Vikingaspelen, är en hemma cup</a:t>
            </a:r>
          </a:p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dirty="0"/>
              <a:t>Lundaspelen, Lund med omnejd ( inkl. Lödde)</a:t>
            </a:r>
          </a:p>
          <a:p>
            <a:pPr marL="228600" lvl="0" indent="-2286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dirty="0"/>
              <a:t>Påskacupen, Kävlinge</a:t>
            </a:r>
            <a:endParaRPr dirty="0"/>
          </a:p>
          <a:p>
            <a:pPr marL="228600" lvl="0" indent="-228600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sv-SE" dirty="0"/>
              <a:t> </a:t>
            </a:r>
            <a:endParaRPr dirty="0"/>
          </a:p>
          <a:p>
            <a:pPr marL="228600" lvl="0" indent="-101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pic>
        <p:nvPicPr>
          <p:cNvPr id="202" name="Google Shape;202;p21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Detta behövs från varje lag till hösten</a:t>
            </a:r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14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228600" lvl="0" indent="-2540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sv-SE" sz="2200"/>
              <a:t>2 st lagföräldrar/lag från alla lag</a:t>
            </a:r>
            <a:endParaRPr sz="2400"/>
          </a:p>
          <a:p>
            <a:pPr marL="228600" lvl="0" indent="-2540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sv-SE" sz="2200"/>
              <a:t>1-2 st föräldrar/lag i Kommittéverksamhet från och med U10</a:t>
            </a:r>
            <a:endParaRPr sz="2200"/>
          </a:p>
          <a:p>
            <a:pPr marL="228600" lvl="0" indent="-2540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sv-SE" sz="2200"/>
              <a:t>Att minst en förälder per barn har genomgått funktionärsutbildning för att kunna sitta i sekretariatet med EMP. Nytt utbildningstillfälle för dem som inte gått eller behöver fräscha upp kunskaperna kommer alldeles i början eller strax innan säsongen drar igång till hösten.</a:t>
            </a:r>
            <a:endParaRPr sz="2200"/>
          </a:p>
        </p:txBody>
      </p:sp>
      <p:pic>
        <p:nvPicPr>
          <p:cNvPr id="166" name="Google Shape;166;p16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0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-SE"/>
              <a:t>Lagförälderuppdraget</a:t>
            </a:r>
            <a:endParaRPr sz="6100"/>
          </a:p>
        </p:txBody>
      </p:sp>
      <p:sp>
        <p:nvSpPr>
          <p:cNvPr id="194" name="Google Shape;194;p20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bemanningen i detalj för kiosken för ert lag efter det grundschema ni får från styrelsen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Gör schema för bemanning av Kiosk, Filmning och Match-/hallvärd vid USM (spelande lag bemannar), Vikingaspelen och Lundaspelen.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Sköter kontakten med föräldrar i respektive lag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Skickar ut förberedande mail om vilka datum som gäller för ert lag för terminen samt för de stora cuperna samt allmän info om kioskåtagande till föräldrarna i laget.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Är tränarnas/ledarnas hjälpande hand vid arrangemang.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och kommunicerar ev. försäljning för att stärka lagkassan för ert lag.</a:t>
            </a:r>
            <a:endParaRPr sz="1800"/>
          </a:p>
          <a:p>
            <a:pPr marL="228600" marR="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Flera av er är också en representant i föreningens kiosk- eller marknadskommittén.</a:t>
            </a:r>
            <a:endParaRPr sz="1800"/>
          </a:p>
        </p:txBody>
      </p:sp>
      <p:pic>
        <p:nvPicPr>
          <p:cNvPr id="195" name="Google Shape;195;p20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Värdegrundsarbete - Trygg idrott i LVHK</a:t>
            </a:r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Syfte med policy – komplement till ”Röda Tråden”</a:t>
            </a:r>
            <a:endParaRPr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Utgångspunkter – Idrottsrörelsens grundprinciper:</a:t>
            </a:r>
            <a:endParaRPr/>
          </a:p>
          <a:p>
            <a:pPr marL="228600" lvl="1" indent="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</a:pPr>
            <a:r>
              <a:rPr lang="sv-SE"/>
              <a:t>	Glädje och gemenskap</a:t>
            </a:r>
            <a:endParaRPr/>
          </a:p>
          <a:p>
            <a:pPr marL="228600" lvl="1" indent="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</a:pPr>
            <a:r>
              <a:rPr lang="sv-SE"/>
              <a:t>	Demokrati och delaktighet</a:t>
            </a:r>
            <a:endParaRPr/>
          </a:p>
          <a:p>
            <a:pPr marL="228600" lvl="1" indent="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</a:pPr>
            <a:r>
              <a:rPr lang="sv-SE"/>
              <a:t>	Allas rätt att vara med</a:t>
            </a:r>
            <a:endParaRPr/>
          </a:p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Fokus – trygg idrott i LVHK</a:t>
            </a:r>
            <a:endParaRPr/>
          </a:p>
        </p:txBody>
      </p:sp>
      <p:pic>
        <p:nvPicPr>
          <p:cNvPr id="159" name="Google Shape;159;p15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Kioskkommitté</a:t>
            </a:r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Se över sortimentet, är det rätt varor till rätt pris?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Ställa i ordning i förråd, allt ska ha sin plats, väl uppmärkt.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Fixa ”pop up-kiosker” till cuper osv (arbetet är påbörjat och långt gånget)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 Ansvara för att sätta upp och ta ner kiosker vid evenemang.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Göra en planering i vad som ska beställas till cuper samt ansvara för att varorna hämtas i affären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Hålla koll på utgångsdatum osv löpande i kiosken.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 Ansvara för storstädning ett par gånger om året.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Ev kolla över allergier i varorna. Så att det finns något för alla.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Med mera som kommer upp efter hand.</a:t>
            </a:r>
            <a:endParaRPr sz="1800"/>
          </a:p>
        </p:txBody>
      </p:sp>
      <p:pic>
        <p:nvPicPr>
          <p:cNvPr id="181" name="Google Shape;181;p18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9"/>
          <p:cNvSpPr txBox="1">
            <a:spLocks noGrp="1"/>
          </p:cNvSpPr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Marknadskommitté</a:t>
            </a:r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body" idx="1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Arbeta för att få in fler sponsorer.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Arbeta med sponsorträffar.</a:t>
            </a:r>
            <a:endParaRPr/>
          </a:p>
          <a:p>
            <a:pPr marL="228600" marR="0" lvl="0" indent="-2159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Jobba med profilkläder etc.</a:t>
            </a:r>
            <a:endParaRPr/>
          </a:p>
        </p:txBody>
      </p:sp>
      <p:pic>
        <p:nvPicPr>
          <p:cNvPr id="188" name="Google Shape;188;p19"/>
          <p:cNvPicPr preferRelativeResize="0"/>
          <p:nvPr/>
        </p:nvPicPr>
        <p:blipFill rotWithShape="1">
          <a:blip r:embed="rId3">
            <a:alphaModFix/>
          </a:blip>
          <a:srcRect l="29632" r="32304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rgbClr val="000000"/>
      </a:dk1>
      <a:lt1>
        <a:srgbClr val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527</Words>
  <Application>Microsoft Office PowerPoint</Application>
  <PresentationFormat>Widescreen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</vt:lpstr>
      <vt:lpstr>Calibri</vt:lpstr>
      <vt:lpstr>Lato</vt:lpstr>
      <vt:lpstr>BohemianVTI</vt:lpstr>
      <vt:lpstr>Föräldramöte LVHK</vt:lpstr>
      <vt:lpstr>Föräldramöten hösten 2022</vt:lpstr>
      <vt:lpstr>Cuper, serier och övrig information</vt:lpstr>
      <vt:lpstr>Detta behövs från varje lag till hösten</vt:lpstr>
      <vt:lpstr>Lagförälderuppdraget</vt:lpstr>
      <vt:lpstr>Värdegrundsarbete - Trygg idrott i LVHK</vt:lpstr>
      <vt:lpstr>Kioskkommitté</vt:lpstr>
      <vt:lpstr>Marknadskommitté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LVHK</dc:title>
  <cp:lastModifiedBy>Ahfeldt Tomas</cp:lastModifiedBy>
  <cp:revision>7</cp:revision>
  <dcterms:modified xsi:type="dcterms:W3CDTF">2022-08-24T12:47:43Z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5b55a0c-bcf3-45fe-8d6b-e30a646beadd_Enabled">
    <vt:lpwstr>true</vt:lpwstr>
  </property>
  <property fmtid="{D5CDD505-2E9C-101B-9397-08002B2CF9AE}" pid="3" name="MSIP_Label_25b55a0c-bcf3-45fe-8d6b-e30a646beadd_SetDate">
    <vt:lpwstr>2022-08-24T12:47:43Z</vt:lpwstr>
  </property>
  <property fmtid="{D5CDD505-2E9C-101B-9397-08002B2CF9AE}" pid="4" name="MSIP_Label_25b55a0c-bcf3-45fe-8d6b-e30a646beadd_Method">
    <vt:lpwstr>Privileged</vt:lpwstr>
  </property>
  <property fmtid="{D5CDD505-2E9C-101B-9397-08002B2CF9AE}" pid="5" name="MSIP_Label_25b55a0c-bcf3-45fe-8d6b-e30a646beadd_Name">
    <vt:lpwstr>Internal</vt:lpwstr>
  </property>
  <property fmtid="{D5CDD505-2E9C-101B-9397-08002B2CF9AE}" pid="6" name="MSIP_Label_25b55a0c-bcf3-45fe-8d6b-e30a646beadd_SiteId">
    <vt:lpwstr>d2d2794a-61cc-4823-9690-8e288fd554cc</vt:lpwstr>
  </property>
  <property fmtid="{D5CDD505-2E9C-101B-9397-08002B2CF9AE}" pid="7" name="MSIP_Label_25b55a0c-bcf3-45fe-8d6b-e30a646beadd_ActionId">
    <vt:lpwstr>0c0dbb50-d2d3-44dd-87bc-5ead4fa494d5</vt:lpwstr>
  </property>
  <property fmtid="{D5CDD505-2E9C-101B-9397-08002B2CF9AE}" pid="8" name="MSIP_Label_25b55a0c-bcf3-45fe-8d6b-e30a646beadd_ContentBits">
    <vt:lpwstr>2</vt:lpwstr>
  </property>
</Properties>
</file>