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64" r:id="rId4"/>
    <p:sldId id="259" r:id="rId5"/>
    <p:sldId id="263" r:id="rId6"/>
    <p:sldId id="258" r:id="rId7"/>
    <p:sldId id="261" r:id="rId8"/>
    <p:sldId id="262" r:id="rId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58" d="100"/>
          <a:sy n="58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40" name="Google Shape;14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48" name="Google Shape;14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98" name="Google Shape;19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2" name="Google Shape;16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91" name="Google Shape;19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5" name="Google Shape;15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7" name="Google Shape;17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11f6d428c8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84" name="Google Shape;184;g11f6d428c8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"/>
          <p:cNvSpPr txBox="1">
            <a:spLocks noGrp="1"/>
          </p:cNvSpPr>
          <p:nvPr>
            <p:ph type="ctrTitle"/>
          </p:nvPr>
        </p:nvSpPr>
        <p:spPr>
          <a:xfrm>
            <a:off x="1709928" y="987552"/>
            <a:ext cx="8385048" cy="30815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Arial"/>
              <a:buNone/>
              <a:defRPr sz="5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"/>
          <p:cNvSpPr txBox="1">
            <a:spLocks noGrp="1"/>
          </p:cNvSpPr>
          <p:nvPr>
            <p:ph type="subTitle" idx="1"/>
          </p:nvPr>
        </p:nvSpPr>
        <p:spPr>
          <a:xfrm>
            <a:off x="2905506" y="4480561"/>
            <a:ext cx="5993892" cy="1166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cap="none"/>
            </a:lvl1pPr>
            <a:lvl2pPr lvl="1" algn="ctr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Avenir"/>
              <a:buNone/>
              <a:defRPr sz="2000"/>
            </a:lvl2pPr>
            <a:lvl3pPr lvl="2" algn="ctr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600"/>
              <a:buFont typeface="Avenir"/>
              <a:buNone/>
              <a:defRPr sz="1600"/>
            </a:lvl4pPr>
            <a:lvl5pPr lvl="4" algn="ctr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72" name="Google Shape;72;p2"/>
          <p:cNvSpPr txBox="1">
            <a:spLocks noGrp="1"/>
          </p:cNvSpPr>
          <p:nvPr>
            <p:ph type="dt" idx="10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"/>
          <p:cNvSpPr txBox="1">
            <a:spLocks noGrp="1"/>
          </p:cNvSpPr>
          <p:nvPr>
            <p:ph type="ftr" idx="11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"/>
          <p:cNvSpPr txBox="1">
            <a:spLocks noGrp="1"/>
          </p:cNvSpPr>
          <p:nvPr>
            <p:ph type="sldNum" idx="12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1"/>
          <p:cNvSpPr txBox="1">
            <a:spLocks noGrp="1"/>
          </p:cNvSpPr>
          <p:nvPr>
            <p:ph type="title"/>
          </p:nvPr>
        </p:nvSpPr>
        <p:spPr>
          <a:xfrm>
            <a:off x="1069848" y="502920"/>
            <a:ext cx="9634011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11"/>
          <p:cNvSpPr txBox="1">
            <a:spLocks noGrp="1"/>
          </p:cNvSpPr>
          <p:nvPr>
            <p:ph type="body" idx="1"/>
          </p:nvPr>
        </p:nvSpPr>
        <p:spPr>
          <a:xfrm rot="5400000">
            <a:off x="3711184" y="-766817"/>
            <a:ext cx="4351338" cy="96340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2pPr>
            <a:lvl3pPr marL="1371600" lvl="2" indent="-3429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4pPr>
            <a:lvl5pPr marL="2286000" lvl="4" indent="-3429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9" name="Google Shape;129;p11"/>
          <p:cNvSpPr txBox="1">
            <a:spLocks noGrp="1"/>
          </p:cNvSpPr>
          <p:nvPr>
            <p:ph type="dt" idx="10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11"/>
          <p:cNvSpPr txBox="1">
            <a:spLocks noGrp="1"/>
          </p:cNvSpPr>
          <p:nvPr>
            <p:ph type="ftr" idx="11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1"/>
          <p:cNvSpPr txBox="1">
            <a:spLocks noGrp="1"/>
          </p:cNvSpPr>
          <p:nvPr>
            <p:ph type="sldNum" idx="12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2pPr>
            <a:lvl3pPr marL="1371600" lvl="2" indent="-3429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4pPr>
            <a:lvl5pPr marL="2286000" lvl="4" indent="-3429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5" name="Google Shape;135;p12"/>
          <p:cNvSpPr txBox="1">
            <a:spLocks noGrp="1"/>
          </p:cNvSpPr>
          <p:nvPr>
            <p:ph type="dt" idx="10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6" name="Google Shape;136;p12"/>
          <p:cNvSpPr txBox="1">
            <a:spLocks noGrp="1"/>
          </p:cNvSpPr>
          <p:nvPr>
            <p:ph type="ftr" idx="11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7" name="Google Shape;137;p12"/>
          <p:cNvSpPr txBox="1">
            <a:spLocks noGrp="1"/>
          </p:cNvSpPr>
          <p:nvPr>
            <p:ph type="sldNum" idx="12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3"/>
          <p:cNvSpPr txBox="1">
            <a:spLocks noGrp="1"/>
          </p:cNvSpPr>
          <p:nvPr>
            <p:ph type="title"/>
          </p:nvPr>
        </p:nvSpPr>
        <p:spPr>
          <a:xfrm>
            <a:off x="1069848" y="502920"/>
            <a:ext cx="9634011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"/>
          <p:cNvSpPr txBox="1">
            <a:spLocks noGrp="1"/>
          </p:cNvSpPr>
          <p:nvPr>
            <p:ph type="body" idx="1"/>
          </p:nvPr>
        </p:nvSpPr>
        <p:spPr>
          <a:xfrm>
            <a:off x="1069848" y="1874520"/>
            <a:ext cx="963401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2pPr>
            <a:lvl3pPr marL="1371600" lvl="2" indent="-3429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4pPr>
            <a:lvl5pPr marL="2286000" lvl="4" indent="-3429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3"/>
          <p:cNvSpPr txBox="1">
            <a:spLocks noGrp="1"/>
          </p:cNvSpPr>
          <p:nvPr>
            <p:ph type="dt" idx="10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3"/>
          <p:cNvSpPr txBox="1">
            <a:spLocks noGrp="1"/>
          </p:cNvSpPr>
          <p:nvPr>
            <p:ph type="ftr" idx="11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"/>
          <p:cNvSpPr txBox="1">
            <a:spLocks noGrp="1"/>
          </p:cNvSpPr>
          <p:nvPr>
            <p:ph type="sldNum" idx="12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4"/>
          <p:cNvSpPr txBox="1">
            <a:spLocks noGrp="1"/>
          </p:cNvSpPr>
          <p:nvPr>
            <p:ph type="title"/>
          </p:nvPr>
        </p:nvSpPr>
        <p:spPr>
          <a:xfrm>
            <a:off x="1069848" y="1709738"/>
            <a:ext cx="9430811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Arial"/>
              <a:buNone/>
              <a:defRPr sz="5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4"/>
          <p:cNvSpPr txBox="1">
            <a:spLocks noGrp="1"/>
          </p:cNvSpPr>
          <p:nvPr>
            <p:ph type="body" idx="1"/>
          </p:nvPr>
        </p:nvSpPr>
        <p:spPr>
          <a:xfrm>
            <a:off x="1069848" y="4589463"/>
            <a:ext cx="9430811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Avenir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600"/>
              <a:buFont typeface="Avenir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84" name="Google Shape;84;p4"/>
          <p:cNvSpPr txBox="1">
            <a:spLocks noGrp="1"/>
          </p:cNvSpPr>
          <p:nvPr>
            <p:ph type="dt" idx="10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4"/>
          <p:cNvSpPr txBox="1">
            <a:spLocks noGrp="1"/>
          </p:cNvSpPr>
          <p:nvPr>
            <p:ph type="ftr" idx="11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4"/>
          <p:cNvSpPr txBox="1">
            <a:spLocks noGrp="1"/>
          </p:cNvSpPr>
          <p:nvPr>
            <p:ph type="sldNum" idx="12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5"/>
          <p:cNvSpPr txBox="1">
            <a:spLocks noGrp="1"/>
          </p:cNvSpPr>
          <p:nvPr>
            <p:ph type="title"/>
          </p:nvPr>
        </p:nvSpPr>
        <p:spPr>
          <a:xfrm>
            <a:off x="1069848" y="502920"/>
            <a:ext cx="9634011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5"/>
          <p:cNvSpPr txBox="1">
            <a:spLocks noGrp="1"/>
          </p:cNvSpPr>
          <p:nvPr>
            <p:ph type="body" idx="1"/>
          </p:nvPr>
        </p:nvSpPr>
        <p:spPr>
          <a:xfrm>
            <a:off x="1069848" y="1825625"/>
            <a:ext cx="468405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2pPr>
            <a:lvl3pPr marL="1371600" lvl="2" indent="-3429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4pPr>
            <a:lvl5pPr marL="2286000" lvl="4" indent="-3429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p5"/>
          <p:cNvSpPr txBox="1">
            <a:spLocks noGrp="1"/>
          </p:cNvSpPr>
          <p:nvPr>
            <p:ph type="body" idx="2"/>
          </p:nvPr>
        </p:nvSpPr>
        <p:spPr>
          <a:xfrm>
            <a:off x="6019802" y="1825625"/>
            <a:ext cx="4684058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2pPr>
            <a:lvl3pPr marL="1371600" lvl="2" indent="-3429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4pPr>
            <a:lvl5pPr marL="2286000" lvl="4" indent="-3429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5"/>
          <p:cNvSpPr txBox="1">
            <a:spLocks noGrp="1"/>
          </p:cNvSpPr>
          <p:nvPr>
            <p:ph type="dt" idx="10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5"/>
          <p:cNvSpPr txBox="1">
            <a:spLocks noGrp="1"/>
          </p:cNvSpPr>
          <p:nvPr>
            <p:ph type="ftr" idx="11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5"/>
          <p:cNvSpPr txBox="1">
            <a:spLocks noGrp="1"/>
          </p:cNvSpPr>
          <p:nvPr>
            <p:ph type="sldNum" idx="12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989993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6"/>
          <p:cNvSpPr txBox="1">
            <a:spLocks noGrp="1"/>
          </p:cNvSpPr>
          <p:nvPr>
            <p:ph type="body" idx="1"/>
          </p:nvPr>
        </p:nvSpPr>
        <p:spPr>
          <a:xfrm>
            <a:off x="839789" y="1681163"/>
            <a:ext cx="487213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 cap="none"/>
            </a:lvl1pPr>
            <a:lvl2pPr marL="914400" lvl="1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Avenir"/>
              <a:buNone/>
              <a:defRPr sz="2000" b="1"/>
            </a:lvl2pPr>
            <a:lvl3pPr marL="1371600" lvl="2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600"/>
              <a:buFont typeface="Avenir"/>
              <a:buNone/>
              <a:defRPr sz="1600" b="1"/>
            </a:lvl4pPr>
            <a:lvl5pPr marL="2286000" lvl="4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97" name="Google Shape;97;p6"/>
          <p:cNvSpPr txBox="1">
            <a:spLocks noGrp="1"/>
          </p:cNvSpPr>
          <p:nvPr>
            <p:ph type="body" idx="2"/>
          </p:nvPr>
        </p:nvSpPr>
        <p:spPr>
          <a:xfrm>
            <a:off x="839787" y="2510632"/>
            <a:ext cx="4872133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venir"/>
              <a:buNone/>
              <a:defRPr b="1"/>
            </a:lvl2pPr>
            <a:lvl3pPr marL="1371600" lvl="2" indent="-3302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600"/>
              <a:buChar char="•"/>
              <a:defRPr b="0"/>
            </a:lvl3pPr>
            <a:lvl4pPr marL="1828800" lvl="3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4pPr>
            <a:lvl5pPr marL="2286000" lvl="4" indent="-3429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8" name="Google Shape;98;p6"/>
          <p:cNvSpPr txBox="1">
            <a:spLocks noGrp="1"/>
          </p:cNvSpPr>
          <p:nvPr>
            <p:ph type="body" idx="3"/>
          </p:nvPr>
        </p:nvSpPr>
        <p:spPr>
          <a:xfrm>
            <a:off x="5889809" y="1681163"/>
            <a:ext cx="4849909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 cap="none"/>
            </a:lvl1pPr>
            <a:lvl2pPr marL="914400" lvl="1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Avenir"/>
              <a:buNone/>
              <a:defRPr sz="2000" b="1"/>
            </a:lvl2pPr>
            <a:lvl3pPr marL="1371600" lvl="2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600"/>
              <a:buFont typeface="Avenir"/>
              <a:buNone/>
              <a:defRPr sz="1600" b="1"/>
            </a:lvl4pPr>
            <a:lvl5pPr marL="2286000" lvl="4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99" name="Google Shape;99;p6"/>
          <p:cNvSpPr txBox="1">
            <a:spLocks noGrp="1"/>
          </p:cNvSpPr>
          <p:nvPr>
            <p:ph type="body" idx="4"/>
          </p:nvPr>
        </p:nvSpPr>
        <p:spPr>
          <a:xfrm>
            <a:off x="5889810" y="2505075"/>
            <a:ext cx="4872134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venir"/>
              <a:buNone/>
              <a:defRPr b="1"/>
            </a:lvl2pPr>
            <a:lvl3pPr marL="1371600" lvl="2" indent="-3302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600"/>
              <a:buChar char="•"/>
              <a:defRPr b="0"/>
            </a:lvl3pPr>
            <a:lvl4pPr marL="1828800" lvl="3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4pPr>
            <a:lvl5pPr marL="2286000" lvl="4" indent="-3429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0" name="Google Shape;100;p6"/>
          <p:cNvSpPr txBox="1">
            <a:spLocks noGrp="1"/>
          </p:cNvSpPr>
          <p:nvPr>
            <p:ph type="dt" idx="10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6"/>
          <p:cNvSpPr txBox="1">
            <a:spLocks noGrp="1"/>
          </p:cNvSpPr>
          <p:nvPr>
            <p:ph type="ftr" idx="11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6"/>
          <p:cNvSpPr txBox="1">
            <a:spLocks noGrp="1"/>
          </p:cNvSpPr>
          <p:nvPr>
            <p:ph type="sldNum" idx="12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7"/>
          <p:cNvSpPr txBox="1">
            <a:spLocks noGrp="1"/>
          </p:cNvSpPr>
          <p:nvPr>
            <p:ph type="title"/>
          </p:nvPr>
        </p:nvSpPr>
        <p:spPr>
          <a:xfrm>
            <a:off x="1069848" y="502920"/>
            <a:ext cx="9634011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7"/>
          <p:cNvSpPr txBox="1">
            <a:spLocks noGrp="1"/>
          </p:cNvSpPr>
          <p:nvPr>
            <p:ph type="dt" idx="10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7"/>
          <p:cNvSpPr txBox="1">
            <a:spLocks noGrp="1"/>
          </p:cNvSpPr>
          <p:nvPr>
            <p:ph type="ftr" idx="11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7"/>
          <p:cNvSpPr txBox="1">
            <a:spLocks noGrp="1"/>
          </p:cNvSpPr>
          <p:nvPr>
            <p:ph type="sldNum" idx="12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8"/>
          <p:cNvSpPr txBox="1">
            <a:spLocks noGrp="1"/>
          </p:cNvSpPr>
          <p:nvPr>
            <p:ph type="dt" idx="10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8"/>
          <p:cNvSpPr txBox="1">
            <a:spLocks noGrp="1"/>
          </p:cNvSpPr>
          <p:nvPr>
            <p:ph type="ftr" idx="11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8"/>
          <p:cNvSpPr txBox="1">
            <a:spLocks noGrp="1"/>
          </p:cNvSpPr>
          <p:nvPr>
            <p:ph type="sldNum" idx="12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9"/>
          <p:cNvSpPr txBox="1">
            <a:spLocks noGrp="1"/>
          </p:cNvSpPr>
          <p:nvPr>
            <p:ph type="body" idx="1"/>
          </p:nvPr>
        </p:nvSpPr>
        <p:spPr>
          <a:xfrm>
            <a:off x="5183188" y="457201"/>
            <a:ext cx="5652153" cy="540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3200"/>
              <a:buChar char="•"/>
              <a:defRPr sz="3200"/>
            </a:lvl1pPr>
            <a:lvl2pPr marL="914400" lvl="1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2800"/>
              <a:buFont typeface="Avenir"/>
              <a:buNone/>
              <a:defRPr sz="2800" b="1"/>
            </a:lvl2pPr>
            <a:lvl3pPr marL="1371600" lvl="2" indent="-3810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  <a:defRPr sz="2400" b="0"/>
            </a:lvl3pPr>
            <a:lvl4pPr marL="1828800" lvl="3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Avenir"/>
              <a:buNone/>
              <a:defRPr sz="2000"/>
            </a:lvl4pPr>
            <a:lvl5pPr marL="2286000" lvl="4" indent="-355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15" name="Google Shape;115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400"/>
              <a:buFont typeface="Avenir"/>
              <a:buNone/>
              <a:defRPr sz="1400"/>
            </a:lvl2pPr>
            <a:lvl3pPr marL="1371600" lvl="2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000"/>
              <a:buFont typeface="Avenir"/>
              <a:buNone/>
              <a:defRPr sz="1000"/>
            </a:lvl4pPr>
            <a:lvl5pPr marL="2286000" lvl="4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16" name="Google Shape;116;p9"/>
          <p:cNvSpPr txBox="1">
            <a:spLocks noGrp="1"/>
          </p:cNvSpPr>
          <p:nvPr>
            <p:ph type="dt" idx="10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9"/>
          <p:cNvSpPr txBox="1">
            <a:spLocks noGrp="1"/>
          </p:cNvSpPr>
          <p:nvPr>
            <p:ph type="ftr" idx="11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9"/>
          <p:cNvSpPr txBox="1">
            <a:spLocks noGrp="1"/>
          </p:cNvSpPr>
          <p:nvPr>
            <p:ph type="sldNum" idx="12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22" name="Google Shape;122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400"/>
              <a:buFont typeface="Avenir"/>
              <a:buNone/>
              <a:defRPr sz="1400"/>
            </a:lvl2pPr>
            <a:lvl3pPr marL="1371600" lvl="2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000"/>
              <a:buFont typeface="Avenir"/>
              <a:buNone/>
              <a:defRPr sz="1000"/>
            </a:lvl4pPr>
            <a:lvl5pPr marL="2286000" lvl="4" indent="-228600" algn="l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23" name="Google Shape;123;p10"/>
          <p:cNvSpPr txBox="1">
            <a:spLocks noGrp="1"/>
          </p:cNvSpPr>
          <p:nvPr>
            <p:ph type="dt" idx="10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10"/>
          <p:cNvSpPr txBox="1">
            <a:spLocks noGrp="1"/>
          </p:cNvSpPr>
          <p:nvPr>
            <p:ph type="ftr" idx="11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10"/>
          <p:cNvSpPr txBox="1">
            <a:spLocks noGrp="1"/>
          </p:cNvSpPr>
          <p:nvPr>
            <p:ph type="sldNum" idx="12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11096450" y="13393"/>
            <a:ext cx="494218" cy="6814823"/>
            <a:chOff x="11096450" y="13395"/>
            <a:chExt cx="494218" cy="6814823"/>
          </a:xfrm>
        </p:grpSpPr>
        <p:sp>
          <p:nvSpPr>
            <p:cNvPr id="7" name="Google Shape;7;p1"/>
            <p:cNvSpPr/>
            <p:nvPr/>
          </p:nvSpPr>
          <p:spPr>
            <a:xfrm rot="5400000">
              <a:off x="11108009" y="6718576"/>
              <a:ext cx="131153" cy="88130"/>
            </a:xfrm>
            <a:custGeom>
              <a:avLst/>
              <a:gdLst/>
              <a:ahLst/>
              <a:cxnLst/>
              <a:rect l="l" t="t" r="r" b="b"/>
              <a:pathLst>
                <a:path w="40" h="29" extrusionOk="0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8" name="Google Shape;8;p1"/>
            <p:cNvSpPr/>
            <p:nvPr/>
          </p:nvSpPr>
          <p:spPr>
            <a:xfrm rot="5400000">
              <a:off x="11475034" y="77813"/>
              <a:ext cx="138242" cy="88130"/>
            </a:xfrm>
            <a:custGeom>
              <a:avLst/>
              <a:gdLst/>
              <a:ahLst/>
              <a:cxnLst/>
              <a:rect l="l" t="t" r="r" b="b"/>
              <a:pathLst>
                <a:path w="42" h="29" extrusionOk="0">
                  <a:moveTo>
                    <a:pt x="22" y="0"/>
                  </a:moveTo>
                  <a:cubicBezTo>
                    <a:pt x="42" y="7"/>
                    <a:pt x="28" y="29"/>
                    <a:pt x="14" y="25"/>
                  </a:cubicBezTo>
                  <a:cubicBezTo>
                    <a:pt x="0" y="18"/>
                    <a:pt x="8" y="1"/>
                    <a:pt x="22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9" name="Google Shape;9;p1"/>
            <p:cNvSpPr/>
            <p:nvPr/>
          </p:nvSpPr>
          <p:spPr>
            <a:xfrm rot="5400000">
              <a:off x="11478964" y="592010"/>
              <a:ext cx="121406" cy="72626"/>
            </a:xfrm>
            <a:custGeom>
              <a:avLst/>
              <a:gdLst/>
              <a:ahLst/>
              <a:cxnLst/>
              <a:rect l="l" t="t" r="r" b="b"/>
              <a:pathLst>
                <a:path w="37" h="24" extrusionOk="0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0" name="Google Shape;10;p1"/>
            <p:cNvSpPr/>
            <p:nvPr/>
          </p:nvSpPr>
          <p:spPr>
            <a:xfrm rot="5400000">
              <a:off x="11482378" y="335267"/>
              <a:ext cx="138242" cy="78339"/>
            </a:xfrm>
            <a:custGeom>
              <a:avLst/>
              <a:gdLst/>
              <a:ahLst/>
              <a:cxnLst/>
              <a:rect l="l" t="t" r="r" b="b"/>
              <a:pathLst>
                <a:path w="42" h="26" extrusionOk="0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1" name="Google Shape;11;p1"/>
            <p:cNvSpPr/>
            <p:nvPr/>
          </p:nvSpPr>
          <p:spPr>
            <a:xfrm rot="5400000">
              <a:off x="11407714" y="2021691"/>
              <a:ext cx="124951" cy="69362"/>
            </a:xfrm>
            <a:custGeom>
              <a:avLst/>
              <a:gdLst/>
              <a:ahLst/>
              <a:cxnLst/>
              <a:rect l="l" t="t" r="r" b="b"/>
              <a:pathLst>
                <a:path w="38" h="23" extrusionOk="0">
                  <a:moveTo>
                    <a:pt x="16" y="0"/>
                  </a:moveTo>
                  <a:cubicBezTo>
                    <a:pt x="38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2" name="Google Shape;12;p1"/>
            <p:cNvSpPr/>
            <p:nvPr/>
          </p:nvSpPr>
          <p:spPr>
            <a:xfrm rot="5400000">
              <a:off x="11414629" y="2272420"/>
              <a:ext cx="128495" cy="78339"/>
            </a:xfrm>
            <a:custGeom>
              <a:avLst/>
              <a:gdLst/>
              <a:ahLst/>
              <a:cxnLst/>
              <a:rect l="l" t="t" r="r" b="b"/>
              <a:pathLst>
                <a:path w="39" h="26" extrusionOk="0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3" name="Google Shape;13;p1"/>
            <p:cNvSpPr/>
            <p:nvPr/>
          </p:nvSpPr>
          <p:spPr>
            <a:xfrm rot="5400000">
              <a:off x="11426398" y="1049544"/>
              <a:ext cx="150648" cy="99554"/>
            </a:xfrm>
            <a:custGeom>
              <a:avLst/>
              <a:gdLst/>
              <a:ahLst/>
              <a:cxnLst/>
              <a:rect l="l" t="t" r="r" b="b"/>
              <a:pathLst>
                <a:path w="46" h="33" extrusionOk="0">
                  <a:moveTo>
                    <a:pt x="26" y="0"/>
                  </a:moveTo>
                  <a:cubicBezTo>
                    <a:pt x="29" y="0"/>
                    <a:pt x="46" y="16"/>
                    <a:pt x="38" y="22"/>
                  </a:cubicBezTo>
                  <a:cubicBezTo>
                    <a:pt x="16" y="33"/>
                    <a:pt x="0" y="5"/>
                    <a:pt x="26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4" name="Google Shape;14;p1"/>
            <p:cNvSpPr/>
            <p:nvPr/>
          </p:nvSpPr>
          <p:spPr>
            <a:xfrm rot="5400000">
              <a:off x="11440085" y="836978"/>
              <a:ext cx="134697" cy="81603"/>
            </a:xfrm>
            <a:custGeom>
              <a:avLst/>
              <a:gdLst/>
              <a:ahLst/>
              <a:cxnLst/>
              <a:rect l="l" t="t" r="r" b="b"/>
              <a:pathLst>
                <a:path w="41" h="27" extrusionOk="0">
                  <a:moveTo>
                    <a:pt x="19" y="0"/>
                  </a:moveTo>
                  <a:cubicBezTo>
                    <a:pt x="41" y="10"/>
                    <a:pt x="28" y="27"/>
                    <a:pt x="8" y="20"/>
                  </a:cubicBezTo>
                  <a:cubicBezTo>
                    <a:pt x="0" y="8"/>
                    <a:pt x="7" y="2"/>
                    <a:pt x="19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5" name="Google Shape;15;p1"/>
            <p:cNvSpPr/>
            <p:nvPr/>
          </p:nvSpPr>
          <p:spPr>
            <a:xfrm rot="5400000">
              <a:off x="11427309" y="1320685"/>
              <a:ext cx="127608" cy="78339"/>
            </a:xfrm>
            <a:custGeom>
              <a:avLst/>
              <a:gdLst/>
              <a:ahLst/>
              <a:cxnLst/>
              <a:rect l="l" t="t" r="r" b="b"/>
              <a:pathLst>
                <a:path w="39" h="26" extrusionOk="0">
                  <a:moveTo>
                    <a:pt x="24" y="0"/>
                  </a:moveTo>
                  <a:cubicBezTo>
                    <a:pt x="39" y="2"/>
                    <a:pt x="36" y="26"/>
                    <a:pt x="20" y="25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6" name="Google Shape;16;p1"/>
            <p:cNvSpPr/>
            <p:nvPr/>
          </p:nvSpPr>
          <p:spPr>
            <a:xfrm rot="5400000">
              <a:off x="11407470" y="1778440"/>
              <a:ext cx="131153" cy="93843"/>
            </a:xfrm>
            <a:custGeom>
              <a:avLst/>
              <a:gdLst/>
              <a:ahLst/>
              <a:cxnLst/>
              <a:rect l="l" t="t" r="r" b="b"/>
              <a:pathLst>
                <a:path w="40" h="31" extrusionOk="0">
                  <a:moveTo>
                    <a:pt x="22" y="0"/>
                  </a:moveTo>
                  <a:cubicBezTo>
                    <a:pt x="39" y="3"/>
                    <a:pt x="40" y="31"/>
                    <a:pt x="16" y="25"/>
                  </a:cubicBezTo>
                  <a:cubicBezTo>
                    <a:pt x="0" y="7"/>
                    <a:pt x="13" y="4"/>
                    <a:pt x="22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7" name="Google Shape;17;p1"/>
            <p:cNvSpPr/>
            <p:nvPr/>
          </p:nvSpPr>
          <p:spPr>
            <a:xfrm rot="5400000">
              <a:off x="11404869" y="1535195"/>
              <a:ext cx="127608" cy="69362"/>
            </a:xfrm>
            <a:custGeom>
              <a:avLst/>
              <a:gdLst/>
              <a:ahLst/>
              <a:cxnLst/>
              <a:rect l="l" t="t" r="r" b="b"/>
              <a:pathLst>
                <a:path w="39" h="23" extrusionOk="0">
                  <a:moveTo>
                    <a:pt x="16" y="0"/>
                  </a:moveTo>
                  <a:cubicBezTo>
                    <a:pt x="39" y="7"/>
                    <a:pt x="31" y="17"/>
                    <a:pt x="11" y="23"/>
                  </a:cubicBezTo>
                  <a:cubicBezTo>
                    <a:pt x="0" y="16"/>
                    <a:pt x="4" y="2"/>
                    <a:pt x="16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8" name="Google Shape;18;p1"/>
            <p:cNvSpPr/>
            <p:nvPr/>
          </p:nvSpPr>
          <p:spPr>
            <a:xfrm rot="5400000">
              <a:off x="11480119" y="1078297"/>
              <a:ext cx="9748" cy="5712"/>
            </a:xfrm>
            <a:custGeom>
              <a:avLst/>
              <a:gdLst/>
              <a:ahLst/>
              <a:cxnLst/>
              <a:rect l="l" t="t" r="r" b="b"/>
              <a:pathLst>
                <a:path w="3" h="2" extrusionOk="0">
                  <a:moveTo>
                    <a:pt x="1" y="0"/>
                  </a:moveTo>
                  <a:cubicBezTo>
                    <a:pt x="2" y="1"/>
                    <a:pt x="3" y="2"/>
                    <a:pt x="2" y="2"/>
                  </a:cubicBezTo>
                  <a:cubicBezTo>
                    <a:pt x="1" y="2"/>
                    <a:pt x="0" y="1"/>
                    <a:pt x="1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19" name="Google Shape;19;p1"/>
            <p:cNvSpPr/>
            <p:nvPr/>
          </p:nvSpPr>
          <p:spPr>
            <a:xfrm rot="5400000">
              <a:off x="11194111" y="860614"/>
              <a:ext cx="143559" cy="75075"/>
            </a:xfrm>
            <a:custGeom>
              <a:avLst/>
              <a:gdLst/>
              <a:ahLst/>
              <a:cxnLst/>
              <a:rect l="l" t="t" r="r" b="b"/>
              <a:pathLst>
                <a:path w="44" h="25" extrusionOk="0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0" name="Google Shape;20;p1"/>
            <p:cNvSpPr/>
            <p:nvPr/>
          </p:nvSpPr>
          <p:spPr>
            <a:xfrm rot="5400000">
              <a:off x="11167080" y="1015030"/>
              <a:ext cx="115202" cy="90579"/>
            </a:xfrm>
            <a:custGeom>
              <a:avLst/>
              <a:gdLst/>
              <a:ahLst/>
              <a:cxnLst/>
              <a:rect l="l" t="t" r="r" b="b"/>
              <a:pathLst>
                <a:path w="35" h="30" extrusionOk="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1" name="Google Shape;21;p1"/>
            <p:cNvSpPr/>
            <p:nvPr/>
          </p:nvSpPr>
          <p:spPr>
            <a:xfrm rot="5400000">
              <a:off x="11164085" y="450599"/>
              <a:ext cx="118747" cy="81603"/>
            </a:xfrm>
            <a:custGeom>
              <a:avLst/>
              <a:gdLst/>
              <a:ahLst/>
              <a:cxnLst/>
              <a:rect l="l" t="t" r="r" b="b"/>
              <a:pathLst>
                <a:path w="36" h="27" extrusionOk="0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2" name="Google Shape;22;p1"/>
            <p:cNvSpPr/>
            <p:nvPr/>
          </p:nvSpPr>
          <p:spPr>
            <a:xfrm rot="5400000">
              <a:off x="11155166" y="1253803"/>
              <a:ext cx="127608" cy="79154"/>
            </a:xfrm>
            <a:custGeom>
              <a:avLst/>
              <a:gdLst/>
              <a:ahLst/>
              <a:cxnLst/>
              <a:rect l="l" t="t" r="r" b="b"/>
              <a:pathLst>
                <a:path w="39" h="26" extrusionOk="0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3" name="Google Shape;23;p1"/>
            <p:cNvSpPr/>
            <p:nvPr/>
          </p:nvSpPr>
          <p:spPr>
            <a:xfrm rot="5400000">
              <a:off x="11141013" y="614227"/>
              <a:ext cx="134697" cy="105266"/>
            </a:xfrm>
            <a:custGeom>
              <a:avLst/>
              <a:gdLst/>
              <a:ahLst/>
              <a:cxnLst/>
              <a:rect l="l" t="t" r="r" b="b"/>
              <a:pathLst>
                <a:path w="41" h="35" extrusionOk="0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4" name="Google Shape;24;p1"/>
            <p:cNvSpPr/>
            <p:nvPr/>
          </p:nvSpPr>
          <p:spPr>
            <a:xfrm rot="5400000">
              <a:off x="11155026" y="1463404"/>
              <a:ext cx="131153" cy="69362"/>
            </a:xfrm>
            <a:custGeom>
              <a:avLst/>
              <a:gdLst/>
              <a:ahLst/>
              <a:cxnLst/>
              <a:rect l="l" t="t" r="r" b="b"/>
              <a:pathLst>
                <a:path w="40" h="23" extrusionOk="0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3"/>
                    <a:pt x="24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5" name="Google Shape;25;p1"/>
            <p:cNvSpPr/>
            <p:nvPr/>
          </p:nvSpPr>
          <p:spPr>
            <a:xfrm rot="5400000">
              <a:off x="11101585" y="2335317"/>
              <a:ext cx="128495" cy="72626"/>
            </a:xfrm>
            <a:custGeom>
              <a:avLst/>
              <a:gdLst/>
              <a:ahLst/>
              <a:cxnLst/>
              <a:rect l="l" t="t" r="r" b="b"/>
              <a:pathLst>
                <a:path w="39" h="24" extrusionOk="0">
                  <a:moveTo>
                    <a:pt x="21" y="0"/>
                  </a:moveTo>
                  <a:cubicBezTo>
                    <a:pt x="37" y="0"/>
                    <a:pt x="39" y="23"/>
                    <a:pt x="22" y="24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6" name="Google Shape;26;p1"/>
            <p:cNvSpPr/>
            <p:nvPr/>
          </p:nvSpPr>
          <p:spPr>
            <a:xfrm rot="5400000">
              <a:off x="11141175" y="1673149"/>
              <a:ext cx="140901" cy="93843"/>
            </a:xfrm>
            <a:custGeom>
              <a:avLst/>
              <a:gdLst/>
              <a:ahLst/>
              <a:cxnLst/>
              <a:rect l="l" t="t" r="r" b="b"/>
              <a:pathLst>
                <a:path w="43" h="31" extrusionOk="0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7" name="Google Shape;27;p1"/>
            <p:cNvSpPr/>
            <p:nvPr/>
          </p:nvSpPr>
          <p:spPr>
            <a:xfrm rot="5400000">
              <a:off x="11120625" y="255502"/>
              <a:ext cx="124063" cy="78339"/>
            </a:xfrm>
            <a:custGeom>
              <a:avLst/>
              <a:gdLst/>
              <a:ahLst/>
              <a:cxnLst/>
              <a:rect l="l" t="t" r="r" b="b"/>
              <a:pathLst>
                <a:path w="38" h="26" extrusionOk="0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8" name="Google Shape;28;p1"/>
            <p:cNvSpPr/>
            <p:nvPr/>
          </p:nvSpPr>
          <p:spPr>
            <a:xfrm rot="5400000">
              <a:off x="11115856" y="1902943"/>
              <a:ext cx="131153" cy="69362"/>
            </a:xfrm>
            <a:custGeom>
              <a:avLst/>
              <a:gdLst/>
              <a:ahLst/>
              <a:cxnLst/>
              <a:rect l="l" t="t" r="r" b="b"/>
              <a:pathLst>
                <a:path w="40" h="23" extrusionOk="0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29" name="Google Shape;29;p1"/>
            <p:cNvSpPr/>
            <p:nvPr/>
          </p:nvSpPr>
          <p:spPr>
            <a:xfrm rot="5400000">
              <a:off x="11082153" y="2137303"/>
              <a:ext cx="137356" cy="99554"/>
            </a:xfrm>
            <a:custGeom>
              <a:avLst/>
              <a:gdLst/>
              <a:ahLst/>
              <a:cxnLst/>
              <a:rect l="l" t="t" r="r" b="b"/>
              <a:pathLst>
                <a:path w="42" h="33" extrusionOk="0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5"/>
                    <a:pt x="16" y="0"/>
                    <a:pt x="25" y="1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0" name="Google Shape;30;p1"/>
            <p:cNvSpPr/>
            <p:nvPr/>
          </p:nvSpPr>
          <p:spPr>
            <a:xfrm rot="5400000">
              <a:off x="11410824" y="2818299"/>
              <a:ext cx="121406" cy="81603"/>
            </a:xfrm>
            <a:custGeom>
              <a:avLst/>
              <a:gdLst/>
              <a:ahLst/>
              <a:cxnLst/>
              <a:rect l="l" t="t" r="r" b="b"/>
              <a:pathLst>
                <a:path w="37" h="27" extrusionOk="0">
                  <a:moveTo>
                    <a:pt x="20" y="1"/>
                  </a:moveTo>
                  <a:cubicBezTo>
                    <a:pt x="31" y="1"/>
                    <a:pt x="37" y="24"/>
                    <a:pt x="22" y="27"/>
                  </a:cubicBezTo>
                  <a:cubicBezTo>
                    <a:pt x="2" y="27"/>
                    <a:pt x="0" y="0"/>
                    <a:pt x="20" y="1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1" name="Google Shape;31;p1"/>
            <p:cNvSpPr/>
            <p:nvPr/>
          </p:nvSpPr>
          <p:spPr>
            <a:xfrm rot="5400000">
              <a:off x="11391700" y="5088176"/>
              <a:ext cx="124063" cy="87315"/>
            </a:xfrm>
            <a:custGeom>
              <a:avLst/>
              <a:gdLst/>
              <a:ahLst/>
              <a:cxnLst/>
              <a:rect l="l" t="t" r="r" b="b"/>
              <a:pathLst>
                <a:path w="38" h="29" extrusionOk="0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2" name="Google Shape;32;p1"/>
            <p:cNvSpPr/>
            <p:nvPr/>
          </p:nvSpPr>
          <p:spPr>
            <a:xfrm rot="5400000">
              <a:off x="11371127" y="2531128"/>
              <a:ext cx="138242" cy="100371"/>
            </a:xfrm>
            <a:custGeom>
              <a:avLst/>
              <a:gdLst/>
              <a:ahLst/>
              <a:cxnLst/>
              <a:rect l="l" t="t" r="r" b="b"/>
              <a:pathLst>
                <a:path w="42" h="33" extrusionOk="0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3" name="Google Shape;33;p1"/>
            <p:cNvSpPr/>
            <p:nvPr/>
          </p:nvSpPr>
          <p:spPr>
            <a:xfrm rot="5400000">
              <a:off x="11401349" y="4735882"/>
              <a:ext cx="131153" cy="88130"/>
            </a:xfrm>
            <a:custGeom>
              <a:avLst/>
              <a:gdLst/>
              <a:ahLst/>
              <a:cxnLst/>
              <a:rect l="l" t="t" r="r" b="b"/>
              <a:pathLst>
                <a:path w="40" h="29" extrusionOk="0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4" name="Google Shape;34;p1"/>
            <p:cNvSpPr/>
            <p:nvPr/>
          </p:nvSpPr>
          <p:spPr>
            <a:xfrm rot="5400000">
              <a:off x="11409487" y="4455410"/>
              <a:ext cx="121406" cy="88130"/>
            </a:xfrm>
            <a:custGeom>
              <a:avLst/>
              <a:gdLst/>
              <a:ahLst/>
              <a:cxnLst/>
              <a:rect l="l" t="t" r="r" b="b"/>
              <a:pathLst>
                <a:path w="37" h="29" extrusionOk="0">
                  <a:moveTo>
                    <a:pt x="18" y="4"/>
                  </a:moveTo>
                  <a:cubicBezTo>
                    <a:pt x="35" y="0"/>
                    <a:pt x="37" y="28"/>
                    <a:pt x="22" y="29"/>
                  </a:cubicBezTo>
                  <a:cubicBezTo>
                    <a:pt x="7" y="28"/>
                    <a:pt x="0" y="14"/>
                    <a:pt x="18" y="4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5" name="Google Shape;35;p1"/>
            <p:cNvSpPr/>
            <p:nvPr/>
          </p:nvSpPr>
          <p:spPr>
            <a:xfrm rot="5400000">
              <a:off x="11369848" y="4194178"/>
              <a:ext cx="143559" cy="102819"/>
            </a:xfrm>
            <a:custGeom>
              <a:avLst/>
              <a:gdLst/>
              <a:ahLst/>
              <a:cxnLst/>
              <a:rect l="l" t="t" r="r" b="b"/>
              <a:pathLst>
                <a:path w="44" h="34" extrusionOk="0">
                  <a:moveTo>
                    <a:pt x="31" y="1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1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6" name="Google Shape;36;p1"/>
            <p:cNvSpPr/>
            <p:nvPr/>
          </p:nvSpPr>
          <p:spPr>
            <a:xfrm rot="5400000">
              <a:off x="11381624" y="3691697"/>
              <a:ext cx="134697" cy="81603"/>
            </a:xfrm>
            <a:custGeom>
              <a:avLst/>
              <a:gdLst/>
              <a:ahLst/>
              <a:cxnLst/>
              <a:rect l="l" t="t" r="r" b="b"/>
              <a:pathLst>
                <a:path w="41" h="27" extrusionOk="0">
                  <a:moveTo>
                    <a:pt x="22" y="0"/>
                  </a:moveTo>
                  <a:cubicBezTo>
                    <a:pt x="41" y="12"/>
                    <a:pt x="24" y="27"/>
                    <a:pt x="8" y="20"/>
                  </a:cubicBezTo>
                  <a:cubicBezTo>
                    <a:pt x="0" y="7"/>
                    <a:pt x="8" y="0"/>
                    <a:pt x="22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7" name="Google Shape;37;p1"/>
            <p:cNvSpPr/>
            <p:nvPr/>
          </p:nvSpPr>
          <p:spPr>
            <a:xfrm rot="5400000">
              <a:off x="11417787" y="3075050"/>
              <a:ext cx="124951" cy="69362"/>
            </a:xfrm>
            <a:custGeom>
              <a:avLst/>
              <a:gdLst/>
              <a:ahLst/>
              <a:cxnLst/>
              <a:rect l="l" t="t" r="r" b="b"/>
              <a:pathLst>
                <a:path w="38" h="23" extrusionOk="0">
                  <a:moveTo>
                    <a:pt x="26" y="0"/>
                  </a:moveTo>
                  <a:cubicBezTo>
                    <a:pt x="38" y="0"/>
                    <a:pt x="37" y="20"/>
                    <a:pt x="25" y="23"/>
                  </a:cubicBezTo>
                  <a:cubicBezTo>
                    <a:pt x="0" y="23"/>
                    <a:pt x="5" y="1"/>
                    <a:pt x="26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8" name="Google Shape;38;p1"/>
            <p:cNvSpPr/>
            <p:nvPr/>
          </p:nvSpPr>
          <p:spPr>
            <a:xfrm rot="5400000">
              <a:off x="11376729" y="3335597"/>
              <a:ext cx="134697" cy="84866"/>
            </a:xfrm>
            <a:custGeom>
              <a:avLst/>
              <a:gdLst/>
              <a:ahLst/>
              <a:cxnLst/>
              <a:rect l="l" t="t" r="r" b="b"/>
              <a:pathLst>
                <a:path w="41" h="28" extrusionOk="0">
                  <a:moveTo>
                    <a:pt x="26" y="1"/>
                  </a:moveTo>
                  <a:cubicBezTo>
                    <a:pt x="34" y="0"/>
                    <a:pt x="41" y="12"/>
                    <a:pt x="39" y="20"/>
                  </a:cubicBezTo>
                  <a:cubicBezTo>
                    <a:pt x="17" y="28"/>
                    <a:pt x="0" y="12"/>
                    <a:pt x="26" y="1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39" name="Google Shape;39;p1"/>
            <p:cNvSpPr/>
            <p:nvPr/>
          </p:nvSpPr>
          <p:spPr>
            <a:xfrm rot="5400000">
              <a:off x="11360464" y="3934729"/>
              <a:ext cx="143559" cy="97107"/>
            </a:xfrm>
            <a:custGeom>
              <a:avLst/>
              <a:gdLst/>
              <a:ahLst/>
              <a:cxnLst/>
              <a:rect l="l" t="t" r="r" b="b"/>
              <a:pathLst>
                <a:path w="44" h="32" extrusionOk="0">
                  <a:moveTo>
                    <a:pt x="31" y="1"/>
                  </a:moveTo>
                  <a:cubicBezTo>
                    <a:pt x="40" y="0"/>
                    <a:pt x="44" y="8"/>
                    <a:pt x="43" y="15"/>
                  </a:cubicBezTo>
                  <a:cubicBezTo>
                    <a:pt x="29" y="32"/>
                    <a:pt x="0" y="6"/>
                    <a:pt x="31" y="1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0" name="Google Shape;40;p1"/>
            <p:cNvSpPr/>
            <p:nvPr/>
          </p:nvSpPr>
          <p:spPr>
            <a:xfrm rot="5400000">
              <a:off x="11395443" y="5347417"/>
              <a:ext cx="94821" cy="69362"/>
            </a:xfrm>
            <a:custGeom>
              <a:avLst/>
              <a:gdLst/>
              <a:ahLst/>
              <a:cxnLst/>
              <a:rect l="l" t="t" r="r" b="b"/>
              <a:pathLst>
                <a:path w="29" h="23" extrusionOk="0">
                  <a:moveTo>
                    <a:pt x="13" y="0"/>
                  </a:moveTo>
                  <a:cubicBezTo>
                    <a:pt x="27" y="0"/>
                    <a:pt x="29" y="22"/>
                    <a:pt x="13" y="23"/>
                  </a:cubicBezTo>
                  <a:cubicBezTo>
                    <a:pt x="2" y="22"/>
                    <a:pt x="0" y="2"/>
                    <a:pt x="13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1" name="Google Shape;41;p1"/>
            <p:cNvSpPr/>
            <p:nvPr/>
          </p:nvSpPr>
          <p:spPr>
            <a:xfrm rot="5400000">
              <a:off x="11343434" y="5658571"/>
              <a:ext cx="140901" cy="102819"/>
            </a:xfrm>
            <a:custGeom>
              <a:avLst/>
              <a:gdLst/>
              <a:ahLst/>
              <a:cxnLst/>
              <a:rect l="l" t="t" r="r" b="b"/>
              <a:pathLst>
                <a:path w="43" h="34" extrusionOk="0">
                  <a:moveTo>
                    <a:pt x="24" y="0"/>
                  </a:moveTo>
                  <a:cubicBezTo>
                    <a:pt x="43" y="3"/>
                    <a:pt x="28" y="34"/>
                    <a:pt x="14" y="23"/>
                  </a:cubicBezTo>
                  <a:cubicBezTo>
                    <a:pt x="0" y="28"/>
                    <a:pt x="4" y="5"/>
                    <a:pt x="24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2" name="Google Shape;42;p1"/>
            <p:cNvSpPr/>
            <p:nvPr/>
          </p:nvSpPr>
          <p:spPr>
            <a:xfrm rot="5400000">
              <a:off x="11324095" y="6423833"/>
              <a:ext cx="134697" cy="93843"/>
            </a:xfrm>
            <a:custGeom>
              <a:avLst/>
              <a:gdLst/>
              <a:ahLst/>
              <a:cxnLst/>
              <a:rect l="l" t="t" r="r" b="b"/>
              <a:pathLst>
                <a:path w="41" h="31" extrusionOk="0">
                  <a:moveTo>
                    <a:pt x="23" y="0"/>
                  </a:moveTo>
                  <a:cubicBezTo>
                    <a:pt x="40" y="1"/>
                    <a:pt x="41" y="31"/>
                    <a:pt x="17" y="25"/>
                  </a:cubicBezTo>
                  <a:cubicBezTo>
                    <a:pt x="0" y="7"/>
                    <a:pt x="17" y="4"/>
                    <a:pt x="23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3" name="Google Shape;43;p1"/>
            <p:cNvSpPr/>
            <p:nvPr/>
          </p:nvSpPr>
          <p:spPr>
            <a:xfrm rot="5400000">
              <a:off x="11324317" y="5897278"/>
              <a:ext cx="118747" cy="120771"/>
            </a:xfrm>
            <a:custGeom>
              <a:avLst/>
              <a:gdLst/>
              <a:ahLst/>
              <a:cxnLst/>
              <a:rect l="l" t="t" r="r" b="b"/>
              <a:pathLst>
                <a:path w="36" h="40" extrusionOk="0">
                  <a:moveTo>
                    <a:pt x="16" y="4"/>
                  </a:moveTo>
                  <a:cubicBezTo>
                    <a:pt x="36" y="5"/>
                    <a:pt x="33" y="0"/>
                    <a:pt x="34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4" name="Google Shape;44;p1"/>
            <p:cNvSpPr/>
            <p:nvPr/>
          </p:nvSpPr>
          <p:spPr>
            <a:xfrm rot="5400000">
              <a:off x="11356013" y="6183127"/>
              <a:ext cx="131153" cy="72626"/>
            </a:xfrm>
            <a:custGeom>
              <a:avLst/>
              <a:gdLst/>
              <a:ahLst/>
              <a:cxnLst/>
              <a:rect l="l" t="t" r="r" b="b"/>
              <a:pathLst>
                <a:path w="40" h="24" extrusionOk="0">
                  <a:moveTo>
                    <a:pt x="24" y="0"/>
                  </a:moveTo>
                  <a:cubicBezTo>
                    <a:pt x="40" y="0"/>
                    <a:pt x="38" y="20"/>
                    <a:pt x="25" y="24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5" name="Google Shape;45;p1"/>
            <p:cNvSpPr/>
            <p:nvPr/>
          </p:nvSpPr>
          <p:spPr>
            <a:xfrm rot="5400000">
              <a:off x="11104198" y="3296179"/>
              <a:ext cx="144445" cy="106083"/>
            </a:xfrm>
            <a:custGeom>
              <a:avLst/>
              <a:gdLst/>
              <a:ahLst/>
              <a:cxnLst/>
              <a:rect l="l" t="t" r="r" b="b"/>
              <a:pathLst>
                <a:path w="44" h="35" extrusionOk="0">
                  <a:moveTo>
                    <a:pt x="28" y="0"/>
                  </a:moveTo>
                  <a:cubicBezTo>
                    <a:pt x="36" y="1"/>
                    <a:pt x="44" y="12"/>
                    <a:pt x="42" y="21"/>
                  </a:cubicBezTo>
                  <a:cubicBezTo>
                    <a:pt x="23" y="35"/>
                    <a:pt x="0" y="7"/>
                    <a:pt x="28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6" name="Google Shape;46;p1"/>
            <p:cNvSpPr/>
            <p:nvPr/>
          </p:nvSpPr>
          <p:spPr>
            <a:xfrm rot="5400000">
              <a:off x="11134111" y="4387490"/>
              <a:ext cx="151535" cy="75075"/>
            </a:xfrm>
            <a:custGeom>
              <a:avLst/>
              <a:gdLst/>
              <a:ahLst/>
              <a:cxnLst/>
              <a:rect l="l" t="t" r="r" b="b"/>
              <a:pathLst>
                <a:path w="46" h="25" extrusionOk="0">
                  <a:moveTo>
                    <a:pt x="23" y="0"/>
                  </a:moveTo>
                  <a:cubicBezTo>
                    <a:pt x="32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7" name="Google Shape;47;p1"/>
            <p:cNvSpPr/>
            <p:nvPr/>
          </p:nvSpPr>
          <p:spPr>
            <a:xfrm rot="5400000">
              <a:off x="11138041" y="5384813"/>
              <a:ext cx="134697" cy="84051"/>
            </a:xfrm>
            <a:custGeom>
              <a:avLst/>
              <a:gdLst/>
              <a:ahLst/>
              <a:cxnLst/>
              <a:rect l="l" t="t" r="r" b="b"/>
              <a:pathLst>
                <a:path w="41" h="28" extrusionOk="0">
                  <a:moveTo>
                    <a:pt x="22" y="0"/>
                  </a:moveTo>
                  <a:cubicBezTo>
                    <a:pt x="41" y="13"/>
                    <a:pt x="24" y="28"/>
                    <a:pt x="8" y="21"/>
                  </a:cubicBezTo>
                  <a:cubicBezTo>
                    <a:pt x="0" y="8"/>
                    <a:pt x="8" y="0"/>
                    <a:pt x="22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8" name="Google Shape;48;p1"/>
            <p:cNvSpPr/>
            <p:nvPr/>
          </p:nvSpPr>
          <p:spPr>
            <a:xfrm rot="5400000">
              <a:off x="11133693" y="4595717"/>
              <a:ext cx="131153" cy="84866"/>
            </a:xfrm>
            <a:custGeom>
              <a:avLst/>
              <a:gdLst/>
              <a:ahLst/>
              <a:cxnLst/>
              <a:rect l="l" t="t" r="r" b="b"/>
              <a:pathLst>
                <a:path w="40" h="28" extrusionOk="0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9" name="Google Shape;49;p1"/>
            <p:cNvSpPr/>
            <p:nvPr/>
          </p:nvSpPr>
          <p:spPr>
            <a:xfrm rot="5400000">
              <a:off x="11105830" y="6046702"/>
              <a:ext cx="144445" cy="102819"/>
            </a:xfrm>
            <a:custGeom>
              <a:avLst/>
              <a:gdLst/>
              <a:ahLst/>
              <a:cxnLst/>
              <a:rect l="l" t="t" r="r" b="b"/>
              <a:pathLst>
                <a:path w="44" h="34" extrusionOk="0">
                  <a:moveTo>
                    <a:pt x="31" y="1"/>
                  </a:moveTo>
                  <a:cubicBezTo>
                    <a:pt x="44" y="3"/>
                    <a:pt x="38" y="34"/>
                    <a:pt x="25" y="22"/>
                  </a:cubicBezTo>
                  <a:cubicBezTo>
                    <a:pt x="0" y="28"/>
                    <a:pt x="14" y="0"/>
                    <a:pt x="31" y="1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0" name="Google Shape;50;p1"/>
            <p:cNvSpPr/>
            <p:nvPr/>
          </p:nvSpPr>
          <p:spPr>
            <a:xfrm rot="5400000">
              <a:off x="11117596" y="3060239"/>
              <a:ext cx="115202" cy="121588"/>
            </a:xfrm>
            <a:custGeom>
              <a:avLst/>
              <a:gdLst/>
              <a:ahLst/>
              <a:cxnLst/>
              <a:rect l="l" t="t" r="r" b="b"/>
              <a:pathLst>
                <a:path w="35" h="40" extrusionOk="0">
                  <a:moveTo>
                    <a:pt x="16" y="4"/>
                  </a:moveTo>
                  <a:cubicBezTo>
                    <a:pt x="35" y="4"/>
                    <a:pt x="32" y="0"/>
                    <a:pt x="33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1" name="Google Shape;51;p1"/>
            <p:cNvSpPr/>
            <p:nvPr/>
          </p:nvSpPr>
          <p:spPr>
            <a:xfrm rot="5400000">
              <a:off x="11125265" y="4900335"/>
              <a:ext cx="127608" cy="69362"/>
            </a:xfrm>
            <a:custGeom>
              <a:avLst/>
              <a:gdLst/>
              <a:ahLst/>
              <a:cxnLst/>
              <a:rect l="l" t="t" r="r" b="b"/>
              <a:pathLst>
                <a:path w="39" h="23" extrusionOk="0">
                  <a:moveTo>
                    <a:pt x="26" y="0"/>
                  </a:moveTo>
                  <a:cubicBezTo>
                    <a:pt x="39" y="1"/>
                    <a:pt x="38" y="21"/>
                    <a:pt x="26" y="23"/>
                  </a:cubicBezTo>
                  <a:cubicBezTo>
                    <a:pt x="0" y="23"/>
                    <a:pt x="5" y="2"/>
                    <a:pt x="26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2" name="Google Shape;52;p1"/>
            <p:cNvSpPr/>
            <p:nvPr/>
          </p:nvSpPr>
          <p:spPr>
            <a:xfrm rot="5400000">
              <a:off x="11117373" y="5141456"/>
              <a:ext cx="131153" cy="81603"/>
            </a:xfrm>
            <a:custGeom>
              <a:avLst/>
              <a:gdLst/>
              <a:ahLst/>
              <a:cxnLst/>
              <a:rect l="l" t="t" r="r" b="b"/>
              <a:pathLst>
                <a:path w="40" h="27" extrusionOk="0">
                  <a:moveTo>
                    <a:pt x="25" y="0"/>
                  </a:moveTo>
                  <a:cubicBezTo>
                    <a:pt x="34" y="0"/>
                    <a:pt x="40" y="11"/>
                    <a:pt x="38" y="20"/>
                  </a:cubicBezTo>
                  <a:cubicBezTo>
                    <a:pt x="17" y="27"/>
                    <a:pt x="0" y="12"/>
                    <a:pt x="25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3" name="Google Shape;53;p1"/>
            <p:cNvSpPr/>
            <p:nvPr/>
          </p:nvSpPr>
          <p:spPr>
            <a:xfrm rot="5400000">
              <a:off x="11112337" y="2598157"/>
              <a:ext cx="134697" cy="81603"/>
            </a:xfrm>
            <a:custGeom>
              <a:avLst/>
              <a:gdLst/>
              <a:ahLst/>
              <a:cxnLst/>
              <a:rect l="l" t="t" r="r" b="b"/>
              <a:pathLst>
                <a:path w="41" h="27" extrusionOk="0">
                  <a:moveTo>
                    <a:pt x="19" y="0"/>
                  </a:moveTo>
                  <a:cubicBezTo>
                    <a:pt x="41" y="9"/>
                    <a:pt x="28" y="27"/>
                    <a:pt x="7" y="20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4" name="Google Shape;54;p1"/>
            <p:cNvSpPr/>
            <p:nvPr/>
          </p:nvSpPr>
          <p:spPr>
            <a:xfrm rot="5400000">
              <a:off x="11105830" y="6278710"/>
              <a:ext cx="144445" cy="78339"/>
            </a:xfrm>
            <a:custGeom>
              <a:avLst/>
              <a:gdLst/>
              <a:ahLst/>
              <a:cxnLst/>
              <a:rect l="l" t="t" r="r" b="b"/>
              <a:pathLst>
                <a:path w="44" h="26" extrusionOk="0">
                  <a:moveTo>
                    <a:pt x="29" y="0"/>
                  </a:moveTo>
                  <a:cubicBezTo>
                    <a:pt x="44" y="3"/>
                    <a:pt x="40" y="22"/>
                    <a:pt x="26" y="26"/>
                  </a:cubicBezTo>
                  <a:cubicBezTo>
                    <a:pt x="0" y="25"/>
                    <a:pt x="11" y="6"/>
                    <a:pt x="29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5" name="Google Shape;55;p1"/>
            <p:cNvSpPr/>
            <p:nvPr/>
          </p:nvSpPr>
          <p:spPr>
            <a:xfrm rot="5400000">
              <a:off x="11093998" y="5596726"/>
              <a:ext cx="144445" cy="97107"/>
            </a:xfrm>
            <a:custGeom>
              <a:avLst/>
              <a:gdLst/>
              <a:ahLst/>
              <a:cxnLst/>
              <a:rect l="l" t="t" r="r" b="b"/>
              <a:pathLst>
                <a:path w="44" h="32" extrusionOk="0">
                  <a:moveTo>
                    <a:pt x="31" y="1"/>
                  </a:moveTo>
                  <a:cubicBezTo>
                    <a:pt x="40" y="0"/>
                    <a:pt x="44" y="8"/>
                    <a:pt x="43" y="16"/>
                  </a:cubicBezTo>
                  <a:cubicBezTo>
                    <a:pt x="29" y="32"/>
                    <a:pt x="0" y="7"/>
                    <a:pt x="31" y="1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6" name="Google Shape;56;p1"/>
            <p:cNvSpPr/>
            <p:nvPr/>
          </p:nvSpPr>
          <p:spPr>
            <a:xfrm rot="5400000">
              <a:off x="11097788" y="4080854"/>
              <a:ext cx="131153" cy="84866"/>
            </a:xfrm>
            <a:custGeom>
              <a:avLst/>
              <a:gdLst/>
              <a:ahLst/>
              <a:cxnLst/>
              <a:rect l="l" t="t" r="r" b="b"/>
              <a:pathLst>
                <a:path w="40" h="28" extrusionOk="0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7" name="Google Shape;57;p1"/>
            <p:cNvSpPr/>
            <p:nvPr/>
          </p:nvSpPr>
          <p:spPr>
            <a:xfrm rot="5400000">
              <a:off x="11075637" y="5836680"/>
              <a:ext cx="144445" cy="102819"/>
            </a:xfrm>
            <a:custGeom>
              <a:avLst/>
              <a:gdLst/>
              <a:ahLst/>
              <a:cxnLst/>
              <a:rect l="l" t="t" r="r" b="b"/>
              <a:pathLst>
                <a:path w="44" h="34" extrusionOk="0">
                  <a:moveTo>
                    <a:pt x="31" y="0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8" name="Google Shape;58;p1"/>
            <p:cNvSpPr/>
            <p:nvPr/>
          </p:nvSpPr>
          <p:spPr>
            <a:xfrm rot="5400000">
              <a:off x="11124696" y="2830776"/>
              <a:ext cx="121406" cy="81603"/>
            </a:xfrm>
            <a:custGeom>
              <a:avLst/>
              <a:gdLst/>
              <a:ahLst/>
              <a:cxnLst/>
              <a:rect l="l" t="t" r="r" b="b"/>
              <a:pathLst>
                <a:path w="37" h="27" extrusionOk="0">
                  <a:moveTo>
                    <a:pt x="19" y="1"/>
                  </a:moveTo>
                  <a:cubicBezTo>
                    <a:pt x="31" y="2"/>
                    <a:pt x="37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59" name="Google Shape;59;p1"/>
            <p:cNvSpPr/>
            <p:nvPr/>
          </p:nvSpPr>
          <p:spPr>
            <a:xfrm rot="5400000">
              <a:off x="11082841" y="3849727"/>
              <a:ext cx="147990" cy="78339"/>
            </a:xfrm>
            <a:custGeom>
              <a:avLst/>
              <a:gdLst/>
              <a:ahLst/>
              <a:cxnLst/>
              <a:rect l="l" t="t" r="r" b="b"/>
              <a:pathLst>
                <a:path w="45" h="26" extrusionOk="0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10" y="24"/>
                    <a:pt x="0" y="9"/>
                    <a:pt x="22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60" name="Google Shape;60;p1"/>
            <p:cNvSpPr/>
            <p:nvPr/>
          </p:nvSpPr>
          <p:spPr>
            <a:xfrm rot="5400000">
              <a:off x="11078098" y="3616257"/>
              <a:ext cx="133812" cy="79154"/>
            </a:xfrm>
            <a:custGeom>
              <a:avLst/>
              <a:gdLst/>
              <a:ahLst/>
              <a:cxnLst/>
              <a:rect l="l" t="t" r="r" b="b"/>
              <a:pathLst>
                <a:path w="41" h="26" extrusionOk="0">
                  <a:moveTo>
                    <a:pt x="19" y="0"/>
                  </a:moveTo>
                  <a:cubicBezTo>
                    <a:pt x="41" y="9"/>
                    <a:pt x="28" y="26"/>
                    <a:pt x="7" y="19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61" name="Google Shape;61;p1"/>
            <p:cNvSpPr/>
            <p:nvPr/>
          </p:nvSpPr>
          <p:spPr>
            <a:xfrm rot="5400000">
              <a:off x="11076712" y="6507925"/>
              <a:ext cx="127608" cy="81603"/>
            </a:xfrm>
            <a:custGeom>
              <a:avLst/>
              <a:gdLst/>
              <a:ahLst/>
              <a:cxnLst/>
              <a:rect l="l" t="t" r="r" b="b"/>
              <a:pathLst>
                <a:path w="39" h="27" extrusionOk="0">
                  <a:moveTo>
                    <a:pt x="21" y="2"/>
                  </a:moveTo>
                  <a:cubicBezTo>
                    <a:pt x="36" y="0"/>
                    <a:pt x="39" y="17"/>
                    <a:pt x="26" y="24"/>
                  </a:cubicBezTo>
                  <a:cubicBezTo>
                    <a:pt x="8" y="27"/>
                    <a:pt x="0" y="9"/>
                    <a:pt x="21" y="2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62" name="Google Shape;62;p1"/>
            <p:cNvSpPr/>
            <p:nvPr/>
          </p:nvSpPr>
          <p:spPr>
            <a:xfrm rot="5400000">
              <a:off x="11141853" y="34906"/>
              <a:ext cx="131153" cy="88130"/>
            </a:xfrm>
            <a:custGeom>
              <a:avLst/>
              <a:gdLst/>
              <a:ahLst/>
              <a:cxnLst/>
              <a:rect l="l" t="t" r="r" b="b"/>
              <a:pathLst>
                <a:path w="40" h="29" extrusionOk="0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63" name="Google Shape;63;p1"/>
            <p:cNvSpPr/>
            <p:nvPr/>
          </p:nvSpPr>
          <p:spPr>
            <a:xfrm rot="5400000">
              <a:off x="11301184" y="6639670"/>
              <a:ext cx="134697" cy="97107"/>
            </a:xfrm>
            <a:custGeom>
              <a:avLst/>
              <a:gdLst/>
              <a:ahLst/>
              <a:cxnLst/>
              <a:rect l="l" t="t" r="r" b="b"/>
              <a:pathLst>
                <a:path w="41" h="32" extrusionOk="0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rgbClr val="E0D7D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64" name="Google Shape;64;p1"/>
          <p:cNvSpPr txBox="1">
            <a:spLocks noGrp="1"/>
          </p:cNvSpPr>
          <p:nvPr>
            <p:ph type="title"/>
          </p:nvPr>
        </p:nvSpPr>
        <p:spPr>
          <a:xfrm>
            <a:off x="1069848" y="502920"/>
            <a:ext cx="9634011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5" name="Google Shape;65;p1"/>
          <p:cNvSpPr txBox="1">
            <a:spLocks noGrp="1"/>
          </p:cNvSpPr>
          <p:nvPr>
            <p:ph type="body" idx="1"/>
          </p:nvPr>
        </p:nvSpPr>
        <p:spPr>
          <a:xfrm>
            <a:off x="1069848" y="1874520"/>
            <a:ext cx="963401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5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C2B2A7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914400" marR="0" lvl="1" indent="-2286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rgbClr val="C2B2A7"/>
              </a:buClr>
              <a:buSzPts val="1800"/>
              <a:buFont typeface="Avenir"/>
              <a:buNone/>
              <a:defRPr sz="18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1371600" marR="0" lvl="2" indent="-3302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rgbClr val="C2B2A7"/>
              </a:buClr>
              <a:buSzPts val="1600"/>
              <a:buFont typeface="Arial"/>
              <a:buChar char="•"/>
              <a:defRPr sz="1600" b="1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1828800" marR="0" lvl="3" indent="-2286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rgbClr val="C2B2A7"/>
              </a:buClr>
              <a:buSzPts val="1400"/>
              <a:buFont typeface="Avenir"/>
              <a:buNone/>
              <a:defRPr sz="14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2286000" marR="0" lvl="4" indent="-31750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rgbClr val="C2B2A7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endParaRPr/>
          </a:p>
        </p:txBody>
      </p:sp>
      <p:sp>
        <p:nvSpPr>
          <p:cNvPr id="66" name="Google Shape;66;p1"/>
          <p:cNvSpPr txBox="1">
            <a:spLocks noGrp="1"/>
          </p:cNvSpPr>
          <p:nvPr>
            <p:ph type="dt" idx="10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endParaRPr/>
          </a:p>
        </p:txBody>
      </p:sp>
      <p:sp>
        <p:nvSpPr>
          <p:cNvPr id="67" name="Google Shape;67;p1"/>
          <p:cNvSpPr txBox="1">
            <a:spLocks noGrp="1"/>
          </p:cNvSpPr>
          <p:nvPr>
            <p:ph type="ftr" idx="11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endParaRPr/>
          </a:p>
        </p:txBody>
      </p:sp>
      <p:sp>
        <p:nvSpPr>
          <p:cNvPr id="68" name="Google Shape;68;p1"/>
          <p:cNvSpPr txBox="1">
            <a:spLocks noGrp="1"/>
          </p:cNvSpPr>
          <p:nvPr>
            <p:ph type="sldNum" idx="12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2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  <p:sp>
        <p:nvSpPr>
          <p:cNvPr id="2" name="MSIPCMContentMarking" descr="{&quot;HashCode&quot;:41697274,&quot;Placement&quot;:&quot;Footer&quot;,&quot;Top&quot;:522.0343,&quot;Left&quot;:915.6958,&quot;SlideWidth&quot;:960,&quot;SlideHeight&quot;:540}">
            <a:extLst>
              <a:ext uri="{FF2B5EF4-FFF2-40B4-BE49-F238E27FC236}">
                <a16:creationId xmlns:a16="http://schemas.microsoft.com/office/drawing/2014/main" id="{4C70ED97-62FB-29CB-157D-212A5344D8A5}"/>
              </a:ext>
            </a:extLst>
          </p:cNvPr>
          <p:cNvSpPr txBox="1"/>
          <p:nvPr userDrawn="1"/>
        </p:nvSpPr>
        <p:spPr>
          <a:xfrm>
            <a:off x="11629337" y="6629836"/>
            <a:ext cx="562663" cy="22816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lang="sv-SE" sz="800">
                <a:solidFill>
                  <a:srgbClr val="737373"/>
                </a:solidFill>
                <a:latin typeface="Calibri" panose="020F0502020204030204" pitchFamily="34" charset="0"/>
              </a:rPr>
              <a:t>General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43" name="Google Shape;143;p13"/>
          <p:cNvSpPr txBox="1">
            <a:spLocks noGrp="1"/>
          </p:cNvSpPr>
          <p:nvPr>
            <p:ph type="ctrTitle"/>
          </p:nvPr>
        </p:nvSpPr>
        <p:spPr>
          <a:xfrm>
            <a:off x="7567966" y="1135530"/>
            <a:ext cx="4016188" cy="2892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sv-SE" sz="4000"/>
              <a:t>Föräldramöte</a:t>
            </a:r>
            <a:br>
              <a:rPr lang="sv-SE" sz="4000"/>
            </a:br>
            <a:r>
              <a:rPr lang="sv-SE" sz="4000"/>
              <a:t>LVHK</a:t>
            </a:r>
            <a:endParaRPr/>
          </a:p>
        </p:txBody>
      </p:sp>
      <p:sp>
        <p:nvSpPr>
          <p:cNvPr id="144" name="Google Shape;144;p13"/>
          <p:cNvSpPr txBox="1">
            <a:spLocks noGrp="1"/>
          </p:cNvSpPr>
          <p:nvPr>
            <p:ph type="subTitle" idx="1"/>
          </p:nvPr>
        </p:nvSpPr>
        <p:spPr>
          <a:xfrm>
            <a:off x="8141707" y="4793129"/>
            <a:ext cx="2868706" cy="1563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sv-SE" sz="2600" dirty="0"/>
              <a:t>HT22-VT23</a:t>
            </a:r>
            <a:endParaRPr sz="2600" dirty="0"/>
          </a:p>
        </p:txBody>
      </p:sp>
      <p:pic>
        <p:nvPicPr>
          <p:cNvPr id="145" name="Google Shape;145;p13"/>
          <p:cNvPicPr preferRelativeResize="0"/>
          <p:nvPr/>
        </p:nvPicPr>
        <p:blipFill rotWithShape="1">
          <a:blip r:embed="rId3">
            <a:alphaModFix/>
          </a:blip>
          <a:srcRect l="29632" r="32304"/>
          <a:stretch/>
        </p:blipFill>
        <p:spPr>
          <a:xfrm>
            <a:off x="20" y="-1"/>
            <a:ext cx="6915093" cy="68580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4"/>
          <p:cNvSpPr txBox="1">
            <a:spLocks noGrp="1"/>
          </p:cNvSpPr>
          <p:nvPr>
            <p:ph type="title"/>
          </p:nvPr>
        </p:nvSpPr>
        <p:spPr>
          <a:xfrm>
            <a:off x="1069848" y="502920"/>
            <a:ext cx="9634011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sv-SE" dirty="0"/>
              <a:t>Föräldramöten hösten 2022</a:t>
            </a:r>
            <a:endParaRPr dirty="0"/>
          </a:p>
        </p:txBody>
      </p:sp>
      <p:sp>
        <p:nvSpPr>
          <p:cNvPr id="151" name="Google Shape;151;p14"/>
          <p:cNvSpPr txBox="1">
            <a:spLocks noGrp="1"/>
          </p:cNvSpPr>
          <p:nvPr>
            <p:ph type="body" idx="1"/>
          </p:nvPr>
        </p:nvSpPr>
        <p:spPr>
          <a:xfrm>
            <a:off x="1069848" y="1874520"/>
            <a:ext cx="963401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514350" lvl="1" indent="-28575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lang="sv-SE" dirty="0"/>
              <a:t>Ungdomsledare.</a:t>
            </a:r>
          </a:p>
          <a:p>
            <a:pPr marL="971550" lvl="2" indent="-285750"/>
            <a:r>
              <a:rPr lang="sv-SE" dirty="0"/>
              <a:t>P14 Wilja, Lova och Saga</a:t>
            </a:r>
          </a:p>
          <a:p>
            <a:pPr marL="971550" lvl="2" indent="-285750"/>
            <a:r>
              <a:rPr lang="sv-SE" dirty="0"/>
              <a:t>P13 Adrian, Flix och Isak</a:t>
            </a:r>
          </a:p>
          <a:p>
            <a:pPr marL="514350" lvl="1" indent="-28575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lang="sv-SE" dirty="0"/>
              <a:t>Träningstider från augusti till och med april, veckoträningar</a:t>
            </a:r>
          </a:p>
          <a:p>
            <a:pPr marL="514350" lvl="1" indent="-28575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lang="sv-SE" dirty="0"/>
              <a:t>Serier, sammandrag som matchspel på minihanbollsplan på helgerna</a:t>
            </a:r>
            <a:endParaRPr dirty="0"/>
          </a:p>
          <a:p>
            <a:pPr marL="514350" lvl="1" indent="-28575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lang="sv-SE" dirty="0"/>
              <a:t>Cuper; Vikingaspelen, Lundaspelen o Påskacupen</a:t>
            </a:r>
          </a:p>
          <a:p>
            <a:pPr lvl="1"/>
            <a:r>
              <a:rPr lang="sv-S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	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VS-Pojkar födda 2013* spelar 18 sept (mini). 1 lag</a:t>
            </a:r>
            <a:endParaRPr lang="sv-SE" sz="1300" b="0" i="0" dirty="0">
              <a:solidFill>
                <a:srgbClr val="666666"/>
              </a:solidFill>
              <a:effectLst/>
              <a:latin typeface="Lato" panose="020F0502020204030203" pitchFamily="34" charset="0"/>
            </a:endParaRPr>
          </a:p>
          <a:p>
            <a:pPr lvl="1"/>
            <a:r>
              <a:rPr lang="sv-SE" sz="1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	VS-Pojkar födda 2014* spelar 17 sept (mini). 2 lag</a:t>
            </a:r>
            <a:endParaRPr lang="sv-SE" sz="1300" dirty="0"/>
          </a:p>
          <a:p>
            <a:pPr marL="514350" lvl="1" indent="-28575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lang="sv-SE" dirty="0"/>
              <a:t>Grundträning; motorik, känna bollen, passningar i rörelse och speluppfattning</a:t>
            </a:r>
          </a:p>
          <a:p>
            <a:pPr marL="971550" lvl="2" indent="-285750"/>
            <a:r>
              <a:rPr lang="sv-SE" b="0" dirty="0"/>
              <a:t>Minihandbollsspel – ha roligt, förstå helheten, hitta ytor, man man försvar, snabba spelvändningar, passa-spring.</a:t>
            </a:r>
          </a:p>
          <a:p>
            <a:pPr marL="514350" lvl="1" indent="-285750"/>
            <a:r>
              <a:rPr lang="sv-SE" b="0" dirty="0"/>
              <a:t>Lagföräldrar, vi behöver två lagföräldrar per lag för säsongen. </a:t>
            </a:r>
          </a:p>
          <a:p>
            <a:pPr marL="514350" lvl="1" indent="-285750"/>
            <a:r>
              <a:rPr lang="sv-SE" dirty="0"/>
              <a:t>För Vikingspelen behvöer vi föräldrar på plats för att hjälpa till under tiden killarna spelar.</a:t>
            </a:r>
            <a:endParaRPr b="0" dirty="0"/>
          </a:p>
        </p:txBody>
      </p:sp>
      <p:pic>
        <p:nvPicPr>
          <p:cNvPr id="152" name="Google Shape;152;p14"/>
          <p:cNvPicPr preferRelativeResize="0"/>
          <p:nvPr/>
        </p:nvPicPr>
        <p:blipFill rotWithShape="1">
          <a:blip r:embed="rId3">
            <a:alphaModFix/>
          </a:blip>
          <a:srcRect l="29632" r="32304"/>
          <a:stretch/>
        </p:blipFill>
        <p:spPr>
          <a:xfrm>
            <a:off x="10370648" y="22168"/>
            <a:ext cx="1821352" cy="18063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1"/>
          <p:cNvSpPr txBox="1">
            <a:spLocks noGrp="1"/>
          </p:cNvSpPr>
          <p:nvPr>
            <p:ph type="title"/>
          </p:nvPr>
        </p:nvSpPr>
        <p:spPr>
          <a:xfrm>
            <a:off x="1069848" y="502920"/>
            <a:ext cx="96339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sv-SE"/>
              <a:t>Cuper, serier och övrig information</a:t>
            </a:r>
            <a:endParaRPr/>
          </a:p>
        </p:txBody>
      </p:sp>
      <p:sp>
        <p:nvSpPr>
          <p:cNvPr id="201" name="Google Shape;201;p21"/>
          <p:cNvSpPr txBox="1">
            <a:spLocks noGrp="1"/>
          </p:cNvSpPr>
          <p:nvPr>
            <p:ph type="body" idx="1"/>
          </p:nvPr>
        </p:nvSpPr>
        <p:spPr>
          <a:xfrm>
            <a:off x="1069848" y="1874520"/>
            <a:ext cx="96339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sv-SE" dirty="0"/>
              <a:t>Alla sammandrag, planeras även hemma ( planeringen av detta pågår nu )</a:t>
            </a:r>
          </a:p>
          <a:p>
            <a:pPr marL="228600" lvl="0" indent="-2286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sv-SE" dirty="0"/>
              <a:t>Vikingaspelen, är en hemma cup</a:t>
            </a:r>
          </a:p>
          <a:p>
            <a:pPr marL="228600" lvl="0" indent="-2286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sv-SE" dirty="0"/>
              <a:t>Lundaspelen, Lund med omnejd ( inkl. Lödde)</a:t>
            </a:r>
          </a:p>
          <a:p>
            <a:pPr marL="228600" lvl="0" indent="-2286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sv-SE" dirty="0"/>
              <a:t>Påskacupen, Kävlinge</a:t>
            </a:r>
            <a:endParaRPr dirty="0"/>
          </a:p>
          <a:p>
            <a:pPr marL="228600" lvl="0" indent="-228600" algn="l" rtl="0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sv-SE" dirty="0"/>
              <a:t> </a:t>
            </a:r>
            <a:endParaRPr dirty="0"/>
          </a:p>
          <a:p>
            <a:pPr marL="228600" lvl="0" indent="-101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endParaRPr dirty="0"/>
          </a:p>
        </p:txBody>
      </p:sp>
      <p:pic>
        <p:nvPicPr>
          <p:cNvPr id="202" name="Google Shape;202;p21"/>
          <p:cNvPicPr preferRelativeResize="0"/>
          <p:nvPr/>
        </p:nvPicPr>
        <p:blipFill rotWithShape="1">
          <a:blip r:embed="rId3">
            <a:alphaModFix/>
          </a:blip>
          <a:srcRect l="29632" r="32304"/>
          <a:stretch/>
        </p:blipFill>
        <p:spPr>
          <a:xfrm>
            <a:off x="10370648" y="5051685"/>
            <a:ext cx="1821353" cy="18063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6"/>
          <p:cNvSpPr txBox="1">
            <a:spLocks noGrp="1"/>
          </p:cNvSpPr>
          <p:nvPr>
            <p:ph type="title"/>
          </p:nvPr>
        </p:nvSpPr>
        <p:spPr>
          <a:xfrm>
            <a:off x="1069848" y="502920"/>
            <a:ext cx="9634011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sv-SE"/>
              <a:t>Detta behövs från varje lag till hösten</a:t>
            </a:r>
            <a:endParaRPr/>
          </a:p>
        </p:txBody>
      </p:sp>
      <p:sp>
        <p:nvSpPr>
          <p:cNvPr id="165" name="Google Shape;165;p16"/>
          <p:cNvSpPr txBox="1">
            <a:spLocks noGrp="1"/>
          </p:cNvSpPr>
          <p:nvPr>
            <p:ph type="body" idx="1"/>
          </p:nvPr>
        </p:nvSpPr>
        <p:spPr>
          <a:xfrm>
            <a:off x="1069848" y="1874520"/>
            <a:ext cx="963401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1143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800"/>
          </a:p>
          <a:p>
            <a:pPr marL="228600" lvl="0" indent="-2540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2200"/>
              <a:buChar char="•"/>
            </a:pPr>
            <a:r>
              <a:rPr lang="sv-SE" sz="2200"/>
              <a:t>2 st lagföräldrar/lag från alla lag</a:t>
            </a:r>
            <a:endParaRPr sz="2400"/>
          </a:p>
          <a:p>
            <a:pPr marL="228600" lvl="0" indent="-2540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2200"/>
              <a:buChar char="•"/>
            </a:pPr>
            <a:r>
              <a:rPr lang="sv-SE" sz="2200"/>
              <a:t>1-2 st föräldrar/lag i Kommittéverksamhet från och med U10</a:t>
            </a:r>
            <a:endParaRPr sz="2200"/>
          </a:p>
          <a:p>
            <a:pPr marL="228600" lvl="0" indent="-2540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2200"/>
              <a:buChar char="•"/>
            </a:pPr>
            <a:r>
              <a:rPr lang="sv-SE" sz="2200"/>
              <a:t>Att minst en förälder per barn har genomgått funktionärsutbildning för att kunna sitta i sekretariatet med EMP. Nytt utbildningstillfälle för dem som inte gått eller behöver fräscha upp kunskaperna kommer alldeles i början eller strax innan säsongen drar igång till hösten.</a:t>
            </a:r>
            <a:endParaRPr sz="2200"/>
          </a:p>
        </p:txBody>
      </p:sp>
      <p:pic>
        <p:nvPicPr>
          <p:cNvPr id="166" name="Google Shape;166;p16"/>
          <p:cNvPicPr preferRelativeResize="0"/>
          <p:nvPr/>
        </p:nvPicPr>
        <p:blipFill rotWithShape="1">
          <a:blip r:embed="rId3">
            <a:alphaModFix/>
          </a:blip>
          <a:srcRect l="29632" r="32304"/>
          <a:stretch/>
        </p:blipFill>
        <p:spPr>
          <a:xfrm>
            <a:off x="10370648" y="5051685"/>
            <a:ext cx="1821352" cy="18063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0"/>
          <p:cNvSpPr txBox="1">
            <a:spLocks noGrp="1"/>
          </p:cNvSpPr>
          <p:nvPr>
            <p:ph type="title"/>
          </p:nvPr>
        </p:nvSpPr>
        <p:spPr>
          <a:xfrm>
            <a:off x="1069848" y="502920"/>
            <a:ext cx="96339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sv-SE"/>
              <a:t>Lagförälderuppdraget</a:t>
            </a:r>
            <a:endParaRPr sz="6100"/>
          </a:p>
        </p:txBody>
      </p:sp>
      <p:sp>
        <p:nvSpPr>
          <p:cNvPr id="194" name="Google Shape;194;p20"/>
          <p:cNvSpPr txBox="1">
            <a:spLocks noGrp="1"/>
          </p:cNvSpPr>
          <p:nvPr>
            <p:ph type="body" idx="1"/>
          </p:nvPr>
        </p:nvSpPr>
        <p:spPr>
          <a:xfrm>
            <a:off x="1069848" y="1874520"/>
            <a:ext cx="96339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228600" marR="0" lvl="0" indent="-228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sv-SE" sz="1800"/>
              <a:t>Planerar bemanningen i detalj för kiosken för ert lag efter det grundschema ni får från styrelsen</a:t>
            </a:r>
            <a:endParaRPr sz="1800"/>
          </a:p>
          <a:p>
            <a:pPr marL="228600" marR="0" lvl="0" indent="-228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sv-SE" sz="1800"/>
              <a:t>Gör schema för bemanning av Kiosk, Filmning och Match-/hallvärd vid USM (spelande lag bemannar), Vikingaspelen och Lundaspelen.</a:t>
            </a:r>
            <a:endParaRPr sz="1800"/>
          </a:p>
          <a:p>
            <a:pPr marL="228600" marR="0" lvl="0" indent="-228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sv-SE" sz="1800"/>
              <a:t>Sköter kontakten med föräldrar i respektive lag</a:t>
            </a:r>
            <a:endParaRPr sz="1800"/>
          </a:p>
          <a:p>
            <a:pPr marL="228600" marR="0" lvl="0" indent="-228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sv-SE" sz="1800"/>
              <a:t>Skickar ut förberedande mail om vilka datum som gäller för ert lag för terminen samt för de stora cuperna samt allmän info om kioskåtagande till föräldrarna i laget.</a:t>
            </a:r>
            <a:endParaRPr sz="1800"/>
          </a:p>
          <a:p>
            <a:pPr marL="228600" marR="0" lvl="0" indent="-228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sv-SE" sz="1800"/>
              <a:t>Är tränarnas/ledarnas hjälpande hand vid arrangemang.</a:t>
            </a:r>
            <a:endParaRPr sz="1800"/>
          </a:p>
          <a:p>
            <a:pPr marL="228600" marR="0" lvl="0" indent="-228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sv-SE" sz="1800"/>
              <a:t>Planerar och kommunicerar ev. försäljning för att stärka lagkassan för ert lag.</a:t>
            </a:r>
            <a:endParaRPr sz="1800"/>
          </a:p>
          <a:p>
            <a:pPr marL="228600" marR="0" lvl="0" indent="-228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sv-SE" sz="1800"/>
              <a:t>Flera av er är också en representant i föreningens kiosk- eller marknadskommittén.</a:t>
            </a:r>
            <a:endParaRPr sz="1800"/>
          </a:p>
        </p:txBody>
      </p:sp>
      <p:pic>
        <p:nvPicPr>
          <p:cNvPr id="195" name="Google Shape;195;p20"/>
          <p:cNvPicPr preferRelativeResize="0"/>
          <p:nvPr/>
        </p:nvPicPr>
        <p:blipFill rotWithShape="1">
          <a:blip r:embed="rId3">
            <a:alphaModFix/>
          </a:blip>
          <a:srcRect l="29632" r="32304"/>
          <a:stretch/>
        </p:blipFill>
        <p:spPr>
          <a:xfrm>
            <a:off x="10370648" y="5051685"/>
            <a:ext cx="1821353" cy="18063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5"/>
          <p:cNvSpPr txBox="1">
            <a:spLocks noGrp="1"/>
          </p:cNvSpPr>
          <p:nvPr>
            <p:ph type="title"/>
          </p:nvPr>
        </p:nvSpPr>
        <p:spPr>
          <a:xfrm>
            <a:off x="1069848" y="502920"/>
            <a:ext cx="96339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sv-SE"/>
              <a:t>Värdegrundsarbete - Trygg idrott i LVHK</a:t>
            </a:r>
            <a:endParaRPr/>
          </a:p>
        </p:txBody>
      </p:sp>
      <p:sp>
        <p:nvSpPr>
          <p:cNvPr id="158" name="Google Shape;158;p15"/>
          <p:cNvSpPr txBox="1">
            <a:spLocks noGrp="1"/>
          </p:cNvSpPr>
          <p:nvPr>
            <p:ph type="body" idx="1"/>
          </p:nvPr>
        </p:nvSpPr>
        <p:spPr>
          <a:xfrm>
            <a:off x="1069848" y="1874520"/>
            <a:ext cx="96339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sv-SE"/>
              <a:t>Syfte med policy – komplement till ”Röda Tråden”</a:t>
            </a:r>
            <a:endParaRPr/>
          </a:p>
          <a:p>
            <a:pPr marL="228600" lvl="0" indent="-228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sv-SE"/>
              <a:t>Utgångspunkter – Idrottsrörelsens grundprinciper:</a:t>
            </a:r>
            <a:endParaRPr/>
          </a:p>
          <a:p>
            <a:pPr marL="228600" lvl="1" indent="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venir"/>
              <a:buNone/>
            </a:pPr>
            <a:r>
              <a:rPr lang="sv-SE"/>
              <a:t>	Glädje och gemenskap</a:t>
            </a:r>
            <a:endParaRPr/>
          </a:p>
          <a:p>
            <a:pPr marL="228600" lvl="1" indent="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venir"/>
              <a:buNone/>
            </a:pPr>
            <a:r>
              <a:rPr lang="sv-SE"/>
              <a:t>	Demokrati och delaktighet</a:t>
            </a:r>
            <a:endParaRPr/>
          </a:p>
          <a:p>
            <a:pPr marL="228600" lvl="1" indent="0" algn="l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venir"/>
              <a:buNone/>
            </a:pPr>
            <a:r>
              <a:rPr lang="sv-SE"/>
              <a:t>	Allas rätt att vara med</a:t>
            </a:r>
            <a:endParaRPr/>
          </a:p>
          <a:p>
            <a:pPr marL="228600" lvl="0" indent="-2286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sv-SE"/>
              <a:t>Fokus – trygg idrott i LVHK</a:t>
            </a:r>
            <a:endParaRPr/>
          </a:p>
        </p:txBody>
      </p:sp>
      <p:pic>
        <p:nvPicPr>
          <p:cNvPr id="159" name="Google Shape;159;p15"/>
          <p:cNvPicPr preferRelativeResize="0"/>
          <p:nvPr/>
        </p:nvPicPr>
        <p:blipFill rotWithShape="1">
          <a:blip r:embed="rId3">
            <a:alphaModFix/>
          </a:blip>
          <a:srcRect l="29632" r="32304"/>
          <a:stretch/>
        </p:blipFill>
        <p:spPr>
          <a:xfrm>
            <a:off x="10370648" y="5051685"/>
            <a:ext cx="1821353" cy="18063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8"/>
          <p:cNvSpPr txBox="1">
            <a:spLocks noGrp="1"/>
          </p:cNvSpPr>
          <p:nvPr>
            <p:ph type="title"/>
          </p:nvPr>
        </p:nvSpPr>
        <p:spPr>
          <a:xfrm>
            <a:off x="1069848" y="502920"/>
            <a:ext cx="96339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sv-SE"/>
              <a:t>Kioskkommitté</a:t>
            </a:r>
            <a:endParaRPr/>
          </a:p>
        </p:txBody>
      </p:sp>
      <p:sp>
        <p:nvSpPr>
          <p:cNvPr id="180" name="Google Shape;180;p18"/>
          <p:cNvSpPr txBox="1">
            <a:spLocks noGrp="1"/>
          </p:cNvSpPr>
          <p:nvPr>
            <p:ph type="body" idx="1"/>
          </p:nvPr>
        </p:nvSpPr>
        <p:spPr>
          <a:xfrm>
            <a:off x="1069848" y="1874520"/>
            <a:ext cx="96339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228600" marR="0" lvl="0" indent="-2159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Se över sortimentet, är det rätt varor till rätt pris?</a:t>
            </a:r>
            <a:endParaRPr/>
          </a:p>
          <a:p>
            <a:pPr marL="228600" marR="0" lvl="0" indent="-2159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Ställa i ordning i förråd, allt ska ha sin plats, väl uppmärkt.</a:t>
            </a:r>
            <a:endParaRPr/>
          </a:p>
          <a:p>
            <a:pPr marL="228600" marR="0" lvl="0" indent="-2159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Fixa ”pop up-kiosker” till cuper osv (arbetet är påbörjat och långt gånget)</a:t>
            </a:r>
            <a:endParaRPr/>
          </a:p>
          <a:p>
            <a:pPr marL="228600" marR="0" lvl="0" indent="-2159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 Ansvara för att sätta upp och ta ner kiosker vid evenemang.</a:t>
            </a:r>
            <a:endParaRPr/>
          </a:p>
          <a:p>
            <a:pPr marL="228600" marR="0" lvl="0" indent="-2159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Göra en planering i vad som ska beställas till cuper samt ansvara för att varorna hämtas i affären</a:t>
            </a:r>
            <a:endParaRPr/>
          </a:p>
          <a:p>
            <a:pPr marL="228600" marR="0" lvl="0" indent="-2159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Hålla koll på utgångsdatum osv löpande i kiosken.</a:t>
            </a:r>
            <a:endParaRPr/>
          </a:p>
          <a:p>
            <a:pPr marL="228600" marR="0" lvl="0" indent="-2159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 Ansvara för storstädning ett par gånger om året.</a:t>
            </a:r>
            <a:endParaRPr/>
          </a:p>
          <a:p>
            <a:pPr marL="228600" marR="0" lvl="0" indent="-2159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Ev kolla över allergier i varorna. Så att det finns något för alla.</a:t>
            </a:r>
            <a:endParaRPr/>
          </a:p>
          <a:p>
            <a:pPr marL="228600" marR="0" lvl="0" indent="-2159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Med mera som kommer upp efter hand.</a:t>
            </a:r>
            <a:endParaRPr sz="1800"/>
          </a:p>
        </p:txBody>
      </p:sp>
      <p:pic>
        <p:nvPicPr>
          <p:cNvPr id="181" name="Google Shape;181;p18"/>
          <p:cNvPicPr preferRelativeResize="0"/>
          <p:nvPr/>
        </p:nvPicPr>
        <p:blipFill rotWithShape="1">
          <a:blip r:embed="rId3">
            <a:alphaModFix/>
          </a:blip>
          <a:srcRect l="29632" r="32304"/>
          <a:stretch/>
        </p:blipFill>
        <p:spPr>
          <a:xfrm>
            <a:off x="10370648" y="5051685"/>
            <a:ext cx="1821353" cy="18063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9"/>
          <p:cNvSpPr txBox="1">
            <a:spLocks noGrp="1"/>
          </p:cNvSpPr>
          <p:nvPr>
            <p:ph type="title"/>
          </p:nvPr>
        </p:nvSpPr>
        <p:spPr>
          <a:xfrm>
            <a:off x="1069848" y="502920"/>
            <a:ext cx="96339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sv-SE"/>
              <a:t>Marknadskommitté</a:t>
            </a:r>
            <a:endParaRPr/>
          </a:p>
        </p:txBody>
      </p:sp>
      <p:sp>
        <p:nvSpPr>
          <p:cNvPr id="187" name="Google Shape;187;p19"/>
          <p:cNvSpPr txBox="1">
            <a:spLocks noGrp="1"/>
          </p:cNvSpPr>
          <p:nvPr>
            <p:ph type="body" idx="1"/>
          </p:nvPr>
        </p:nvSpPr>
        <p:spPr>
          <a:xfrm>
            <a:off x="1069848" y="1874520"/>
            <a:ext cx="96339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marR="0" lvl="0" indent="-2159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Arbeta för att få in fler sponsorer.</a:t>
            </a:r>
            <a:endParaRPr/>
          </a:p>
          <a:p>
            <a:pPr marL="228600" marR="0" lvl="0" indent="-2159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Arbeta med sponsorträffar.</a:t>
            </a:r>
            <a:endParaRPr/>
          </a:p>
          <a:p>
            <a:pPr marL="228600" marR="0" lvl="0" indent="-21590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sv-SE"/>
              <a:t>Jobba med profilkläder etc.</a:t>
            </a:r>
            <a:endParaRPr/>
          </a:p>
        </p:txBody>
      </p:sp>
      <p:pic>
        <p:nvPicPr>
          <p:cNvPr id="188" name="Google Shape;188;p19"/>
          <p:cNvPicPr preferRelativeResize="0"/>
          <p:nvPr/>
        </p:nvPicPr>
        <p:blipFill rotWithShape="1">
          <a:blip r:embed="rId3">
            <a:alphaModFix/>
          </a:blip>
          <a:srcRect l="29632" r="32304"/>
          <a:stretch/>
        </p:blipFill>
        <p:spPr>
          <a:xfrm>
            <a:off x="10370648" y="5051685"/>
            <a:ext cx="1821353" cy="18063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ohemianVTI">
  <a:themeElements>
    <a:clrScheme name="Boho">
      <a:dk1>
        <a:srgbClr val="000000"/>
      </a:dk1>
      <a:lt1>
        <a:srgbClr val="FFFFFF"/>
      </a:lt1>
      <a:dk2>
        <a:srgbClr val="323232"/>
      </a:dk2>
      <a:lt2>
        <a:srgbClr val="F4F1EF"/>
      </a:lt2>
      <a:accent1>
        <a:srgbClr val="8F4F58"/>
      </a:accent1>
      <a:accent2>
        <a:srgbClr val="D09182"/>
      </a:accent2>
      <a:accent3>
        <a:srgbClr val="C7A085"/>
      </a:accent3>
      <a:accent4>
        <a:srgbClr val="ADA085"/>
      </a:accent4>
      <a:accent5>
        <a:srgbClr val="5F787F"/>
      </a:accent5>
      <a:accent6>
        <a:srgbClr val="5A6768"/>
      </a:accent6>
      <a:hlink>
        <a:srgbClr val="A25872"/>
      </a:hlink>
      <a:folHlink>
        <a:srgbClr val="667A7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1273</TotalTime>
  <Words>527</Words>
  <Application>Microsoft Office PowerPoint</Application>
  <PresentationFormat>Widescreen</PresentationFormat>
  <Paragraphs>55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Avenir</vt:lpstr>
      <vt:lpstr>Calibri</vt:lpstr>
      <vt:lpstr>Lato</vt:lpstr>
      <vt:lpstr>BohemianVTI</vt:lpstr>
      <vt:lpstr>Föräldramöte LVHK</vt:lpstr>
      <vt:lpstr>Föräldramöten hösten 2022</vt:lpstr>
      <vt:lpstr>Cuper, serier och övrig information</vt:lpstr>
      <vt:lpstr>Detta behövs från varje lag till hösten</vt:lpstr>
      <vt:lpstr>Lagförälderuppdraget</vt:lpstr>
      <vt:lpstr>Värdegrundsarbete - Trygg idrott i LVHK</vt:lpstr>
      <vt:lpstr>Kioskkommitté</vt:lpstr>
      <vt:lpstr>Marknadskommitté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LVHK</dc:title>
  <cp:lastModifiedBy>Ahfeldt Tomas</cp:lastModifiedBy>
  <cp:revision>7</cp:revision>
  <dcterms:modified xsi:type="dcterms:W3CDTF">2022-08-24T12:47:43Z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5b55a0c-bcf3-45fe-8d6b-e30a646beadd_Enabled">
    <vt:lpwstr>true</vt:lpwstr>
  </property>
  <property fmtid="{D5CDD505-2E9C-101B-9397-08002B2CF9AE}" pid="3" name="MSIP_Label_25b55a0c-bcf3-45fe-8d6b-e30a646beadd_SetDate">
    <vt:lpwstr>2022-08-24T12:47:43Z</vt:lpwstr>
  </property>
  <property fmtid="{D5CDD505-2E9C-101B-9397-08002B2CF9AE}" pid="4" name="MSIP_Label_25b55a0c-bcf3-45fe-8d6b-e30a646beadd_Method">
    <vt:lpwstr>Privileged</vt:lpwstr>
  </property>
  <property fmtid="{D5CDD505-2E9C-101B-9397-08002B2CF9AE}" pid="5" name="MSIP_Label_25b55a0c-bcf3-45fe-8d6b-e30a646beadd_Name">
    <vt:lpwstr>Internal</vt:lpwstr>
  </property>
  <property fmtid="{D5CDD505-2E9C-101B-9397-08002B2CF9AE}" pid="6" name="MSIP_Label_25b55a0c-bcf3-45fe-8d6b-e30a646beadd_SiteId">
    <vt:lpwstr>d2d2794a-61cc-4823-9690-8e288fd554cc</vt:lpwstr>
  </property>
  <property fmtid="{D5CDD505-2E9C-101B-9397-08002B2CF9AE}" pid="7" name="MSIP_Label_25b55a0c-bcf3-45fe-8d6b-e30a646beadd_ActionId">
    <vt:lpwstr>0c0dbb50-d2d3-44dd-87bc-5ead4fa494d5</vt:lpwstr>
  </property>
  <property fmtid="{D5CDD505-2E9C-101B-9397-08002B2CF9AE}" pid="8" name="MSIP_Label_25b55a0c-bcf3-45fe-8d6b-e30a646beadd_ContentBits">
    <vt:lpwstr>2</vt:lpwstr>
  </property>
</Properties>
</file>