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  <p:sldId id="262" r:id="rId7"/>
  </p:sldIdLst>
  <p:sldSz cx="7556500" cy="5334000"/>
  <p:notesSz cx="7556500" cy="533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cilia Jönsson" initials="CJ" lastIdx="3" clrIdx="0">
    <p:extLst>
      <p:ext uri="{19B8F6BF-5375-455C-9EA6-DF929625EA0E}">
        <p15:presenceInfo xmlns:p15="http://schemas.microsoft.com/office/powerpoint/2012/main" userId="c9dbca4f7ad5eba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48B"/>
    <a:srgbClr val="ED6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5"/>
    <p:restoredTop sz="94689"/>
  </p:normalViewPr>
  <p:slideViewPr>
    <p:cSldViewPr>
      <p:cViewPr varScale="1">
        <p:scale>
          <a:sx n="103" d="100"/>
          <a:sy n="103" d="100"/>
        </p:scale>
        <p:origin x="1546" y="1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04T11:38:58.536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04T11:38:58.536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04T11:38:58.536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04T11:38:58.536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04T11:38:58.536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04T11:38:58.536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1653540"/>
            <a:ext cx="6428422" cy="1120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2987040"/>
            <a:ext cx="5293995" cy="133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 userDrawn="1"/>
        </p:nvSpPr>
        <p:spPr>
          <a:xfrm>
            <a:off x="0" y="0"/>
            <a:ext cx="7560005" cy="4945645"/>
          </a:xfrm>
          <a:prstGeom prst="rect">
            <a:avLst/>
          </a:prstGeom>
          <a:blipFill dpi="0" rotWithShape="1">
            <a:blip r:embed="rId2" cstate="print">
              <a:alphaModFix amt="23000"/>
            </a:blip>
            <a:srcRect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-996867"/>
            <a:ext cx="7567422" cy="920667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effectLst>
            <a:reflection blurRad="6350" dir="5400000" sy="-100000" algn="bl" rotWithShape="0"/>
          </a:effectLst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48">
            <a:extLst>
              <a:ext uri="{FF2B5EF4-FFF2-40B4-BE49-F238E27FC236}">
                <a16:creationId xmlns:a16="http://schemas.microsoft.com/office/drawing/2014/main" id="{87D929BD-6652-7B41-8A36-DB1EA2354DF6}"/>
              </a:ext>
            </a:extLst>
          </p:cNvPr>
          <p:cNvSpPr/>
          <p:nvPr userDrawn="1"/>
        </p:nvSpPr>
        <p:spPr>
          <a:xfrm>
            <a:off x="13" y="4534481"/>
            <a:ext cx="7567409" cy="799519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DIN Alternate"/>
                <a:cs typeface="DIN Alternat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DIN Alternate"/>
                <a:cs typeface="DIN Alternat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69980" y="348107"/>
            <a:ext cx="3222889" cy="669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chemeClr val="tx1"/>
                </a:solidFill>
                <a:latin typeface="DIN Alternate"/>
                <a:cs typeface="DIN Alternat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1226820"/>
            <a:ext cx="6806565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4960620"/>
            <a:ext cx="2420112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4960620"/>
            <a:ext cx="1739455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4960620"/>
            <a:ext cx="1739455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47"/>
          <p:cNvSpPr txBox="1">
            <a:spLocks noGrp="1"/>
          </p:cNvSpPr>
          <p:nvPr>
            <p:ph type="title" idx="4294967295"/>
          </p:nvPr>
        </p:nvSpPr>
        <p:spPr>
          <a:xfrm>
            <a:off x="1797050" y="348107"/>
            <a:ext cx="3595819" cy="1060547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24130" algn="ctr">
              <a:lnSpc>
                <a:spcPct val="100000"/>
              </a:lnSpc>
              <a:spcBef>
                <a:spcPts val="710"/>
              </a:spcBef>
            </a:pPr>
            <a:r>
              <a:rPr lang="sv-SE" spc="195" dirty="0"/>
              <a:t>Informationsmöte</a:t>
            </a:r>
            <a:br>
              <a:rPr lang="sv-SE" spc="195" dirty="0"/>
            </a:br>
            <a:r>
              <a:rPr lang="sv-SE" spc="195" dirty="0"/>
              <a:t>Lundaspelen 2019</a:t>
            </a:r>
            <a:br>
              <a:rPr lang="sv-SE" spc="195" dirty="0"/>
            </a:br>
            <a:r>
              <a:rPr lang="sv-SE" spc="195" dirty="0"/>
              <a:t>20191210</a:t>
            </a:r>
            <a:endParaRPr sz="1300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6E69EED-C6BE-4D9F-A49D-DC77EFBEA13A}"/>
              </a:ext>
            </a:extLst>
          </p:cNvPr>
          <p:cNvSpPr txBox="1"/>
          <p:nvPr/>
        </p:nvSpPr>
        <p:spPr>
          <a:xfrm>
            <a:off x="3326780" y="170985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A13840C-AF83-4898-9F96-F624BB4CECE6}"/>
              </a:ext>
            </a:extLst>
          </p:cNvPr>
          <p:cNvSpPr txBox="1"/>
          <p:nvPr/>
        </p:nvSpPr>
        <p:spPr>
          <a:xfrm>
            <a:off x="501650" y="1674674"/>
            <a:ext cx="6477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Välkomna!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Fika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Genomgång av det praktiska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Schemat </a:t>
            </a:r>
            <a:r>
              <a:rPr lang="sv-SE" u="sng" dirty="0"/>
              <a:t>så långt det har gått att göra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Frågor löpande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47"/>
          <p:cNvSpPr txBox="1">
            <a:spLocks noGrp="1"/>
          </p:cNvSpPr>
          <p:nvPr>
            <p:ph type="title" idx="4294967295"/>
          </p:nvPr>
        </p:nvSpPr>
        <p:spPr>
          <a:xfrm>
            <a:off x="1797050" y="348107"/>
            <a:ext cx="3595819" cy="414216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24130" algn="ctr">
              <a:lnSpc>
                <a:spcPct val="100000"/>
              </a:lnSpc>
              <a:spcBef>
                <a:spcPts val="710"/>
              </a:spcBef>
            </a:pPr>
            <a:r>
              <a:rPr lang="sv-SE" spc="195" dirty="0"/>
              <a:t>Filmning</a:t>
            </a:r>
            <a:endParaRPr spc="195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6E69EED-C6BE-4D9F-A49D-DC77EFBEA13A}"/>
              </a:ext>
            </a:extLst>
          </p:cNvPr>
          <p:cNvSpPr txBox="1"/>
          <p:nvPr/>
        </p:nvSpPr>
        <p:spPr>
          <a:xfrm>
            <a:off x="3326780" y="170985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A13840C-AF83-4898-9F96-F624BB4CECE6}"/>
              </a:ext>
            </a:extLst>
          </p:cNvPr>
          <p:cNvSpPr txBox="1"/>
          <p:nvPr/>
        </p:nvSpPr>
        <p:spPr>
          <a:xfrm>
            <a:off x="882650" y="1066800"/>
            <a:ext cx="6172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Se filmerna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Mikrofonen är igång!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Målen är kopplade till telefonerna men INTE tiden, den syns i bild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Fokusera!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På kvällen läggs väskorna på specifika ställen:</a:t>
            </a:r>
            <a:br>
              <a:rPr lang="sv-SE" dirty="0"/>
            </a:br>
            <a:r>
              <a:rPr lang="sv-SE" dirty="0"/>
              <a:t>LIH: kansliet</a:t>
            </a:r>
            <a:br>
              <a:rPr lang="sv-SE" dirty="0"/>
            </a:br>
            <a:r>
              <a:rPr lang="sv-SE" dirty="0"/>
              <a:t>Tolvåker: bakom sekretariatet</a:t>
            </a:r>
            <a:br>
              <a:rPr lang="sv-SE" dirty="0"/>
            </a:br>
            <a:r>
              <a:rPr lang="sv-SE" dirty="0"/>
              <a:t>Nyvång: i kiosken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Kom gärna dagen innan och se hur man gör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386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47"/>
          <p:cNvSpPr txBox="1">
            <a:spLocks noGrp="1"/>
          </p:cNvSpPr>
          <p:nvPr>
            <p:ph type="title" idx="4294967295"/>
          </p:nvPr>
        </p:nvSpPr>
        <p:spPr>
          <a:xfrm>
            <a:off x="1797050" y="348107"/>
            <a:ext cx="4648200" cy="414216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24130" algn="ctr">
              <a:lnSpc>
                <a:spcPct val="100000"/>
              </a:lnSpc>
              <a:spcBef>
                <a:spcPts val="710"/>
              </a:spcBef>
            </a:pPr>
            <a:r>
              <a:rPr lang="sv-SE" spc="195" dirty="0"/>
              <a:t>Telefonerna</a:t>
            </a:r>
            <a:endParaRPr spc="195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6E69EED-C6BE-4D9F-A49D-DC77EFBEA13A}"/>
              </a:ext>
            </a:extLst>
          </p:cNvPr>
          <p:cNvSpPr txBox="1"/>
          <p:nvPr/>
        </p:nvSpPr>
        <p:spPr>
          <a:xfrm>
            <a:off x="3326780" y="170985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A13840C-AF83-4898-9F96-F624BB4CECE6}"/>
              </a:ext>
            </a:extLst>
          </p:cNvPr>
          <p:cNvSpPr txBox="1"/>
          <p:nvPr/>
        </p:nvSpPr>
        <p:spPr>
          <a:xfrm>
            <a:off x="882650" y="1066800"/>
            <a:ext cx="6172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Se manualerna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Tryck inte JA innan matchen börjat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Rapportera mål + målgörare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Telefonerna trumfar I-</a:t>
            </a:r>
            <a:r>
              <a:rPr lang="sv-SE" dirty="0" err="1"/>
              <a:t>paden</a:t>
            </a:r>
            <a:r>
              <a:rPr lang="sv-SE" dirty="0"/>
              <a:t> vad gäller målen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Om det står fel namn på en spelare är det ledarna som lagt in fel namn. Be dem logga in och ändra, ni kan inte göra något.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OM man trycker fel, tryck 0 så tas det bort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Kom gärna dagen innan och se hur man gör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Telefonerna i väskan på kvällen</a:t>
            </a:r>
          </a:p>
        </p:txBody>
      </p:sp>
    </p:spTree>
    <p:extLst>
      <p:ext uri="{BB962C8B-B14F-4D97-AF65-F5344CB8AC3E}">
        <p14:creationId xmlns:p14="http://schemas.microsoft.com/office/powerpoint/2010/main" val="347270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47"/>
          <p:cNvSpPr txBox="1">
            <a:spLocks noGrp="1"/>
          </p:cNvSpPr>
          <p:nvPr>
            <p:ph type="title" idx="4294967295"/>
          </p:nvPr>
        </p:nvSpPr>
        <p:spPr>
          <a:xfrm>
            <a:off x="1797050" y="348107"/>
            <a:ext cx="4648200" cy="414216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24130" algn="ctr">
              <a:lnSpc>
                <a:spcPct val="100000"/>
              </a:lnSpc>
              <a:spcBef>
                <a:spcPts val="710"/>
              </a:spcBef>
            </a:pPr>
            <a:r>
              <a:rPr lang="sv-SE" spc="195" dirty="0"/>
              <a:t>Sekretariatet</a:t>
            </a:r>
            <a:endParaRPr spc="195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6E69EED-C6BE-4D9F-A49D-DC77EFBEA13A}"/>
              </a:ext>
            </a:extLst>
          </p:cNvPr>
          <p:cNvSpPr txBox="1"/>
          <p:nvPr/>
        </p:nvSpPr>
        <p:spPr>
          <a:xfrm>
            <a:off x="3326780" y="170985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A13840C-AF83-4898-9F96-F624BB4CECE6}"/>
              </a:ext>
            </a:extLst>
          </p:cNvPr>
          <p:cNvSpPr txBox="1"/>
          <p:nvPr/>
        </p:nvSpPr>
        <p:spPr>
          <a:xfrm>
            <a:off x="882650" y="1066800"/>
            <a:ext cx="6172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Se till att domarkorten är förbereda för varje 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Domaren och lagledaren ska skriva under domarkorten efter matchen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Domarna bestämmer, vi rapporterar målen och målgörarna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Om protest, ta emot den och ring det som står i pärmen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Det finns uppgifter om vem man ska ringa om det saknas domare</a:t>
            </a:r>
          </a:p>
        </p:txBody>
      </p:sp>
    </p:spTree>
    <p:extLst>
      <p:ext uri="{BB962C8B-B14F-4D97-AF65-F5344CB8AC3E}">
        <p14:creationId xmlns:p14="http://schemas.microsoft.com/office/powerpoint/2010/main" val="1797655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47"/>
          <p:cNvSpPr txBox="1">
            <a:spLocks noGrp="1"/>
          </p:cNvSpPr>
          <p:nvPr>
            <p:ph type="title" idx="4294967295"/>
          </p:nvPr>
        </p:nvSpPr>
        <p:spPr>
          <a:xfrm>
            <a:off x="1797050" y="348107"/>
            <a:ext cx="3595819" cy="414216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24130" algn="ctr">
              <a:lnSpc>
                <a:spcPct val="100000"/>
              </a:lnSpc>
              <a:spcBef>
                <a:spcPts val="710"/>
              </a:spcBef>
            </a:pPr>
            <a:r>
              <a:rPr lang="sv-SE" spc="195" dirty="0"/>
              <a:t>Kiosk</a:t>
            </a:r>
            <a:endParaRPr sz="1300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6E69EED-C6BE-4D9F-A49D-DC77EFBEA13A}"/>
              </a:ext>
            </a:extLst>
          </p:cNvPr>
          <p:cNvSpPr txBox="1"/>
          <p:nvPr/>
        </p:nvSpPr>
        <p:spPr>
          <a:xfrm>
            <a:off x="3326780" y="170985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A13840C-AF83-4898-9F96-F624BB4CECE6}"/>
              </a:ext>
            </a:extLst>
          </p:cNvPr>
          <p:cNvSpPr txBox="1"/>
          <p:nvPr/>
        </p:nvSpPr>
        <p:spPr>
          <a:xfrm>
            <a:off x="882650" y="1066800"/>
            <a:ext cx="6172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1 h innan matchstart 30 min-1 h efter matchslut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Alla har inte fått tjänst den dag barnen spelar i Lödde, då hade vi fått vänta tills idag med att meddela vilken dag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har planerat in överlapp 15 min mellan lagen, gör detta internt också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 kiosken: minst en person över 18 år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Ingen får stå ensam kvar på kvällen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Kioskpersonal är ansvariga för uppstart och nedstängning av kiosken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Kioskpersonal är </a:t>
            </a:r>
            <a:r>
              <a:rPr lang="sv-SE" dirty="0" err="1"/>
              <a:t>hallvärd</a:t>
            </a:r>
            <a:r>
              <a:rPr lang="sv-SE" dirty="0"/>
              <a:t> när det inte är kö till kiosken med allt vad det innebär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Utländsk valuta – nej!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Kassorna – pengarna samlas in under kvällen, växelkassan kvar</a:t>
            </a:r>
          </a:p>
        </p:txBody>
      </p:sp>
    </p:spTree>
    <p:extLst>
      <p:ext uri="{BB962C8B-B14F-4D97-AF65-F5344CB8AC3E}">
        <p14:creationId xmlns:p14="http://schemas.microsoft.com/office/powerpoint/2010/main" val="4222072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47"/>
          <p:cNvSpPr txBox="1">
            <a:spLocks noGrp="1"/>
          </p:cNvSpPr>
          <p:nvPr>
            <p:ph type="title" idx="4294967295"/>
          </p:nvPr>
        </p:nvSpPr>
        <p:spPr>
          <a:xfrm>
            <a:off x="1797050" y="348107"/>
            <a:ext cx="3595819" cy="414216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24130" algn="ctr">
              <a:lnSpc>
                <a:spcPct val="100000"/>
              </a:lnSpc>
              <a:spcBef>
                <a:spcPts val="710"/>
              </a:spcBef>
            </a:pPr>
            <a:r>
              <a:rPr lang="sv-SE" spc="195" dirty="0"/>
              <a:t>Allmänt</a:t>
            </a:r>
            <a:endParaRPr sz="1300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6E69EED-C6BE-4D9F-A49D-DC77EFBEA13A}"/>
              </a:ext>
            </a:extLst>
          </p:cNvPr>
          <p:cNvSpPr txBox="1"/>
          <p:nvPr/>
        </p:nvSpPr>
        <p:spPr>
          <a:xfrm>
            <a:off x="3326780" y="170985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A13840C-AF83-4898-9F96-F624BB4CECE6}"/>
              </a:ext>
            </a:extLst>
          </p:cNvPr>
          <p:cNvSpPr txBox="1"/>
          <p:nvPr/>
        </p:nvSpPr>
        <p:spPr>
          <a:xfrm>
            <a:off x="882650" y="1066800"/>
            <a:ext cx="6172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/>
              <a:t>Hallvärd</a:t>
            </a:r>
            <a:r>
              <a:rPr lang="sv-SE" dirty="0"/>
              <a:t> + kiosk håller snyggt i hallen, omklädningsrum och övriga utrymmen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Sista passet ”städar” hallen inför nästa dag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Kom ihåg </a:t>
            </a:r>
            <a:r>
              <a:rPr lang="sv-SE" dirty="0" err="1"/>
              <a:t>domarmaten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Behövs det en ”utbildning” för filmare samt sekretariatet eller räcker det med utskick? Kom gärna dagen innan.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26/12 </a:t>
            </a:r>
            <a:r>
              <a:rPr lang="sv-SE" dirty="0" err="1"/>
              <a:t>kl</a:t>
            </a:r>
            <a:r>
              <a:rPr lang="sv-SE" dirty="0"/>
              <a:t> 16.00-? Ca 2-3 h samling LIH, Henrik på plats </a:t>
            </a:r>
            <a:r>
              <a:rPr lang="sv-SE" dirty="0" err="1"/>
              <a:t>mfl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30/12 </a:t>
            </a:r>
            <a:r>
              <a:rPr lang="sv-SE" dirty="0" err="1"/>
              <a:t>kl</a:t>
            </a:r>
            <a:r>
              <a:rPr lang="sv-SE" dirty="0"/>
              <a:t> 9.00-? Ca 2-3 h samling LIH, Henrik på plats </a:t>
            </a:r>
            <a:r>
              <a:rPr lang="sv-SE" dirty="0" err="1"/>
              <a:t>mfl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Kommer att skicka ut ett uppdaterat hallvärdsdokument LVHK</a:t>
            </a:r>
            <a:endParaRPr lang="sv-SE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Öppning och stängning av hallarna: en person som öppnar Nyvång </a:t>
            </a:r>
            <a:r>
              <a:rPr lang="sv-SE" dirty="0" err="1"/>
              <a:t>resp</a:t>
            </a:r>
            <a:r>
              <a:rPr lang="sv-SE" dirty="0"/>
              <a:t> 12-åker kommer till LIH 8.00 och </a:t>
            </a:r>
            <a:r>
              <a:rPr lang="sv-SE"/>
              <a:t>hämtar en tag</a:t>
            </a:r>
            <a:r>
              <a:rPr lang="sv-SE" dirty="0"/>
              <a:t>, lämnas senast 8.30 igen</a:t>
            </a:r>
          </a:p>
        </p:txBody>
      </p:sp>
    </p:spTree>
    <p:extLst>
      <p:ext uri="{BB962C8B-B14F-4D97-AF65-F5344CB8AC3E}">
        <p14:creationId xmlns:p14="http://schemas.microsoft.com/office/powerpoint/2010/main" val="4271570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18493</TotalTime>
  <Words>417</Words>
  <Application>Microsoft Office PowerPoint</Application>
  <PresentationFormat>Anpassad</PresentationFormat>
  <Paragraphs>47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DIN Alternate</vt:lpstr>
      <vt:lpstr>Office Theme</vt:lpstr>
      <vt:lpstr>Informationsmöte Lundaspelen 2019 20191210</vt:lpstr>
      <vt:lpstr>Filmning</vt:lpstr>
      <vt:lpstr>Telefonerna</vt:lpstr>
      <vt:lpstr>Sekretariatet</vt:lpstr>
      <vt:lpstr>Kiosk</vt:lpstr>
      <vt:lpstr>Allmänt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MARKNADSGRUPPEN  2018/2019</dc:title>
  <dc:creator>Ola Jönsson</dc:creator>
  <cp:lastModifiedBy>Cecilia Jönsson</cp:lastModifiedBy>
  <cp:revision>41</cp:revision>
  <cp:lastPrinted>2019-12-10T09:18:04Z</cp:lastPrinted>
  <dcterms:created xsi:type="dcterms:W3CDTF">2019-08-25T15:26:36Z</dcterms:created>
  <dcterms:modified xsi:type="dcterms:W3CDTF">2019-12-10T20:13:07Z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2019-08-25T00:00:00Z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2019-08-25T00:00:00Z</vt:filetime>
  </property>
</Properties>
</file>