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3"/>
  </p:notesMasterIdLst>
  <p:handoutMasterIdLst>
    <p:handoutMasterId r:id="rId14"/>
  </p:handoutMasterIdLst>
  <p:sldIdLst>
    <p:sldId id="289" r:id="rId5"/>
    <p:sldId id="297" r:id="rId6"/>
    <p:sldId id="290" r:id="rId7"/>
    <p:sldId id="296" r:id="rId8"/>
    <p:sldId id="292" r:id="rId9"/>
    <p:sldId id="293" r:id="rId10"/>
    <p:sldId id="294" r:id="rId11"/>
    <p:sldId id="295" r:id="rId12"/>
  </p:sldIdLst>
  <p:sldSz cx="9906000" cy="6858000" type="A4"/>
  <p:notesSz cx="675481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45BC1-5956-49FD-A573-1AB3FA0B843D}" v="56" dt="2019-11-27T23:07:58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06" y="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300"/>
            </a:lvl1pPr>
          </a:lstStyle>
          <a:p>
            <a:endParaRPr lang="en-US" altLang="sv-S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63" y="0"/>
            <a:ext cx="29241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300"/>
            </a:lvl1pPr>
          </a:lstStyle>
          <a:p>
            <a:fld id="{8E717ABC-E7F4-44DD-B9EB-349F696C18A2}" type="datetime1">
              <a:rPr lang="en-US" altLang="sv-SE"/>
              <a:pPr/>
              <a:t>12/8/2019</a:t>
            </a:fld>
            <a:endParaRPr lang="en-US" altLang="sv-S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273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5" tIns="45498" rIns="90995" bIns="45498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300"/>
            </a:lvl1pPr>
          </a:lstStyle>
          <a:p>
            <a:endParaRPr lang="en-US" altLang="sv-S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371013"/>
            <a:ext cx="29241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5" tIns="45498" rIns="90995" bIns="45498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300"/>
            </a:lvl1pPr>
          </a:lstStyle>
          <a:p>
            <a:fld id="{6433F919-5EC1-42CA-B637-54143E21F15D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51151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sv-S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5875" y="0"/>
            <a:ext cx="2927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AD07A42-11DB-4811-9690-B40F274C3E21}" type="datetime1">
              <a:rPr lang="en-GB" altLang="sv-SE"/>
              <a:pPr/>
              <a:t>08/12/2019</a:t>
            </a:fld>
            <a:endParaRPr lang="en-GB" altLang="sv-S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6300"/>
            <a:ext cx="5403850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Click to edit Master text styles</a:t>
            </a:r>
          </a:p>
          <a:p>
            <a:pPr lvl="1"/>
            <a:r>
              <a:rPr lang="en-GB" altLang="sv-SE"/>
              <a:t>Second level</a:t>
            </a:r>
          </a:p>
          <a:p>
            <a:pPr lvl="2"/>
            <a:r>
              <a:rPr lang="en-GB" altLang="sv-SE"/>
              <a:t>Third level</a:t>
            </a:r>
          </a:p>
          <a:p>
            <a:pPr lvl="3"/>
            <a:r>
              <a:rPr lang="en-GB" altLang="sv-SE"/>
              <a:t>Fourth level</a:t>
            </a:r>
          </a:p>
          <a:p>
            <a:pPr lvl="4"/>
            <a:r>
              <a:rPr lang="en-GB" altLang="sv-SE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sv-SE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5875" y="9371013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91F0B7-EA93-40B8-8554-7F049A130256}" type="slidenum">
              <a:rPr lang="en-GB" altLang="sv-SE"/>
              <a:pPr/>
              <a:t>‹#›</a:t>
            </a:fld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2596455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8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8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47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6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75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73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08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62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23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7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72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39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1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21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85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74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AF5C3E-FA4E-4032-AAD0-EBF2F91DFE3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957358-3FC4-47C2-A578-6F7FF539815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63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llautbildare.se/company/raddningstjansten-sy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78D7E2-922B-4F67-8319-65A455C2C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E6A8B2-DC2C-48DC-A48A-4E2F67614748}"/>
              </a:ext>
            </a:extLst>
          </p:cNvPr>
          <p:cNvSpPr/>
          <p:nvPr/>
        </p:nvSpPr>
        <p:spPr>
          <a:xfrm>
            <a:off x="920552" y="4005064"/>
            <a:ext cx="823494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BRANDSKYDDSINFORMATION</a:t>
            </a:r>
          </a:p>
        </p:txBody>
      </p:sp>
      <p:pic>
        <p:nvPicPr>
          <p:cNvPr id="21" name="Picture 3" descr="C:\Users\1254\AppData\Local\Microsoft\Windows\Temporary Internet Files\Content.IE5\VGH3DOB1\MC900389348[1].wmf">
            <a:extLst>
              <a:ext uri="{FF2B5EF4-FFF2-40B4-BE49-F238E27FC236}">
                <a16:creationId xmlns:a16="http://schemas.microsoft.com/office/drawing/2014/main" id="{2711E7B4-97E8-4564-9624-88B2DDEB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872" y="811959"/>
            <a:ext cx="2080528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8575" r="9648" b="7951"/>
          <a:stretch/>
        </p:blipFill>
        <p:spPr>
          <a:xfrm>
            <a:off x="5031009" y="2204864"/>
            <a:ext cx="2574286" cy="424847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288325" y="1052739"/>
            <a:ext cx="509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36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Vad ser Ni på bilden?</a:t>
            </a:r>
            <a:endParaRPr lang="sv-SE" sz="360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7" name="Höger 6"/>
          <p:cNvSpPr/>
          <p:nvPr/>
        </p:nvSpPr>
        <p:spPr>
          <a:xfrm>
            <a:off x="3080794" y="3645024"/>
            <a:ext cx="2160031" cy="288032"/>
          </a:xfrm>
          <a:prstGeom prst="rightArrow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8" name="Höger 17"/>
          <p:cNvSpPr/>
          <p:nvPr/>
        </p:nvSpPr>
        <p:spPr>
          <a:xfrm>
            <a:off x="4250924" y="5549566"/>
            <a:ext cx="2160031" cy="288032"/>
          </a:xfrm>
          <a:prstGeom prst="rightArrow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84516" y="3558210"/>
            <a:ext cx="332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HJÄRTSTARTARE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88939" y="5462752"/>
            <a:ext cx="39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HANDBRANDSLÄCKARE</a:t>
            </a:r>
            <a:r>
              <a:rPr lang="sv-SE" sz="18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78D7E2-922B-4F67-8319-65A455C2C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057988" y="828086"/>
            <a:ext cx="6198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Hjärtstartare placeras ut på fler och fler allmänna platser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Lätta att använda ”Starta, lyssna och utför”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Kan se lite olika ut…Om ni har en i hallen…titta på den så att ni kan använda den om så behövs.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80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8154" r="31200" b="2154"/>
          <a:stretch/>
        </p:blipFill>
        <p:spPr>
          <a:xfrm>
            <a:off x="599899" y="3890916"/>
            <a:ext cx="2262251" cy="248844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7351" r="32501" b="6689"/>
          <a:stretch/>
        </p:blipFill>
        <p:spPr>
          <a:xfrm>
            <a:off x="3732055" y="3890916"/>
            <a:ext cx="2223247" cy="248241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7360" r="27951" b="8092"/>
          <a:stretch/>
        </p:blipFill>
        <p:spPr>
          <a:xfrm rot="10800000">
            <a:off x="6825209" y="3890916"/>
            <a:ext cx="2362549" cy="24904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05962A6-1C84-470F-BD36-CB8D19391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05962A6-1C84-470F-BD36-CB8D19391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  <p:pic>
        <p:nvPicPr>
          <p:cNvPr id="9" name="Bildobjekt 5">
            <a:extLst>
              <a:ext uri="{FF2B5EF4-FFF2-40B4-BE49-F238E27FC236}">
                <a16:creationId xmlns:a16="http://schemas.microsoft.com/office/drawing/2014/main" id="{BEE39F1E-2C41-43E2-A4D5-4B2A5FC31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31710"/>
          <a:stretch/>
        </p:blipFill>
        <p:spPr>
          <a:xfrm>
            <a:off x="6357158" y="1599864"/>
            <a:ext cx="2808313" cy="3153417"/>
          </a:xfrm>
          <a:prstGeom prst="rect">
            <a:avLst/>
          </a:prstGeom>
        </p:spPr>
      </p:pic>
      <p:pic>
        <p:nvPicPr>
          <p:cNvPr id="10" name="Bildobjekt 6">
            <a:extLst>
              <a:ext uri="{FF2B5EF4-FFF2-40B4-BE49-F238E27FC236}">
                <a16:creationId xmlns:a16="http://schemas.microsoft.com/office/drawing/2014/main" id="{161009F3-06EB-48A8-80F6-9C5022DFE2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10237" r="3200" b="10282"/>
          <a:stretch/>
        </p:blipFill>
        <p:spPr>
          <a:xfrm rot="10800000">
            <a:off x="896549" y="4581131"/>
            <a:ext cx="4056451" cy="2016225"/>
          </a:xfrm>
          <a:prstGeom prst="rect">
            <a:avLst/>
          </a:prstGeom>
        </p:spPr>
      </p:pic>
      <p:sp>
        <p:nvSpPr>
          <p:cNvPr id="11" name="textruta 7">
            <a:extLst>
              <a:ext uri="{FF2B5EF4-FFF2-40B4-BE49-F238E27FC236}">
                <a16:creationId xmlns:a16="http://schemas.microsoft.com/office/drawing/2014/main" id="{1A7FA0D8-5D42-4FA2-B5CA-6222BAAEF98C}"/>
              </a:ext>
            </a:extLst>
          </p:cNvPr>
          <p:cNvSpPr txBox="1"/>
          <p:nvPr/>
        </p:nvSpPr>
        <p:spPr>
          <a:xfrm>
            <a:off x="896548" y="2001781"/>
            <a:ext cx="49145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Kit med ”mun mot mun, handskar och tvättlappar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Extra elektroder (plattor)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Sax och hyvel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Instruktionsbok</a:t>
            </a:r>
          </a:p>
        </p:txBody>
      </p:sp>
    </p:spTree>
    <p:extLst>
      <p:ext uri="{BB962C8B-B14F-4D97-AF65-F5344CB8AC3E}">
        <p14:creationId xmlns:p14="http://schemas.microsoft.com/office/powerpoint/2010/main" val="277598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427817" y="1988841"/>
            <a:ext cx="80956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40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Som hallansvarig vill vi att Ni…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Gemensamt med övrig personal tittar på hallens utrymningsplan samt var ev. uppsamlingsplats är lokaliserad</a:t>
            </a:r>
            <a:b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</a:br>
            <a:endParaRPr lang="sv-SE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Var brandskydds / sjukvårdsutrustning är placerad samt hur dessa fungerar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Kontrollera att utrymningsvägarna är fria från hinder och att brandcellsgränser inte är blockerade/ uppställda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4098" name="Picture 2" descr="C:\Users\1254\AppData\Local\Microsoft\Windows\Temporary Internet Files\Content.IE5\92H3OFOZ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02" y="459314"/>
            <a:ext cx="1490602" cy="13759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6CDD95A-138C-486A-9372-3A5518DB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386673" y="1988840"/>
            <a:ext cx="80956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40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Om brandlarmet går…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 err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Prio</a:t>
            </a: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1…börja att utrymma hallen!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Kontrollera och larma 112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Om möjlighet utan att riskera sin egen säkerhet påbörja en släckinsats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Stäng in branden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Möt upp räddningstjänsten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3074" name="Picture 2" descr="C:\Users\1254\AppData\Local\Microsoft\Windows\Temporary Internet Files\Content.IE5\VGH3DOB1\MC9002403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07" y="459317"/>
            <a:ext cx="1326147" cy="15742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D409E63-6803-4A82-8C8A-E52BD7E56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30575" y="2168929"/>
            <a:ext cx="80956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40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Fortlöpande under speldagarna…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Kontrollera utrymningsvägarna. Inget får hindra en utrymning!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Håll rent från skräp i hallen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Samla alla fyllda sopsäckar på ett gärna avskilt ställe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Var uppmärksam på vad som sker i hallen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5122" name="Picture 2" descr="C:\Users\1254\AppData\Local\Microsoft\Windows\Temporary Internet Files\Content.IE5\09A5VOO0\MC900078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457200"/>
            <a:ext cx="1661202" cy="1436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4C0BF47-0A50-460C-A08A-378D8582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36226" y="1809516"/>
            <a:ext cx="8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4000" b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Olyckor händer,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4000" b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när man minst anar det,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4000" b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så var så förberedd du kan</a:t>
            </a:r>
            <a:endParaRPr lang="sv-SE" sz="40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6148" name="Picture 4" descr="http://www.incendium.dk/wp-content/uploads/R%C3%84DDNINGSTJ%C3%84NSTEN+SY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53" y="4077072"/>
            <a:ext cx="17454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D5C42CC-2FEF-475F-B187-C8BECFC82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489" y="266535"/>
            <a:ext cx="1992314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B9649F9BDF44A871218993F06955B" ma:contentTypeVersion="11" ma:contentTypeDescription="Create a new document." ma:contentTypeScope="" ma:versionID="19f053e4a0efbcd633e7e4efceff7961">
  <xsd:schema xmlns:xsd="http://www.w3.org/2001/XMLSchema" xmlns:xs="http://www.w3.org/2001/XMLSchema" xmlns:p="http://schemas.microsoft.com/office/2006/metadata/properties" xmlns:ns3="2554c3eb-bb9d-4a17-8acb-37dd5567f414" xmlns:ns4="c622af01-f564-4547-88a1-64e9cb46e5f0" targetNamespace="http://schemas.microsoft.com/office/2006/metadata/properties" ma:root="true" ma:fieldsID="0c0824304da1b5848bed3ed7556e6706" ns3:_="" ns4:_="">
    <xsd:import namespace="2554c3eb-bb9d-4a17-8acb-37dd5567f414"/>
    <xsd:import namespace="c622af01-f564-4547-88a1-64e9cb46e5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4c3eb-bb9d-4a17-8acb-37dd5567f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2af01-f564-4547-88a1-64e9cb46e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0CA1C7-3D33-4B7F-B1DE-172254B7D9FB}">
  <ds:schemaRefs>
    <ds:schemaRef ds:uri="http://schemas.microsoft.com/office/2006/metadata/properties"/>
    <ds:schemaRef ds:uri="2554c3eb-bb9d-4a17-8acb-37dd5567f41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622af01-f564-4547-88a1-64e9cb46e5f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272D31-41C6-4102-AE96-D86C53998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5E6237-38DF-42CB-8A76-EE13E1082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54c3eb-bb9d-4a17-8acb-37dd5567f414"/>
    <ds:schemaRef ds:uri="c622af01-f564-4547-88a1-64e9cb46e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205</Words>
  <Application>Microsoft Office PowerPoint</Application>
  <PresentationFormat>A4 (210 x 297 mm)</PresentationFormat>
  <Paragraphs>35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Vajraca</dc:creator>
  <cp:lastModifiedBy>Cecilia Jönsson</cp:lastModifiedBy>
  <cp:revision>2</cp:revision>
  <dcterms:created xsi:type="dcterms:W3CDTF">2019-11-27T22:59:23Z</dcterms:created>
  <dcterms:modified xsi:type="dcterms:W3CDTF">2019-12-08T15:27:23Z</dcterms:modified>
</cp:coreProperties>
</file>