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Rfg7wnJE4cccy9YlB7VBQyfp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08f87b62a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08f87b62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08f87b62a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08f87b62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1d0e6c53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1d0e6c5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6e54d75388247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c6e54d7538824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08f87b62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b08f87b6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08f87b62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08f87b6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08f87b62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08f87b6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08f87b62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08f87b62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08f87b62a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08f87b62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4.jpg"/><Relationship Id="rId5" Type="http://schemas.openxmlformats.org/officeDocument/2006/relationships/hyperlink" Target="https://www.laget.se/lvhklagforaldrar/Document" TargetMode="External"/><Relationship Id="rId6" Type="http://schemas.openxmlformats.org/officeDocument/2006/relationships/hyperlink" Target="https://www.lundaspelen.com/tournament-regulation-and-rule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laget.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nqUvD0bLNaY40lsuF5Q-xbgZyBIXcMSx/view?usp=drive_link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Lundaspelen 2025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LVHK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08f87b62a_1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Matchresultatrapportering</a:t>
            </a:r>
            <a:endParaRPr/>
          </a:p>
        </p:txBody>
      </p:sp>
      <p:pic>
        <p:nvPicPr>
          <p:cNvPr id="152" name="Google Shape;152;g3b08f87b62a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475" y="1995625"/>
            <a:ext cx="6269049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08f87b62a_1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Matchresultatrapportering</a:t>
            </a:r>
            <a:endParaRPr/>
          </a:p>
        </p:txBody>
      </p:sp>
      <p:pic>
        <p:nvPicPr>
          <p:cNvPr id="158" name="Google Shape;158;g3b08f87b62a_1_18"/>
          <p:cNvPicPr preferRelativeResize="0"/>
          <p:nvPr/>
        </p:nvPicPr>
        <p:blipFill rotWithShape="1">
          <a:blip r:embed="rId3">
            <a:alphaModFix/>
          </a:blip>
          <a:srcRect b="0" l="0" r="0" t="1700"/>
          <a:stretch/>
        </p:blipFill>
        <p:spPr>
          <a:xfrm>
            <a:off x="3035100" y="2078175"/>
            <a:ext cx="6121801" cy="47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91d0e6c53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25" y="280720"/>
            <a:ext cx="11306175" cy="62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91d0e6c537_0_0"/>
          <p:cNvSpPr/>
          <p:nvPr/>
        </p:nvSpPr>
        <p:spPr>
          <a:xfrm>
            <a:off x="4101350" y="3805525"/>
            <a:ext cx="3254100" cy="53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91d0e6c537_0_0"/>
          <p:cNvSpPr txBox="1"/>
          <p:nvPr/>
        </p:nvSpPr>
        <p:spPr>
          <a:xfrm>
            <a:off x="4706475" y="174800"/>
            <a:ext cx="509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</a:rPr>
              <a:t>Släng sopor efter varje pass.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6e54d753882478_0"/>
          <p:cNvSpPr txBox="1"/>
          <p:nvPr/>
        </p:nvSpPr>
        <p:spPr>
          <a:xfrm>
            <a:off x="0" y="1544445"/>
            <a:ext cx="121920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Kiosk och Manual klockan Tolvåker/Nyvång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71" name="Google Shape;171;g5c6e54d753882478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0345"/>
            <a:ext cx="3571552" cy="352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5c6e54d753882478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352" y="3180345"/>
            <a:ext cx="2783095" cy="352525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5c6e54d753882478_0"/>
          <p:cNvSpPr txBox="1"/>
          <p:nvPr/>
        </p:nvSpPr>
        <p:spPr>
          <a:xfrm flipH="1" rot="10800000">
            <a:off x="7287126" y="351330"/>
            <a:ext cx="44790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4" name="Google Shape;174;g5c6e54d753882478_0"/>
          <p:cNvSpPr txBox="1"/>
          <p:nvPr/>
        </p:nvSpPr>
        <p:spPr>
          <a:xfrm>
            <a:off x="7464127" y="4852732"/>
            <a:ext cx="41250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5"/>
              </a:rPr>
              <a:t>Dokument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5" name="Google Shape;175;g5c6e54d753882478_0"/>
          <p:cNvSpPr txBox="1"/>
          <p:nvPr/>
        </p:nvSpPr>
        <p:spPr>
          <a:xfrm>
            <a:off x="0" y="341452"/>
            <a:ext cx="121920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6"/>
              </a:rPr>
              <a:t>https://www.lundaspelen.com/tournament-regulation-and-rules/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08f87b62a_0_14"/>
          <p:cNvSpPr txBox="1"/>
          <p:nvPr/>
        </p:nvSpPr>
        <p:spPr>
          <a:xfrm>
            <a:off x="764108" y="1440897"/>
            <a:ext cx="10663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LVHK kommer bemanna hallarna LIH, Tolvåker A&amp;B, Nyvång.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Vi kommer också bemanna frukostservering på Tolvåkerskolan. Det finns personal från kommunen på plats som leder arbetet.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Bemanning 06:15-09:15 (eller när alla lagen ätit frukost)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Efter sista matchen så ska all utrustning som använts samt hallväska ställas där kioskinventarier låses 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 och hallväskor kommer att placeras ut </a:t>
            </a:r>
            <a:r>
              <a:rPr lang="en-US" sz="1800">
                <a:solidFill>
                  <a:schemeClr val="dk1"/>
                </a:solidFill>
              </a:rPr>
              <a:t>i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hallarna den 26/12.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Även kioskerna kommer laddas med inventarier.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Sopor från Nyvång och LIH ska slängas på LIH i container utanför.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Tolvåker slänger i soprummet på Tolvåker som vanligt.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Våra egna kioskinstruktioner finns upplagda under dokument på lagföräldersidan på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laget.se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önskar er alla ett härligt Lundaspelen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841" y="234779"/>
            <a:ext cx="11585143" cy="645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38" y="183766"/>
            <a:ext cx="11800024" cy="645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10499988" y="4216447"/>
            <a:ext cx="1692000" cy="203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OBS! Bollspel är förbjudet i korridorerna på Tolvåker. Dvs. endast bollspel på planerna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7126800" y="5700100"/>
            <a:ext cx="33732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</a:rPr>
              <a:t>Som hallvärd ska du ambulera och röra dig i hallen, du är i, och se till att toaletter har papper och papperskorgar töms.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89" y="209544"/>
            <a:ext cx="11765392" cy="6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569" y="1303853"/>
            <a:ext cx="2229365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2335027" y="1270725"/>
            <a:ext cx="21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SEKRETERIAT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7617" y="1455916"/>
            <a:ext cx="2229365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7830080" y="1422800"/>
            <a:ext cx="239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SEKRETERIAT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9776" y="1814727"/>
            <a:ext cx="1300188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7292859" y="1854142"/>
            <a:ext cx="159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>
                <a:solidFill>
                  <a:schemeClr val="lt1"/>
                </a:solidFill>
              </a:rPr>
              <a:t>ekretariat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10499988" y="4216447"/>
            <a:ext cx="16920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Lundaspelen kallar </a:t>
            </a:r>
            <a:r>
              <a:rPr lang="en-US" sz="1800">
                <a:solidFill>
                  <a:srgbClr val="FF0000"/>
                </a:solidFill>
              </a:rPr>
              <a:t>sekretariatet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för planvärd I hallpärmen.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7243874" y="5693950"/>
            <a:ext cx="36618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Se till att fylla i dommarkorten så fort du kommer till hallen och ska sitta i sekreteriatet. De finns i hallväskan.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64" y="240690"/>
            <a:ext cx="11636273" cy="255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08f87b62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b08f87b62a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3b08f87b62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50" y="207825"/>
            <a:ext cx="11723699" cy="64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08f87b62a_0_7"/>
          <p:cNvSpPr txBox="1"/>
          <p:nvPr/>
        </p:nvSpPr>
        <p:spPr>
          <a:xfrm>
            <a:off x="776600" y="1257850"/>
            <a:ext cx="44190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Instruktionsfilm för hur man filmar under Lundaspelen.</a:t>
            </a:r>
            <a:br>
              <a:rPr lang="en-US" sz="2800">
                <a:solidFill>
                  <a:schemeClr val="dk1"/>
                </a:solidFill>
              </a:rPr>
            </a:br>
            <a:br>
              <a:rPr lang="en-US" sz="2800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Klickbar länk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34" name="Google Shape;134;g3b08f87b62a_0_7" title="16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775" y="1635925"/>
            <a:ext cx="4058499" cy="40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08f87b62a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Matchresultatrapportering</a:t>
            </a:r>
            <a:endParaRPr/>
          </a:p>
        </p:txBody>
      </p:sp>
      <p:pic>
        <p:nvPicPr>
          <p:cNvPr id="140" name="Google Shape;140;g3b08f87b62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325" y="1995625"/>
            <a:ext cx="6283933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08f87b62a_1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Matchresultatrapportering</a:t>
            </a:r>
            <a:endParaRPr/>
          </a:p>
        </p:txBody>
      </p:sp>
      <p:pic>
        <p:nvPicPr>
          <p:cNvPr id="146" name="Google Shape;146;g3b08f87b62a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200" y="1995625"/>
            <a:ext cx="6355353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2025-12-15T08:14:50Z</dcterms:created>
  <dc:creator>HENRIK DALIN</dc:creator>
</cp:coreProperties>
</file>