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12192000"/>
  <p:notesSz cx="6858000" cy="9144000"/>
  <p:embeddedFontLst>
    <p:embeddedFont>
      <p:font typeface="Play"/>
      <p:regular r:id="rId19"/>
      <p:bold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1" roundtripDataSignature="AMtx7mhRfg7wnJE4cccy9YlB7VBQyfpSS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-bold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customschemas.google.com/relationships/presentationmetadata" Target="meta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Play-regular.fntdata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b08f87b62a_1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b08f87b62a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b08f87b62a_1_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b08f87b62a_1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91d0e6c537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91d0e6c53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5c6e54d753882478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5c6e54d75388247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b08f87b62a_0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b08f87b62a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b08f87b62a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b08f87b62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b08f87b62a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b08f87b62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b08f87b62a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b08f87b62a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b08f87b62a_1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b08f87b62a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9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jpg"/><Relationship Id="rId4" Type="http://schemas.openxmlformats.org/officeDocument/2006/relationships/image" Target="../media/image14.jpg"/><Relationship Id="rId5" Type="http://schemas.openxmlformats.org/officeDocument/2006/relationships/hyperlink" Target="https://www.laget.se/lvhklagforaldrar/Document" TargetMode="External"/><Relationship Id="rId6" Type="http://schemas.openxmlformats.org/officeDocument/2006/relationships/hyperlink" Target="https://www.lundaspelen.com/tournament-regulation-and-rules/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laget.se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drive.google.com/file/d/1nqUvD0bLNaY40lsuF5Q-xbgZyBIXcMSx/view?usp=drive_link" TargetMode="External"/><Relationship Id="rId4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rPr lang="en-US"/>
              <a:t>Lundaspelen 2025</a:t>
            </a:r>
            <a:endParaRPr/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LVHK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b08f87b62a_1_12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Matchresultatrapportering</a:t>
            </a:r>
            <a:endParaRPr/>
          </a:p>
        </p:txBody>
      </p:sp>
      <p:pic>
        <p:nvPicPr>
          <p:cNvPr id="152" name="Google Shape;152;g3b08f87b62a_1_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1475" y="1995625"/>
            <a:ext cx="6269049" cy="486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b08f87b62a_1_1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Matchresultatrapportering</a:t>
            </a:r>
            <a:endParaRPr/>
          </a:p>
        </p:txBody>
      </p:sp>
      <p:pic>
        <p:nvPicPr>
          <p:cNvPr id="158" name="Google Shape;158;g3b08f87b62a_1_18"/>
          <p:cNvPicPr preferRelativeResize="0"/>
          <p:nvPr/>
        </p:nvPicPr>
        <p:blipFill rotWithShape="1">
          <a:blip r:embed="rId3">
            <a:alphaModFix/>
          </a:blip>
          <a:srcRect b="0" l="0" r="0" t="1700"/>
          <a:stretch/>
        </p:blipFill>
        <p:spPr>
          <a:xfrm>
            <a:off x="3035100" y="2078175"/>
            <a:ext cx="6121801" cy="4779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g391d0e6c537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0525" y="280720"/>
            <a:ext cx="11306175" cy="6257925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g391d0e6c537_0_0"/>
          <p:cNvSpPr/>
          <p:nvPr/>
        </p:nvSpPr>
        <p:spPr>
          <a:xfrm>
            <a:off x="4101350" y="3805525"/>
            <a:ext cx="3254100" cy="537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g391d0e6c537_0_0"/>
          <p:cNvSpPr txBox="1"/>
          <p:nvPr/>
        </p:nvSpPr>
        <p:spPr>
          <a:xfrm>
            <a:off x="4706475" y="174800"/>
            <a:ext cx="5096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FF0000"/>
                </a:solidFill>
              </a:rPr>
              <a:t>Släng sopor efter varje pass.</a:t>
            </a:r>
            <a:endParaRPr sz="26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5c6e54d753882478_0"/>
          <p:cNvSpPr txBox="1"/>
          <p:nvPr/>
        </p:nvSpPr>
        <p:spPr>
          <a:xfrm>
            <a:off x="0" y="1544445"/>
            <a:ext cx="12192000" cy="10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Kiosk och Manual klockan Tolvåker/Nyvång</a:t>
            </a:r>
            <a:endParaRPr sz="2800">
              <a:solidFill>
                <a:schemeClr val="dk1"/>
              </a:solidFill>
            </a:endParaRPr>
          </a:p>
        </p:txBody>
      </p:sp>
      <p:pic>
        <p:nvPicPr>
          <p:cNvPr id="171" name="Google Shape;171;g5c6e54d753882478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180345"/>
            <a:ext cx="3571552" cy="3525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g5c6e54d753882478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6352" y="3180345"/>
            <a:ext cx="2783095" cy="3525254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5c6e54d753882478_0"/>
          <p:cNvSpPr txBox="1"/>
          <p:nvPr/>
        </p:nvSpPr>
        <p:spPr>
          <a:xfrm flipH="1" rot="10800000">
            <a:off x="7287126" y="351330"/>
            <a:ext cx="44790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174" name="Google Shape;174;g5c6e54d753882478_0"/>
          <p:cNvSpPr txBox="1"/>
          <p:nvPr/>
        </p:nvSpPr>
        <p:spPr>
          <a:xfrm>
            <a:off x="7464127" y="4852732"/>
            <a:ext cx="41250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hlink"/>
                </a:solidFill>
                <a:hlinkClick r:id="rId5"/>
              </a:rPr>
              <a:t>Dokument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175" name="Google Shape;175;g5c6e54d753882478_0"/>
          <p:cNvSpPr txBox="1"/>
          <p:nvPr/>
        </p:nvSpPr>
        <p:spPr>
          <a:xfrm>
            <a:off x="0" y="341452"/>
            <a:ext cx="12192000" cy="10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hlink"/>
                </a:solidFill>
                <a:hlinkClick r:id="rId6"/>
              </a:rPr>
              <a:t>https://www.lundaspelen.com/tournament-regulation-and-rules/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b08f87b62a_0_14"/>
          <p:cNvSpPr txBox="1"/>
          <p:nvPr/>
        </p:nvSpPr>
        <p:spPr>
          <a:xfrm>
            <a:off x="764108" y="1440897"/>
            <a:ext cx="10663800" cy="48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LVHK kommer bemanna hallarna LIH, Tolvåker A&amp;B, Nyvång.</a:t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Vi kommer också bemanna frukostservering på Tolvåkerskolan. Det finns personal från kommunen på plats som leder arbetet.</a:t>
            </a:r>
            <a:br>
              <a:rPr lang="en-US" sz="1800">
                <a:solidFill>
                  <a:schemeClr val="dk1"/>
                </a:solidFill>
              </a:rPr>
            </a:br>
            <a:r>
              <a:rPr lang="en-US" sz="1800">
                <a:solidFill>
                  <a:schemeClr val="dk1"/>
                </a:solidFill>
              </a:rPr>
              <a:t>Bemanning 06:15-09:15 (eller när alla lagen ätit frukost)</a:t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Efter sista matchen så ska all utrustning som använts samt hallväska ställas där kioskinventarier låses in.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Film och hallväskor kommer att placeras ut </a:t>
            </a:r>
            <a:r>
              <a:rPr lang="en-US" sz="1800">
                <a:solidFill>
                  <a:schemeClr val="dk1"/>
                </a:solidFill>
              </a:rPr>
              <a:t>i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hallarna den 26/12.</a:t>
            </a:r>
            <a:b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Även kioskerna kommer laddas med inventarier.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Sopor från Nyvång och LIH ska slängas på LIH i container utanför.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Tolvåker slänger i soprummet på Tolvåker som vanligt.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800">
                <a:solidFill>
                  <a:schemeClr val="dk1"/>
                </a:solidFill>
              </a:rPr>
              <a:t>Våra egna kioskinstruktioner finns upplagda under dokument på lagföräldersidan på </a:t>
            </a:r>
            <a:r>
              <a:rPr lang="en-US" sz="1800" u="sng">
                <a:solidFill>
                  <a:schemeClr val="hlink"/>
                </a:solidFill>
                <a:hlinkClick r:id="rId3"/>
              </a:rPr>
              <a:t>laget.se</a:t>
            </a:r>
            <a:r>
              <a:rPr lang="en-US" sz="1800">
                <a:solidFill>
                  <a:schemeClr val="dk1"/>
                </a:solidFill>
              </a:rPr>
              <a:t>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 önskar er alla ett härligt Lundaspelen 2025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sp>
        <p:nvSpPr>
          <p:cNvPr id="91" name="Google Shape;91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92" name="Google Shape;9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3841" y="234779"/>
            <a:ext cx="11585143" cy="6455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sp>
        <p:nvSpPr>
          <p:cNvPr id="98" name="Google Shape;98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99" name="Google Shape;9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0638" y="183766"/>
            <a:ext cx="11800024" cy="645181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"/>
          <p:cNvSpPr txBox="1"/>
          <p:nvPr/>
        </p:nvSpPr>
        <p:spPr>
          <a:xfrm>
            <a:off x="10499988" y="4216447"/>
            <a:ext cx="1692000" cy="203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</a:rPr>
              <a:t>OBS! Bollspel är förbjudet i korridorerna på Tolvåker. Dvs. endast bollspel på planerna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01" name="Google Shape;101;p3"/>
          <p:cNvSpPr txBox="1"/>
          <p:nvPr/>
        </p:nvSpPr>
        <p:spPr>
          <a:xfrm>
            <a:off x="7126800" y="5700100"/>
            <a:ext cx="3373200" cy="1077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0000"/>
                </a:solidFill>
              </a:rPr>
              <a:t>Som hallvärd ska du ambulera och röra dig i hallen, du är i, och se till att toaletter har papper och papperskorgar töms.</a:t>
            </a:r>
            <a:endParaRPr sz="12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sp>
        <p:nvSpPr>
          <p:cNvPr id="107" name="Google Shape;107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08" name="Google Shape;10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889" y="209544"/>
            <a:ext cx="11765392" cy="6438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32569" y="1303853"/>
            <a:ext cx="2229365" cy="368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4"/>
          <p:cNvSpPr txBox="1"/>
          <p:nvPr/>
        </p:nvSpPr>
        <p:spPr>
          <a:xfrm>
            <a:off x="2335027" y="1270725"/>
            <a:ext cx="211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SEKRETERIAT</a:t>
            </a:r>
            <a:endParaRPr/>
          </a:p>
        </p:txBody>
      </p:sp>
      <p:pic>
        <p:nvPicPr>
          <p:cNvPr id="111" name="Google Shape;11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7617" y="1455916"/>
            <a:ext cx="2229365" cy="368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4"/>
          <p:cNvSpPr txBox="1"/>
          <p:nvPr/>
        </p:nvSpPr>
        <p:spPr>
          <a:xfrm>
            <a:off x="7830080" y="1422800"/>
            <a:ext cx="2392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SEKRETERIAT</a:t>
            </a:r>
            <a:endParaRPr/>
          </a:p>
        </p:txBody>
      </p:sp>
      <p:pic>
        <p:nvPicPr>
          <p:cNvPr id="113" name="Google Shape;11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39776" y="1814727"/>
            <a:ext cx="1300188" cy="368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4"/>
          <p:cNvSpPr txBox="1"/>
          <p:nvPr/>
        </p:nvSpPr>
        <p:spPr>
          <a:xfrm>
            <a:off x="7292859" y="1854142"/>
            <a:ext cx="1593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1800">
                <a:solidFill>
                  <a:schemeClr val="lt1"/>
                </a:solidFill>
              </a:rPr>
              <a:t>ekretariat</a:t>
            </a:r>
            <a:endParaRPr/>
          </a:p>
        </p:txBody>
      </p:sp>
      <p:sp>
        <p:nvSpPr>
          <p:cNvPr id="115" name="Google Shape;115;p4"/>
          <p:cNvSpPr txBox="1"/>
          <p:nvPr/>
        </p:nvSpPr>
        <p:spPr>
          <a:xfrm>
            <a:off x="10499988" y="4216447"/>
            <a:ext cx="1692000" cy="1477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Lundaspelen kallar </a:t>
            </a:r>
            <a:r>
              <a:rPr lang="en-US" sz="1800">
                <a:solidFill>
                  <a:srgbClr val="FF0000"/>
                </a:solidFill>
              </a:rPr>
              <a:t>sekretariatet</a:t>
            </a: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för planvärd I hallpärmen.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16" name="Google Shape;116;p4"/>
          <p:cNvSpPr txBox="1"/>
          <p:nvPr/>
        </p:nvSpPr>
        <p:spPr>
          <a:xfrm>
            <a:off x="7243874" y="5693950"/>
            <a:ext cx="3661800" cy="12006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</a:rPr>
              <a:t>Se till att fylla i dommarkorten så fort du kommer till hallen och ska sitta i sekreteriatet. De finns i hallväskan.</a:t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7864" y="240690"/>
            <a:ext cx="11636273" cy="255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b08f87b62a_0_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3b08f87b62a_0_0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8" name="Google Shape;128;g3b08f87b62a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150" y="207825"/>
            <a:ext cx="11723699" cy="6409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b08f87b62a_0_7"/>
          <p:cNvSpPr txBox="1"/>
          <p:nvPr/>
        </p:nvSpPr>
        <p:spPr>
          <a:xfrm>
            <a:off x="776600" y="1257850"/>
            <a:ext cx="4419000" cy="28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Instruktionsfilm för hur man filmar under Lundaspelen.</a:t>
            </a:r>
            <a:br>
              <a:rPr lang="en-US" sz="2800">
                <a:solidFill>
                  <a:schemeClr val="dk1"/>
                </a:solidFill>
              </a:rPr>
            </a:br>
            <a:br>
              <a:rPr lang="en-US" sz="2800">
                <a:solidFill>
                  <a:schemeClr val="dk1"/>
                </a:solidFill>
              </a:rPr>
            </a:br>
            <a:r>
              <a:rPr lang="en-US" sz="2800" u="sng">
                <a:solidFill>
                  <a:schemeClr val="hlink"/>
                </a:solidFill>
                <a:hlinkClick r:id="rId3"/>
              </a:rPr>
              <a:t>Klickbar länk</a:t>
            </a:r>
            <a:endParaRPr sz="2800">
              <a:solidFill>
                <a:schemeClr val="dk1"/>
              </a:solidFill>
            </a:endParaRPr>
          </a:p>
        </p:txBody>
      </p:sp>
      <p:pic>
        <p:nvPicPr>
          <p:cNvPr id="134" name="Google Shape;134;g3b08f87b62a_0_7" title="16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91775" y="1635925"/>
            <a:ext cx="4058499" cy="407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b08f87b62a_1_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Matchresultatrapportering</a:t>
            </a:r>
            <a:endParaRPr/>
          </a:p>
        </p:txBody>
      </p:sp>
      <p:pic>
        <p:nvPicPr>
          <p:cNvPr id="140" name="Google Shape;140;g3b08f87b62a_1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4325" y="1995625"/>
            <a:ext cx="6283933" cy="486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b08f87b62a_1_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Matchresultatrapportering</a:t>
            </a:r>
            <a:endParaRPr/>
          </a:p>
        </p:txBody>
      </p:sp>
      <p:pic>
        <p:nvPicPr>
          <p:cNvPr id="146" name="Google Shape;146;g3b08f87b62a_1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1200" y="1995625"/>
            <a:ext cx="6355353" cy="486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2025-12-15T08:14:50Z</dcterms:created>
  <dc:creator>HENRIK DALIN</dc:creator>
</cp:coreProperties>
</file>