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5"/>
  </p:notesMasterIdLst>
  <p:handoutMasterIdLst>
    <p:handoutMasterId r:id="rId16"/>
  </p:handout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9" d="100"/>
          <a:sy n="99" d="100"/>
        </p:scale>
        <p:origin x="-1170" y="9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277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47E67-C51D-403E-9AB7-A1D1308A92E9}" type="datetimeFigureOut">
              <a:rPr/>
              <a:pPr/>
              <a:t>12/9/2011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A2FAB-2D29-48FC-9AC9-93C13245A8D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05224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FB7A8-DB0F-4A84-995B-1176816856A8}" type="datetimeFigureOut">
              <a:rPr/>
              <a:pPr/>
              <a:t>12/9/2011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87773-2412-41E3-85C3-34804B3990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199226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76400"/>
            <a:ext cx="6934200" cy="2362199"/>
          </a:xfrm>
        </p:spPr>
        <p:txBody>
          <a:bodyPr wrap="square"/>
          <a:lstStyle>
            <a:lvl1pPr>
              <a:lnSpc>
                <a:spcPct val="60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6934200" cy="1371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A5D6-46D4-4CCD-ADA6-287EEBA63AD5}" type="datetimeFigureOut">
              <a:rPr/>
              <a:pPr/>
              <a:t>12/9/2011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13D3-5634-4029-9D8A-10D34CC19BA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102219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ptember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161"/>
          <p:cNvSpPr txBox="1"/>
          <p:nvPr/>
        </p:nvSpPr>
        <p:spPr>
          <a:xfrm>
            <a:off x="6666942" y="152399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cxnSp>
        <p:nvCxnSpPr>
          <p:cNvPr id="160" name="Straight Connector 159"/>
          <p:cNvCxnSpPr/>
          <p:nvPr/>
        </p:nvCxnSpPr>
        <p:spPr>
          <a:xfrm>
            <a:off x="6625147" y="15216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3583325"/>
            <a:chOff x="1219200" y="1521619"/>
            <a:chExt cx="7559040" cy="3583325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3534611"/>
              <a:chOff x="7713829" y="1524000"/>
              <a:chExt cx="0" cy="3534611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2359819"/>
              <a:ext cx="0" cy="2696411"/>
              <a:chOff x="7713829" y="2362200"/>
              <a:chExt cx="0" cy="2696411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2359819"/>
              <a:ext cx="0" cy="2696411"/>
              <a:chOff x="7713829" y="2362200"/>
              <a:chExt cx="0" cy="26964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2359819"/>
              <a:ext cx="0" cy="2696411"/>
              <a:chOff x="7713829" y="2362200"/>
              <a:chExt cx="0" cy="26964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66694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74684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953000" y="369095"/>
            <a:ext cx="21711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September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61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8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9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0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1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2" name="Text Placeholder 167"/>
          <p:cNvSpPr>
            <a:spLocks noGrp="1"/>
          </p:cNvSpPr>
          <p:nvPr>
            <p:ph type="body" sz="quarter" idx="44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7" name="TextBox 156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sp>
        <p:nvSpPr>
          <p:cNvPr id="153" name="Rectangle 152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403892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ctober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" name="Straight Connector 162"/>
          <p:cNvCxnSpPr/>
          <p:nvPr/>
        </p:nvCxnSpPr>
        <p:spPr>
          <a:xfrm>
            <a:off x="1219200" y="15216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1264920" y="152907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grpSp>
        <p:nvGrpSpPr>
          <p:cNvPr id="156" name="Group 155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7" name="TextBox 156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3583325"/>
            <a:chOff x="1219200" y="1521619"/>
            <a:chExt cx="7559040" cy="3583325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2696411"/>
              <a:chOff x="7713829" y="1524000"/>
              <a:chExt cx="0" cy="269641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1521619"/>
              <a:ext cx="0" cy="2696411"/>
              <a:chOff x="7713829" y="1524000"/>
              <a:chExt cx="0" cy="2696411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1521619"/>
              <a:ext cx="0" cy="2696411"/>
              <a:chOff x="7713829" y="1524000"/>
              <a:chExt cx="0" cy="2696411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1521619"/>
              <a:ext cx="0" cy="2696411"/>
              <a:chOff x="7713829" y="1524000"/>
              <a:chExt cx="0" cy="2696411"/>
            </a:xfrm>
          </p:grpSpPr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1521619"/>
              <a:ext cx="0" cy="3534611"/>
              <a:chOff x="7713829" y="1524000"/>
              <a:chExt cx="0" cy="35346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1521619"/>
              <a:ext cx="0" cy="3534611"/>
              <a:chOff x="7713829" y="1524000"/>
              <a:chExt cx="0" cy="35346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/>
            <p:cNvSpPr txBox="1"/>
            <p:nvPr/>
          </p:nvSpPr>
          <p:spPr>
            <a:xfrm>
              <a:off x="2347358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3427254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50715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87046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66942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34000" y="369095"/>
            <a:ext cx="17901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Oktober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64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142875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8" name="Text Placeholder 167"/>
          <p:cNvSpPr>
            <a:spLocks noGrp="1"/>
          </p:cNvSpPr>
          <p:nvPr>
            <p:ph type="body" sz="quarter" idx="18"/>
          </p:nvPr>
        </p:nvSpPr>
        <p:spPr>
          <a:xfrm>
            <a:off x="2512536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88" name="Text Placeholder 167"/>
          <p:cNvSpPr>
            <a:spLocks noGrp="1"/>
          </p:cNvSpPr>
          <p:nvPr>
            <p:ph type="body" sz="quarter" idx="19"/>
          </p:nvPr>
        </p:nvSpPr>
        <p:spPr>
          <a:xfrm>
            <a:off x="3591557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89" name="Text Placeholder 167"/>
          <p:cNvSpPr>
            <a:spLocks noGrp="1"/>
          </p:cNvSpPr>
          <p:nvPr>
            <p:ph type="body" sz="quarter" idx="20"/>
          </p:nvPr>
        </p:nvSpPr>
        <p:spPr>
          <a:xfrm>
            <a:off x="4670579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0" name="Text Placeholder 167"/>
          <p:cNvSpPr>
            <a:spLocks noGrp="1"/>
          </p:cNvSpPr>
          <p:nvPr>
            <p:ph type="body" sz="quarter" idx="21"/>
          </p:nvPr>
        </p:nvSpPr>
        <p:spPr>
          <a:xfrm>
            <a:off x="574960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2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3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5190046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vember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156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8" name="TextBox 157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3583325"/>
            <a:chOff x="1219200" y="1521619"/>
            <a:chExt cx="7559040" cy="3583325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2696411"/>
              <a:chOff x="7713829" y="1524000"/>
              <a:chExt cx="0" cy="269641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1521619"/>
              <a:ext cx="0" cy="2696411"/>
              <a:chOff x="7713829" y="1524000"/>
              <a:chExt cx="0" cy="2696411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1521619"/>
              <a:ext cx="0" cy="3534611"/>
              <a:chOff x="7713829" y="1524000"/>
              <a:chExt cx="0" cy="35346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1521619"/>
              <a:ext cx="0" cy="3534611"/>
              <a:chOff x="7713829" y="1524000"/>
              <a:chExt cx="0" cy="35346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/>
            <p:cNvSpPr txBox="1"/>
            <p:nvPr/>
          </p:nvSpPr>
          <p:spPr>
            <a:xfrm>
              <a:off x="2347358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50715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87046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66942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05400" y="369095"/>
            <a:ext cx="20187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November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90" name="Text Placeholder 167"/>
          <p:cNvSpPr>
            <a:spLocks noGrp="1"/>
          </p:cNvSpPr>
          <p:nvPr>
            <p:ph type="body" sz="quarter" idx="20"/>
          </p:nvPr>
        </p:nvSpPr>
        <p:spPr>
          <a:xfrm>
            <a:off x="4670579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1" name="Text Placeholder 167"/>
          <p:cNvSpPr>
            <a:spLocks noGrp="1"/>
          </p:cNvSpPr>
          <p:nvPr>
            <p:ph type="body" sz="quarter" idx="21"/>
          </p:nvPr>
        </p:nvSpPr>
        <p:spPr>
          <a:xfrm>
            <a:off x="574960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2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3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4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5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22474973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cember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Box 154"/>
          <p:cNvSpPr txBox="1"/>
          <p:nvPr/>
        </p:nvSpPr>
        <p:spPr>
          <a:xfrm>
            <a:off x="1267462" y="5723583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31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cxnSp>
        <p:nvCxnSpPr>
          <p:cNvPr id="154" name="Straight Connector 153"/>
          <p:cNvCxnSpPr/>
          <p:nvPr/>
        </p:nvCxnSpPr>
        <p:spPr>
          <a:xfrm>
            <a:off x="1226981" y="57126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6666942" y="152399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cxnSp>
        <p:nvCxnSpPr>
          <p:cNvPr id="160" name="Straight Connector 159"/>
          <p:cNvCxnSpPr/>
          <p:nvPr/>
        </p:nvCxnSpPr>
        <p:spPr>
          <a:xfrm>
            <a:off x="6625147" y="15216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4193381"/>
            <a:chOff x="1219200" y="1521619"/>
            <a:chExt cx="7559040" cy="4193381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3534611"/>
              <a:chOff x="7713829" y="1524000"/>
              <a:chExt cx="0" cy="3534611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2359819"/>
              <a:ext cx="0" cy="2696411"/>
              <a:chOff x="7713829" y="2362200"/>
              <a:chExt cx="0" cy="2696411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2359819"/>
              <a:ext cx="0" cy="2696411"/>
              <a:chOff x="7713829" y="2362200"/>
              <a:chExt cx="0" cy="26964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2359819"/>
              <a:ext cx="0" cy="2696411"/>
              <a:chOff x="7713829" y="2362200"/>
              <a:chExt cx="0" cy="26964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66694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74684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3352800"/>
              <a:chOff x="1234440" y="2362200"/>
              <a:chExt cx="7543800" cy="33528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234440" y="57150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05400" y="369095"/>
            <a:ext cx="20187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December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61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8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9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0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1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2" name="Text Placeholder 167"/>
          <p:cNvSpPr>
            <a:spLocks noGrp="1"/>
          </p:cNvSpPr>
          <p:nvPr>
            <p:ph type="body" sz="quarter" idx="44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56" name="Text Placeholder 167"/>
          <p:cNvSpPr>
            <a:spLocks noGrp="1"/>
          </p:cNvSpPr>
          <p:nvPr>
            <p:ph type="body" sz="quarter" idx="45"/>
          </p:nvPr>
        </p:nvSpPr>
        <p:spPr>
          <a:xfrm>
            <a:off x="1433514" y="57380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7" name="TextBox 156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sp>
        <p:nvSpPr>
          <p:cNvPr id="163" name="Rectangle 162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26828328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A5D6-46D4-4CCD-ADA6-287EEBA63AD5}" type="datetimeFigureOut">
              <a:rPr/>
              <a:pPr/>
              <a:t>12/9/2011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13D3-5634-4029-9D8A-10D34CC19BA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5256338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A5D6-46D4-4CCD-ADA6-287EEBA63AD5}" type="datetimeFigureOut">
              <a:rPr/>
              <a:pPr/>
              <a:t>12/9/2011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513D3-5634-4029-9D8A-10D34CC19BA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8247012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anuary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4417408"/>
            <a:chOff x="1219200" y="1521619"/>
            <a:chExt cx="7559040" cy="4417408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3534611"/>
              <a:chOff x="7713829" y="1524000"/>
              <a:chExt cx="0" cy="3534611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2359819"/>
              <a:ext cx="0" cy="2696411"/>
              <a:chOff x="7713829" y="2362200"/>
              <a:chExt cx="0" cy="2696411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2359819"/>
              <a:ext cx="0" cy="2696411"/>
              <a:chOff x="7713829" y="2362200"/>
              <a:chExt cx="0" cy="26964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2359819"/>
              <a:ext cx="0" cy="2696411"/>
              <a:chOff x="7713829" y="2362200"/>
              <a:chExt cx="0" cy="26964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3534611"/>
              <a:chOff x="7713829" y="2362200"/>
              <a:chExt cx="0" cy="3534611"/>
            </a:xfrm>
          </p:grpSpPr>
          <p:cxnSp>
            <p:nvCxnSpPr>
              <p:cNvPr id="102" name="Straight Connector 101"/>
              <p:cNvCxnSpPr/>
              <p:nvPr/>
            </p:nvCxnSpPr>
            <p:spPr>
              <a:xfrm>
                <a:off x="7713829" y="5715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3534611"/>
              <a:chOff x="7713829" y="2362200"/>
              <a:chExt cx="0" cy="3534611"/>
            </a:xfrm>
          </p:grpSpPr>
          <p:cxnSp>
            <p:nvCxnSpPr>
              <p:cNvPr id="109" name="Straight Connector 108"/>
              <p:cNvCxnSpPr/>
              <p:nvPr/>
            </p:nvCxnSpPr>
            <p:spPr>
              <a:xfrm>
                <a:off x="7713829" y="5715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66694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74684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1267462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347358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3352800"/>
              <a:chOff x="1234440" y="2362200"/>
              <a:chExt cx="7543800" cy="33528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234440" y="57150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86400" y="369095"/>
            <a:ext cx="16377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Januari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8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9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0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1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2" name="Text Placeholder 167"/>
          <p:cNvSpPr>
            <a:spLocks noGrp="1"/>
          </p:cNvSpPr>
          <p:nvPr>
            <p:ph type="body" sz="quarter" idx="44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3" name="Text Placeholder 167"/>
          <p:cNvSpPr>
            <a:spLocks noGrp="1"/>
          </p:cNvSpPr>
          <p:nvPr>
            <p:ph type="body" sz="quarter" idx="45"/>
          </p:nvPr>
        </p:nvSpPr>
        <p:spPr>
          <a:xfrm>
            <a:off x="1433514" y="57380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4" name="Text Placeholder 167"/>
          <p:cNvSpPr>
            <a:spLocks noGrp="1"/>
          </p:cNvSpPr>
          <p:nvPr>
            <p:ph type="body" sz="quarter" idx="46"/>
          </p:nvPr>
        </p:nvSpPr>
        <p:spPr>
          <a:xfrm>
            <a:off x="2512536" y="57380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7" name="TextBox 156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14707243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bruary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4417408"/>
            <a:chOff x="1219200" y="1521619"/>
            <a:chExt cx="7559040" cy="4417408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2696411"/>
              <a:chOff x="7713829" y="1524000"/>
              <a:chExt cx="0" cy="269641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1521619"/>
              <a:ext cx="0" cy="2696411"/>
              <a:chOff x="7713829" y="1524000"/>
              <a:chExt cx="0" cy="2696411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1521619"/>
              <a:ext cx="0" cy="2696411"/>
              <a:chOff x="7713829" y="1524000"/>
              <a:chExt cx="0" cy="2696411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1521619"/>
              <a:ext cx="0" cy="2696411"/>
              <a:chOff x="7713829" y="1524000"/>
              <a:chExt cx="0" cy="2696411"/>
            </a:xfrm>
          </p:grpSpPr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1858211"/>
              <a:chOff x="7713829" y="2362200"/>
              <a:chExt cx="0" cy="1858211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TextBox 118"/>
            <p:cNvSpPr txBox="1"/>
            <p:nvPr/>
          </p:nvSpPr>
          <p:spPr>
            <a:xfrm>
              <a:off x="450715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87046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66942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1267462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347358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3427254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507150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587046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6666942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7746840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81600" y="369095"/>
            <a:ext cx="19425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Februari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82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3591557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0" name="Text Placeholder 167"/>
          <p:cNvSpPr>
            <a:spLocks noGrp="1"/>
          </p:cNvSpPr>
          <p:nvPr>
            <p:ph type="body" sz="quarter" idx="20"/>
          </p:nvPr>
        </p:nvSpPr>
        <p:spPr>
          <a:xfrm>
            <a:off x="4670579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1" name="Text Placeholder 167"/>
          <p:cNvSpPr>
            <a:spLocks noGrp="1"/>
          </p:cNvSpPr>
          <p:nvPr>
            <p:ph type="body" sz="quarter" idx="21"/>
          </p:nvPr>
        </p:nvSpPr>
        <p:spPr>
          <a:xfrm>
            <a:off x="574960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2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77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grpSp>
        <p:nvGrpSpPr>
          <p:cNvPr id="167" name="Group 166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69" name="TextBox 168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sp>
        <p:nvSpPr>
          <p:cNvPr id="176" name="TextBox 175"/>
          <p:cNvSpPr txBox="1"/>
          <p:nvPr/>
        </p:nvSpPr>
        <p:spPr>
          <a:xfrm>
            <a:off x="3427254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29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cxnSp>
        <p:nvCxnSpPr>
          <p:cNvPr id="178" name="Straight Connector 177"/>
          <p:cNvCxnSpPr/>
          <p:nvPr/>
        </p:nvCxnSpPr>
        <p:spPr>
          <a:xfrm>
            <a:off x="3387676" y="48744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>
            <a:off x="3387676" y="15216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3427254" y="152399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24819472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rch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Box 160"/>
          <p:cNvSpPr txBox="1"/>
          <p:nvPr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31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cxnSp>
        <p:nvCxnSpPr>
          <p:cNvPr id="160" name="Straight Connector 159"/>
          <p:cNvCxnSpPr/>
          <p:nvPr/>
        </p:nvCxnSpPr>
        <p:spPr>
          <a:xfrm>
            <a:off x="6625147" y="48744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8" name="TextBox 157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3583325"/>
            <a:chOff x="1219200" y="1521619"/>
            <a:chExt cx="7559040" cy="3583325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2696411"/>
              <a:chOff x="7713829" y="1524000"/>
              <a:chExt cx="0" cy="269641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1521619"/>
              <a:ext cx="0" cy="2696411"/>
              <a:chOff x="7713829" y="1524000"/>
              <a:chExt cx="0" cy="2696411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1521619"/>
              <a:ext cx="0" cy="3534611"/>
              <a:chOff x="7713829" y="1524000"/>
              <a:chExt cx="0" cy="35346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1521619"/>
              <a:ext cx="0" cy="3534611"/>
              <a:chOff x="7713829" y="1524000"/>
              <a:chExt cx="0" cy="35346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/>
            <p:cNvSpPr txBox="1"/>
            <p:nvPr/>
          </p:nvSpPr>
          <p:spPr>
            <a:xfrm>
              <a:off x="2347358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50715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87046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66942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43600" y="369095"/>
            <a:ext cx="11805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Mars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90" name="Text Placeholder 167"/>
          <p:cNvSpPr>
            <a:spLocks noGrp="1"/>
          </p:cNvSpPr>
          <p:nvPr>
            <p:ph type="body" sz="quarter" idx="20"/>
          </p:nvPr>
        </p:nvSpPr>
        <p:spPr>
          <a:xfrm>
            <a:off x="4670579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1" name="Text Placeholder 167"/>
          <p:cNvSpPr>
            <a:spLocks noGrp="1"/>
          </p:cNvSpPr>
          <p:nvPr>
            <p:ph type="body" sz="quarter" idx="21"/>
          </p:nvPr>
        </p:nvSpPr>
        <p:spPr>
          <a:xfrm>
            <a:off x="574960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2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3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4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5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2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6613384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pril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4417408"/>
            <a:chOff x="1219200" y="1521619"/>
            <a:chExt cx="7559040" cy="4417408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3534611"/>
              <a:chOff x="7713829" y="1524000"/>
              <a:chExt cx="0" cy="3534611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2359819"/>
              <a:ext cx="0" cy="2696411"/>
              <a:chOff x="7713829" y="2362200"/>
              <a:chExt cx="0" cy="2696411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2359819"/>
              <a:ext cx="0" cy="2696411"/>
              <a:chOff x="7713829" y="2362200"/>
              <a:chExt cx="0" cy="26964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2359819"/>
              <a:ext cx="0" cy="2696411"/>
              <a:chOff x="7713829" y="2362200"/>
              <a:chExt cx="0" cy="26964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3534611"/>
              <a:chOff x="7713829" y="2362200"/>
              <a:chExt cx="0" cy="3534611"/>
            </a:xfrm>
          </p:grpSpPr>
          <p:cxnSp>
            <p:nvCxnSpPr>
              <p:cNvPr id="109" name="Straight Connector 108"/>
              <p:cNvCxnSpPr/>
              <p:nvPr/>
            </p:nvCxnSpPr>
            <p:spPr>
              <a:xfrm>
                <a:off x="7713829" y="5715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66694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74684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1267462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3352800"/>
              <a:chOff x="1234440" y="2362200"/>
              <a:chExt cx="7543800" cy="33528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234440" y="57150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67400" y="369095"/>
            <a:ext cx="12567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April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8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9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0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1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2" name="Text Placeholder 167"/>
          <p:cNvSpPr>
            <a:spLocks noGrp="1"/>
          </p:cNvSpPr>
          <p:nvPr>
            <p:ph type="body" sz="quarter" idx="44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3" name="Text Placeholder 167"/>
          <p:cNvSpPr>
            <a:spLocks noGrp="1"/>
          </p:cNvSpPr>
          <p:nvPr>
            <p:ph type="body" sz="quarter" idx="45"/>
          </p:nvPr>
        </p:nvSpPr>
        <p:spPr>
          <a:xfrm>
            <a:off x="1433514" y="57380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7" name="TextBox 156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sp>
        <p:nvSpPr>
          <p:cNvPr id="154" name="Rectangle 153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24585379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y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55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7" name="TextBox 156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cxnSp>
        <p:nvCxnSpPr>
          <p:cNvPr id="161" name="Straight Connector 160"/>
          <p:cNvCxnSpPr/>
          <p:nvPr/>
        </p:nvCxnSpPr>
        <p:spPr>
          <a:xfrm>
            <a:off x="4466833" y="48744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31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6699"/>
            <a:ext cx="7559040" cy="3583325"/>
            <a:chOff x="1219200" y="1521619"/>
            <a:chExt cx="7559040" cy="3583325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2696411"/>
              <a:chOff x="7713829" y="1524000"/>
              <a:chExt cx="0" cy="269641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1521619"/>
              <a:ext cx="0" cy="2696411"/>
              <a:chOff x="7713829" y="1524000"/>
              <a:chExt cx="0" cy="2696411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1521619"/>
              <a:ext cx="0" cy="2696411"/>
              <a:chOff x="7713829" y="1524000"/>
              <a:chExt cx="0" cy="2696411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1521619"/>
              <a:ext cx="0" cy="2696411"/>
              <a:chOff x="7713829" y="1524000"/>
              <a:chExt cx="0" cy="2696411"/>
            </a:xfrm>
          </p:grpSpPr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1521619"/>
              <a:ext cx="0" cy="3534611"/>
              <a:chOff x="7713829" y="1524000"/>
              <a:chExt cx="0" cy="35346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1521619"/>
              <a:ext cx="0" cy="3534611"/>
              <a:chOff x="7713829" y="1524000"/>
              <a:chExt cx="0" cy="35346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/>
            <p:cNvSpPr txBox="1"/>
            <p:nvPr/>
          </p:nvSpPr>
          <p:spPr>
            <a:xfrm>
              <a:off x="2347358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3427254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50715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87046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66942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48400" y="369095"/>
            <a:ext cx="8757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Maj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88" name="Text Placeholder 167"/>
          <p:cNvSpPr>
            <a:spLocks noGrp="1"/>
          </p:cNvSpPr>
          <p:nvPr>
            <p:ph type="body" sz="quarter" idx="19"/>
          </p:nvPr>
        </p:nvSpPr>
        <p:spPr>
          <a:xfrm>
            <a:off x="3591557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89" name="Text Placeholder 167"/>
          <p:cNvSpPr>
            <a:spLocks noGrp="1"/>
          </p:cNvSpPr>
          <p:nvPr>
            <p:ph type="body" sz="quarter" idx="20"/>
          </p:nvPr>
        </p:nvSpPr>
        <p:spPr>
          <a:xfrm>
            <a:off x="4670579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0" name="Text Placeholder 167"/>
          <p:cNvSpPr>
            <a:spLocks noGrp="1"/>
          </p:cNvSpPr>
          <p:nvPr>
            <p:ph type="body" sz="quarter" idx="21"/>
          </p:nvPr>
        </p:nvSpPr>
        <p:spPr>
          <a:xfrm>
            <a:off x="574960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8" name="Text Placeholder 167"/>
          <p:cNvSpPr>
            <a:spLocks noGrp="1"/>
          </p:cNvSpPr>
          <p:nvPr>
            <p:ph type="body" sz="quarter" idx="18"/>
          </p:nvPr>
        </p:nvSpPr>
        <p:spPr>
          <a:xfrm>
            <a:off x="2512536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2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3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2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0420659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ne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Box 160"/>
          <p:cNvSpPr txBox="1"/>
          <p:nvPr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30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cxnSp>
        <p:nvCxnSpPr>
          <p:cNvPr id="160" name="Straight Connector 159"/>
          <p:cNvCxnSpPr/>
          <p:nvPr/>
        </p:nvCxnSpPr>
        <p:spPr>
          <a:xfrm>
            <a:off x="6625147" y="48744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8" name="TextBox 157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3583325"/>
            <a:chOff x="1219200" y="1521619"/>
            <a:chExt cx="7559040" cy="3583325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2696411"/>
              <a:chOff x="7713829" y="1524000"/>
              <a:chExt cx="0" cy="269641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1521619"/>
              <a:ext cx="0" cy="2696411"/>
              <a:chOff x="7713829" y="1524000"/>
              <a:chExt cx="0" cy="2696411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1521619"/>
              <a:ext cx="0" cy="3534611"/>
              <a:chOff x="7713829" y="1524000"/>
              <a:chExt cx="0" cy="35346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2359819"/>
              <a:ext cx="0" cy="2696411"/>
              <a:chOff x="7713829" y="2362200"/>
              <a:chExt cx="0" cy="26964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/>
            <p:cNvSpPr txBox="1"/>
            <p:nvPr/>
          </p:nvSpPr>
          <p:spPr>
            <a:xfrm>
              <a:off x="2347358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87046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66942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096000" y="369095"/>
            <a:ext cx="10281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Juni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91" name="Text Placeholder 167"/>
          <p:cNvSpPr>
            <a:spLocks noGrp="1"/>
          </p:cNvSpPr>
          <p:nvPr>
            <p:ph type="body" sz="quarter" idx="21"/>
          </p:nvPr>
        </p:nvSpPr>
        <p:spPr>
          <a:xfrm>
            <a:off x="574960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2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3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4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5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2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27318301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ly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4417408"/>
            <a:chOff x="1219200" y="1521619"/>
            <a:chExt cx="7559040" cy="4417408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3534611"/>
              <a:chOff x="7713829" y="1524000"/>
              <a:chExt cx="0" cy="3534611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2359819"/>
              <a:ext cx="0" cy="2696411"/>
              <a:chOff x="7713829" y="2362200"/>
              <a:chExt cx="0" cy="2696411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2359819"/>
              <a:ext cx="0" cy="2696411"/>
              <a:chOff x="7713829" y="2362200"/>
              <a:chExt cx="0" cy="2696411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2359819"/>
              <a:ext cx="0" cy="2696411"/>
              <a:chOff x="7713829" y="2362200"/>
              <a:chExt cx="0" cy="2696411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2696411"/>
              <a:chOff x="7713829" y="2362200"/>
              <a:chExt cx="0" cy="2696411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3534611"/>
              <a:chOff x="7713829" y="2362200"/>
              <a:chExt cx="0" cy="3534611"/>
            </a:xfrm>
          </p:grpSpPr>
          <p:cxnSp>
            <p:nvCxnSpPr>
              <p:cNvPr id="102" name="Straight Connector 101"/>
              <p:cNvCxnSpPr/>
              <p:nvPr/>
            </p:nvCxnSpPr>
            <p:spPr>
              <a:xfrm>
                <a:off x="7713829" y="5715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3534611"/>
              <a:chOff x="7713829" y="2362200"/>
              <a:chExt cx="0" cy="3534611"/>
            </a:xfrm>
          </p:grpSpPr>
          <p:cxnSp>
            <p:nvCxnSpPr>
              <p:cNvPr id="109" name="Straight Connector 108"/>
              <p:cNvCxnSpPr/>
              <p:nvPr/>
            </p:nvCxnSpPr>
            <p:spPr>
              <a:xfrm>
                <a:off x="7713829" y="5715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50715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587046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66694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746840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1267462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347358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3352800"/>
              <a:chOff x="1234440" y="2362200"/>
              <a:chExt cx="7543800" cy="33528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1234440" y="57150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10400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59321" y="369095"/>
            <a:ext cx="9519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Juli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8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9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0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1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2" name="Text Placeholder 167"/>
          <p:cNvSpPr>
            <a:spLocks noGrp="1"/>
          </p:cNvSpPr>
          <p:nvPr>
            <p:ph type="body" sz="quarter" idx="44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3" name="Text Placeholder 167"/>
          <p:cNvSpPr>
            <a:spLocks noGrp="1"/>
          </p:cNvSpPr>
          <p:nvPr>
            <p:ph type="body" sz="quarter" idx="45"/>
          </p:nvPr>
        </p:nvSpPr>
        <p:spPr>
          <a:xfrm>
            <a:off x="1433514" y="57380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304" name="Text Placeholder 167"/>
          <p:cNvSpPr>
            <a:spLocks noGrp="1"/>
          </p:cNvSpPr>
          <p:nvPr>
            <p:ph type="body" sz="quarter" idx="46"/>
          </p:nvPr>
        </p:nvSpPr>
        <p:spPr>
          <a:xfrm>
            <a:off x="2512536" y="57380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57" name="TextBox 156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sp>
        <p:nvSpPr>
          <p:cNvPr id="160" name="Rectangle 159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6771231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ugust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1" name="Straight Connector 160"/>
          <p:cNvCxnSpPr/>
          <p:nvPr/>
        </p:nvCxnSpPr>
        <p:spPr>
          <a:xfrm>
            <a:off x="5545990" y="48744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4466833" y="48744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 hidden="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0" y="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0" y="1714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0" y="34290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0" y="5143500"/>
              <a:ext cx="9144000" cy="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0" y="685800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9144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286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572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858000" y="0"/>
              <a:ext cx="0" cy="6858000"/>
            </a:xfrm>
            <a:prstGeom prst="line">
              <a:avLst/>
            </a:prstGeom>
            <a:ln w="190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143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3429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15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80010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1714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000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6286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72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571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2857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5143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7429500" y="0"/>
              <a:ext cx="0" cy="685800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0" y="857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0" y="2571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0" y="42862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0" y="6000750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0" y="1285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0" y="3000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0" y="47148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0" y="642937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0" y="428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0" y="2143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0" y="38576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0" y="5572125"/>
              <a:ext cx="9144000" cy="0"/>
            </a:xfrm>
            <a:prstGeom prst="line">
              <a:avLst/>
            </a:prstGeom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8858250" y="0"/>
              <a:ext cx="0" cy="685800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0" y="6643688"/>
              <a:ext cx="91440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Group 158"/>
          <p:cNvGrpSpPr/>
          <p:nvPr/>
        </p:nvGrpSpPr>
        <p:grpSpPr>
          <a:xfrm>
            <a:off x="1219200" y="1521619"/>
            <a:ext cx="7559040" cy="4417408"/>
            <a:chOff x="1219200" y="1521619"/>
            <a:chExt cx="7559040" cy="4417408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/>
            <p:cNvGrpSpPr/>
            <p:nvPr/>
          </p:nvGrpSpPr>
          <p:grpSpPr>
            <a:xfrm>
              <a:off x="7704303" y="1521619"/>
              <a:ext cx="0" cy="2696411"/>
              <a:chOff x="7713829" y="1524000"/>
              <a:chExt cx="0" cy="2696411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6625147" y="1521619"/>
              <a:ext cx="0" cy="2696411"/>
              <a:chOff x="7713829" y="1524000"/>
              <a:chExt cx="0" cy="2696411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5545990" y="1521619"/>
              <a:ext cx="0" cy="2696411"/>
              <a:chOff x="7713829" y="1524000"/>
              <a:chExt cx="0" cy="2696411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466833" y="1521619"/>
              <a:ext cx="0" cy="2696411"/>
              <a:chOff x="7713829" y="1524000"/>
              <a:chExt cx="0" cy="2696411"/>
            </a:xfrm>
          </p:grpSpPr>
          <p:cxnSp>
            <p:nvCxnSpPr>
              <p:cNvPr id="90" name="Straight Connector 89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7713829" y="15240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3387676" y="2359819"/>
              <a:ext cx="0" cy="1858211"/>
              <a:chOff x="7713829" y="2362200"/>
              <a:chExt cx="0" cy="1858211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2308519" y="2359819"/>
              <a:ext cx="0" cy="2696411"/>
              <a:chOff x="7713829" y="2362200"/>
              <a:chExt cx="0" cy="2696411"/>
            </a:xfrm>
          </p:grpSpPr>
          <p:cxnSp>
            <p:nvCxnSpPr>
              <p:cNvPr id="103" name="Straight Connector 102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oup 107"/>
            <p:cNvGrpSpPr/>
            <p:nvPr/>
          </p:nvGrpSpPr>
          <p:grpSpPr>
            <a:xfrm>
              <a:off x="1226981" y="2359819"/>
              <a:ext cx="0" cy="2696411"/>
              <a:chOff x="7713829" y="2362200"/>
              <a:chExt cx="0" cy="2696411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>
                <a:off x="7713829" y="48768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7713829" y="32004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7713829" y="23622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7713829" y="4038600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TextBox 118"/>
            <p:cNvSpPr txBox="1"/>
            <p:nvPr/>
          </p:nvSpPr>
          <p:spPr>
            <a:xfrm>
              <a:off x="450715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587046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666942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4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6840" y="15239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19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20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21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22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23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24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25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26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27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28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1267462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347358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3427254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507150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587046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6666942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7746840" y="5723583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defTabSz="914400">
                <a:buNone/>
              </a:pPr>
              <a:r>
                <a:rPr lang="sv-SE" sz="14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 </a:t>
              </a:r>
              <a:endParaRPr lang="sv-SE" sz="14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19200" y="2362200"/>
              <a:ext cx="7543800" cy="2514600"/>
              <a:chOff x="1234440" y="2362200"/>
              <a:chExt cx="7543800" cy="2514600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234440" y="23622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234440" y="32004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234440" y="40386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34440" y="4876800"/>
                <a:ext cx="7543800" cy="0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TextBox 44"/>
          <p:cNvSpPr txBox="1"/>
          <p:nvPr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defTabSz="914400">
              <a:buNone/>
            </a:pPr>
            <a:r>
              <a:rPr lang="sv-SE" sz="5400" b="0" i="0" cap="small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2012</a:t>
            </a:r>
            <a:endParaRPr lang="sv-SE" sz="5400" b="0" i="0" cap="small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10200" y="369095"/>
            <a:ext cx="1713963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algn="l" defTabSz="914400">
              <a:buNone/>
            </a:pPr>
            <a:r>
              <a:rPr lang="sv-SE" sz="4800" b="0" i="0" noProof="1" smtClean="0">
                <a:latin typeface="Gill Sans MT Condensed" pitchFamily="34" charset="0"/>
                <a:ea typeface="+mn-ea"/>
                <a:cs typeface="+mn-cs"/>
              </a:rPr>
              <a:t>Augusti</a:t>
            </a:r>
            <a:endParaRPr lang="sv-SE" sz="4800" b="0" i="0" noProof="1">
              <a:latin typeface="Gill Sans MT Condensed" pitchFamily="34" charset="0"/>
              <a:ea typeface="+mn-ea"/>
              <a:cs typeface="+mn-cs"/>
            </a:endParaRPr>
          </a:p>
        </p:txBody>
      </p:sp>
      <p:sp>
        <p:nvSpPr>
          <p:cNvPr id="182" name="Text Placeholder 167"/>
          <p:cNvSpPr>
            <a:spLocks noGrp="1"/>
          </p:cNvSpPr>
          <p:nvPr>
            <p:ph type="body" sz="quarter" idx="41"/>
          </p:nvPr>
        </p:nvSpPr>
        <p:spPr>
          <a:xfrm>
            <a:off x="3591557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0" name="Text Placeholder 167"/>
          <p:cNvSpPr>
            <a:spLocks noGrp="1"/>
          </p:cNvSpPr>
          <p:nvPr>
            <p:ph type="body" sz="quarter" idx="20"/>
          </p:nvPr>
        </p:nvSpPr>
        <p:spPr>
          <a:xfrm>
            <a:off x="4670579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1" name="Text Placeholder 167"/>
          <p:cNvSpPr>
            <a:spLocks noGrp="1"/>
          </p:cNvSpPr>
          <p:nvPr>
            <p:ph type="body" sz="quarter" idx="21"/>
          </p:nvPr>
        </p:nvSpPr>
        <p:spPr>
          <a:xfrm>
            <a:off x="5749600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92" name="Text Placeholder 167"/>
          <p:cNvSpPr>
            <a:spLocks noGrp="1"/>
          </p:cNvSpPr>
          <p:nvPr>
            <p:ph type="body" sz="quarter" idx="22"/>
          </p:nvPr>
        </p:nvSpPr>
        <p:spPr>
          <a:xfrm>
            <a:off x="6828621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1" name="Text Placeholder 167"/>
          <p:cNvSpPr>
            <a:spLocks noGrp="1"/>
          </p:cNvSpPr>
          <p:nvPr>
            <p:ph type="body" sz="quarter" idx="23"/>
          </p:nvPr>
        </p:nvSpPr>
        <p:spPr>
          <a:xfrm>
            <a:off x="7907643" y="153828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8" name="Text Placeholder 167"/>
          <p:cNvSpPr>
            <a:spLocks noGrp="1"/>
          </p:cNvSpPr>
          <p:nvPr>
            <p:ph type="body" sz="quarter" idx="10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69" name="Text Placeholder 167"/>
          <p:cNvSpPr>
            <a:spLocks noGrp="1"/>
          </p:cNvSpPr>
          <p:nvPr>
            <p:ph type="body" sz="quarter" idx="1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0" name="Text Placeholder 167"/>
          <p:cNvSpPr>
            <a:spLocks noGrp="1"/>
          </p:cNvSpPr>
          <p:nvPr>
            <p:ph type="body" sz="quarter" idx="12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1" name="Text Placeholder 167"/>
          <p:cNvSpPr>
            <a:spLocks noGrp="1"/>
          </p:cNvSpPr>
          <p:nvPr>
            <p:ph type="body" sz="quarter" idx="13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2" name="Text Placeholder 167"/>
          <p:cNvSpPr>
            <a:spLocks noGrp="1"/>
          </p:cNvSpPr>
          <p:nvPr>
            <p:ph type="body" sz="quarter" idx="14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3" name="Text Placeholder 167"/>
          <p:cNvSpPr>
            <a:spLocks noGrp="1"/>
          </p:cNvSpPr>
          <p:nvPr>
            <p:ph type="body" sz="quarter" idx="15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74" name="Text Placeholder 167"/>
          <p:cNvSpPr>
            <a:spLocks noGrp="1"/>
          </p:cNvSpPr>
          <p:nvPr>
            <p:ph type="body" sz="quarter" idx="16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2" name="Text Placeholder 167"/>
          <p:cNvSpPr>
            <a:spLocks noGrp="1"/>
          </p:cNvSpPr>
          <p:nvPr>
            <p:ph type="body" sz="quarter" idx="24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3" name="Text Placeholder 167"/>
          <p:cNvSpPr>
            <a:spLocks noGrp="1"/>
          </p:cNvSpPr>
          <p:nvPr>
            <p:ph type="body" sz="quarter" idx="25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4" name="Text Placeholder 167"/>
          <p:cNvSpPr>
            <a:spLocks noGrp="1"/>
          </p:cNvSpPr>
          <p:nvPr>
            <p:ph type="body" sz="quarter" idx="26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5" name="Text Placeholder 167"/>
          <p:cNvSpPr>
            <a:spLocks noGrp="1"/>
          </p:cNvSpPr>
          <p:nvPr>
            <p:ph type="body" sz="quarter" idx="27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6" name="Text Placeholder 167"/>
          <p:cNvSpPr>
            <a:spLocks noGrp="1"/>
          </p:cNvSpPr>
          <p:nvPr>
            <p:ph type="body" sz="quarter" idx="28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7" name="Text Placeholder 167"/>
          <p:cNvSpPr>
            <a:spLocks noGrp="1"/>
          </p:cNvSpPr>
          <p:nvPr>
            <p:ph type="body" sz="quarter" idx="29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8" name="Text Placeholder 167"/>
          <p:cNvSpPr>
            <a:spLocks noGrp="1"/>
          </p:cNvSpPr>
          <p:nvPr>
            <p:ph type="body" sz="quarter" idx="30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89" name="Text Placeholder 167"/>
          <p:cNvSpPr>
            <a:spLocks noGrp="1"/>
          </p:cNvSpPr>
          <p:nvPr>
            <p:ph type="body" sz="quarter" idx="3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0" name="Text Placeholder 167"/>
          <p:cNvSpPr>
            <a:spLocks noGrp="1"/>
          </p:cNvSpPr>
          <p:nvPr>
            <p:ph type="body" sz="quarter" idx="32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1" name="Text Placeholder 167"/>
          <p:cNvSpPr>
            <a:spLocks noGrp="1"/>
          </p:cNvSpPr>
          <p:nvPr>
            <p:ph type="body" sz="quarter" idx="33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2" name="Text Placeholder 167"/>
          <p:cNvSpPr>
            <a:spLocks noGrp="1"/>
          </p:cNvSpPr>
          <p:nvPr>
            <p:ph type="body" sz="quarter" idx="34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3" name="Text Placeholder 167"/>
          <p:cNvSpPr>
            <a:spLocks noGrp="1"/>
          </p:cNvSpPr>
          <p:nvPr>
            <p:ph type="body" sz="quarter" idx="35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4" name="Text Placeholder 167"/>
          <p:cNvSpPr>
            <a:spLocks noGrp="1"/>
          </p:cNvSpPr>
          <p:nvPr>
            <p:ph type="body" sz="quarter" idx="36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5" name="Text Placeholder 167"/>
          <p:cNvSpPr>
            <a:spLocks noGrp="1"/>
          </p:cNvSpPr>
          <p:nvPr>
            <p:ph type="body" sz="quarter" idx="37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6" name="Text Placeholder 167"/>
          <p:cNvSpPr>
            <a:spLocks noGrp="1"/>
          </p:cNvSpPr>
          <p:nvPr>
            <p:ph type="body" sz="quarter" idx="38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297" name="Text Placeholder 167"/>
          <p:cNvSpPr>
            <a:spLocks noGrp="1"/>
          </p:cNvSpPr>
          <p:nvPr>
            <p:ph type="body" sz="quarter" idx="39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77" name="Text Placeholder 167"/>
          <p:cNvSpPr>
            <a:spLocks noGrp="1"/>
          </p:cNvSpPr>
          <p:nvPr>
            <p:ph type="body" sz="quarter" idx="40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grpSp>
        <p:nvGrpSpPr>
          <p:cNvPr id="167" name="Group 166"/>
          <p:cNvGrpSpPr/>
          <p:nvPr/>
        </p:nvGrpSpPr>
        <p:grpSpPr>
          <a:xfrm>
            <a:off x="1265855" y="1160708"/>
            <a:ext cx="7492116" cy="318681"/>
            <a:chOff x="10251098" y="1160708"/>
            <a:chExt cx="7492116" cy="318681"/>
          </a:xfrm>
        </p:grpSpPr>
        <p:sp>
          <p:nvSpPr>
            <p:cNvPr id="169" name="TextBox 168"/>
            <p:cNvSpPr txBox="1"/>
            <p:nvPr/>
          </p:nvSpPr>
          <p:spPr>
            <a:xfrm>
              <a:off x="1668714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söndag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1025109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måndag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1327094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tisdag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2403090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onsdag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3479086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torsdag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14555082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fredag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15631078" y="1160708"/>
              <a:ext cx="1056068" cy="318681"/>
            </a:xfrm>
            <a:prstGeom prst="rect">
              <a:avLst/>
            </a:prstGeom>
            <a:noFill/>
          </p:spPr>
          <p:txBody>
            <a:bodyPr wrap="none" lIns="0" tIns="0" rIns="0" bIns="0" rtlCol="0" anchor="b" anchorCtr="0">
              <a:noAutofit/>
            </a:bodyPr>
            <a:lstStyle/>
            <a:p>
              <a:pPr algn="ctr" defTabSz="914400">
                <a:buNone/>
              </a:pPr>
              <a:r>
                <a:rPr lang="sv-SE" sz="1600" b="0" i="0" noProof="1" smtClean="0">
                  <a:solidFill>
                    <a:srgbClr val="58B4FB"/>
                  </a:solidFill>
                  <a:latin typeface="Gill Sans MT Condensed"/>
                  <a:ea typeface="+mn-ea"/>
                  <a:cs typeface="+mn-cs"/>
                </a:rPr>
                <a:t>lördag</a:t>
              </a:r>
              <a:endParaRPr lang="sv-SE" sz="1600" b="0" i="0" noProof="1">
                <a:solidFill>
                  <a:srgbClr val="58B4FB"/>
                </a:solidFill>
                <a:latin typeface="Gill Sans MT Condensed"/>
                <a:ea typeface="+mn-ea"/>
                <a:cs typeface="+mn-cs"/>
              </a:endParaRPr>
            </a:p>
          </p:txBody>
        </p:sp>
      </p:grpSp>
      <p:sp>
        <p:nvSpPr>
          <p:cNvPr id="176" name="TextBox 175"/>
          <p:cNvSpPr txBox="1"/>
          <p:nvPr/>
        </p:nvSpPr>
        <p:spPr>
          <a:xfrm>
            <a:off x="3427254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29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cxnSp>
        <p:nvCxnSpPr>
          <p:cNvPr id="178" name="Straight Connector 177"/>
          <p:cNvCxnSpPr/>
          <p:nvPr/>
        </p:nvCxnSpPr>
        <p:spPr>
          <a:xfrm>
            <a:off x="3387676" y="48744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>
            <a:off x="3387676" y="1521619"/>
            <a:ext cx="0" cy="181811"/>
          </a:xfrm>
          <a:prstGeom prst="line">
            <a:avLst/>
          </a:prstGeom>
          <a:ln w="158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3427254" y="152399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30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defTabSz="914400">
              <a:buNone/>
            </a:pPr>
            <a:r>
              <a:rPr lang="sv-SE" sz="1400" b="0" i="0" noProof="1" smtClean="0">
                <a:solidFill>
                  <a:srgbClr val="58B4FB"/>
                </a:solidFill>
                <a:latin typeface="Gill Sans MT Condensed"/>
                <a:ea typeface="+mn-ea"/>
                <a:cs typeface="+mn-cs"/>
              </a:rPr>
              <a:t>31</a:t>
            </a:r>
            <a:endParaRPr lang="sv-SE" sz="1400" b="0" i="0" noProof="1">
              <a:solidFill>
                <a:srgbClr val="58B4FB"/>
              </a:solidFill>
              <a:latin typeface="Gill Sans MT Condensed"/>
              <a:ea typeface="+mn-ea"/>
              <a:cs typeface="+mn-cs"/>
            </a:endParaRPr>
          </a:p>
        </p:txBody>
      </p:sp>
      <p:sp>
        <p:nvSpPr>
          <p:cNvPr id="164" name="Text Placeholder 167"/>
          <p:cNvSpPr>
            <a:spLocks noGrp="1"/>
          </p:cNvSpPr>
          <p:nvPr>
            <p:ph type="body" sz="quarter" idx="42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5" name="Text Placeholder 167"/>
          <p:cNvSpPr>
            <a:spLocks noGrp="1"/>
          </p:cNvSpPr>
          <p:nvPr>
            <p:ph type="body" sz="quarter" idx="43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/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/>
            <a:r>
              <a:rPr lang="sv-SE" noProof="1" smtClean="0"/>
              <a:t>Klicka här för att ändra format på bakgrundstexten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8473873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 bwMode="hidden">
          <a:xfrm>
            <a:off x="1143000" y="-1"/>
            <a:ext cx="8000999" cy="1507340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5"/>
          <p:cNvSpPr/>
          <p:nvPr/>
        </p:nvSpPr>
        <p:spPr bwMode="hidden">
          <a:xfrm>
            <a:off x="1143000" y="1524000"/>
            <a:ext cx="7726680" cy="5119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ectangle 46"/>
          <p:cNvSpPr/>
          <p:nvPr/>
        </p:nvSpPr>
        <p:spPr bwMode="hidden">
          <a:xfrm>
            <a:off x="1143000" y="1081823"/>
            <a:ext cx="8001000" cy="4480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94861"/>
            <a:ext cx="7034844" cy="1143000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lvl="0"/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600200"/>
            <a:ext cx="75438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781800" y="6356351"/>
            <a:ext cx="8382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ADEA5D6-46D4-4CCD-ADA6-287EEBA63AD5}" type="datetimeFigureOut">
              <a:rPr/>
              <a:pPr/>
              <a:t>12/9/2011</a:t>
            </a:fld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1"/>
            <a:ext cx="53340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6356351"/>
            <a:ext cx="9144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9E513D3-5634-4029-9D8A-10D34CC19BA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24658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58" r:id="rId2"/>
    <p:sldLayoutId id="2147483659" r:id="rId3"/>
    <p:sldLayoutId id="2147483660" r:id="rId4"/>
    <p:sldLayoutId id="2147483673" r:id="rId5"/>
    <p:sldLayoutId id="2147483662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71" r:id="rId14"/>
    <p:sldLayoutId id="2147483672" r:id="rId15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65000"/>
        </a:lnSpc>
        <a:spcBef>
          <a:spcPct val="0"/>
        </a:spcBef>
        <a:buNone/>
        <a:defRPr sz="4800" kern="1200" cap="small" spc="300">
          <a:solidFill>
            <a:schemeClr val="bg1"/>
          </a:solidFill>
          <a:latin typeface="Gill Sans MT Condensed" pitchFamily="34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85000"/>
        </a:lnSpc>
        <a:spcBef>
          <a:spcPts val="1200"/>
        </a:spcBef>
        <a:buClr>
          <a:schemeClr val="tx2"/>
        </a:buClr>
        <a:buSzPct val="80000"/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0" indent="0" algn="l" defTabSz="914400">
              <a:lnSpc>
                <a:spcPct val="80000"/>
              </a:lnSpc>
              <a:spcBef>
                <a:spcPts val="1200"/>
              </a:spcBef>
              <a:buNone/>
            </a:pPr>
            <a:r>
              <a:rPr lang="sv-SE" sz="1100" b="0" i="0" noProof="1" smtClean="0">
                <a:solidFill>
                  <a:srgbClr val="3A7BA7"/>
                </a:solidFill>
                <a:latin typeface="Gill Sans MT"/>
                <a:ea typeface="+mn-ea"/>
                <a:cs typeface="+mn-cs"/>
              </a:rPr>
              <a:t>Ange möten och händelser för vilken dag som helst</a:t>
            </a:r>
            <a:endParaRPr lang="sv-SE" sz="1100" b="0" i="0" noProof="1">
              <a:solidFill>
                <a:srgbClr val="3A7BA7"/>
              </a:solidFill>
              <a:latin typeface="Gill Sans MT"/>
              <a:ea typeface="+mn-ea"/>
              <a:cs typeface="+mn-cs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17825139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Placeholder 62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9222259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Placeholder 3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5717854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3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1602828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Placeholder 57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10837608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noProof="1" smtClean="0"/>
              <a:t>Träning i Götene kl 19-21:15</a:t>
            </a:r>
            <a:endParaRPr lang="sv-S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noProof="1" smtClean="0"/>
              <a:t>Träning i Götene kl 18:45-20: 15</a:t>
            </a:r>
            <a:endParaRPr lang="sv-SE" noProof="1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noProof="1" smtClean="0"/>
              <a:t>Träningsmatch kl 08:15 julaBK</a:t>
            </a:r>
            <a:endParaRPr lang="sv-SE" noProof="1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sv-SE" noProof="1" smtClean="0"/>
              <a:t>Träning i Götene kl 19-21:15</a:t>
            </a:r>
            <a:endParaRPr lang="sv-SE" noProof="1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sv-SE" noProof="1" smtClean="0"/>
              <a:t>Träning i Götene kl 18:45-20:15</a:t>
            </a:r>
            <a:endParaRPr lang="sv-SE" noProof="1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sv-SE" noProof="1" smtClean="0"/>
              <a:t>Träningsmatch i Götene kl14 Trollhättan bois</a:t>
            </a:r>
            <a:endParaRPr lang="sv-SE" noProof="1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sv-SE" noProof="1" smtClean="0"/>
              <a:t>Träning i Götene kl 19-21:15</a:t>
            </a:r>
            <a:endParaRPr lang="sv-SE" noProof="1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sv-SE" noProof="1" smtClean="0"/>
              <a:t>Träning i Götene kl 18:45-20:15</a:t>
            </a:r>
            <a:endParaRPr lang="sv-SE" noProof="1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sv-SE" noProof="1" smtClean="0"/>
              <a:t>Träningsmatch i Götene kl 14 Falköpings FK</a:t>
            </a:r>
            <a:endParaRPr lang="sv-SE" noProof="1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sv-SE" noProof="1" smtClean="0"/>
              <a:t>Träning i Götene kl 19-21:15</a:t>
            </a:r>
          </a:p>
          <a:p>
            <a:endParaRPr lang="sv-SE" noProof="1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sv-SE" noProof="1" smtClean="0"/>
              <a:t>Träninsläger i Danmark</a:t>
            </a:r>
            <a:endParaRPr lang="sv-SE" noProof="1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sv-SE" noProof="1" smtClean="0"/>
              <a:t>Träningsläger i Danmark</a:t>
            </a:r>
            <a:endParaRPr lang="sv-SE" noProof="1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sv-SE" noProof="1" smtClean="0"/>
              <a:t>Träningsläger i Danmark</a:t>
            </a:r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27039137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Placeholder 3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sv-SE" noProof="1" smtClean="0"/>
              <a:t>Träningsläger i Danmark</a:t>
            </a:r>
            <a:endParaRPr lang="sv-SE" noProof="1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noProof="1" smtClean="0"/>
              <a:t>Träning sörbo kl 18-19:30</a:t>
            </a:r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noProof="1" smtClean="0"/>
              <a:t>Träning sörbo kl 18-19:30</a:t>
            </a:r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noProof="1" smtClean="0"/>
              <a:t>Långfredag</a:t>
            </a:r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noProof="1" smtClean="0"/>
              <a:t>Påskafton</a:t>
            </a:r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noProof="1" smtClean="0"/>
              <a:t>Påskdagen </a:t>
            </a:r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sv-SE" noProof="1" smtClean="0"/>
              <a:t>Annandagpåsk</a:t>
            </a:r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sv-SE" noProof="1" smtClean="0"/>
              <a:t>Träning  sörbo kl18-19:30</a:t>
            </a:r>
          </a:p>
          <a:p>
            <a:endParaRPr lang="sv-SE" noProof="1" smtClean="0"/>
          </a:p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sv-SE" noProof="1" smtClean="0"/>
              <a:t>Träning sörbo kl 18-19:30</a:t>
            </a:r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sv-SE" noProof="1" smtClean="0"/>
              <a:t>Träningsmatch sörbo kl11  Borgstena </a:t>
            </a:r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v-SE" noProof="1" smtClean="0"/>
              <a:t>Träning sörbo kl 18-19:30</a:t>
            </a:r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sv-SE" noProof="1" smtClean="0"/>
              <a:t>Träning sörbo kl 18-19:30</a:t>
            </a:r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sv-SE" noProof="1" smtClean="0"/>
              <a:t>Träningsmatc sörbo kl? Björsäters IF</a:t>
            </a:r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sv-SE" noProof="1" smtClean="0"/>
              <a:t>Träning sörbo kl18-19:30</a:t>
            </a:r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sv-SE" noProof="1" smtClean="0"/>
              <a:t>Träning sörbo kl 18-19:30</a:t>
            </a:r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sv-SE" noProof="1" smtClean="0"/>
              <a:t>Seriepremiär sörbo kl 15 Saleby/Järpås</a:t>
            </a:r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2813938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4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sv-SE" noProof="1" smtClean="0"/>
              <a:t>Match borta mot Rackeby kl 17</a:t>
            </a:r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noProof="1" smtClean="0"/>
              <a:t>Träning sörbo kl18:30-20</a:t>
            </a:r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noProof="1" smtClean="0"/>
              <a:t>Träning sörbo kl 18:30-</a:t>
            </a:r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noProof="1" smtClean="0"/>
              <a:t>Match hemma mot kållandsö kl15</a:t>
            </a:r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sv-SE" noProof="1" smtClean="0"/>
              <a:t>Match  borta mot Jula kl 16</a:t>
            </a:r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sv-SE" noProof="1" smtClean="0"/>
              <a:t>Match hemma mot mellby kl17</a:t>
            </a:r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sv-SE" noProof="1" smtClean="0"/>
              <a:t>Match borta mot björsäter kl 19</a:t>
            </a:r>
            <a:endParaRPr lang="sv-SE" noProof="1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36787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Placeholder 3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sv-SE" noProof="1" smtClean="0"/>
              <a:t>Match hemma mot tidavad kl15</a:t>
            </a:r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sv-SE" noProof="1" smtClean="0"/>
              <a:t>Träning sörbo kl 185:30-20</a:t>
            </a:r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sv-SE" noProof="1" smtClean="0"/>
              <a:t>Match hemma mot tymer/Lerdala kl 15</a:t>
            </a:r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sv-SE" noProof="1" smtClean="0"/>
              <a:t>Match borta mot råda kl19</a:t>
            </a:r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sv-SE" noProof="1" smtClean="0"/>
              <a:t>Midsommarafton</a:t>
            </a:r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37965809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3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sv-SE" noProof="1" smtClean="0"/>
              <a:t>Match borta mot Saleby/Järpås kl 17</a:t>
            </a:r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L</a:t>
            </a:r>
            <a:endParaRPr lang="sv-SE" sz="2400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E</a:t>
            </a:r>
            <a:endParaRPr lang="sv-SE" sz="2400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D</a:t>
            </a:r>
            <a:endParaRPr lang="sv-SE" sz="2400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I</a:t>
            </a:r>
            <a:endParaRPr lang="sv-SE" sz="2400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G</a:t>
            </a:r>
            <a:endParaRPr lang="sv-SE" sz="2400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T</a:t>
            </a:r>
            <a:endParaRPr lang="sv-SE" sz="2400" noProof="1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L</a:t>
            </a:r>
            <a:endParaRPr lang="sv-SE" sz="2400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E</a:t>
            </a:r>
            <a:endParaRPr lang="sv-SE" sz="2400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6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D</a:t>
            </a:r>
            <a:endParaRPr lang="sv-SE" sz="2400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I</a:t>
            </a:r>
            <a:endParaRPr lang="sv-SE" sz="2400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8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G</a:t>
            </a:r>
            <a:endParaRPr lang="sv-SE" sz="2400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9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T</a:t>
            </a:r>
            <a:endParaRPr lang="sv-SE" sz="2400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L</a:t>
            </a:r>
            <a:endParaRPr lang="sv-SE" sz="2400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2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E</a:t>
            </a:r>
            <a:endParaRPr lang="sv-SE" sz="2400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3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D</a:t>
            </a:r>
            <a:endParaRPr lang="sv-SE" sz="2400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4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I</a:t>
            </a:r>
            <a:endParaRPr lang="sv-SE" sz="2400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5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G</a:t>
            </a:r>
            <a:endParaRPr lang="sv-SE" sz="2400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6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T</a:t>
            </a:r>
            <a:endParaRPr lang="sv-SE" sz="2400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8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L</a:t>
            </a:r>
            <a:endParaRPr lang="sv-SE" sz="2400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9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E</a:t>
            </a:r>
            <a:endParaRPr lang="sv-SE" sz="2400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40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D</a:t>
            </a:r>
            <a:endParaRPr lang="sv-SE" sz="2400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I</a:t>
            </a:r>
            <a:endParaRPr lang="sv-SE" sz="2400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42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G</a:t>
            </a:r>
            <a:endParaRPr lang="sv-SE" sz="2400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43"/>
          </p:nvPr>
        </p:nvSpPr>
        <p:spPr/>
        <p:txBody>
          <a:bodyPr>
            <a:normAutofit/>
          </a:bodyPr>
          <a:lstStyle/>
          <a:p>
            <a:r>
              <a:rPr lang="sv-SE" sz="2400" noProof="1" smtClean="0"/>
              <a:t>T</a:t>
            </a:r>
            <a:endParaRPr lang="sv-SE" sz="2400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11908909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 Placeholder 6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sv-SE" noProof="1" smtClean="0"/>
              <a:t>Match hemma mot  Rackeby kl 15</a:t>
            </a:r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noProof="1" smtClean="0"/>
              <a:t>Match borta mot Kållandsö kl 17</a:t>
            </a:r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sv-SE" noProof="1" smtClean="0"/>
              <a:t>Träniing sörbo kl 18:30-20</a:t>
            </a:r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v-SE" noProof="1" smtClean="0"/>
              <a:t>Match hemma mot Jula kl 18:30</a:t>
            </a:r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sv-SE" noProof="1" smtClean="0"/>
              <a:t>Match borta mot mellby kl 18:30 </a:t>
            </a:r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13263402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Placeholder 3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sv-SE" noProof="1" smtClean="0"/>
              <a:t>Match hemma mot Björsäter kl 17</a:t>
            </a:r>
            <a:endParaRPr lang="sv-SE" noProof="1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 noProof="1" smtClean="0"/>
              <a:t>Match borta mot Tidavad kl 17</a:t>
            </a:r>
            <a:endParaRPr lang="sv-SE" noProof="1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sv-SE" noProof="1" smtClean="0"/>
              <a:t>Match borta mot Tymer/Lerdala kl 14</a:t>
            </a:r>
            <a:endParaRPr lang="sv-SE" noProof="1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6" name="Text Placeholder 55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58" name="Text Placeholder 57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sv-SE" noProof="1" smtClean="0"/>
              <a:t>Träning sörbo kl 18:30-20</a:t>
            </a:r>
            <a:endParaRPr lang="sv-SE" noProof="1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 noProof="1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sv-SE" noProof="1" smtClean="0"/>
              <a:t>Match hemma mot Råda kl 15</a:t>
            </a:r>
            <a:endParaRPr lang="sv-SE" noProof="1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sv-SE" noProof="1"/>
          </a:p>
        </p:txBody>
      </p:sp>
    </p:spTree>
    <p:extLst>
      <p:ext uri="{BB962C8B-B14F-4D97-AF65-F5344CB8AC3E}">
        <p14:creationId xmlns="" xmlns:p14="http://schemas.microsoft.com/office/powerpoint/2010/main" val="8928680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801737">
  <a:themeElements>
    <a:clrScheme name="2012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2012 monthly calendar (Mon-Sun)">
      <a:majorFont>
        <a:latin typeface="Gill Sans MT Condensed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2012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2012 monthly calendar (Mon-Sun)">
      <a:majorFont>
        <a:latin typeface="Gill Sans MT Condensed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2012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2012 monthly calendar (Mon-Sun)">
      <a:majorFont>
        <a:latin typeface="Gill Sans MT Condensed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D37E511-30EB-436B-A50B-B95A6050B5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TS102801737</Template>
  <TotalTime>0</TotalTime>
  <Words>390</Words>
  <Application>Microsoft Office PowerPoint</Application>
  <PresentationFormat>Bildspel på skärmen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TS102801737</vt:lpstr>
      <vt:lpstr>Bild 1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2012-03-05T09:52:08Z</dcterms:created>
  <dcterms:modified xsi:type="dcterms:W3CDTF">2012-03-05T11:26:41Z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TC028017379991</vt:lpwstr>
  </property>
</Properties>
</file>