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0" r:id="rId7"/>
    <p:sldId id="262" r:id="rId8"/>
    <p:sldId id="264" r:id="rId9"/>
    <p:sldId id="263" r:id="rId10"/>
    <p:sldId id="265"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274"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2F94E5-46EF-3331-47EB-BD80EDECA81D}"/>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7211471F-626F-70BC-47B0-EA008B22BE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98EF23F-0DCC-7DEE-AB57-4899E119316E}"/>
              </a:ext>
            </a:extLst>
          </p:cNvPr>
          <p:cNvSpPr>
            <a:spLocks noGrp="1"/>
          </p:cNvSpPr>
          <p:nvPr>
            <p:ph type="dt" sz="half" idx="10"/>
          </p:nvPr>
        </p:nvSpPr>
        <p:spPr/>
        <p:txBody>
          <a:bodyPr/>
          <a:lstStyle/>
          <a:p>
            <a:fld id="{AD876726-0CEF-2E49-881A-85046178E56E}" type="datetimeFigureOut">
              <a:rPr lang="sv-SE" smtClean="0"/>
              <a:t>2024-04-18</a:t>
            </a:fld>
            <a:endParaRPr lang="sv-SE"/>
          </a:p>
        </p:txBody>
      </p:sp>
      <p:sp>
        <p:nvSpPr>
          <p:cNvPr id="5" name="Platshållare för sidfot 4">
            <a:extLst>
              <a:ext uri="{FF2B5EF4-FFF2-40B4-BE49-F238E27FC236}">
                <a16:creationId xmlns:a16="http://schemas.microsoft.com/office/drawing/2014/main" id="{39124F38-43AF-DECC-6487-D2DD1749A32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2F5E5E7-7C1F-655B-74B1-301FA3EE9DA5}"/>
              </a:ext>
            </a:extLst>
          </p:cNvPr>
          <p:cNvSpPr>
            <a:spLocks noGrp="1"/>
          </p:cNvSpPr>
          <p:nvPr>
            <p:ph type="sldNum" sz="quarter" idx="12"/>
          </p:nvPr>
        </p:nvSpPr>
        <p:spPr/>
        <p:txBody>
          <a:bodyPr/>
          <a:lstStyle/>
          <a:p>
            <a:fld id="{D97E1F3C-2FD8-3B49-BDA8-525E926A81F1}" type="slidenum">
              <a:rPr lang="sv-SE" smtClean="0"/>
              <a:t>‹#›</a:t>
            </a:fld>
            <a:endParaRPr lang="sv-SE"/>
          </a:p>
        </p:txBody>
      </p:sp>
    </p:spTree>
    <p:extLst>
      <p:ext uri="{BB962C8B-B14F-4D97-AF65-F5344CB8AC3E}">
        <p14:creationId xmlns:p14="http://schemas.microsoft.com/office/powerpoint/2010/main" val="4093953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6D61C4B-4F1A-E97D-36B4-FF23CF80E27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A398BEC-5718-4B95-D290-67FA276396DC}"/>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B74C66C-F390-4570-5F04-EC76BD085832}"/>
              </a:ext>
            </a:extLst>
          </p:cNvPr>
          <p:cNvSpPr>
            <a:spLocks noGrp="1"/>
          </p:cNvSpPr>
          <p:nvPr>
            <p:ph type="dt" sz="half" idx="10"/>
          </p:nvPr>
        </p:nvSpPr>
        <p:spPr/>
        <p:txBody>
          <a:bodyPr/>
          <a:lstStyle/>
          <a:p>
            <a:fld id="{AD876726-0CEF-2E49-881A-85046178E56E}" type="datetimeFigureOut">
              <a:rPr lang="sv-SE" smtClean="0"/>
              <a:t>2024-04-18</a:t>
            </a:fld>
            <a:endParaRPr lang="sv-SE"/>
          </a:p>
        </p:txBody>
      </p:sp>
      <p:sp>
        <p:nvSpPr>
          <p:cNvPr id="5" name="Platshållare för sidfot 4">
            <a:extLst>
              <a:ext uri="{FF2B5EF4-FFF2-40B4-BE49-F238E27FC236}">
                <a16:creationId xmlns:a16="http://schemas.microsoft.com/office/drawing/2014/main" id="{3B604D07-155F-7C04-970C-641277731CC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C70E99B-E075-8B33-A1EF-3B4B4DE61CE6}"/>
              </a:ext>
            </a:extLst>
          </p:cNvPr>
          <p:cNvSpPr>
            <a:spLocks noGrp="1"/>
          </p:cNvSpPr>
          <p:nvPr>
            <p:ph type="sldNum" sz="quarter" idx="12"/>
          </p:nvPr>
        </p:nvSpPr>
        <p:spPr/>
        <p:txBody>
          <a:bodyPr/>
          <a:lstStyle/>
          <a:p>
            <a:fld id="{D97E1F3C-2FD8-3B49-BDA8-525E926A81F1}" type="slidenum">
              <a:rPr lang="sv-SE" smtClean="0"/>
              <a:t>‹#›</a:t>
            </a:fld>
            <a:endParaRPr lang="sv-SE"/>
          </a:p>
        </p:txBody>
      </p:sp>
    </p:spTree>
    <p:extLst>
      <p:ext uri="{BB962C8B-B14F-4D97-AF65-F5344CB8AC3E}">
        <p14:creationId xmlns:p14="http://schemas.microsoft.com/office/powerpoint/2010/main" val="1711509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7E5D0854-9836-84EC-DF13-0EEDB0B3A1FC}"/>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C1B0A77-F73B-A246-1CE3-744A143F81EA}"/>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29C3D63-FC4D-719C-169A-541555C15842}"/>
              </a:ext>
            </a:extLst>
          </p:cNvPr>
          <p:cNvSpPr>
            <a:spLocks noGrp="1"/>
          </p:cNvSpPr>
          <p:nvPr>
            <p:ph type="dt" sz="half" idx="10"/>
          </p:nvPr>
        </p:nvSpPr>
        <p:spPr/>
        <p:txBody>
          <a:bodyPr/>
          <a:lstStyle/>
          <a:p>
            <a:fld id="{AD876726-0CEF-2E49-881A-85046178E56E}" type="datetimeFigureOut">
              <a:rPr lang="sv-SE" smtClean="0"/>
              <a:t>2024-04-18</a:t>
            </a:fld>
            <a:endParaRPr lang="sv-SE"/>
          </a:p>
        </p:txBody>
      </p:sp>
      <p:sp>
        <p:nvSpPr>
          <p:cNvPr id="5" name="Platshållare för sidfot 4">
            <a:extLst>
              <a:ext uri="{FF2B5EF4-FFF2-40B4-BE49-F238E27FC236}">
                <a16:creationId xmlns:a16="http://schemas.microsoft.com/office/drawing/2014/main" id="{C8D3DEF7-3BCD-B399-0BF2-7C3263E9EBC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B6EC742-A89D-30CB-922A-EB63C0F8DEB3}"/>
              </a:ext>
            </a:extLst>
          </p:cNvPr>
          <p:cNvSpPr>
            <a:spLocks noGrp="1"/>
          </p:cNvSpPr>
          <p:nvPr>
            <p:ph type="sldNum" sz="quarter" idx="12"/>
          </p:nvPr>
        </p:nvSpPr>
        <p:spPr/>
        <p:txBody>
          <a:bodyPr/>
          <a:lstStyle/>
          <a:p>
            <a:fld id="{D97E1F3C-2FD8-3B49-BDA8-525E926A81F1}" type="slidenum">
              <a:rPr lang="sv-SE" smtClean="0"/>
              <a:t>‹#›</a:t>
            </a:fld>
            <a:endParaRPr lang="sv-SE"/>
          </a:p>
        </p:txBody>
      </p:sp>
    </p:spTree>
    <p:extLst>
      <p:ext uri="{BB962C8B-B14F-4D97-AF65-F5344CB8AC3E}">
        <p14:creationId xmlns:p14="http://schemas.microsoft.com/office/powerpoint/2010/main" val="1878353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8DFA3A-1290-A7AE-E0FF-12FE2AAF1CB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FA50D6F-46B8-206A-2853-28FA226D2269}"/>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06C96B1-9636-7F69-B527-01BA8254C279}"/>
              </a:ext>
            </a:extLst>
          </p:cNvPr>
          <p:cNvSpPr>
            <a:spLocks noGrp="1"/>
          </p:cNvSpPr>
          <p:nvPr>
            <p:ph type="dt" sz="half" idx="10"/>
          </p:nvPr>
        </p:nvSpPr>
        <p:spPr/>
        <p:txBody>
          <a:bodyPr/>
          <a:lstStyle/>
          <a:p>
            <a:fld id="{AD876726-0CEF-2E49-881A-85046178E56E}" type="datetimeFigureOut">
              <a:rPr lang="sv-SE" smtClean="0"/>
              <a:t>2024-04-18</a:t>
            </a:fld>
            <a:endParaRPr lang="sv-SE"/>
          </a:p>
        </p:txBody>
      </p:sp>
      <p:sp>
        <p:nvSpPr>
          <p:cNvPr id="5" name="Platshållare för sidfot 4">
            <a:extLst>
              <a:ext uri="{FF2B5EF4-FFF2-40B4-BE49-F238E27FC236}">
                <a16:creationId xmlns:a16="http://schemas.microsoft.com/office/drawing/2014/main" id="{1136C0C6-8A5D-0EF3-F791-0186225C5FE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20D05C4-AE3E-F885-91DC-344411A4B30A}"/>
              </a:ext>
            </a:extLst>
          </p:cNvPr>
          <p:cNvSpPr>
            <a:spLocks noGrp="1"/>
          </p:cNvSpPr>
          <p:nvPr>
            <p:ph type="sldNum" sz="quarter" idx="12"/>
          </p:nvPr>
        </p:nvSpPr>
        <p:spPr/>
        <p:txBody>
          <a:bodyPr/>
          <a:lstStyle/>
          <a:p>
            <a:fld id="{D97E1F3C-2FD8-3B49-BDA8-525E926A81F1}" type="slidenum">
              <a:rPr lang="sv-SE" smtClean="0"/>
              <a:t>‹#›</a:t>
            </a:fld>
            <a:endParaRPr lang="sv-SE"/>
          </a:p>
        </p:txBody>
      </p:sp>
    </p:spTree>
    <p:extLst>
      <p:ext uri="{BB962C8B-B14F-4D97-AF65-F5344CB8AC3E}">
        <p14:creationId xmlns:p14="http://schemas.microsoft.com/office/powerpoint/2010/main" val="3793542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0EF77A-AE69-0639-F1F8-5086579DFB0A}"/>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D97D7A3-5B6F-96A7-E89E-06C6EE06E11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76820DF0-5E09-2F1C-5162-18C9009DF334}"/>
              </a:ext>
            </a:extLst>
          </p:cNvPr>
          <p:cNvSpPr>
            <a:spLocks noGrp="1"/>
          </p:cNvSpPr>
          <p:nvPr>
            <p:ph type="dt" sz="half" idx="10"/>
          </p:nvPr>
        </p:nvSpPr>
        <p:spPr/>
        <p:txBody>
          <a:bodyPr/>
          <a:lstStyle/>
          <a:p>
            <a:fld id="{AD876726-0CEF-2E49-881A-85046178E56E}" type="datetimeFigureOut">
              <a:rPr lang="sv-SE" smtClean="0"/>
              <a:t>2024-04-18</a:t>
            </a:fld>
            <a:endParaRPr lang="sv-SE"/>
          </a:p>
        </p:txBody>
      </p:sp>
      <p:sp>
        <p:nvSpPr>
          <p:cNvPr id="5" name="Platshållare för sidfot 4">
            <a:extLst>
              <a:ext uri="{FF2B5EF4-FFF2-40B4-BE49-F238E27FC236}">
                <a16:creationId xmlns:a16="http://schemas.microsoft.com/office/drawing/2014/main" id="{49F75EFD-7A94-D205-B0CF-C8045C94995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5B326B-70C9-5B8F-B861-3A36C3763428}"/>
              </a:ext>
            </a:extLst>
          </p:cNvPr>
          <p:cNvSpPr>
            <a:spLocks noGrp="1"/>
          </p:cNvSpPr>
          <p:nvPr>
            <p:ph type="sldNum" sz="quarter" idx="12"/>
          </p:nvPr>
        </p:nvSpPr>
        <p:spPr/>
        <p:txBody>
          <a:bodyPr/>
          <a:lstStyle/>
          <a:p>
            <a:fld id="{D97E1F3C-2FD8-3B49-BDA8-525E926A81F1}" type="slidenum">
              <a:rPr lang="sv-SE" smtClean="0"/>
              <a:t>‹#›</a:t>
            </a:fld>
            <a:endParaRPr lang="sv-SE"/>
          </a:p>
        </p:txBody>
      </p:sp>
    </p:spTree>
    <p:extLst>
      <p:ext uri="{BB962C8B-B14F-4D97-AF65-F5344CB8AC3E}">
        <p14:creationId xmlns:p14="http://schemas.microsoft.com/office/powerpoint/2010/main" val="4128584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B1028A-1AC6-258D-31B5-A094BD5AE29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736CE43-4209-6529-31BD-498DFF04801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1EC2E4DF-AFBB-4ABE-F60E-26D1BB1F945D}"/>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E6C7AC21-4888-B2B0-BF6F-79F9612E71B1}"/>
              </a:ext>
            </a:extLst>
          </p:cNvPr>
          <p:cNvSpPr>
            <a:spLocks noGrp="1"/>
          </p:cNvSpPr>
          <p:nvPr>
            <p:ph type="dt" sz="half" idx="10"/>
          </p:nvPr>
        </p:nvSpPr>
        <p:spPr/>
        <p:txBody>
          <a:bodyPr/>
          <a:lstStyle/>
          <a:p>
            <a:fld id="{AD876726-0CEF-2E49-881A-85046178E56E}" type="datetimeFigureOut">
              <a:rPr lang="sv-SE" smtClean="0"/>
              <a:t>2024-04-18</a:t>
            </a:fld>
            <a:endParaRPr lang="sv-SE"/>
          </a:p>
        </p:txBody>
      </p:sp>
      <p:sp>
        <p:nvSpPr>
          <p:cNvPr id="6" name="Platshållare för sidfot 5">
            <a:extLst>
              <a:ext uri="{FF2B5EF4-FFF2-40B4-BE49-F238E27FC236}">
                <a16:creationId xmlns:a16="http://schemas.microsoft.com/office/drawing/2014/main" id="{14D497F3-DF24-190D-0FF3-0D80C74EB29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D749A19-C455-DC8D-99F6-9A82FB9FDA60}"/>
              </a:ext>
            </a:extLst>
          </p:cNvPr>
          <p:cNvSpPr>
            <a:spLocks noGrp="1"/>
          </p:cNvSpPr>
          <p:nvPr>
            <p:ph type="sldNum" sz="quarter" idx="12"/>
          </p:nvPr>
        </p:nvSpPr>
        <p:spPr/>
        <p:txBody>
          <a:bodyPr/>
          <a:lstStyle/>
          <a:p>
            <a:fld id="{D97E1F3C-2FD8-3B49-BDA8-525E926A81F1}" type="slidenum">
              <a:rPr lang="sv-SE" smtClean="0"/>
              <a:t>‹#›</a:t>
            </a:fld>
            <a:endParaRPr lang="sv-SE"/>
          </a:p>
        </p:txBody>
      </p:sp>
    </p:spTree>
    <p:extLst>
      <p:ext uri="{BB962C8B-B14F-4D97-AF65-F5344CB8AC3E}">
        <p14:creationId xmlns:p14="http://schemas.microsoft.com/office/powerpoint/2010/main" val="2964740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603466-32F0-6E6C-8594-7C70ECD11A3C}"/>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5F52DE6-86F1-2730-EB6D-6BEFE9C71F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52063DBA-B6C2-F9B8-DA02-B7F34BF9C4E5}"/>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F8834A9-0F8A-58D3-38B0-E4AE124BED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ECD9884D-5860-7D36-877E-519ED0B84E03}"/>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A191F440-7A8E-E611-E953-D9860AB5C155}"/>
              </a:ext>
            </a:extLst>
          </p:cNvPr>
          <p:cNvSpPr>
            <a:spLocks noGrp="1"/>
          </p:cNvSpPr>
          <p:nvPr>
            <p:ph type="dt" sz="half" idx="10"/>
          </p:nvPr>
        </p:nvSpPr>
        <p:spPr/>
        <p:txBody>
          <a:bodyPr/>
          <a:lstStyle/>
          <a:p>
            <a:fld id="{AD876726-0CEF-2E49-881A-85046178E56E}" type="datetimeFigureOut">
              <a:rPr lang="sv-SE" smtClean="0"/>
              <a:t>2024-04-18</a:t>
            </a:fld>
            <a:endParaRPr lang="sv-SE"/>
          </a:p>
        </p:txBody>
      </p:sp>
      <p:sp>
        <p:nvSpPr>
          <p:cNvPr id="8" name="Platshållare för sidfot 7">
            <a:extLst>
              <a:ext uri="{FF2B5EF4-FFF2-40B4-BE49-F238E27FC236}">
                <a16:creationId xmlns:a16="http://schemas.microsoft.com/office/drawing/2014/main" id="{130A9A44-C9A9-4A70-1303-B097E8E1C760}"/>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AA6EE174-4645-619B-C391-D0CA9F7BE0F8}"/>
              </a:ext>
            </a:extLst>
          </p:cNvPr>
          <p:cNvSpPr>
            <a:spLocks noGrp="1"/>
          </p:cNvSpPr>
          <p:nvPr>
            <p:ph type="sldNum" sz="quarter" idx="12"/>
          </p:nvPr>
        </p:nvSpPr>
        <p:spPr/>
        <p:txBody>
          <a:bodyPr/>
          <a:lstStyle/>
          <a:p>
            <a:fld id="{D97E1F3C-2FD8-3B49-BDA8-525E926A81F1}" type="slidenum">
              <a:rPr lang="sv-SE" smtClean="0"/>
              <a:t>‹#›</a:t>
            </a:fld>
            <a:endParaRPr lang="sv-SE"/>
          </a:p>
        </p:txBody>
      </p:sp>
    </p:spTree>
    <p:extLst>
      <p:ext uri="{BB962C8B-B14F-4D97-AF65-F5344CB8AC3E}">
        <p14:creationId xmlns:p14="http://schemas.microsoft.com/office/powerpoint/2010/main" val="1167728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4C6E9AE-EF73-A0E6-89B9-9137FF10907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59D67A5-D95D-CC53-E914-199E557D4BEE}"/>
              </a:ext>
            </a:extLst>
          </p:cNvPr>
          <p:cNvSpPr>
            <a:spLocks noGrp="1"/>
          </p:cNvSpPr>
          <p:nvPr>
            <p:ph type="dt" sz="half" idx="10"/>
          </p:nvPr>
        </p:nvSpPr>
        <p:spPr/>
        <p:txBody>
          <a:bodyPr/>
          <a:lstStyle/>
          <a:p>
            <a:fld id="{AD876726-0CEF-2E49-881A-85046178E56E}" type="datetimeFigureOut">
              <a:rPr lang="sv-SE" smtClean="0"/>
              <a:t>2024-04-18</a:t>
            </a:fld>
            <a:endParaRPr lang="sv-SE"/>
          </a:p>
        </p:txBody>
      </p:sp>
      <p:sp>
        <p:nvSpPr>
          <p:cNvPr id="4" name="Platshållare för sidfot 3">
            <a:extLst>
              <a:ext uri="{FF2B5EF4-FFF2-40B4-BE49-F238E27FC236}">
                <a16:creationId xmlns:a16="http://schemas.microsoft.com/office/drawing/2014/main" id="{CDD6A7C5-AB2C-127A-DE56-8950873C1217}"/>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DF9F7C6-A117-6DAC-75F7-EF4A65DF0958}"/>
              </a:ext>
            </a:extLst>
          </p:cNvPr>
          <p:cNvSpPr>
            <a:spLocks noGrp="1"/>
          </p:cNvSpPr>
          <p:nvPr>
            <p:ph type="sldNum" sz="quarter" idx="12"/>
          </p:nvPr>
        </p:nvSpPr>
        <p:spPr/>
        <p:txBody>
          <a:bodyPr/>
          <a:lstStyle/>
          <a:p>
            <a:fld id="{D97E1F3C-2FD8-3B49-BDA8-525E926A81F1}" type="slidenum">
              <a:rPr lang="sv-SE" smtClean="0"/>
              <a:t>‹#›</a:t>
            </a:fld>
            <a:endParaRPr lang="sv-SE"/>
          </a:p>
        </p:txBody>
      </p:sp>
    </p:spTree>
    <p:extLst>
      <p:ext uri="{BB962C8B-B14F-4D97-AF65-F5344CB8AC3E}">
        <p14:creationId xmlns:p14="http://schemas.microsoft.com/office/powerpoint/2010/main" val="3187629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9D3FD97F-2653-0A9C-F933-7AEE9D012584}"/>
              </a:ext>
            </a:extLst>
          </p:cNvPr>
          <p:cNvSpPr>
            <a:spLocks noGrp="1"/>
          </p:cNvSpPr>
          <p:nvPr>
            <p:ph type="dt" sz="half" idx="10"/>
          </p:nvPr>
        </p:nvSpPr>
        <p:spPr/>
        <p:txBody>
          <a:bodyPr/>
          <a:lstStyle/>
          <a:p>
            <a:fld id="{AD876726-0CEF-2E49-881A-85046178E56E}" type="datetimeFigureOut">
              <a:rPr lang="sv-SE" smtClean="0"/>
              <a:t>2024-04-18</a:t>
            </a:fld>
            <a:endParaRPr lang="sv-SE"/>
          </a:p>
        </p:txBody>
      </p:sp>
      <p:sp>
        <p:nvSpPr>
          <p:cNvPr id="3" name="Platshållare för sidfot 2">
            <a:extLst>
              <a:ext uri="{FF2B5EF4-FFF2-40B4-BE49-F238E27FC236}">
                <a16:creationId xmlns:a16="http://schemas.microsoft.com/office/drawing/2014/main" id="{FC820804-E979-B8DF-F8A2-9BE1D630A073}"/>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7D8186A6-9E42-E8BC-E8AF-557CA4175DEC}"/>
              </a:ext>
            </a:extLst>
          </p:cNvPr>
          <p:cNvSpPr>
            <a:spLocks noGrp="1"/>
          </p:cNvSpPr>
          <p:nvPr>
            <p:ph type="sldNum" sz="quarter" idx="12"/>
          </p:nvPr>
        </p:nvSpPr>
        <p:spPr/>
        <p:txBody>
          <a:bodyPr/>
          <a:lstStyle/>
          <a:p>
            <a:fld id="{D97E1F3C-2FD8-3B49-BDA8-525E926A81F1}" type="slidenum">
              <a:rPr lang="sv-SE" smtClean="0"/>
              <a:t>‹#›</a:t>
            </a:fld>
            <a:endParaRPr lang="sv-SE"/>
          </a:p>
        </p:txBody>
      </p:sp>
    </p:spTree>
    <p:extLst>
      <p:ext uri="{BB962C8B-B14F-4D97-AF65-F5344CB8AC3E}">
        <p14:creationId xmlns:p14="http://schemas.microsoft.com/office/powerpoint/2010/main" val="1713723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BE2A23-DFA6-0552-1376-2C45F8600DFE}"/>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73A7A7D-2AD3-AA76-312D-CB7ED30BBE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EB18639B-7F14-6F18-D725-D2BDFE9022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A4DA08E-C61E-B8AE-5842-DDE1DE58A756}"/>
              </a:ext>
            </a:extLst>
          </p:cNvPr>
          <p:cNvSpPr>
            <a:spLocks noGrp="1"/>
          </p:cNvSpPr>
          <p:nvPr>
            <p:ph type="dt" sz="half" idx="10"/>
          </p:nvPr>
        </p:nvSpPr>
        <p:spPr/>
        <p:txBody>
          <a:bodyPr/>
          <a:lstStyle/>
          <a:p>
            <a:fld id="{AD876726-0CEF-2E49-881A-85046178E56E}" type="datetimeFigureOut">
              <a:rPr lang="sv-SE" smtClean="0"/>
              <a:t>2024-04-18</a:t>
            </a:fld>
            <a:endParaRPr lang="sv-SE"/>
          </a:p>
        </p:txBody>
      </p:sp>
      <p:sp>
        <p:nvSpPr>
          <p:cNvPr id="6" name="Platshållare för sidfot 5">
            <a:extLst>
              <a:ext uri="{FF2B5EF4-FFF2-40B4-BE49-F238E27FC236}">
                <a16:creationId xmlns:a16="http://schemas.microsoft.com/office/drawing/2014/main" id="{A98875E0-10AF-E5BE-97AB-338F21D1FF8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AC16B44-41D5-EB06-44CC-3A4D661C1C0E}"/>
              </a:ext>
            </a:extLst>
          </p:cNvPr>
          <p:cNvSpPr>
            <a:spLocks noGrp="1"/>
          </p:cNvSpPr>
          <p:nvPr>
            <p:ph type="sldNum" sz="quarter" idx="12"/>
          </p:nvPr>
        </p:nvSpPr>
        <p:spPr/>
        <p:txBody>
          <a:bodyPr/>
          <a:lstStyle/>
          <a:p>
            <a:fld id="{D97E1F3C-2FD8-3B49-BDA8-525E926A81F1}" type="slidenum">
              <a:rPr lang="sv-SE" smtClean="0"/>
              <a:t>‹#›</a:t>
            </a:fld>
            <a:endParaRPr lang="sv-SE"/>
          </a:p>
        </p:txBody>
      </p:sp>
    </p:spTree>
    <p:extLst>
      <p:ext uri="{BB962C8B-B14F-4D97-AF65-F5344CB8AC3E}">
        <p14:creationId xmlns:p14="http://schemas.microsoft.com/office/powerpoint/2010/main" val="3297312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18C880-1D5A-85AE-3486-82864345442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724E24E-B2CC-00B4-2AE1-566AF921BE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CB92955B-099A-8CBD-7DD3-10E252B0CB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FFB7E828-DCD2-4DE8-F370-0A4DC0A1E181}"/>
              </a:ext>
            </a:extLst>
          </p:cNvPr>
          <p:cNvSpPr>
            <a:spLocks noGrp="1"/>
          </p:cNvSpPr>
          <p:nvPr>
            <p:ph type="dt" sz="half" idx="10"/>
          </p:nvPr>
        </p:nvSpPr>
        <p:spPr/>
        <p:txBody>
          <a:bodyPr/>
          <a:lstStyle/>
          <a:p>
            <a:fld id="{AD876726-0CEF-2E49-881A-85046178E56E}" type="datetimeFigureOut">
              <a:rPr lang="sv-SE" smtClean="0"/>
              <a:t>2024-04-18</a:t>
            </a:fld>
            <a:endParaRPr lang="sv-SE"/>
          </a:p>
        </p:txBody>
      </p:sp>
      <p:sp>
        <p:nvSpPr>
          <p:cNvPr id="6" name="Platshållare för sidfot 5">
            <a:extLst>
              <a:ext uri="{FF2B5EF4-FFF2-40B4-BE49-F238E27FC236}">
                <a16:creationId xmlns:a16="http://schemas.microsoft.com/office/drawing/2014/main" id="{39EEE9CD-1E8B-A5F9-3CD6-CA49230064D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5BF74BF-1DAA-2DF0-DD78-52961AA0074E}"/>
              </a:ext>
            </a:extLst>
          </p:cNvPr>
          <p:cNvSpPr>
            <a:spLocks noGrp="1"/>
          </p:cNvSpPr>
          <p:nvPr>
            <p:ph type="sldNum" sz="quarter" idx="12"/>
          </p:nvPr>
        </p:nvSpPr>
        <p:spPr/>
        <p:txBody>
          <a:bodyPr/>
          <a:lstStyle/>
          <a:p>
            <a:fld id="{D97E1F3C-2FD8-3B49-BDA8-525E926A81F1}" type="slidenum">
              <a:rPr lang="sv-SE" smtClean="0"/>
              <a:t>‹#›</a:t>
            </a:fld>
            <a:endParaRPr lang="sv-SE"/>
          </a:p>
        </p:txBody>
      </p:sp>
    </p:spTree>
    <p:extLst>
      <p:ext uri="{BB962C8B-B14F-4D97-AF65-F5344CB8AC3E}">
        <p14:creationId xmlns:p14="http://schemas.microsoft.com/office/powerpoint/2010/main" val="3912830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3164E76-039D-88A0-6F23-A2A3528421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7DE8D43-CD40-C4DD-2993-59F0F16557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1187989-BB91-2875-44CF-D7E7EABEF4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D876726-0CEF-2E49-881A-85046178E56E}" type="datetimeFigureOut">
              <a:rPr lang="sv-SE" smtClean="0"/>
              <a:t>2024-04-18</a:t>
            </a:fld>
            <a:endParaRPr lang="sv-SE"/>
          </a:p>
        </p:txBody>
      </p:sp>
      <p:sp>
        <p:nvSpPr>
          <p:cNvPr id="5" name="Platshållare för sidfot 4">
            <a:extLst>
              <a:ext uri="{FF2B5EF4-FFF2-40B4-BE49-F238E27FC236}">
                <a16:creationId xmlns:a16="http://schemas.microsoft.com/office/drawing/2014/main" id="{536A0ECB-E66B-4952-0610-83B5FB6AA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57EFDEB7-E558-830F-61E9-59FB151220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97E1F3C-2FD8-3B49-BDA8-525E926A81F1}" type="slidenum">
              <a:rPr lang="sv-SE" smtClean="0"/>
              <a:t>‹#›</a:t>
            </a:fld>
            <a:endParaRPr lang="sv-SE"/>
          </a:p>
        </p:txBody>
      </p:sp>
    </p:spTree>
    <p:extLst>
      <p:ext uri="{BB962C8B-B14F-4D97-AF65-F5344CB8AC3E}">
        <p14:creationId xmlns:p14="http://schemas.microsoft.com/office/powerpoint/2010/main" val="4897870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B4F6806-5898-4FE8-B610-A058C8B847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1A59941-A5C5-764B-49F7-D36DF4809A18}"/>
              </a:ext>
            </a:extLst>
          </p:cNvPr>
          <p:cNvSpPr>
            <a:spLocks noGrp="1"/>
          </p:cNvSpPr>
          <p:nvPr>
            <p:ph type="ctrTitle"/>
          </p:nvPr>
        </p:nvSpPr>
        <p:spPr>
          <a:xfrm>
            <a:off x="4335694" y="4224938"/>
            <a:ext cx="6256964" cy="1459355"/>
          </a:xfrm>
        </p:spPr>
        <p:txBody>
          <a:bodyPr anchor="b">
            <a:normAutofit/>
          </a:bodyPr>
          <a:lstStyle/>
          <a:p>
            <a:pPr algn="r"/>
            <a:r>
              <a:rPr lang="sv-SE" sz="4400" dirty="0"/>
              <a:t>Kost och sömn för unga fotbollsspelare</a:t>
            </a:r>
          </a:p>
        </p:txBody>
      </p:sp>
      <p:pic>
        <p:nvPicPr>
          <p:cNvPr id="7" name="Bildobjekt 6" descr="Gratis foto: Fotbollsskor, Fotboll - Gratis bild på Pixabay - 174243">
            <a:extLst>
              <a:ext uri="{FF2B5EF4-FFF2-40B4-BE49-F238E27FC236}">
                <a16:creationId xmlns:a16="http://schemas.microsoft.com/office/drawing/2014/main" id="{2564D706-9E26-A904-1ADA-64D3B89CC408}"/>
              </a:ext>
            </a:extLst>
          </p:cNvPr>
          <p:cNvPicPr>
            <a:picLocks noChangeAspect="1"/>
          </p:cNvPicPr>
          <p:nvPr/>
        </p:nvPicPr>
        <p:blipFill rotWithShape="1">
          <a:blip r:embed="rId2">
            <a:extLst>
              <a:ext uri="{28A0092B-C50C-407E-A947-70E740481C1C}">
                <a14:useLocalDpi xmlns:a14="http://schemas.microsoft.com/office/drawing/2010/main" val="0"/>
              </a:ext>
            </a:extLst>
          </a:blip>
          <a:srcRect l="20025" r="-2" b="-2"/>
          <a:stretch/>
        </p:blipFill>
        <p:spPr>
          <a:xfrm>
            <a:off x="4406845" y="4"/>
            <a:ext cx="4101288" cy="3418797"/>
          </a:xfrm>
          <a:custGeom>
            <a:avLst/>
            <a:gdLst/>
            <a:ahLst/>
            <a:cxnLst/>
            <a:rect l="l" t="t" r="r" b="b"/>
            <a:pathLst>
              <a:path w="4101288" h="3418797">
                <a:moveTo>
                  <a:pt x="989912" y="0"/>
                </a:moveTo>
                <a:lnTo>
                  <a:pt x="3844502" y="0"/>
                </a:lnTo>
                <a:lnTo>
                  <a:pt x="3760850" y="25406"/>
                </a:lnTo>
                <a:cubicBezTo>
                  <a:pt x="3711615" y="43967"/>
                  <a:pt x="3663870" y="67007"/>
                  <a:pt x="3618425" y="98254"/>
                </a:cubicBezTo>
                <a:cubicBezTo>
                  <a:pt x="3626136" y="110145"/>
                  <a:pt x="3665355" y="144049"/>
                  <a:pt x="3649272" y="146579"/>
                </a:cubicBezTo>
                <a:cubicBezTo>
                  <a:pt x="3604102" y="153917"/>
                  <a:pt x="3564000" y="178711"/>
                  <a:pt x="3522797" y="199205"/>
                </a:cubicBezTo>
                <a:cubicBezTo>
                  <a:pt x="3504948" y="208060"/>
                  <a:pt x="3483356" y="219700"/>
                  <a:pt x="3491728" y="251325"/>
                </a:cubicBezTo>
                <a:cubicBezTo>
                  <a:pt x="3506932" y="260181"/>
                  <a:pt x="3518169" y="247783"/>
                  <a:pt x="3530727" y="246772"/>
                </a:cubicBezTo>
                <a:cubicBezTo>
                  <a:pt x="3543507" y="245761"/>
                  <a:pt x="3572153" y="252336"/>
                  <a:pt x="3564219" y="256638"/>
                </a:cubicBezTo>
                <a:cubicBezTo>
                  <a:pt x="3528083" y="276121"/>
                  <a:pt x="3593085" y="322928"/>
                  <a:pt x="3550339" y="322928"/>
                </a:cubicBezTo>
                <a:cubicBezTo>
                  <a:pt x="3478728" y="323181"/>
                  <a:pt x="3440609" y="406169"/>
                  <a:pt x="3371643" y="408447"/>
                </a:cubicBezTo>
                <a:cubicBezTo>
                  <a:pt x="3360627" y="408698"/>
                  <a:pt x="3355338" y="423373"/>
                  <a:pt x="3355558" y="436278"/>
                </a:cubicBezTo>
                <a:cubicBezTo>
                  <a:pt x="3355558" y="451712"/>
                  <a:pt x="3365694" y="454494"/>
                  <a:pt x="3376931" y="456013"/>
                </a:cubicBezTo>
                <a:cubicBezTo>
                  <a:pt x="3394118" y="458289"/>
                  <a:pt x="3411965" y="436278"/>
                  <a:pt x="3434660" y="466133"/>
                </a:cubicBezTo>
                <a:cubicBezTo>
                  <a:pt x="3393898" y="483590"/>
                  <a:pt x="3353135" y="501049"/>
                  <a:pt x="3353797" y="561013"/>
                </a:cubicBezTo>
                <a:cubicBezTo>
                  <a:pt x="3354015" y="577205"/>
                  <a:pt x="3337050" y="583277"/>
                  <a:pt x="3324270" y="587325"/>
                </a:cubicBezTo>
                <a:cubicBezTo>
                  <a:pt x="3303117" y="593904"/>
                  <a:pt x="3285272" y="605543"/>
                  <a:pt x="3273812" y="628061"/>
                </a:cubicBezTo>
                <a:cubicBezTo>
                  <a:pt x="3274033" y="632362"/>
                  <a:pt x="3274254" y="636917"/>
                  <a:pt x="3272930" y="640459"/>
                </a:cubicBezTo>
                <a:cubicBezTo>
                  <a:pt x="3276676" y="694855"/>
                  <a:pt x="3307523" y="693336"/>
                  <a:pt x="3341676" y="684230"/>
                </a:cubicBezTo>
                <a:cubicBezTo>
                  <a:pt x="3382439" y="673096"/>
                  <a:pt x="3422762" y="652855"/>
                  <a:pt x="3465728" y="672338"/>
                </a:cubicBezTo>
                <a:cubicBezTo>
                  <a:pt x="3405133" y="698397"/>
                  <a:pt x="3339253" y="700422"/>
                  <a:pt x="3282405" y="737615"/>
                </a:cubicBezTo>
                <a:cubicBezTo>
                  <a:pt x="3490406" y="744447"/>
                  <a:pt x="3674169" y="627048"/>
                  <a:pt x="3875781" y="582013"/>
                </a:cubicBezTo>
                <a:cubicBezTo>
                  <a:pt x="3868951" y="612120"/>
                  <a:pt x="3852646" y="618193"/>
                  <a:pt x="3837883" y="622747"/>
                </a:cubicBezTo>
                <a:cubicBezTo>
                  <a:pt x="3763408" y="645519"/>
                  <a:pt x="3698188" y="690809"/>
                  <a:pt x="3630322" y="730023"/>
                </a:cubicBezTo>
                <a:cubicBezTo>
                  <a:pt x="3602340" y="746216"/>
                  <a:pt x="3582066" y="762411"/>
                  <a:pt x="3571492" y="797327"/>
                </a:cubicBezTo>
                <a:cubicBezTo>
                  <a:pt x="3562015" y="828953"/>
                  <a:pt x="3543728" y="843628"/>
                  <a:pt x="3509797" y="834518"/>
                </a:cubicBezTo>
                <a:cubicBezTo>
                  <a:pt x="3482254" y="826927"/>
                  <a:pt x="3452068" y="830975"/>
                  <a:pt x="3423203" y="833760"/>
                </a:cubicBezTo>
                <a:cubicBezTo>
                  <a:pt x="3389931" y="836796"/>
                  <a:pt x="3352693" y="872470"/>
                  <a:pt x="3361728" y="890941"/>
                </a:cubicBezTo>
                <a:cubicBezTo>
                  <a:pt x="3377151" y="922314"/>
                  <a:pt x="3402931" y="906627"/>
                  <a:pt x="3425847" y="903084"/>
                </a:cubicBezTo>
                <a:cubicBezTo>
                  <a:pt x="3451848" y="898784"/>
                  <a:pt x="3500100" y="889927"/>
                  <a:pt x="3500982" y="893723"/>
                </a:cubicBezTo>
                <a:cubicBezTo>
                  <a:pt x="3517950" y="972410"/>
                  <a:pt x="3637374" y="903845"/>
                  <a:pt x="3663154" y="896758"/>
                </a:cubicBezTo>
                <a:cubicBezTo>
                  <a:pt x="3695322" y="887904"/>
                  <a:pt x="3725509" y="904097"/>
                  <a:pt x="3756136" y="907891"/>
                </a:cubicBezTo>
                <a:cubicBezTo>
                  <a:pt x="3783459" y="911433"/>
                  <a:pt x="3937918" y="922314"/>
                  <a:pt x="3969866" y="888915"/>
                </a:cubicBezTo>
                <a:cubicBezTo>
                  <a:pt x="3974273" y="914976"/>
                  <a:pt x="3965020" y="925602"/>
                  <a:pt x="3957306" y="937494"/>
                </a:cubicBezTo>
                <a:cubicBezTo>
                  <a:pt x="3946511" y="954445"/>
                  <a:pt x="3944747" y="966337"/>
                  <a:pt x="3965239" y="979747"/>
                </a:cubicBezTo>
                <a:cubicBezTo>
                  <a:pt x="4023630" y="1018206"/>
                  <a:pt x="4022747" y="1019470"/>
                  <a:pt x="3968324" y="1071591"/>
                </a:cubicBezTo>
                <a:cubicBezTo>
                  <a:pt x="3965678" y="1073867"/>
                  <a:pt x="3966782" y="1081459"/>
                  <a:pt x="3966341" y="1086519"/>
                </a:cubicBezTo>
                <a:cubicBezTo>
                  <a:pt x="3980663" y="1094615"/>
                  <a:pt x="3997409" y="1074373"/>
                  <a:pt x="4014153" y="1096133"/>
                </a:cubicBezTo>
                <a:cubicBezTo>
                  <a:pt x="3941222" y="1191771"/>
                  <a:pt x="3829950" y="1215299"/>
                  <a:pt x="3729254" y="1287157"/>
                </a:cubicBezTo>
                <a:cubicBezTo>
                  <a:pt x="3810780" y="1310939"/>
                  <a:pt x="3859696" y="1227952"/>
                  <a:pt x="3919628" y="1238578"/>
                </a:cubicBezTo>
                <a:cubicBezTo>
                  <a:pt x="3949596" y="1264639"/>
                  <a:pt x="3860577" y="1306386"/>
                  <a:pt x="3945409" y="1318784"/>
                </a:cubicBezTo>
                <a:cubicBezTo>
                  <a:pt x="3908610" y="1341555"/>
                  <a:pt x="3881289" y="1363817"/>
                  <a:pt x="3855951" y="1390133"/>
                </a:cubicBezTo>
                <a:cubicBezTo>
                  <a:pt x="3810780" y="1437192"/>
                  <a:pt x="3801967" y="1468060"/>
                  <a:pt x="3822900" y="1531314"/>
                </a:cubicBezTo>
                <a:cubicBezTo>
                  <a:pt x="3836562" y="1572808"/>
                  <a:pt x="3856611" y="1611013"/>
                  <a:pt x="3838986" y="1660349"/>
                </a:cubicBezTo>
                <a:cubicBezTo>
                  <a:pt x="3826646" y="1694254"/>
                  <a:pt x="3831494" y="1716517"/>
                  <a:pt x="3877323" y="1701337"/>
                </a:cubicBezTo>
                <a:cubicBezTo>
                  <a:pt x="3926679" y="1685144"/>
                  <a:pt x="3945187" y="1715505"/>
                  <a:pt x="3932849" y="1774963"/>
                </a:cubicBezTo>
                <a:cubicBezTo>
                  <a:pt x="3924917" y="1813169"/>
                  <a:pt x="3933291" y="1824806"/>
                  <a:pt x="3967221" y="1820505"/>
                </a:cubicBezTo>
                <a:cubicBezTo>
                  <a:pt x="4004680" y="1815698"/>
                  <a:pt x="4040375" y="1790649"/>
                  <a:pt x="4086646" y="1802795"/>
                </a:cubicBezTo>
                <a:cubicBezTo>
                  <a:pt x="4049631" y="1872120"/>
                  <a:pt x="3970527" y="1852385"/>
                  <a:pt x="3927340" y="1918423"/>
                </a:cubicBezTo>
                <a:cubicBezTo>
                  <a:pt x="3978900" y="1918674"/>
                  <a:pt x="4018341" y="1918423"/>
                  <a:pt x="4056460" y="1903999"/>
                </a:cubicBezTo>
                <a:cubicBezTo>
                  <a:pt x="4072325" y="1898179"/>
                  <a:pt x="4089732" y="1892109"/>
                  <a:pt x="4098545" y="1912096"/>
                </a:cubicBezTo>
                <a:cubicBezTo>
                  <a:pt x="4108901" y="1936132"/>
                  <a:pt x="4087529" y="1945241"/>
                  <a:pt x="4074527" y="1949542"/>
                </a:cubicBezTo>
                <a:cubicBezTo>
                  <a:pt x="4037951" y="1961686"/>
                  <a:pt x="4009969" y="1990529"/>
                  <a:pt x="3979782" y="2013047"/>
                </a:cubicBezTo>
                <a:cubicBezTo>
                  <a:pt x="3913460" y="2062386"/>
                  <a:pt x="3840746" y="2103626"/>
                  <a:pt x="3784559" y="2185097"/>
                </a:cubicBezTo>
                <a:cubicBezTo>
                  <a:pt x="3855290" y="2164349"/>
                  <a:pt x="3907951" y="2116025"/>
                  <a:pt x="3973612" y="2106157"/>
                </a:cubicBezTo>
                <a:cubicBezTo>
                  <a:pt x="3916764" y="2180290"/>
                  <a:pt x="3843611" y="2229120"/>
                  <a:pt x="3774426" y="2283011"/>
                </a:cubicBezTo>
                <a:cubicBezTo>
                  <a:pt x="3754594" y="2298192"/>
                  <a:pt x="3734543" y="2308566"/>
                  <a:pt x="3730136" y="2341710"/>
                </a:cubicBezTo>
                <a:cubicBezTo>
                  <a:pt x="3721542" y="2405976"/>
                  <a:pt x="3695763" y="2459107"/>
                  <a:pt x="3640678" y="2487444"/>
                </a:cubicBezTo>
                <a:cubicBezTo>
                  <a:pt x="3640238" y="2487699"/>
                  <a:pt x="3643322" y="2497314"/>
                  <a:pt x="3645085" y="2503890"/>
                </a:cubicBezTo>
                <a:cubicBezTo>
                  <a:pt x="3678797" y="2505916"/>
                  <a:pt x="3705458" y="2467963"/>
                  <a:pt x="3748425" y="2480360"/>
                </a:cubicBezTo>
                <a:cubicBezTo>
                  <a:pt x="3707220" y="2531974"/>
                  <a:pt x="3672847" y="2578277"/>
                  <a:pt x="3614458" y="2602819"/>
                </a:cubicBezTo>
                <a:cubicBezTo>
                  <a:pt x="3567745" y="2622300"/>
                  <a:pt x="3510016" y="2633686"/>
                  <a:pt x="3476083" y="2696937"/>
                </a:cubicBezTo>
                <a:cubicBezTo>
                  <a:pt x="3515524" y="2709337"/>
                  <a:pt x="3544831" y="2693651"/>
                  <a:pt x="3574357" y="2682517"/>
                </a:cubicBezTo>
                <a:cubicBezTo>
                  <a:pt x="3619525" y="2665312"/>
                  <a:pt x="3664255" y="2645832"/>
                  <a:pt x="3709425" y="2628625"/>
                </a:cubicBezTo>
                <a:cubicBezTo>
                  <a:pt x="3726611" y="2622047"/>
                  <a:pt x="3745340" y="2617491"/>
                  <a:pt x="3756357" y="2648866"/>
                </a:cubicBezTo>
                <a:cubicBezTo>
                  <a:pt x="3698847" y="2655446"/>
                  <a:pt x="3664475" y="2697951"/>
                  <a:pt x="3628340" y="2737926"/>
                </a:cubicBezTo>
                <a:cubicBezTo>
                  <a:pt x="3608067" y="2760445"/>
                  <a:pt x="3591541" y="2790554"/>
                  <a:pt x="3554967" y="2779169"/>
                </a:cubicBezTo>
                <a:cubicBezTo>
                  <a:pt x="3535796" y="2773097"/>
                  <a:pt x="3523678" y="2790046"/>
                  <a:pt x="3525662" y="2810794"/>
                </a:cubicBezTo>
                <a:cubicBezTo>
                  <a:pt x="3532932" y="2883915"/>
                  <a:pt x="3488203" y="2909469"/>
                  <a:pt x="3441932" y="2923637"/>
                </a:cubicBezTo>
                <a:cubicBezTo>
                  <a:pt x="3354236" y="2950204"/>
                  <a:pt x="3281303" y="3012697"/>
                  <a:pt x="3196032" y="3046854"/>
                </a:cubicBezTo>
                <a:cubicBezTo>
                  <a:pt x="3113184" y="3079999"/>
                  <a:pt x="3049065" y="3158685"/>
                  <a:pt x="2965998" y="3199927"/>
                </a:cubicBezTo>
                <a:cubicBezTo>
                  <a:pt x="2905843" y="3229783"/>
                  <a:pt x="2848335" y="3268239"/>
                  <a:pt x="2786418" y="3295311"/>
                </a:cubicBezTo>
                <a:cubicBezTo>
                  <a:pt x="2639894" y="3359324"/>
                  <a:pt x="2490503" y="3410685"/>
                  <a:pt x="2332519" y="3418022"/>
                </a:cubicBezTo>
                <a:cubicBezTo>
                  <a:pt x="2202077" y="3423842"/>
                  <a:pt x="1070633" y="3418277"/>
                  <a:pt x="611003" y="2585615"/>
                </a:cubicBezTo>
                <a:cubicBezTo>
                  <a:pt x="602189" y="2581565"/>
                  <a:pt x="592275" y="2570939"/>
                  <a:pt x="589190" y="2560818"/>
                </a:cubicBezTo>
                <a:cubicBezTo>
                  <a:pt x="574427" y="2513505"/>
                  <a:pt x="538291" y="2493011"/>
                  <a:pt x="505681" y="2467457"/>
                </a:cubicBezTo>
                <a:cubicBezTo>
                  <a:pt x="477036" y="2444939"/>
                  <a:pt x="446628" y="2421409"/>
                  <a:pt x="434730" y="2383456"/>
                </a:cubicBezTo>
                <a:cubicBezTo>
                  <a:pt x="419086" y="2332854"/>
                  <a:pt x="463594" y="2374348"/>
                  <a:pt x="471748" y="2355119"/>
                </a:cubicBezTo>
                <a:cubicBezTo>
                  <a:pt x="454782" y="2328807"/>
                  <a:pt x="428560" y="2304770"/>
                  <a:pt x="421730" y="2274915"/>
                </a:cubicBezTo>
                <a:cubicBezTo>
                  <a:pt x="396833" y="2167131"/>
                  <a:pt x="343069" y="2088698"/>
                  <a:pt x="262645" y="2027722"/>
                </a:cubicBezTo>
                <a:cubicBezTo>
                  <a:pt x="239509" y="2010264"/>
                  <a:pt x="224307" y="1978384"/>
                  <a:pt x="192799" y="1973326"/>
                </a:cubicBezTo>
                <a:cubicBezTo>
                  <a:pt x="122730" y="1962193"/>
                  <a:pt x="144764" y="1875156"/>
                  <a:pt x="107746" y="1836446"/>
                </a:cubicBezTo>
                <a:cubicBezTo>
                  <a:pt x="100695" y="1829107"/>
                  <a:pt x="94306" y="1814687"/>
                  <a:pt x="95627" y="1804821"/>
                </a:cubicBezTo>
                <a:cubicBezTo>
                  <a:pt x="97609" y="1790649"/>
                  <a:pt x="105983" y="1777240"/>
                  <a:pt x="113034" y="1764589"/>
                </a:cubicBezTo>
                <a:cubicBezTo>
                  <a:pt x="120306" y="1751939"/>
                  <a:pt x="131322" y="1740806"/>
                  <a:pt x="126034" y="1724108"/>
                </a:cubicBezTo>
                <a:cubicBezTo>
                  <a:pt x="123833" y="1717277"/>
                  <a:pt x="125373" y="1693494"/>
                  <a:pt x="109068" y="1712215"/>
                </a:cubicBezTo>
                <a:cubicBezTo>
                  <a:pt x="64340" y="1763578"/>
                  <a:pt x="38339" y="1715001"/>
                  <a:pt x="0" y="1691723"/>
                </a:cubicBezTo>
                <a:cubicBezTo>
                  <a:pt x="30848" y="1667686"/>
                  <a:pt x="58610" y="1650735"/>
                  <a:pt x="63238" y="1614808"/>
                </a:cubicBezTo>
                <a:cubicBezTo>
                  <a:pt x="72712" y="1540674"/>
                  <a:pt x="113253" y="1506772"/>
                  <a:pt x="174729" y="1500192"/>
                </a:cubicBezTo>
                <a:cubicBezTo>
                  <a:pt x="152034" y="1428591"/>
                  <a:pt x="152034" y="1428591"/>
                  <a:pt x="225408" y="1418722"/>
                </a:cubicBezTo>
                <a:cubicBezTo>
                  <a:pt x="197204" y="1373181"/>
                  <a:pt x="197204" y="1361542"/>
                  <a:pt x="231358" y="1345855"/>
                </a:cubicBezTo>
                <a:cubicBezTo>
                  <a:pt x="264188" y="1330927"/>
                  <a:pt x="300543" y="1325867"/>
                  <a:pt x="330952" y="1302844"/>
                </a:cubicBezTo>
                <a:cubicBezTo>
                  <a:pt x="302967" y="1244651"/>
                  <a:pt x="295035" y="1177097"/>
                  <a:pt x="237307" y="1148758"/>
                </a:cubicBezTo>
                <a:cubicBezTo>
                  <a:pt x="228273" y="1144458"/>
                  <a:pt x="222103" y="1127000"/>
                  <a:pt x="227831" y="1116880"/>
                </a:cubicBezTo>
                <a:cubicBezTo>
                  <a:pt x="248764" y="1080194"/>
                  <a:pt x="218798" y="1010614"/>
                  <a:pt x="284017" y="1002772"/>
                </a:cubicBezTo>
                <a:cubicBezTo>
                  <a:pt x="292171" y="1002013"/>
                  <a:pt x="299663" y="994421"/>
                  <a:pt x="293273" y="984554"/>
                </a:cubicBezTo>
                <a:cubicBezTo>
                  <a:pt x="271238" y="950145"/>
                  <a:pt x="297900" y="952421"/>
                  <a:pt x="313983" y="948120"/>
                </a:cubicBezTo>
                <a:cubicBezTo>
                  <a:pt x="333375" y="942809"/>
                  <a:pt x="355409" y="957988"/>
                  <a:pt x="373477" y="939265"/>
                </a:cubicBezTo>
                <a:cubicBezTo>
                  <a:pt x="369289" y="919530"/>
                  <a:pt x="353646" y="919783"/>
                  <a:pt x="342629" y="913458"/>
                </a:cubicBezTo>
                <a:cubicBezTo>
                  <a:pt x="310460" y="895240"/>
                  <a:pt x="284238" y="873483"/>
                  <a:pt x="282695" y="826169"/>
                </a:cubicBezTo>
                <a:cubicBezTo>
                  <a:pt x="281595" y="787964"/>
                  <a:pt x="278069" y="754314"/>
                  <a:pt x="322578" y="742675"/>
                </a:cubicBezTo>
                <a:cubicBezTo>
                  <a:pt x="341086" y="737866"/>
                  <a:pt x="335797" y="710289"/>
                  <a:pt x="325221" y="696626"/>
                </a:cubicBezTo>
                <a:cubicBezTo>
                  <a:pt x="306272" y="672338"/>
                  <a:pt x="290629" y="639953"/>
                  <a:pt x="258017" y="637675"/>
                </a:cubicBezTo>
                <a:cubicBezTo>
                  <a:pt x="238187" y="636158"/>
                  <a:pt x="222983" y="626035"/>
                  <a:pt x="207340" y="614398"/>
                </a:cubicBezTo>
                <a:cubicBezTo>
                  <a:pt x="196103" y="606047"/>
                  <a:pt x="182662" y="598964"/>
                  <a:pt x="183983" y="581001"/>
                </a:cubicBezTo>
                <a:cubicBezTo>
                  <a:pt x="185306" y="563795"/>
                  <a:pt x="198305" y="556711"/>
                  <a:pt x="211526" y="553169"/>
                </a:cubicBezTo>
                <a:cubicBezTo>
                  <a:pt x="255595" y="541784"/>
                  <a:pt x="297017" y="525085"/>
                  <a:pt x="333816" y="486880"/>
                </a:cubicBezTo>
                <a:cubicBezTo>
                  <a:pt x="309357" y="466639"/>
                  <a:pt x="286001" y="451964"/>
                  <a:pt x="267934" y="431469"/>
                </a:cubicBezTo>
                <a:cubicBezTo>
                  <a:pt x="224307" y="381881"/>
                  <a:pt x="593817" y="225772"/>
                  <a:pt x="612325" y="170108"/>
                </a:cubicBezTo>
                <a:cubicBezTo>
                  <a:pt x="618054" y="152904"/>
                  <a:pt x="637663" y="135194"/>
                  <a:pt x="653971" y="130133"/>
                </a:cubicBezTo>
                <a:cubicBezTo>
                  <a:pt x="730427" y="106350"/>
                  <a:pt x="796748" y="52963"/>
                  <a:pt x="874970" y="33228"/>
                </a:cubicBezTo>
                <a:cubicBezTo>
                  <a:pt x="911877" y="23867"/>
                  <a:pt x="948509" y="12925"/>
                  <a:pt x="986021" y="1223"/>
                </a:cubicBezTo>
                <a:close/>
              </a:path>
            </a:pathLst>
          </a:custGeom>
        </p:spPr>
      </p:pic>
      <p:pic>
        <p:nvPicPr>
          <p:cNvPr id="6" name="Bildobjekt 5" descr="Kostnadsfri bild av analog, klassisk, klocka">
            <a:extLst>
              <a:ext uri="{FF2B5EF4-FFF2-40B4-BE49-F238E27FC236}">
                <a16:creationId xmlns:a16="http://schemas.microsoft.com/office/drawing/2014/main" id="{F0E12B9B-FAE1-9934-A7ED-7D1EFEF37017}"/>
              </a:ext>
            </a:extLst>
          </p:cNvPr>
          <p:cNvPicPr>
            <a:picLocks noChangeAspect="1"/>
          </p:cNvPicPr>
          <p:nvPr/>
        </p:nvPicPr>
        <p:blipFill rotWithShape="1">
          <a:blip r:embed="rId3">
            <a:extLst>
              <a:ext uri="{28A0092B-C50C-407E-A947-70E740481C1C}">
                <a14:useLocalDpi xmlns:a14="http://schemas.microsoft.com/office/drawing/2010/main" val="0"/>
              </a:ext>
            </a:extLst>
          </a:blip>
          <a:srcRect l="25398" r="23494" b="-2"/>
          <a:stretch/>
        </p:blipFill>
        <p:spPr>
          <a:xfrm>
            <a:off x="20" y="277472"/>
            <a:ext cx="4552718" cy="5946218"/>
          </a:xfrm>
          <a:custGeom>
            <a:avLst/>
            <a:gdLst/>
            <a:ahLst/>
            <a:cxnLst/>
            <a:rect l="l" t="t" r="r" b="b"/>
            <a:pathLst>
              <a:path w="4552738" h="5946218">
                <a:moveTo>
                  <a:pt x="0" y="0"/>
                </a:moveTo>
                <a:lnTo>
                  <a:pt x="193217" y="10418"/>
                </a:lnTo>
                <a:cubicBezTo>
                  <a:pt x="612089" y="35802"/>
                  <a:pt x="1030148" y="71660"/>
                  <a:pt x="1446580" y="128061"/>
                </a:cubicBezTo>
                <a:cubicBezTo>
                  <a:pt x="1735723" y="167547"/>
                  <a:pt x="2027715" y="194943"/>
                  <a:pt x="2320927" y="163517"/>
                </a:cubicBezTo>
                <a:cubicBezTo>
                  <a:pt x="2335563" y="161905"/>
                  <a:pt x="2352239" y="156669"/>
                  <a:pt x="2364438" y="161905"/>
                </a:cubicBezTo>
                <a:cubicBezTo>
                  <a:pt x="2506776" y="220729"/>
                  <a:pt x="2662121" y="178424"/>
                  <a:pt x="2809744" y="215490"/>
                </a:cubicBezTo>
                <a:cubicBezTo>
                  <a:pt x="2771925" y="358517"/>
                  <a:pt x="2609662" y="346832"/>
                  <a:pt x="2518162" y="445944"/>
                </a:cubicBezTo>
                <a:cubicBezTo>
                  <a:pt x="2667409" y="485424"/>
                  <a:pt x="2801610" y="525312"/>
                  <a:pt x="2937846" y="555124"/>
                </a:cubicBezTo>
                <a:cubicBezTo>
                  <a:pt x="3082216" y="586550"/>
                  <a:pt x="3204622" y="671561"/>
                  <a:pt x="3345734" y="709433"/>
                </a:cubicBezTo>
                <a:cubicBezTo>
                  <a:pt x="3375832" y="717492"/>
                  <a:pt x="3412025" y="745693"/>
                  <a:pt x="3422598" y="773089"/>
                </a:cubicBezTo>
                <a:cubicBezTo>
                  <a:pt x="3456757" y="861726"/>
                  <a:pt x="4138745" y="1110310"/>
                  <a:pt x="4058225" y="1189273"/>
                </a:cubicBezTo>
                <a:cubicBezTo>
                  <a:pt x="4024878" y="1221909"/>
                  <a:pt x="3981773" y="1245276"/>
                  <a:pt x="3936629" y="1277508"/>
                </a:cubicBezTo>
                <a:cubicBezTo>
                  <a:pt x="4004547" y="1338344"/>
                  <a:pt x="4080998" y="1364935"/>
                  <a:pt x="4162334" y="1383065"/>
                </a:cubicBezTo>
                <a:cubicBezTo>
                  <a:pt x="4186736" y="1388705"/>
                  <a:pt x="4210728" y="1399986"/>
                  <a:pt x="4213168" y="1427383"/>
                </a:cubicBezTo>
                <a:cubicBezTo>
                  <a:pt x="4215607" y="1455987"/>
                  <a:pt x="4190800" y="1467266"/>
                  <a:pt x="4170061" y="1480564"/>
                </a:cubicBezTo>
                <a:cubicBezTo>
                  <a:pt x="4141188" y="1499095"/>
                  <a:pt x="4113127" y="1515214"/>
                  <a:pt x="4076527" y="1517630"/>
                </a:cubicBezTo>
                <a:cubicBezTo>
                  <a:pt x="4016337" y="1521257"/>
                  <a:pt x="3987466" y="1572826"/>
                  <a:pt x="3952493" y="1611502"/>
                </a:cubicBezTo>
                <a:cubicBezTo>
                  <a:pt x="3932973" y="1633259"/>
                  <a:pt x="3923211" y="1677172"/>
                  <a:pt x="3957370" y="1684828"/>
                </a:cubicBezTo>
                <a:cubicBezTo>
                  <a:pt x="4039518" y="1703363"/>
                  <a:pt x="4033011" y="1756946"/>
                  <a:pt x="4030981" y="1817782"/>
                </a:cubicBezTo>
                <a:cubicBezTo>
                  <a:pt x="4028133" y="1893124"/>
                  <a:pt x="3979737" y="1927770"/>
                  <a:pt x="3920363" y="1956780"/>
                </a:cubicBezTo>
                <a:cubicBezTo>
                  <a:pt x="3900029" y="1966851"/>
                  <a:pt x="3871158" y="1966449"/>
                  <a:pt x="3863429" y="1997874"/>
                </a:cubicBezTo>
                <a:cubicBezTo>
                  <a:pt x="3896777" y="2027688"/>
                  <a:pt x="3937444" y="2003517"/>
                  <a:pt x="3973233" y="2011975"/>
                </a:cubicBezTo>
                <a:cubicBezTo>
                  <a:pt x="4002918" y="2018824"/>
                  <a:pt x="4052127" y="2015199"/>
                  <a:pt x="4011458" y="2069991"/>
                </a:cubicBezTo>
                <a:cubicBezTo>
                  <a:pt x="3999664" y="2085704"/>
                  <a:pt x="4013491" y="2097792"/>
                  <a:pt x="4028540" y="2099000"/>
                </a:cubicBezTo>
                <a:cubicBezTo>
                  <a:pt x="4148913" y="2111489"/>
                  <a:pt x="4093606" y="2222285"/>
                  <a:pt x="4132241" y="2280703"/>
                </a:cubicBezTo>
                <a:cubicBezTo>
                  <a:pt x="4142812" y="2296818"/>
                  <a:pt x="4131425" y="2324618"/>
                  <a:pt x="4114752" y="2331466"/>
                </a:cubicBezTo>
                <a:cubicBezTo>
                  <a:pt x="4008205" y="2376592"/>
                  <a:pt x="3993565" y="2484163"/>
                  <a:pt x="3941916" y="2576828"/>
                </a:cubicBezTo>
                <a:cubicBezTo>
                  <a:pt x="3998039" y="2613488"/>
                  <a:pt x="4065138" y="2621547"/>
                  <a:pt x="4125732" y="2645318"/>
                </a:cubicBezTo>
                <a:cubicBezTo>
                  <a:pt x="4188768" y="2670298"/>
                  <a:pt x="4188768" y="2688831"/>
                  <a:pt x="4136714" y="2761349"/>
                </a:cubicBezTo>
                <a:cubicBezTo>
                  <a:pt x="4272135" y="2777064"/>
                  <a:pt x="4272135" y="2777064"/>
                  <a:pt x="4230249" y="2891080"/>
                </a:cubicBezTo>
                <a:cubicBezTo>
                  <a:pt x="4343713" y="2901557"/>
                  <a:pt x="4418537" y="2955542"/>
                  <a:pt x="4436023" y="3073591"/>
                </a:cubicBezTo>
                <a:cubicBezTo>
                  <a:pt x="4444564" y="3130800"/>
                  <a:pt x="4495804" y="3157792"/>
                  <a:pt x="4552738" y="3196068"/>
                </a:cubicBezTo>
                <a:cubicBezTo>
                  <a:pt x="4481978" y="3233136"/>
                  <a:pt x="4433989" y="3310489"/>
                  <a:pt x="4351436" y="3228700"/>
                </a:cubicBezTo>
                <a:cubicBezTo>
                  <a:pt x="4321344" y="3198888"/>
                  <a:pt x="4324186" y="3236761"/>
                  <a:pt x="4320122" y="3247637"/>
                </a:cubicBezTo>
                <a:cubicBezTo>
                  <a:pt x="4310364" y="3274227"/>
                  <a:pt x="4330695" y="3291956"/>
                  <a:pt x="4344116" y="3312099"/>
                </a:cubicBezTo>
                <a:cubicBezTo>
                  <a:pt x="4357130" y="3332244"/>
                  <a:pt x="4372586" y="3353596"/>
                  <a:pt x="4376244" y="3376163"/>
                </a:cubicBezTo>
                <a:cubicBezTo>
                  <a:pt x="4378682" y="3391874"/>
                  <a:pt x="4366890" y="3414835"/>
                  <a:pt x="4353877" y="3426522"/>
                </a:cubicBezTo>
                <a:cubicBezTo>
                  <a:pt x="4285554" y="3488163"/>
                  <a:pt x="4326221" y="3626757"/>
                  <a:pt x="4196898" y="3644486"/>
                </a:cubicBezTo>
                <a:cubicBezTo>
                  <a:pt x="4138745" y="3652541"/>
                  <a:pt x="4110687" y="3703306"/>
                  <a:pt x="4067986" y="3731106"/>
                </a:cubicBezTo>
                <a:cubicBezTo>
                  <a:pt x="3919551" y="3828201"/>
                  <a:pt x="3820322" y="3953097"/>
                  <a:pt x="3774370" y="4124729"/>
                </a:cubicBezTo>
                <a:cubicBezTo>
                  <a:pt x="3761764" y="4172269"/>
                  <a:pt x="3713368" y="4210546"/>
                  <a:pt x="3682054" y="4252444"/>
                </a:cubicBezTo>
                <a:cubicBezTo>
                  <a:pt x="3697103" y="4283064"/>
                  <a:pt x="3779250" y="4216990"/>
                  <a:pt x="3750377" y="4297567"/>
                </a:cubicBezTo>
                <a:cubicBezTo>
                  <a:pt x="3728417" y="4358002"/>
                  <a:pt x="3672294" y="4395470"/>
                  <a:pt x="3619425" y="4431328"/>
                </a:cubicBezTo>
                <a:cubicBezTo>
                  <a:pt x="3559239" y="4472019"/>
                  <a:pt x="3492545" y="4504653"/>
                  <a:pt x="3465296" y="4579993"/>
                </a:cubicBezTo>
                <a:cubicBezTo>
                  <a:pt x="3459603" y="4596110"/>
                  <a:pt x="3441305" y="4613031"/>
                  <a:pt x="3425038" y="4619479"/>
                </a:cubicBezTo>
                <a:cubicBezTo>
                  <a:pt x="2576720" y="5945389"/>
                  <a:pt x="488463" y="5954251"/>
                  <a:pt x="247714" y="5944983"/>
                </a:cubicBezTo>
                <a:cubicBezTo>
                  <a:pt x="174818" y="5942062"/>
                  <a:pt x="102913" y="5934760"/>
                  <a:pt x="31834" y="5923857"/>
                </a:cubicBezTo>
                <a:lnTo>
                  <a:pt x="0" y="5917408"/>
                </a:lnTo>
                <a:close/>
              </a:path>
            </a:pathLst>
          </a:custGeom>
        </p:spPr>
      </p:pic>
      <p:pic>
        <p:nvPicPr>
          <p:cNvPr id="5" name="Bildobjekt 4" descr="Fria bild: äpplen, mat, frukt, citron, Mandarin, ekologisk, päron ...">
            <a:extLst>
              <a:ext uri="{FF2B5EF4-FFF2-40B4-BE49-F238E27FC236}">
                <a16:creationId xmlns:a16="http://schemas.microsoft.com/office/drawing/2014/main" id="{1CADF7AB-5C03-4239-DF20-D5559148DC89}"/>
              </a:ext>
            </a:extLst>
          </p:cNvPr>
          <p:cNvPicPr>
            <a:picLocks noChangeAspect="1"/>
          </p:cNvPicPr>
          <p:nvPr/>
        </p:nvPicPr>
        <p:blipFill rotWithShape="1">
          <a:blip r:embed="rId4">
            <a:extLst>
              <a:ext uri="{28A0092B-C50C-407E-A947-70E740481C1C}">
                <a14:useLocalDpi xmlns:a14="http://schemas.microsoft.com/office/drawing/2010/main" val="0"/>
              </a:ext>
            </a:extLst>
          </a:blip>
          <a:srcRect l="5659" r="39280" b="-1"/>
          <a:stretch/>
        </p:blipFill>
        <p:spPr>
          <a:xfrm>
            <a:off x="8653074" y="-3"/>
            <a:ext cx="3538926" cy="4290182"/>
          </a:xfrm>
          <a:custGeom>
            <a:avLst/>
            <a:gdLst/>
            <a:ahLst/>
            <a:cxnLst/>
            <a:rect l="l" t="t" r="r" b="b"/>
            <a:pathLst>
              <a:path w="3538926" h="4290182">
                <a:moveTo>
                  <a:pt x="1370437" y="0"/>
                </a:moveTo>
                <a:lnTo>
                  <a:pt x="3538926" y="0"/>
                </a:lnTo>
                <a:lnTo>
                  <a:pt x="3538926" y="4256362"/>
                </a:lnTo>
                <a:lnTo>
                  <a:pt x="3455334" y="4273195"/>
                </a:lnTo>
                <a:cubicBezTo>
                  <a:pt x="3401009" y="4281478"/>
                  <a:pt x="3346052" y="4287025"/>
                  <a:pt x="3290337" y="4289244"/>
                </a:cubicBezTo>
                <a:cubicBezTo>
                  <a:pt x="3106332" y="4296285"/>
                  <a:pt x="1510274" y="4289552"/>
                  <a:pt x="861903" y="3282295"/>
                </a:cubicBezTo>
                <a:cubicBezTo>
                  <a:pt x="849470" y="3277397"/>
                  <a:pt x="835485" y="3264542"/>
                  <a:pt x="831133" y="3252299"/>
                </a:cubicBezTo>
                <a:cubicBezTo>
                  <a:pt x="810307" y="3195065"/>
                  <a:pt x="759333" y="3170274"/>
                  <a:pt x="713332" y="3139362"/>
                </a:cubicBezTo>
                <a:cubicBezTo>
                  <a:pt x="672925" y="3112122"/>
                  <a:pt x="630030" y="3083658"/>
                  <a:pt x="613246" y="3037747"/>
                </a:cubicBezTo>
                <a:cubicBezTo>
                  <a:pt x="591178" y="2976535"/>
                  <a:pt x="653963" y="3026730"/>
                  <a:pt x="665465" y="3003469"/>
                </a:cubicBezTo>
                <a:cubicBezTo>
                  <a:pt x="641532" y="2971640"/>
                  <a:pt x="604543" y="2942562"/>
                  <a:pt x="594908" y="2906447"/>
                </a:cubicBezTo>
                <a:cubicBezTo>
                  <a:pt x="559787" y="2776063"/>
                  <a:pt x="483946" y="2681183"/>
                  <a:pt x="370497" y="2607422"/>
                </a:cubicBezTo>
                <a:cubicBezTo>
                  <a:pt x="337860" y="2586304"/>
                  <a:pt x="316415" y="2547739"/>
                  <a:pt x="271969" y="2541620"/>
                </a:cubicBezTo>
                <a:cubicBezTo>
                  <a:pt x="173127" y="2528152"/>
                  <a:pt x="204209" y="2422866"/>
                  <a:pt x="151990" y="2376038"/>
                </a:cubicBezTo>
                <a:cubicBezTo>
                  <a:pt x="142044" y="2367161"/>
                  <a:pt x="133031" y="2349717"/>
                  <a:pt x="134895" y="2337782"/>
                </a:cubicBezTo>
                <a:cubicBezTo>
                  <a:pt x="137691" y="2320639"/>
                  <a:pt x="149504" y="2304419"/>
                  <a:pt x="159450" y="2289115"/>
                </a:cubicBezTo>
                <a:cubicBezTo>
                  <a:pt x="169707" y="2273813"/>
                  <a:pt x="185247" y="2260344"/>
                  <a:pt x="177788" y="2240145"/>
                </a:cubicBezTo>
                <a:cubicBezTo>
                  <a:pt x="174683" y="2231882"/>
                  <a:pt x="176855" y="2203112"/>
                  <a:pt x="153855" y="2225759"/>
                </a:cubicBezTo>
                <a:cubicBezTo>
                  <a:pt x="90759" y="2287892"/>
                  <a:pt x="54081" y="2229129"/>
                  <a:pt x="0" y="2200970"/>
                </a:cubicBezTo>
                <a:cubicBezTo>
                  <a:pt x="43514" y="2171892"/>
                  <a:pt x="82677" y="2151388"/>
                  <a:pt x="89205" y="2107927"/>
                </a:cubicBezTo>
                <a:cubicBezTo>
                  <a:pt x="102570" y="2018249"/>
                  <a:pt x="159758" y="1977237"/>
                  <a:pt x="246479" y="1969279"/>
                </a:cubicBezTo>
                <a:cubicBezTo>
                  <a:pt x="214465" y="1882663"/>
                  <a:pt x="214465" y="1882663"/>
                  <a:pt x="317968" y="1870725"/>
                </a:cubicBezTo>
                <a:cubicBezTo>
                  <a:pt x="278183" y="1815635"/>
                  <a:pt x="278183" y="1801556"/>
                  <a:pt x="326361" y="1782580"/>
                </a:cubicBezTo>
                <a:cubicBezTo>
                  <a:pt x="372673" y="1764521"/>
                  <a:pt x="423957" y="1758400"/>
                  <a:pt x="466852" y="1730550"/>
                </a:cubicBezTo>
                <a:cubicBezTo>
                  <a:pt x="427377" y="1660155"/>
                  <a:pt x="416187" y="1578436"/>
                  <a:pt x="334753" y="1544155"/>
                </a:cubicBezTo>
                <a:cubicBezTo>
                  <a:pt x="322010" y="1538952"/>
                  <a:pt x="313307" y="1517834"/>
                  <a:pt x="321386" y="1505592"/>
                </a:cubicBezTo>
                <a:cubicBezTo>
                  <a:pt x="350915" y="1461214"/>
                  <a:pt x="308644" y="1377045"/>
                  <a:pt x="400645" y="1367557"/>
                </a:cubicBezTo>
                <a:cubicBezTo>
                  <a:pt x="412147" y="1366640"/>
                  <a:pt x="422716" y="1357456"/>
                  <a:pt x="413701" y="1345520"/>
                </a:cubicBezTo>
                <a:cubicBezTo>
                  <a:pt x="382618" y="1303896"/>
                  <a:pt x="420228" y="1306649"/>
                  <a:pt x="442916" y="1301447"/>
                </a:cubicBezTo>
                <a:cubicBezTo>
                  <a:pt x="470270" y="1295021"/>
                  <a:pt x="501352" y="1313384"/>
                  <a:pt x="526840" y="1290735"/>
                </a:cubicBezTo>
                <a:cubicBezTo>
                  <a:pt x="520932" y="1266862"/>
                  <a:pt x="498866" y="1267167"/>
                  <a:pt x="483325" y="1259517"/>
                </a:cubicBezTo>
                <a:cubicBezTo>
                  <a:pt x="437945" y="1237479"/>
                  <a:pt x="400956" y="1211159"/>
                  <a:pt x="398780" y="1153924"/>
                </a:cubicBezTo>
                <a:cubicBezTo>
                  <a:pt x="397228" y="1107708"/>
                  <a:pt x="392254" y="1067003"/>
                  <a:pt x="455041" y="1052922"/>
                </a:cubicBezTo>
                <a:cubicBezTo>
                  <a:pt x="481149" y="1047106"/>
                  <a:pt x="473687" y="1013747"/>
                  <a:pt x="458768" y="997218"/>
                </a:cubicBezTo>
                <a:cubicBezTo>
                  <a:pt x="432038" y="967837"/>
                  <a:pt x="409972" y="928661"/>
                  <a:pt x="363968" y="925907"/>
                </a:cubicBezTo>
                <a:cubicBezTo>
                  <a:pt x="335995" y="924071"/>
                  <a:pt x="314548" y="911826"/>
                  <a:pt x="292481" y="897749"/>
                </a:cubicBezTo>
                <a:cubicBezTo>
                  <a:pt x="276630" y="887646"/>
                  <a:pt x="257670" y="879078"/>
                  <a:pt x="259533" y="857348"/>
                </a:cubicBezTo>
                <a:cubicBezTo>
                  <a:pt x="261399" y="836535"/>
                  <a:pt x="279736" y="827966"/>
                  <a:pt x="298387" y="823681"/>
                </a:cubicBezTo>
                <a:cubicBezTo>
                  <a:pt x="360552" y="809909"/>
                  <a:pt x="418983" y="789708"/>
                  <a:pt x="470893" y="743493"/>
                </a:cubicBezTo>
                <a:cubicBezTo>
                  <a:pt x="436390" y="719007"/>
                  <a:pt x="403444" y="701256"/>
                  <a:pt x="377957" y="676463"/>
                </a:cubicBezTo>
                <a:cubicBezTo>
                  <a:pt x="316415" y="616477"/>
                  <a:pt x="837660" y="427634"/>
                  <a:pt x="863768" y="360299"/>
                </a:cubicBezTo>
                <a:cubicBezTo>
                  <a:pt x="871849" y="339488"/>
                  <a:pt x="899511" y="318064"/>
                  <a:pt x="922515" y="311942"/>
                </a:cubicBezTo>
                <a:cubicBezTo>
                  <a:pt x="1030367" y="283171"/>
                  <a:pt x="1123922" y="218591"/>
                  <a:pt x="1234265" y="194718"/>
                </a:cubicBezTo>
                <a:cubicBezTo>
                  <a:pt x="1338390" y="172070"/>
                  <a:pt x="1440960" y="141768"/>
                  <a:pt x="1555030" y="111776"/>
                </a:cubicBezTo>
                <a:cubicBezTo>
                  <a:pt x="1520063" y="74130"/>
                  <a:pt x="1471575" y="57526"/>
                  <a:pt x="1428216" y="36752"/>
                </a:cubicBezTo>
                <a:close/>
              </a:path>
            </a:pathLst>
          </a:custGeom>
        </p:spPr>
      </p:pic>
    </p:spTree>
    <p:extLst>
      <p:ext uri="{BB962C8B-B14F-4D97-AF65-F5344CB8AC3E}">
        <p14:creationId xmlns:p14="http://schemas.microsoft.com/office/powerpoint/2010/main" val="517916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1" name="Rectangle 3080">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7ABA0B-CCAF-6479-1537-F6DB4AF35608}"/>
              </a:ext>
            </a:extLst>
          </p:cNvPr>
          <p:cNvSpPr>
            <a:spLocks noGrp="1"/>
          </p:cNvSpPr>
          <p:nvPr>
            <p:ph type="title"/>
          </p:nvPr>
        </p:nvSpPr>
        <p:spPr>
          <a:xfrm>
            <a:off x="7320465" y="609600"/>
            <a:ext cx="4352027" cy="5645285"/>
          </a:xfrm>
        </p:spPr>
        <p:txBody>
          <a:bodyPr>
            <a:normAutofit/>
          </a:bodyPr>
          <a:lstStyle/>
          <a:p>
            <a:r>
              <a:rPr lang="en-US" dirty="0"/>
              <a:t>Ge dig </a:t>
            </a:r>
            <a:r>
              <a:rPr lang="en-US" dirty="0" err="1"/>
              <a:t>själv</a:t>
            </a:r>
            <a:r>
              <a:rPr lang="en-US" dirty="0"/>
              <a:t> </a:t>
            </a:r>
            <a:r>
              <a:rPr lang="en-US" dirty="0" err="1"/>
              <a:t>rätt</a:t>
            </a:r>
            <a:r>
              <a:rPr lang="en-US" dirty="0"/>
              <a:t> </a:t>
            </a:r>
            <a:r>
              <a:rPr lang="en-US" dirty="0" err="1"/>
              <a:t>förutsättningar</a:t>
            </a:r>
            <a:r>
              <a:rPr lang="en-US" dirty="0"/>
              <a:t> </a:t>
            </a:r>
            <a:r>
              <a:rPr lang="en-US" dirty="0" err="1"/>
              <a:t>att</a:t>
            </a:r>
            <a:r>
              <a:rPr lang="en-US" dirty="0"/>
              <a:t> </a:t>
            </a:r>
            <a:r>
              <a:rPr lang="en-US" dirty="0" err="1"/>
              <a:t>lyckas</a:t>
            </a:r>
            <a:r>
              <a:rPr lang="en-US" dirty="0"/>
              <a:t> 🙂</a:t>
            </a:r>
          </a:p>
        </p:txBody>
      </p:sp>
      <p:pic>
        <p:nvPicPr>
          <p:cNvPr id="3074" name="Picture 2" descr="Chelsea win Champions League after Kai Havertz stuns Manchester City |  Champions League | The Guardian">
            <a:extLst>
              <a:ext uri="{FF2B5EF4-FFF2-40B4-BE49-F238E27FC236}">
                <a16:creationId xmlns:a16="http://schemas.microsoft.com/office/drawing/2014/main" id="{117C24D0-B716-798E-E340-67C51C6269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33" r="-2" b="-2"/>
          <a:stretch/>
        </p:blipFill>
        <p:spPr bwMode="auto">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094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EFEB75-FF08-177A-64D1-CFD85B06A3CB}"/>
              </a:ext>
            </a:extLst>
          </p:cNvPr>
          <p:cNvSpPr>
            <a:spLocks noGrp="1"/>
          </p:cNvSpPr>
          <p:nvPr>
            <p:ph type="title"/>
          </p:nvPr>
        </p:nvSpPr>
        <p:spPr/>
        <p:txBody>
          <a:bodyPr/>
          <a:lstStyle/>
          <a:p>
            <a:r>
              <a:rPr lang="sv-SE" dirty="0"/>
              <a:t>Träning – mat –sömn </a:t>
            </a:r>
          </a:p>
        </p:txBody>
      </p:sp>
      <p:sp>
        <p:nvSpPr>
          <p:cNvPr id="4" name="textruta 3">
            <a:extLst>
              <a:ext uri="{FF2B5EF4-FFF2-40B4-BE49-F238E27FC236}">
                <a16:creationId xmlns:a16="http://schemas.microsoft.com/office/drawing/2014/main" id="{750E2BDD-4FD0-A370-5666-A871EC0455D7}"/>
              </a:ext>
              <a:ext uri="{C183D7F6-B498-43B3-948B-1728B52AA6E4}">
                <adec:decorative xmlns:adec="http://schemas.microsoft.com/office/drawing/2017/decorative" val="0"/>
              </a:ext>
            </a:extLst>
          </p:cNvPr>
          <p:cNvSpPr txBox="1"/>
          <p:nvPr/>
        </p:nvSpPr>
        <p:spPr>
          <a:xfrm>
            <a:off x="838200" y="2261572"/>
            <a:ext cx="10676467" cy="3139321"/>
          </a:xfrm>
          <a:prstGeom prst="rect">
            <a:avLst/>
          </a:prstGeom>
          <a:noFill/>
        </p:spPr>
        <p:txBody>
          <a:bodyPr wrap="square" rtlCol="0">
            <a:spAutoFit/>
          </a:bodyPr>
          <a:lstStyle/>
          <a:p>
            <a:pPr algn="l"/>
            <a:r>
              <a:rPr lang="sv-SE" dirty="0"/>
              <a:t>Vill man bli en bra </a:t>
            </a:r>
            <a:r>
              <a:rPr lang="sv-SE" dirty="0" err="1"/>
              <a:t>fotbollspelare</a:t>
            </a:r>
            <a:r>
              <a:rPr lang="sv-SE" dirty="0"/>
              <a:t> krävs självklart träning. Ju mer du tränar desto viktigare blir det med tillräcklig vila och bra mat. Kan du hitta balansen mellan dessa tre delar har du goda förutsättningar att bli riktigt bra på fotboll. </a:t>
            </a:r>
          </a:p>
          <a:p>
            <a:pPr algn="l"/>
            <a:endParaRPr lang="sv-SE" dirty="0"/>
          </a:p>
          <a:p>
            <a:pPr algn="l"/>
            <a:r>
              <a:rPr lang="sv-SE" dirty="0"/>
              <a:t>Ungefärliga rekommendationer för sömn i åldern 9-12 år är 9-11 timmar per dygn. </a:t>
            </a:r>
          </a:p>
          <a:p>
            <a:pPr algn="l"/>
            <a:endParaRPr lang="sv-SE" dirty="0"/>
          </a:p>
          <a:p>
            <a:pPr algn="l"/>
            <a:r>
              <a:rPr lang="sv-SE" dirty="0"/>
              <a:t>Bra tips:</a:t>
            </a:r>
          </a:p>
          <a:p>
            <a:pPr algn="l"/>
            <a:endParaRPr lang="sv-SE" dirty="0"/>
          </a:p>
          <a:p>
            <a:pPr algn="l"/>
            <a:r>
              <a:rPr lang="sv-SE" dirty="0"/>
              <a:t>• Beräkna tiden för läggdags utifrån när du måste gå upp på morgonen.</a:t>
            </a:r>
          </a:p>
          <a:p>
            <a:pPr algn="l"/>
            <a:r>
              <a:rPr lang="sv-SE" dirty="0"/>
              <a:t>• Gå upp max två timmar senare på helgen jämfört med vardag.</a:t>
            </a:r>
          </a:p>
          <a:p>
            <a:pPr algn="l"/>
            <a:r>
              <a:rPr lang="sv-SE" dirty="0"/>
              <a:t>• Låt sista timmen innan läggdags vara mobilfri så att det blir lättare att varva ner.</a:t>
            </a:r>
          </a:p>
        </p:txBody>
      </p:sp>
      <p:pic>
        <p:nvPicPr>
          <p:cNvPr id="1028" name="Picture 4" descr="De tre hörnstenarna för framgång inom träningen">
            <a:extLst>
              <a:ext uri="{FF2B5EF4-FFF2-40B4-BE49-F238E27FC236}">
                <a16:creationId xmlns:a16="http://schemas.microsoft.com/office/drawing/2014/main" id="{2EB60FDD-1967-392E-C350-1661156175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1752" y="3126541"/>
            <a:ext cx="3052818" cy="2719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1295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D6C3139-AA9E-98E4-BBAB-7F54054BA5FF}"/>
              </a:ext>
            </a:extLst>
          </p:cNvPr>
          <p:cNvSpPr>
            <a:spLocks noGrp="1"/>
          </p:cNvSpPr>
          <p:nvPr>
            <p:ph type="title"/>
          </p:nvPr>
        </p:nvSpPr>
        <p:spPr>
          <a:xfrm>
            <a:off x="651756" y="324645"/>
            <a:ext cx="4620584" cy="729300"/>
          </a:xfrm>
        </p:spPr>
        <p:txBody>
          <a:bodyPr vert="horz" lIns="91440" tIns="45720" rIns="91440" bIns="45720" rtlCol="0" anchor="b">
            <a:normAutofit/>
          </a:bodyPr>
          <a:lstStyle/>
          <a:p>
            <a:r>
              <a:rPr lang="en-US" dirty="0"/>
              <a:t>Hur ska du </a:t>
            </a:r>
            <a:r>
              <a:rPr lang="en-US" dirty="0" err="1"/>
              <a:t>äta</a:t>
            </a:r>
            <a:r>
              <a:rPr lang="en-US" dirty="0"/>
              <a:t>?</a:t>
            </a:r>
          </a:p>
        </p:txBody>
      </p:sp>
      <p:pic>
        <p:nvPicPr>
          <p:cNvPr id="5" name="Bildobjekt 4">
            <a:extLst>
              <a:ext uri="{FF2B5EF4-FFF2-40B4-BE49-F238E27FC236}">
                <a16:creationId xmlns:a16="http://schemas.microsoft.com/office/drawing/2014/main" id="{910ED221-6AB5-ADA3-CB35-AB47AD061EE3}"/>
              </a:ext>
            </a:extLst>
          </p:cNvPr>
          <p:cNvPicPr>
            <a:picLocks noChangeAspect="1"/>
          </p:cNvPicPr>
          <p:nvPr/>
        </p:nvPicPr>
        <p:blipFill rotWithShape="1">
          <a:blip r:embed="rId2">
            <a:extLst>
              <a:ext uri="{28A0092B-C50C-407E-A947-70E740481C1C}">
                <a14:useLocalDpi xmlns:a14="http://schemas.microsoft.com/office/drawing/2010/main" val="0"/>
              </a:ext>
            </a:extLst>
          </a:blip>
          <a:srcRect l="21563" r="23226"/>
          <a:stretch/>
        </p:blipFill>
        <p:spPr>
          <a:xfrm>
            <a:off x="6919661" y="103257"/>
            <a:ext cx="5264050" cy="6054352"/>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4" name="textruta 3">
            <a:extLst>
              <a:ext uri="{FF2B5EF4-FFF2-40B4-BE49-F238E27FC236}">
                <a16:creationId xmlns:a16="http://schemas.microsoft.com/office/drawing/2014/main" id="{F4940D96-E1DA-199F-9685-CB2A4245450C}"/>
              </a:ext>
            </a:extLst>
          </p:cNvPr>
          <p:cNvSpPr txBox="1"/>
          <p:nvPr/>
        </p:nvSpPr>
        <p:spPr>
          <a:xfrm>
            <a:off x="990713" y="952540"/>
            <a:ext cx="3926094" cy="1977390"/>
          </a:xfrm>
          <a:prstGeom prst="rect">
            <a:avLst/>
          </a:prstGeom>
          <a:noFill/>
        </p:spPr>
        <p:txBody>
          <a:bodyPr wrap="square" rtlCol="0">
            <a:spAutoFit/>
          </a:bodyPr>
          <a:lstStyle/>
          <a:p>
            <a:pPr algn="l"/>
            <a:endParaRPr lang="sv-SE" dirty="0"/>
          </a:p>
        </p:txBody>
      </p:sp>
      <p:sp>
        <p:nvSpPr>
          <p:cNvPr id="6" name="textruta 5">
            <a:extLst>
              <a:ext uri="{FF2B5EF4-FFF2-40B4-BE49-F238E27FC236}">
                <a16:creationId xmlns:a16="http://schemas.microsoft.com/office/drawing/2014/main" id="{B5F67779-B4DE-16E7-9A0C-54FA23128108}"/>
              </a:ext>
            </a:extLst>
          </p:cNvPr>
          <p:cNvSpPr txBox="1"/>
          <p:nvPr/>
        </p:nvSpPr>
        <p:spPr>
          <a:xfrm>
            <a:off x="643468" y="1211935"/>
            <a:ext cx="6270952" cy="4524315"/>
          </a:xfrm>
          <a:prstGeom prst="rect">
            <a:avLst/>
          </a:prstGeom>
          <a:noFill/>
        </p:spPr>
        <p:txBody>
          <a:bodyPr wrap="square" rtlCol="0">
            <a:spAutoFit/>
          </a:bodyPr>
          <a:lstStyle/>
          <a:p>
            <a:pPr algn="l"/>
            <a:r>
              <a:rPr lang="sv-SE" dirty="0"/>
              <a:t>Kolhydrater behövs för energi i kroppen. När du tränar fotboll är detta en viktig energikälla. </a:t>
            </a:r>
          </a:p>
          <a:p>
            <a:pPr algn="l"/>
            <a:r>
              <a:rPr lang="sv-SE" dirty="0"/>
              <a:t>Det finns både snabba och långsamma kolhydrater. </a:t>
            </a:r>
          </a:p>
          <a:p>
            <a:pPr algn="l"/>
            <a:r>
              <a:rPr lang="sv-SE" dirty="0"/>
              <a:t>De långsamma kolhydraterna ger mer energi som räcker under en längre tid och är de mest hälsosamma. Snabba kolhydrater vill vi bara få i oss efter en träning eller en match.</a:t>
            </a:r>
          </a:p>
          <a:p>
            <a:pPr algn="l"/>
            <a:endParaRPr lang="sv-SE" dirty="0"/>
          </a:p>
          <a:p>
            <a:pPr algn="l"/>
            <a:r>
              <a:rPr lang="sv-SE" dirty="0"/>
              <a:t>Viktiga källor till långsamma kolhydrater:</a:t>
            </a:r>
          </a:p>
          <a:p>
            <a:pPr algn="l"/>
            <a:endParaRPr lang="sv-SE" dirty="0"/>
          </a:p>
          <a:p>
            <a:pPr algn="l"/>
            <a:r>
              <a:rPr lang="sv-SE" dirty="0"/>
              <a:t>Ris, pasta, potatis, rotfrukter, frukt, bröd, flingor, bönor och baljväxter.</a:t>
            </a:r>
          </a:p>
          <a:p>
            <a:pPr algn="l"/>
            <a:endParaRPr lang="sv-SE" dirty="0"/>
          </a:p>
          <a:p>
            <a:pPr algn="l"/>
            <a:r>
              <a:rPr lang="sv-SE" dirty="0"/>
              <a:t>Exempel på snabba kolhydrater:</a:t>
            </a:r>
          </a:p>
          <a:p>
            <a:pPr algn="l"/>
            <a:endParaRPr lang="sv-SE" dirty="0"/>
          </a:p>
          <a:p>
            <a:pPr algn="l"/>
            <a:r>
              <a:rPr lang="sv-SE" dirty="0"/>
              <a:t>Läsk, juice, sylt/ marmelad, godis, sötad yoghurt, vitt bröd och snabbmakaroner.</a:t>
            </a:r>
          </a:p>
        </p:txBody>
      </p:sp>
    </p:spTree>
    <p:extLst>
      <p:ext uri="{BB962C8B-B14F-4D97-AF65-F5344CB8AC3E}">
        <p14:creationId xmlns:p14="http://schemas.microsoft.com/office/powerpoint/2010/main" val="2685851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3" name="Rectangle 206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D6C3139-AA9E-98E4-BBAB-7F54054BA5FF}"/>
              </a:ext>
            </a:extLst>
          </p:cNvPr>
          <p:cNvSpPr>
            <a:spLocks noGrp="1"/>
          </p:cNvSpPr>
          <p:nvPr>
            <p:ph type="title"/>
          </p:nvPr>
        </p:nvSpPr>
        <p:spPr>
          <a:xfrm>
            <a:off x="838201" y="365125"/>
            <a:ext cx="5251316" cy="1180871"/>
          </a:xfrm>
        </p:spPr>
        <p:txBody>
          <a:bodyPr vert="horz" lIns="91440" tIns="45720" rIns="91440" bIns="45720" rtlCol="0" anchor="ctr">
            <a:normAutofit/>
          </a:bodyPr>
          <a:lstStyle/>
          <a:p>
            <a:r>
              <a:rPr lang="en-US" dirty="0"/>
              <a:t>Hur ska du </a:t>
            </a:r>
            <a:r>
              <a:rPr lang="en-US" dirty="0" err="1"/>
              <a:t>äta</a:t>
            </a:r>
            <a:r>
              <a:rPr lang="en-US" dirty="0"/>
              <a:t>?</a:t>
            </a:r>
          </a:p>
        </p:txBody>
      </p:sp>
      <p:sp>
        <p:nvSpPr>
          <p:cNvPr id="6" name="textruta 5">
            <a:extLst>
              <a:ext uri="{FF2B5EF4-FFF2-40B4-BE49-F238E27FC236}">
                <a16:creationId xmlns:a16="http://schemas.microsoft.com/office/drawing/2014/main" id="{B5F67779-B4DE-16E7-9A0C-54FA23128108}"/>
              </a:ext>
            </a:extLst>
          </p:cNvPr>
          <p:cNvSpPr txBox="1"/>
          <p:nvPr/>
        </p:nvSpPr>
        <p:spPr>
          <a:xfrm>
            <a:off x="838200" y="1545996"/>
            <a:ext cx="5051854" cy="4630967"/>
          </a:xfrm>
          <a:prstGeom prst="rect">
            <a:avLst/>
          </a:prstGeom>
        </p:spPr>
        <p:txBody>
          <a:bodyPr vert="horz" lIns="91440" tIns="45720" rIns="91440" bIns="45720" rtlCol="0">
            <a:normAutofit lnSpcReduction="10000"/>
          </a:bodyPr>
          <a:lstStyle/>
          <a:p>
            <a:pPr>
              <a:lnSpc>
                <a:spcPct val="90000"/>
              </a:lnSpc>
              <a:spcAft>
                <a:spcPts val="600"/>
              </a:spcAft>
            </a:pPr>
            <a:r>
              <a:rPr lang="en-US" dirty="0"/>
              <a:t>Protein </a:t>
            </a:r>
            <a:r>
              <a:rPr lang="en-US" dirty="0" err="1"/>
              <a:t>är</a:t>
            </a:r>
            <a:r>
              <a:rPr lang="en-US" dirty="0"/>
              <a:t> </a:t>
            </a:r>
            <a:r>
              <a:rPr lang="en-US" dirty="0" err="1"/>
              <a:t>viktigt</a:t>
            </a:r>
            <a:r>
              <a:rPr lang="en-US" dirty="0"/>
              <a:t> för bland </a:t>
            </a:r>
            <a:r>
              <a:rPr lang="en-US" dirty="0" err="1"/>
              <a:t>annat</a:t>
            </a:r>
            <a:r>
              <a:rPr lang="en-US" dirty="0"/>
              <a:t> uppbyggnad av </a:t>
            </a:r>
            <a:r>
              <a:rPr lang="en-US" dirty="0" err="1"/>
              <a:t>muskler</a:t>
            </a:r>
            <a:r>
              <a:rPr lang="en-US" dirty="0"/>
              <a:t> </a:t>
            </a:r>
            <a:r>
              <a:rPr lang="en-US" dirty="0" err="1"/>
              <a:t>och</a:t>
            </a:r>
            <a:r>
              <a:rPr lang="en-US" dirty="0"/>
              <a:t> </a:t>
            </a:r>
            <a:r>
              <a:rPr lang="en-US" dirty="0" err="1"/>
              <a:t>immunförsvar</a:t>
            </a:r>
            <a:r>
              <a:rPr lang="en-US" dirty="0"/>
              <a:t>. </a:t>
            </a:r>
          </a:p>
          <a:p>
            <a:pPr>
              <a:lnSpc>
                <a:spcPct val="90000"/>
              </a:lnSpc>
              <a:spcAft>
                <a:spcPts val="600"/>
              </a:spcAft>
            </a:pPr>
            <a:endParaRPr lang="en-US" dirty="0"/>
          </a:p>
          <a:p>
            <a:pPr>
              <a:lnSpc>
                <a:spcPct val="90000"/>
              </a:lnSpc>
              <a:spcAft>
                <a:spcPts val="600"/>
              </a:spcAft>
            </a:pPr>
            <a:r>
              <a:rPr lang="en-US" dirty="0" err="1"/>
              <a:t>Viktiga</a:t>
            </a:r>
            <a:r>
              <a:rPr lang="en-US" dirty="0"/>
              <a:t> </a:t>
            </a:r>
            <a:r>
              <a:rPr lang="en-US" dirty="0" err="1"/>
              <a:t>proteinkällor</a:t>
            </a:r>
            <a:r>
              <a:rPr lang="en-US" dirty="0"/>
              <a:t>:</a:t>
            </a:r>
          </a:p>
          <a:p>
            <a:pPr>
              <a:lnSpc>
                <a:spcPct val="90000"/>
              </a:lnSpc>
              <a:spcAft>
                <a:spcPts val="600"/>
              </a:spcAft>
            </a:pPr>
            <a:endParaRPr lang="en-US" dirty="0"/>
          </a:p>
          <a:p>
            <a:pPr>
              <a:lnSpc>
                <a:spcPct val="90000"/>
              </a:lnSpc>
              <a:spcAft>
                <a:spcPts val="600"/>
              </a:spcAft>
            </a:pPr>
            <a:r>
              <a:rPr lang="en-US" dirty="0" err="1"/>
              <a:t>Kött</a:t>
            </a:r>
            <a:r>
              <a:rPr lang="en-US" dirty="0"/>
              <a:t>, </a:t>
            </a:r>
            <a:r>
              <a:rPr lang="en-US" dirty="0" err="1"/>
              <a:t>fisk</a:t>
            </a:r>
            <a:r>
              <a:rPr lang="en-US" dirty="0"/>
              <a:t>, </a:t>
            </a:r>
            <a:r>
              <a:rPr lang="en-US" dirty="0" err="1"/>
              <a:t>fågel</a:t>
            </a:r>
            <a:r>
              <a:rPr lang="en-US" dirty="0"/>
              <a:t>, </a:t>
            </a:r>
            <a:r>
              <a:rPr lang="en-US" dirty="0" err="1"/>
              <a:t>ärtor</a:t>
            </a:r>
            <a:r>
              <a:rPr lang="en-US" dirty="0"/>
              <a:t>, </a:t>
            </a:r>
            <a:r>
              <a:rPr lang="en-US" dirty="0" err="1"/>
              <a:t>bönor</a:t>
            </a:r>
            <a:r>
              <a:rPr lang="en-US" dirty="0"/>
              <a:t>, </a:t>
            </a:r>
            <a:r>
              <a:rPr lang="en-US" dirty="0" err="1"/>
              <a:t>linser</a:t>
            </a:r>
            <a:r>
              <a:rPr lang="en-US" dirty="0"/>
              <a:t> </a:t>
            </a:r>
            <a:r>
              <a:rPr lang="en-US" dirty="0" err="1"/>
              <a:t>samt</a:t>
            </a:r>
            <a:r>
              <a:rPr lang="en-US" dirty="0"/>
              <a:t> </a:t>
            </a:r>
            <a:r>
              <a:rPr lang="en-US" dirty="0" err="1"/>
              <a:t>mejeriprodukter</a:t>
            </a:r>
            <a:r>
              <a:rPr lang="en-US" dirty="0"/>
              <a:t> </a:t>
            </a:r>
            <a:r>
              <a:rPr lang="en-US" dirty="0" err="1"/>
              <a:t>såsom</a:t>
            </a:r>
            <a:r>
              <a:rPr lang="en-US" dirty="0"/>
              <a:t> </a:t>
            </a:r>
            <a:r>
              <a:rPr lang="en-US" dirty="0" err="1"/>
              <a:t>kvarg</a:t>
            </a:r>
            <a:r>
              <a:rPr lang="en-US" dirty="0"/>
              <a:t> </a:t>
            </a:r>
            <a:r>
              <a:rPr lang="en-US" dirty="0" err="1"/>
              <a:t>och</a:t>
            </a:r>
            <a:r>
              <a:rPr lang="en-US" dirty="0"/>
              <a:t> </a:t>
            </a:r>
            <a:r>
              <a:rPr lang="en-US" dirty="0" err="1"/>
              <a:t>keso</a:t>
            </a:r>
            <a:r>
              <a:rPr lang="en-US" dirty="0"/>
              <a:t>. </a:t>
            </a:r>
          </a:p>
          <a:p>
            <a:pPr indent="-228600">
              <a:lnSpc>
                <a:spcPct val="90000"/>
              </a:lnSpc>
              <a:spcAft>
                <a:spcPts val="600"/>
              </a:spcAft>
              <a:buFont typeface="Arial" panose="020B0604020202020204" pitchFamily="34" charset="0"/>
              <a:buChar char="•"/>
            </a:pPr>
            <a:endParaRPr lang="en-US" dirty="0"/>
          </a:p>
          <a:p>
            <a:pPr>
              <a:lnSpc>
                <a:spcPct val="90000"/>
              </a:lnSpc>
              <a:spcAft>
                <a:spcPts val="600"/>
              </a:spcAft>
            </a:pPr>
            <a:r>
              <a:rPr lang="en-US" dirty="0"/>
              <a:t>Fett </a:t>
            </a:r>
            <a:r>
              <a:rPr lang="en-US" dirty="0" err="1"/>
              <a:t>behövs</a:t>
            </a:r>
            <a:r>
              <a:rPr lang="en-US" dirty="0"/>
              <a:t> för </a:t>
            </a:r>
            <a:r>
              <a:rPr lang="en-US" dirty="0" err="1"/>
              <a:t>att</a:t>
            </a:r>
            <a:r>
              <a:rPr lang="en-US" dirty="0"/>
              <a:t> </a:t>
            </a:r>
            <a:r>
              <a:rPr lang="en-US" dirty="0" err="1"/>
              <a:t>kroppen</a:t>
            </a:r>
            <a:r>
              <a:rPr lang="en-US" dirty="0"/>
              <a:t> ska </a:t>
            </a:r>
            <a:r>
              <a:rPr lang="en-US" dirty="0" err="1"/>
              <a:t>fungera</a:t>
            </a:r>
            <a:r>
              <a:rPr lang="en-US" dirty="0"/>
              <a:t>. Det </a:t>
            </a:r>
            <a:r>
              <a:rPr lang="en-US" dirty="0" err="1"/>
              <a:t>är</a:t>
            </a:r>
            <a:r>
              <a:rPr lang="en-US" dirty="0"/>
              <a:t> bland </a:t>
            </a:r>
            <a:r>
              <a:rPr lang="en-US" dirty="0" err="1"/>
              <a:t>annat</a:t>
            </a:r>
            <a:r>
              <a:rPr lang="en-US" dirty="0"/>
              <a:t> </a:t>
            </a:r>
            <a:r>
              <a:rPr lang="en-US" dirty="0" err="1"/>
              <a:t>energigivande</a:t>
            </a:r>
            <a:r>
              <a:rPr lang="en-US" dirty="0"/>
              <a:t> </a:t>
            </a:r>
            <a:r>
              <a:rPr lang="en-US" dirty="0" err="1"/>
              <a:t>och</a:t>
            </a:r>
            <a:r>
              <a:rPr lang="en-US" dirty="0"/>
              <a:t> </a:t>
            </a:r>
            <a:r>
              <a:rPr lang="en-US" dirty="0" err="1"/>
              <a:t>värmegivande</a:t>
            </a:r>
            <a:r>
              <a:rPr lang="en-US" dirty="0"/>
              <a:t>. Fett </a:t>
            </a:r>
            <a:r>
              <a:rPr lang="en-US" dirty="0" err="1"/>
              <a:t>finns</a:t>
            </a:r>
            <a:r>
              <a:rPr lang="en-US" dirty="0"/>
              <a:t> </a:t>
            </a:r>
            <a:r>
              <a:rPr lang="en-US" dirty="0" err="1"/>
              <a:t>i</a:t>
            </a:r>
            <a:r>
              <a:rPr lang="en-US" dirty="0"/>
              <a:t> </a:t>
            </a:r>
            <a:r>
              <a:rPr lang="en-US" dirty="0" err="1"/>
              <a:t>flera</a:t>
            </a:r>
            <a:r>
              <a:rPr lang="en-US" dirty="0"/>
              <a:t> </a:t>
            </a:r>
            <a:r>
              <a:rPr lang="en-US" dirty="0" err="1"/>
              <a:t>olika</a:t>
            </a:r>
            <a:r>
              <a:rPr lang="en-US" dirty="0"/>
              <a:t> former.</a:t>
            </a:r>
          </a:p>
          <a:p>
            <a:pPr>
              <a:lnSpc>
                <a:spcPct val="90000"/>
              </a:lnSpc>
              <a:spcAft>
                <a:spcPts val="600"/>
              </a:spcAft>
            </a:pPr>
            <a:r>
              <a:rPr lang="en-US" dirty="0"/>
              <a:t> </a:t>
            </a:r>
          </a:p>
          <a:p>
            <a:pPr>
              <a:lnSpc>
                <a:spcPct val="90000"/>
              </a:lnSpc>
              <a:spcAft>
                <a:spcPts val="600"/>
              </a:spcAft>
            </a:pPr>
            <a:r>
              <a:rPr lang="en-US" dirty="0" err="1"/>
              <a:t>Källor</a:t>
            </a:r>
            <a:r>
              <a:rPr lang="en-US" dirty="0"/>
              <a:t> med bra </a:t>
            </a:r>
            <a:r>
              <a:rPr lang="en-US" dirty="0" err="1"/>
              <a:t>fett</a:t>
            </a:r>
            <a:r>
              <a:rPr lang="en-US" dirty="0"/>
              <a:t>:</a:t>
            </a:r>
          </a:p>
          <a:p>
            <a:pPr>
              <a:lnSpc>
                <a:spcPct val="90000"/>
              </a:lnSpc>
              <a:spcAft>
                <a:spcPts val="600"/>
              </a:spcAft>
            </a:pPr>
            <a:endParaRPr lang="en-US" dirty="0"/>
          </a:p>
          <a:p>
            <a:pPr>
              <a:lnSpc>
                <a:spcPct val="90000"/>
              </a:lnSpc>
              <a:spcAft>
                <a:spcPts val="600"/>
              </a:spcAft>
            </a:pPr>
            <a:r>
              <a:rPr lang="en-US" dirty="0"/>
              <a:t>Fisk, </a:t>
            </a:r>
            <a:r>
              <a:rPr lang="en-US" dirty="0" err="1"/>
              <a:t>kyckling</a:t>
            </a:r>
            <a:r>
              <a:rPr lang="en-US" dirty="0"/>
              <a:t>, avocado, </a:t>
            </a:r>
            <a:r>
              <a:rPr lang="en-US" dirty="0" err="1"/>
              <a:t>nötter</a:t>
            </a:r>
            <a:r>
              <a:rPr lang="en-US" dirty="0"/>
              <a:t>, </a:t>
            </a:r>
            <a:r>
              <a:rPr lang="en-US" dirty="0" err="1"/>
              <a:t>mejeriprodukter</a:t>
            </a:r>
            <a:r>
              <a:rPr lang="en-US" dirty="0"/>
              <a:t> </a:t>
            </a:r>
            <a:r>
              <a:rPr lang="en-US" dirty="0" err="1"/>
              <a:t>och</a:t>
            </a:r>
            <a:r>
              <a:rPr lang="en-US" dirty="0"/>
              <a:t> </a:t>
            </a:r>
            <a:r>
              <a:rPr lang="en-US" dirty="0" err="1"/>
              <a:t>kött</a:t>
            </a:r>
            <a:r>
              <a:rPr lang="en-US" dirty="0"/>
              <a:t>.</a:t>
            </a:r>
          </a:p>
          <a:p>
            <a:pPr indent="-228600">
              <a:lnSpc>
                <a:spcPct val="90000"/>
              </a:lnSpc>
              <a:spcAft>
                <a:spcPts val="600"/>
              </a:spcAft>
              <a:buFont typeface="Arial" panose="020B0604020202020204" pitchFamily="34" charset="0"/>
              <a:buChar char="•"/>
            </a:pPr>
            <a:endParaRPr lang="en-US" sz="1600" dirty="0"/>
          </a:p>
          <a:p>
            <a:pPr>
              <a:lnSpc>
                <a:spcPct val="90000"/>
              </a:lnSpc>
              <a:spcAft>
                <a:spcPts val="600"/>
              </a:spcAft>
            </a:pPr>
            <a:endParaRPr lang="en-US" sz="1600" dirty="0"/>
          </a:p>
        </p:txBody>
      </p:sp>
      <p:pic>
        <p:nvPicPr>
          <p:cNvPr id="2050" name="Picture 2" descr="Hamburgare Potatisklyftor Fotboll - Gratis foto på Pixabay - Pixabay">
            <a:extLst>
              <a:ext uri="{FF2B5EF4-FFF2-40B4-BE49-F238E27FC236}">
                <a16:creationId xmlns:a16="http://schemas.microsoft.com/office/drawing/2014/main" id="{8410AC0B-0988-BF26-4083-2C97B86599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978" r="17984" b="-1"/>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F4940D96-E1DA-199F-9685-CB2A4245450C}"/>
              </a:ext>
            </a:extLst>
          </p:cNvPr>
          <p:cNvSpPr txBox="1"/>
          <p:nvPr/>
        </p:nvSpPr>
        <p:spPr>
          <a:xfrm>
            <a:off x="835153" y="176682"/>
            <a:ext cx="3868823" cy="1092095"/>
          </a:xfrm>
          <a:prstGeom prst="rect">
            <a:avLst/>
          </a:prstGeom>
          <a:noFill/>
        </p:spPr>
        <p:txBody>
          <a:bodyPr wrap="square" rtlCol="0">
            <a:spAutoFit/>
          </a:bodyPr>
          <a:lstStyle/>
          <a:p>
            <a:pPr algn="l"/>
            <a:endParaRPr lang="sv-SE" dirty="0"/>
          </a:p>
        </p:txBody>
      </p:sp>
    </p:spTree>
    <p:extLst>
      <p:ext uri="{BB962C8B-B14F-4D97-AF65-F5344CB8AC3E}">
        <p14:creationId xmlns:p14="http://schemas.microsoft.com/office/powerpoint/2010/main" val="582443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76763A-5550-8365-3437-7A15828229BD}"/>
              </a:ext>
            </a:extLst>
          </p:cNvPr>
          <p:cNvSpPr>
            <a:spLocks noGrp="1"/>
          </p:cNvSpPr>
          <p:nvPr>
            <p:ph type="title"/>
          </p:nvPr>
        </p:nvSpPr>
        <p:spPr/>
        <p:txBody>
          <a:bodyPr/>
          <a:lstStyle/>
          <a:p>
            <a:r>
              <a:rPr lang="sv-SE"/>
              <a:t>Hur mycket mat behövs?</a:t>
            </a:r>
            <a:endParaRPr lang="sv-SE" dirty="0"/>
          </a:p>
        </p:txBody>
      </p:sp>
      <p:sp>
        <p:nvSpPr>
          <p:cNvPr id="4" name="textruta 3">
            <a:extLst>
              <a:ext uri="{FF2B5EF4-FFF2-40B4-BE49-F238E27FC236}">
                <a16:creationId xmlns:a16="http://schemas.microsoft.com/office/drawing/2014/main" id="{8DD97D67-4314-9FCB-01C6-4AB3F0B35DD7}"/>
              </a:ext>
            </a:extLst>
          </p:cNvPr>
          <p:cNvSpPr txBox="1"/>
          <p:nvPr/>
        </p:nvSpPr>
        <p:spPr>
          <a:xfrm>
            <a:off x="838200" y="1690687"/>
            <a:ext cx="7430311" cy="5078313"/>
          </a:xfrm>
          <a:prstGeom prst="rect">
            <a:avLst/>
          </a:prstGeom>
          <a:noFill/>
        </p:spPr>
        <p:txBody>
          <a:bodyPr wrap="square" rtlCol="0">
            <a:spAutoFit/>
          </a:bodyPr>
          <a:lstStyle/>
          <a:p>
            <a:pPr algn="l"/>
            <a:r>
              <a:rPr lang="sv-SE" dirty="0"/>
              <a:t>Hur mycket du bör äta beror på hur aktiv du är. För att orka träna och spela matcher varje helg behöver du äta mer än en person som inte gör det. </a:t>
            </a:r>
          </a:p>
          <a:p>
            <a:pPr algn="l"/>
            <a:endParaRPr lang="sv-SE" dirty="0"/>
          </a:p>
          <a:p>
            <a:pPr algn="l"/>
            <a:r>
              <a:rPr lang="sv-SE" dirty="0"/>
              <a:t>Det är också bra att tänka på hur man fördelar matintaget under dagen, vet man att man har träning på kvällen är det viktigt att det finns tillräckligt med energi i kroppen. </a:t>
            </a:r>
          </a:p>
          <a:p>
            <a:pPr algn="l"/>
            <a:endParaRPr lang="sv-SE" dirty="0"/>
          </a:p>
          <a:p>
            <a:pPr algn="l"/>
            <a:r>
              <a:rPr lang="sv-SE" dirty="0"/>
              <a:t>Bra att tänka på:</a:t>
            </a:r>
          </a:p>
          <a:p>
            <a:pPr algn="l"/>
            <a:endParaRPr lang="sv-SE" dirty="0"/>
          </a:p>
          <a:p>
            <a:pPr algn="l"/>
            <a:r>
              <a:rPr lang="sv-SE" dirty="0"/>
              <a:t>•Äter du lite till frukost behöver du äta mer till mellanmål. </a:t>
            </a:r>
          </a:p>
          <a:p>
            <a:pPr algn="l"/>
            <a:endParaRPr lang="sv-SE" dirty="0"/>
          </a:p>
          <a:p>
            <a:pPr algn="l"/>
            <a:r>
              <a:rPr lang="sv-SE" dirty="0"/>
              <a:t>• Ibland kan ytterligare ett mellanmål behövas för att energin ska räcka till.</a:t>
            </a:r>
          </a:p>
          <a:p>
            <a:pPr algn="l"/>
            <a:endParaRPr lang="sv-SE" dirty="0"/>
          </a:p>
          <a:p>
            <a:pPr algn="l"/>
            <a:r>
              <a:rPr lang="sv-SE" dirty="0"/>
              <a:t>• Hinner du äta middag före träningen är det ofta ett bra alternativ. </a:t>
            </a:r>
          </a:p>
          <a:p>
            <a:pPr algn="l"/>
            <a:endParaRPr lang="sv-SE" dirty="0"/>
          </a:p>
          <a:p>
            <a:pPr algn="l"/>
            <a:endParaRPr lang="sv-SE" dirty="0"/>
          </a:p>
          <a:p>
            <a:pPr algn="l"/>
            <a:endParaRPr lang="sv-SE" dirty="0"/>
          </a:p>
        </p:txBody>
      </p:sp>
      <p:pic>
        <p:nvPicPr>
          <p:cNvPr id="4100" name="Picture 4" descr="Prestera bra med rätt kost för din träning - Styrkelabbet">
            <a:extLst>
              <a:ext uri="{FF2B5EF4-FFF2-40B4-BE49-F238E27FC236}">
                <a16:creationId xmlns:a16="http://schemas.microsoft.com/office/drawing/2014/main" id="{AF00F6F6-FBAE-DD3F-E428-F4334B9728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7285"/>
          <a:stretch/>
        </p:blipFill>
        <p:spPr bwMode="auto">
          <a:xfrm>
            <a:off x="8397972" y="3429000"/>
            <a:ext cx="3191483" cy="2569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6070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35730419-9547-40D2-41BA-F5A88CC7BD85}"/>
              </a:ext>
            </a:extLst>
          </p:cNvPr>
          <p:cNvSpPr txBox="1"/>
          <p:nvPr/>
        </p:nvSpPr>
        <p:spPr>
          <a:xfrm>
            <a:off x="500193" y="1414562"/>
            <a:ext cx="9811126" cy="5078313"/>
          </a:xfrm>
          <a:prstGeom prst="rect">
            <a:avLst/>
          </a:prstGeom>
          <a:noFill/>
        </p:spPr>
        <p:txBody>
          <a:bodyPr wrap="square" rtlCol="0">
            <a:spAutoFit/>
          </a:bodyPr>
          <a:lstStyle/>
          <a:p>
            <a:pPr algn="l"/>
            <a:r>
              <a:rPr lang="sv-SE" dirty="0"/>
              <a:t>7.00 Frukost: En tallrik gröt, ett ägg eller en tallrik fil med müsli och en grövre smörgås med smör och ost. </a:t>
            </a:r>
          </a:p>
          <a:p>
            <a:pPr algn="l"/>
            <a:endParaRPr lang="sv-SE" dirty="0"/>
          </a:p>
          <a:p>
            <a:pPr algn="l"/>
            <a:r>
              <a:rPr lang="sv-SE" dirty="0"/>
              <a:t>10.00 Mellanmål: En banan. </a:t>
            </a:r>
          </a:p>
          <a:p>
            <a:pPr algn="l"/>
            <a:endParaRPr lang="sv-SE" dirty="0"/>
          </a:p>
          <a:p>
            <a:pPr algn="l"/>
            <a:r>
              <a:rPr lang="sv-SE" dirty="0"/>
              <a:t>12.00 Lunch: Skollunch som kan vara tex pasta med köttfärssås, grönsaker, knäckebröd med smör. </a:t>
            </a:r>
          </a:p>
          <a:p>
            <a:pPr algn="l"/>
            <a:endParaRPr lang="sv-SE" dirty="0"/>
          </a:p>
          <a:p>
            <a:pPr algn="l"/>
            <a:r>
              <a:rPr lang="sv-SE" dirty="0"/>
              <a:t>16.00 Mellanmål: En grövre smörgås med pålägg, tex leverpastej, eller ost och skinka ett glas blåbärssoppa  (du som hinner kan istället äta middag före träning).</a:t>
            </a:r>
          </a:p>
          <a:p>
            <a:pPr algn="l"/>
            <a:endParaRPr lang="sv-SE" dirty="0"/>
          </a:p>
          <a:p>
            <a:pPr algn="l"/>
            <a:r>
              <a:rPr lang="sv-SE" dirty="0"/>
              <a:t>17.30 TRÄNING </a:t>
            </a:r>
          </a:p>
          <a:p>
            <a:pPr algn="l"/>
            <a:endParaRPr lang="sv-SE" dirty="0"/>
          </a:p>
          <a:p>
            <a:pPr algn="l"/>
            <a:r>
              <a:rPr lang="sv-SE" dirty="0"/>
              <a:t>19.00  Återhämtningsmål: En banan </a:t>
            </a:r>
          </a:p>
          <a:p>
            <a:pPr algn="l"/>
            <a:endParaRPr lang="sv-SE" dirty="0"/>
          </a:p>
          <a:p>
            <a:pPr algn="l"/>
            <a:r>
              <a:rPr lang="sv-SE" dirty="0"/>
              <a:t>19.30-20.00 Middag: Lax, potatisar, gräddfil med dill, grönsaker, 2 knäckebröd med smör ett päron. </a:t>
            </a:r>
          </a:p>
          <a:p>
            <a:pPr algn="l"/>
            <a:endParaRPr lang="sv-SE" dirty="0"/>
          </a:p>
          <a:p>
            <a:pPr algn="l"/>
            <a:r>
              <a:rPr lang="sv-SE" dirty="0"/>
              <a:t>21.30 Läggdags för att få 9 timmars sömn. </a:t>
            </a:r>
          </a:p>
        </p:txBody>
      </p:sp>
      <p:sp>
        <p:nvSpPr>
          <p:cNvPr id="2" name="Title 1">
            <a:extLst>
              <a:ext uri="{FF2B5EF4-FFF2-40B4-BE49-F238E27FC236}">
                <a16:creationId xmlns:a16="http://schemas.microsoft.com/office/drawing/2014/main" id="{9119DF82-C404-AAE3-AED9-E1D5F0BB9BF5}"/>
              </a:ext>
            </a:extLst>
          </p:cNvPr>
          <p:cNvSpPr>
            <a:spLocks noGrp="1"/>
          </p:cNvSpPr>
          <p:nvPr>
            <p:ph type="title"/>
          </p:nvPr>
        </p:nvSpPr>
        <p:spPr>
          <a:xfrm>
            <a:off x="500193" y="219211"/>
            <a:ext cx="10515600" cy="1325563"/>
          </a:xfrm>
        </p:spPr>
        <p:txBody>
          <a:bodyPr/>
          <a:lstStyle/>
          <a:p>
            <a:r>
              <a:rPr lang="sv-SE" dirty="0"/>
              <a:t>Hur du kan äta för att orka skola och träning</a:t>
            </a:r>
            <a:endParaRPr lang="en-US" dirty="0"/>
          </a:p>
        </p:txBody>
      </p:sp>
    </p:spTree>
    <p:extLst>
      <p:ext uri="{BB962C8B-B14F-4D97-AF65-F5344CB8AC3E}">
        <p14:creationId xmlns:p14="http://schemas.microsoft.com/office/powerpoint/2010/main" val="3831723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0406833-39CD-D616-956E-CB51740512A9}"/>
              </a:ext>
            </a:extLst>
          </p:cNvPr>
          <p:cNvPicPr>
            <a:picLocks noGrp="1" noChangeAspect="1"/>
          </p:cNvPicPr>
          <p:nvPr>
            <p:ph idx="1"/>
          </p:nvPr>
        </p:nvPicPr>
        <p:blipFill>
          <a:blip r:embed="rId2"/>
          <a:stretch>
            <a:fillRect/>
          </a:stretch>
        </p:blipFill>
        <p:spPr>
          <a:xfrm>
            <a:off x="484705" y="1068455"/>
            <a:ext cx="11222590" cy="4721090"/>
          </a:xfrm>
        </p:spPr>
      </p:pic>
    </p:spTree>
    <p:extLst>
      <p:ext uri="{BB962C8B-B14F-4D97-AF65-F5344CB8AC3E}">
        <p14:creationId xmlns:p14="http://schemas.microsoft.com/office/powerpoint/2010/main" val="1801440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981E48B-AADE-60AC-EB5A-D6745D83BF3D}"/>
              </a:ext>
            </a:extLst>
          </p:cNvPr>
          <p:cNvPicPr>
            <a:picLocks noGrp="1" noChangeAspect="1"/>
          </p:cNvPicPr>
          <p:nvPr>
            <p:ph idx="1"/>
          </p:nvPr>
        </p:nvPicPr>
        <p:blipFill>
          <a:blip r:embed="rId2"/>
          <a:stretch>
            <a:fillRect/>
          </a:stretch>
        </p:blipFill>
        <p:spPr>
          <a:xfrm>
            <a:off x="418479" y="630710"/>
            <a:ext cx="11355042" cy="5596579"/>
          </a:xfrm>
        </p:spPr>
      </p:pic>
    </p:spTree>
    <p:extLst>
      <p:ext uri="{BB962C8B-B14F-4D97-AF65-F5344CB8AC3E}">
        <p14:creationId xmlns:p14="http://schemas.microsoft.com/office/powerpoint/2010/main" val="1497042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1AD0AD5-0CC8-D1DB-2741-9D829DF7AF45}"/>
              </a:ext>
            </a:extLst>
          </p:cNvPr>
          <p:cNvPicPr>
            <a:picLocks noGrp="1" noChangeAspect="1"/>
          </p:cNvPicPr>
          <p:nvPr>
            <p:ph idx="1"/>
          </p:nvPr>
        </p:nvPicPr>
        <p:blipFill>
          <a:blip r:embed="rId2"/>
          <a:stretch>
            <a:fillRect/>
          </a:stretch>
        </p:blipFill>
        <p:spPr>
          <a:xfrm>
            <a:off x="438789" y="985770"/>
            <a:ext cx="11314422" cy="4886460"/>
          </a:xfrm>
        </p:spPr>
      </p:pic>
    </p:spTree>
    <p:extLst>
      <p:ext uri="{BB962C8B-B14F-4D97-AF65-F5344CB8AC3E}">
        <p14:creationId xmlns:p14="http://schemas.microsoft.com/office/powerpoint/2010/main" val="134234408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8dbdd5d-b3df-4d9f-93f7-6fe5477fb8dc}" enabled="1" method="Standard" siteId="{2a1c169e-715a-412b-b526-05da3f8412fa}" contentBits="0" removed="0"/>
</clbl:labelList>
</file>

<file path=docProps/app.xml><?xml version="1.0" encoding="utf-8"?>
<Properties xmlns="http://schemas.openxmlformats.org/officeDocument/2006/extended-properties" xmlns:vt="http://schemas.openxmlformats.org/officeDocument/2006/docPropsVTypes">
  <TotalTime>0</TotalTime>
  <Words>555</Words>
  <Application>Microsoft Office PowerPoint</Application>
  <PresentationFormat>Widescreen</PresentationFormat>
  <Paragraphs>65</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Aptos</vt:lpstr>
      <vt:lpstr>Aptos Display</vt:lpstr>
      <vt:lpstr>Arial</vt:lpstr>
      <vt:lpstr>Office-tema</vt:lpstr>
      <vt:lpstr>Kost och sömn för unga fotbollsspelare</vt:lpstr>
      <vt:lpstr>Träning – mat –sömn </vt:lpstr>
      <vt:lpstr>Hur ska du äta?</vt:lpstr>
      <vt:lpstr>Hur ska du äta?</vt:lpstr>
      <vt:lpstr>Hur mycket mat behövs?</vt:lpstr>
      <vt:lpstr>Hur du kan äta för att orka skola och träning</vt:lpstr>
      <vt:lpstr>PowerPoint Presentation</vt:lpstr>
      <vt:lpstr>PowerPoint Presentation</vt:lpstr>
      <vt:lpstr>PowerPoint Presentation</vt:lpstr>
      <vt:lpstr>Ge dig själv rätt förutsättningar att lyckas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Kost och sömn för unga fotbollsspelare</dc:title>
  <dc:creator>Lina Svensson</dc:creator>
  <cp:lastModifiedBy>Tony Svensson</cp:lastModifiedBy>
  <cp:revision>10</cp:revision>
  <dcterms:created xsi:type="dcterms:W3CDTF">2024-04-11T19:40:06Z</dcterms:created>
  <dcterms:modified xsi:type="dcterms:W3CDTF">2024-04-18T19:53:50Z</dcterms:modified>
</cp:coreProperties>
</file>