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60" r:id="rId2"/>
    <p:sldId id="357" r:id="rId3"/>
    <p:sldId id="343" r:id="rId4"/>
    <p:sldId id="290" r:id="rId5"/>
    <p:sldId id="287" r:id="rId6"/>
    <p:sldId id="301" r:id="rId7"/>
    <p:sldId id="356" r:id="rId8"/>
    <p:sldId id="344" r:id="rId9"/>
    <p:sldId id="358" r:id="rId10"/>
    <p:sldId id="359" r:id="rId11"/>
    <p:sldId id="349" r:id="rId12"/>
    <p:sldId id="300" r:id="rId13"/>
    <p:sldId id="351" r:id="rId14"/>
    <p:sldId id="353" r:id="rId15"/>
    <p:sldId id="362" r:id="rId16"/>
    <p:sldId id="361" r:id="rId17"/>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2" d="100"/>
          <a:sy n="82" d="100"/>
        </p:scale>
        <p:origin x="6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s Ekelund" userId="d7f41f359a7dc2e4" providerId="LiveId" clId="{B082D236-4859-4D47-8B38-CDF00D8DD2CC}"/>
    <pc:docChg chg="custSel modSld">
      <pc:chgData name="Hans Ekelund" userId="d7f41f359a7dc2e4" providerId="LiveId" clId="{B082D236-4859-4D47-8B38-CDF00D8DD2CC}" dt="2024-03-12T05:39:41.555" v="615" actId="20577"/>
      <pc:docMkLst>
        <pc:docMk/>
      </pc:docMkLst>
      <pc:sldChg chg="modSp mod">
        <pc:chgData name="Hans Ekelund" userId="d7f41f359a7dc2e4" providerId="LiveId" clId="{B082D236-4859-4D47-8B38-CDF00D8DD2CC}" dt="2024-03-12T05:26:00.097" v="521" actId="2"/>
        <pc:sldMkLst>
          <pc:docMk/>
          <pc:sldMk cId="1554016130" sldId="287"/>
        </pc:sldMkLst>
        <pc:spChg chg="mod">
          <ac:chgData name="Hans Ekelund" userId="d7f41f359a7dc2e4" providerId="LiveId" clId="{B082D236-4859-4D47-8B38-CDF00D8DD2CC}" dt="2024-03-12T05:25:58.605" v="517" actId="2"/>
          <ac:spMkLst>
            <pc:docMk/>
            <pc:sldMk cId="1554016130" sldId="287"/>
            <ac:spMk id="2" creationId="{00000000-0000-0000-0000-000000000000}"/>
          </ac:spMkLst>
        </pc:spChg>
        <pc:spChg chg="mod">
          <ac:chgData name="Hans Ekelund" userId="d7f41f359a7dc2e4" providerId="LiveId" clId="{B082D236-4859-4D47-8B38-CDF00D8DD2CC}" dt="2024-03-12T05:26:00.097" v="521" actId="2"/>
          <ac:spMkLst>
            <pc:docMk/>
            <pc:sldMk cId="1554016130" sldId="287"/>
            <ac:spMk id="3" creationId="{00000000-0000-0000-0000-000000000000}"/>
          </ac:spMkLst>
        </pc:spChg>
      </pc:sldChg>
      <pc:sldChg chg="modSp mod">
        <pc:chgData name="Hans Ekelund" userId="d7f41f359a7dc2e4" providerId="LiveId" clId="{B082D236-4859-4D47-8B38-CDF00D8DD2CC}" dt="2024-03-12T05:25:56.873" v="516" actId="2"/>
        <pc:sldMkLst>
          <pc:docMk/>
          <pc:sldMk cId="1691576611" sldId="290"/>
        </pc:sldMkLst>
        <pc:spChg chg="mod">
          <ac:chgData name="Hans Ekelund" userId="d7f41f359a7dc2e4" providerId="LiveId" clId="{B082D236-4859-4D47-8B38-CDF00D8DD2CC}" dt="2024-03-12T05:25:54.240" v="515" actId="2"/>
          <ac:spMkLst>
            <pc:docMk/>
            <pc:sldMk cId="1691576611" sldId="290"/>
            <ac:spMk id="2" creationId="{00000000-0000-0000-0000-000000000000}"/>
          </ac:spMkLst>
        </pc:spChg>
        <pc:spChg chg="mod">
          <ac:chgData name="Hans Ekelund" userId="d7f41f359a7dc2e4" providerId="LiveId" clId="{B082D236-4859-4D47-8B38-CDF00D8DD2CC}" dt="2024-03-12T05:25:56.873" v="516" actId="2"/>
          <ac:spMkLst>
            <pc:docMk/>
            <pc:sldMk cId="1691576611" sldId="290"/>
            <ac:spMk id="3" creationId="{00000000-0000-0000-0000-000000000000}"/>
          </ac:spMkLst>
        </pc:spChg>
      </pc:sldChg>
      <pc:sldChg chg="modSp mod">
        <pc:chgData name="Hans Ekelund" userId="d7f41f359a7dc2e4" providerId="LiveId" clId="{B082D236-4859-4D47-8B38-CDF00D8DD2CC}" dt="2024-03-12T05:26:16.799" v="587" actId="2"/>
        <pc:sldMkLst>
          <pc:docMk/>
          <pc:sldMk cId="1334015263" sldId="300"/>
        </pc:sldMkLst>
        <pc:spChg chg="mod">
          <ac:chgData name="Hans Ekelund" userId="d7f41f359a7dc2e4" providerId="LiveId" clId="{B082D236-4859-4D47-8B38-CDF00D8DD2CC}" dt="2024-03-12T05:26:16.350" v="585" actId="2"/>
          <ac:spMkLst>
            <pc:docMk/>
            <pc:sldMk cId="1334015263" sldId="300"/>
            <ac:spMk id="2" creationId="{00000000-0000-0000-0000-000000000000}"/>
          </ac:spMkLst>
        </pc:spChg>
        <pc:spChg chg="mod">
          <ac:chgData name="Hans Ekelund" userId="d7f41f359a7dc2e4" providerId="LiveId" clId="{B082D236-4859-4D47-8B38-CDF00D8DD2CC}" dt="2024-03-12T05:26:16.799" v="587" actId="2"/>
          <ac:spMkLst>
            <pc:docMk/>
            <pc:sldMk cId="1334015263" sldId="300"/>
            <ac:spMk id="3" creationId="{00000000-0000-0000-0000-000000000000}"/>
          </ac:spMkLst>
        </pc:spChg>
      </pc:sldChg>
      <pc:sldChg chg="modSp mod">
        <pc:chgData name="Hans Ekelund" userId="d7f41f359a7dc2e4" providerId="LiveId" clId="{B082D236-4859-4D47-8B38-CDF00D8DD2CC}" dt="2024-03-12T05:26:04.132" v="526" actId="2"/>
        <pc:sldMkLst>
          <pc:docMk/>
          <pc:sldMk cId="1424116246" sldId="301"/>
        </pc:sldMkLst>
        <pc:spChg chg="mod">
          <ac:chgData name="Hans Ekelund" userId="d7f41f359a7dc2e4" providerId="LiveId" clId="{B082D236-4859-4D47-8B38-CDF00D8DD2CC}" dt="2024-03-12T05:26:03.643" v="523" actId="2"/>
          <ac:spMkLst>
            <pc:docMk/>
            <pc:sldMk cId="1424116246" sldId="301"/>
            <ac:spMk id="2" creationId="{00000000-0000-0000-0000-000000000000}"/>
          </ac:spMkLst>
        </pc:spChg>
        <pc:spChg chg="mod">
          <ac:chgData name="Hans Ekelund" userId="d7f41f359a7dc2e4" providerId="LiveId" clId="{B082D236-4859-4D47-8B38-CDF00D8DD2CC}" dt="2024-03-12T05:26:04.132" v="526" actId="2"/>
          <ac:spMkLst>
            <pc:docMk/>
            <pc:sldMk cId="1424116246" sldId="301"/>
            <ac:spMk id="3" creationId="{00000000-0000-0000-0000-000000000000}"/>
          </ac:spMkLst>
        </pc:spChg>
      </pc:sldChg>
      <pc:sldChg chg="modSp mod">
        <pc:chgData name="Hans Ekelund" userId="d7f41f359a7dc2e4" providerId="LiveId" clId="{B082D236-4859-4D47-8B38-CDF00D8DD2CC}" dt="2024-03-12T05:25:44.773" v="514" actId="790"/>
        <pc:sldMkLst>
          <pc:docMk/>
          <pc:sldMk cId="856244741" sldId="343"/>
        </pc:sldMkLst>
        <pc:spChg chg="mod">
          <ac:chgData name="Hans Ekelund" userId="d7f41f359a7dc2e4" providerId="LiveId" clId="{B082D236-4859-4D47-8B38-CDF00D8DD2CC}" dt="2024-03-12T05:25:44.773" v="514" actId="790"/>
          <ac:spMkLst>
            <pc:docMk/>
            <pc:sldMk cId="856244741" sldId="343"/>
            <ac:spMk id="2" creationId="{00000000-0000-0000-0000-000000000000}"/>
          </ac:spMkLst>
        </pc:spChg>
      </pc:sldChg>
      <pc:sldChg chg="modSp mod">
        <pc:chgData name="Hans Ekelund" userId="d7f41f359a7dc2e4" providerId="LiveId" clId="{B082D236-4859-4D47-8B38-CDF00D8DD2CC}" dt="2024-03-12T05:26:07.463" v="546" actId="2"/>
        <pc:sldMkLst>
          <pc:docMk/>
          <pc:sldMk cId="1495214617" sldId="344"/>
        </pc:sldMkLst>
        <pc:spChg chg="mod">
          <ac:chgData name="Hans Ekelund" userId="d7f41f359a7dc2e4" providerId="LiveId" clId="{B082D236-4859-4D47-8B38-CDF00D8DD2CC}" dt="2024-03-12T05:26:07.463" v="546" actId="2"/>
          <ac:spMkLst>
            <pc:docMk/>
            <pc:sldMk cId="1495214617" sldId="344"/>
            <ac:spMk id="3" creationId="{00000000-0000-0000-0000-000000000000}"/>
          </ac:spMkLst>
        </pc:spChg>
      </pc:sldChg>
      <pc:sldChg chg="modSp mod">
        <pc:chgData name="Hans Ekelund" userId="d7f41f359a7dc2e4" providerId="LiveId" clId="{B082D236-4859-4D47-8B38-CDF00D8DD2CC}" dt="2024-03-12T05:26:17.703" v="591" actId="2"/>
        <pc:sldMkLst>
          <pc:docMk/>
          <pc:sldMk cId="501383177" sldId="351"/>
        </pc:sldMkLst>
        <pc:spChg chg="mod">
          <ac:chgData name="Hans Ekelund" userId="d7f41f359a7dc2e4" providerId="LiveId" clId="{B082D236-4859-4D47-8B38-CDF00D8DD2CC}" dt="2024-03-12T05:26:17.392" v="589" actId="2"/>
          <ac:spMkLst>
            <pc:docMk/>
            <pc:sldMk cId="501383177" sldId="351"/>
            <ac:spMk id="2" creationId="{00000000-0000-0000-0000-000000000000}"/>
          </ac:spMkLst>
        </pc:spChg>
        <pc:spChg chg="mod">
          <ac:chgData name="Hans Ekelund" userId="d7f41f359a7dc2e4" providerId="LiveId" clId="{B082D236-4859-4D47-8B38-CDF00D8DD2CC}" dt="2024-03-12T05:26:17.703" v="591" actId="2"/>
          <ac:spMkLst>
            <pc:docMk/>
            <pc:sldMk cId="501383177" sldId="351"/>
            <ac:spMk id="3" creationId="{00000000-0000-0000-0000-000000000000}"/>
          </ac:spMkLst>
        </pc:spChg>
      </pc:sldChg>
      <pc:sldChg chg="modSp mod">
        <pc:chgData name="Hans Ekelund" userId="d7f41f359a7dc2e4" providerId="LiveId" clId="{B082D236-4859-4D47-8B38-CDF00D8DD2CC}" dt="2024-03-12T05:26:17.974" v="592" actId="2"/>
        <pc:sldMkLst>
          <pc:docMk/>
          <pc:sldMk cId="2490472369" sldId="353"/>
        </pc:sldMkLst>
        <pc:spChg chg="mod">
          <ac:chgData name="Hans Ekelund" userId="d7f41f359a7dc2e4" providerId="LiveId" clId="{B082D236-4859-4D47-8B38-CDF00D8DD2CC}" dt="2024-03-12T05:24:33.670" v="508" actId="790"/>
          <ac:spMkLst>
            <pc:docMk/>
            <pc:sldMk cId="2490472369" sldId="353"/>
            <ac:spMk id="2" creationId="{00000000-0000-0000-0000-000000000000}"/>
          </ac:spMkLst>
        </pc:spChg>
        <pc:spChg chg="mod">
          <ac:chgData name="Hans Ekelund" userId="d7f41f359a7dc2e4" providerId="LiveId" clId="{B082D236-4859-4D47-8B38-CDF00D8DD2CC}" dt="2024-03-12T05:26:17.974" v="592" actId="2"/>
          <ac:spMkLst>
            <pc:docMk/>
            <pc:sldMk cId="2490472369" sldId="353"/>
            <ac:spMk id="3" creationId="{00000000-0000-0000-0000-000000000000}"/>
          </ac:spMkLst>
        </pc:spChg>
      </pc:sldChg>
      <pc:sldChg chg="modSp mod">
        <pc:chgData name="Hans Ekelund" userId="d7f41f359a7dc2e4" providerId="LiveId" clId="{B082D236-4859-4D47-8B38-CDF00D8DD2CC}" dt="2024-03-12T05:26:04.410" v="528" actId="2"/>
        <pc:sldMkLst>
          <pc:docMk/>
          <pc:sldMk cId="3260784443" sldId="356"/>
        </pc:sldMkLst>
        <pc:spChg chg="mod">
          <ac:chgData name="Hans Ekelund" userId="d7f41f359a7dc2e4" providerId="LiveId" clId="{B082D236-4859-4D47-8B38-CDF00D8DD2CC}" dt="2024-03-12T05:26:04.282" v="527" actId="2"/>
          <ac:spMkLst>
            <pc:docMk/>
            <pc:sldMk cId="3260784443" sldId="356"/>
            <ac:spMk id="2" creationId="{00000000-0000-0000-0000-000000000000}"/>
          </ac:spMkLst>
        </pc:spChg>
        <pc:spChg chg="mod">
          <ac:chgData name="Hans Ekelund" userId="d7f41f359a7dc2e4" providerId="LiveId" clId="{B082D236-4859-4D47-8B38-CDF00D8DD2CC}" dt="2024-03-12T05:26:04.410" v="528" actId="2"/>
          <ac:spMkLst>
            <pc:docMk/>
            <pc:sldMk cId="3260784443" sldId="356"/>
            <ac:spMk id="3" creationId="{00000000-0000-0000-0000-000000000000}"/>
          </ac:spMkLst>
        </pc:spChg>
      </pc:sldChg>
      <pc:sldChg chg="modSp mod">
        <pc:chgData name="Hans Ekelund" userId="d7f41f359a7dc2e4" providerId="LiveId" clId="{B082D236-4859-4D47-8B38-CDF00D8DD2CC}" dt="2024-03-12T05:25:39.248" v="513" actId="313"/>
        <pc:sldMkLst>
          <pc:docMk/>
          <pc:sldMk cId="3819188374" sldId="357"/>
        </pc:sldMkLst>
        <pc:spChg chg="mod">
          <ac:chgData name="Hans Ekelund" userId="d7f41f359a7dc2e4" providerId="LiveId" clId="{B082D236-4859-4D47-8B38-CDF00D8DD2CC}" dt="2024-03-12T05:25:35.085" v="512" actId="2"/>
          <ac:spMkLst>
            <pc:docMk/>
            <pc:sldMk cId="3819188374" sldId="357"/>
            <ac:spMk id="2" creationId="{00000000-0000-0000-0000-000000000000}"/>
          </ac:spMkLst>
        </pc:spChg>
        <pc:spChg chg="mod">
          <ac:chgData name="Hans Ekelund" userId="d7f41f359a7dc2e4" providerId="LiveId" clId="{B082D236-4859-4D47-8B38-CDF00D8DD2CC}" dt="2024-03-12T05:25:39.248" v="513" actId="313"/>
          <ac:spMkLst>
            <pc:docMk/>
            <pc:sldMk cId="3819188374" sldId="357"/>
            <ac:spMk id="3" creationId="{FD955985-C8D5-C898-1A3A-E76A11383424}"/>
          </ac:spMkLst>
        </pc:spChg>
      </pc:sldChg>
      <pc:sldChg chg="modSp mod">
        <pc:chgData name="Hans Ekelund" userId="d7f41f359a7dc2e4" providerId="LiveId" clId="{B082D236-4859-4D47-8B38-CDF00D8DD2CC}" dt="2024-03-12T05:39:41.555" v="615" actId="20577"/>
        <pc:sldMkLst>
          <pc:docMk/>
          <pc:sldMk cId="3900922374" sldId="358"/>
        </pc:sldMkLst>
        <pc:spChg chg="mod">
          <ac:chgData name="Hans Ekelund" userId="d7f41f359a7dc2e4" providerId="LiveId" clId="{B082D236-4859-4D47-8B38-CDF00D8DD2CC}" dt="2024-03-12T05:26:08.122" v="549" actId="2"/>
          <ac:spMkLst>
            <pc:docMk/>
            <pc:sldMk cId="3900922374" sldId="358"/>
            <ac:spMk id="3" creationId="{00000000-0000-0000-0000-000000000000}"/>
          </ac:spMkLst>
        </pc:spChg>
        <pc:spChg chg="mod">
          <ac:chgData name="Hans Ekelund" userId="d7f41f359a7dc2e4" providerId="LiveId" clId="{B082D236-4859-4D47-8B38-CDF00D8DD2CC}" dt="2024-03-12T05:39:41.555" v="615" actId="20577"/>
          <ac:spMkLst>
            <pc:docMk/>
            <pc:sldMk cId="3900922374" sldId="358"/>
            <ac:spMk id="10" creationId="{6DF813DD-62B7-4996-891C-526B5F911EE0}"/>
          </ac:spMkLst>
        </pc:spChg>
      </pc:sldChg>
      <pc:sldChg chg="modSp mod">
        <pc:chgData name="Hans Ekelund" userId="d7f41f359a7dc2e4" providerId="LiveId" clId="{B082D236-4859-4D47-8B38-CDF00D8DD2CC}" dt="2024-03-12T05:26:16.230" v="584" actId="2"/>
        <pc:sldMkLst>
          <pc:docMk/>
          <pc:sldMk cId="2823524692" sldId="359"/>
        </pc:sldMkLst>
        <pc:spChg chg="mod">
          <ac:chgData name="Hans Ekelund" userId="d7f41f359a7dc2e4" providerId="LiveId" clId="{B082D236-4859-4D47-8B38-CDF00D8DD2CC}" dt="2024-03-12T05:26:16.230" v="584" actId="2"/>
          <ac:spMkLst>
            <pc:docMk/>
            <pc:sldMk cId="2823524692" sldId="359"/>
            <ac:spMk id="2" creationId="{34B628E6-7125-8F3E-C7EC-B643A348F139}"/>
          </ac:spMkLst>
        </pc:spChg>
        <pc:spChg chg="mod">
          <ac:chgData name="Hans Ekelund" userId="d7f41f359a7dc2e4" providerId="LiveId" clId="{B082D236-4859-4D47-8B38-CDF00D8DD2CC}" dt="2024-03-12T05:26:12.097" v="563" actId="2"/>
          <ac:spMkLst>
            <pc:docMk/>
            <pc:sldMk cId="2823524692" sldId="359"/>
            <ac:spMk id="3" creationId="{00000000-0000-0000-0000-000000000000}"/>
          </ac:spMkLst>
        </pc:spChg>
      </pc:sldChg>
      <pc:sldChg chg="modSp mod">
        <pc:chgData name="Hans Ekelund" userId="d7f41f359a7dc2e4" providerId="LiveId" clId="{B082D236-4859-4D47-8B38-CDF00D8DD2CC}" dt="2024-03-12T05:07:56.698" v="21" actId="20577"/>
        <pc:sldMkLst>
          <pc:docMk/>
          <pc:sldMk cId="2830750105" sldId="360"/>
        </pc:sldMkLst>
        <pc:spChg chg="mod">
          <ac:chgData name="Hans Ekelund" userId="d7f41f359a7dc2e4" providerId="LiveId" clId="{B082D236-4859-4D47-8B38-CDF00D8DD2CC}" dt="2024-03-12T05:06:31.830" v="3" actId="20577"/>
          <ac:spMkLst>
            <pc:docMk/>
            <pc:sldMk cId="2830750105" sldId="360"/>
            <ac:spMk id="6" creationId="{B967FE29-06A0-7CBE-5819-E7C9CED6BE50}"/>
          </ac:spMkLst>
        </pc:spChg>
        <pc:spChg chg="mod">
          <ac:chgData name="Hans Ekelund" userId="d7f41f359a7dc2e4" providerId="LiveId" clId="{B082D236-4859-4D47-8B38-CDF00D8DD2CC}" dt="2024-03-12T05:07:56.698" v="21" actId="20577"/>
          <ac:spMkLst>
            <pc:docMk/>
            <pc:sldMk cId="2830750105" sldId="360"/>
            <ac:spMk id="7" creationId="{BD029DB7-C9A1-46DD-0117-21A9D76E0CBE}"/>
          </ac:spMkLst>
        </pc:spChg>
      </pc:sldChg>
      <pc:sldChg chg="modSp mod">
        <pc:chgData name="Hans Ekelund" userId="d7f41f359a7dc2e4" providerId="LiveId" clId="{B082D236-4859-4D47-8B38-CDF00D8DD2CC}" dt="2024-03-12T05:26:18.113" v="593" actId="2"/>
        <pc:sldMkLst>
          <pc:docMk/>
          <pc:sldMk cId="3725474100" sldId="361"/>
        </pc:sldMkLst>
        <pc:spChg chg="mod">
          <ac:chgData name="Hans Ekelund" userId="d7f41f359a7dc2e4" providerId="LiveId" clId="{B082D236-4859-4D47-8B38-CDF00D8DD2CC}" dt="2024-03-12T05:26:18.113" v="593" actId="2"/>
          <ac:spMkLst>
            <pc:docMk/>
            <pc:sldMk cId="3725474100" sldId="361"/>
            <ac:spMk id="4" creationId="{69F296A7-A08E-A4CC-2327-85329BFF6F9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C07DFB-700E-4399-BBDD-50640AC63582}"/>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FDE7B60-D19F-4506-9B8B-13D5181055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1C2FDF45-AFBB-4C0D-837B-E699F2817501}"/>
              </a:ext>
            </a:extLst>
          </p:cNvPr>
          <p:cNvSpPr>
            <a:spLocks noGrp="1"/>
          </p:cNvSpPr>
          <p:nvPr>
            <p:ph type="dt" sz="half" idx="10"/>
          </p:nvPr>
        </p:nvSpPr>
        <p:spPr/>
        <p:txBody>
          <a:bodyPr/>
          <a:lstStyle/>
          <a:p>
            <a:fld id="{EF8CC7BA-0726-4A3F-8E82-A8AE2AA4A6F1}" type="datetimeFigureOut">
              <a:rPr lang="sv-SE" smtClean="0"/>
              <a:t>2024-04-27</a:t>
            </a:fld>
            <a:endParaRPr lang="sv-SE" dirty="0"/>
          </a:p>
        </p:txBody>
      </p:sp>
      <p:sp>
        <p:nvSpPr>
          <p:cNvPr id="5" name="Platshållare för sidfot 4">
            <a:extLst>
              <a:ext uri="{FF2B5EF4-FFF2-40B4-BE49-F238E27FC236}">
                <a16:creationId xmlns:a16="http://schemas.microsoft.com/office/drawing/2014/main" id="{D2CF0023-5F43-4F9B-B911-47CA393BF8AE}"/>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8F5E4320-BF82-4800-8DFE-2A3ED5F182AB}"/>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917805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1E8326-3146-4D1E-B72C-249D58A6414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CED8F0F-FFC7-44B3-A1F2-FCA806C7C44F}"/>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B3E03C0-ACBE-46A2-B38D-939CCA0C23B5}"/>
              </a:ext>
            </a:extLst>
          </p:cNvPr>
          <p:cNvSpPr>
            <a:spLocks noGrp="1"/>
          </p:cNvSpPr>
          <p:nvPr>
            <p:ph type="dt" sz="half" idx="10"/>
          </p:nvPr>
        </p:nvSpPr>
        <p:spPr/>
        <p:txBody>
          <a:bodyPr/>
          <a:lstStyle/>
          <a:p>
            <a:fld id="{EF8CC7BA-0726-4A3F-8E82-A8AE2AA4A6F1}" type="datetimeFigureOut">
              <a:rPr lang="sv-SE" smtClean="0"/>
              <a:t>2024-04-27</a:t>
            </a:fld>
            <a:endParaRPr lang="sv-SE" dirty="0"/>
          </a:p>
        </p:txBody>
      </p:sp>
      <p:sp>
        <p:nvSpPr>
          <p:cNvPr id="5" name="Platshållare för sidfot 4">
            <a:extLst>
              <a:ext uri="{FF2B5EF4-FFF2-40B4-BE49-F238E27FC236}">
                <a16:creationId xmlns:a16="http://schemas.microsoft.com/office/drawing/2014/main" id="{7F666F85-4BCC-41EE-8590-9F42F719C2D0}"/>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AAB8337A-4F43-4C54-8F77-C68E1A96D99A}"/>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080514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E142313-9CA8-4CBA-9535-386E89E3E5F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FA02B5A-A4EA-4E08-A893-FB803D75B37E}"/>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B0E4366-C9E2-43AA-AD13-3C0FC0984D2A}"/>
              </a:ext>
            </a:extLst>
          </p:cNvPr>
          <p:cNvSpPr>
            <a:spLocks noGrp="1"/>
          </p:cNvSpPr>
          <p:nvPr>
            <p:ph type="dt" sz="half" idx="10"/>
          </p:nvPr>
        </p:nvSpPr>
        <p:spPr/>
        <p:txBody>
          <a:bodyPr/>
          <a:lstStyle/>
          <a:p>
            <a:fld id="{EF8CC7BA-0726-4A3F-8E82-A8AE2AA4A6F1}" type="datetimeFigureOut">
              <a:rPr lang="sv-SE" smtClean="0"/>
              <a:t>2024-04-27</a:t>
            </a:fld>
            <a:endParaRPr lang="sv-SE" dirty="0"/>
          </a:p>
        </p:txBody>
      </p:sp>
      <p:sp>
        <p:nvSpPr>
          <p:cNvPr id="5" name="Platshållare för sidfot 4">
            <a:extLst>
              <a:ext uri="{FF2B5EF4-FFF2-40B4-BE49-F238E27FC236}">
                <a16:creationId xmlns:a16="http://schemas.microsoft.com/office/drawing/2014/main" id="{C0781380-773B-4B94-A1C4-8B87C19E06BA}"/>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746010BE-0C99-48D0-9107-B86DAD28FD78}"/>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4197138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A10B82-2FC2-4646-98C1-A20C72FDCC7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DF408C6-13CB-487B-93DF-741FA4751606}"/>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5809378-4850-4728-8F8C-2D9037FB88B0}"/>
              </a:ext>
            </a:extLst>
          </p:cNvPr>
          <p:cNvSpPr>
            <a:spLocks noGrp="1"/>
          </p:cNvSpPr>
          <p:nvPr>
            <p:ph type="dt" sz="half" idx="10"/>
          </p:nvPr>
        </p:nvSpPr>
        <p:spPr/>
        <p:txBody>
          <a:bodyPr/>
          <a:lstStyle/>
          <a:p>
            <a:fld id="{EF8CC7BA-0726-4A3F-8E82-A8AE2AA4A6F1}" type="datetimeFigureOut">
              <a:rPr lang="sv-SE" smtClean="0"/>
              <a:t>2024-04-27</a:t>
            </a:fld>
            <a:endParaRPr lang="sv-SE" dirty="0"/>
          </a:p>
        </p:txBody>
      </p:sp>
      <p:sp>
        <p:nvSpPr>
          <p:cNvPr id="5" name="Platshållare för sidfot 4">
            <a:extLst>
              <a:ext uri="{FF2B5EF4-FFF2-40B4-BE49-F238E27FC236}">
                <a16:creationId xmlns:a16="http://schemas.microsoft.com/office/drawing/2014/main" id="{3944155F-DCC6-474C-8B7D-5F765B61E249}"/>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3442FD16-9C94-4ED3-8EAC-DB6475202B95}"/>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113908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4A100F-4487-4AD6-A486-8E19903DA4EE}"/>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F924DDD-F4B0-48F2-8A51-A1FDA4A344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1DC90BD8-35B8-41EA-B0CC-EF3002E719B3}"/>
              </a:ext>
            </a:extLst>
          </p:cNvPr>
          <p:cNvSpPr>
            <a:spLocks noGrp="1"/>
          </p:cNvSpPr>
          <p:nvPr>
            <p:ph type="dt" sz="half" idx="10"/>
          </p:nvPr>
        </p:nvSpPr>
        <p:spPr/>
        <p:txBody>
          <a:bodyPr/>
          <a:lstStyle/>
          <a:p>
            <a:fld id="{EF8CC7BA-0726-4A3F-8E82-A8AE2AA4A6F1}" type="datetimeFigureOut">
              <a:rPr lang="sv-SE" smtClean="0"/>
              <a:t>2024-04-27</a:t>
            </a:fld>
            <a:endParaRPr lang="sv-SE" dirty="0"/>
          </a:p>
        </p:txBody>
      </p:sp>
      <p:sp>
        <p:nvSpPr>
          <p:cNvPr id="5" name="Platshållare för sidfot 4">
            <a:extLst>
              <a:ext uri="{FF2B5EF4-FFF2-40B4-BE49-F238E27FC236}">
                <a16:creationId xmlns:a16="http://schemas.microsoft.com/office/drawing/2014/main" id="{BCF2CBDA-453D-4D25-BFC9-506BB91BC4F7}"/>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F587C080-E4DA-4B71-9A3C-8C32A8B2807F}"/>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057639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ECFD4E-7DF5-4B9A-B878-53F9D73C563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50B59F0-F074-4DA0-A16F-B995EDCBA14A}"/>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657847D-AA8F-450D-9C91-2A1A4E2A61AD}"/>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CCEE18F-3115-4873-8354-46D9001BC126}"/>
              </a:ext>
            </a:extLst>
          </p:cNvPr>
          <p:cNvSpPr>
            <a:spLocks noGrp="1"/>
          </p:cNvSpPr>
          <p:nvPr>
            <p:ph type="dt" sz="half" idx="10"/>
          </p:nvPr>
        </p:nvSpPr>
        <p:spPr/>
        <p:txBody>
          <a:bodyPr/>
          <a:lstStyle/>
          <a:p>
            <a:fld id="{EF8CC7BA-0726-4A3F-8E82-A8AE2AA4A6F1}" type="datetimeFigureOut">
              <a:rPr lang="sv-SE" smtClean="0"/>
              <a:t>2024-04-27</a:t>
            </a:fld>
            <a:endParaRPr lang="sv-SE" dirty="0"/>
          </a:p>
        </p:txBody>
      </p:sp>
      <p:sp>
        <p:nvSpPr>
          <p:cNvPr id="6" name="Platshållare för sidfot 5">
            <a:extLst>
              <a:ext uri="{FF2B5EF4-FFF2-40B4-BE49-F238E27FC236}">
                <a16:creationId xmlns:a16="http://schemas.microsoft.com/office/drawing/2014/main" id="{C2D365F0-61BC-493F-8D53-E5C8CB4F360A}"/>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082028B5-783B-4351-940C-3488404D036F}"/>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169564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132009-DDBB-451E-9183-0B9A5BDC2EB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2913ABF-EA86-4825-A97C-C054637BED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F4150F5E-F2DF-4317-9483-594761BC238D}"/>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22AAD24-4EC5-4194-996A-D7F2390DE7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63E7866F-35F7-4F4A-8687-6890769C6E58}"/>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69CD3A60-5BB8-4CEE-AF87-093423C05379}"/>
              </a:ext>
            </a:extLst>
          </p:cNvPr>
          <p:cNvSpPr>
            <a:spLocks noGrp="1"/>
          </p:cNvSpPr>
          <p:nvPr>
            <p:ph type="dt" sz="half" idx="10"/>
          </p:nvPr>
        </p:nvSpPr>
        <p:spPr/>
        <p:txBody>
          <a:bodyPr/>
          <a:lstStyle/>
          <a:p>
            <a:fld id="{EF8CC7BA-0726-4A3F-8E82-A8AE2AA4A6F1}" type="datetimeFigureOut">
              <a:rPr lang="sv-SE" smtClean="0"/>
              <a:t>2024-04-27</a:t>
            </a:fld>
            <a:endParaRPr lang="sv-SE" dirty="0"/>
          </a:p>
        </p:txBody>
      </p:sp>
      <p:sp>
        <p:nvSpPr>
          <p:cNvPr id="8" name="Platshållare för sidfot 7">
            <a:extLst>
              <a:ext uri="{FF2B5EF4-FFF2-40B4-BE49-F238E27FC236}">
                <a16:creationId xmlns:a16="http://schemas.microsoft.com/office/drawing/2014/main" id="{C33100DE-0976-4EEC-9498-753E0656C7DE}"/>
              </a:ext>
            </a:extLst>
          </p:cNvPr>
          <p:cNvSpPr>
            <a:spLocks noGrp="1"/>
          </p:cNvSpPr>
          <p:nvPr>
            <p:ph type="ftr" sz="quarter" idx="11"/>
          </p:nvPr>
        </p:nvSpPr>
        <p:spPr/>
        <p:txBody>
          <a:bodyPr/>
          <a:lstStyle/>
          <a:p>
            <a:endParaRPr lang="sv-SE" dirty="0"/>
          </a:p>
        </p:txBody>
      </p:sp>
      <p:sp>
        <p:nvSpPr>
          <p:cNvPr id="9" name="Platshållare för bildnummer 8">
            <a:extLst>
              <a:ext uri="{FF2B5EF4-FFF2-40B4-BE49-F238E27FC236}">
                <a16:creationId xmlns:a16="http://schemas.microsoft.com/office/drawing/2014/main" id="{B20EE995-C898-4633-B72C-BAFD3856EFEE}"/>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363044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95F5DB-4E62-44E7-97F7-47432C54E8E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53C15EA-6FE9-4EBA-9425-087993734EFA}"/>
              </a:ext>
            </a:extLst>
          </p:cNvPr>
          <p:cNvSpPr>
            <a:spLocks noGrp="1"/>
          </p:cNvSpPr>
          <p:nvPr>
            <p:ph type="dt" sz="half" idx="10"/>
          </p:nvPr>
        </p:nvSpPr>
        <p:spPr/>
        <p:txBody>
          <a:bodyPr/>
          <a:lstStyle/>
          <a:p>
            <a:fld id="{EF8CC7BA-0726-4A3F-8E82-A8AE2AA4A6F1}" type="datetimeFigureOut">
              <a:rPr lang="sv-SE" smtClean="0"/>
              <a:t>2024-04-27</a:t>
            </a:fld>
            <a:endParaRPr lang="sv-SE" dirty="0"/>
          </a:p>
        </p:txBody>
      </p:sp>
      <p:sp>
        <p:nvSpPr>
          <p:cNvPr id="4" name="Platshållare för sidfot 3">
            <a:extLst>
              <a:ext uri="{FF2B5EF4-FFF2-40B4-BE49-F238E27FC236}">
                <a16:creationId xmlns:a16="http://schemas.microsoft.com/office/drawing/2014/main" id="{0D0D7315-E375-428A-A5B4-F08E201E1B5B}"/>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CF36D40A-8C16-4938-BD82-704370D09771}"/>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309115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E9D169A-40DC-45AE-8AD4-F80E10E45700}"/>
              </a:ext>
            </a:extLst>
          </p:cNvPr>
          <p:cNvSpPr>
            <a:spLocks noGrp="1"/>
          </p:cNvSpPr>
          <p:nvPr>
            <p:ph type="dt" sz="half" idx="10"/>
          </p:nvPr>
        </p:nvSpPr>
        <p:spPr/>
        <p:txBody>
          <a:bodyPr/>
          <a:lstStyle/>
          <a:p>
            <a:fld id="{EF8CC7BA-0726-4A3F-8E82-A8AE2AA4A6F1}" type="datetimeFigureOut">
              <a:rPr lang="sv-SE" smtClean="0"/>
              <a:t>2024-04-27</a:t>
            </a:fld>
            <a:endParaRPr lang="sv-SE" dirty="0"/>
          </a:p>
        </p:txBody>
      </p:sp>
      <p:sp>
        <p:nvSpPr>
          <p:cNvPr id="3" name="Platshållare för sidfot 2">
            <a:extLst>
              <a:ext uri="{FF2B5EF4-FFF2-40B4-BE49-F238E27FC236}">
                <a16:creationId xmlns:a16="http://schemas.microsoft.com/office/drawing/2014/main" id="{60BE4488-6A74-46DF-98EC-80E9BBEEA6D3}"/>
              </a:ext>
            </a:extLst>
          </p:cNvPr>
          <p:cNvSpPr>
            <a:spLocks noGrp="1"/>
          </p:cNvSpPr>
          <p:nvPr>
            <p:ph type="ftr" sz="quarter" idx="11"/>
          </p:nvPr>
        </p:nvSpPr>
        <p:spPr/>
        <p:txBody>
          <a:bodyPr/>
          <a:lstStyle/>
          <a:p>
            <a:endParaRPr lang="sv-SE" dirty="0"/>
          </a:p>
        </p:txBody>
      </p:sp>
      <p:sp>
        <p:nvSpPr>
          <p:cNvPr id="4" name="Platshållare för bildnummer 3">
            <a:extLst>
              <a:ext uri="{FF2B5EF4-FFF2-40B4-BE49-F238E27FC236}">
                <a16:creationId xmlns:a16="http://schemas.microsoft.com/office/drawing/2014/main" id="{70A2F8E1-0931-42D2-856D-BDB0A8FCC423}"/>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2945040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DA9E41-024E-40AF-9B62-703018981B1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9EA0A97-E674-48AC-B60C-0AC3EADC84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BA75892-D014-4A04-BFA5-0F57CD8203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27DAE60-2322-4E71-AF29-6C6D887A01DD}"/>
              </a:ext>
            </a:extLst>
          </p:cNvPr>
          <p:cNvSpPr>
            <a:spLocks noGrp="1"/>
          </p:cNvSpPr>
          <p:nvPr>
            <p:ph type="dt" sz="half" idx="10"/>
          </p:nvPr>
        </p:nvSpPr>
        <p:spPr/>
        <p:txBody>
          <a:bodyPr/>
          <a:lstStyle/>
          <a:p>
            <a:fld id="{EF8CC7BA-0726-4A3F-8E82-A8AE2AA4A6F1}" type="datetimeFigureOut">
              <a:rPr lang="sv-SE" smtClean="0"/>
              <a:t>2024-04-27</a:t>
            </a:fld>
            <a:endParaRPr lang="sv-SE" dirty="0"/>
          </a:p>
        </p:txBody>
      </p:sp>
      <p:sp>
        <p:nvSpPr>
          <p:cNvPr id="6" name="Platshållare för sidfot 5">
            <a:extLst>
              <a:ext uri="{FF2B5EF4-FFF2-40B4-BE49-F238E27FC236}">
                <a16:creationId xmlns:a16="http://schemas.microsoft.com/office/drawing/2014/main" id="{A8B20B58-2CA2-424D-BB1B-4602C93A2EC5}"/>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1CF05B03-43C2-49B3-9A27-ABE8264C5798}"/>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1675503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136544-E8BD-4C3F-AD07-88FD340DC3B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6C65CD96-29F5-458B-9D2A-6893E4EEEC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sp>
        <p:nvSpPr>
          <p:cNvPr id="4" name="Platshållare för text 3">
            <a:extLst>
              <a:ext uri="{FF2B5EF4-FFF2-40B4-BE49-F238E27FC236}">
                <a16:creationId xmlns:a16="http://schemas.microsoft.com/office/drawing/2014/main" id="{5DF4072E-80F5-43B3-A049-7957F37D8D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1C2E829-6E2D-46D8-8381-863229BE37B9}"/>
              </a:ext>
            </a:extLst>
          </p:cNvPr>
          <p:cNvSpPr>
            <a:spLocks noGrp="1"/>
          </p:cNvSpPr>
          <p:nvPr>
            <p:ph type="dt" sz="half" idx="10"/>
          </p:nvPr>
        </p:nvSpPr>
        <p:spPr/>
        <p:txBody>
          <a:bodyPr/>
          <a:lstStyle/>
          <a:p>
            <a:fld id="{EF8CC7BA-0726-4A3F-8E82-A8AE2AA4A6F1}" type="datetimeFigureOut">
              <a:rPr lang="sv-SE" smtClean="0"/>
              <a:t>2024-04-27</a:t>
            </a:fld>
            <a:endParaRPr lang="sv-SE" dirty="0"/>
          </a:p>
        </p:txBody>
      </p:sp>
      <p:sp>
        <p:nvSpPr>
          <p:cNvPr id="6" name="Platshållare för sidfot 5">
            <a:extLst>
              <a:ext uri="{FF2B5EF4-FFF2-40B4-BE49-F238E27FC236}">
                <a16:creationId xmlns:a16="http://schemas.microsoft.com/office/drawing/2014/main" id="{A0D08145-46D1-4033-B8EF-A2AD7E822AB9}"/>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9A9AB711-7B6B-4D5A-9BBF-FF8A81EFFB99}"/>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2761714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94F25B1-23F2-48AA-8856-6F13CE2B1D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F0FE432-2884-4802-9313-DF92444030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50CB2A6-D0E5-4498-875C-44330B03B0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8CC7BA-0726-4A3F-8E82-A8AE2AA4A6F1}" type="datetimeFigureOut">
              <a:rPr lang="sv-SE" smtClean="0"/>
              <a:t>2024-04-27</a:t>
            </a:fld>
            <a:endParaRPr lang="sv-SE" dirty="0"/>
          </a:p>
        </p:txBody>
      </p:sp>
      <p:sp>
        <p:nvSpPr>
          <p:cNvPr id="5" name="Platshållare för sidfot 4">
            <a:extLst>
              <a:ext uri="{FF2B5EF4-FFF2-40B4-BE49-F238E27FC236}">
                <a16:creationId xmlns:a16="http://schemas.microsoft.com/office/drawing/2014/main" id="{4B5E066A-F7F0-4D07-A53E-48EA7B379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a:extLst>
              <a:ext uri="{FF2B5EF4-FFF2-40B4-BE49-F238E27FC236}">
                <a16:creationId xmlns:a16="http://schemas.microsoft.com/office/drawing/2014/main" id="{113DD22A-FDF1-4D13-B2D7-479C8F44DB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42525-42D6-4D84-BC74-1FEBA46B2265}" type="slidenum">
              <a:rPr lang="sv-SE" smtClean="0"/>
              <a:t>‹#›</a:t>
            </a:fld>
            <a:endParaRPr lang="sv-SE" dirty="0"/>
          </a:p>
        </p:txBody>
      </p:sp>
    </p:spTree>
    <p:extLst>
      <p:ext uri="{BB962C8B-B14F-4D97-AF65-F5344CB8AC3E}">
        <p14:creationId xmlns:p14="http://schemas.microsoft.com/office/powerpoint/2010/main" val="324691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laget.se/LSSK-P14" TargetMode="External"/><Relationship Id="rId2" Type="http://schemas.openxmlformats.org/officeDocument/2006/relationships/hyperlink" Target="https://www.lssk.n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 1">
            <a:extLst>
              <a:ext uri="{FF2B5EF4-FFF2-40B4-BE49-F238E27FC236}">
                <a16:creationId xmlns:a16="http://schemas.microsoft.com/office/drawing/2014/main" id="{DE7EFDF3-2EEA-D1F0-988E-5BEC456F0B29}"/>
              </a:ext>
            </a:extLst>
          </p:cNvPr>
          <p:cNvGrpSpPr/>
          <p:nvPr/>
        </p:nvGrpSpPr>
        <p:grpSpPr>
          <a:xfrm>
            <a:off x="0" y="0"/>
            <a:ext cx="12192001" cy="6858000"/>
            <a:chOff x="0" y="0"/>
            <a:chExt cx="12192001" cy="6858000"/>
          </a:xfrm>
        </p:grpSpPr>
        <p:sp>
          <p:nvSpPr>
            <p:cNvPr id="3" name="Rektangel 2">
              <a:extLst>
                <a:ext uri="{FF2B5EF4-FFF2-40B4-BE49-F238E27FC236}">
                  <a16:creationId xmlns:a16="http://schemas.microsoft.com/office/drawing/2014/main" id="{F4030FD6-7D5C-D9EB-543C-1B4863A36A99}"/>
                </a:ext>
              </a:extLst>
            </p:cNvPr>
            <p:cNvSpPr/>
            <p:nvPr/>
          </p:nvSpPr>
          <p:spPr>
            <a:xfrm>
              <a:off x="0" y="0"/>
              <a:ext cx="12192001" cy="6858000"/>
            </a:xfrm>
            <a:prstGeom prst="rect">
              <a:avLst/>
            </a:prstGeom>
            <a:solidFill>
              <a:srgbClr val="29479D"/>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4" name="Picture 2" descr="Lekeryd-Svarttorps SK">
              <a:extLst>
                <a:ext uri="{FF2B5EF4-FFF2-40B4-BE49-F238E27FC236}">
                  <a16:creationId xmlns:a16="http://schemas.microsoft.com/office/drawing/2014/main" id="{E4971121-DEB7-0A04-C281-B6805A2B38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9787" y="3305533"/>
              <a:ext cx="2380633" cy="1220643"/>
            </a:xfrm>
            <a:prstGeom prst="rect">
              <a:avLst/>
            </a:prstGeom>
            <a:solidFill>
              <a:srgbClr val="29479D"/>
            </a:solidFill>
          </p:spPr>
        </p:pic>
        <p:sp>
          <p:nvSpPr>
            <p:cNvPr id="5" name="Rektangel 4">
              <a:extLst>
                <a:ext uri="{FF2B5EF4-FFF2-40B4-BE49-F238E27FC236}">
                  <a16:creationId xmlns:a16="http://schemas.microsoft.com/office/drawing/2014/main" id="{38E21923-7B75-721A-05AD-D928AD32286F}"/>
                </a:ext>
              </a:extLst>
            </p:cNvPr>
            <p:cNvSpPr/>
            <p:nvPr/>
          </p:nvSpPr>
          <p:spPr>
            <a:xfrm>
              <a:off x="2862945" y="3561912"/>
              <a:ext cx="4832285" cy="707886"/>
            </a:xfrm>
            <a:prstGeom prst="rect">
              <a:avLst/>
            </a:prstGeom>
          </p:spPr>
          <p:txBody>
            <a:bodyPr wrap="square">
              <a:spAutoFit/>
            </a:bodyPr>
            <a:lstStyle/>
            <a:p>
              <a:r>
                <a:rPr lang="sv-SE" sz="4000" b="1" i="0" dirty="0">
                  <a:solidFill>
                    <a:schemeClr val="bg1"/>
                  </a:solidFill>
                  <a:effectLst/>
                  <a:latin typeface="ProximaNova"/>
                </a:rPr>
                <a:t>Lekeryd-Svarttorps SK</a:t>
              </a:r>
              <a:endParaRPr lang="sv-SE" sz="4000" dirty="0">
                <a:solidFill>
                  <a:schemeClr val="bg1"/>
                </a:solidFill>
              </a:endParaRPr>
            </a:p>
          </p:txBody>
        </p:sp>
        <p:sp>
          <p:nvSpPr>
            <p:cNvPr id="6" name="Rektangel 5">
              <a:extLst>
                <a:ext uri="{FF2B5EF4-FFF2-40B4-BE49-F238E27FC236}">
                  <a16:creationId xmlns:a16="http://schemas.microsoft.com/office/drawing/2014/main" id="{B967FE29-06A0-7CBE-5819-E7C9CED6BE50}"/>
                </a:ext>
              </a:extLst>
            </p:cNvPr>
            <p:cNvSpPr/>
            <p:nvPr/>
          </p:nvSpPr>
          <p:spPr>
            <a:xfrm>
              <a:off x="994944" y="983867"/>
              <a:ext cx="10458056" cy="646331"/>
            </a:xfrm>
            <a:prstGeom prst="rect">
              <a:avLst/>
            </a:prstGeom>
          </p:spPr>
          <p:txBody>
            <a:bodyPr wrap="none">
              <a:spAutoFit/>
            </a:bodyPr>
            <a:lstStyle/>
            <a:p>
              <a:r>
                <a:rPr lang="sv-SE" sz="3600" dirty="0">
                  <a:solidFill>
                    <a:schemeClr val="bg1"/>
                  </a:solidFill>
                  <a:latin typeface="ProximaNova"/>
                </a:rPr>
                <a:t>VÄLKOMMEN PÅ FÖRÄLDRARMÖTE FÖR P-17 och F-17 </a:t>
              </a:r>
              <a:endParaRPr lang="sv-SE" sz="3600" dirty="0">
                <a:solidFill>
                  <a:schemeClr val="bg1"/>
                </a:solidFill>
              </a:endParaRPr>
            </a:p>
          </p:txBody>
        </p:sp>
        <p:sp>
          <p:nvSpPr>
            <p:cNvPr id="7" name="Rektangel 6">
              <a:extLst>
                <a:ext uri="{FF2B5EF4-FFF2-40B4-BE49-F238E27FC236}">
                  <a16:creationId xmlns:a16="http://schemas.microsoft.com/office/drawing/2014/main" id="{BD029DB7-C9A1-46DD-0117-21A9D76E0CBE}"/>
                </a:ext>
              </a:extLst>
            </p:cNvPr>
            <p:cNvSpPr/>
            <p:nvPr/>
          </p:nvSpPr>
          <p:spPr>
            <a:xfrm>
              <a:off x="4497394" y="5674078"/>
              <a:ext cx="2211696" cy="400110"/>
            </a:xfrm>
            <a:prstGeom prst="rect">
              <a:avLst/>
            </a:prstGeom>
          </p:spPr>
          <p:txBody>
            <a:bodyPr wrap="none">
              <a:spAutoFit/>
            </a:bodyPr>
            <a:lstStyle/>
            <a:p>
              <a:r>
                <a:rPr lang="sv-SE" sz="2000" i="0" dirty="0">
                  <a:solidFill>
                    <a:schemeClr val="bg1"/>
                  </a:solidFill>
                  <a:effectLst/>
                  <a:latin typeface="ProximaNova"/>
                </a:rPr>
                <a:t>Datum: 2024-04-27</a:t>
              </a:r>
              <a:endParaRPr lang="sv-SE" sz="2000" dirty="0">
                <a:solidFill>
                  <a:schemeClr val="bg1"/>
                </a:solidFill>
              </a:endParaRPr>
            </a:p>
          </p:txBody>
        </p:sp>
      </p:grpSp>
    </p:spTree>
    <p:extLst>
      <p:ext uri="{BB962C8B-B14F-4D97-AF65-F5344CB8AC3E}">
        <p14:creationId xmlns:p14="http://schemas.microsoft.com/office/powerpoint/2010/main" val="2830750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09918"/>
            <a:ext cx="5369653" cy="4367046"/>
          </a:xfrm>
        </p:spPr>
        <p:txBody>
          <a:bodyPr>
            <a:normAutofit/>
          </a:bodyPr>
          <a:lstStyle/>
          <a:p>
            <a:pPr marL="0" indent="0">
              <a:buNone/>
            </a:pPr>
            <a:r>
              <a:rPr lang="en-US" b="1" dirty="0">
                <a:latin typeface="ProximaNova"/>
              </a:rPr>
              <a:t>Värdegrund: </a:t>
            </a:r>
          </a:p>
          <a:p>
            <a:r>
              <a:rPr lang="en-US" sz="2200" dirty="0">
                <a:latin typeface="ProximaNova"/>
              </a:rPr>
              <a:t>Vi lyssnar när tränaren pratar</a:t>
            </a:r>
          </a:p>
          <a:p>
            <a:r>
              <a:rPr lang="en-US" sz="2200" dirty="0">
                <a:latin typeface="ProximaNova"/>
              </a:rPr>
              <a:t>Vi vill varandra väl</a:t>
            </a:r>
          </a:p>
          <a:p>
            <a:r>
              <a:rPr lang="en-US" sz="2200" dirty="0">
                <a:latin typeface="ProximaNova"/>
              </a:rPr>
              <a:t>Vi gör varandra bättre (även motståndarna)</a:t>
            </a:r>
          </a:p>
          <a:p>
            <a:endParaRPr lang="en-US" sz="800" b="1" dirty="0">
              <a:latin typeface="ProximaNova"/>
            </a:endParaRPr>
          </a:p>
          <a:p>
            <a:pPr marL="0" indent="0">
              <a:buNone/>
            </a:pPr>
            <a:endParaRPr lang="en-US" dirty="0"/>
          </a:p>
        </p:txBody>
      </p:sp>
      <p:sp>
        <p:nvSpPr>
          <p:cNvPr id="5" name="Rectangle 4"/>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10</a:t>
            </a:fld>
            <a:endParaRPr lang="en-US" dirty="0"/>
          </a:p>
        </p:txBody>
      </p:sp>
      <p:pic>
        <p:nvPicPr>
          <p:cNvPr id="6" name="Picture 4" descr="LSSK P14 | cafebar">
            <a:extLst>
              <a:ext uri="{FF2B5EF4-FFF2-40B4-BE49-F238E27FC236}">
                <a16:creationId xmlns:a16="http://schemas.microsoft.com/office/drawing/2014/main" id="{1B67A04C-1FA8-0A3B-053C-A0EBB5DFC4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sp>
        <p:nvSpPr>
          <p:cNvPr id="8" name="Rubrik 7">
            <a:extLst>
              <a:ext uri="{FF2B5EF4-FFF2-40B4-BE49-F238E27FC236}">
                <a16:creationId xmlns:a16="http://schemas.microsoft.com/office/drawing/2014/main" id="{EE8F4DFE-0DEC-FEAD-C3D5-2B782EA32AC0}"/>
              </a:ext>
            </a:extLst>
          </p:cNvPr>
          <p:cNvSpPr>
            <a:spLocks noGrp="1"/>
          </p:cNvSpPr>
          <p:nvPr>
            <p:ph type="title"/>
          </p:nvPr>
        </p:nvSpPr>
        <p:spPr/>
        <p:txBody>
          <a:bodyPr/>
          <a:lstStyle/>
          <a:p>
            <a:r>
              <a:rPr lang="sv-SE" b="1" dirty="0">
                <a:latin typeface="ProximaNova"/>
              </a:rPr>
              <a:t>Träningarna</a:t>
            </a:r>
            <a:endParaRPr lang="sv-SE" dirty="0">
              <a:latin typeface="ProximaNova"/>
            </a:endParaRPr>
          </a:p>
        </p:txBody>
      </p:sp>
      <p:sp>
        <p:nvSpPr>
          <p:cNvPr id="2" name="Content Placeholder 2">
            <a:extLst>
              <a:ext uri="{FF2B5EF4-FFF2-40B4-BE49-F238E27FC236}">
                <a16:creationId xmlns:a16="http://schemas.microsoft.com/office/drawing/2014/main" id="{34B628E6-7125-8F3E-C7EC-B643A348F139}"/>
              </a:ext>
            </a:extLst>
          </p:cNvPr>
          <p:cNvSpPr txBox="1">
            <a:spLocks/>
          </p:cNvSpPr>
          <p:nvPr/>
        </p:nvSpPr>
        <p:spPr>
          <a:xfrm>
            <a:off x="6547974" y="1809917"/>
            <a:ext cx="4177937" cy="43670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latin typeface="ProximaNova"/>
              </a:rPr>
              <a:t>Innehåll på träningarna:</a:t>
            </a:r>
            <a:endParaRPr lang="en-US" sz="800" b="1" dirty="0">
              <a:latin typeface="ProximaNova"/>
            </a:endParaRPr>
          </a:p>
          <a:p>
            <a:pPr marL="0" indent="0">
              <a:buFont typeface="Arial" panose="020B0604020202020204" pitchFamily="34" charset="0"/>
              <a:buNone/>
            </a:pPr>
            <a:r>
              <a:rPr lang="en-US" sz="1400" b="1" dirty="0">
                <a:latin typeface="ProximaNova"/>
              </a:rPr>
              <a:t>Utrustning: </a:t>
            </a:r>
            <a:r>
              <a:rPr lang="en-US" sz="1400" dirty="0">
                <a:latin typeface="ProximaNova"/>
              </a:rPr>
              <a:t>Fotbollsskor, benskydd och vattenflaska</a:t>
            </a:r>
          </a:p>
          <a:p>
            <a:pPr marL="0" indent="0">
              <a:buFont typeface="Arial" panose="020B0604020202020204" pitchFamily="34" charset="0"/>
              <a:buNone/>
            </a:pPr>
            <a:endParaRPr lang="en-US" sz="1800" b="1" dirty="0">
              <a:latin typeface="ProximaNova"/>
            </a:endParaRPr>
          </a:p>
          <a:p>
            <a:r>
              <a:rPr lang="en-US" sz="1800" dirty="0">
                <a:latin typeface="ProximaNova"/>
              </a:rPr>
              <a:t>Övningar i mindre grupper</a:t>
            </a:r>
          </a:p>
          <a:p>
            <a:r>
              <a:rPr lang="en-US" sz="1800" dirty="0">
                <a:latin typeface="ProximaNova"/>
              </a:rPr>
              <a:t>Anfallsspel och försvarsspel</a:t>
            </a:r>
          </a:p>
          <a:p>
            <a:r>
              <a:rPr lang="en-US" sz="1800" dirty="0">
                <a:latin typeface="ProximaNova"/>
              </a:rPr>
              <a:t>Kondition</a:t>
            </a:r>
          </a:p>
          <a:p>
            <a:r>
              <a:rPr lang="en-US" sz="1800" dirty="0">
                <a:latin typeface="ProximaNova"/>
              </a:rPr>
              <a:t>Allsidig träning</a:t>
            </a:r>
          </a:p>
          <a:p>
            <a:pPr lvl="1">
              <a:buFontTx/>
              <a:buChar char="-"/>
            </a:pPr>
            <a:r>
              <a:rPr lang="en-US" sz="1400" dirty="0">
                <a:latin typeface="ProximaNova"/>
              </a:rPr>
              <a:t>Driva boll</a:t>
            </a:r>
          </a:p>
          <a:p>
            <a:pPr lvl="1">
              <a:buFontTx/>
              <a:buChar char="-"/>
            </a:pPr>
            <a:r>
              <a:rPr lang="en-US" sz="1400" dirty="0">
                <a:latin typeface="ProximaNova"/>
              </a:rPr>
              <a:t>Passningar</a:t>
            </a:r>
          </a:p>
          <a:p>
            <a:pPr lvl="1">
              <a:buFontTx/>
              <a:buChar char="-"/>
            </a:pPr>
            <a:r>
              <a:rPr lang="en-US" sz="1400" dirty="0">
                <a:latin typeface="ProximaNova"/>
              </a:rPr>
              <a:t>Skott</a:t>
            </a:r>
          </a:p>
          <a:p>
            <a:pPr lvl="1">
              <a:buFontTx/>
              <a:buChar char="-"/>
            </a:pPr>
            <a:r>
              <a:rPr lang="en-US" sz="1400" dirty="0">
                <a:latin typeface="ProximaNova"/>
              </a:rPr>
              <a:t>Spel 3 mot 3 </a:t>
            </a:r>
          </a:p>
          <a:p>
            <a:pPr lvl="1">
              <a:buFontTx/>
              <a:buChar char="-"/>
            </a:pPr>
            <a:r>
              <a:rPr lang="en-US" sz="1400" dirty="0">
                <a:latin typeface="ProximaNova"/>
              </a:rPr>
              <a:t>Allsidig träning</a:t>
            </a:r>
          </a:p>
          <a:p>
            <a:pPr marL="0" indent="0">
              <a:buFont typeface="Arial" panose="020B0604020202020204" pitchFamily="34" charset="0"/>
              <a:buNone/>
            </a:pPr>
            <a:endParaRPr lang="en-US" dirty="0"/>
          </a:p>
        </p:txBody>
      </p:sp>
      <p:pic>
        <p:nvPicPr>
          <p:cNvPr id="10" name="Bildobjekt 9">
            <a:extLst>
              <a:ext uri="{FF2B5EF4-FFF2-40B4-BE49-F238E27FC236}">
                <a16:creationId xmlns:a16="http://schemas.microsoft.com/office/drawing/2014/main" id="{28DA2097-975B-BC43-E03F-FC5C042366FD}"/>
              </a:ext>
            </a:extLst>
          </p:cNvPr>
          <p:cNvPicPr>
            <a:picLocks noChangeAspect="1"/>
          </p:cNvPicPr>
          <p:nvPr/>
        </p:nvPicPr>
        <p:blipFill>
          <a:blip r:embed="rId3"/>
          <a:stretch>
            <a:fillRect/>
          </a:stretch>
        </p:blipFill>
        <p:spPr>
          <a:xfrm>
            <a:off x="786932" y="4474904"/>
            <a:ext cx="5309068" cy="1468697"/>
          </a:xfrm>
          <a:prstGeom prst="rect">
            <a:avLst/>
          </a:prstGeom>
        </p:spPr>
      </p:pic>
    </p:spTree>
    <p:extLst>
      <p:ext uri="{BB962C8B-B14F-4D97-AF65-F5344CB8AC3E}">
        <p14:creationId xmlns:p14="http://schemas.microsoft.com/office/powerpoint/2010/main" val="2823524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latin typeface="ProximaNova"/>
              </a:rPr>
              <a:t>Tips till er föräldrar</a:t>
            </a:r>
            <a:endParaRPr lang="en-US" b="1" dirty="0">
              <a:latin typeface="ProximaNova"/>
            </a:endParaRPr>
          </a:p>
        </p:txBody>
      </p:sp>
      <p:sp>
        <p:nvSpPr>
          <p:cNvPr id="3" name="Content Placeholder 2"/>
          <p:cNvSpPr>
            <a:spLocks noGrp="1"/>
          </p:cNvSpPr>
          <p:nvPr>
            <p:ph idx="1"/>
          </p:nvPr>
        </p:nvSpPr>
        <p:spPr>
          <a:xfrm>
            <a:off x="838200" y="1825625"/>
            <a:ext cx="9148011" cy="4351338"/>
          </a:xfrm>
        </p:spPr>
        <p:txBody>
          <a:bodyPr>
            <a:normAutofit/>
          </a:bodyPr>
          <a:lstStyle/>
          <a:p>
            <a:r>
              <a:rPr lang="sv-SE" sz="1800" dirty="0">
                <a:latin typeface="ProximaNova"/>
              </a:rPr>
              <a:t>Prata med barnen om hur de hade det på träningen. </a:t>
            </a:r>
          </a:p>
          <a:p>
            <a:r>
              <a:rPr lang="sv-SE" sz="1800" dirty="0">
                <a:latin typeface="ProximaNova"/>
              </a:rPr>
              <a:t>Gärna vad de tyckte va roligt. Fokusera på det positiva.</a:t>
            </a:r>
          </a:p>
          <a:p>
            <a:r>
              <a:rPr lang="sv-SE" sz="1800" dirty="0">
                <a:latin typeface="ProximaNova"/>
              </a:rPr>
              <a:t>Se till att de kommer i tid och att de har det de behöver med sig. Det är också er uppgift att de har lite energi kvar i kroppen. Ni vet bäst om erat barn behöver ett litet mellanmål innan träningen eller inte.</a:t>
            </a:r>
          </a:p>
          <a:p>
            <a:endParaRPr lang="sv-SE" sz="1800" dirty="0">
              <a:latin typeface="ProximaNova"/>
            </a:endParaRPr>
          </a:p>
          <a:p>
            <a:endParaRPr lang="sv-SE" sz="1800" dirty="0">
              <a:latin typeface="ProximaNova"/>
            </a:endParaRPr>
          </a:p>
          <a:p>
            <a:endParaRPr lang="sv-SE" sz="1800" dirty="0">
              <a:latin typeface="ProximaNova"/>
            </a:endParaRPr>
          </a:p>
          <a:p>
            <a:endParaRPr lang="sv-SE" sz="1800" dirty="0">
              <a:latin typeface="ProximaNova"/>
            </a:endParaRPr>
          </a:p>
          <a:p>
            <a:pPr marL="0" indent="0">
              <a:buNone/>
            </a:pPr>
            <a:endParaRPr lang="sv-SE" sz="1800" dirty="0">
              <a:latin typeface="ProximaNova"/>
            </a:endParaRPr>
          </a:p>
          <a:p>
            <a:r>
              <a:rPr lang="sv-SE" sz="1800" dirty="0">
                <a:latin typeface="ProximaNova"/>
              </a:rPr>
              <a:t>Ni har alltid möjligheten att finnas nära era barn under träningar. Ju tryggare de blir, ju mer klarar de sig utan er föräldrar </a:t>
            </a:r>
            <a:r>
              <a:rPr lang="sv-SE" sz="1800" dirty="0">
                <a:latin typeface="ProximaNova"/>
                <a:sym typeface="Wingdings" panose="05000000000000000000" pitchFamily="2" charset="2"/>
              </a:rPr>
              <a:t></a:t>
            </a:r>
            <a:endParaRPr lang="sv-SE" sz="1800" dirty="0">
              <a:latin typeface="ProximaNova"/>
            </a:endParaRPr>
          </a:p>
          <a:p>
            <a:endParaRPr lang="sv-SE" sz="1800" b="1" dirty="0">
              <a:latin typeface="ProximaNova"/>
            </a:endParaRPr>
          </a:p>
          <a:p>
            <a:pPr marL="0" indent="0">
              <a:buNone/>
            </a:pPr>
            <a:endParaRPr lang="sv-SE" dirty="0"/>
          </a:p>
        </p:txBody>
      </p:sp>
      <p:sp>
        <p:nvSpPr>
          <p:cNvPr id="5" name="Rectangle 4"/>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11</a:t>
            </a:fld>
            <a:endParaRPr lang="en-US" dirty="0"/>
          </a:p>
        </p:txBody>
      </p:sp>
      <p:pic>
        <p:nvPicPr>
          <p:cNvPr id="6" name="Picture 4" descr="LSSK P14 | cafebar">
            <a:extLst>
              <a:ext uri="{FF2B5EF4-FFF2-40B4-BE49-F238E27FC236}">
                <a16:creationId xmlns:a16="http://schemas.microsoft.com/office/drawing/2014/main" id="{DD7A8408-CAEC-0355-806E-3F7C04D122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6211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7703"/>
            <a:ext cx="10515600" cy="1325563"/>
          </a:xfrm>
        </p:spPr>
        <p:txBody>
          <a:bodyPr/>
          <a:lstStyle/>
          <a:p>
            <a:r>
              <a:rPr lang="en-US" b="1" dirty="0">
                <a:latin typeface="ProximaNova"/>
              </a:rPr>
              <a:t>Träningskläder</a:t>
            </a:r>
          </a:p>
        </p:txBody>
      </p:sp>
      <p:sp>
        <p:nvSpPr>
          <p:cNvPr id="3" name="Content Placeholder 2"/>
          <p:cNvSpPr>
            <a:spLocks noGrp="1"/>
          </p:cNvSpPr>
          <p:nvPr>
            <p:ph idx="1"/>
          </p:nvPr>
        </p:nvSpPr>
        <p:spPr>
          <a:xfrm>
            <a:off x="838200" y="1825625"/>
            <a:ext cx="5388864" cy="4351338"/>
          </a:xfrm>
        </p:spPr>
        <p:txBody>
          <a:bodyPr>
            <a:normAutofit lnSpcReduction="10000"/>
          </a:bodyPr>
          <a:lstStyle/>
          <a:p>
            <a:pPr marL="0" indent="0">
              <a:buNone/>
            </a:pPr>
            <a:r>
              <a:rPr lang="sv-SE" sz="1900" dirty="0">
                <a:latin typeface="ProximaNova"/>
              </a:rPr>
              <a:t>LSSK har samarbete med Intersport som tillhandahåller träningskläder till ledare och spelare till bra priser.</a:t>
            </a:r>
          </a:p>
          <a:p>
            <a:pPr marL="0" indent="0">
              <a:buNone/>
            </a:pPr>
            <a:endParaRPr lang="sv-SE" sz="1900" dirty="0">
              <a:latin typeface="ProximaNova"/>
            </a:endParaRPr>
          </a:p>
          <a:p>
            <a:pPr marL="0" indent="0">
              <a:buNone/>
            </a:pPr>
            <a:r>
              <a:rPr lang="sv-SE" sz="1900" dirty="0">
                <a:latin typeface="ProximaNova"/>
              </a:rPr>
              <a:t>Det handlar om vindsställ, t-shirts, shorts, strumpor, mjukoveraller, väskor etc. som man kan köpa med LSSKs klubbmärke tryckt på. Det är rabatterade priser och klubbmärket ingår som tryck men sedan kan man även köpa till tryck med namn om man vill.</a:t>
            </a:r>
          </a:p>
          <a:p>
            <a:pPr marL="0" indent="0">
              <a:buNone/>
            </a:pPr>
            <a:endParaRPr lang="sv-SE" sz="1900" dirty="0"/>
          </a:p>
          <a:p>
            <a:pPr marL="0" indent="0">
              <a:buNone/>
            </a:pPr>
            <a:endParaRPr lang="sv-SE" sz="1900" dirty="0"/>
          </a:p>
          <a:p>
            <a:pPr marL="0" indent="0">
              <a:buNone/>
            </a:pPr>
            <a:r>
              <a:rPr lang="sv-SE" sz="1900" dirty="0">
                <a:latin typeface="ProximaNova"/>
              </a:rPr>
              <a:t>Det går också att beställa dessa träningskläder online, på intersports hemsida. </a:t>
            </a:r>
          </a:p>
          <a:p>
            <a:pPr marL="0" indent="0">
              <a:buNone/>
            </a:pPr>
            <a:r>
              <a:rPr lang="sv-SE" sz="1900" dirty="0">
                <a:solidFill>
                  <a:srgbClr val="0070C0"/>
                </a:solidFill>
              </a:rPr>
              <a:t>https://team.intersport.se/lekeryd-svarttorps-sk</a:t>
            </a:r>
          </a:p>
          <a:p>
            <a:pPr marL="0" indent="0">
              <a:buNone/>
            </a:pPr>
            <a:endParaRPr lang="sv-SE" dirty="0"/>
          </a:p>
          <a:p>
            <a:pPr marL="0" indent="0">
              <a:buNone/>
            </a:pPr>
            <a:endParaRPr lang="sv-SE" dirty="0"/>
          </a:p>
        </p:txBody>
      </p:sp>
      <p:sp>
        <p:nvSpPr>
          <p:cNvPr id="5" name="Rectangle 4"/>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12</a:t>
            </a:fld>
            <a:endParaRPr lang="en-US" dirty="0"/>
          </a:p>
        </p:txBody>
      </p:sp>
      <p:pic>
        <p:nvPicPr>
          <p:cNvPr id="4" name="Picture 4" descr="LSSK P14 | cafebar">
            <a:extLst>
              <a:ext uri="{FF2B5EF4-FFF2-40B4-BE49-F238E27FC236}">
                <a16:creationId xmlns:a16="http://schemas.microsoft.com/office/drawing/2014/main" id="{523D2133-DDB4-D287-28FC-A784111690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6">
            <a:extLst>
              <a:ext uri="{FF2B5EF4-FFF2-40B4-BE49-F238E27FC236}">
                <a16:creationId xmlns:a16="http://schemas.microsoft.com/office/drawing/2014/main" id="{E5FC3C76-7DF7-687C-4C5A-2307AD633AA2}"/>
              </a:ext>
            </a:extLst>
          </p:cNvPr>
          <p:cNvPicPr>
            <a:picLocks noChangeAspect="1"/>
          </p:cNvPicPr>
          <p:nvPr/>
        </p:nvPicPr>
        <p:blipFill>
          <a:blip r:embed="rId3"/>
          <a:stretch>
            <a:fillRect/>
          </a:stretch>
        </p:blipFill>
        <p:spPr>
          <a:xfrm>
            <a:off x="6700992" y="5615797"/>
            <a:ext cx="3538763" cy="365125"/>
          </a:xfrm>
          <a:prstGeom prst="rect">
            <a:avLst/>
          </a:prstGeom>
        </p:spPr>
      </p:pic>
      <p:pic>
        <p:nvPicPr>
          <p:cNvPr id="10" name="Bildobjekt 9">
            <a:extLst>
              <a:ext uri="{FF2B5EF4-FFF2-40B4-BE49-F238E27FC236}">
                <a16:creationId xmlns:a16="http://schemas.microsoft.com/office/drawing/2014/main" id="{49D3F252-052C-F759-3BD1-0B050FBAA77A}"/>
              </a:ext>
            </a:extLst>
          </p:cNvPr>
          <p:cNvPicPr>
            <a:picLocks noChangeAspect="1"/>
          </p:cNvPicPr>
          <p:nvPr/>
        </p:nvPicPr>
        <p:blipFill>
          <a:blip r:embed="rId4"/>
          <a:stretch>
            <a:fillRect/>
          </a:stretch>
        </p:blipFill>
        <p:spPr>
          <a:xfrm>
            <a:off x="6227064" y="1617630"/>
            <a:ext cx="4300888" cy="3622740"/>
          </a:xfrm>
          <a:prstGeom prst="rect">
            <a:avLst/>
          </a:prstGeom>
        </p:spPr>
      </p:pic>
    </p:spTree>
    <p:extLst>
      <p:ext uri="{BB962C8B-B14F-4D97-AF65-F5344CB8AC3E}">
        <p14:creationId xmlns:p14="http://schemas.microsoft.com/office/powerpoint/2010/main" val="1334015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ProximaNova"/>
              </a:rPr>
              <a:t>Lagkassa &amp; Sponsring</a:t>
            </a:r>
          </a:p>
        </p:txBody>
      </p:sp>
      <p:sp>
        <p:nvSpPr>
          <p:cNvPr id="3" name="Content Placeholder 2"/>
          <p:cNvSpPr>
            <a:spLocks noGrp="1"/>
          </p:cNvSpPr>
          <p:nvPr>
            <p:ph idx="1"/>
          </p:nvPr>
        </p:nvSpPr>
        <p:spPr>
          <a:xfrm>
            <a:off x="838200" y="1825625"/>
            <a:ext cx="9334500" cy="4351338"/>
          </a:xfrm>
        </p:spPr>
        <p:txBody>
          <a:bodyPr>
            <a:normAutofit fontScale="92500" lnSpcReduction="10000"/>
          </a:bodyPr>
          <a:lstStyle/>
          <a:p>
            <a:pPr marL="0" indent="0">
              <a:buNone/>
            </a:pPr>
            <a:r>
              <a:rPr lang="sv-SE" sz="1800" dirty="0">
                <a:latin typeface="ProximaNova"/>
              </a:rPr>
              <a:t>En </a:t>
            </a:r>
            <a:r>
              <a:rPr lang="sv-SE" sz="1800" b="1" dirty="0">
                <a:latin typeface="ProximaNova"/>
              </a:rPr>
              <a:t>lagkassa</a:t>
            </a:r>
            <a:r>
              <a:rPr lang="sv-SE" sz="1800" dirty="0">
                <a:latin typeface="ProximaNova"/>
              </a:rPr>
              <a:t> används av lagen själva, till utvalda aktiviter, t.ex cuper, träningsläger och roliga aktiviteter.</a:t>
            </a:r>
          </a:p>
          <a:p>
            <a:pPr marL="0" indent="0">
              <a:buNone/>
            </a:pPr>
            <a:r>
              <a:rPr lang="sv-SE" sz="1800" dirty="0">
                <a:latin typeface="ProximaNova"/>
              </a:rPr>
              <a:t>För att utöka lagkassan kan lagen själva bestämma aktivitet.</a:t>
            </a:r>
          </a:p>
          <a:p>
            <a:pPr marL="0" indent="0">
              <a:buNone/>
            </a:pPr>
            <a:endParaRPr lang="sv-SE" sz="1800" dirty="0">
              <a:latin typeface="ProximaNova"/>
            </a:endParaRPr>
          </a:p>
          <a:p>
            <a:pPr marL="0" indent="0">
              <a:buNone/>
            </a:pPr>
            <a:r>
              <a:rPr lang="sv-SE" sz="1800" dirty="0">
                <a:latin typeface="ProximaNova"/>
              </a:rPr>
              <a:t>Några exempel kan vara:</a:t>
            </a:r>
          </a:p>
          <a:p>
            <a:r>
              <a:rPr lang="sv-SE" sz="1800" dirty="0">
                <a:latin typeface="ProximaNova"/>
              </a:rPr>
              <a:t>Sälja Restaurangchansen</a:t>
            </a:r>
          </a:p>
          <a:p>
            <a:r>
              <a:rPr lang="sv-SE" sz="1800" dirty="0">
                <a:latin typeface="ProximaNova"/>
              </a:rPr>
              <a:t>Sälja New Body</a:t>
            </a:r>
          </a:p>
          <a:p>
            <a:r>
              <a:rPr lang="sv-SE" sz="1800" dirty="0">
                <a:latin typeface="ProximaNova"/>
              </a:rPr>
              <a:t>Sälja kakor</a:t>
            </a:r>
          </a:p>
          <a:p>
            <a:r>
              <a:rPr lang="sv-SE" sz="1800" dirty="0">
                <a:latin typeface="ProximaNova"/>
              </a:rPr>
              <a:t>Sälja kaffe</a:t>
            </a:r>
          </a:p>
          <a:p>
            <a:r>
              <a:rPr lang="sv-SE" sz="1800" dirty="0">
                <a:latin typeface="ProximaNova"/>
              </a:rPr>
              <a:t>Städa områden</a:t>
            </a:r>
          </a:p>
          <a:p>
            <a:pPr marL="0" indent="0">
              <a:buNone/>
            </a:pPr>
            <a:endParaRPr lang="sv-SE" sz="1800" dirty="0">
              <a:latin typeface="ProximaNova"/>
            </a:endParaRPr>
          </a:p>
          <a:p>
            <a:pPr marL="0" indent="0">
              <a:buNone/>
            </a:pPr>
            <a:r>
              <a:rPr lang="sv-SE" sz="1800" b="1" dirty="0">
                <a:latin typeface="ProximaNova"/>
              </a:rPr>
              <a:t>Sponsring</a:t>
            </a:r>
            <a:r>
              <a:rPr lang="sv-SE" sz="1800" dirty="0">
                <a:latin typeface="ProximaNova"/>
              </a:rPr>
              <a:t> av företag till exempelvis matchställ.</a:t>
            </a:r>
          </a:p>
          <a:p>
            <a:pPr marL="0" indent="0">
              <a:buNone/>
            </a:pPr>
            <a:r>
              <a:rPr lang="sv-SE" sz="1800" dirty="0">
                <a:latin typeface="ProximaNova"/>
              </a:rPr>
              <a:t>Vi behöver sponsorer, och även er hjälp med att hitta dem </a:t>
            </a:r>
            <a:r>
              <a:rPr lang="sv-SE" sz="1800" dirty="0">
                <a:latin typeface="ProximaNova"/>
                <a:sym typeface="Wingdings" panose="05000000000000000000" pitchFamily="2" charset="2"/>
              </a:rPr>
              <a:t></a:t>
            </a:r>
            <a:endParaRPr lang="sv-SE" sz="1800" dirty="0">
              <a:latin typeface="ProximaNova"/>
            </a:endParaRPr>
          </a:p>
          <a:p>
            <a:pPr marL="0" indent="0">
              <a:buNone/>
            </a:pPr>
            <a:r>
              <a:rPr lang="sv-SE" sz="1800" dirty="0">
                <a:latin typeface="ProximaNova"/>
              </a:rPr>
              <a:t>Kontakta Malin om ni har något företag som kan hjälpa till! </a:t>
            </a:r>
          </a:p>
        </p:txBody>
      </p:sp>
      <p:sp>
        <p:nvSpPr>
          <p:cNvPr id="5" name="Rectangle 4"/>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13</a:t>
            </a:fld>
            <a:endParaRPr lang="en-US" dirty="0"/>
          </a:p>
        </p:txBody>
      </p:sp>
      <p:pic>
        <p:nvPicPr>
          <p:cNvPr id="4" name="Picture 4" descr="LSSK P14 | cafebar">
            <a:extLst>
              <a:ext uri="{FF2B5EF4-FFF2-40B4-BE49-F238E27FC236}">
                <a16:creationId xmlns:a16="http://schemas.microsoft.com/office/drawing/2014/main" id="{7897A081-8CDE-5F2E-7FE9-B798EB6D9D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1383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latin typeface="ProximaNova"/>
              </a:rPr>
              <a:t>Kommande</a:t>
            </a:r>
            <a:r>
              <a:rPr lang="en-US" b="1" dirty="0">
                <a:latin typeface="ProximaNova"/>
              </a:rPr>
              <a:t> </a:t>
            </a:r>
            <a:r>
              <a:rPr lang="sv-SE" b="1" dirty="0">
                <a:latin typeface="ProximaNova"/>
              </a:rPr>
              <a:t>säsong</a:t>
            </a:r>
            <a:r>
              <a:rPr lang="en-US" b="1" dirty="0">
                <a:latin typeface="ProximaNova"/>
              </a:rPr>
              <a:t> - 2025</a:t>
            </a:r>
          </a:p>
        </p:txBody>
      </p:sp>
      <p:sp>
        <p:nvSpPr>
          <p:cNvPr id="3" name="Content Placeholder 2"/>
          <p:cNvSpPr>
            <a:spLocks noGrp="1"/>
          </p:cNvSpPr>
          <p:nvPr>
            <p:ph idx="1"/>
          </p:nvPr>
        </p:nvSpPr>
        <p:spPr>
          <a:xfrm>
            <a:off x="838200" y="1825625"/>
            <a:ext cx="9875982" cy="4351338"/>
          </a:xfrm>
        </p:spPr>
        <p:txBody>
          <a:bodyPr>
            <a:normAutofit/>
          </a:bodyPr>
          <a:lstStyle/>
          <a:p>
            <a:r>
              <a:rPr lang="sv-SE" sz="1800" dirty="0">
                <a:latin typeface="ProximaNova"/>
              </a:rPr>
              <a:t>Träningar 1-2 gånger i veckan, från april/maj – oktober. Träningsuppehåll under sommaren. Eventuellt inomhusträning vintertid</a:t>
            </a:r>
          </a:p>
          <a:p>
            <a:r>
              <a:rPr lang="sv-SE" sz="1800" dirty="0">
                <a:latin typeface="ProximaNova"/>
              </a:rPr>
              <a:t>Spel 5 mot 5</a:t>
            </a:r>
          </a:p>
          <a:p>
            <a:r>
              <a:rPr lang="sv-SE" sz="1800" dirty="0">
                <a:latin typeface="ProximaNova"/>
              </a:rPr>
              <a:t>Delta på 2-4 cuper. Två på våren och två på hösten. </a:t>
            </a:r>
          </a:p>
          <a:p>
            <a:r>
              <a:rPr lang="sv-SE" sz="1800" dirty="0">
                <a:latin typeface="ProximaNova"/>
              </a:rPr>
              <a:t>2 tränare till pojkar -17, en admin till flickor -17</a:t>
            </a:r>
          </a:p>
          <a:p>
            <a:r>
              <a:rPr lang="sv-SE" sz="1800" dirty="0">
                <a:latin typeface="ProximaNova"/>
              </a:rPr>
              <a:t>Eventuellt hopslagning med äldre/yngre lag beroende på spelarunderlag.</a:t>
            </a:r>
          </a:p>
          <a:p>
            <a:pPr marL="0" indent="0">
              <a:buNone/>
            </a:pPr>
            <a:endParaRPr lang="sv-SE" sz="1800" dirty="0"/>
          </a:p>
          <a:p>
            <a:pPr marL="0" indent="0">
              <a:buNone/>
            </a:pPr>
            <a:endParaRPr lang="sv-SE" sz="1800" dirty="0"/>
          </a:p>
          <a:p>
            <a:pPr marL="0" indent="0">
              <a:buNone/>
            </a:pPr>
            <a:endParaRPr lang="sv-SE" sz="1800" dirty="0"/>
          </a:p>
        </p:txBody>
      </p:sp>
      <p:sp>
        <p:nvSpPr>
          <p:cNvPr id="5" name="Rectangle 4"/>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14</a:t>
            </a:fld>
            <a:endParaRPr lang="en-US" dirty="0"/>
          </a:p>
        </p:txBody>
      </p:sp>
      <p:pic>
        <p:nvPicPr>
          <p:cNvPr id="4" name="Picture 4" descr="LSSK P14 | cafebar">
            <a:extLst>
              <a:ext uri="{FF2B5EF4-FFF2-40B4-BE49-F238E27FC236}">
                <a16:creationId xmlns:a16="http://schemas.microsoft.com/office/drawing/2014/main" id="{EC73B363-1C7B-26E1-108B-DA9D8ECA84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pic>
        <p:nvPicPr>
          <p:cNvPr id="6" name="Bildobjekt 5">
            <a:extLst>
              <a:ext uri="{FF2B5EF4-FFF2-40B4-BE49-F238E27FC236}">
                <a16:creationId xmlns:a16="http://schemas.microsoft.com/office/drawing/2014/main" id="{D0A4EF46-F5D6-7C82-69AE-A06B41B53170}"/>
              </a:ext>
            </a:extLst>
          </p:cNvPr>
          <p:cNvPicPr>
            <a:picLocks noChangeAspect="1"/>
          </p:cNvPicPr>
          <p:nvPr/>
        </p:nvPicPr>
        <p:blipFill>
          <a:blip r:embed="rId3"/>
          <a:stretch>
            <a:fillRect/>
          </a:stretch>
        </p:blipFill>
        <p:spPr>
          <a:xfrm>
            <a:off x="883179" y="4907071"/>
            <a:ext cx="5212821" cy="1136376"/>
          </a:xfrm>
          <a:prstGeom prst="rect">
            <a:avLst/>
          </a:prstGeom>
        </p:spPr>
      </p:pic>
    </p:spTree>
    <p:extLst>
      <p:ext uri="{BB962C8B-B14F-4D97-AF65-F5344CB8AC3E}">
        <p14:creationId xmlns:p14="http://schemas.microsoft.com/office/powerpoint/2010/main" val="2490472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B40FE5-945D-82BA-F17C-A5019BFF6DF2}"/>
              </a:ext>
            </a:extLst>
          </p:cNvPr>
          <p:cNvSpPr>
            <a:spLocks noGrp="1"/>
          </p:cNvSpPr>
          <p:nvPr>
            <p:ph type="title"/>
          </p:nvPr>
        </p:nvSpPr>
        <p:spPr/>
        <p:txBody>
          <a:bodyPr/>
          <a:lstStyle/>
          <a:p>
            <a:r>
              <a:rPr lang="sv-SE" b="1" dirty="0">
                <a:latin typeface="ProximaNova"/>
              </a:rPr>
              <a:t>Feedback och önskemål</a:t>
            </a:r>
          </a:p>
        </p:txBody>
      </p:sp>
      <p:sp>
        <p:nvSpPr>
          <p:cNvPr id="3" name="Platshållare för innehåll 2">
            <a:extLst>
              <a:ext uri="{FF2B5EF4-FFF2-40B4-BE49-F238E27FC236}">
                <a16:creationId xmlns:a16="http://schemas.microsoft.com/office/drawing/2014/main" id="{2521F7A7-8AFC-B000-6589-31866AD27860}"/>
              </a:ext>
            </a:extLst>
          </p:cNvPr>
          <p:cNvSpPr>
            <a:spLocks noGrp="1"/>
          </p:cNvSpPr>
          <p:nvPr>
            <p:ph idx="1"/>
          </p:nvPr>
        </p:nvSpPr>
        <p:spPr/>
        <p:txBody>
          <a:bodyPr>
            <a:normAutofit lnSpcReduction="10000"/>
          </a:bodyPr>
          <a:lstStyle/>
          <a:p>
            <a:pPr marL="0" indent="0">
              <a:buNone/>
            </a:pPr>
            <a:r>
              <a:rPr lang="sv-SE" dirty="0">
                <a:latin typeface="ProximaNova"/>
              </a:rPr>
              <a:t>Vi gör detta tillsammans för våra barn!</a:t>
            </a:r>
          </a:p>
          <a:p>
            <a:pPr marL="0" indent="0">
              <a:buNone/>
            </a:pPr>
            <a:endParaRPr lang="sv-SE" dirty="0">
              <a:latin typeface="ProximaNova"/>
            </a:endParaRPr>
          </a:p>
          <a:p>
            <a:pPr marL="0" indent="0">
              <a:buNone/>
            </a:pPr>
            <a:endParaRPr lang="sv-SE" dirty="0">
              <a:latin typeface="ProximaNova"/>
            </a:endParaRPr>
          </a:p>
          <a:p>
            <a:pPr marL="0" indent="0">
              <a:buNone/>
            </a:pPr>
            <a:endParaRPr lang="sv-SE" dirty="0">
              <a:latin typeface="ProximaNova"/>
            </a:endParaRPr>
          </a:p>
          <a:p>
            <a:pPr marL="0" indent="0">
              <a:buNone/>
            </a:pPr>
            <a:endParaRPr lang="sv-SE" dirty="0">
              <a:latin typeface="ProximaNova"/>
            </a:endParaRPr>
          </a:p>
          <a:p>
            <a:pPr marL="0" indent="0">
              <a:buNone/>
            </a:pPr>
            <a:endParaRPr lang="sv-SE" dirty="0">
              <a:latin typeface="ProximaNova"/>
            </a:endParaRPr>
          </a:p>
          <a:p>
            <a:r>
              <a:rPr lang="sv-SE" dirty="0">
                <a:latin typeface="ProximaNova"/>
              </a:rPr>
              <a:t>Önskemål och synpunkter</a:t>
            </a:r>
          </a:p>
          <a:p>
            <a:r>
              <a:rPr lang="sv-SE" dirty="0">
                <a:latin typeface="ProximaNova"/>
              </a:rPr>
              <a:t>Feedback till oss ledare</a:t>
            </a:r>
          </a:p>
          <a:p>
            <a:r>
              <a:rPr lang="sv-SE" dirty="0">
                <a:latin typeface="ProximaNova"/>
              </a:rPr>
              <a:t>Kommunikation?</a:t>
            </a:r>
          </a:p>
        </p:txBody>
      </p:sp>
      <p:pic>
        <p:nvPicPr>
          <p:cNvPr id="4" name="Picture 2" descr="Feedbackkoncept Online En Klient Sätter Stjärnor I Feedbackrutan Utvärdera  Produkt Tjänst Feedback Från Användarupplevelsen-vektorgrafik och fler  bilder på Feedback - iStock">
            <a:extLst>
              <a:ext uri="{FF2B5EF4-FFF2-40B4-BE49-F238E27FC236}">
                <a16:creationId xmlns:a16="http://schemas.microsoft.com/office/drawing/2014/main" id="{14A2B436-2586-A102-6018-B4827ACA44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9741" y="3321050"/>
            <a:ext cx="4933950" cy="31718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E2E20B64-D6FB-11A9-7658-813DCE40E7F8}"/>
              </a:ext>
            </a:extLst>
          </p:cNvPr>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4" descr="LSSK P14 | cafebar">
            <a:extLst>
              <a:ext uri="{FF2B5EF4-FFF2-40B4-BE49-F238E27FC236}">
                <a16:creationId xmlns:a16="http://schemas.microsoft.com/office/drawing/2014/main" id="{3CF15474-21BF-8A52-4C85-620E2A44AB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2224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1F4B63-46C7-CE70-B8FD-A51A2CA5113C}"/>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9070D626-9B4B-DFE2-4560-805A49D797FA}"/>
              </a:ext>
            </a:extLst>
          </p:cNvPr>
          <p:cNvSpPr>
            <a:spLocks noGrp="1"/>
          </p:cNvSpPr>
          <p:nvPr>
            <p:ph idx="1"/>
          </p:nvPr>
        </p:nvSpPr>
        <p:spPr/>
        <p:txBody>
          <a:bodyPr/>
          <a:lstStyle/>
          <a:p>
            <a:endParaRPr lang="sv-SE" dirty="0"/>
          </a:p>
        </p:txBody>
      </p:sp>
      <p:sp>
        <p:nvSpPr>
          <p:cNvPr id="4" name="Rektangel 3">
            <a:extLst>
              <a:ext uri="{FF2B5EF4-FFF2-40B4-BE49-F238E27FC236}">
                <a16:creationId xmlns:a16="http://schemas.microsoft.com/office/drawing/2014/main" id="{69F296A7-A08E-A4CC-2327-85329BFF6F9A}"/>
              </a:ext>
            </a:extLst>
          </p:cNvPr>
          <p:cNvSpPr/>
          <p:nvPr/>
        </p:nvSpPr>
        <p:spPr>
          <a:xfrm>
            <a:off x="0" y="0"/>
            <a:ext cx="12192001" cy="6858000"/>
          </a:xfrm>
          <a:prstGeom prst="rect">
            <a:avLst/>
          </a:prstGeom>
          <a:solidFill>
            <a:srgbClr val="29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5400" dirty="0"/>
          </a:p>
          <a:p>
            <a:pPr algn="ctr"/>
            <a:r>
              <a:rPr lang="sv-SE" sz="5400" b="1" dirty="0">
                <a:latin typeface="ProximaNova"/>
              </a:rPr>
              <a:t>Tack för att ni tog er tid!</a:t>
            </a:r>
          </a:p>
          <a:p>
            <a:pPr algn="ctr"/>
            <a:endParaRPr lang="sv-SE" sz="5400" dirty="0">
              <a:latin typeface="ProximaNova"/>
            </a:endParaRPr>
          </a:p>
          <a:p>
            <a:pPr algn="ctr"/>
            <a:endParaRPr lang="sv-SE" sz="5400" dirty="0">
              <a:latin typeface="ProximaNova"/>
            </a:endParaRPr>
          </a:p>
          <a:p>
            <a:pPr algn="ctr"/>
            <a:endParaRPr lang="sv-SE" sz="5400" dirty="0">
              <a:latin typeface="ProximaNova"/>
            </a:endParaRPr>
          </a:p>
          <a:p>
            <a:pPr algn="ctr"/>
            <a:endParaRPr lang="sv-SE" sz="5400" dirty="0">
              <a:latin typeface="ProximaNova"/>
            </a:endParaRPr>
          </a:p>
          <a:p>
            <a:pPr algn="ctr"/>
            <a:r>
              <a:rPr lang="sv-SE" sz="2000" dirty="0">
                <a:solidFill>
                  <a:schemeClr val="bg1"/>
                </a:solidFill>
                <a:latin typeface="ProximaNova"/>
              </a:rPr>
              <a:t>Mer information om föreningen, händelser, kalender finns på</a:t>
            </a:r>
          </a:p>
          <a:p>
            <a:pPr algn="ctr"/>
            <a:r>
              <a:rPr lang="sv-SE" sz="2000" b="1" dirty="0">
                <a:solidFill>
                  <a:schemeClr val="bg1"/>
                </a:solidFill>
                <a:latin typeface="ProximaNova"/>
                <a:hlinkClick r:id="rId2">
                  <a:extLst>
                    <a:ext uri="{A12FA001-AC4F-418D-AE19-62706E023703}">
                      <ahyp:hlinkClr xmlns:ahyp="http://schemas.microsoft.com/office/drawing/2018/hyperlinkcolor" val="tx"/>
                    </a:ext>
                  </a:extLst>
                </a:hlinkClick>
              </a:rPr>
              <a:t>https://www.lssk.nu/</a:t>
            </a:r>
            <a:endParaRPr lang="sv-SE" sz="2000" b="1" dirty="0">
              <a:solidFill>
                <a:schemeClr val="bg1"/>
              </a:solidFill>
              <a:latin typeface="ProximaNova"/>
            </a:endParaRPr>
          </a:p>
          <a:p>
            <a:pPr algn="ctr"/>
            <a:endParaRPr lang="sv-SE" sz="2000" dirty="0">
              <a:solidFill>
                <a:schemeClr val="bg1"/>
              </a:solidFill>
              <a:latin typeface="ProximaNova"/>
            </a:endParaRPr>
          </a:p>
          <a:p>
            <a:pPr algn="ctr"/>
            <a:r>
              <a:rPr lang="sv-SE" sz="2000" dirty="0">
                <a:solidFill>
                  <a:schemeClr val="bg1"/>
                </a:solidFill>
                <a:latin typeface="ProximaNova"/>
              </a:rPr>
              <a:t>Information om träningar, matcher och anmälningar finns på laget som app eller på webbsidan </a:t>
            </a:r>
            <a:r>
              <a:rPr lang="sv-SE" sz="2000" b="1" dirty="0">
                <a:solidFill>
                  <a:schemeClr val="bg1"/>
                </a:solidFill>
                <a:latin typeface="ProximaNova"/>
                <a:hlinkClick r:id="rId3">
                  <a:extLst>
                    <a:ext uri="{A12FA001-AC4F-418D-AE19-62706E023703}">
                      <ahyp:hlinkClr xmlns:ahyp="http://schemas.microsoft.com/office/drawing/2018/hyperlinkcolor" val="tx"/>
                    </a:ext>
                  </a:extLst>
                </a:hlinkClick>
              </a:rPr>
              <a:t>https://www.laget.se/</a:t>
            </a:r>
            <a:endParaRPr lang="sv-SE" sz="2000" dirty="0">
              <a:latin typeface="ProximaNova"/>
            </a:endParaRPr>
          </a:p>
          <a:p>
            <a:pPr algn="ctr"/>
            <a:endParaRPr lang="sv-SE" sz="5400" dirty="0"/>
          </a:p>
        </p:txBody>
      </p:sp>
    </p:spTree>
    <p:extLst>
      <p:ext uri="{BB962C8B-B14F-4D97-AF65-F5344CB8AC3E}">
        <p14:creationId xmlns:p14="http://schemas.microsoft.com/office/powerpoint/2010/main" val="3725474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09" y="316319"/>
            <a:ext cx="10755386" cy="1325563"/>
          </a:xfrm>
        </p:spPr>
        <p:txBody>
          <a:bodyPr>
            <a:normAutofit/>
          </a:bodyPr>
          <a:lstStyle/>
          <a:p>
            <a:r>
              <a:rPr lang="en-US" sz="3600" b="1" dirty="0">
                <a:latin typeface="ProximaNova"/>
              </a:rPr>
              <a:t>LSSK </a:t>
            </a:r>
            <a:r>
              <a:rPr lang="sv-SE" sz="3600" b="1" dirty="0">
                <a:latin typeface="ProximaNova"/>
              </a:rPr>
              <a:t>ungdomsfotboll</a:t>
            </a:r>
            <a:r>
              <a:rPr lang="en-US" sz="3600" b="1" dirty="0">
                <a:latin typeface="ProximaNova"/>
              </a:rPr>
              <a:t> </a:t>
            </a:r>
            <a:r>
              <a:rPr lang="sv-SE" sz="3600" b="1" dirty="0">
                <a:latin typeface="ProximaNova"/>
              </a:rPr>
              <a:t>sätter</a:t>
            </a:r>
            <a:r>
              <a:rPr lang="en-US" sz="3600" b="1" dirty="0">
                <a:latin typeface="ProximaNova"/>
              </a:rPr>
              <a:t> </a:t>
            </a:r>
            <a:r>
              <a:rPr lang="sv-SE" sz="3600" b="1" dirty="0">
                <a:latin typeface="ProximaNova"/>
              </a:rPr>
              <a:t>ungdomarna</a:t>
            </a:r>
            <a:r>
              <a:rPr lang="en-US" sz="3600" b="1" dirty="0">
                <a:latin typeface="ProximaNova"/>
              </a:rPr>
              <a:t> i centrum</a:t>
            </a:r>
          </a:p>
        </p:txBody>
      </p:sp>
      <p:sp>
        <p:nvSpPr>
          <p:cNvPr id="5" name="Rectangle 4"/>
          <p:cNvSpPr/>
          <p:nvPr/>
        </p:nvSpPr>
        <p:spPr>
          <a:xfrm>
            <a:off x="754309" y="1382741"/>
            <a:ext cx="10839275"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2</a:t>
            </a:fld>
            <a:endParaRPr lang="en-US" dirty="0"/>
          </a:p>
        </p:txBody>
      </p:sp>
      <p:sp>
        <p:nvSpPr>
          <p:cNvPr id="4" name="textruta 3">
            <a:extLst>
              <a:ext uri="{FF2B5EF4-FFF2-40B4-BE49-F238E27FC236}">
                <a16:creationId xmlns:a16="http://schemas.microsoft.com/office/drawing/2014/main" id="{30A547B1-57D9-4AFC-9B52-831617FD7C98}"/>
              </a:ext>
            </a:extLst>
          </p:cNvPr>
          <p:cNvSpPr txBox="1"/>
          <p:nvPr/>
        </p:nvSpPr>
        <p:spPr>
          <a:xfrm>
            <a:off x="838200" y="1855304"/>
            <a:ext cx="4104861" cy="3693319"/>
          </a:xfrm>
          <a:prstGeom prst="rect">
            <a:avLst/>
          </a:prstGeom>
          <a:noFill/>
        </p:spPr>
        <p:txBody>
          <a:bodyPr wrap="square" rtlCol="0">
            <a:spAutoFit/>
          </a:bodyPr>
          <a:lstStyle/>
          <a:p>
            <a:r>
              <a:rPr lang="sv-SE" b="1" dirty="0">
                <a:latin typeface="ProximaNova"/>
              </a:rPr>
              <a:t>Varför vill vi att våra barn ska vara aktiva i en förening.</a:t>
            </a:r>
          </a:p>
          <a:p>
            <a:endParaRPr lang="sv-SE" dirty="0">
              <a:latin typeface="ProximaNova"/>
            </a:endParaRPr>
          </a:p>
          <a:p>
            <a:pPr marL="285750" indent="-285750">
              <a:buFont typeface="Arial" panose="020B0604020202020204" pitchFamily="34" charset="0"/>
              <a:buChar char="•"/>
            </a:pPr>
            <a:r>
              <a:rPr lang="sv-SE" dirty="0">
                <a:latin typeface="ProximaNova"/>
              </a:rPr>
              <a:t>Ha roligt tillsammans</a:t>
            </a:r>
          </a:p>
          <a:p>
            <a:pPr marL="285750" indent="-285750">
              <a:buFont typeface="Arial" panose="020B0604020202020204" pitchFamily="34" charset="0"/>
              <a:buChar char="•"/>
            </a:pPr>
            <a:r>
              <a:rPr lang="sv-SE" dirty="0">
                <a:latin typeface="ProximaNova"/>
              </a:rPr>
              <a:t>Bygga upp en stark fysik</a:t>
            </a:r>
          </a:p>
          <a:p>
            <a:pPr marL="285750" indent="-285750">
              <a:buFont typeface="Arial" panose="020B0604020202020204" pitchFamily="34" charset="0"/>
              <a:buChar char="•"/>
            </a:pPr>
            <a:r>
              <a:rPr lang="sv-SE" dirty="0">
                <a:latin typeface="ProximaNova"/>
              </a:rPr>
              <a:t>Socialt sammanhang</a:t>
            </a:r>
          </a:p>
          <a:p>
            <a:pPr marL="285750" indent="-285750">
              <a:buFont typeface="Arial" panose="020B0604020202020204" pitchFamily="34" charset="0"/>
              <a:buChar char="•"/>
            </a:pPr>
            <a:r>
              <a:rPr lang="sv-SE" dirty="0">
                <a:latin typeface="ProximaNova"/>
              </a:rPr>
              <a:t>Stöd och uppmuntran i motgång</a:t>
            </a:r>
          </a:p>
          <a:p>
            <a:pPr marL="285750" indent="-285750">
              <a:buFont typeface="Arial" panose="020B0604020202020204" pitchFamily="34" charset="0"/>
              <a:buChar char="•"/>
            </a:pPr>
            <a:r>
              <a:rPr lang="sv-SE" dirty="0">
                <a:latin typeface="ProximaNova"/>
              </a:rPr>
              <a:t>Delad glädje när det går bra för dig, dina kamrater eller laget.</a:t>
            </a:r>
          </a:p>
          <a:p>
            <a:pPr marL="285750" indent="-285750">
              <a:buFont typeface="Arial" panose="020B0604020202020204" pitchFamily="34" charset="0"/>
              <a:buChar char="•"/>
            </a:pPr>
            <a:r>
              <a:rPr lang="sv-SE" dirty="0">
                <a:latin typeface="ProximaNova"/>
              </a:rPr>
              <a:t>Laganda</a:t>
            </a:r>
          </a:p>
          <a:p>
            <a:pPr marL="285750" indent="-285750">
              <a:buFont typeface="Arial" panose="020B0604020202020204" pitchFamily="34" charset="0"/>
              <a:buChar char="•"/>
            </a:pPr>
            <a:r>
              <a:rPr lang="sv-SE" dirty="0">
                <a:latin typeface="ProximaNova"/>
              </a:rPr>
              <a:t>Ledarskap</a:t>
            </a:r>
          </a:p>
          <a:p>
            <a:pPr marL="285750" indent="-285750">
              <a:buFont typeface="Arial" panose="020B0604020202020204" pitchFamily="34" charset="0"/>
              <a:buChar char="•"/>
            </a:pPr>
            <a:r>
              <a:rPr lang="sv-SE" dirty="0">
                <a:latin typeface="ProximaNova"/>
              </a:rPr>
              <a:t>Lära sig att jobba i grupp</a:t>
            </a:r>
          </a:p>
          <a:p>
            <a:endParaRPr lang="sv-SE" dirty="0"/>
          </a:p>
        </p:txBody>
      </p:sp>
      <p:pic>
        <p:nvPicPr>
          <p:cNvPr id="6" name="Picture 4" descr="LSSK P14 | cafebar">
            <a:extLst>
              <a:ext uri="{FF2B5EF4-FFF2-40B4-BE49-F238E27FC236}">
                <a16:creationId xmlns:a16="http://schemas.microsoft.com/office/drawing/2014/main" id="{5B5C901B-A366-C884-1501-815BB22032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sp>
        <p:nvSpPr>
          <p:cNvPr id="3" name="textruta 2">
            <a:extLst>
              <a:ext uri="{FF2B5EF4-FFF2-40B4-BE49-F238E27FC236}">
                <a16:creationId xmlns:a16="http://schemas.microsoft.com/office/drawing/2014/main" id="{FD955985-C8D5-C898-1A3A-E76A11383424}"/>
              </a:ext>
            </a:extLst>
          </p:cNvPr>
          <p:cNvSpPr txBox="1"/>
          <p:nvPr/>
        </p:nvSpPr>
        <p:spPr>
          <a:xfrm>
            <a:off x="5193484" y="1855304"/>
            <a:ext cx="5519257" cy="3139321"/>
          </a:xfrm>
          <a:prstGeom prst="rect">
            <a:avLst/>
          </a:prstGeom>
          <a:noFill/>
        </p:spPr>
        <p:txBody>
          <a:bodyPr wrap="square" rtlCol="0">
            <a:spAutoFit/>
          </a:bodyPr>
          <a:lstStyle/>
          <a:p>
            <a:r>
              <a:rPr lang="sv-SE" b="1" dirty="0">
                <a:latin typeface="ProximaNova"/>
              </a:rPr>
              <a:t>Positivt föräldraengagemang i ens barns idrott är avgörande. </a:t>
            </a:r>
          </a:p>
          <a:p>
            <a:endParaRPr lang="sv-SE" b="1" dirty="0">
              <a:latin typeface="ProximaNova"/>
            </a:endParaRPr>
          </a:p>
          <a:p>
            <a:pPr marL="285750" indent="-285750">
              <a:buFont typeface="Arial" panose="020B0604020202020204" pitchFamily="34" charset="0"/>
              <a:buChar char="•"/>
            </a:pPr>
            <a:r>
              <a:rPr lang="sv-SE" dirty="0">
                <a:latin typeface="ProximaNova"/>
              </a:rPr>
              <a:t>Att du visar ditt intresse</a:t>
            </a:r>
          </a:p>
          <a:p>
            <a:pPr marL="285750" indent="-285750">
              <a:buFont typeface="Arial" panose="020B0604020202020204" pitchFamily="34" charset="0"/>
              <a:buChar char="•"/>
            </a:pPr>
            <a:r>
              <a:rPr lang="sv-SE" dirty="0">
                <a:latin typeface="ProximaNova"/>
              </a:rPr>
              <a:t>Hjälpa dem att planera inför träningar och matcher</a:t>
            </a:r>
          </a:p>
          <a:p>
            <a:r>
              <a:rPr lang="sv-SE" dirty="0">
                <a:latin typeface="ProximaNova"/>
              </a:rPr>
              <a:t>     (Kläder, mellanmål, toalettbesök, etc.)</a:t>
            </a:r>
          </a:p>
          <a:p>
            <a:pPr marL="285750" indent="-285750">
              <a:buFont typeface="Arial" panose="020B0604020202020204" pitchFamily="34" charset="0"/>
              <a:buChar char="•"/>
            </a:pPr>
            <a:r>
              <a:rPr lang="sv-SE" dirty="0">
                <a:latin typeface="ProximaNova"/>
              </a:rPr>
              <a:t>Lär känna ditt barns kompisar</a:t>
            </a:r>
          </a:p>
          <a:p>
            <a:pPr marL="285750" indent="-285750">
              <a:buFont typeface="Arial" panose="020B0604020202020204" pitchFamily="34" charset="0"/>
              <a:buChar char="•"/>
            </a:pPr>
            <a:r>
              <a:rPr lang="sv-SE" dirty="0">
                <a:latin typeface="ProximaNova"/>
              </a:rPr>
              <a:t>Dela upplevelser tillsammans med ditt barn. </a:t>
            </a:r>
          </a:p>
          <a:p>
            <a:pPr marL="285750" indent="-285750">
              <a:buFont typeface="Arial" panose="020B0604020202020204" pitchFamily="34" charset="0"/>
              <a:buChar char="•"/>
            </a:pPr>
            <a:r>
              <a:rPr lang="sv-SE" dirty="0">
                <a:latin typeface="ProximaNova"/>
              </a:rPr>
              <a:t>Vi får vara närvarande i deras liv. Det kommer snart en tid när de inte vill ha oss lika nära.  </a:t>
            </a:r>
          </a:p>
          <a:p>
            <a:pPr marL="285750" indent="-285750">
              <a:buFontTx/>
              <a:buChar char="-"/>
            </a:pPr>
            <a:endParaRPr lang="sv-SE" dirty="0"/>
          </a:p>
        </p:txBody>
      </p:sp>
    </p:spTree>
    <p:extLst>
      <p:ext uri="{BB962C8B-B14F-4D97-AF65-F5344CB8AC3E}">
        <p14:creationId xmlns:p14="http://schemas.microsoft.com/office/powerpoint/2010/main" val="3819188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6414"/>
            <a:ext cx="10515600" cy="1325563"/>
          </a:xfrm>
        </p:spPr>
        <p:txBody>
          <a:bodyPr/>
          <a:lstStyle/>
          <a:p>
            <a:r>
              <a:rPr lang="sv-SE" b="1" dirty="0">
                <a:latin typeface="ProximaNova"/>
              </a:rPr>
              <a:t>Belastningsregister</a:t>
            </a:r>
          </a:p>
        </p:txBody>
      </p:sp>
      <p:sp>
        <p:nvSpPr>
          <p:cNvPr id="3" name="Content Placeholder 2"/>
          <p:cNvSpPr>
            <a:spLocks noGrp="1"/>
          </p:cNvSpPr>
          <p:nvPr>
            <p:ph idx="1"/>
          </p:nvPr>
        </p:nvSpPr>
        <p:spPr>
          <a:xfrm>
            <a:off x="838200" y="1825625"/>
            <a:ext cx="7884695" cy="4351338"/>
          </a:xfrm>
        </p:spPr>
        <p:txBody>
          <a:bodyPr>
            <a:normAutofit/>
          </a:bodyPr>
          <a:lstStyle/>
          <a:p>
            <a:pPr marL="0" indent="0">
              <a:buNone/>
            </a:pPr>
            <a:endParaRPr lang="sv-SE" sz="1800" dirty="0">
              <a:latin typeface="ProximaNova"/>
            </a:endParaRPr>
          </a:p>
          <a:p>
            <a:pPr marL="0" indent="0">
              <a:buNone/>
            </a:pPr>
            <a:endParaRPr lang="sv-SE" sz="1800" dirty="0">
              <a:latin typeface="ProximaNova"/>
            </a:endParaRPr>
          </a:p>
          <a:p>
            <a:pPr marL="0" indent="0">
              <a:buNone/>
            </a:pPr>
            <a:endParaRPr lang="sv-SE" sz="1800" dirty="0">
              <a:latin typeface="ProximaNova"/>
            </a:endParaRPr>
          </a:p>
          <a:p>
            <a:pPr marL="0" indent="0">
              <a:buNone/>
            </a:pPr>
            <a:endParaRPr lang="sv-SE" sz="1800" dirty="0">
              <a:latin typeface="ProximaNova"/>
            </a:endParaRPr>
          </a:p>
          <a:p>
            <a:pPr marL="0" indent="0">
              <a:buNone/>
            </a:pPr>
            <a:r>
              <a:rPr lang="sv-SE" sz="1800" dirty="0">
                <a:latin typeface="ProximaNova"/>
              </a:rPr>
              <a:t>Samtliga ledare, med kontakt till spelare under 18 år, ska visa upp ett utdrag ur belastningsregistret vartannat år.</a:t>
            </a:r>
          </a:p>
          <a:p>
            <a:pPr marL="0" indent="0">
              <a:buNone/>
            </a:pPr>
            <a:endParaRPr lang="sv-SE" sz="1800" dirty="0">
              <a:latin typeface="ProximaNova"/>
            </a:endParaRPr>
          </a:p>
        </p:txBody>
      </p:sp>
      <p:sp>
        <p:nvSpPr>
          <p:cNvPr id="5" name="Rectangle 4"/>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3</a:t>
            </a:fld>
            <a:endParaRPr lang="en-US" dirty="0"/>
          </a:p>
        </p:txBody>
      </p:sp>
      <p:pic>
        <p:nvPicPr>
          <p:cNvPr id="4" name="Picture 4" descr="LSSK P14 | cafebar">
            <a:extLst>
              <a:ext uri="{FF2B5EF4-FFF2-40B4-BE49-F238E27FC236}">
                <a16:creationId xmlns:a16="http://schemas.microsoft.com/office/drawing/2014/main" id="{201C83FA-7E97-9DD1-409B-EF0BA2CBBA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624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ProximaNova"/>
              </a:rPr>
              <a:t>Medlemsskap</a:t>
            </a:r>
          </a:p>
        </p:txBody>
      </p:sp>
      <p:sp>
        <p:nvSpPr>
          <p:cNvPr id="3" name="Content Placeholder 2"/>
          <p:cNvSpPr>
            <a:spLocks noGrp="1"/>
          </p:cNvSpPr>
          <p:nvPr>
            <p:ph idx="1"/>
          </p:nvPr>
        </p:nvSpPr>
        <p:spPr>
          <a:xfrm>
            <a:off x="838200" y="1825625"/>
            <a:ext cx="10515600" cy="4530725"/>
          </a:xfrm>
        </p:spPr>
        <p:txBody>
          <a:bodyPr>
            <a:normAutofit/>
          </a:bodyPr>
          <a:lstStyle/>
          <a:p>
            <a:pPr marL="0" indent="0">
              <a:buNone/>
            </a:pPr>
            <a:r>
              <a:rPr lang="sv-SE" sz="1900" dirty="0">
                <a:latin typeface="ProximaNova"/>
              </a:rPr>
              <a:t>Inför varje säsong så måste alla aktiva betala medlemsavgift samt träningsavgift. Avgifterna faktureras separat via Laget.se.</a:t>
            </a:r>
          </a:p>
          <a:p>
            <a:pPr marL="0" indent="0">
              <a:buNone/>
            </a:pPr>
            <a:r>
              <a:rPr lang="sv-SE" sz="1900" dirty="0">
                <a:latin typeface="ProximaNova"/>
              </a:rPr>
              <a:t>Beroende på ålder och hur många inom familjen som är aktiva så varierar kostnaderna. </a:t>
            </a:r>
          </a:p>
          <a:p>
            <a:pPr marL="0" indent="0">
              <a:lnSpc>
                <a:spcPct val="90000"/>
              </a:lnSpc>
              <a:spcBef>
                <a:spcPts val="1000"/>
              </a:spcBef>
              <a:buNone/>
            </a:pPr>
            <a:endParaRPr lang="sv-SE" sz="1400" dirty="0">
              <a:latin typeface="ProximaNova"/>
            </a:endParaRPr>
          </a:p>
          <a:p>
            <a:pPr marL="0" indent="0">
              <a:lnSpc>
                <a:spcPct val="90000"/>
              </a:lnSpc>
              <a:spcBef>
                <a:spcPts val="1000"/>
              </a:spcBef>
              <a:buNone/>
            </a:pPr>
            <a:endParaRPr lang="sv-SE" sz="1400" dirty="0">
              <a:latin typeface="ProximaNova"/>
            </a:endParaRPr>
          </a:p>
          <a:p>
            <a:r>
              <a:rPr lang="sv-SE" sz="1700" dirty="0">
                <a:latin typeface="ProximaNova"/>
              </a:rPr>
              <a:t>Medlemskap: Familj 400 kr | Aktiv 200 kr </a:t>
            </a:r>
          </a:p>
          <a:p>
            <a:r>
              <a:rPr lang="sv-SE" sz="1700" dirty="0">
                <a:latin typeface="ProximaNova"/>
              </a:rPr>
              <a:t>Träningsavgift ålder 6-9 år, 300 kr.</a:t>
            </a:r>
          </a:p>
          <a:p>
            <a:pPr marL="0" indent="0">
              <a:buNone/>
            </a:pPr>
            <a:br>
              <a:rPr lang="sv-SE" sz="1700" dirty="0">
                <a:latin typeface="ProximaNova"/>
              </a:rPr>
            </a:br>
            <a:br>
              <a:rPr lang="sv-SE" sz="1700" dirty="0">
                <a:latin typeface="ProximaNova"/>
              </a:rPr>
            </a:br>
            <a:r>
              <a:rPr lang="sv-SE" sz="1700" dirty="0">
                <a:latin typeface="ProximaNova"/>
              </a:rPr>
              <a:t>Tack till er som stödjer LSSK:s verksamhet!</a:t>
            </a:r>
          </a:p>
          <a:p>
            <a:pPr marL="0" indent="0">
              <a:buNone/>
            </a:pPr>
            <a:endParaRPr lang="sv-SE" dirty="0"/>
          </a:p>
          <a:p>
            <a:pPr marL="0" indent="0">
              <a:buNone/>
            </a:pPr>
            <a:endParaRPr lang="sv-SE" dirty="0"/>
          </a:p>
          <a:p>
            <a:pPr marL="0" indent="0">
              <a:buNone/>
            </a:pPr>
            <a:endParaRPr lang="sv-SE" dirty="0"/>
          </a:p>
          <a:p>
            <a:pPr marL="0" indent="0">
              <a:buNone/>
            </a:pPr>
            <a:endParaRPr lang="sv-SE" dirty="0"/>
          </a:p>
          <a:p>
            <a:pPr marL="0" indent="0">
              <a:buNone/>
            </a:pPr>
            <a:endParaRPr lang="sv-SE" dirty="0"/>
          </a:p>
        </p:txBody>
      </p:sp>
      <p:sp>
        <p:nvSpPr>
          <p:cNvPr id="6" name="Rectangle 5"/>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9"/>
          <p:cNvSpPr>
            <a:spLocks noGrp="1"/>
          </p:cNvSpPr>
          <p:nvPr>
            <p:ph type="sldNum" sz="quarter" idx="12"/>
          </p:nvPr>
        </p:nvSpPr>
        <p:spPr/>
        <p:txBody>
          <a:bodyPr/>
          <a:lstStyle/>
          <a:p>
            <a:fld id="{7B82670C-2495-47EB-B20B-D9AF7BE8C7CF}" type="slidenum">
              <a:rPr lang="en-US" smtClean="0"/>
              <a:t>4</a:t>
            </a:fld>
            <a:endParaRPr lang="en-US" dirty="0"/>
          </a:p>
        </p:txBody>
      </p:sp>
      <p:pic>
        <p:nvPicPr>
          <p:cNvPr id="4" name="Picture 4" descr="LSSK P14 | cafebar">
            <a:extLst>
              <a:ext uri="{FF2B5EF4-FFF2-40B4-BE49-F238E27FC236}">
                <a16:creationId xmlns:a16="http://schemas.microsoft.com/office/drawing/2014/main" id="{1A252B6F-07E7-38E0-D1B6-90D65B8061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1576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latin typeface="ProximaNova"/>
              </a:rPr>
              <a:t>Laget</a:t>
            </a:r>
            <a:r>
              <a:rPr lang="en-US" b="1" dirty="0">
                <a:latin typeface="ProximaNova"/>
              </a:rPr>
              <a:t> P-17 och F-17</a:t>
            </a:r>
          </a:p>
        </p:txBody>
      </p:sp>
      <p:sp>
        <p:nvSpPr>
          <p:cNvPr id="3" name="Content Placeholder 2"/>
          <p:cNvSpPr>
            <a:spLocks noGrp="1"/>
          </p:cNvSpPr>
          <p:nvPr>
            <p:ph idx="1"/>
          </p:nvPr>
        </p:nvSpPr>
        <p:spPr/>
        <p:txBody>
          <a:bodyPr>
            <a:normAutofit lnSpcReduction="10000"/>
          </a:bodyPr>
          <a:lstStyle/>
          <a:p>
            <a:pPr marL="0" indent="0">
              <a:buNone/>
            </a:pPr>
            <a:endParaRPr lang="en-US" dirty="0"/>
          </a:p>
          <a:p>
            <a:pPr marL="0" indent="0">
              <a:buNone/>
            </a:pPr>
            <a:r>
              <a:rPr lang="en-US" b="1" dirty="0">
                <a:latin typeface="ProximaNova"/>
              </a:rPr>
              <a:t>TRÄNARE säsongen 2024</a:t>
            </a:r>
          </a:p>
          <a:p>
            <a:r>
              <a:rPr lang="en-US" dirty="0">
                <a:latin typeface="ProximaNova"/>
              </a:rPr>
              <a:t>Linnea Rotzen</a:t>
            </a:r>
          </a:p>
          <a:p>
            <a:r>
              <a:rPr lang="en-US" dirty="0">
                <a:latin typeface="ProximaNova"/>
              </a:rPr>
              <a:t>Maria Brandt</a:t>
            </a:r>
          </a:p>
          <a:p>
            <a:r>
              <a:rPr lang="en-US" dirty="0">
                <a:latin typeface="ProximaNova"/>
              </a:rPr>
              <a:t>Ulf Ekfeldt</a:t>
            </a:r>
          </a:p>
          <a:p>
            <a:r>
              <a:rPr lang="en-US" dirty="0">
                <a:latin typeface="ProximaNova"/>
              </a:rPr>
              <a:t>Malin Sandgren (admin)</a:t>
            </a:r>
          </a:p>
          <a:p>
            <a:pPr marL="0" indent="0" algn="ctr">
              <a:buNone/>
            </a:pPr>
            <a:endParaRPr lang="en-US" dirty="0">
              <a:latin typeface="ProximaNova"/>
            </a:endParaRPr>
          </a:p>
          <a:p>
            <a:pPr marL="0" indent="0" algn="just">
              <a:buNone/>
            </a:pPr>
            <a:endParaRPr lang="en-US" b="1" dirty="0">
              <a:latin typeface="ProximaNova"/>
            </a:endParaRPr>
          </a:p>
          <a:p>
            <a:pPr marL="0" indent="0">
              <a:buNone/>
            </a:pPr>
            <a:r>
              <a:rPr lang="en-US" dirty="0">
                <a:latin typeface="ProximaNova"/>
              </a:rPr>
              <a:t>					</a:t>
            </a:r>
          </a:p>
        </p:txBody>
      </p:sp>
      <p:sp>
        <p:nvSpPr>
          <p:cNvPr id="5" name="Rectangle 4"/>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5</a:t>
            </a:fld>
            <a:endParaRPr lang="en-US" dirty="0"/>
          </a:p>
        </p:txBody>
      </p:sp>
      <p:pic>
        <p:nvPicPr>
          <p:cNvPr id="1028" name="Picture 4" descr="LSSK P14 | cafebar">
            <a:extLst>
              <a:ext uri="{FF2B5EF4-FFF2-40B4-BE49-F238E27FC236}">
                <a16:creationId xmlns:a16="http://schemas.microsoft.com/office/drawing/2014/main" id="{657DDC0B-983E-473F-8FB3-AF83061D02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4016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ProximaNova"/>
              </a:rPr>
              <a:t>Roller inom lagen</a:t>
            </a:r>
          </a:p>
        </p:txBody>
      </p:sp>
      <p:sp>
        <p:nvSpPr>
          <p:cNvPr id="3" name="Content Placeholder 2"/>
          <p:cNvSpPr>
            <a:spLocks noGrp="1"/>
          </p:cNvSpPr>
          <p:nvPr>
            <p:ph idx="1"/>
          </p:nvPr>
        </p:nvSpPr>
        <p:spPr>
          <a:xfrm>
            <a:off x="838200" y="1825625"/>
            <a:ext cx="9275064" cy="4351338"/>
          </a:xfrm>
        </p:spPr>
        <p:txBody>
          <a:bodyPr>
            <a:normAutofit/>
          </a:bodyPr>
          <a:lstStyle/>
          <a:p>
            <a:pPr marL="0" indent="0">
              <a:buNone/>
            </a:pPr>
            <a:r>
              <a:rPr lang="sv-SE" sz="1800" dirty="0">
                <a:latin typeface="ProximaNova"/>
              </a:rPr>
              <a:t>För att ha en så väl fungerande verksamhet som möjligt så strävar vi efter nedanstående roller inom varje lag.</a:t>
            </a:r>
          </a:p>
          <a:p>
            <a:pPr marL="0" indent="0">
              <a:buNone/>
            </a:pPr>
            <a:r>
              <a:rPr lang="sv-SE" sz="1800" dirty="0">
                <a:latin typeface="ProximaNova"/>
              </a:rPr>
              <a:t>Vår målsättning är att alla lag ska ha 3-4 tränare/ledare. LSSK uppmuntrar föräldrar till att vara tränare och ledare för våra ungdomslag.</a:t>
            </a:r>
          </a:p>
          <a:p>
            <a:pPr marL="0" indent="0">
              <a:buNone/>
            </a:pPr>
            <a:endParaRPr lang="sv-SE" sz="1800" dirty="0">
              <a:latin typeface="ProximaNova"/>
            </a:endParaRPr>
          </a:p>
          <a:p>
            <a:pPr marL="0" indent="0">
              <a:buNone/>
            </a:pPr>
            <a:endParaRPr lang="sv-SE" sz="1800" dirty="0">
              <a:latin typeface="ProximaNova"/>
            </a:endParaRPr>
          </a:p>
          <a:p>
            <a:r>
              <a:rPr lang="sv-SE" sz="1800" dirty="0">
                <a:latin typeface="ProximaNova"/>
              </a:rPr>
              <a:t>Minst 3 st tränare (Planering &amp; genomförande av träning &amp; match)</a:t>
            </a:r>
          </a:p>
          <a:p>
            <a:r>
              <a:rPr lang="sv-SE" sz="1800" dirty="0">
                <a:latin typeface="ProximaNova"/>
              </a:rPr>
              <a:t>Minst 1 st Admin (administration, laget.se samt övrig koordinering)</a:t>
            </a:r>
          </a:p>
          <a:p>
            <a:endParaRPr lang="sv-SE" sz="1800" dirty="0">
              <a:latin typeface="ProximaNova"/>
            </a:endParaRPr>
          </a:p>
          <a:p>
            <a:endParaRPr lang="sv-SE" sz="1800" dirty="0">
              <a:latin typeface="ProximaNova"/>
            </a:endParaRPr>
          </a:p>
          <a:p>
            <a:endParaRPr lang="sv-SE" sz="1800" dirty="0">
              <a:latin typeface="ProximaNova"/>
            </a:endParaRPr>
          </a:p>
          <a:p>
            <a:pPr marL="0" indent="0">
              <a:buNone/>
            </a:pPr>
            <a:r>
              <a:rPr lang="sv-SE" b="1" u="sng" dirty="0">
                <a:latin typeface="ProximaNova"/>
              </a:rPr>
              <a:t>P -17 behöver fler föräldrar som kan tänka sig att hjälpa till!!</a:t>
            </a:r>
          </a:p>
          <a:p>
            <a:pPr marL="0" indent="0">
              <a:buNone/>
            </a:pPr>
            <a:endParaRPr lang="sv-SE" dirty="0"/>
          </a:p>
        </p:txBody>
      </p:sp>
      <p:sp>
        <p:nvSpPr>
          <p:cNvPr id="5" name="Rectangle 4"/>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6</a:t>
            </a:fld>
            <a:endParaRPr lang="en-US" dirty="0"/>
          </a:p>
        </p:txBody>
      </p:sp>
      <p:pic>
        <p:nvPicPr>
          <p:cNvPr id="4" name="Picture 4" descr="LSSK P14 | cafebar">
            <a:extLst>
              <a:ext uri="{FF2B5EF4-FFF2-40B4-BE49-F238E27FC236}">
                <a16:creationId xmlns:a16="http://schemas.microsoft.com/office/drawing/2014/main" id="{EA69B1DA-7FEC-12A0-EA78-EF78361C17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4116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ProximaNova"/>
              </a:rPr>
              <a:t>Administratör</a:t>
            </a:r>
          </a:p>
        </p:txBody>
      </p:sp>
      <p:sp>
        <p:nvSpPr>
          <p:cNvPr id="3" name="Content Placeholder 2"/>
          <p:cNvSpPr>
            <a:spLocks noGrp="1"/>
          </p:cNvSpPr>
          <p:nvPr>
            <p:ph idx="1"/>
          </p:nvPr>
        </p:nvSpPr>
        <p:spPr>
          <a:xfrm>
            <a:off x="1426463" y="2139696"/>
            <a:ext cx="9169477" cy="4059492"/>
          </a:xfrm>
        </p:spPr>
        <p:txBody>
          <a:bodyPr>
            <a:normAutofit/>
          </a:bodyPr>
          <a:lstStyle/>
          <a:p>
            <a:r>
              <a:rPr lang="sv-SE" sz="1800" dirty="0">
                <a:latin typeface="ProximaNova"/>
              </a:rPr>
              <a:t>Någon som hjälper tränarna med administrativa insatser. </a:t>
            </a:r>
          </a:p>
          <a:p>
            <a:r>
              <a:rPr lang="sv-SE" sz="1800" dirty="0">
                <a:latin typeface="ProximaNova"/>
              </a:rPr>
              <a:t>Bokar matcher/cuper</a:t>
            </a:r>
          </a:p>
          <a:p>
            <a:r>
              <a:rPr lang="sv-SE" sz="1800" dirty="0">
                <a:latin typeface="ProximaNova"/>
              </a:rPr>
              <a:t>Laget.se (kalla till träningar etc)</a:t>
            </a:r>
          </a:p>
          <a:p>
            <a:r>
              <a:rPr lang="sv-SE" sz="1800" dirty="0">
                <a:latin typeface="ProximaNova"/>
              </a:rPr>
              <a:t>Lotter</a:t>
            </a:r>
          </a:p>
          <a:p>
            <a:r>
              <a:rPr lang="sv-SE" sz="1800" dirty="0">
                <a:latin typeface="ProximaNova"/>
              </a:rPr>
              <a:t>Lagkassa</a:t>
            </a:r>
          </a:p>
          <a:p>
            <a:r>
              <a:rPr lang="sv-SE" sz="1800" dirty="0">
                <a:latin typeface="ProximaNova"/>
              </a:rPr>
              <a:t>Aktiviteter</a:t>
            </a:r>
          </a:p>
        </p:txBody>
      </p:sp>
      <p:sp>
        <p:nvSpPr>
          <p:cNvPr id="5" name="Rectangle 4"/>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7</a:t>
            </a:fld>
            <a:endParaRPr lang="en-US" dirty="0"/>
          </a:p>
        </p:txBody>
      </p:sp>
      <p:pic>
        <p:nvPicPr>
          <p:cNvPr id="4" name="Picture 4" descr="LSSK P14 | cafebar">
            <a:extLst>
              <a:ext uri="{FF2B5EF4-FFF2-40B4-BE49-F238E27FC236}">
                <a16:creationId xmlns:a16="http://schemas.microsoft.com/office/drawing/2014/main" id="{C1F11E94-79CD-FCB7-03F9-C214DAB49F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0784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latin typeface="ProximaNova"/>
              </a:rPr>
              <a:t>Lagsidor</a:t>
            </a:r>
            <a:r>
              <a:rPr lang="en-US" b="1" dirty="0">
                <a:latin typeface="ProximaNova"/>
              </a:rPr>
              <a:t> (laget.se)</a:t>
            </a:r>
          </a:p>
        </p:txBody>
      </p:sp>
      <p:sp>
        <p:nvSpPr>
          <p:cNvPr id="3" name="Content Placeholder 2"/>
          <p:cNvSpPr>
            <a:spLocks noGrp="1"/>
          </p:cNvSpPr>
          <p:nvPr>
            <p:ph idx="1"/>
          </p:nvPr>
        </p:nvSpPr>
        <p:spPr>
          <a:xfrm>
            <a:off x="838200" y="1870075"/>
            <a:ext cx="10515600" cy="4306888"/>
          </a:xfrm>
        </p:spPr>
        <p:txBody>
          <a:bodyPr>
            <a:normAutofit lnSpcReduction="10000"/>
          </a:bodyPr>
          <a:lstStyle/>
          <a:p>
            <a:pPr marL="0" indent="0">
              <a:buNone/>
            </a:pPr>
            <a:r>
              <a:rPr lang="sv-SE" sz="1800" dirty="0">
                <a:latin typeface="ProximaNova"/>
              </a:rPr>
              <a:t>LSSK använder laget.se som föreningssida och där har också varje lag sin egen lagsida. Här samlas all gemensam information, nyheter, dokument och kontaktinformation mm.</a:t>
            </a:r>
          </a:p>
          <a:p>
            <a:pPr marL="0" indent="0">
              <a:buNone/>
            </a:pPr>
            <a:endParaRPr lang="sv-SE" sz="1800" dirty="0">
              <a:latin typeface="ProximaNova"/>
            </a:endParaRPr>
          </a:p>
          <a:p>
            <a:r>
              <a:rPr lang="sv-SE" sz="1800" dirty="0">
                <a:latin typeface="ProximaNova"/>
              </a:rPr>
              <a:t>Hålla spelartrupp uppdaterad</a:t>
            </a:r>
          </a:p>
          <a:p>
            <a:r>
              <a:rPr lang="sv-SE" sz="1800" dirty="0">
                <a:latin typeface="ProximaNova"/>
              </a:rPr>
              <a:t>Uppmana föräldrar att hålla kontaktuppgifter uppdaterade</a:t>
            </a:r>
          </a:p>
          <a:p>
            <a:r>
              <a:rPr lang="sv-SE" sz="1800" dirty="0">
                <a:latin typeface="ProximaNova"/>
              </a:rPr>
              <a:t>Lägga upp träningar &amp; matcher i kalender</a:t>
            </a:r>
          </a:p>
          <a:p>
            <a:r>
              <a:rPr lang="sv-SE" sz="1800" dirty="0">
                <a:latin typeface="ProximaNova"/>
              </a:rPr>
              <a:t>Göra närvarorapportering efter träning &amp; match</a:t>
            </a:r>
          </a:p>
          <a:p>
            <a:r>
              <a:rPr lang="sv-SE" sz="1800" dirty="0">
                <a:latin typeface="ProximaNova"/>
              </a:rPr>
              <a:t>Skicka kallelser till träningar, matcher och andra aktiviteter</a:t>
            </a:r>
          </a:p>
          <a:p>
            <a:endParaRPr lang="sv-SE" sz="1800" dirty="0">
              <a:latin typeface="ProximaNova"/>
            </a:endParaRPr>
          </a:p>
          <a:p>
            <a:pPr marL="0" indent="0">
              <a:buNone/>
            </a:pPr>
            <a:r>
              <a:rPr lang="sv-SE" sz="1800" dirty="0">
                <a:latin typeface="ProximaNova"/>
              </a:rPr>
              <a:t>Laget.se finns också som app, för att underlätta administrationen.</a:t>
            </a:r>
          </a:p>
          <a:p>
            <a:pPr marL="0" indent="0">
              <a:buNone/>
            </a:pPr>
            <a:r>
              <a:rPr lang="en-US" sz="1800" dirty="0">
                <a:latin typeface="ProximaNova"/>
              </a:rPr>
              <a:t>Det är extra viktigt att ni har kontaktuppgifter på laget.se. </a:t>
            </a:r>
          </a:p>
          <a:p>
            <a:pPr marL="0" indent="0">
              <a:buNone/>
            </a:pPr>
            <a:r>
              <a:rPr lang="en-US" sz="1800" dirty="0">
                <a:latin typeface="ProximaNova"/>
              </a:rPr>
              <a:t>Det är där vi tittar om något händer på en träning.</a:t>
            </a:r>
          </a:p>
          <a:p>
            <a:pPr marL="0" indent="0">
              <a:buNone/>
            </a:pPr>
            <a:endParaRPr lang="sv-SE" sz="1800" dirty="0"/>
          </a:p>
        </p:txBody>
      </p:sp>
      <p:sp>
        <p:nvSpPr>
          <p:cNvPr id="5" name="Rectangle 4"/>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8</a:t>
            </a:fld>
            <a:endParaRPr lang="en-US" dirty="0"/>
          </a:p>
        </p:txBody>
      </p:sp>
      <p:pic>
        <p:nvPicPr>
          <p:cNvPr id="6" name="Picture 4" descr="LSSK P14 | cafebar">
            <a:extLst>
              <a:ext uri="{FF2B5EF4-FFF2-40B4-BE49-F238E27FC236}">
                <a16:creationId xmlns:a16="http://schemas.microsoft.com/office/drawing/2014/main" id="{4C74E097-DA5E-7CDF-BBDD-6CF662F717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pic>
        <p:nvPicPr>
          <p:cNvPr id="7" name="Bildobjekt 6">
            <a:extLst>
              <a:ext uri="{FF2B5EF4-FFF2-40B4-BE49-F238E27FC236}">
                <a16:creationId xmlns:a16="http://schemas.microsoft.com/office/drawing/2014/main" id="{5B79AD90-308A-FA68-4723-FAFC3D5D54FF}"/>
              </a:ext>
            </a:extLst>
          </p:cNvPr>
          <p:cNvPicPr>
            <a:picLocks noChangeAspect="1"/>
          </p:cNvPicPr>
          <p:nvPr/>
        </p:nvPicPr>
        <p:blipFill>
          <a:blip r:embed="rId3"/>
          <a:stretch>
            <a:fillRect/>
          </a:stretch>
        </p:blipFill>
        <p:spPr>
          <a:xfrm>
            <a:off x="7502479" y="4440453"/>
            <a:ext cx="2666234" cy="1736510"/>
          </a:xfrm>
          <a:prstGeom prst="rect">
            <a:avLst/>
          </a:prstGeom>
        </p:spPr>
      </p:pic>
    </p:spTree>
    <p:extLst>
      <p:ext uri="{BB962C8B-B14F-4D97-AF65-F5344CB8AC3E}">
        <p14:creationId xmlns:p14="http://schemas.microsoft.com/office/powerpoint/2010/main" val="1495214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709531"/>
            <a:ext cx="4724887" cy="4507189"/>
          </a:xfrm>
        </p:spPr>
        <p:txBody>
          <a:bodyPr>
            <a:normAutofit fontScale="62500" lnSpcReduction="20000"/>
          </a:bodyPr>
          <a:lstStyle/>
          <a:p>
            <a:pPr marL="0" indent="0" rtl="0">
              <a:spcBef>
                <a:spcPts val="0"/>
              </a:spcBef>
              <a:spcAft>
                <a:spcPts val="0"/>
              </a:spcAft>
              <a:buNone/>
            </a:pPr>
            <a:r>
              <a:rPr lang="sv-SE" sz="2900" b="1" i="0" u="none" strike="noStrike" dirty="0">
                <a:solidFill>
                  <a:srgbClr val="000000"/>
                </a:solidFill>
                <a:effectLst/>
                <a:latin typeface="ProximaNova"/>
              </a:rPr>
              <a:t>Träning &amp; match</a:t>
            </a:r>
            <a:endParaRPr lang="sv-SE" sz="2900" b="0" dirty="0">
              <a:effectLst/>
              <a:latin typeface="ProximaNova"/>
            </a:endParaRPr>
          </a:p>
          <a:p>
            <a:pPr rtl="0" fontAlgn="base">
              <a:spcBef>
                <a:spcPts val="1000"/>
              </a:spcBef>
              <a:spcAft>
                <a:spcPts val="0"/>
              </a:spcAft>
              <a:buFont typeface="Arial" panose="020B0604020202020204" pitchFamily="34" charset="0"/>
              <a:buChar char="•"/>
            </a:pPr>
            <a:r>
              <a:rPr lang="sv-SE" sz="2900" b="0" i="0" u="none" strike="noStrike" dirty="0">
                <a:solidFill>
                  <a:srgbClr val="000000"/>
                </a:solidFill>
                <a:effectLst/>
                <a:latin typeface="ProximaNova"/>
              </a:rPr>
              <a:t>Träningar/vecka : 1 st</a:t>
            </a:r>
          </a:p>
          <a:p>
            <a:pPr rtl="0" fontAlgn="base">
              <a:spcBef>
                <a:spcPts val="1000"/>
              </a:spcBef>
              <a:spcAft>
                <a:spcPts val="0"/>
              </a:spcAft>
              <a:buFont typeface="Arial" panose="020B0604020202020204" pitchFamily="34" charset="0"/>
              <a:buChar char="•"/>
            </a:pPr>
            <a:r>
              <a:rPr lang="sv-SE" sz="2900" b="0" i="0" u="none" strike="noStrike" dirty="0">
                <a:solidFill>
                  <a:srgbClr val="000000"/>
                </a:solidFill>
                <a:effectLst/>
                <a:latin typeface="ProximaNova"/>
              </a:rPr>
              <a:t>Träningsmatcher: 1-3 st/säsong</a:t>
            </a:r>
          </a:p>
          <a:p>
            <a:pPr rtl="0" fontAlgn="base">
              <a:spcBef>
                <a:spcPts val="1000"/>
              </a:spcBef>
              <a:spcAft>
                <a:spcPts val="0"/>
              </a:spcAft>
              <a:buFont typeface="Arial" panose="020B0604020202020204" pitchFamily="34" charset="0"/>
              <a:buChar char="•"/>
            </a:pPr>
            <a:r>
              <a:rPr lang="sv-SE" sz="2900" b="0" i="0" u="none" strike="noStrike" dirty="0">
                <a:solidFill>
                  <a:srgbClr val="000000"/>
                </a:solidFill>
                <a:effectLst/>
                <a:latin typeface="ProximaNova"/>
              </a:rPr>
              <a:t>Cuper/Poolspel : 2-4 st</a:t>
            </a:r>
          </a:p>
          <a:p>
            <a:pPr rtl="0" fontAlgn="base">
              <a:spcBef>
                <a:spcPts val="1000"/>
              </a:spcBef>
              <a:spcAft>
                <a:spcPts val="0"/>
              </a:spcAft>
              <a:buFont typeface="Arial" panose="020B0604020202020204" pitchFamily="34" charset="0"/>
              <a:buChar char="•"/>
            </a:pPr>
            <a:r>
              <a:rPr lang="sv-SE" sz="2900" b="0" i="0" u="none" strike="noStrike" dirty="0">
                <a:solidFill>
                  <a:srgbClr val="000000"/>
                </a:solidFill>
                <a:effectLst/>
                <a:latin typeface="ProximaNova"/>
              </a:rPr>
              <a:t>Bollstorlek: 3</a:t>
            </a:r>
          </a:p>
          <a:p>
            <a:pPr rtl="0" fontAlgn="base">
              <a:spcBef>
                <a:spcPts val="1000"/>
              </a:spcBef>
              <a:spcAft>
                <a:spcPts val="0"/>
              </a:spcAft>
              <a:buFont typeface="Arial" panose="020B0604020202020204" pitchFamily="34" charset="0"/>
              <a:buChar char="•"/>
            </a:pPr>
            <a:r>
              <a:rPr lang="sv-SE" sz="2900" b="0" i="0" u="none" strike="noStrike" dirty="0">
                <a:solidFill>
                  <a:srgbClr val="000000"/>
                </a:solidFill>
                <a:effectLst/>
                <a:latin typeface="ProximaNova"/>
              </a:rPr>
              <a:t>Spelform: 3 mot 3 </a:t>
            </a:r>
          </a:p>
          <a:p>
            <a:pPr rtl="0" fontAlgn="base">
              <a:spcBef>
                <a:spcPts val="1000"/>
              </a:spcBef>
              <a:spcAft>
                <a:spcPts val="0"/>
              </a:spcAft>
              <a:buFont typeface="Arial" panose="020B0604020202020204" pitchFamily="34" charset="0"/>
              <a:buChar char="•"/>
            </a:pPr>
            <a:r>
              <a:rPr lang="sv-SE" sz="2900" b="0" i="0" u="none" strike="noStrike" dirty="0">
                <a:solidFill>
                  <a:srgbClr val="000000"/>
                </a:solidFill>
                <a:effectLst/>
                <a:latin typeface="ProximaNova"/>
              </a:rPr>
              <a:t>Utbildningsnivå ledare: Tränarutbildning C</a:t>
            </a:r>
          </a:p>
          <a:p>
            <a:pPr marL="0" indent="0" rtl="0" fontAlgn="base">
              <a:spcBef>
                <a:spcPts val="1000"/>
              </a:spcBef>
              <a:spcAft>
                <a:spcPts val="0"/>
              </a:spcAft>
              <a:buNone/>
            </a:pPr>
            <a:endParaRPr lang="sv-SE" sz="2900" dirty="0">
              <a:solidFill>
                <a:srgbClr val="000000"/>
              </a:solidFill>
              <a:latin typeface="ProximaNova"/>
            </a:endParaRPr>
          </a:p>
          <a:p>
            <a:pPr marL="0" indent="0" rtl="0" fontAlgn="base">
              <a:spcBef>
                <a:spcPts val="1000"/>
              </a:spcBef>
              <a:spcAft>
                <a:spcPts val="0"/>
              </a:spcAft>
              <a:buNone/>
            </a:pPr>
            <a:endParaRPr lang="sv-SE" sz="2900" dirty="0">
              <a:solidFill>
                <a:srgbClr val="000000"/>
              </a:solidFill>
              <a:latin typeface="ProximaNova"/>
            </a:endParaRPr>
          </a:p>
          <a:p>
            <a:pPr marL="0" indent="0" rtl="0" fontAlgn="base">
              <a:spcBef>
                <a:spcPts val="1000"/>
              </a:spcBef>
              <a:spcAft>
                <a:spcPts val="0"/>
              </a:spcAft>
              <a:buNone/>
            </a:pPr>
            <a:endParaRPr lang="sv-SE" sz="2900" dirty="0">
              <a:solidFill>
                <a:srgbClr val="000000"/>
              </a:solidFill>
              <a:latin typeface="ProximaNova"/>
            </a:endParaRPr>
          </a:p>
          <a:p>
            <a:pPr marL="0" indent="0" rtl="0" fontAlgn="base">
              <a:spcBef>
                <a:spcPts val="1000"/>
              </a:spcBef>
              <a:spcAft>
                <a:spcPts val="0"/>
              </a:spcAft>
              <a:buNone/>
            </a:pPr>
            <a:endParaRPr lang="sv-SE" sz="2900" b="0" i="0" u="none" strike="noStrike" dirty="0">
              <a:solidFill>
                <a:srgbClr val="000000"/>
              </a:solidFill>
              <a:effectLst/>
              <a:latin typeface="ProximaNova"/>
            </a:endParaRPr>
          </a:p>
          <a:p>
            <a:pPr marL="0" indent="0" rtl="0" fontAlgn="base">
              <a:spcBef>
                <a:spcPts val="1000"/>
              </a:spcBef>
              <a:spcAft>
                <a:spcPts val="0"/>
              </a:spcAft>
              <a:buNone/>
            </a:pPr>
            <a:r>
              <a:rPr lang="sv-SE" sz="2900" b="0" i="0" u="none" strike="noStrike" dirty="0">
                <a:solidFill>
                  <a:srgbClr val="000000"/>
                </a:solidFill>
                <a:effectLst/>
                <a:latin typeface="ProximaNova"/>
              </a:rPr>
              <a:t>Nästa säsong börjar vi med spel 5 mot 5.</a:t>
            </a:r>
          </a:p>
          <a:p>
            <a:pPr marL="0" indent="0" rtl="0">
              <a:spcBef>
                <a:spcPts val="1000"/>
              </a:spcBef>
              <a:spcAft>
                <a:spcPts val="0"/>
              </a:spcAft>
              <a:buNone/>
            </a:pPr>
            <a:br>
              <a:rPr lang="sv-SE" b="0" dirty="0">
                <a:effectLst/>
              </a:rPr>
            </a:br>
            <a:endParaRPr lang="sv-SE" dirty="0"/>
          </a:p>
        </p:txBody>
      </p:sp>
      <p:sp>
        <p:nvSpPr>
          <p:cNvPr id="5" name="Rectangle 4"/>
          <p:cNvSpPr/>
          <p:nvPr/>
        </p:nvSpPr>
        <p:spPr>
          <a:xfrm>
            <a:off x="838200" y="1382741"/>
            <a:ext cx="10067636" cy="4571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9</a:t>
            </a:fld>
            <a:endParaRPr lang="en-US" dirty="0"/>
          </a:p>
        </p:txBody>
      </p:sp>
      <p:sp>
        <p:nvSpPr>
          <p:cNvPr id="10" name="Content Placeholder 2">
            <a:extLst>
              <a:ext uri="{FF2B5EF4-FFF2-40B4-BE49-F238E27FC236}">
                <a16:creationId xmlns:a16="http://schemas.microsoft.com/office/drawing/2014/main" id="{6DF813DD-62B7-4996-891C-526B5F911EE0}"/>
              </a:ext>
            </a:extLst>
          </p:cNvPr>
          <p:cNvSpPr txBox="1">
            <a:spLocks/>
          </p:cNvSpPr>
          <p:nvPr/>
        </p:nvSpPr>
        <p:spPr>
          <a:xfrm>
            <a:off x="6096000" y="1703958"/>
            <a:ext cx="4412484" cy="45071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spcAft>
                <a:spcPts val="0"/>
              </a:spcAft>
              <a:buNone/>
            </a:pPr>
            <a:r>
              <a:rPr lang="sv-SE" sz="1800" b="1" i="0" u="none" strike="noStrike" dirty="0">
                <a:solidFill>
                  <a:srgbClr val="000000"/>
                </a:solidFill>
                <a:effectLst/>
                <a:latin typeface="ProximaNova"/>
              </a:rPr>
              <a:t>Åtaganden förälder</a:t>
            </a:r>
            <a:endParaRPr lang="sv-SE" sz="1800" b="0" dirty="0">
              <a:effectLst/>
              <a:latin typeface="ProximaNova"/>
            </a:endParaRPr>
          </a:p>
          <a:p>
            <a:pPr rtl="0" fontAlgn="base">
              <a:spcBef>
                <a:spcPts val="1000"/>
              </a:spcBef>
              <a:spcAft>
                <a:spcPts val="0"/>
              </a:spcAft>
              <a:buFont typeface="Arial" panose="020B0604020202020204" pitchFamily="34" charset="0"/>
              <a:buChar char="•"/>
            </a:pPr>
            <a:r>
              <a:rPr lang="sv-SE" sz="1800" b="0" i="0" u="none" strike="noStrike" dirty="0">
                <a:solidFill>
                  <a:srgbClr val="000000"/>
                </a:solidFill>
                <a:effectLst/>
                <a:latin typeface="ProximaNova"/>
              </a:rPr>
              <a:t>Svara på kallelser till träningar, match och aktiviteter. </a:t>
            </a:r>
          </a:p>
          <a:p>
            <a:pPr rtl="0" fontAlgn="base">
              <a:spcBef>
                <a:spcPts val="1000"/>
              </a:spcBef>
              <a:spcAft>
                <a:spcPts val="0"/>
              </a:spcAft>
              <a:buFont typeface="Arial" panose="020B0604020202020204" pitchFamily="34" charset="0"/>
              <a:buChar char="•"/>
            </a:pPr>
            <a:r>
              <a:rPr lang="sv-SE" sz="1800" b="0" i="0" u="none" strike="noStrike" dirty="0">
                <a:solidFill>
                  <a:srgbClr val="000000"/>
                </a:solidFill>
                <a:effectLst/>
                <a:latin typeface="ProximaNova"/>
              </a:rPr>
              <a:t>Medverka på städdagar</a:t>
            </a:r>
          </a:p>
          <a:p>
            <a:pPr rtl="0" fontAlgn="base">
              <a:spcBef>
                <a:spcPts val="1000"/>
              </a:spcBef>
              <a:spcAft>
                <a:spcPts val="0"/>
              </a:spcAft>
              <a:buFont typeface="Arial" panose="020B0604020202020204" pitchFamily="34" charset="0"/>
              <a:buChar char="•"/>
            </a:pPr>
            <a:r>
              <a:rPr lang="sv-SE" sz="1800" dirty="0">
                <a:solidFill>
                  <a:srgbClr val="000000"/>
                </a:solidFill>
                <a:latin typeface="ProximaNova"/>
              </a:rPr>
              <a:t>Tipspromenaden</a:t>
            </a:r>
          </a:p>
          <a:p>
            <a:pPr rtl="0" fontAlgn="base">
              <a:spcBef>
                <a:spcPts val="1000"/>
              </a:spcBef>
              <a:spcAft>
                <a:spcPts val="0"/>
              </a:spcAft>
              <a:buFont typeface="Arial" panose="020B0604020202020204" pitchFamily="34" charset="0"/>
              <a:buChar char="•"/>
            </a:pPr>
            <a:r>
              <a:rPr lang="sv-SE" sz="1800" dirty="0">
                <a:solidFill>
                  <a:srgbClr val="000000"/>
                </a:solidFill>
                <a:latin typeface="ProximaNova"/>
              </a:rPr>
              <a:t>Städdagar på Furuvi (Vår och höst)</a:t>
            </a:r>
          </a:p>
          <a:p>
            <a:pPr rtl="0" fontAlgn="base">
              <a:spcBef>
                <a:spcPts val="1000"/>
              </a:spcBef>
              <a:spcAft>
                <a:spcPts val="0"/>
              </a:spcAft>
              <a:buFont typeface="Arial" panose="020B0604020202020204" pitchFamily="34" charset="0"/>
              <a:buChar char="•"/>
            </a:pPr>
            <a:r>
              <a:rPr lang="sv-SE" sz="1800" b="0" i="0" u="none" strike="noStrike" dirty="0">
                <a:solidFill>
                  <a:srgbClr val="000000"/>
                </a:solidFill>
                <a:effectLst/>
                <a:latin typeface="ProximaNova"/>
              </a:rPr>
              <a:t>Städa omklädningsrum en vecka under sommaren  2 föräldrar</a:t>
            </a:r>
          </a:p>
          <a:p>
            <a:pPr rtl="0" fontAlgn="base">
              <a:spcBef>
                <a:spcPts val="1000"/>
              </a:spcBef>
              <a:spcAft>
                <a:spcPts val="0"/>
              </a:spcAft>
              <a:buFont typeface="Arial" panose="020B0604020202020204" pitchFamily="34" charset="0"/>
              <a:buChar char="•"/>
            </a:pPr>
            <a:r>
              <a:rPr lang="sv-SE" sz="1800" b="0" i="0" u="none" strike="noStrike" dirty="0">
                <a:solidFill>
                  <a:srgbClr val="000000"/>
                </a:solidFill>
                <a:effectLst/>
                <a:latin typeface="ProximaNova"/>
              </a:rPr>
              <a:t>Föräldramöte 1-2 gånger/år</a:t>
            </a:r>
          </a:p>
          <a:p>
            <a:pPr rtl="0" fontAlgn="base">
              <a:spcBef>
                <a:spcPts val="1000"/>
              </a:spcBef>
              <a:spcAft>
                <a:spcPts val="0"/>
              </a:spcAft>
              <a:buFont typeface="Arial" panose="020B0604020202020204" pitchFamily="34" charset="0"/>
              <a:buChar char="•"/>
            </a:pPr>
            <a:r>
              <a:rPr lang="sv-SE" sz="1800" b="0" i="0" u="none" strike="noStrike" dirty="0">
                <a:solidFill>
                  <a:srgbClr val="000000"/>
                </a:solidFill>
                <a:effectLst/>
                <a:latin typeface="ProximaNova"/>
              </a:rPr>
              <a:t>Transport träningsmatcher/cup</a:t>
            </a:r>
          </a:p>
          <a:p>
            <a:pPr rtl="0" fontAlgn="base">
              <a:spcBef>
                <a:spcPts val="1000"/>
              </a:spcBef>
              <a:spcAft>
                <a:spcPts val="0"/>
              </a:spcAft>
              <a:buFont typeface="Arial" panose="020B0604020202020204" pitchFamily="34" charset="0"/>
              <a:buChar char="•"/>
            </a:pPr>
            <a:r>
              <a:rPr lang="sv-SE" sz="1800" b="0" i="0" u="none" strike="noStrike" dirty="0">
                <a:solidFill>
                  <a:srgbClr val="000000"/>
                </a:solidFill>
                <a:effectLst/>
                <a:latin typeface="ProximaNova"/>
              </a:rPr>
              <a:t>Försäljning</a:t>
            </a:r>
          </a:p>
          <a:p>
            <a:pPr marL="457200" lvl="1" indent="0" rtl="0" fontAlgn="base">
              <a:spcBef>
                <a:spcPts val="500"/>
              </a:spcBef>
              <a:spcAft>
                <a:spcPts val="0"/>
              </a:spcAft>
              <a:buNone/>
            </a:pPr>
            <a:r>
              <a:rPr lang="sv-SE" sz="1800" b="0" i="0" u="none" strike="noStrike" dirty="0">
                <a:solidFill>
                  <a:srgbClr val="000000"/>
                </a:solidFill>
                <a:effectLst/>
                <a:latin typeface="ProximaNova"/>
              </a:rPr>
              <a:t>- Sportlotter</a:t>
            </a:r>
          </a:p>
          <a:p>
            <a:pPr marL="457200" lvl="1" indent="0" rtl="0" fontAlgn="base">
              <a:spcBef>
                <a:spcPts val="500"/>
              </a:spcBef>
              <a:spcAft>
                <a:spcPts val="0"/>
              </a:spcAft>
              <a:buNone/>
            </a:pPr>
            <a:r>
              <a:rPr lang="sv-SE" sz="1800" b="0" i="0" u="none" strike="noStrike" dirty="0">
                <a:solidFill>
                  <a:srgbClr val="000000"/>
                </a:solidFill>
                <a:effectLst/>
                <a:latin typeface="ProximaNova"/>
              </a:rPr>
              <a:t>- Annan försäljning (Lagbeslut)</a:t>
            </a:r>
          </a:p>
          <a:p>
            <a:pPr marL="0" indent="0" rtl="0">
              <a:spcBef>
                <a:spcPts val="1000"/>
              </a:spcBef>
              <a:spcAft>
                <a:spcPts val="0"/>
              </a:spcAft>
              <a:buNone/>
            </a:pPr>
            <a:endParaRPr lang="sv-SE" dirty="0"/>
          </a:p>
        </p:txBody>
      </p:sp>
      <p:sp>
        <p:nvSpPr>
          <p:cNvPr id="11" name="textruta 10">
            <a:extLst>
              <a:ext uri="{FF2B5EF4-FFF2-40B4-BE49-F238E27FC236}">
                <a16:creationId xmlns:a16="http://schemas.microsoft.com/office/drawing/2014/main" id="{3730A626-A334-4A94-B20D-0F07F7658DF8}"/>
              </a:ext>
            </a:extLst>
          </p:cNvPr>
          <p:cNvSpPr txBox="1"/>
          <p:nvPr/>
        </p:nvSpPr>
        <p:spPr>
          <a:xfrm>
            <a:off x="838200" y="646456"/>
            <a:ext cx="6096000" cy="1323439"/>
          </a:xfrm>
          <a:prstGeom prst="rect">
            <a:avLst/>
          </a:prstGeom>
          <a:noFill/>
        </p:spPr>
        <p:txBody>
          <a:bodyPr wrap="square">
            <a:spAutoFit/>
          </a:bodyPr>
          <a:lstStyle/>
          <a:p>
            <a:pPr rtl="0">
              <a:spcBef>
                <a:spcPts val="0"/>
              </a:spcBef>
              <a:spcAft>
                <a:spcPts val="0"/>
              </a:spcAft>
            </a:pPr>
            <a:r>
              <a:rPr lang="sv-SE" sz="4400" b="1" i="0" u="none" strike="noStrike" dirty="0">
                <a:solidFill>
                  <a:srgbClr val="000000"/>
                </a:solidFill>
                <a:effectLst/>
                <a:latin typeface="ProximaNova"/>
              </a:rPr>
              <a:t>Lagålder - 7 år</a:t>
            </a:r>
            <a:endParaRPr lang="sv-SE" sz="4400" b="1" dirty="0">
              <a:effectLst/>
              <a:latin typeface="ProximaNova"/>
            </a:endParaRPr>
          </a:p>
          <a:p>
            <a:br>
              <a:rPr lang="sv-SE" dirty="0"/>
            </a:br>
            <a:endParaRPr lang="sv-SE" dirty="0"/>
          </a:p>
        </p:txBody>
      </p:sp>
      <p:pic>
        <p:nvPicPr>
          <p:cNvPr id="2" name="Picture 4" descr="LSSK P14 | cafebar">
            <a:extLst>
              <a:ext uri="{FF2B5EF4-FFF2-40B4-BE49-F238E27FC236}">
                <a16:creationId xmlns:a16="http://schemas.microsoft.com/office/drawing/2014/main" id="{94CB1EB4-5CD8-8893-12D3-0554C7885A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1379" y="4603481"/>
            <a:ext cx="1438027" cy="1633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092237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16188</TotalTime>
  <Words>1031</Words>
  <Application>Microsoft Office PowerPoint</Application>
  <PresentationFormat>Bredbild</PresentationFormat>
  <Paragraphs>194</Paragraphs>
  <Slides>16</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16</vt:i4>
      </vt:variant>
    </vt:vector>
  </HeadingPairs>
  <TitlesOfParts>
    <vt:vector size="21" baseType="lpstr">
      <vt:lpstr>Arial</vt:lpstr>
      <vt:lpstr>Calibri</vt:lpstr>
      <vt:lpstr>Calibri Light</vt:lpstr>
      <vt:lpstr>ProximaNova</vt:lpstr>
      <vt:lpstr>Office-tema</vt:lpstr>
      <vt:lpstr>PowerPoint-presentation</vt:lpstr>
      <vt:lpstr>LSSK ungdomsfotboll sätter ungdomarna i centrum</vt:lpstr>
      <vt:lpstr>Belastningsregister</vt:lpstr>
      <vt:lpstr>Medlemsskap</vt:lpstr>
      <vt:lpstr>Laget P-17 och F-17</vt:lpstr>
      <vt:lpstr>Roller inom lagen</vt:lpstr>
      <vt:lpstr>Administratör</vt:lpstr>
      <vt:lpstr>Lagsidor (laget.se)</vt:lpstr>
      <vt:lpstr>PowerPoint-presentation</vt:lpstr>
      <vt:lpstr>Träningarna</vt:lpstr>
      <vt:lpstr>Tips till er föräldrar</vt:lpstr>
      <vt:lpstr>Träningskläder</vt:lpstr>
      <vt:lpstr>Lagkassa &amp; Sponsring</vt:lpstr>
      <vt:lpstr>Kommande säsong - 2025</vt:lpstr>
      <vt:lpstr>Feedback och önskemål</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Christoffer Davidsson</dc:creator>
  <cp:lastModifiedBy>Hans Ekelund</cp:lastModifiedBy>
  <cp:revision>9</cp:revision>
  <cp:lastPrinted>2023-09-07T09:13:52Z</cp:lastPrinted>
  <dcterms:created xsi:type="dcterms:W3CDTF">2022-04-10T08:41:57Z</dcterms:created>
  <dcterms:modified xsi:type="dcterms:W3CDTF">2024-04-27T08:33:01Z</dcterms:modified>
</cp:coreProperties>
</file>