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1" r:id="rId5"/>
    <p:sldId id="264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5075464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P09 - 2016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46304"/>
            <a:ext cx="10058400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2844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Info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Tränare/lagledare</a:t>
            </a:r>
          </a:p>
          <a:p>
            <a:pPr lvl="1"/>
            <a:r>
              <a:rPr lang="sv-SE" dirty="0" smtClean="0"/>
              <a:t>Anders Ihs</a:t>
            </a:r>
          </a:p>
          <a:p>
            <a:pPr lvl="1"/>
            <a:r>
              <a:rPr lang="sv-SE" dirty="0" smtClean="0"/>
              <a:t>Per Ekervhen</a:t>
            </a:r>
          </a:p>
          <a:p>
            <a:pPr lvl="1"/>
            <a:r>
              <a:rPr lang="sv-SE" dirty="0" smtClean="0"/>
              <a:t>Katariina Yliperttula</a:t>
            </a:r>
          </a:p>
          <a:p>
            <a:pPr lvl="1"/>
            <a:r>
              <a:rPr lang="sv-SE" dirty="0" smtClean="0"/>
              <a:t>Erica Johansson</a:t>
            </a:r>
          </a:p>
          <a:p>
            <a:pPr lvl="1"/>
            <a:r>
              <a:rPr lang="sv-SE" dirty="0" smtClean="0"/>
              <a:t>Fler??</a:t>
            </a:r>
          </a:p>
          <a:p>
            <a:r>
              <a:rPr lang="sv-SE" dirty="0" smtClean="0"/>
              <a:t>Laget.se – huvudkanal för anmälningar och information</a:t>
            </a:r>
          </a:p>
          <a:p>
            <a:pPr lvl="1"/>
            <a:r>
              <a:rPr lang="sv-SE" dirty="0" smtClean="0"/>
              <a:t>Notiser via email och SMS</a:t>
            </a:r>
          </a:p>
          <a:p>
            <a:r>
              <a:rPr lang="sv-SE" dirty="0" smtClean="0"/>
              <a:t>Facebook-grupp – ska vi ha det? </a:t>
            </a:r>
          </a:p>
          <a:p>
            <a:r>
              <a:rPr lang="sv-SE" dirty="0" smtClean="0"/>
              <a:t>Medlemsavgift Luleå SK– 300kr/familj (ska betalas så snabbt som möjligt pga att det ger försäkring) - </a:t>
            </a:r>
            <a:r>
              <a:rPr lang="sv-SE" dirty="0"/>
              <a:t>BANKGIRO </a:t>
            </a:r>
            <a:r>
              <a:rPr lang="sv-SE" dirty="0" smtClean="0"/>
              <a:t>441-0965 (namn + personnummer + lag)</a:t>
            </a:r>
          </a:p>
          <a:p>
            <a:r>
              <a:rPr lang="sv-SE" dirty="0" smtClean="0"/>
              <a:t>Aktivitetsavgift fotboll (100kr för de som är födda 2009)</a:t>
            </a:r>
          </a:p>
          <a:p>
            <a:pPr lvl="1"/>
            <a:r>
              <a:rPr lang="sv-SE" dirty="0" smtClean="0"/>
              <a:t>Betalas innan 2016-05-15</a:t>
            </a:r>
          </a:p>
        </p:txBody>
      </p:sp>
    </p:spTree>
    <p:extLst>
      <p:ext uri="{BB962C8B-B14F-4D97-AF65-F5344CB8AC3E}">
        <p14:creationId xmlns:p14="http://schemas.microsoft.com/office/powerpoint/2010/main" val="17434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2844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Info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Ingen vinnare i serier o cuper till och med man är 12 år</a:t>
            </a:r>
          </a:p>
          <a:p>
            <a:pPr lvl="1"/>
            <a:r>
              <a:rPr lang="sv-SE" dirty="0" smtClean="0"/>
              <a:t>Bra eller dåligt</a:t>
            </a:r>
          </a:p>
          <a:p>
            <a:pPr lvl="1"/>
            <a:r>
              <a:rPr lang="sv-SE" dirty="0" smtClean="0"/>
              <a:t>Börjar gälla från 2017</a:t>
            </a:r>
          </a:p>
          <a:p>
            <a:r>
              <a:rPr lang="sv-SE" dirty="0" smtClean="0"/>
              <a:t>5-mannaspel t.om det år de fyller 9</a:t>
            </a:r>
          </a:p>
          <a:p>
            <a:pPr lvl="1"/>
            <a:r>
              <a:rPr lang="sv-SE" dirty="0" smtClean="0"/>
              <a:t>Sedan 7-manna</a:t>
            </a:r>
          </a:p>
          <a:p>
            <a:pPr lvl="1"/>
            <a:r>
              <a:rPr lang="sv-SE" dirty="0" smtClean="0"/>
              <a:t>9-manna</a:t>
            </a:r>
          </a:p>
          <a:p>
            <a:pPr lvl="1"/>
            <a:r>
              <a:rPr lang="sv-SE" dirty="0" smtClean="0"/>
              <a:t>11-manna</a:t>
            </a:r>
          </a:p>
          <a:p>
            <a:r>
              <a:rPr lang="sv-SE" dirty="0" smtClean="0"/>
              <a:t>Turneringar kommande år</a:t>
            </a:r>
          </a:p>
          <a:p>
            <a:pPr lvl="1"/>
            <a:r>
              <a:rPr lang="sv-SE" dirty="0" smtClean="0"/>
              <a:t>Kurirenspelen </a:t>
            </a:r>
          </a:p>
          <a:p>
            <a:pPr lvl="1"/>
            <a:r>
              <a:rPr lang="sv-SE" dirty="0" smtClean="0"/>
              <a:t>PiteåSummerGames</a:t>
            </a:r>
          </a:p>
          <a:p>
            <a:pPr lvl="1"/>
            <a:r>
              <a:rPr lang="sv-SE" dirty="0" smtClean="0"/>
              <a:t>Examenscupen</a:t>
            </a:r>
          </a:p>
        </p:txBody>
      </p:sp>
    </p:spTree>
    <p:extLst>
      <p:ext uri="{BB962C8B-B14F-4D97-AF65-F5344CB8AC3E}">
        <p14:creationId xmlns:p14="http://schemas.microsoft.com/office/powerpoint/2010/main" val="29155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2016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Att </a:t>
            </a:r>
            <a:r>
              <a:rPr lang="sv-SE" b="1" u="sng" dirty="0" smtClean="0"/>
              <a:t>alla</a:t>
            </a:r>
            <a:r>
              <a:rPr lang="sv-SE" dirty="0" smtClean="0"/>
              <a:t> killar fortsätter spela hela säsongen</a:t>
            </a:r>
          </a:p>
          <a:p>
            <a:r>
              <a:rPr lang="sv-SE" dirty="0" smtClean="0"/>
              <a:t>Ha roligt med mycket spring, kamp, matcher, lekar</a:t>
            </a:r>
          </a:p>
          <a:p>
            <a:pPr lvl="1"/>
            <a:r>
              <a:rPr lang="sv-SE" dirty="0" smtClean="0"/>
              <a:t>Minimera köbildning</a:t>
            </a:r>
          </a:p>
          <a:p>
            <a:pPr lvl="1"/>
            <a:r>
              <a:rPr lang="sv-SE" dirty="0" smtClean="0"/>
              <a:t>Hjälp av föräldrar</a:t>
            </a:r>
          </a:p>
          <a:p>
            <a:pPr lvl="1"/>
            <a:r>
              <a:rPr lang="sv-SE" dirty="0" smtClean="0"/>
              <a:t>”Mycket boll”</a:t>
            </a:r>
          </a:p>
          <a:p>
            <a:r>
              <a:rPr lang="sv-SE" dirty="0" smtClean="0"/>
              <a:t>Långsiktigt mål: Gothia (när killarna är c:a 15-16 år)</a:t>
            </a:r>
          </a:p>
          <a:p>
            <a:pPr lvl="1"/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6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Viktigt 2016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Start  Inomhus: Start Söndag 10 April (vi kör söndagar 15:30 – 16:30)</a:t>
            </a:r>
          </a:p>
          <a:p>
            <a:r>
              <a:rPr lang="sv-SE" dirty="0" smtClean="0"/>
              <a:t>Start utomhus: </a:t>
            </a:r>
          </a:p>
          <a:p>
            <a:pPr lvl="1"/>
            <a:r>
              <a:rPr lang="sv-SE" dirty="0" smtClean="0"/>
              <a:t>Så snabbt HerstöIP är spelbar. 2 träningar i veckan</a:t>
            </a:r>
          </a:p>
          <a:p>
            <a:pPr lvl="1"/>
            <a:r>
              <a:rPr lang="sv-SE" dirty="0" smtClean="0"/>
              <a:t>Förhoppningsvis Torsdagar och Söndagar ( prel tid är 17:00 </a:t>
            </a:r>
            <a:r>
              <a:rPr lang="sv-SE" smtClean="0"/>
              <a:t>– </a:t>
            </a:r>
            <a:r>
              <a:rPr lang="sv-SE" smtClean="0"/>
              <a:t>18:00)</a:t>
            </a:r>
            <a:endParaRPr lang="sv-SE" dirty="0" smtClean="0"/>
          </a:p>
          <a:p>
            <a:r>
              <a:rPr lang="sv-SE" dirty="0"/>
              <a:t>Använd SUP(LSK:s variant) som grund. ”Fotboll är enkelt”</a:t>
            </a:r>
            <a:endParaRPr lang="sv-SE" dirty="0" smtClean="0"/>
          </a:p>
          <a:p>
            <a:r>
              <a:rPr lang="sv-SE" dirty="0" smtClean="0"/>
              <a:t>Examenscupen i Hemmingsmark Söndag 12 Juni</a:t>
            </a:r>
          </a:p>
          <a:p>
            <a:r>
              <a:rPr lang="sv-SE" dirty="0" smtClean="0"/>
              <a:t>Hertsödagen  runt 10 augusti(tradition där LSK möter Lira)</a:t>
            </a:r>
          </a:p>
          <a:p>
            <a:r>
              <a:rPr lang="sv-SE" dirty="0" smtClean="0"/>
              <a:t>Egen miniturnering i slutet av Augusti där vi bjuder in andra P09 lag</a:t>
            </a:r>
          </a:p>
          <a:p>
            <a:r>
              <a:rPr lang="sv-SE" dirty="0"/>
              <a:t>Kontaktuppgifter till alla föräldrar</a:t>
            </a:r>
          </a:p>
          <a:p>
            <a:pPr lvl="1"/>
            <a:r>
              <a:rPr lang="sv-SE" dirty="0"/>
              <a:t>Email + mobilnummer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74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16152"/>
            <a:ext cx="8946541" cy="5032247"/>
          </a:xfrm>
        </p:spPr>
        <p:txBody>
          <a:bodyPr>
            <a:normAutofit/>
          </a:bodyPr>
          <a:lstStyle/>
          <a:p>
            <a:r>
              <a:rPr lang="sv-SE" dirty="0" smtClean="0"/>
              <a:t>Upplägg träning</a:t>
            </a:r>
          </a:p>
          <a:p>
            <a:pPr lvl="1"/>
            <a:r>
              <a:rPr lang="sv-SE" dirty="0" smtClean="0"/>
              <a:t>Kom c:a 15 minuter innan träning start. Ta med benskydd + vattenflaska.</a:t>
            </a:r>
          </a:p>
          <a:p>
            <a:pPr lvl="1"/>
            <a:r>
              <a:rPr lang="sv-SE" dirty="0" smtClean="0"/>
              <a:t>När träningen startar tar vi över ansvaret. </a:t>
            </a:r>
          </a:p>
          <a:p>
            <a:pPr lvl="1"/>
            <a:r>
              <a:rPr lang="sv-SE" dirty="0" smtClean="0"/>
              <a:t>Vi behöver dock hjälp av föräldrar i vissa moment (målvakt, hålla ordning etc) </a:t>
            </a:r>
          </a:p>
          <a:p>
            <a:pPr lvl="1"/>
            <a:r>
              <a:rPr lang="sv-SE" dirty="0" smtClean="0"/>
              <a:t>Efter träning går vi av planen och har vi ett kort snack med killarna och går igenom lite allmännt hur träningen gått. Sedan hjälps alla åt att plocka bort. </a:t>
            </a:r>
          </a:p>
          <a:p>
            <a:r>
              <a:rPr lang="sv-SE" dirty="0" smtClean="0"/>
              <a:t>Ansvar föräldrar</a:t>
            </a:r>
          </a:p>
          <a:p>
            <a:pPr lvl="1"/>
            <a:r>
              <a:rPr lang="sv-SE" dirty="0" smtClean="0"/>
              <a:t>Se till att killarna kommer på träningarna. </a:t>
            </a:r>
          </a:p>
          <a:p>
            <a:pPr lvl="1"/>
            <a:r>
              <a:rPr lang="sv-SE" dirty="0" smtClean="0"/>
              <a:t>Att dom ätit innan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6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Föräldragrupp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C:a 3 föräldrar</a:t>
            </a:r>
          </a:p>
          <a:p>
            <a:pPr lvl="1"/>
            <a:r>
              <a:rPr lang="sv-SE" dirty="0" smtClean="0"/>
              <a:t>Upprätta arbetslista vid sammadrag etc</a:t>
            </a:r>
          </a:p>
          <a:p>
            <a:pPr lvl="1"/>
            <a:r>
              <a:rPr lang="sv-SE" dirty="0" smtClean="0"/>
              <a:t>Samla pengar</a:t>
            </a:r>
          </a:p>
          <a:p>
            <a:pPr lvl="1"/>
            <a:r>
              <a:rPr lang="sv-SE" dirty="0" smtClean="0"/>
              <a:t>Hitta på roliga aktiviteter (för killarna och föräldrar)</a:t>
            </a:r>
          </a:p>
          <a:p>
            <a:r>
              <a:rPr lang="sv-SE" dirty="0" smtClean="0"/>
              <a:t>Sponsorer</a:t>
            </a:r>
          </a:p>
          <a:p>
            <a:pPr marL="342900" lvl="1" indent="-342900"/>
            <a:r>
              <a:rPr lang="sv-SE"/>
              <a:t>Ekonomi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81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398</TotalTime>
  <Words>350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 P09 - 2016</vt:lpstr>
      <vt:lpstr>Info</vt:lpstr>
      <vt:lpstr>Info</vt:lpstr>
      <vt:lpstr>Mål 2016</vt:lpstr>
      <vt:lpstr>Viktigt 2016</vt:lpstr>
      <vt:lpstr>Träningar</vt:lpstr>
      <vt:lpstr>Föräldragrupp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F06 - 2015</dc:title>
  <dc:creator>Anders Ihs</dc:creator>
  <cp:lastModifiedBy>Anders Ihs</cp:lastModifiedBy>
  <cp:revision>89</cp:revision>
  <dcterms:created xsi:type="dcterms:W3CDTF">2015-03-10T21:18:51Z</dcterms:created>
  <dcterms:modified xsi:type="dcterms:W3CDTF">2016-04-12T04:49:19Z</dcterms:modified>
</cp:coreProperties>
</file>