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1"/>
  </p:sldMasterIdLst>
  <p:sldIdLst>
    <p:sldId id="256" r:id="rId2"/>
    <p:sldId id="260" r:id="rId3"/>
    <p:sldId id="258" r:id="rId4"/>
    <p:sldId id="268" r:id="rId5"/>
    <p:sldId id="269" r:id="rId6"/>
    <p:sldId id="279" r:id="rId7"/>
    <p:sldId id="270" r:id="rId8"/>
    <p:sldId id="274" r:id="rId9"/>
    <p:sldId id="262" r:id="rId10"/>
    <p:sldId id="261" r:id="rId11"/>
    <p:sldId id="263" r:id="rId12"/>
    <p:sldId id="273" r:id="rId13"/>
    <p:sldId id="278" r:id="rId14"/>
    <p:sldId id="266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400" autoAdjust="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62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01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41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8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65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4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93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06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62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68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73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800" dirty="0"/>
              <a:t>Föräldramöte inför säsongen 2020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v-SE" dirty="0"/>
              <a:t>Luleå SK P09 fotboll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541" y="453622"/>
            <a:ext cx="4364507" cy="244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9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Träningar, upplägg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Uppstart 4-5/4 med Fritz Olsson Cup (Arcushallen) och kick-off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3 träningar/vecka, vi börjar så snart vi kan (när </a:t>
            </a:r>
            <a:r>
              <a:rPr lang="sv-SE" dirty="0" err="1"/>
              <a:t>Hertsö</a:t>
            </a:r>
            <a:r>
              <a:rPr lang="sv-SE" dirty="0"/>
              <a:t> IP skottas)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Knäkontroll/fysträning 15 min innan plantid X träningar/vecka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Lyfta in träning av målvaktsfärdigheter i högre utsträckning i år (alla spelare roterar)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Vår förväntan är att spelarna ska komma på träning om de inte är sjuka, bortresta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Vi skickar kallelser till träningarna i år (för att underlätta vår planering)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Krockar det med andra idrotter? Hör av er så hittar vi ett individuellt upplägg som inte leder till att någon idrott behöver väljas bort.</a:t>
            </a:r>
          </a:p>
        </p:txBody>
      </p:sp>
    </p:spTree>
    <p:extLst>
      <p:ext uri="{BB962C8B-B14F-4D97-AF65-F5344CB8AC3E}">
        <p14:creationId xmlns:p14="http://schemas.microsoft.com/office/powerpoint/2010/main" val="892867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97280" y="1807634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Vi har anmält 2 lag till seriespel (Norrbotten)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Enstaka matcher, kanske klumpar vi ihop flera matcher ibland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Blir ca 10 seriematcher + ca 15 cupmatcher/spelare under säsongen. Laguttagning: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9-10 spelare kallas till varje match via laget.se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Träningsfrånvaro några träningar i rad = kallas ej till kommande match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Inga fasta lag, vi varierar över säsongen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Positioner, varierar under säsongen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270" y="4430331"/>
            <a:ext cx="3081730" cy="172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66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Cuper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Vi kommer anmäla oss till så många cuper som möjligt, t.ex.: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Fritz Olsson Cup (4-5 april) - Arcushallen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LSK-cupen (10 maj) – </a:t>
            </a:r>
            <a:r>
              <a:rPr lang="sv-SE" dirty="0" err="1"/>
              <a:t>Hertsö</a:t>
            </a:r>
            <a:r>
              <a:rPr lang="sv-SE" dirty="0"/>
              <a:t> IP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</a:t>
            </a:r>
            <a:r>
              <a:rPr lang="sv-SE" dirty="0" err="1"/>
              <a:t>eXamenscupen</a:t>
            </a:r>
            <a:r>
              <a:rPr lang="sv-SE" dirty="0"/>
              <a:t> (8 juni)? - Hemmingsmark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Piteå Summer Games (26 – 28 juni) - Piteå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</a:t>
            </a:r>
            <a:r>
              <a:rPr lang="sv-SE" b="1" dirty="0"/>
              <a:t>Umeå Fotbollsfestival (23-26 juli) – Umeå 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Gammelstads IF Cup (31 juli – 2 augusti) – Gammelstad/</a:t>
            </a:r>
            <a:r>
              <a:rPr lang="sv-SE" dirty="0" err="1"/>
              <a:t>Rutvik</a:t>
            </a:r>
            <a:r>
              <a:rPr lang="sv-SE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Liras </a:t>
            </a:r>
            <a:r>
              <a:rPr lang="sv-SE" dirty="0" err="1"/>
              <a:t>septembercup</a:t>
            </a:r>
            <a:r>
              <a:rPr lang="sv-SE" dirty="0"/>
              <a:t> (5-6 september)? - </a:t>
            </a:r>
            <a:r>
              <a:rPr lang="sv-SE" dirty="0" err="1"/>
              <a:t>Björsbyfältet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270" y="4430331"/>
            <a:ext cx="3081730" cy="172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57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Lagaktiviteter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Gemensamma träningspriser varje månad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</a:t>
            </a:r>
            <a:r>
              <a:rPr lang="sv-SE" dirty="0" err="1"/>
              <a:t>Hertsöjoggen</a:t>
            </a: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Fler idéer?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270" y="4430331"/>
            <a:ext cx="3081730" cy="172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77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Långsiktigt mål </a:t>
            </a:r>
            <a:r>
              <a:rPr lang="sv-SE" dirty="0" err="1"/>
              <a:t>gothia</a:t>
            </a:r>
            <a:r>
              <a:rPr lang="sv-SE" dirty="0"/>
              <a:t> cup 2024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Då behövs ca 250 000 kr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Lagkassan just nu: ca 77 000 kr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Innebär ca 35 000 kr plus varje år</a:t>
            </a:r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r>
              <a:rPr lang="sv-SE" dirty="0"/>
              <a:t> 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Kostnader 2020</a:t>
            </a:r>
          </a:p>
        </p:txBody>
      </p:sp>
      <p:sp>
        <p:nvSpPr>
          <p:cNvPr id="15" name="Platshållare för innehåll 14"/>
          <p:cNvSpPr>
            <a:spLocks noGrp="1"/>
          </p:cNvSpPr>
          <p:nvPr>
            <p:ph sz="quarter" idx="4"/>
          </p:nvPr>
        </p:nvSpPr>
        <p:spPr>
          <a:xfrm>
            <a:off x="6217920" y="2411942"/>
            <a:ext cx="4937760" cy="2332566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Cupavgifter 15 000 kr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Lagaktiviteter 10 000 kr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Domare 5 000 kr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Umeå Fotbollfestival 35 000 kr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</a:t>
            </a:r>
            <a:r>
              <a:rPr lang="sv-SE" dirty="0" err="1"/>
              <a:t>Träningsställ</a:t>
            </a:r>
            <a:r>
              <a:rPr lang="sv-SE" dirty="0"/>
              <a:t> &lt;24 000 kr</a:t>
            </a:r>
          </a:p>
          <a:p>
            <a:pPr marL="0" indent="0">
              <a:buNone/>
            </a:pPr>
            <a:r>
              <a:rPr lang="sv-SE" dirty="0"/>
              <a:t>TOTALT: ca 89 000 kr</a:t>
            </a:r>
          </a:p>
          <a:p>
            <a:endParaRPr lang="sv-SE" dirty="0"/>
          </a:p>
        </p:txBody>
      </p:sp>
      <p:sp>
        <p:nvSpPr>
          <p:cNvPr id="4" name="Vänster klammerparentes 3">
            <a:extLst>
              <a:ext uri="{FF2B5EF4-FFF2-40B4-BE49-F238E27FC236}">
                <a16:creationId xmlns:a16="http://schemas.microsoft.com/office/drawing/2014/main" id="{685E2493-F0AE-4687-9BCC-7EDC7764D3EE}"/>
              </a:ext>
            </a:extLst>
          </p:cNvPr>
          <p:cNvSpPr/>
          <p:nvPr/>
        </p:nvSpPr>
        <p:spPr>
          <a:xfrm rot="16200000">
            <a:off x="4862512" y="1429597"/>
            <a:ext cx="390525" cy="775335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EE4A070-79EC-4239-B594-609BC3FC5CAC}"/>
              </a:ext>
            </a:extLst>
          </p:cNvPr>
          <p:cNvSpPr txBox="1"/>
          <p:nvPr/>
        </p:nvSpPr>
        <p:spPr>
          <a:xfrm>
            <a:off x="3550922" y="5697644"/>
            <a:ext cx="433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TOTALT: 125 000 KR</a:t>
            </a:r>
          </a:p>
        </p:txBody>
      </p:sp>
    </p:spTree>
    <p:extLst>
      <p:ext uri="{BB962C8B-B14F-4D97-AF65-F5344CB8AC3E}">
        <p14:creationId xmlns:p14="http://schemas.microsoft.com/office/powerpoint/2010/main" val="4275515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behövs från er föräldrar?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FC67E78-2F5A-4F15-BAA8-64D9A2DC67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föreningsjobb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>
          <a:xfrm>
            <a:off x="1097280" y="2456763"/>
            <a:ext cx="4937760" cy="32867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Bilbingo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</a:t>
            </a:r>
            <a:r>
              <a:rPr lang="sv-SE" dirty="0" err="1"/>
              <a:t>Hertsödagen</a:t>
            </a: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Skraplotter 4st/spelare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5C8747E-9493-4FE8-9F1B-D2BAD7562D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97280" y="3732002"/>
            <a:ext cx="4937760" cy="736282"/>
          </a:xfrm>
        </p:spPr>
        <p:txBody>
          <a:bodyPr/>
          <a:lstStyle/>
          <a:p>
            <a:r>
              <a:rPr lang="sv-SE" dirty="0"/>
              <a:t>Ekonomi lagkassa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8920CAB3-6CC7-4AEB-9260-398A49C76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97280" y="4353984"/>
            <a:ext cx="4937760" cy="32867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Alla initiativ välkomnas!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Lagledare koordinerar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Mål inkomst 125 000 kr </a:t>
            </a:r>
          </a:p>
          <a:p>
            <a:endParaRPr lang="sv-SE" dirty="0"/>
          </a:p>
        </p:txBody>
      </p:sp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EC94DB58-7C0D-425B-A5D8-AB73BE859E9B}"/>
              </a:ext>
            </a:extLst>
          </p:cNvPr>
          <p:cNvSpPr txBox="1">
            <a:spLocks/>
          </p:cNvSpPr>
          <p:nvPr/>
        </p:nvSpPr>
        <p:spPr>
          <a:xfrm>
            <a:off x="6217920" y="1852640"/>
            <a:ext cx="4937760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Ekonomi lagkassa</a:t>
            </a:r>
          </a:p>
        </p:txBody>
      </p:sp>
      <p:sp>
        <p:nvSpPr>
          <p:cNvPr id="10" name="Platshållare för innehåll 7">
            <a:extLst>
              <a:ext uri="{FF2B5EF4-FFF2-40B4-BE49-F238E27FC236}">
                <a16:creationId xmlns:a16="http://schemas.microsoft.com/office/drawing/2014/main" id="{9FBA6D02-4741-459C-8BB4-A08A09378F4F}"/>
              </a:ext>
            </a:extLst>
          </p:cNvPr>
          <p:cNvSpPr txBox="1">
            <a:spLocks/>
          </p:cNvSpPr>
          <p:nvPr/>
        </p:nvSpPr>
        <p:spPr>
          <a:xfrm>
            <a:off x="6174107" y="2456763"/>
            <a:ext cx="4937760" cy="32867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</a:t>
            </a:r>
            <a:r>
              <a:rPr lang="sv-SE" b="1" dirty="0"/>
              <a:t>LSK-cupen 10/5: 15 000 – 30 000 kr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b="1" dirty="0"/>
              <a:t> Fikaförsäljning hemmamatcher: 3 000 kr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Kakförsäljning: 20 000 kr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4st städkvällar: 86 000 kr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Ytterligare försäljning: 15 000 kr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</a:t>
            </a:r>
            <a:r>
              <a:rPr lang="sv-SE" dirty="0" err="1"/>
              <a:t>Träningsställ</a:t>
            </a:r>
            <a:r>
              <a:rPr lang="sv-SE" dirty="0"/>
              <a:t>: 10 000 kr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Totalt: </a:t>
            </a:r>
          </a:p>
        </p:txBody>
      </p:sp>
    </p:spTree>
    <p:extLst>
      <p:ext uri="{BB962C8B-B14F-4D97-AF65-F5344CB8AC3E}">
        <p14:creationId xmlns:p14="http://schemas.microsoft.com/office/powerpoint/2010/main" val="187476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270" y="4430331"/>
            <a:ext cx="3081730" cy="172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6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Föreningen Luleå Sportklubb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i="1" dirty="0"/>
              <a:t>”Föreningen skall bedriva följande idrotter:</a:t>
            </a:r>
            <a:br>
              <a:rPr lang="sv-SE" i="1" dirty="0"/>
            </a:br>
            <a:r>
              <a:rPr lang="sv-SE" i="1" dirty="0"/>
              <a:t>Fotboll och Innebandy.</a:t>
            </a:r>
          </a:p>
          <a:p>
            <a:r>
              <a:rPr lang="sv-SE" i="1" dirty="0"/>
              <a:t>Föreningen har som ändamål att bedriva sin idrottsliga verksamhet i enlighet med ”Idrottsrörelsens verksamhetsidé”, samt med särskild målsättning att genom idrottslig verksamhet fostra ungdomar till goda samhällsmedborgare. ” </a:t>
            </a:r>
          </a:p>
          <a:p>
            <a:r>
              <a:rPr lang="sv-SE" dirty="0"/>
              <a:t>(LSK:s stadgar § 1)</a:t>
            </a:r>
          </a:p>
          <a:p>
            <a:endParaRPr lang="sv-SE" b="1" dirty="0"/>
          </a:p>
          <a:p>
            <a:r>
              <a:rPr lang="sv-SE" b="1" dirty="0"/>
              <a:t>Idrottens värdegrund</a:t>
            </a:r>
            <a:endParaRPr lang="sv-SE" dirty="0"/>
          </a:p>
          <a:p>
            <a:r>
              <a:rPr lang="sv-SE" b="1" dirty="0"/>
              <a:t>¤ Glädje och gemenskap</a:t>
            </a:r>
            <a:endParaRPr lang="sv-SE" dirty="0"/>
          </a:p>
          <a:p>
            <a:r>
              <a:rPr lang="sv-SE" b="1" dirty="0"/>
              <a:t>¤ Demokrati och delaktighet</a:t>
            </a:r>
            <a:endParaRPr lang="sv-SE" dirty="0"/>
          </a:p>
          <a:p>
            <a:r>
              <a:rPr lang="sv-SE" b="1" dirty="0"/>
              <a:t>¤ Allas rätt att vara med</a:t>
            </a:r>
            <a:endParaRPr lang="sv-SE" dirty="0"/>
          </a:p>
          <a:p>
            <a:r>
              <a:rPr lang="sv-SE" b="1" dirty="0"/>
              <a:t>¤ Rent spel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270" y="4430331"/>
            <a:ext cx="3081730" cy="172576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A649CACE-7300-41B8-B4BF-EB795171C45F}"/>
              </a:ext>
            </a:extLst>
          </p:cNvPr>
          <p:cNvSpPr/>
          <p:nvPr/>
        </p:nvSpPr>
        <p:spPr>
          <a:xfrm>
            <a:off x="5200650" y="3028634"/>
            <a:ext cx="3081730" cy="1219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sv-SE" sz="2400" dirty="0"/>
              <a:t>Medlemsavgift: </a:t>
            </a:r>
            <a:br>
              <a:rPr lang="sv-SE" sz="2400" dirty="0"/>
            </a:br>
            <a:r>
              <a:rPr lang="sv-SE" sz="2400" dirty="0"/>
              <a:t>300 kr/år/familj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2B8F27A-82E3-4764-BE2B-894337DB1973}"/>
              </a:ext>
            </a:extLst>
          </p:cNvPr>
          <p:cNvSpPr/>
          <p:nvPr/>
        </p:nvSpPr>
        <p:spPr>
          <a:xfrm>
            <a:off x="5200650" y="4793080"/>
            <a:ext cx="3081730" cy="1219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sv-SE" sz="2400" dirty="0"/>
              <a:t>Träningsavgift: </a:t>
            </a:r>
            <a:br>
              <a:rPr lang="sv-SE" sz="2400" dirty="0"/>
            </a:br>
            <a:r>
              <a:rPr lang="sv-SE" sz="2400" dirty="0"/>
              <a:t>600 kr/år/spelare</a:t>
            </a:r>
          </a:p>
        </p:txBody>
      </p:sp>
      <p:sp>
        <p:nvSpPr>
          <p:cNvPr id="8" name="Plustecken 7">
            <a:extLst>
              <a:ext uri="{FF2B5EF4-FFF2-40B4-BE49-F238E27FC236}">
                <a16:creationId xmlns:a16="http://schemas.microsoft.com/office/drawing/2014/main" id="{1386D6AA-0A1A-4410-92DA-6BC6AAD627D2}"/>
              </a:ext>
            </a:extLst>
          </p:cNvPr>
          <p:cNvSpPr/>
          <p:nvPr/>
        </p:nvSpPr>
        <p:spPr>
          <a:xfrm>
            <a:off x="6391275" y="4339240"/>
            <a:ext cx="419100" cy="36274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277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Ledare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Anders </a:t>
            </a:r>
            <a:r>
              <a:rPr lang="sv-SE" dirty="0" err="1"/>
              <a:t>Ihs</a:t>
            </a:r>
            <a:r>
              <a:rPr lang="sv-S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Björn Elmén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Erica Johansson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Joel Rutschman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</a:t>
            </a:r>
            <a:r>
              <a:rPr lang="sv-SE" dirty="0" err="1"/>
              <a:t>Katariina</a:t>
            </a:r>
            <a:r>
              <a:rPr lang="sv-SE" dirty="0"/>
              <a:t> </a:t>
            </a:r>
            <a:r>
              <a:rPr lang="sv-SE" dirty="0" err="1"/>
              <a:t>Yliperttula</a:t>
            </a: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Per </a:t>
            </a:r>
            <a:r>
              <a:rPr lang="sv-SE" dirty="0" err="1"/>
              <a:t>Ekervhen</a:t>
            </a: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Robert Eriksson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Fler?</a:t>
            </a:r>
          </a:p>
          <a:p>
            <a:pPr marL="0" indent="0">
              <a:buNone/>
            </a:pPr>
            <a:r>
              <a:rPr lang="sv-SE" sz="2800" i="1" dirty="0"/>
              <a:t>Laget.se vår kommunikationskanal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270" y="4430331"/>
            <a:ext cx="3081730" cy="172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1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Stöd till ledare i Luleå SK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7610">
            <a:off x="701088" y="2155660"/>
            <a:ext cx="3515848" cy="3741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Bildresultat för c-diplom fotbol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784" y="1751086"/>
            <a:ext cx="3033533" cy="455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04" y="1845733"/>
            <a:ext cx="3286066" cy="4442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975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6D98A2D-1529-4780-9AEE-E67799A14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2DE6754-6A06-40C7-BB1F-3B79CE372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041" y="119093"/>
            <a:ext cx="8669917" cy="624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49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3D0EBA-B0DF-4182-AEF4-B337E283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21D1F9-FBEF-443B-BF6F-33D7DF4CE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BC6C761-7CE5-4DAF-A78C-8AE401B04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35" y="534670"/>
            <a:ext cx="7029450" cy="52197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0ADBA9A-74A3-479D-BE78-C997CE88A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505" y="3857414"/>
            <a:ext cx="696277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5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3AC2DB2-5DEE-4EBC-B4AC-645FEC26F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CBD6098-A7E9-4B4C-B82A-A63F37543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638" y="423232"/>
            <a:ext cx="9336723" cy="629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7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LSK P09:s målsättningar säsongen 2020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97280" y="1845734"/>
            <a:ext cx="10218420" cy="4310366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Behålla så många spelare som möjligt under säsongen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Gemensamma månatliga träningspris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Bra kvalité på träningarna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Större fokus på fotboll under säsongen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Träningar: tema med övningar som byggs på (istället för stationer)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Knäkontroll/fysträning inleder X träningar/vecka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Mer intensiv målvaktsträning som vävs ihop med ordinarie träning (alla roterar)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Matcher ska kännas mer speciella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Färre matcher denna säsong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Tydligare rutiner kring samling, värmning, instruktioner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Stärka vi-känslan i gruppen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Ledare parar ihop spelare vid övningar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Hälsa innan träning, samlas efter träning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Socialt inriktade träningspris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Enhetligt </a:t>
            </a:r>
            <a:r>
              <a:rPr lang="sv-SE" dirty="0" err="1"/>
              <a:t>träningsställ</a:t>
            </a:r>
            <a:r>
              <a:rPr lang="sv-SE" dirty="0"/>
              <a:t>?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270" y="4430331"/>
            <a:ext cx="3081730" cy="172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9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Träningar, syfte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Utveckla intresse för och kunskap om fotboll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Utveckla teknik och motorik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Ha roligt genom rörelse och social gemenskap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Bidra till att lägga grunden för ett fysiskt aktivt liv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 Matcherna kompletterar träningarna som utbildningstillfällen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b="1" dirty="0"/>
              <a:t>70 – 75% träningsnärvaro nödvändigt för att nå dessa syften</a:t>
            </a:r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204099E-28E7-40FD-B6A2-84E6ED55C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165" y="1935277"/>
            <a:ext cx="3605435" cy="483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2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fterhand">
  <a:themeElements>
    <a:clrScheme name="Efterhand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Efterhand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fterhan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719</TotalTime>
  <Words>742</Words>
  <Application>Microsoft Office PowerPoint</Application>
  <PresentationFormat>Bredbild</PresentationFormat>
  <Paragraphs>112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Efterhand</vt:lpstr>
      <vt:lpstr>Föräldramöte inför säsongen 2020</vt:lpstr>
      <vt:lpstr>Föreningen Luleå Sportklubb</vt:lpstr>
      <vt:lpstr>Ledare</vt:lpstr>
      <vt:lpstr>Stöd till ledare i Luleå SK</vt:lpstr>
      <vt:lpstr>PowerPoint-presentation</vt:lpstr>
      <vt:lpstr>PowerPoint-presentation</vt:lpstr>
      <vt:lpstr>PowerPoint-presentation</vt:lpstr>
      <vt:lpstr>LSK P09:s målsättningar säsongen 2020</vt:lpstr>
      <vt:lpstr>Träningar, syfte</vt:lpstr>
      <vt:lpstr>Träningar, upplägg</vt:lpstr>
      <vt:lpstr>Matcher</vt:lpstr>
      <vt:lpstr>Cuper</vt:lpstr>
      <vt:lpstr>Lagaktiviteter</vt:lpstr>
      <vt:lpstr>Ekonomi</vt:lpstr>
      <vt:lpstr>Vad behövs från er föräldrar?</vt:lpstr>
      <vt:lpstr>Frågor?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Luleå SK P09 Innebandy</dc:title>
  <dc:creator>Joel Rutschman</dc:creator>
  <cp:lastModifiedBy>Joel R</cp:lastModifiedBy>
  <cp:revision>56</cp:revision>
  <dcterms:created xsi:type="dcterms:W3CDTF">2017-11-19T20:38:07Z</dcterms:created>
  <dcterms:modified xsi:type="dcterms:W3CDTF">2020-03-11T19:39:26Z</dcterms:modified>
</cp:coreProperties>
</file>