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7" r:id="rId3"/>
    <p:sldId id="259" r:id="rId4"/>
    <p:sldId id="260" r:id="rId5"/>
    <p:sldId id="263" r:id="rId6"/>
    <p:sldId id="266" r:id="rId7"/>
    <p:sldId id="268" r:id="rId8"/>
    <p:sldId id="265" r:id="rId9"/>
    <p:sldId id="269" r:id="rId10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2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B943FB-5315-4D49-A207-643E7DDCE205}" type="datetimeFigureOut">
              <a:rPr lang="sv-SE" smtClean="0"/>
              <a:t>2023-05-09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1C2D22-3626-4CBD-AE05-FDE1CC6B8B1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40798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2F89544-41FA-7037-4647-2DA37166B7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846DFEE-9580-FCA1-29F9-330C44DE18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6338EA-CD10-92BA-F0A2-1D01E744E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E9759-E906-40A0-BB4D-4C446156F82D}" type="datetimeFigureOut">
              <a:rPr lang="sv-SE" smtClean="0"/>
              <a:t>2023-05-09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335C72B-05A1-BCAA-84E3-4AD7E17AD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64BC10E-37E6-5D3D-B6FB-280507CAD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010C-F938-4BA9-92B1-38FC21CBE62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45745889"/>
      </p:ext>
    </p:extLst>
  </p:cSld>
  <p:clrMapOvr>
    <a:masterClrMapping/>
  </p:clrMapOvr>
  <p:transition spd="med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26D49F5-50B6-5BCC-B2FF-559E260C9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448422DF-26E3-F1AE-6ED2-320077941E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CBECA0E-0763-1D84-8AA7-1F6796962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E9759-E906-40A0-BB4D-4C446156F82D}" type="datetimeFigureOut">
              <a:rPr lang="sv-SE" smtClean="0"/>
              <a:t>2023-05-09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4F80D05-95E8-08E4-CDC7-C6A4B6777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7C5C4D1-3C36-0065-5398-197A38E8C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010C-F938-4BA9-92B1-38FC21CBE62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14698652"/>
      </p:ext>
    </p:extLst>
  </p:cSld>
  <p:clrMapOvr>
    <a:masterClrMapping/>
  </p:clrMapOvr>
  <p:transition spd="med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FC7458D7-8F59-62D6-BBA0-C32D2E5F9F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579A7252-4AE0-6F26-46CA-5B72A02147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1CF5A73-BC16-18E3-2FA2-14FFA6D26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E9759-E906-40A0-BB4D-4C446156F82D}" type="datetimeFigureOut">
              <a:rPr lang="sv-SE" smtClean="0"/>
              <a:t>2023-05-09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DE37A69-B241-13C5-9AF3-267850C05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6711B79-A4FF-6B60-C0D6-8C6DAAB0B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010C-F938-4BA9-92B1-38FC21CBE62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63946908"/>
      </p:ext>
    </p:extLst>
  </p:cSld>
  <p:clrMapOvr>
    <a:masterClrMapping/>
  </p:clrMapOvr>
  <p:transition spd="med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EC4A249-B295-0E1A-A170-CDCEAF09E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EE33317-6461-18D4-92CD-9B6117D9EC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FF283C5-E4B3-CDB9-89A3-52F2F4E38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E9759-E906-40A0-BB4D-4C446156F82D}" type="datetimeFigureOut">
              <a:rPr lang="sv-SE" smtClean="0"/>
              <a:t>2023-05-09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138DE12-8B2A-7EF3-20D5-2071D5905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A95B5F-BFDE-2108-F9DE-A736F55AA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010C-F938-4BA9-92B1-38FC21CBE62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3348021"/>
      </p:ext>
    </p:extLst>
  </p:cSld>
  <p:clrMapOvr>
    <a:masterClrMapping/>
  </p:clrMapOvr>
  <p:transition spd="med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AE60497-0E00-96E9-4689-F6C4D8DFC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B121955-F335-603D-FF54-E74A435B7E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6CFB9DF-32C4-F8B5-66E1-C8B8F5A34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E9759-E906-40A0-BB4D-4C446156F82D}" type="datetimeFigureOut">
              <a:rPr lang="sv-SE" smtClean="0"/>
              <a:t>2023-05-09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AECF21A-7B5F-E1EC-A331-8B85FA338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656EEB3-D636-7851-EAC5-BED1BC3A5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010C-F938-4BA9-92B1-38FC21CBE62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91886562"/>
      </p:ext>
    </p:extLst>
  </p:cSld>
  <p:clrMapOvr>
    <a:masterClrMapping/>
  </p:clrMapOvr>
  <p:transition spd="med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9B639C7-6543-CA0B-EC2A-D3AF19DD8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3AF436B-3CBC-FAE6-6346-FA0E154C68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EBE4FB3-EE0A-A783-553A-49E6291952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3DDFF93-4790-AC9C-143F-4DAB93BE8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E9759-E906-40A0-BB4D-4C446156F82D}" type="datetimeFigureOut">
              <a:rPr lang="sv-SE" smtClean="0"/>
              <a:t>2023-05-09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FCBC465-21F5-9315-7068-C746ECD33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6E3BE5B-D59C-F85F-541C-31FD01ABA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010C-F938-4BA9-92B1-38FC21CBE62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85740044"/>
      </p:ext>
    </p:extLst>
  </p:cSld>
  <p:clrMapOvr>
    <a:masterClrMapping/>
  </p:clrMapOvr>
  <p:transition spd="med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2CB1F3E-70A0-4A12-9DBC-FAC704E8E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D002E94-0623-F248-5AD8-FE8BD711CB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CE18AB7-CA5D-06CD-5D40-A5B2F10348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78DD5FFC-03A5-248B-7603-35989D6896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4B401539-928F-2532-A543-F9AE803C42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C93CB0F6-4100-3B76-3121-A8E23E21B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E9759-E906-40A0-BB4D-4C446156F82D}" type="datetimeFigureOut">
              <a:rPr lang="sv-SE" smtClean="0"/>
              <a:t>2023-05-09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3C4A9093-0C7E-897D-B7F3-7B776F191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2CC82BFA-3F3A-120C-1E82-41AFA2430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010C-F938-4BA9-92B1-38FC21CBE62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12877773"/>
      </p:ext>
    </p:extLst>
  </p:cSld>
  <p:clrMapOvr>
    <a:masterClrMapping/>
  </p:clrMapOvr>
  <p:transition spd="med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3685BE6-FCA0-7334-0F6A-55E229250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87B6E19-5762-E1AF-B2B0-F09ADD8FB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E9759-E906-40A0-BB4D-4C446156F82D}" type="datetimeFigureOut">
              <a:rPr lang="sv-SE" smtClean="0"/>
              <a:t>2023-05-09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A267E9EC-E424-CE5C-16BD-8557FAFC6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4D7ABDA-6485-35E2-6819-363244CAF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010C-F938-4BA9-92B1-38FC21CBE62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37303535"/>
      </p:ext>
    </p:extLst>
  </p:cSld>
  <p:clrMapOvr>
    <a:masterClrMapping/>
  </p:clrMapOvr>
  <p:transition spd="med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E143B813-A453-6575-0BAA-41C98F452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E9759-E906-40A0-BB4D-4C446156F82D}" type="datetimeFigureOut">
              <a:rPr lang="sv-SE" smtClean="0"/>
              <a:t>2023-05-09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463834EC-1521-BF02-DD5C-58C60501D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B6F4EEF-6D21-E421-3AB8-7FCBBA069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010C-F938-4BA9-92B1-38FC21CBE62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85194106"/>
      </p:ext>
    </p:extLst>
  </p:cSld>
  <p:clrMapOvr>
    <a:masterClrMapping/>
  </p:clrMapOvr>
  <p:transition spd="med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A97A6A9-8201-EADE-BB0A-95FA8E119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9BAD243-9AE3-F475-74D2-4444A2011E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912AA2B-1343-3E2D-F681-088B5CA4BA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79AA5F0-B60A-4A1F-A58C-F5C71253B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E9759-E906-40A0-BB4D-4C446156F82D}" type="datetimeFigureOut">
              <a:rPr lang="sv-SE" smtClean="0"/>
              <a:t>2023-05-09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99BA197-3EEF-979B-BC44-C50B643C5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4407342-17EC-30A8-DF76-8B8CABA35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010C-F938-4BA9-92B1-38FC21CBE62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18113842"/>
      </p:ext>
    </p:extLst>
  </p:cSld>
  <p:clrMapOvr>
    <a:masterClrMapping/>
  </p:clrMapOvr>
  <p:transition spd="med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457934E-B8B7-D9B0-8640-D5D8BB48C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CC18B5E6-87CE-9606-DD42-06FBBB1981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4DAE60B-D789-5CD2-E635-632D460A12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5E36150-1E59-17BE-32D1-4FC30C103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E9759-E906-40A0-BB4D-4C446156F82D}" type="datetimeFigureOut">
              <a:rPr lang="sv-SE" smtClean="0"/>
              <a:t>2023-05-09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B45E3FC-66B6-BA4F-0C3E-BB7018DC2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02C648F-A45C-1BE2-5D4F-A4D09E7F2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010C-F938-4BA9-92B1-38FC21CBE62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62831561"/>
      </p:ext>
    </p:extLst>
  </p:cSld>
  <p:clrMapOvr>
    <a:masterClrMapping/>
  </p:clrMapOvr>
  <p:transition spd="med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8BA783F-CD19-DF80-D3D6-7FBDC3F1A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3897C77-F695-6045-329C-7D4D0F61C9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06BD16B-3FDB-B3E1-A83A-B1F8A6A6CE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5E9759-E906-40A0-BB4D-4C446156F82D}" type="datetimeFigureOut">
              <a:rPr lang="sv-SE" smtClean="0"/>
              <a:t>2023-05-09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CC733BF-C1E0-C367-DFB3-D2252DCACA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CED810A-7D4B-951E-47FC-8C20CC7165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1010C-F938-4BA9-92B1-38FC21CBE62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05848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pull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DF3CDF5-545B-8999-90EA-A9A2244A32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>
            <a:normAutofit/>
          </a:bodyPr>
          <a:lstStyle/>
          <a:p>
            <a:r>
              <a:rPr lang="sv-SE" sz="96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Bahnschrift" panose="020B0502040204020203" pitchFamily="34" charset="0"/>
                <a:cs typeface="Aharoni" panose="020B0604020202020204" pitchFamily="2" charset="-79"/>
              </a:rPr>
              <a:t>LSK F-12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B5BBA92-BEE7-877C-064A-7BC031FD00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sz="4800" dirty="0"/>
              <a:t>Föräldramöte</a:t>
            </a:r>
          </a:p>
          <a:p>
            <a:r>
              <a:rPr lang="sv-SE" dirty="0"/>
              <a:t>2023-05-09</a:t>
            </a:r>
          </a:p>
        </p:txBody>
      </p:sp>
    </p:spTree>
    <p:extLst>
      <p:ext uri="{BB962C8B-B14F-4D97-AF65-F5344CB8AC3E}">
        <p14:creationId xmlns:p14="http://schemas.microsoft.com/office/powerpoint/2010/main" val="1399109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0F833B7-AE34-C0A8-4412-5FA8655F21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Dagordning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C4FF458-A4BE-40BA-CEAB-D8F4387B0F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Säsongen 2023</a:t>
            </a:r>
          </a:p>
          <a:p>
            <a:r>
              <a:rPr lang="sv-SE" dirty="0"/>
              <a:t>Grupp C, 7 mot 7, Flickor 11-12 år</a:t>
            </a:r>
          </a:p>
          <a:p>
            <a:r>
              <a:rPr lang="sv-SE" dirty="0"/>
              <a:t>Spelsystem</a:t>
            </a:r>
          </a:p>
          <a:p>
            <a:r>
              <a:rPr lang="sv-SE" dirty="0"/>
              <a:t>Hur vi agerar runt planen</a:t>
            </a:r>
          </a:p>
          <a:p>
            <a:r>
              <a:rPr lang="sv-SE" dirty="0"/>
              <a:t>Ekonomi &amp; försäljning</a:t>
            </a:r>
          </a:p>
          <a:p>
            <a:r>
              <a:rPr lang="sv-SE" dirty="0"/>
              <a:t>Övriga åtaganden</a:t>
            </a:r>
          </a:p>
          <a:p>
            <a:r>
              <a:rPr lang="sv-SE" dirty="0"/>
              <a:t>Frågor?</a:t>
            </a: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17631878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40A33F-650A-6DFA-EAEA-0A2FC14A6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Säsongen 2023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B166D2C-9E6B-57A1-323C-E924CED924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v-SE" dirty="0"/>
          </a:p>
          <a:p>
            <a:r>
              <a:rPr lang="sv-SE" dirty="0"/>
              <a:t>Serien startar 13/5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dirty="0"/>
              <a:t>PSG 30/6-2/7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dirty="0"/>
              <a:t>Septembercupen Lira 2-3/9</a:t>
            </a:r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7270485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1BEED0E-B691-202A-1F05-BCA15007D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v-SE" sz="18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/>
            </a:r>
            <a:br>
              <a:rPr lang="sv-SE" sz="18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</a:br>
            <a:r>
              <a:rPr lang="sv-SE" sz="18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sv-SE" sz="36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Grupp C, </a:t>
            </a:r>
            <a:r>
              <a:rPr lang="sv-SE" sz="3600" dirty="0">
                <a:solidFill>
                  <a:srgbClr val="000000"/>
                </a:solidFill>
                <a:latin typeface="Verdana" panose="020B0604030504040204" pitchFamily="34" charset="0"/>
              </a:rPr>
              <a:t>7</a:t>
            </a:r>
            <a:r>
              <a:rPr lang="sv-SE" sz="36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 mot 7, Flickor</a:t>
            </a:r>
            <a:r>
              <a:rPr lang="sv-SE" sz="3600" b="0" i="0" u="none" strike="noStrike" dirty="0">
                <a:solidFill>
                  <a:srgbClr val="000000"/>
                </a:solidFill>
                <a:latin typeface="Verdana" panose="020B0604030504040204" pitchFamily="34" charset="0"/>
              </a:rPr>
              <a:t> 11</a:t>
            </a:r>
            <a:r>
              <a:rPr lang="sv-SE" sz="3600" dirty="0">
                <a:solidFill>
                  <a:srgbClr val="000000"/>
                </a:solidFill>
                <a:latin typeface="Verdana" panose="020B0604030504040204" pitchFamily="34" charset="0"/>
              </a:rPr>
              <a:t>-</a:t>
            </a:r>
            <a:r>
              <a:rPr lang="sv-SE" sz="36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12 år	</a:t>
            </a:r>
            <a:r>
              <a:rPr lang="sv-SE" sz="18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/>
            </a:r>
            <a:br>
              <a:rPr lang="sv-SE" sz="18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</a:b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91A29B0-1D50-8A56-FB37-09FFF2ED93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LSK</a:t>
            </a:r>
          </a:p>
          <a:p>
            <a:r>
              <a:rPr lang="sv-SE" dirty="0"/>
              <a:t>IFK Kalix</a:t>
            </a:r>
          </a:p>
          <a:p>
            <a:r>
              <a:rPr lang="sv-SE" dirty="0"/>
              <a:t>Överkalix IF</a:t>
            </a:r>
          </a:p>
          <a:p>
            <a:r>
              <a:rPr lang="sv-SE" dirty="0"/>
              <a:t>IFK Luleå</a:t>
            </a:r>
          </a:p>
          <a:p>
            <a:r>
              <a:rPr lang="sv-SE" dirty="0"/>
              <a:t>Nyborg SK</a:t>
            </a:r>
          </a:p>
          <a:p>
            <a:r>
              <a:rPr lang="sv-SE" dirty="0"/>
              <a:t>IFK Råneå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Vi kommer spela totalt 13 seriematcher 2023</a:t>
            </a:r>
          </a:p>
        </p:txBody>
      </p:sp>
    </p:spTree>
    <p:extLst>
      <p:ext uri="{BB962C8B-B14F-4D97-AF65-F5344CB8AC3E}">
        <p14:creationId xmlns:p14="http://schemas.microsoft.com/office/powerpoint/2010/main" val="1898049467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56FDA19-FAC8-1444-579C-7E49B81D5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Spelsystem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A01F260-BC7E-00DF-4462-1BC8AB19D2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000" dirty="0"/>
              <a:t>Uppställning 2-3-1</a:t>
            </a:r>
          </a:p>
          <a:p>
            <a:r>
              <a:rPr lang="sv-SE" sz="2000" dirty="0"/>
              <a:t>10 spelare/match</a:t>
            </a:r>
          </a:p>
          <a:p>
            <a:r>
              <a:rPr lang="sv-SE" sz="2000" dirty="0"/>
              <a:t>Alla är med på cuper	</a:t>
            </a:r>
          </a:p>
          <a:p>
            <a:r>
              <a:rPr lang="sv-SE" sz="2000" dirty="0"/>
              <a:t>Press-täckning</a:t>
            </a:r>
          </a:p>
          <a:p>
            <a:r>
              <a:rPr lang="sv-SE" sz="2000" dirty="0"/>
              <a:t>Snabb återerövring</a:t>
            </a:r>
          </a:p>
          <a:p>
            <a:r>
              <a:rPr lang="sv-SE" sz="2000" dirty="0"/>
              <a:t>Markering</a:t>
            </a:r>
          </a:p>
          <a:p>
            <a:r>
              <a:rPr lang="sv-SE" sz="2000" dirty="0"/>
              <a:t>Speluppbyggnad</a:t>
            </a:r>
          </a:p>
          <a:p>
            <a:pPr marL="0" indent="0">
              <a:buNone/>
            </a:pPr>
            <a:endParaRPr lang="sv-SE" sz="2000" dirty="0"/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6428" y="1520042"/>
            <a:ext cx="9690001" cy="4508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931788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Hur vi agerar runt planen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Spelarna spelar, dem är inte proffs.</a:t>
            </a:r>
          </a:p>
          <a:p>
            <a:r>
              <a:rPr lang="sv-SE" dirty="0"/>
              <a:t>Ledarna leder, spelarna lyssnar på våra instruktioner.</a:t>
            </a:r>
          </a:p>
          <a:p>
            <a:r>
              <a:rPr lang="sv-SE" dirty="0"/>
              <a:t>Domarna dömer, alla gör vi fel.</a:t>
            </a:r>
          </a:p>
          <a:p>
            <a:r>
              <a:rPr lang="sv-SE" dirty="0"/>
              <a:t>Publiken hejar på Alla.</a:t>
            </a:r>
          </a:p>
        </p:txBody>
      </p:sp>
    </p:spTree>
    <p:extLst>
      <p:ext uri="{BB962C8B-B14F-4D97-AF65-F5344CB8AC3E}">
        <p14:creationId xmlns:p14="http://schemas.microsoft.com/office/powerpoint/2010/main" val="4136276100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70630F6-0C74-AC8E-90B0-8209F5F3D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Ekonomi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CDEF5A8-CCC2-BCC2-42EF-4557505BDC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LSK F-12 har 28971 kr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dirty="0"/>
              <a:t>Försäljning ”Godishinken”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dirty="0"/>
              <a:t>Förslag på andra försäljningar?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82639862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A7C7F4B-E8B1-9A19-CE9F-96CFA9F116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Övriga åtaganden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1DD9E8-6D01-8D97-8249-7EDFFFF0E2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Dela ut </a:t>
            </a:r>
            <a:r>
              <a:rPr lang="sv-SE" dirty="0" err="1" smtClean="0"/>
              <a:t>Hertsöbladet</a:t>
            </a:r>
            <a:r>
              <a:rPr lang="sv-SE" dirty="0" smtClean="0"/>
              <a:t> (Spelarna)</a:t>
            </a:r>
            <a:endParaRPr lang="sv-SE" dirty="0"/>
          </a:p>
          <a:p>
            <a:r>
              <a:rPr lang="sv-SE" dirty="0"/>
              <a:t>Boll-Lisor Damer </a:t>
            </a:r>
            <a:r>
              <a:rPr lang="da-DK" dirty="0"/>
              <a:t>Fredag 26 maj Storfors AIK 19.00</a:t>
            </a:r>
            <a:r>
              <a:rPr lang="sv-SE" dirty="0"/>
              <a:t> </a:t>
            </a:r>
            <a:r>
              <a:rPr lang="sv-SE" dirty="0" smtClean="0"/>
              <a:t>(4 Spelare </a:t>
            </a:r>
            <a:r>
              <a:rPr lang="sv-SE" dirty="0"/>
              <a:t>+ föräldrar)</a:t>
            </a:r>
          </a:p>
          <a:p>
            <a:r>
              <a:rPr lang="sv-SE" dirty="0"/>
              <a:t>Boll-Lisor Damer Måndag 12 juni Assi IF 20.00 </a:t>
            </a:r>
            <a:r>
              <a:rPr lang="sv-SE" dirty="0" smtClean="0"/>
              <a:t>(4 Spelare </a:t>
            </a:r>
            <a:r>
              <a:rPr lang="sv-SE" dirty="0"/>
              <a:t>+ föräldrar)</a:t>
            </a:r>
          </a:p>
          <a:p>
            <a:r>
              <a:rPr lang="sv-SE" dirty="0"/>
              <a:t>Boll-Lisor Damer Onsdag 21 juni Trångfors 19.30 F12 </a:t>
            </a:r>
            <a:r>
              <a:rPr lang="sv-SE" dirty="0" smtClean="0"/>
              <a:t>(4 Spelare </a:t>
            </a:r>
            <a:r>
              <a:rPr lang="sv-SE" dirty="0"/>
              <a:t>+ föräldrar)</a:t>
            </a:r>
          </a:p>
          <a:p>
            <a:r>
              <a:rPr lang="sv-SE" dirty="0"/>
              <a:t>Bilbingo Tisdag 1/8 </a:t>
            </a:r>
            <a:r>
              <a:rPr lang="sv-SE" dirty="0" smtClean="0"/>
              <a:t>(4 Föräldrar)</a:t>
            </a:r>
            <a:endParaRPr lang="sv-SE" dirty="0"/>
          </a:p>
          <a:p>
            <a:r>
              <a:rPr lang="sv-SE" dirty="0" err="1"/>
              <a:t>Hertsödagen</a:t>
            </a:r>
            <a:r>
              <a:rPr lang="sv-SE" dirty="0"/>
              <a:t> </a:t>
            </a:r>
            <a:r>
              <a:rPr lang="sv-SE" dirty="0" smtClean="0"/>
              <a:t>Lördag 12/8 </a:t>
            </a:r>
            <a:r>
              <a:rPr lang="sv-SE" dirty="0" smtClean="0"/>
              <a:t>(X Föräldrar </a:t>
            </a:r>
            <a:r>
              <a:rPr lang="sv-SE" dirty="0" smtClean="0"/>
              <a:t>– vi </a:t>
            </a:r>
            <a:r>
              <a:rPr lang="sv-SE" dirty="0" smtClean="0"/>
              <a:t>återkommer närmare)</a:t>
            </a:r>
            <a:endParaRPr lang="sv-SE" dirty="0"/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61683660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>
            <a:extLst>
              <a:ext uri="{FF2B5EF4-FFF2-40B4-BE49-F238E27FC236}">
                <a16:creationId xmlns:a16="http://schemas.microsoft.com/office/drawing/2014/main" id="{4B27B7B5-5FB3-D994-91AD-21EDC0D852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5111" y="1615283"/>
            <a:ext cx="3901778" cy="3627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4310681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1072</TotalTime>
  <Words>206</Words>
  <Application>Microsoft Office PowerPoint</Application>
  <PresentationFormat>Bredbild</PresentationFormat>
  <Paragraphs>56</Paragraphs>
  <Slides>9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6" baseType="lpstr">
      <vt:lpstr>Aharoni</vt:lpstr>
      <vt:lpstr>Arial</vt:lpstr>
      <vt:lpstr>Bahnschrift</vt:lpstr>
      <vt:lpstr>Calibri</vt:lpstr>
      <vt:lpstr>Calibri Light</vt:lpstr>
      <vt:lpstr>Verdana</vt:lpstr>
      <vt:lpstr>Office-tema</vt:lpstr>
      <vt:lpstr>LSK F-12</vt:lpstr>
      <vt:lpstr>Dagordning</vt:lpstr>
      <vt:lpstr>Säsongen 2023</vt:lpstr>
      <vt:lpstr>  Grupp C, 7 mot 7, Flickor 11-12 år  </vt:lpstr>
      <vt:lpstr>Spelsystem</vt:lpstr>
      <vt:lpstr>Hur vi agerar runt planen</vt:lpstr>
      <vt:lpstr>Ekonomi</vt:lpstr>
      <vt:lpstr>Övriga åtaganden</vt:lpstr>
      <vt:lpstr>PowerPoint-presentation</vt:lpstr>
    </vt:vector>
  </TitlesOfParts>
  <Company>SAINT-GOBAIN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LSK P-10</dc:title>
  <dc:creator>Eriksson, Daniel</dc:creator>
  <cp:lastModifiedBy>Anneli Strömqvist</cp:lastModifiedBy>
  <cp:revision>23</cp:revision>
  <dcterms:created xsi:type="dcterms:W3CDTF">2023-04-18T09:01:10Z</dcterms:created>
  <dcterms:modified xsi:type="dcterms:W3CDTF">2023-05-09T18:59:17Z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ced06422-c515-4a4e-a1f2-e6a0c0200eae_Enabled">
    <vt:lpwstr>true</vt:lpwstr>
  </property>
  <property fmtid="{D5CDD505-2E9C-101B-9397-08002B2CF9AE}" pid="3" name="MSIP_Label_ced06422-c515-4a4e-a1f2-e6a0c0200eae_SetDate">
    <vt:lpwstr>2023-04-18T09:01:10Z</vt:lpwstr>
  </property>
  <property fmtid="{D5CDD505-2E9C-101B-9397-08002B2CF9AE}" pid="4" name="MSIP_Label_ced06422-c515-4a4e-a1f2-e6a0c0200eae_Method">
    <vt:lpwstr>Standard</vt:lpwstr>
  </property>
  <property fmtid="{D5CDD505-2E9C-101B-9397-08002B2CF9AE}" pid="5" name="MSIP_Label_ced06422-c515-4a4e-a1f2-e6a0c0200eae_Name">
    <vt:lpwstr>Unclassifed</vt:lpwstr>
  </property>
  <property fmtid="{D5CDD505-2E9C-101B-9397-08002B2CF9AE}" pid="6" name="MSIP_Label_ced06422-c515-4a4e-a1f2-e6a0c0200eae_SiteId">
    <vt:lpwstr>e339bd4b-2e3b-4035-a452-2112d502f2ff</vt:lpwstr>
  </property>
  <property fmtid="{D5CDD505-2E9C-101B-9397-08002B2CF9AE}" pid="7" name="MSIP_Label_ced06422-c515-4a4e-a1f2-e6a0c0200eae_ActionId">
    <vt:lpwstr>de262e04-3ac1-417f-99a5-1f656ef3bb77</vt:lpwstr>
  </property>
  <property fmtid="{D5CDD505-2E9C-101B-9397-08002B2CF9AE}" pid="8" name="MSIP_Label_ced06422-c515-4a4e-a1f2-e6a0c0200eae_ContentBits">
    <vt:lpwstr>0</vt:lpwstr>
  </property>
</Properties>
</file>