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61" r:id="rId5"/>
    <p:sldId id="267" r:id="rId6"/>
    <p:sldId id="259" r:id="rId7"/>
    <p:sldId id="257" r:id="rId8"/>
    <p:sldId id="258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566C-DF23-A680-F058-19C69DDD7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B31DA8-A957-E154-CE96-8295D55B7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88702-9010-8F29-09E0-EAE1F0BF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C917B-748B-32BC-4AC7-7A83483C9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4D2B2-3FE7-D58E-F12F-976DE9EF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78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AEE1-F25D-8D56-8924-2CFA113FD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2AA0B-E6FB-D533-E88D-7B5F06E89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A0623-43DB-5738-4E95-B80EFFB4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FFBBA-37BA-B0B2-B600-88CA2E89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C279B-A9BB-B19A-D170-79D915671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58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866E65-3D01-36E6-CF83-EE1B1E0A02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FE806-7212-6384-CAC4-58746969F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5091-A51C-9119-EE49-13DA46088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9C622-9A19-7527-828F-BAF84B8B8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BA005-24EA-8C04-CC6D-C5082DBA4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85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58173-4D9A-0216-B312-E2F5F2D61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2AA9-601D-6D9F-036E-50E9071F5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A9B3C-5EF1-9598-9153-A45E55D0F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E6661-CFD2-7426-7AB2-0204059D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4C207-0F7A-8468-1750-E38F67895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81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0DF24-8546-730B-3385-B7FEE467E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1E4BC-052A-1C98-9ACC-43F2E6777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BC15A-5E84-17EE-B1EF-0BF82E7E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E7F28-F670-C8FE-15E8-546208E30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34BA-1F98-DD0B-E9C4-CBF5D32F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393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AA5D-427A-50EB-59B7-745B5E78D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243E9-A338-BB4F-333F-A03E7CF26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44DE2-43AD-D984-66BF-F87F61EC0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F71F1-7AAE-6F17-9CCE-2E5CE455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DDAEB-4C25-0F1C-C073-6FF748F8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627A9-7CAC-42D4-D5D2-3A9B31D4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627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D79A3-DF83-E4DE-BA87-C5B7F8C18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F34D2-6842-796A-90BC-6AAED75A0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0FCC0-9232-6D55-482E-E3D4DE7DA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C5D8BF-8F96-C42B-474B-51F122571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4D1855-7036-5A37-AD8B-74C34B03D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76468-628E-2042-67ED-A9A9C2C83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C8C749-01F1-4391-E2B1-01CBE329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34DE4F-6CEE-7437-4FC4-696FBCAA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829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C9E8-2152-2D3C-9077-FD569D9C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BA5F63-464D-8772-7790-7495B6F56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B33D7-2F7C-7F48-AD23-F3ED3E29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AAD652-AC18-EB2C-4C02-FD91F1CD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489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86B65-0D0E-B64F-1569-FD4DCA98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17E961-D636-2B74-4961-2D1DEFCC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45B90-6851-C0BF-A14C-7A06746E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34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0D3B5-ED6A-5649-A641-A2F67A8F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B78E6-AFF9-5089-4940-7033CDC50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F7830-54C2-A9B7-8F4C-4418F62F8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ECFC0-B485-703E-9FD6-DB7F2149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FBCA7-4A60-49BF-3B36-3D59C1B6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C31CD-C8A5-B12B-6C08-D320FD92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563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6E58-2D28-4CA1-9B9E-3E03563C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97E479-9F26-48C6-3739-08F0C7C15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246D46-AB5F-743F-D440-FDC3DDFBF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0F2E3-F1CE-22A4-12FD-D7139C7D7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A7EAC-CACB-31AE-3183-01A50D2FA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1F145-03C8-F562-E09E-EEFAA561A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52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EFEFE4-619E-038D-5789-73FBFAA80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AA04D-4EE0-B5D9-0CF8-630109EBA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20D97-C255-E19C-DC8C-D0916399A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8856-7AD4-4700-A49F-731BDA5FC5D3}" type="datetimeFigureOut">
              <a:rPr lang="sv-SE" smtClean="0"/>
              <a:t>2024-11-27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E3BD5-CDDB-3CD7-22B1-39E6A68EC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14A84-C30F-335D-6E31-63D06B138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3B2C4-8BE2-4FA9-A78C-BEF45FE675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25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8">
            <a:extLst>
              <a:ext uri="{FF2B5EF4-FFF2-40B4-BE49-F238E27FC236}">
                <a16:creationId xmlns:a16="http://schemas.microsoft.com/office/drawing/2014/main" id="{F8446B12-7391-4711-8B31-112A0B89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8FCFC-3DC0-9F6B-3183-93D7AD885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3990205"/>
            <a:ext cx="10518776" cy="1200329"/>
          </a:xfrm>
        </p:spPr>
        <p:txBody>
          <a:bodyPr wrap="square" anchor="b">
            <a:normAutofit/>
          </a:bodyPr>
          <a:lstStyle/>
          <a:p>
            <a:pPr algn="l"/>
            <a:r>
              <a:rPr lang="sv-SE" sz="7200">
                <a:solidFill>
                  <a:schemeClr val="bg1"/>
                </a:solidFill>
              </a:rPr>
              <a:t>SÄSONG 2025</a:t>
            </a:r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E622ADC5-3FC4-9517-9954-207C0C8B2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089" y="5551200"/>
            <a:ext cx="6583362" cy="1075952"/>
          </a:xfrm>
        </p:spPr>
        <p:txBody>
          <a:bodyPr anchor="t">
            <a:normAutofit/>
          </a:bodyPr>
          <a:lstStyle/>
          <a:p>
            <a:pPr algn="l"/>
            <a:endParaRPr lang="en-SE">
              <a:solidFill>
                <a:schemeClr val="bg1"/>
              </a:solidFill>
            </a:endParaRPr>
          </a:p>
        </p:txBody>
      </p:sp>
      <p:pic>
        <p:nvPicPr>
          <p:cNvPr id="5" name="Bildobjekt 4" descr="En bild som visar text, Teckensnitt, logotyp, Electric blue&#10;&#10;Automatiskt genererad beskrivning">
            <a:extLst>
              <a:ext uri="{FF2B5EF4-FFF2-40B4-BE49-F238E27FC236}">
                <a16:creationId xmlns:a16="http://schemas.microsoft.com/office/drawing/2014/main" id="{B756D7F6-54D8-4A32-6975-553EDB3745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069" b="2015"/>
          <a:stretch/>
        </p:blipFill>
        <p:spPr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grpSp>
        <p:nvGrpSpPr>
          <p:cNvPr id="28" name="Group 20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9" name="Freeform: Shape 21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2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4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EF1AC7B-E1BC-BB3B-7936-579BA0B361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32" r="6273" b="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3367B6-12A8-EC01-A270-234AAFDFF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/>
              <a:t>Flickor 16/19 lag</a:t>
            </a:r>
            <a:endParaRPr lang="en-SE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417AF-2613-CB9E-29D3-606AD5A48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dirty="0" err="1"/>
              <a:t>Tanken</a:t>
            </a:r>
            <a:r>
              <a:rPr lang="en-US" sz="2000" dirty="0"/>
              <a:t> </a:t>
            </a:r>
            <a:r>
              <a:rPr lang="en-US" sz="2000" dirty="0" err="1"/>
              <a:t>är</a:t>
            </a:r>
            <a:r>
              <a:rPr lang="en-US" sz="2000" dirty="0"/>
              <a:t> </a:t>
            </a:r>
            <a:r>
              <a:rPr lang="en-US" sz="2000" dirty="0" err="1"/>
              <a:t>att</a:t>
            </a:r>
            <a:r>
              <a:rPr lang="en-US" sz="2000" dirty="0"/>
              <a:t> vi </a:t>
            </a:r>
            <a:r>
              <a:rPr lang="en-US" sz="2000" dirty="0" err="1"/>
              <a:t>säsongen</a:t>
            </a:r>
            <a:r>
              <a:rPr lang="en-US" sz="2000" dirty="0"/>
              <a:t> 2025 ska ha </a:t>
            </a:r>
            <a:r>
              <a:rPr lang="en-US" sz="2000" dirty="0" err="1"/>
              <a:t>ett</a:t>
            </a:r>
            <a:r>
              <a:rPr lang="en-US" sz="2000" dirty="0"/>
              <a:t> </a:t>
            </a:r>
            <a:r>
              <a:rPr lang="en-US" sz="2000" dirty="0" err="1"/>
              <a:t>flickor</a:t>
            </a:r>
            <a:r>
              <a:rPr lang="en-US" sz="2000" dirty="0"/>
              <a:t> 16/19 lag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Vi 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kommer</a:t>
            </a:r>
            <a:r>
              <a:rPr lang="en-US" sz="2000" dirty="0"/>
              <a:t> </a:t>
            </a:r>
            <a:r>
              <a:rPr lang="en-US" sz="2000" dirty="0" err="1"/>
              <a:t>vara</a:t>
            </a:r>
            <a:r>
              <a:rPr lang="en-US" sz="2000" dirty="0"/>
              <a:t> </a:t>
            </a:r>
            <a:r>
              <a:rPr lang="en-US" sz="2000" dirty="0" err="1"/>
              <a:t>inolverade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laget</a:t>
            </a:r>
            <a:r>
              <a:rPr lang="en-US" sz="2000" dirty="0"/>
              <a:t> </a:t>
            </a:r>
            <a:r>
              <a:rPr lang="en-US" sz="2000" dirty="0" err="1"/>
              <a:t>är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 err="1"/>
              <a:t>Lagledare</a:t>
            </a:r>
            <a:r>
              <a:rPr lang="en-US" sz="2000" dirty="0"/>
              <a:t>: Marie Henriksson</a:t>
            </a:r>
          </a:p>
          <a:p>
            <a:pPr marL="0" indent="0">
              <a:buNone/>
            </a:pPr>
            <a:r>
              <a:rPr lang="en-US" sz="2000" dirty="0" err="1"/>
              <a:t>Tränare</a:t>
            </a:r>
            <a:r>
              <a:rPr lang="en-US" sz="2000" dirty="0"/>
              <a:t>: Andreas Rosengren, Markus Keisu, Tobias Larsson</a:t>
            </a:r>
          </a:p>
          <a:p>
            <a:pPr marL="0" indent="0">
              <a:buNone/>
            </a:pPr>
            <a:r>
              <a:rPr lang="en-US" sz="2000" dirty="0" err="1"/>
              <a:t>Mv.tränare</a:t>
            </a:r>
            <a:r>
              <a:rPr lang="en-US" sz="2000" dirty="0"/>
              <a:t>: Markus Keisu (och Mari </a:t>
            </a:r>
            <a:r>
              <a:rPr lang="en-US" sz="2000" dirty="0" err="1"/>
              <a:t>Kemppainen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699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n grupp med gula figurer och en röd figur på andra sidan">
            <a:extLst>
              <a:ext uri="{FF2B5EF4-FFF2-40B4-BE49-F238E27FC236}">
                <a16:creationId xmlns:a16="http://schemas.microsoft.com/office/drawing/2014/main" id="{271326E8-D7B8-B2D5-A2A2-9D749858C5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B75ACD-5C5F-82C9-A115-CF9B6D652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sv-SE" sz="5200">
                <a:solidFill>
                  <a:srgbClr val="FFFFFF"/>
                </a:solidFill>
              </a:rPr>
              <a:t>Hur ser laget ut?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75E98-9612-800C-A666-FECD16448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06or, 09or, 10or, 11or (de som bedöms redo)</a:t>
            </a:r>
            <a:endParaRPr lang="en-SE">
              <a:solidFill>
                <a:srgbClr val="FFFFFF"/>
              </a:solidFill>
            </a:endParaRPr>
          </a:p>
          <a:p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1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4C49-3E2A-F6CA-1CF5-345E4F10B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95750" cy="1325563"/>
          </a:xfrm>
        </p:spPr>
        <p:txBody>
          <a:bodyPr/>
          <a:lstStyle/>
          <a:p>
            <a:r>
              <a:rPr lang="sv-SE" dirty="0"/>
              <a:t>Träningsgrupp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6D8D3-8B81-A42F-D976-24C1314B98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3 olika träningsgrupper/v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1 träning med grundtruppen/laget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1 träning där 06or, 09or tränar med dam OCH 10or tränar m F11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1 träning där truppen + hela F11 tränar (nivåindelningar utifrån tränarnas bedömningar). Hel plan.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1FDBB-87FC-0988-A348-7963BCC874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Tränare bedömer vilka som är redo att spela 11mot11.</a:t>
            </a:r>
          </a:p>
          <a:p>
            <a:r>
              <a:rPr lang="sv-SE" dirty="0" err="1"/>
              <a:t>Ev</a:t>
            </a:r>
            <a:r>
              <a:rPr lang="sv-SE" dirty="0"/>
              <a:t> inlån av 06or från dam vissa matcher.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6053DB-FB15-44E0-3333-22BC404978B9}"/>
              </a:ext>
            </a:extLst>
          </p:cNvPr>
          <p:cNvSpPr txBox="1">
            <a:spLocks/>
          </p:cNvSpPr>
          <p:nvPr/>
        </p:nvSpPr>
        <p:spPr>
          <a:xfrm>
            <a:off x="6096000" y="365124"/>
            <a:ext cx="4095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Matchtrupp</a:t>
            </a:r>
          </a:p>
        </p:txBody>
      </p:sp>
      <p:pic>
        <p:nvPicPr>
          <p:cNvPr id="10" name="Graphic 9" descr="Exclamation mark with solid fill">
            <a:extLst>
              <a:ext uri="{FF2B5EF4-FFF2-40B4-BE49-F238E27FC236}">
                <a16:creationId xmlns:a16="http://schemas.microsoft.com/office/drawing/2014/main" id="{E5F07E29-55F3-6F65-3DAA-6F2CCF5BE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98215" y="1825625"/>
            <a:ext cx="769252" cy="76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6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81A50-5E12-36AA-2433-1526D598C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Frånvaro och anmälningar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E0D15-CA27-A838-6CDC-8EDC9EB3D3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endParaRPr lang="sv-SE" dirty="0"/>
          </a:p>
          <a:p>
            <a:r>
              <a:rPr lang="sv-SE" dirty="0"/>
              <a:t>Hårdare krav att meddela sig! </a:t>
            </a:r>
          </a:p>
          <a:p>
            <a:r>
              <a:rPr lang="sv-SE" dirty="0"/>
              <a:t>Meddela om ni vet att ni kommer vara borta en längre period (ex semester eller liknande), så snart det är möjligt </a:t>
            </a:r>
            <a:r>
              <a:rPr lang="sv-SE" dirty="0" err="1"/>
              <a:t>pga</a:t>
            </a:r>
            <a:r>
              <a:rPr lang="sv-SE" dirty="0"/>
              <a:t> matchplaneringar.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Ladda ner </a:t>
            </a:r>
            <a:r>
              <a:rPr lang="sv-SE" dirty="0" err="1"/>
              <a:t>appen</a:t>
            </a:r>
            <a:r>
              <a:rPr lang="sv-SE" dirty="0"/>
              <a:t> ”Laget.se”. </a:t>
            </a:r>
            <a:br>
              <a:rPr lang="sv-SE" dirty="0"/>
            </a:br>
            <a:r>
              <a:rPr lang="sv-SE" dirty="0"/>
              <a:t>Nu förväntas ni sköta anmälningar själva.</a:t>
            </a:r>
          </a:p>
          <a:p>
            <a:r>
              <a:rPr lang="sv-SE" dirty="0"/>
              <a:t>Vissa kan få kallelser från flera lag</a:t>
            </a:r>
          </a:p>
        </p:txBody>
      </p:sp>
    </p:spTree>
    <p:extLst>
      <p:ext uri="{BB962C8B-B14F-4D97-AF65-F5344CB8AC3E}">
        <p14:creationId xmlns:p14="http://schemas.microsoft.com/office/powerpoint/2010/main" val="2272356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4C49-3E2A-F6CA-1CF5-345E4F10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SAMARBETEN mellan lag</a:t>
            </a:r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AF44E-8850-95A9-484F-1B7D73E4FF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Dam, damjun och F11 kommer ha tätt samarbete.</a:t>
            </a:r>
          </a:p>
          <a:p>
            <a:r>
              <a:rPr lang="en-US"/>
              <a:t>MÅLET är att skapa möjligheter för att alla tjejer ska ha möjlighet att utvecklas som spelare hos LSK.</a:t>
            </a:r>
            <a:endParaRPr lang="en-SE" dirty="0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43ED3900-83E3-2AB4-50FA-C5CD851AA7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302" y="2661920"/>
            <a:ext cx="5430218" cy="3515043"/>
          </a:xfrm>
        </p:spPr>
      </p:pic>
    </p:spTree>
    <p:extLst>
      <p:ext uri="{BB962C8B-B14F-4D97-AF65-F5344CB8AC3E}">
        <p14:creationId xmlns:p14="http://schemas.microsoft.com/office/powerpoint/2010/main" val="1086295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BD1FA5-CE37-6715-A9CB-4280A9DC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REGLER i LAGET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E7435-40AF-1E6B-2762-EAA03FBE5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 fontScale="92500" lnSpcReduction="20000"/>
          </a:bodyPr>
          <a:lstStyle/>
          <a:p>
            <a:r>
              <a:rPr lang="sv-SE" sz="2000" dirty="0"/>
              <a:t>Alla som är med checkar in på att det är hårt jobb som gäller.</a:t>
            </a:r>
          </a:p>
          <a:p>
            <a:r>
              <a:rPr lang="sv-SE" sz="2000" dirty="0"/>
              <a:t>11 mot 11 spel innebär att vi måste höja nivån på både träningar och matcher</a:t>
            </a:r>
          </a:p>
          <a:p>
            <a:r>
              <a:rPr lang="sv-SE" sz="2000" dirty="0"/>
              <a:t>På träningen tar vi i.</a:t>
            </a:r>
          </a:p>
          <a:p>
            <a:r>
              <a:rPr lang="sv-SE" sz="2000" dirty="0"/>
              <a:t>Man kommer på träning när man är frisk och är hemma.</a:t>
            </a:r>
            <a:br>
              <a:rPr lang="sv-SE" sz="2000" dirty="0"/>
            </a:br>
            <a:r>
              <a:rPr lang="sv-SE" sz="2000" dirty="0"/>
              <a:t>Viss förståelse för plugg (men vi tror också att med god planering kan man ta ett uppehåll för träning) Ni har en dialog med tränarna.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A96DA-AED7-0F7E-3B1A-57D26E545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 fontScale="92500" lnSpcReduction="20000"/>
          </a:bodyPr>
          <a:lstStyle/>
          <a:p>
            <a:r>
              <a:rPr lang="sv-SE" sz="2000" dirty="0"/>
              <a:t>Vi skäller inte på varandra</a:t>
            </a:r>
          </a:p>
          <a:p>
            <a:r>
              <a:rPr lang="sv-SE" sz="2000" dirty="0"/>
              <a:t>Alla kan ha en dålig dag.</a:t>
            </a:r>
          </a:p>
          <a:p>
            <a:r>
              <a:rPr lang="sv-SE" sz="2000" dirty="0"/>
              <a:t>Är vi på träning så är vi fokuserade på träningen och laget.</a:t>
            </a:r>
          </a:p>
          <a:p>
            <a:r>
              <a:rPr lang="sv-SE" sz="2000" dirty="0"/>
              <a:t>Vi lämnar ”BFF-snacket” vid grinden och är öppna mot alla. Vi kommer vara allt från 11or till 06or. Vi är inkluderande.</a:t>
            </a:r>
          </a:p>
          <a:p>
            <a:r>
              <a:rPr lang="sv-SE" sz="2000" dirty="0"/>
              <a:t>Snack och PEPP (positiv)</a:t>
            </a:r>
          </a:p>
          <a:p>
            <a:r>
              <a:rPr lang="sv-SE" sz="2000" dirty="0"/>
              <a:t>Vi tror på positiv feedback. Det gäller även spelare emellan.</a:t>
            </a:r>
          </a:p>
          <a:p>
            <a:r>
              <a:rPr lang="sv-SE" sz="2000" dirty="0"/>
              <a:t>Ha förståelse att vi är på olika nivåer.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0455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35A04CF-97D4-4FF7-B359-C546B1F6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1332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2227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BD1FA5-CE37-6715-A9CB-4280A9DC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12489"/>
            <a:ext cx="2871095" cy="2156621"/>
          </a:xfrm>
        </p:spPr>
        <p:txBody>
          <a:bodyPr anchor="t">
            <a:normAutofit/>
          </a:bodyPr>
          <a:lstStyle/>
          <a:p>
            <a:r>
              <a:rPr lang="sv-SE" sz="3600">
                <a:solidFill>
                  <a:srgbClr val="FFFFFF"/>
                </a:solidFill>
              </a:rPr>
              <a:t>REGLER i LAGET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E7435-40AF-1E6B-2762-EAA03FBE5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8993" y="1412489"/>
            <a:ext cx="2926080" cy="4363844"/>
          </a:xfrm>
        </p:spPr>
        <p:txBody>
          <a:bodyPr>
            <a:normAutofit/>
          </a:bodyPr>
          <a:lstStyle/>
          <a:p>
            <a:r>
              <a:rPr lang="sv-SE" sz="2000" dirty="0"/>
              <a:t>Tränarna kommer pressa när vi ser att det finns mer kapacitet </a:t>
            </a:r>
          </a:p>
          <a:p>
            <a:r>
              <a:rPr lang="sv-SE" sz="2000" dirty="0"/>
              <a:t>Vi passar tiden!</a:t>
            </a:r>
            <a:br>
              <a:rPr lang="sv-SE" sz="2000" dirty="0"/>
            </a:br>
            <a:r>
              <a:rPr lang="sv-SE" sz="2000" dirty="0"/>
              <a:t>Ombytt och uppvärmd när träningstiden på planen startar.</a:t>
            </a:r>
          </a:p>
          <a:p>
            <a:r>
              <a:rPr lang="sv-SE" sz="2000" dirty="0"/>
              <a:t>Är man på träning så deltar man på alla övningar.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A96DA-AED7-0F7E-3B1A-57D26E545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2926080" cy="4363844"/>
          </a:xfrm>
        </p:spPr>
        <p:txBody>
          <a:bodyPr>
            <a:normAutofit/>
          </a:bodyPr>
          <a:lstStyle/>
          <a:p>
            <a:r>
              <a:rPr lang="sv-SE" sz="2000" dirty="0"/>
              <a:t>Vi kör nivåindelning i vissa övningar och på vissa träningar</a:t>
            </a:r>
          </a:p>
          <a:p>
            <a:r>
              <a:rPr lang="sv-SE" sz="2000" dirty="0"/>
              <a:t>Tränarna tar ut lag för match och baserar det på träningsnärvaro, mognad, behov. </a:t>
            </a:r>
          </a:p>
          <a:p>
            <a:r>
              <a:rPr lang="sv-SE" sz="2000" dirty="0"/>
              <a:t>Alla uttagna ska få speltid men baseras också utifrån nivå och dagsform.</a:t>
            </a:r>
            <a:br>
              <a:rPr lang="sv-SE" sz="2000" dirty="0"/>
            </a:br>
            <a:r>
              <a:rPr lang="sv-SE" sz="2000" dirty="0"/>
              <a:t>Ser vi att man inte gör sitt jobb så kommer vi byta.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371817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473</Words>
  <Application>Microsoft Office PowerPoint</Application>
  <PresentationFormat>Bredbild</PresentationFormat>
  <Paragraphs>49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SÄSONG 2025</vt:lpstr>
      <vt:lpstr>Flickor 16/19 lag</vt:lpstr>
      <vt:lpstr>Hur ser laget ut?</vt:lpstr>
      <vt:lpstr>Träningsgrupp</vt:lpstr>
      <vt:lpstr>Frånvaro och anmälningar</vt:lpstr>
      <vt:lpstr>SAMARBETEN mellan lag</vt:lpstr>
      <vt:lpstr>REGLER i LAGET</vt:lpstr>
      <vt:lpstr>REGLER i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Henriksson</dc:creator>
  <cp:lastModifiedBy>Marie Henriksson</cp:lastModifiedBy>
  <cp:revision>10</cp:revision>
  <dcterms:created xsi:type="dcterms:W3CDTF">2024-02-09T14:14:02Z</dcterms:created>
  <dcterms:modified xsi:type="dcterms:W3CDTF">2024-11-27T17:32:35Z</dcterms:modified>
</cp:coreProperties>
</file>