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59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41" autoAdjust="0"/>
  </p:normalViewPr>
  <p:slideViewPr>
    <p:cSldViewPr snapToGrid="0">
      <p:cViewPr varScale="1">
        <p:scale>
          <a:sx n="56" d="100"/>
          <a:sy n="56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A7D47-4BF6-4A65-8F62-F5B959601DB2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E9E7-4134-4FAF-8D52-1C492C09EF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43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E9E7-4134-4FAF-8D52-1C492C09EF8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51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E9E7-4134-4FAF-8D52-1C492C09EF8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E9E7-4134-4FAF-8D52-1C492C09EF8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99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Instruktion av Arbetsprotokoll EMP</a:t>
            </a:r>
          </a:p>
          <a:p>
            <a:r>
              <a:rPr lang="sv-SE" dirty="0"/>
              <a:t>Om Elektroniskt matchprotokoll under en match slutar att fungera skall vi använda oss av</a:t>
            </a:r>
          </a:p>
          <a:p>
            <a:r>
              <a:rPr lang="sv-SE" dirty="0"/>
              <a:t>arbetsprotokoll. Detta är en instruktion hur vi använder det nya uppdaterade arbetsprotokollet till EMP.</a:t>
            </a:r>
          </a:p>
          <a:p>
            <a:r>
              <a:rPr lang="sv-SE" dirty="0"/>
              <a:t>1. Varje sida innehåller 40 händelserader. Fyll i protokollet rad efter rad – uppifrån och ned. Börja</a:t>
            </a:r>
          </a:p>
          <a:p>
            <a:r>
              <a:rPr lang="sv-SE" dirty="0"/>
              <a:t>från rad 1.</a:t>
            </a:r>
          </a:p>
          <a:p>
            <a:r>
              <a:rPr lang="sv-SE" dirty="0"/>
              <a:t>2. Skriv in Tid för händelsen. Har du tidigare registrerat i programmet fortsätter du att skriva aktuell</a:t>
            </a:r>
          </a:p>
          <a:p>
            <a:r>
              <a:rPr lang="sv-SE" dirty="0"/>
              <a:t>tid (officiella tiden på tidtagaruret/matchklockan).</a:t>
            </a:r>
          </a:p>
          <a:p>
            <a:r>
              <a:rPr lang="sv-SE" dirty="0"/>
              <a:t>3. Skriv in Mål (resultatställningen, Hemmalagets mål först – Bortalagets mål efter) vid händelse av</a:t>
            </a:r>
          </a:p>
          <a:p>
            <a:r>
              <a:rPr lang="sv-SE" dirty="0"/>
              <a:t>mål.</a:t>
            </a:r>
          </a:p>
          <a:p>
            <a:r>
              <a:rPr lang="sv-SE" dirty="0"/>
              <a:t>4. Skriv in det Lag som berörs av varje händelse (enda undantag är vid halv/full tid). För att</a:t>
            </a:r>
          </a:p>
          <a:p>
            <a:r>
              <a:rPr lang="sv-SE" dirty="0"/>
              <a:t>underlätta kan man använda sig av H – för hemmalag och B – för bortalag.</a:t>
            </a:r>
          </a:p>
          <a:p>
            <a:r>
              <a:rPr lang="sv-SE" dirty="0"/>
              <a:t>5. Skriv in vilken Händelse som sker. I fotnoten av dokumentet finns även</a:t>
            </a:r>
          </a:p>
          <a:p>
            <a:r>
              <a:rPr lang="sv-SE" dirty="0"/>
              <a:t>kortkommandon/förkortningar hämtat från registreringsnivån av EMP. Observera att det</a:t>
            </a:r>
          </a:p>
          <a:p>
            <a:r>
              <a:rPr lang="sv-SE" dirty="0"/>
              <a:t>viktigaste är att du förstår vad du själv har skrivit.</a:t>
            </a:r>
          </a:p>
          <a:p>
            <a:r>
              <a:rPr lang="sv-SE" dirty="0"/>
              <a:t>6. Skriv in NR på spelaren/ev. bokstav för ledare som berörs av händelsen.</a:t>
            </a:r>
          </a:p>
          <a:p>
            <a:r>
              <a:rPr lang="sv-SE" dirty="0"/>
              <a:t>7. Frivillig checklista för att händelsen har Registrerats i EMP.</a:t>
            </a:r>
          </a:p>
          <a:p>
            <a:r>
              <a:rPr lang="sv-SE" dirty="0"/>
              <a:t>Tänk på att det är viktigt att vara extra observant att skriva rätt tid på händelserna men framförallt</a:t>
            </a:r>
          </a:p>
          <a:p>
            <a:r>
              <a:rPr lang="sv-SE" dirty="0"/>
              <a:t>bestraffningarna så att det inte kan ge underlag för protest.</a:t>
            </a:r>
          </a:p>
          <a:p>
            <a:r>
              <a:rPr lang="sv-SE" dirty="0"/>
              <a:t>Eventuella anteckningar kan ske på baksidan av pappret under matchens gång.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E9E7-4134-4FAF-8D52-1C492C09EF8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61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838536-6AF2-4A24-8A39-0E598A3ED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002D8C-FA3B-49F0-A631-5B1FC38A8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196FCA-D25F-4687-865D-7FE89A46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25DC93-A076-473E-B985-EAD34EEB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79D0EA-B1C6-4F44-913D-BE77BF38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19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74ED0-5F40-43C4-8DC9-3B8F54AC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937BDD9-3566-48D1-83B4-D7076724F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49E9F0-34D3-4237-9572-34A14B63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860D1B-D87D-4AFF-8AC8-3AEB06CD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C7E0D1-402D-40C3-ADA7-9F05F240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526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9466C3A-A88A-41BB-ABD5-971DC7C20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063F5E-B4E5-4334-8A5B-40393494E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E9572D-0E16-4AFE-91C3-674A1EBE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BD7BF8-641A-49DA-AFD8-9A415249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D893BA-F3A8-4A61-A670-EF8A83ED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40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FB2BD-6541-4999-A1CC-377ED023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DD1EF6-E986-4DBA-9603-0F3F14D93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CA7C7A-469F-474F-9C65-7F1084A7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DA850B-FE7C-452C-A14C-05C6BCF3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E1815F-81AD-4FA8-9A9D-84E2E5D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39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D56C6D-A4C5-428E-9A6E-51988495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78FE5C-7D2C-404E-B4FC-7ABDE6D1A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02F06D-01D7-402B-8A5D-30D38C4E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CB451-EAF0-4569-AF3B-FB69EE68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7FE400-72A9-4414-935C-D9B6648F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97318F-41ED-41B4-A873-00379A63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A74E48-60E7-4175-B0A0-BFEEA903B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44830A-7AFB-4C7B-A9E2-7A52C3C2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D119A3-53CB-4AC5-ABA5-111C2933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071AE9-7C4F-40B6-A617-12B48021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59EA7D-75D6-4A8B-BC20-7B5FBA46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13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016208-3EC2-4D18-83B0-C9636AA5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F1AA12-4D71-4939-9797-EFC7C1FCE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395C2A-0C8C-45E1-854E-39040F12F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DD5FB09-A215-4881-AE59-D8E106C18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2593B24-83D7-4EDD-A1AB-5C0EDCC11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3DED1C9-06AC-457F-A3A0-F3BD5B3E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3C88136-D6CE-4956-9DA1-129B5350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A27D187-AEFF-4B76-90B1-04925FC7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75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019B4-B7BC-4E53-B0E0-28BE7058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C32EDE-1E83-4893-BE86-ECA1B94F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50C0FF1-4DF3-454F-8506-0EAC3E46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8EA627-FB0D-40E1-932B-E254F1C5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83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938F8A6-5DE5-4AE2-9B32-8DB3D625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3E7BFB-0F83-4C63-ABCA-CC653086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819265-6B06-413D-A546-8BD20401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54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682803-FDA4-49FC-897E-DDE637B0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21DEFE-5428-492A-8590-61E1FA7A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78528E-0116-4BB0-8513-7E287DF7B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3F925E-1965-4651-B8D6-C33E1861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1587905-6BFD-494F-8654-7EB12522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770BA2-D9E6-420F-861A-F698265C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16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E526DF-985B-4B9A-85DB-F7CF1F36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BF401BF-66AB-4CC7-B1DF-613C333EC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7752D1-852C-4BAF-BD98-E2F91A752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59DFDD-C376-49F3-8772-322EC590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FA92C3-23C2-4578-9FFB-68858E04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585204-4D23-4491-8556-4EBF1969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80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722DD90-314A-404F-B1B6-2675ADB5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F486DA-5B8A-44F6-B296-B2485463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E2F698-0285-4E62-8FA2-82232E3B0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30114-89D6-4E8F-A8E0-C00FBD708900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BC565F-1F29-4E37-8CBA-4D4EBC1CD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113399-3FC9-42AF-9F7F-91B9200C0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11E7-5784-4F89-81D8-4F34F1AB34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dballstats.se/education/emp/video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79A3.2A62B3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3.png@01D679A3.2A62B370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679A3.2A62B3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5.png@01D679A3.2A62B370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9FAFB-95F6-411C-982F-124AE7921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EMP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AD769EE-15FE-45AE-9E32-D8EC55D81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2020-09-16</a:t>
            </a:r>
          </a:p>
        </p:txBody>
      </p:sp>
    </p:spTree>
    <p:extLst>
      <p:ext uri="{BB962C8B-B14F-4D97-AF65-F5344CB8AC3E}">
        <p14:creationId xmlns:p14="http://schemas.microsoft.com/office/powerpoint/2010/main" val="421918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F714FA-09DC-4B45-B052-2DDF56EB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 till Digimatch – före, under och efter match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6C89AD-536C-4274-B0E2-BDF3A14A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/>
              <a:t>Förbered inför match</a:t>
            </a:r>
          </a:p>
          <a:p>
            <a:r>
              <a:rPr lang="sv-SE" dirty="0"/>
              <a:t>ny matchregistrering </a:t>
            </a:r>
          </a:p>
          <a:p>
            <a:r>
              <a:rPr lang="sv-SE" dirty="0"/>
              <a:t>Välja ledare och spelare / kontrollera laguppställning</a:t>
            </a:r>
          </a:p>
          <a:p>
            <a:r>
              <a:rPr lang="sv-SE" dirty="0"/>
              <a:t>Knappar och menyer i registreringsfönstret</a:t>
            </a:r>
          </a:p>
          <a:p>
            <a:pPr marL="0" indent="0">
              <a:buNone/>
            </a:pPr>
            <a:r>
              <a:rPr lang="sv-SE" b="1" dirty="0"/>
              <a:t>Under match</a:t>
            </a:r>
          </a:p>
          <a:p>
            <a:r>
              <a:rPr lang="sv-SE" dirty="0"/>
              <a:t>Händelsefönster</a:t>
            </a:r>
          </a:p>
          <a:p>
            <a:r>
              <a:rPr lang="sv-SE" dirty="0"/>
              <a:t>Justera händelse / Justera tid</a:t>
            </a:r>
          </a:p>
          <a:p>
            <a:r>
              <a:rPr lang="sv-SE" dirty="0"/>
              <a:t>Markera tid</a:t>
            </a:r>
          </a:p>
          <a:p>
            <a:pPr marL="0" indent="0">
              <a:buNone/>
            </a:pPr>
            <a:r>
              <a:rPr lang="sv-SE" b="1" dirty="0"/>
              <a:t>Efter match</a:t>
            </a:r>
          </a:p>
          <a:p>
            <a:r>
              <a:rPr lang="sv-SE" dirty="0"/>
              <a:t>Kvittera matchprotokoll</a:t>
            </a:r>
          </a:p>
          <a:p>
            <a:r>
              <a:rPr lang="sv-SE" dirty="0"/>
              <a:t>Match OK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774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F714FA-09DC-4B45-B052-2DDF56EB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 till Digimatch – användbara 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6C89AD-536C-4274-B0E2-BDF3A14A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Uppdatera matchlistan / laguppställning i samband med varje användning av Digimatch</a:t>
            </a:r>
          </a:p>
          <a:p>
            <a:r>
              <a:rPr lang="sv-SE" dirty="0"/>
              <a:t>Förbered matchen hemma</a:t>
            </a:r>
          </a:p>
          <a:p>
            <a:r>
              <a:rPr lang="sv-SE" dirty="0"/>
              <a:t>Använd snabbtangenter / tangentgenvägar</a:t>
            </a:r>
          </a:p>
          <a:p>
            <a:r>
              <a:rPr lang="sv-SE" dirty="0"/>
              <a:t>Använd 0-spelaren</a:t>
            </a:r>
          </a:p>
          <a:p>
            <a:r>
              <a:rPr lang="sv-SE" dirty="0"/>
              <a:t>Tangentbord / Datormus</a:t>
            </a:r>
          </a:p>
          <a:p>
            <a:r>
              <a:rPr lang="sv-SE" dirty="0"/>
              <a:t>Använd arbetsprotokoll (papper och penna) under match </a:t>
            </a:r>
          </a:p>
          <a:p>
            <a:r>
              <a:rPr lang="sv-SE" dirty="0"/>
              <a:t>Online / Offline – registrera utan internetuppkoppling</a:t>
            </a:r>
          </a:p>
          <a:p>
            <a:r>
              <a:rPr lang="sv-SE" dirty="0"/>
              <a:t>Om Digimatch kraschar</a:t>
            </a:r>
          </a:p>
          <a:p>
            <a:r>
              <a:rPr lang="sv-SE" dirty="0"/>
              <a:t>Var uppmärksam på domarens tecken</a:t>
            </a:r>
          </a:p>
        </p:txBody>
      </p:sp>
    </p:spTree>
    <p:extLst>
      <p:ext uri="{BB962C8B-B14F-4D97-AF65-F5344CB8AC3E}">
        <p14:creationId xmlns:p14="http://schemas.microsoft.com/office/powerpoint/2010/main" val="288385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0F35DF-FD65-48FA-A72C-C2ADFD08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EMP-programmet – instruktionsfilmer på Jisys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0F7C4F-1F61-4C62-9464-510E4B46B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838" y="2579241"/>
            <a:ext cx="3724922" cy="55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900" dirty="0">
                <a:hlinkClick r:id="rId2"/>
              </a:rPr>
              <a:t>Instruktionsfilmer EMP</a:t>
            </a:r>
            <a:endParaRPr lang="sv-SE" sz="29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6BF8824-7B89-409B-B165-16BB34EB30A0}"/>
              </a:ext>
            </a:extLst>
          </p:cNvPr>
          <p:cNvSpPr txBox="1"/>
          <p:nvPr/>
        </p:nvSpPr>
        <p:spPr>
          <a:xfrm>
            <a:off x="931523" y="2307567"/>
            <a:ext cx="4939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Tryck på " </a:t>
            </a:r>
            <a:r>
              <a:rPr lang="sv-SE" sz="1400" b="1" dirty="0" err="1"/>
              <a:t>Ctrl</a:t>
            </a:r>
            <a:r>
              <a:rPr lang="sv-SE" sz="1400" dirty="0"/>
              <a:t> "-tangenten och </a:t>
            </a:r>
            <a:r>
              <a:rPr lang="sv-SE" sz="1400" b="1" dirty="0"/>
              <a:t>klicka</a:t>
            </a:r>
            <a:r>
              <a:rPr lang="sv-SE" sz="1400" dirty="0"/>
              <a:t> med musen på länk nedan: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13A5E0D0-3A88-4A45-8973-040617A09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9" y="3725169"/>
            <a:ext cx="5389331" cy="192650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48D3941-828D-4D60-B321-BCA0A0E3C449}"/>
              </a:ext>
            </a:extLst>
          </p:cNvPr>
          <p:cNvSpPr txBox="1"/>
          <p:nvPr/>
        </p:nvSpPr>
        <p:spPr>
          <a:xfrm>
            <a:off x="7374519" y="5747002"/>
            <a:ext cx="2980312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Användarnamn:	emp2017</a:t>
            </a:r>
          </a:p>
          <a:p>
            <a:r>
              <a:rPr lang="sv-SE" dirty="0"/>
              <a:t>Lösenord:	emp2017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313C62B-3CE9-4B5B-91CE-92B3E3AF5F4B}"/>
              </a:ext>
            </a:extLst>
          </p:cNvPr>
          <p:cNvSpPr/>
          <p:nvPr/>
        </p:nvSpPr>
        <p:spPr>
          <a:xfrm>
            <a:off x="2689934" y="5016164"/>
            <a:ext cx="1988598" cy="7305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3AE3069-1693-4CA2-99C9-0A8160C27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096343"/>
            <a:ext cx="3039631" cy="25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8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FA32EA-4D38-4CA2-BBF8-5D2E6060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 i Digimatch: Utbildningstimeout</a:t>
            </a:r>
          </a:p>
        </p:txBody>
      </p:sp>
      <p:pic>
        <p:nvPicPr>
          <p:cNvPr id="4" name="x_89c512a0-177f-4acb-acb6-92fc4e22f9f2">
            <a:extLst>
              <a:ext uri="{FF2B5EF4-FFF2-40B4-BE49-F238E27FC236}">
                <a16:creationId xmlns:a16="http://schemas.microsoft.com/office/drawing/2014/main" id="{C804D514-4988-456D-8506-D5E3D27E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73" y="2094177"/>
            <a:ext cx="2782453" cy="16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x_6f60d5f1-c28d-410d-ba5f-53239f1c17d3">
            <a:extLst>
              <a:ext uri="{FF2B5EF4-FFF2-40B4-BE49-F238E27FC236}">
                <a16:creationId xmlns:a16="http://schemas.microsoft.com/office/drawing/2014/main" id="{FA633231-C926-405F-B785-AED51665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77" y="4065355"/>
            <a:ext cx="1908566" cy="21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4416863-7703-4AE6-9D9A-55870846E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598955"/>
            <a:ext cx="87488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Utbildningstimeout</a:t>
            </a: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utbildningstimeout per halvlek finns nu tillgänglig i EMP. Gör som vanlig TO, men klicka på </a:t>
            </a:r>
            <a:r>
              <a:rPr kumimoji="0" lang="sv-SE" alt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'UTB'</a:t>
            </a:r>
            <a:endParaRPr kumimoji="0" lang="sv-SE" altLang="sv-SE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656AD3-8D56-4839-9678-EC97B01FE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788356"/>
            <a:ext cx="32736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 matchprotokollet skrivs de nere till vänster</a:t>
            </a: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5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5FCFD2-76AE-4FFF-9D23-A4AF1ABE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 i Digimatch: Matchens sluttid</a:t>
            </a:r>
          </a:p>
        </p:txBody>
      </p:sp>
      <p:pic>
        <p:nvPicPr>
          <p:cNvPr id="4" name="x_dc173731-f789-483d-9c3c-43dc11e0cf2a">
            <a:extLst>
              <a:ext uri="{FF2B5EF4-FFF2-40B4-BE49-F238E27FC236}">
                <a16:creationId xmlns:a16="http://schemas.microsoft.com/office/drawing/2014/main" id="{A70EB70A-40C3-40F2-A069-9BD1DDBF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0" y="2737561"/>
            <a:ext cx="2161365" cy="17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x_e82cf044-b490-411b-965e-a82e83c5f555">
            <a:extLst>
              <a:ext uri="{FF2B5EF4-FFF2-40B4-BE49-F238E27FC236}">
                <a16:creationId xmlns:a16="http://schemas.microsoft.com/office/drawing/2014/main" id="{D7EDE265-E2CB-47A4-85E0-3716CADED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63" y="4283009"/>
            <a:ext cx="2582481" cy="18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4DA795E-B504-4EB5-AF8B-CBD3B936E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76" y="1632583"/>
            <a:ext cx="676790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Ändring av matchprotokoll</a:t>
            </a: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Tidpunkten för matchstart och matchslut har lagts till i </a:t>
            </a:r>
            <a:r>
              <a:rPr kumimoji="0" lang="sv-SE" alt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</a:t>
            </a: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v-SE" alt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mattchprotokoll</a:t>
            </a: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Matchstarten anges först till matchlistans starttid. När man sedan startar klockan från 00.00 kommer det klockslaget att noteras som starttid istället.</a:t>
            </a: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Klockslag för matchslut tas när 'Full tid' knappen klickas på (eller förlängningar om det är aktuellt)</a:t>
            </a: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77BE32-E77B-4C9A-B8D8-7535A01E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838" y="3962942"/>
            <a:ext cx="6378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 kan även manuellt justera de tiderna under 'Matchprotokoll'</a:t>
            </a:r>
            <a:endParaRPr kumimoji="0" lang="sv-SE" altLang="sv-S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4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7EC390-C2E3-40FB-8941-C1409F6B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Användbara dokument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E680C0A-3F9F-4A37-8587-CF0C93881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739179"/>
              </p:ext>
            </p:extLst>
          </p:nvPr>
        </p:nvGraphicFramePr>
        <p:xfrm>
          <a:off x="1042086" y="2621520"/>
          <a:ext cx="1571038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E680C0A-3F9F-4A37-8587-CF0C93881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086" y="2621520"/>
                        <a:ext cx="1571038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AF75F6C-F2B2-4817-966C-54FE325B2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587528"/>
              </p:ext>
            </p:extLst>
          </p:nvPr>
        </p:nvGraphicFramePr>
        <p:xfrm>
          <a:off x="4125962" y="2621519"/>
          <a:ext cx="157103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DAF75F6C-F2B2-4817-966C-54FE325B2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5962" y="2621519"/>
                        <a:ext cx="1571037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0EF0456F-FAD9-4477-A5F1-829477C3A2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18422"/>
              </p:ext>
            </p:extLst>
          </p:nvPr>
        </p:nvGraphicFramePr>
        <p:xfrm>
          <a:off x="7209837" y="2621520"/>
          <a:ext cx="157103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showAsIcon="1" r:id="rId7" imgW="914400" imgH="771480" progId="AcroExch.Document.DC">
                  <p:embed/>
                </p:oleObj>
              </mc:Choice>
              <mc:Fallback>
                <p:oleObj name="Acrobat Document" showAsIcon="1" r:id="rId7" imgW="914400" imgH="771480" progId="AcroExch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0EF0456F-FAD9-4477-A5F1-829477C3A2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9837" y="2621520"/>
                        <a:ext cx="1571037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0AD73-D2C2-4CA5-9ED8-AE435A04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Arbetsprotokoll EMP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D989341-22B7-4BFE-90A7-A330589E2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75" y="1847161"/>
            <a:ext cx="8639175" cy="21336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8F2F229-7ABB-4374-820B-44ADFDDFE1CE}"/>
              </a:ext>
            </a:extLst>
          </p:cNvPr>
          <p:cNvSpPr txBox="1"/>
          <p:nvPr/>
        </p:nvSpPr>
        <p:spPr>
          <a:xfrm>
            <a:off x="2153651" y="2913961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00:57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588C8F3-3E3E-4BC8-8F50-415F3A68B944}"/>
              </a:ext>
            </a:extLst>
          </p:cNvPr>
          <p:cNvSpPr txBox="1"/>
          <p:nvPr/>
        </p:nvSpPr>
        <p:spPr>
          <a:xfrm>
            <a:off x="2876617" y="2931834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0 - 1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221FF52-32F1-4430-8A1F-AA588AB574A0}"/>
              </a:ext>
            </a:extLst>
          </p:cNvPr>
          <p:cNvSpPr txBox="1"/>
          <p:nvPr/>
        </p:nvSpPr>
        <p:spPr>
          <a:xfrm>
            <a:off x="4002641" y="2915609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4036AA8-E3C1-4062-8C6F-019DEACE2822}"/>
              </a:ext>
            </a:extLst>
          </p:cNvPr>
          <p:cNvSpPr txBox="1"/>
          <p:nvPr/>
        </p:nvSpPr>
        <p:spPr>
          <a:xfrm>
            <a:off x="4725607" y="2923098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E697977-DB1D-42E0-A161-8AF53998B687}"/>
              </a:ext>
            </a:extLst>
          </p:cNvPr>
          <p:cNvSpPr txBox="1"/>
          <p:nvPr/>
        </p:nvSpPr>
        <p:spPr>
          <a:xfrm>
            <a:off x="7921996" y="2907011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758DA1F-3C89-4C07-A16A-7196E1607021}"/>
              </a:ext>
            </a:extLst>
          </p:cNvPr>
          <p:cNvSpPr txBox="1"/>
          <p:nvPr/>
        </p:nvSpPr>
        <p:spPr>
          <a:xfrm>
            <a:off x="2149252" y="3159815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01:33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D0728DC-3C85-4C42-AC3C-AF34EB718E08}"/>
              </a:ext>
            </a:extLst>
          </p:cNvPr>
          <p:cNvSpPr txBox="1"/>
          <p:nvPr/>
        </p:nvSpPr>
        <p:spPr>
          <a:xfrm>
            <a:off x="2872218" y="3177688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CEAC666-74C2-4FA4-AEBB-DF0BE962BFC0}"/>
              </a:ext>
            </a:extLst>
          </p:cNvPr>
          <p:cNvSpPr txBox="1"/>
          <p:nvPr/>
        </p:nvSpPr>
        <p:spPr>
          <a:xfrm>
            <a:off x="3998242" y="3161463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A8200DB-473C-42D3-A66C-EC93C133065B}"/>
              </a:ext>
            </a:extLst>
          </p:cNvPr>
          <p:cNvSpPr txBox="1"/>
          <p:nvPr/>
        </p:nvSpPr>
        <p:spPr>
          <a:xfrm>
            <a:off x="4721208" y="3168952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CF36647-1AC4-4627-989E-BC10B9FEDAC6}"/>
              </a:ext>
            </a:extLst>
          </p:cNvPr>
          <p:cNvSpPr txBox="1"/>
          <p:nvPr/>
        </p:nvSpPr>
        <p:spPr>
          <a:xfrm>
            <a:off x="7917597" y="3152865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61849B3-9AE8-46DE-89C8-2EE0050E093D}"/>
              </a:ext>
            </a:extLst>
          </p:cNvPr>
          <p:cNvSpPr txBox="1"/>
          <p:nvPr/>
        </p:nvSpPr>
        <p:spPr>
          <a:xfrm>
            <a:off x="2137609" y="3403251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02:57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FBCE5F9-F7B5-4D9E-8C99-F01BEE2F79FC}"/>
              </a:ext>
            </a:extLst>
          </p:cNvPr>
          <p:cNvSpPr txBox="1"/>
          <p:nvPr/>
        </p:nvSpPr>
        <p:spPr>
          <a:xfrm>
            <a:off x="2860575" y="3421124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1 - 1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08BCDF1-3D24-456F-ADF5-978D4CCF3EA5}"/>
              </a:ext>
            </a:extLst>
          </p:cNvPr>
          <p:cNvSpPr txBox="1"/>
          <p:nvPr/>
        </p:nvSpPr>
        <p:spPr>
          <a:xfrm>
            <a:off x="3986599" y="3404899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B9D5D16-1573-46A6-8AF5-1CF1AC90DD49}"/>
              </a:ext>
            </a:extLst>
          </p:cNvPr>
          <p:cNvSpPr txBox="1"/>
          <p:nvPr/>
        </p:nvSpPr>
        <p:spPr>
          <a:xfrm>
            <a:off x="4709565" y="3412388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CB1C4A88-9743-42DB-9545-A2FF0F193F88}"/>
              </a:ext>
            </a:extLst>
          </p:cNvPr>
          <p:cNvSpPr txBox="1"/>
          <p:nvPr/>
        </p:nvSpPr>
        <p:spPr>
          <a:xfrm>
            <a:off x="7905954" y="3396301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22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F391230-419C-4C5D-A948-5A98CC57D6AF}"/>
              </a:ext>
            </a:extLst>
          </p:cNvPr>
          <p:cNvSpPr txBox="1"/>
          <p:nvPr/>
        </p:nvSpPr>
        <p:spPr>
          <a:xfrm>
            <a:off x="8566482" y="2907011"/>
            <a:ext cx="46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6354FA3-F40B-4766-81FA-52F24E553B61}"/>
              </a:ext>
            </a:extLst>
          </p:cNvPr>
          <p:cNvSpPr txBox="1"/>
          <p:nvPr/>
        </p:nvSpPr>
        <p:spPr>
          <a:xfrm>
            <a:off x="8574389" y="3145691"/>
            <a:ext cx="46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4F75FB9-7356-43F6-AB9A-4EA6A540604A}"/>
              </a:ext>
            </a:extLst>
          </p:cNvPr>
          <p:cNvSpPr txBox="1"/>
          <p:nvPr/>
        </p:nvSpPr>
        <p:spPr>
          <a:xfrm>
            <a:off x="8574498" y="3384265"/>
            <a:ext cx="46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D0911408-3735-4B8D-BEB3-22B75FDDE6EF}"/>
              </a:ext>
            </a:extLst>
          </p:cNvPr>
          <p:cNvSpPr txBox="1"/>
          <p:nvPr/>
        </p:nvSpPr>
        <p:spPr>
          <a:xfrm>
            <a:off x="3165320" y="4147243"/>
            <a:ext cx="48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 får själv välja om du vill skriva de förkortningar som finns eller om du vill skriva ut hela ord. </a:t>
            </a:r>
          </a:p>
        </p:txBody>
      </p:sp>
    </p:spTree>
    <p:extLst>
      <p:ext uri="{BB962C8B-B14F-4D97-AF65-F5344CB8AC3E}">
        <p14:creationId xmlns:p14="http://schemas.microsoft.com/office/powerpoint/2010/main" val="14084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541</Words>
  <Application>Microsoft Office PowerPoint</Application>
  <PresentationFormat>Widescreen</PresentationFormat>
  <Paragraphs>83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Acrobat Document</vt:lpstr>
      <vt:lpstr>EMP</vt:lpstr>
      <vt:lpstr>Introduktion till Digimatch – före, under och efter match</vt:lpstr>
      <vt:lpstr>Introduktion till Digimatch – användbara tips</vt:lpstr>
      <vt:lpstr>EMP-programmet – instruktionsfilmer på Jisys</vt:lpstr>
      <vt:lpstr>Nytt i Digimatch: Utbildningstimeout</vt:lpstr>
      <vt:lpstr>Nytt i Digimatch: Matchens sluttid</vt:lpstr>
      <vt:lpstr>Användbara dokument</vt:lpstr>
      <vt:lpstr>Arbetsprotokoll EMP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Nilsson</dc:creator>
  <cp:lastModifiedBy>Peder Dyrén - DSV</cp:lastModifiedBy>
  <cp:revision>6</cp:revision>
  <dcterms:created xsi:type="dcterms:W3CDTF">2020-09-10T18:42:09Z</dcterms:created>
  <dcterms:modified xsi:type="dcterms:W3CDTF">2020-09-17T15:20:40Z</dcterms:modified>
</cp:coreProperties>
</file>