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9" r:id="rId3"/>
    <p:sldId id="272" r:id="rId4"/>
    <p:sldId id="267" r:id="rId5"/>
    <p:sldId id="26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04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130824-9AE7-46A2-A6B5-003DDDABAD2F}" v="3" dt="2024-05-15T17:23:09.7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8" d="100"/>
          <a:sy n="88" d="100"/>
        </p:scale>
        <p:origin x="72" y="-1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lix Magnusson" userId="7f6194d5f7d104d3" providerId="LiveId" clId="{67130824-9AE7-46A2-A6B5-003DDDABAD2F}"/>
    <pc:docChg chg="undo custSel modSld">
      <pc:chgData name="Felix Magnusson" userId="7f6194d5f7d104d3" providerId="LiveId" clId="{67130824-9AE7-46A2-A6B5-003DDDABAD2F}" dt="2024-05-15T17:25:48.838" v="683" actId="20577"/>
      <pc:docMkLst>
        <pc:docMk/>
      </pc:docMkLst>
      <pc:sldChg chg="addSp delSp modSp mod">
        <pc:chgData name="Felix Magnusson" userId="7f6194d5f7d104d3" providerId="LiveId" clId="{67130824-9AE7-46A2-A6B5-003DDDABAD2F}" dt="2024-05-15T17:22:55.834" v="629" actId="5793"/>
        <pc:sldMkLst>
          <pc:docMk/>
          <pc:sldMk cId="1666497718" sldId="260"/>
        </pc:sldMkLst>
        <pc:spChg chg="add del mod">
          <ac:chgData name="Felix Magnusson" userId="7f6194d5f7d104d3" providerId="LiveId" clId="{67130824-9AE7-46A2-A6B5-003DDDABAD2F}" dt="2024-05-15T17:22:55.834" v="629" actId="5793"/>
          <ac:spMkLst>
            <pc:docMk/>
            <pc:sldMk cId="1666497718" sldId="260"/>
            <ac:spMk id="3" creationId="{83F6205F-3980-29F3-6BBC-51D07FB39AA6}"/>
          </ac:spMkLst>
        </pc:spChg>
        <pc:spChg chg="add del mod">
          <ac:chgData name="Felix Magnusson" userId="7f6194d5f7d104d3" providerId="LiveId" clId="{67130824-9AE7-46A2-A6B5-003DDDABAD2F}" dt="2024-05-15T17:22:21.981" v="546" actId="478"/>
          <ac:spMkLst>
            <pc:docMk/>
            <pc:sldMk cId="1666497718" sldId="260"/>
            <ac:spMk id="5" creationId="{A41B00E1-6215-4B40-A1AF-6BC5A04ED51A}"/>
          </ac:spMkLst>
        </pc:spChg>
      </pc:sldChg>
      <pc:sldChg chg="modSp mod">
        <pc:chgData name="Felix Magnusson" userId="7f6194d5f7d104d3" providerId="LiveId" clId="{67130824-9AE7-46A2-A6B5-003DDDABAD2F}" dt="2024-05-15T17:25:48.838" v="683" actId="20577"/>
        <pc:sldMkLst>
          <pc:docMk/>
          <pc:sldMk cId="4270965645" sldId="261"/>
        </pc:sldMkLst>
        <pc:spChg chg="mod">
          <ac:chgData name="Felix Magnusson" userId="7f6194d5f7d104d3" providerId="LiveId" clId="{67130824-9AE7-46A2-A6B5-003DDDABAD2F}" dt="2024-05-15T17:25:48.838" v="683" actId="20577"/>
          <ac:spMkLst>
            <pc:docMk/>
            <pc:sldMk cId="4270965645" sldId="261"/>
            <ac:spMk id="3" creationId="{55761288-77C8-101A-115B-F870EB0C68D5}"/>
          </ac:spMkLst>
        </pc:spChg>
      </pc:sldChg>
      <pc:sldChg chg="addSp delSp modSp mod">
        <pc:chgData name="Felix Magnusson" userId="7f6194d5f7d104d3" providerId="LiveId" clId="{67130824-9AE7-46A2-A6B5-003DDDABAD2F}" dt="2024-05-15T17:24:22.566" v="642" actId="20577"/>
        <pc:sldMkLst>
          <pc:docMk/>
          <pc:sldMk cId="506337427" sldId="268"/>
        </pc:sldMkLst>
        <pc:spChg chg="mod">
          <ac:chgData name="Felix Magnusson" userId="7f6194d5f7d104d3" providerId="LiveId" clId="{67130824-9AE7-46A2-A6B5-003DDDABAD2F}" dt="2024-05-15T17:24:22.566" v="642" actId="20577"/>
          <ac:spMkLst>
            <pc:docMk/>
            <pc:sldMk cId="506337427" sldId="268"/>
            <ac:spMk id="3" creationId="{561F67FF-333F-1E4D-BA06-29506B00B854}"/>
          </ac:spMkLst>
        </pc:spChg>
        <pc:spChg chg="add del mod">
          <ac:chgData name="Felix Magnusson" userId="7f6194d5f7d104d3" providerId="LiveId" clId="{67130824-9AE7-46A2-A6B5-003DDDABAD2F}" dt="2024-05-15T17:23:14.691" v="631" actId="478"/>
          <ac:spMkLst>
            <pc:docMk/>
            <pc:sldMk cId="506337427" sldId="268"/>
            <ac:spMk id="4" creationId="{7540C8D2-534C-FE16-6BB0-01CA3881C740}"/>
          </ac:spMkLst>
        </pc:spChg>
      </pc:sldChg>
      <pc:sldChg chg="addSp delSp modSp mod">
        <pc:chgData name="Felix Magnusson" userId="7f6194d5f7d104d3" providerId="LiveId" clId="{67130824-9AE7-46A2-A6B5-003DDDABAD2F}" dt="2024-05-15T14:17:42.082" v="544" actId="20577"/>
        <pc:sldMkLst>
          <pc:docMk/>
          <pc:sldMk cId="3693507069" sldId="269"/>
        </pc:sldMkLst>
        <pc:spChg chg="mod">
          <ac:chgData name="Felix Magnusson" userId="7f6194d5f7d104d3" providerId="LiveId" clId="{67130824-9AE7-46A2-A6B5-003DDDABAD2F}" dt="2024-05-15T14:14:13.565" v="185" actId="14100"/>
          <ac:spMkLst>
            <pc:docMk/>
            <pc:sldMk cId="3693507069" sldId="269"/>
            <ac:spMk id="3" creationId="{EC91C323-A0BD-A219-D7F8-E63BF2753DF1}"/>
          </ac:spMkLst>
        </pc:spChg>
        <pc:spChg chg="add del mod">
          <ac:chgData name="Felix Magnusson" userId="7f6194d5f7d104d3" providerId="LiveId" clId="{67130824-9AE7-46A2-A6B5-003DDDABAD2F}" dt="2024-05-15T14:16:28.613" v="333" actId="1076"/>
          <ac:spMkLst>
            <pc:docMk/>
            <pc:sldMk cId="3693507069" sldId="269"/>
            <ac:spMk id="4" creationId="{7540C8D2-534C-FE16-6BB0-01CA3881C740}"/>
          </ac:spMkLst>
        </pc:spChg>
        <pc:spChg chg="add mod">
          <ac:chgData name="Felix Magnusson" userId="7f6194d5f7d104d3" providerId="LiveId" clId="{67130824-9AE7-46A2-A6B5-003DDDABAD2F}" dt="2024-05-15T14:17:42.082" v="544" actId="20577"/>
          <ac:spMkLst>
            <pc:docMk/>
            <pc:sldMk cId="3693507069" sldId="269"/>
            <ac:spMk id="5" creationId="{3EEF961B-9C44-2FDA-F0A6-244B71030B9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20D5A-EA0C-4B28-8024-3BB91AE2EC38}" type="datetimeFigureOut">
              <a:rPr lang="sv-SE" smtClean="0"/>
              <a:t>2024-05-15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C6333-F8E2-4E8F-92E2-9A830367F3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486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uvud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CFB07C-1C31-31E6-E29C-F16F5957F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658427"/>
            <a:ext cx="10515600" cy="2242869"/>
          </a:xfrm>
          <a:prstGeom prst="rect">
            <a:avLst/>
          </a:prstGeom>
        </p:spPr>
        <p:txBody>
          <a:bodyPr/>
          <a:lstStyle>
            <a:lvl1pPr algn="ctr"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68B6DAA7-B17A-2424-7D35-48B3ADCFF25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34355" y="4071608"/>
            <a:ext cx="8523287" cy="939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sv-SE" dirty="0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2811585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7962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6294E9-3F9C-340E-78DB-596A84F3C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85B102-E5C7-3D5C-AECC-302CBB079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EAEB79-CD43-6B5B-52FA-2F61117919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77451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A490DE-18D3-096F-B8EF-1DA72E01E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6A38EC1-48A4-1EA4-29A5-B0C0893F10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D76360D-7F28-4D36-519D-20042A7FD2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026996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EA7D0F-3B3A-158E-4D01-F49DA6027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AF2B3F1-D8A8-5A83-9FF2-0FB2FEBF4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4008202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4056B4-498A-2D64-583F-45F2E6C94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8FDE8F-551F-A03A-7B6A-751547581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2942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tch huvud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En bild som visar text, Grafik, affisch, grafisk design&#10;&#10;Automatiskt genererad beskrivning">
            <a:extLst>
              <a:ext uri="{FF2B5EF4-FFF2-40B4-BE49-F238E27FC236}">
                <a16:creationId xmlns:a16="http://schemas.microsoft.com/office/drawing/2014/main" id="{6086CCE3-8C40-3151-9895-4471632A3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2921" y="2044443"/>
            <a:ext cx="1537719" cy="2769114"/>
          </a:xfrm>
          <a:prstGeom prst="rect">
            <a:avLst/>
          </a:prstGeom>
        </p:spPr>
      </p:pic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863D7A2A-3541-14F2-86C6-9CE62120372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38400" y="2413000"/>
            <a:ext cx="2078037" cy="203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A55CEC1D-1AFC-9A24-E9A5-557CFFB0AAB3}"/>
              </a:ext>
            </a:extLst>
          </p:cNvPr>
          <p:cNvSpPr txBox="1"/>
          <p:nvPr userDrawn="1"/>
        </p:nvSpPr>
        <p:spPr>
          <a:xfrm>
            <a:off x="5454073" y="3167390"/>
            <a:ext cx="1283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latin typeface="+mj-lt"/>
              </a:rPr>
              <a:t>vs</a:t>
            </a:r>
            <a:r>
              <a:rPr lang="sv-SE" sz="2800" dirty="0"/>
              <a:t>.</a:t>
            </a:r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16271678-9D48-27E8-8139-A8C168DCD2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0286" y="367103"/>
            <a:ext cx="10971428" cy="768968"/>
          </a:xfrm>
          <a:prstGeom prst="rect">
            <a:avLst/>
          </a:prstGeom>
        </p:spPr>
        <p:txBody>
          <a:bodyPr/>
          <a:lstStyle>
            <a:lvl1pPr algn="ctr">
              <a:defRPr sz="5400"/>
            </a:lvl1pPr>
          </a:lstStyle>
          <a:p>
            <a:r>
              <a:rPr lang="sv-SE" dirty="0"/>
              <a:t>Serie</a:t>
            </a:r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750526BB-9F41-B7A4-05B2-BE7D2F57CBB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244271"/>
            <a:ext cx="9144000" cy="41827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Spelplats, datum, tid</a:t>
            </a:r>
          </a:p>
        </p:txBody>
      </p:sp>
    </p:spTree>
    <p:extLst>
      <p:ext uri="{BB962C8B-B14F-4D97-AF65-F5344CB8AC3E}">
        <p14:creationId xmlns:p14="http://schemas.microsoft.com/office/powerpoint/2010/main" val="2727451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guppställ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9D55A1FE-DFB4-602F-93F3-BC2BCA5910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836" y="131325"/>
            <a:ext cx="4305741" cy="3223784"/>
          </a:xfrm>
          <a:prstGeom prst="rect">
            <a:avLst/>
          </a:prstGeom>
        </p:spPr>
      </p:pic>
      <p:pic>
        <p:nvPicPr>
          <p:cNvPr id="9" name="Bildobjekt 8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CD10464C-CEAC-A3AD-6DB5-C56088A5A7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423" y="3502891"/>
            <a:ext cx="4305741" cy="3223784"/>
          </a:xfrm>
          <a:prstGeom prst="rect">
            <a:avLst/>
          </a:prstGeom>
        </p:spPr>
      </p:pic>
      <p:pic>
        <p:nvPicPr>
          <p:cNvPr id="10" name="Bildobjekt 9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3F6C5953-9968-D0B9-7410-62B6C11CDA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836" y="3502891"/>
            <a:ext cx="4305741" cy="3223784"/>
          </a:xfrm>
          <a:prstGeom prst="rect">
            <a:avLst/>
          </a:prstGeom>
        </p:spPr>
      </p:pic>
      <p:pic>
        <p:nvPicPr>
          <p:cNvPr id="11" name="Bildobjekt 10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BBCA133F-DE98-A274-5F42-9E1D81FD26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425" y="150375"/>
            <a:ext cx="4305741" cy="3223784"/>
          </a:xfrm>
          <a:prstGeom prst="rect">
            <a:avLst/>
          </a:prstGeom>
        </p:spPr>
      </p:pic>
      <p:sp>
        <p:nvSpPr>
          <p:cNvPr id="26" name="Rektangel: rundade hörn 25">
            <a:extLst>
              <a:ext uri="{FF2B5EF4-FFF2-40B4-BE49-F238E27FC236}">
                <a16:creationId xmlns:a16="http://schemas.microsoft.com/office/drawing/2014/main" id="{C33F234B-5699-3589-5A9B-C4C126764E7D}"/>
              </a:ext>
            </a:extLst>
          </p:cNvPr>
          <p:cNvSpPr/>
          <p:nvPr userDrawn="1"/>
        </p:nvSpPr>
        <p:spPr>
          <a:xfrm>
            <a:off x="7933240" y="5604310"/>
            <a:ext cx="1958109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7" name="Rektangel: rundade hörn 26">
            <a:extLst>
              <a:ext uri="{FF2B5EF4-FFF2-40B4-BE49-F238E27FC236}">
                <a16:creationId xmlns:a16="http://schemas.microsoft.com/office/drawing/2014/main" id="{D48330DA-FEA6-A2F9-FF60-112AF2FAFBE1}"/>
              </a:ext>
            </a:extLst>
          </p:cNvPr>
          <p:cNvSpPr/>
          <p:nvPr userDrawn="1"/>
        </p:nvSpPr>
        <p:spPr>
          <a:xfrm>
            <a:off x="7981932" y="511478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30" name="Rektangel: rundade hörn 29">
            <a:extLst>
              <a:ext uri="{FF2B5EF4-FFF2-40B4-BE49-F238E27FC236}">
                <a16:creationId xmlns:a16="http://schemas.microsoft.com/office/drawing/2014/main" id="{C335DEAE-1DE5-1F33-0A20-3E3F73E88FD0}"/>
              </a:ext>
            </a:extLst>
          </p:cNvPr>
          <p:cNvSpPr/>
          <p:nvPr userDrawn="1"/>
        </p:nvSpPr>
        <p:spPr>
          <a:xfrm>
            <a:off x="7981929" y="3673762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1" name="Rektangel: rundade hörn 30">
            <a:extLst>
              <a:ext uri="{FF2B5EF4-FFF2-40B4-BE49-F238E27FC236}">
                <a16:creationId xmlns:a16="http://schemas.microsoft.com/office/drawing/2014/main" id="{9E6D0E1B-6C86-0B1E-D1D2-9AB20891B207}"/>
              </a:ext>
            </a:extLst>
          </p:cNvPr>
          <p:cNvSpPr/>
          <p:nvPr userDrawn="1"/>
        </p:nvSpPr>
        <p:spPr>
          <a:xfrm>
            <a:off x="7981932" y="439792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2" name="Rektangel: rundade hörn 31">
            <a:extLst>
              <a:ext uri="{FF2B5EF4-FFF2-40B4-BE49-F238E27FC236}">
                <a16:creationId xmlns:a16="http://schemas.microsoft.com/office/drawing/2014/main" id="{67E66F18-E26E-0EB1-DBFA-A8F1EE9C4C0D}"/>
              </a:ext>
            </a:extLst>
          </p:cNvPr>
          <p:cNvSpPr/>
          <p:nvPr userDrawn="1"/>
        </p:nvSpPr>
        <p:spPr>
          <a:xfrm>
            <a:off x="2300649" y="2240037"/>
            <a:ext cx="1958109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3" name="Rektangel: rundade hörn 32">
            <a:extLst>
              <a:ext uri="{FF2B5EF4-FFF2-40B4-BE49-F238E27FC236}">
                <a16:creationId xmlns:a16="http://schemas.microsoft.com/office/drawing/2014/main" id="{D6CE2223-9590-FC26-56DF-09DCEA3EC8DA}"/>
              </a:ext>
            </a:extLst>
          </p:cNvPr>
          <p:cNvSpPr/>
          <p:nvPr userDrawn="1"/>
        </p:nvSpPr>
        <p:spPr>
          <a:xfrm>
            <a:off x="1321597" y="175051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4" name="Rektangel: rundade hörn 33">
            <a:extLst>
              <a:ext uri="{FF2B5EF4-FFF2-40B4-BE49-F238E27FC236}">
                <a16:creationId xmlns:a16="http://schemas.microsoft.com/office/drawing/2014/main" id="{F2EE9A70-EC8F-8B57-6CCF-AA0A33449A10}"/>
              </a:ext>
            </a:extLst>
          </p:cNvPr>
          <p:cNvSpPr/>
          <p:nvPr userDrawn="1"/>
        </p:nvSpPr>
        <p:spPr>
          <a:xfrm>
            <a:off x="3377087" y="175051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5" name="Rektangel: rundade hörn 34">
            <a:extLst>
              <a:ext uri="{FF2B5EF4-FFF2-40B4-BE49-F238E27FC236}">
                <a16:creationId xmlns:a16="http://schemas.microsoft.com/office/drawing/2014/main" id="{1142B3E7-3216-C0B3-EBD5-6D56828D0F81}"/>
              </a:ext>
            </a:extLst>
          </p:cNvPr>
          <p:cNvSpPr/>
          <p:nvPr userDrawn="1"/>
        </p:nvSpPr>
        <p:spPr>
          <a:xfrm>
            <a:off x="3377086" y="30949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6" name="Rektangel: rundade hörn 35">
            <a:extLst>
              <a:ext uri="{FF2B5EF4-FFF2-40B4-BE49-F238E27FC236}">
                <a16:creationId xmlns:a16="http://schemas.microsoft.com/office/drawing/2014/main" id="{4D6E4427-65B7-922D-F9D0-0D5D7FE4FDF2}"/>
              </a:ext>
            </a:extLst>
          </p:cNvPr>
          <p:cNvSpPr/>
          <p:nvPr userDrawn="1"/>
        </p:nvSpPr>
        <p:spPr>
          <a:xfrm>
            <a:off x="1321597" y="316784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7" name="Rektangel: rundade hörn 36">
            <a:extLst>
              <a:ext uri="{FF2B5EF4-FFF2-40B4-BE49-F238E27FC236}">
                <a16:creationId xmlns:a16="http://schemas.microsoft.com/office/drawing/2014/main" id="{267B57AC-0A75-67FE-4FD3-5E22EFDD6A17}"/>
              </a:ext>
            </a:extLst>
          </p:cNvPr>
          <p:cNvSpPr/>
          <p:nvPr userDrawn="1"/>
        </p:nvSpPr>
        <p:spPr>
          <a:xfrm>
            <a:off x="2349341" y="1033647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8" name="Platshållare för text 47">
            <a:extLst>
              <a:ext uri="{FF2B5EF4-FFF2-40B4-BE49-F238E27FC236}">
                <a16:creationId xmlns:a16="http://schemas.microsoft.com/office/drawing/2014/main" id="{25C16074-E532-2364-43D1-9C2A965EAB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00289" y="2239963"/>
            <a:ext cx="1958110" cy="3492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Målvakt</a:t>
            </a:r>
          </a:p>
        </p:txBody>
      </p:sp>
      <p:sp>
        <p:nvSpPr>
          <p:cNvPr id="50" name="Platshållare för text 47">
            <a:extLst>
              <a:ext uri="{FF2B5EF4-FFF2-40B4-BE49-F238E27FC236}">
                <a16:creationId xmlns:a16="http://schemas.microsoft.com/office/drawing/2014/main" id="{E7E9B3DA-1039-B6C0-A5E3-C5C39A51B2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20728" y="1750510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53" name="Platshållare för text 47">
            <a:extLst>
              <a:ext uri="{FF2B5EF4-FFF2-40B4-BE49-F238E27FC236}">
                <a16:creationId xmlns:a16="http://schemas.microsoft.com/office/drawing/2014/main" id="{ABEB1549-50B2-9C8E-FC6B-BC1652A4A78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75347" y="1750509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54" name="Platshållare för text 47">
            <a:extLst>
              <a:ext uri="{FF2B5EF4-FFF2-40B4-BE49-F238E27FC236}">
                <a16:creationId xmlns:a16="http://schemas.microsoft.com/office/drawing/2014/main" id="{C17BDC0A-793D-C087-B492-D45BD57EA79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48980" y="1033720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Center</a:t>
            </a:r>
          </a:p>
        </p:txBody>
      </p:sp>
      <p:sp>
        <p:nvSpPr>
          <p:cNvPr id="55" name="Platshållare för text 47">
            <a:extLst>
              <a:ext uri="{FF2B5EF4-FFF2-40B4-BE49-F238E27FC236}">
                <a16:creationId xmlns:a16="http://schemas.microsoft.com/office/drawing/2014/main" id="{0775A8F0-C36C-3B8C-F42F-FBB8D815ECA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75347" y="309204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56" name="Platshållare för text 47">
            <a:extLst>
              <a:ext uri="{FF2B5EF4-FFF2-40B4-BE49-F238E27FC236}">
                <a16:creationId xmlns:a16="http://schemas.microsoft.com/office/drawing/2014/main" id="{3B5E33F3-51EE-4035-5E30-2D8A79289B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18117" y="315989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63" name="Rektangel: rundade hörn 62">
            <a:extLst>
              <a:ext uri="{FF2B5EF4-FFF2-40B4-BE49-F238E27FC236}">
                <a16:creationId xmlns:a16="http://schemas.microsoft.com/office/drawing/2014/main" id="{D8AF6E55-D71B-6803-19E8-9846D8E0D084}"/>
              </a:ext>
            </a:extLst>
          </p:cNvPr>
          <p:cNvSpPr/>
          <p:nvPr userDrawn="1"/>
        </p:nvSpPr>
        <p:spPr>
          <a:xfrm>
            <a:off x="6954186" y="1779496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4" name="Rektangel: rundade hörn 63">
            <a:extLst>
              <a:ext uri="{FF2B5EF4-FFF2-40B4-BE49-F238E27FC236}">
                <a16:creationId xmlns:a16="http://schemas.microsoft.com/office/drawing/2014/main" id="{CFE85299-429F-65F4-4323-D078E033A634}"/>
              </a:ext>
            </a:extLst>
          </p:cNvPr>
          <p:cNvSpPr/>
          <p:nvPr userDrawn="1"/>
        </p:nvSpPr>
        <p:spPr>
          <a:xfrm>
            <a:off x="9009676" y="1779496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5" name="Rektangel: rundade hörn 64">
            <a:extLst>
              <a:ext uri="{FF2B5EF4-FFF2-40B4-BE49-F238E27FC236}">
                <a16:creationId xmlns:a16="http://schemas.microsoft.com/office/drawing/2014/main" id="{7439D84B-5FA3-BE75-EB42-575FAA1FA8FC}"/>
              </a:ext>
            </a:extLst>
          </p:cNvPr>
          <p:cNvSpPr/>
          <p:nvPr userDrawn="1"/>
        </p:nvSpPr>
        <p:spPr>
          <a:xfrm>
            <a:off x="9009675" y="338476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6" name="Rektangel: rundade hörn 65">
            <a:extLst>
              <a:ext uri="{FF2B5EF4-FFF2-40B4-BE49-F238E27FC236}">
                <a16:creationId xmlns:a16="http://schemas.microsoft.com/office/drawing/2014/main" id="{4BF69130-2E5F-440C-D262-B3D9E480A3F6}"/>
              </a:ext>
            </a:extLst>
          </p:cNvPr>
          <p:cNvSpPr/>
          <p:nvPr userDrawn="1"/>
        </p:nvSpPr>
        <p:spPr>
          <a:xfrm>
            <a:off x="6954186" y="34577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7" name="Rektangel: rundade hörn 66">
            <a:extLst>
              <a:ext uri="{FF2B5EF4-FFF2-40B4-BE49-F238E27FC236}">
                <a16:creationId xmlns:a16="http://schemas.microsoft.com/office/drawing/2014/main" id="{A304049C-9A5E-60BC-5B21-1DAFEFD4B75A}"/>
              </a:ext>
            </a:extLst>
          </p:cNvPr>
          <p:cNvSpPr/>
          <p:nvPr userDrawn="1"/>
        </p:nvSpPr>
        <p:spPr>
          <a:xfrm>
            <a:off x="7981930" y="106263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9" name="Platshållare för text 47">
            <a:extLst>
              <a:ext uri="{FF2B5EF4-FFF2-40B4-BE49-F238E27FC236}">
                <a16:creationId xmlns:a16="http://schemas.microsoft.com/office/drawing/2014/main" id="{DD1C9A00-6453-1D0D-FA15-8E0E757A83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53317" y="1779496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70" name="Platshållare för text 47">
            <a:extLst>
              <a:ext uri="{FF2B5EF4-FFF2-40B4-BE49-F238E27FC236}">
                <a16:creationId xmlns:a16="http://schemas.microsoft.com/office/drawing/2014/main" id="{F97D017A-1C7F-1152-C76C-11EC10EA21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07936" y="1779495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71" name="Platshållare för text 47">
            <a:extLst>
              <a:ext uri="{FF2B5EF4-FFF2-40B4-BE49-F238E27FC236}">
                <a16:creationId xmlns:a16="http://schemas.microsoft.com/office/drawing/2014/main" id="{22E6D8AA-2491-B708-95DA-B5B5D85D28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81569" y="1062706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Center</a:t>
            </a:r>
          </a:p>
        </p:txBody>
      </p:sp>
      <p:sp>
        <p:nvSpPr>
          <p:cNvPr id="72" name="Platshållare för text 47">
            <a:extLst>
              <a:ext uri="{FF2B5EF4-FFF2-40B4-BE49-F238E27FC236}">
                <a16:creationId xmlns:a16="http://schemas.microsoft.com/office/drawing/2014/main" id="{8553A452-2205-9563-CB15-4F37F18F5DF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007936" y="338190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73" name="Platshållare för text 47">
            <a:extLst>
              <a:ext uri="{FF2B5EF4-FFF2-40B4-BE49-F238E27FC236}">
                <a16:creationId xmlns:a16="http://schemas.microsoft.com/office/drawing/2014/main" id="{0694590C-68EC-C6D2-DCBB-812FCA31624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950706" y="344975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74" name="Rektangel: rundade hörn 73">
            <a:extLst>
              <a:ext uri="{FF2B5EF4-FFF2-40B4-BE49-F238E27FC236}">
                <a16:creationId xmlns:a16="http://schemas.microsoft.com/office/drawing/2014/main" id="{BF023F15-9F31-5DC0-1D33-11523843C4E7}"/>
              </a:ext>
            </a:extLst>
          </p:cNvPr>
          <p:cNvSpPr/>
          <p:nvPr userDrawn="1"/>
        </p:nvSpPr>
        <p:spPr>
          <a:xfrm>
            <a:off x="1318117" y="511478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5" name="Rektangel: rundade hörn 74">
            <a:extLst>
              <a:ext uri="{FF2B5EF4-FFF2-40B4-BE49-F238E27FC236}">
                <a16:creationId xmlns:a16="http://schemas.microsoft.com/office/drawing/2014/main" id="{B6915994-B4A6-BB26-56ED-AE09F72B0D67}"/>
              </a:ext>
            </a:extLst>
          </p:cNvPr>
          <p:cNvSpPr/>
          <p:nvPr userDrawn="1"/>
        </p:nvSpPr>
        <p:spPr>
          <a:xfrm>
            <a:off x="3373607" y="511478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6" name="Rektangel: rundade hörn 75">
            <a:extLst>
              <a:ext uri="{FF2B5EF4-FFF2-40B4-BE49-F238E27FC236}">
                <a16:creationId xmlns:a16="http://schemas.microsoft.com/office/drawing/2014/main" id="{5DD6D4C0-8D0F-8663-33EC-8D44BCAEEA59}"/>
              </a:ext>
            </a:extLst>
          </p:cNvPr>
          <p:cNvSpPr/>
          <p:nvPr userDrawn="1"/>
        </p:nvSpPr>
        <p:spPr>
          <a:xfrm>
            <a:off x="3373606" y="367376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7" name="Rektangel: rundade hörn 76">
            <a:extLst>
              <a:ext uri="{FF2B5EF4-FFF2-40B4-BE49-F238E27FC236}">
                <a16:creationId xmlns:a16="http://schemas.microsoft.com/office/drawing/2014/main" id="{7A197260-B536-AE61-38E7-29B09269A6AA}"/>
              </a:ext>
            </a:extLst>
          </p:cNvPr>
          <p:cNvSpPr/>
          <p:nvPr userDrawn="1"/>
        </p:nvSpPr>
        <p:spPr>
          <a:xfrm>
            <a:off x="1318117" y="3681057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8" name="Rektangel: rundade hörn 77">
            <a:extLst>
              <a:ext uri="{FF2B5EF4-FFF2-40B4-BE49-F238E27FC236}">
                <a16:creationId xmlns:a16="http://schemas.microsoft.com/office/drawing/2014/main" id="{10EAF0EF-4AE3-F839-7905-C17E5E1668B8}"/>
              </a:ext>
            </a:extLst>
          </p:cNvPr>
          <p:cNvSpPr/>
          <p:nvPr userDrawn="1"/>
        </p:nvSpPr>
        <p:spPr>
          <a:xfrm>
            <a:off x="2345861" y="439792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9" name="Platshållare för text 47">
            <a:extLst>
              <a:ext uri="{FF2B5EF4-FFF2-40B4-BE49-F238E27FC236}">
                <a16:creationId xmlns:a16="http://schemas.microsoft.com/office/drawing/2014/main" id="{091AF41C-326F-6429-839F-D60565D49B3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17248" y="5114783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80" name="Platshållare för text 47">
            <a:extLst>
              <a:ext uri="{FF2B5EF4-FFF2-40B4-BE49-F238E27FC236}">
                <a16:creationId xmlns:a16="http://schemas.microsoft.com/office/drawing/2014/main" id="{9C048009-D73D-47E5-C6FD-9E20156D0E9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71867" y="5114782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81" name="Platshållare för text 47">
            <a:extLst>
              <a:ext uri="{FF2B5EF4-FFF2-40B4-BE49-F238E27FC236}">
                <a16:creationId xmlns:a16="http://schemas.microsoft.com/office/drawing/2014/main" id="{3465B5F2-0B4B-2333-BB4C-3BC0592D822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45500" y="4397993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Center</a:t>
            </a:r>
          </a:p>
        </p:txBody>
      </p:sp>
      <p:sp>
        <p:nvSpPr>
          <p:cNvPr id="82" name="Platshållare för text 47">
            <a:extLst>
              <a:ext uri="{FF2B5EF4-FFF2-40B4-BE49-F238E27FC236}">
                <a16:creationId xmlns:a16="http://schemas.microsoft.com/office/drawing/2014/main" id="{99A4AE5A-EA65-2A06-8592-FDEA0686EE6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71867" y="3673477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83" name="Platshållare för text 47">
            <a:extLst>
              <a:ext uri="{FF2B5EF4-FFF2-40B4-BE49-F238E27FC236}">
                <a16:creationId xmlns:a16="http://schemas.microsoft.com/office/drawing/2014/main" id="{EDA64DED-CCD6-D805-6F16-9A0A36873A6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314637" y="3680262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85" name="Platshållare för text 47">
            <a:extLst>
              <a:ext uri="{FF2B5EF4-FFF2-40B4-BE49-F238E27FC236}">
                <a16:creationId xmlns:a16="http://schemas.microsoft.com/office/drawing/2014/main" id="{2F5EFFA0-F366-271F-DE42-BFD5306A76C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81569" y="3680261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86" name="Platshållare för text 47">
            <a:extLst>
              <a:ext uri="{FF2B5EF4-FFF2-40B4-BE49-F238E27FC236}">
                <a16:creationId xmlns:a16="http://schemas.microsoft.com/office/drawing/2014/main" id="{4027CE90-5D5B-F59E-BBDD-21D1CDC8AD1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981569" y="4393981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88" name="Platshållare för text 47">
            <a:extLst>
              <a:ext uri="{FF2B5EF4-FFF2-40B4-BE49-F238E27FC236}">
                <a16:creationId xmlns:a16="http://schemas.microsoft.com/office/drawing/2014/main" id="{DAA5027A-47C6-0B2F-ADB3-2FB5CA80C1F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981569" y="5107701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89" name="Platshållare för text 47">
            <a:extLst>
              <a:ext uri="{FF2B5EF4-FFF2-40B4-BE49-F238E27FC236}">
                <a16:creationId xmlns:a16="http://schemas.microsoft.com/office/drawing/2014/main" id="{71BE54E2-ED90-F31C-FFF1-BED1F899C36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32877" y="5609397"/>
            <a:ext cx="1958110" cy="3492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Målvakt</a:t>
            </a:r>
          </a:p>
        </p:txBody>
      </p:sp>
      <p:sp>
        <p:nvSpPr>
          <p:cNvPr id="92" name="textruta 91">
            <a:extLst>
              <a:ext uri="{FF2B5EF4-FFF2-40B4-BE49-F238E27FC236}">
                <a16:creationId xmlns:a16="http://schemas.microsoft.com/office/drawing/2014/main" id="{BF81351E-28AA-5C7F-46AF-1125744801EB}"/>
              </a:ext>
            </a:extLst>
          </p:cNvPr>
          <p:cNvSpPr txBox="1"/>
          <p:nvPr userDrawn="1"/>
        </p:nvSpPr>
        <p:spPr>
          <a:xfrm>
            <a:off x="228365" y="150376"/>
            <a:ext cx="800219" cy="320473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sv-SE" sz="4000" dirty="0">
                <a:latin typeface="+mj-lt"/>
              </a:rPr>
              <a:t>1:a </a:t>
            </a:r>
            <a:r>
              <a:rPr lang="sv-SE" sz="4000" dirty="0" err="1">
                <a:latin typeface="+mj-lt"/>
              </a:rPr>
              <a:t>line</a:t>
            </a:r>
            <a:endParaRPr lang="sv-SE" sz="4000" dirty="0">
              <a:latin typeface="+mj-lt"/>
            </a:endParaRPr>
          </a:p>
        </p:txBody>
      </p:sp>
      <p:sp>
        <p:nvSpPr>
          <p:cNvPr id="93" name="textruta 92">
            <a:extLst>
              <a:ext uri="{FF2B5EF4-FFF2-40B4-BE49-F238E27FC236}">
                <a16:creationId xmlns:a16="http://schemas.microsoft.com/office/drawing/2014/main" id="{0C713474-DFA2-54BA-B6BF-0294DC57F9D3}"/>
              </a:ext>
            </a:extLst>
          </p:cNvPr>
          <p:cNvSpPr txBox="1"/>
          <p:nvPr userDrawn="1"/>
        </p:nvSpPr>
        <p:spPr>
          <a:xfrm>
            <a:off x="228364" y="3502891"/>
            <a:ext cx="800219" cy="3204733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sv-SE" sz="4000" dirty="0">
                <a:latin typeface="+mj-lt"/>
              </a:rPr>
              <a:t>3:e </a:t>
            </a:r>
            <a:r>
              <a:rPr lang="sv-SE" sz="4000" dirty="0" err="1">
                <a:latin typeface="+mj-lt"/>
              </a:rPr>
              <a:t>line</a:t>
            </a:r>
            <a:endParaRPr lang="sv-SE" sz="4000" dirty="0">
              <a:latin typeface="+mj-lt"/>
            </a:endParaRPr>
          </a:p>
        </p:txBody>
      </p:sp>
      <p:sp>
        <p:nvSpPr>
          <p:cNvPr id="96" name="textruta 95">
            <a:extLst>
              <a:ext uri="{FF2B5EF4-FFF2-40B4-BE49-F238E27FC236}">
                <a16:creationId xmlns:a16="http://schemas.microsoft.com/office/drawing/2014/main" id="{E83A28C2-B179-C19F-F3CE-D29E5C98BCE1}"/>
              </a:ext>
            </a:extLst>
          </p:cNvPr>
          <p:cNvSpPr txBox="1"/>
          <p:nvPr userDrawn="1"/>
        </p:nvSpPr>
        <p:spPr>
          <a:xfrm>
            <a:off x="11163416" y="131325"/>
            <a:ext cx="800219" cy="320473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sv-SE" sz="4000" dirty="0">
                <a:latin typeface="+mj-lt"/>
              </a:rPr>
              <a:t>2:a </a:t>
            </a:r>
            <a:r>
              <a:rPr lang="sv-SE" sz="4000" dirty="0" err="1">
                <a:latin typeface="+mj-lt"/>
              </a:rPr>
              <a:t>line</a:t>
            </a:r>
            <a:endParaRPr lang="sv-SE" sz="4000" dirty="0">
              <a:latin typeface="+mj-lt"/>
            </a:endParaRPr>
          </a:p>
        </p:txBody>
      </p:sp>
      <p:sp>
        <p:nvSpPr>
          <p:cNvPr id="97" name="textruta 96">
            <a:extLst>
              <a:ext uri="{FF2B5EF4-FFF2-40B4-BE49-F238E27FC236}">
                <a16:creationId xmlns:a16="http://schemas.microsoft.com/office/drawing/2014/main" id="{947B6CC7-BD46-AFE7-92AF-4A7988690A9A}"/>
              </a:ext>
            </a:extLst>
          </p:cNvPr>
          <p:cNvSpPr txBox="1"/>
          <p:nvPr userDrawn="1"/>
        </p:nvSpPr>
        <p:spPr>
          <a:xfrm>
            <a:off x="11163415" y="3483840"/>
            <a:ext cx="800219" cy="3204733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sv-SE" sz="4000" dirty="0">
                <a:latin typeface="+mj-lt"/>
              </a:rPr>
              <a:t>sidan</a:t>
            </a:r>
          </a:p>
        </p:txBody>
      </p:sp>
    </p:spTree>
    <p:extLst>
      <p:ext uri="{BB962C8B-B14F-4D97-AF65-F5344CB8AC3E}">
        <p14:creationId xmlns:p14="http://schemas.microsoft.com/office/powerpoint/2010/main" val="1349007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werp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6FE72238-0BE0-2B5D-4881-A002B44F7E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85130" y="1070550"/>
            <a:ext cx="6299972" cy="4716900"/>
          </a:xfrm>
          <a:prstGeom prst="rect">
            <a:avLst/>
          </a:prstGeom>
          <a:noFill/>
        </p:spPr>
      </p:pic>
      <p:pic>
        <p:nvPicPr>
          <p:cNvPr id="16" name="Bildobjekt 15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4A83664A-584D-587F-095F-92F2F4C91B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7790" y="2563667"/>
            <a:ext cx="4305741" cy="3223784"/>
          </a:xfrm>
          <a:prstGeom prst="rect">
            <a:avLst/>
          </a:prstGeom>
        </p:spPr>
      </p:pic>
      <p:sp>
        <p:nvSpPr>
          <p:cNvPr id="17" name="Rektangel: rundade hörn 16">
            <a:extLst>
              <a:ext uri="{FF2B5EF4-FFF2-40B4-BE49-F238E27FC236}">
                <a16:creationId xmlns:a16="http://schemas.microsoft.com/office/drawing/2014/main" id="{7782BFFC-1D1F-A714-38B7-EF3B00C06DCE}"/>
              </a:ext>
            </a:extLst>
          </p:cNvPr>
          <p:cNvSpPr/>
          <p:nvPr userDrawn="1"/>
        </p:nvSpPr>
        <p:spPr>
          <a:xfrm>
            <a:off x="7182551" y="4192788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8" name="Rektangel: rundade hörn 17">
            <a:extLst>
              <a:ext uri="{FF2B5EF4-FFF2-40B4-BE49-F238E27FC236}">
                <a16:creationId xmlns:a16="http://schemas.microsoft.com/office/drawing/2014/main" id="{3C3116C1-3687-56C7-F392-18C63FFBC642}"/>
              </a:ext>
            </a:extLst>
          </p:cNvPr>
          <p:cNvSpPr/>
          <p:nvPr userDrawn="1"/>
        </p:nvSpPr>
        <p:spPr>
          <a:xfrm>
            <a:off x="9238041" y="4192788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9" name="Rektangel: rundade hörn 18">
            <a:extLst>
              <a:ext uri="{FF2B5EF4-FFF2-40B4-BE49-F238E27FC236}">
                <a16:creationId xmlns:a16="http://schemas.microsoft.com/office/drawing/2014/main" id="{817E03EC-B20E-124A-23C0-4C72C006ADC9}"/>
              </a:ext>
            </a:extLst>
          </p:cNvPr>
          <p:cNvSpPr/>
          <p:nvPr userDrawn="1"/>
        </p:nvSpPr>
        <p:spPr>
          <a:xfrm>
            <a:off x="9238040" y="2751768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0" name="Rektangel: rundade hörn 19">
            <a:extLst>
              <a:ext uri="{FF2B5EF4-FFF2-40B4-BE49-F238E27FC236}">
                <a16:creationId xmlns:a16="http://schemas.microsoft.com/office/drawing/2014/main" id="{FCD294CA-BAFF-0D4C-6C97-DC3B0622C4E0}"/>
              </a:ext>
            </a:extLst>
          </p:cNvPr>
          <p:cNvSpPr/>
          <p:nvPr userDrawn="1"/>
        </p:nvSpPr>
        <p:spPr>
          <a:xfrm>
            <a:off x="7182551" y="2759062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1" name="Rektangel: rundade hörn 20">
            <a:extLst>
              <a:ext uri="{FF2B5EF4-FFF2-40B4-BE49-F238E27FC236}">
                <a16:creationId xmlns:a16="http://schemas.microsoft.com/office/drawing/2014/main" id="{2982BCA7-BEF3-9636-B2C2-14EAC7597BC8}"/>
              </a:ext>
            </a:extLst>
          </p:cNvPr>
          <p:cNvSpPr/>
          <p:nvPr userDrawn="1"/>
        </p:nvSpPr>
        <p:spPr>
          <a:xfrm>
            <a:off x="8210295" y="3475925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2" name="Platshållare för text 47">
            <a:extLst>
              <a:ext uri="{FF2B5EF4-FFF2-40B4-BE49-F238E27FC236}">
                <a16:creationId xmlns:a16="http://schemas.microsoft.com/office/drawing/2014/main" id="{03602E26-7B9B-E5A8-7549-F8D44C626E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181682" y="4192788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23" name="Platshållare för text 47">
            <a:extLst>
              <a:ext uri="{FF2B5EF4-FFF2-40B4-BE49-F238E27FC236}">
                <a16:creationId xmlns:a16="http://schemas.microsoft.com/office/drawing/2014/main" id="{0BE5FB9C-5838-F4FA-DDB6-CE09358835B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236301" y="4192787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24" name="Platshållare för text 47">
            <a:extLst>
              <a:ext uri="{FF2B5EF4-FFF2-40B4-BE49-F238E27FC236}">
                <a16:creationId xmlns:a16="http://schemas.microsoft.com/office/drawing/2014/main" id="{B99C409E-9F84-1680-111C-13231891A08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209934" y="3475998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Center</a:t>
            </a:r>
          </a:p>
        </p:txBody>
      </p:sp>
      <p:sp>
        <p:nvSpPr>
          <p:cNvPr id="25" name="Platshållare för text 47">
            <a:extLst>
              <a:ext uri="{FF2B5EF4-FFF2-40B4-BE49-F238E27FC236}">
                <a16:creationId xmlns:a16="http://schemas.microsoft.com/office/drawing/2014/main" id="{3660BD89-23D0-3DF8-FEB6-D834B48659E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236301" y="2751482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26" name="Platshållare för text 47">
            <a:extLst>
              <a:ext uri="{FF2B5EF4-FFF2-40B4-BE49-F238E27FC236}">
                <a16:creationId xmlns:a16="http://schemas.microsoft.com/office/drawing/2014/main" id="{D372DDE3-3CC0-75F0-3154-B9DFD9F1937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79071" y="2758267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EAA8D3B2-A1CD-AFB4-D690-DF8E09737B9F}"/>
              </a:ext>
            </a:extLst>
          </p:cNvPr>
          <p:cNvSpPr txBox="1"/>
          <p:nvPr userDrawn="1"/>
        </p:nvSpPr>
        <p:spPr>
          <a:xfrm>
            <a:off x="285129" y="276225"/>
            <a:ext cx="62999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dirty="0">
                <a:latin typeface="+mj-lt"/>
              </a:rPr>
              <a:t>powerplay</a:t>
            </a:r>
          </a:p>
        </p:txBody>
      </p:sp>
      <p:sp>
        <p:nvSpPr>
          <p:cNvPr id="43" name="Rektangel: rundade hörn 42">
            <a:extLst>
              <a:ext uri="{FF2B5EF4-FFF2-40B4-BE49-F238E27FC236}">
                <a16:creationId xmlns:a16="http://schemas.microsoft.com/office/drawing/2014/main" id="{342D98F2-7B45-AE71-B29E-FA67BB04D372}"/>
              </a:ext>
            </a:extLst>
          </p:cNvPr>
          <p:cNvSpPr/>
          <p:nvPr userDrawn="1"/>
        </p:nvSpPr>
        <p:spPr>
          <a:xfrm>
            <a:off x="446644" y="3314625"/>
            <a:ext cx="2616919" cy="52232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4" name="Rektangel: rundade hörn 43">
            <a:extLst>
              <a:ext uri="{FF2B5EF4-FFF2-40B4-BE49-F238E27FC236}">
                <a16:creationId xmlns:a16="http://schemas.microsoft.com/office/drawing/2014/main" id="{E7F94390-0121-93FC-9957-A547B24898F7}"/>
              </a:ext>
            </a:extLst>
          </p:cNvPr>
          <p:cNvSpPr/>
          <p:nvPr userDrawn="1"/>
        </p:nvSpPr>
        <p:spPr>
          <a:xfrm>
            <a:off x="3670052" y="3314626"/>
            <a:ext cx="2616919" cy="52232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5" name="Rektangel: rundade hörn 44">
            <a:extLst>
              <a:ext uri="{FF2B5EF4-FFF2-40B4-BE49-F238E27FC236}">
                <a16:creationId xmlns:a16="http://schemas.microsoft.com/office/drawing/2014/main" id="{824D79CB-B9BC-C5F4-131E-37CAB0554AD5}"/>
              </a:ext>
            </a:extLst>
          </p:cNvPr>
          <p:cNvSpPr/>
          <p:nvPr userDrawn="1"/>
        </p:nvSpPr>
        <p:spPr>
          <a:xfrm>
            <a:off x="3671791" y="1226569"/>
            <a:ext cx="2616919" cy="52232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6" name="Rektangel: rundade hörn 45">
            <a:extLst>
              <a:ext uri="{FF2B5EF4-FFF2-40B4-BE49-F238E27FC236}">
                <a16:creationId xmlns:a16="http://schemas.microsoft.com/office/drawing/2014/main" id="{09B1BEC0-EC46-C1BE-2940-FFC3C1A0640F}"/>
              </a:ext>
            </a:extLst>
          </p:cNvPr>
          <p:cNvSpPr/>
          <p:nvPr userDrawn="1"/>
        </p:nvSpPr>
        <p:spPr>
          <a:xfrm>
            <a:off x="450124" y="1227364"/>
            <a:ext cx="2616919" cy="52232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7" name="Rektangel: rundade hörn 46">
            <a:extLst>
              <a:ext uri="{FF2B5EF4-FFF2-40B4-BE49-F238E27FC236}">
                <a16:creationId xmlns:a16="http://schemas.microsoft.com/office/drawing/2014/main" id="{73F1EA92-0220-9F1F-489B-9F4E9EB71AB0}"/>
              </a:ext>
            </a:extLst>
          </p:cNvPr>
          <p:cNvSpPr/>
          <p:nvPr userDrawn="1"/>
        </p:nvSpPr>
        <p:spPr>
          <a:xfrm>
            <a:off x="2120618" y="2302504"/>
            <a:ext cx="2616919" cy="52232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8" name="Platshållare för text 47">
            <a:extLst>
              <a:ext uri="{FF2B5EF4-FFF2-40B4-BE49-F238E27FC236}">
                <a16:creationId xmlns:a16="http://schemas.microsoft.com/office/drawing/2014/main" id="{B96B47AE-6D95-D0BC-9264-F7DAB601D12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45775" y="3314625"/>
            <a:ext cx="2616919" cy="5222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49" name="Platshållare för text 47">
            <a:extLst>
              <a:ext uri="{FF2B5EF4-FFF2-40B4-BE49-F238E27FC236}">
                <a16:creationId xmlns:a16="http://schemas.microsoft.com/office/drawing/2014/main" id="{13331B42-CE3E-F0CA-44E0-92E8A8EACD9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668312" y="3314625"/>
            <a:ext cx="2616919" cy="5222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50" name="Platshållare för text 47">
            <a:extLst>
              <a:ext uri="{FF2B5EF4-FFF2-40B4-BE49-F238E27FC236}">
                <a16:creationId xmlns:a16="http://schemas.microsoft.com/office/drawing/2014/main" id="{2F345AA3-B9DF-C705-517A-CF6646D786F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120257" y="2302577"/>
            <a:ext cx="2616919" cy="5222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51" name="Platshållare för text 47">
            <a:extLst>
              <a:ext uri="{FF2B5EF4-FFF2-40B4-BE49-F238E27FC236}">
                <a16:creationId xmlns:a16="http://schemas.microsoft.com/office/drawing/2014/main" id="{E0421947-E1FD-4377-D403-A5166CBA1C9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670052" y="1226283"/>
            <a:ext cx="2616919" cy="5222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52" name="Platshållare för text 47">
            <a:extLst>
              <a:ext uri="{FF2B5EF4-FFF2-40B4-BE49-F238E27FC236}">
                <a16:creationId xmlns:a16="http://schemas.microsoft.com/office/drawing/2014/main" id="{02C5CACC-7066-5D98-AE34-4BBC7C5FA1C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46644" y="1226569"/>
            <a:ext cx="2616919" cy="5222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53" name="textruta 52">
            <a:extLst>
              <a:ext uri="{FF2B5EF4-FFF2-40B4-BE49-F238E27FC236}">
                <a16:creationId xmlns:a16="http://schemas.microsoft.com/office/drawing/2014/main" id="{EBA3C668-8F35-78A6-C0F5-A802A13559D3}"/>
              </a:ext>
            </a:extLst>
          </p:cNvPr>
          <p:cNvSpPr txBox="1"/>
          <p:nvPr userDrawn="1"/>
        </p:nvSpPr>
        <p:spPr>
          <a:xfrm>
            <a:off x="6987790" y="1744390"/>
            <a:ext cx="43057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dirty="0">
                <a:latin typeface="+mj-lt"/>
              </a:rPr>
              <a:t>efter</a:t>
            </a:r>
          </a:p>
        </p:txBody>
      </p:sp>
    </p:spTree>
    <p:extLst>
      <p:ext uri="{BB962C8B-B14F-4D97-AF65-F5344CB8AC3E}">
        <p14:creationId xmlns:p14="http://schemas.microsoft.com/office/powerpoint/2010/main" val="3956824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p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9D55A1FE-DFB4-602F-93F3-BC2BCA5910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836" y="131325"/>
            <a:ext cx="4305741" cy="3223784"/>
          </a:xfrm>
          <a:prstGeom prst="rect">
            <a:avLst/>
          </a:prstGeom>
        </p:spPr>
      </p:pic>
      <p:pic>
        <p:nvPicPr>
          <p:cNvPr id="10" name="Bildobjekt 9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3F6C5953-9968-D0B9-7410-62B6C11CDA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836" y="3502891"/>
            <a:ext cx="4305741" cy="3223784"/>
          </a:xfrm>
          <a:prstGeom prst="rect">
            <a:avLst/>
          </a:prstGeom>
        </p:spPr>
      </p:pic>
      <p:pic>
        <p:nvPicPr>
          <p:cNvPr id="11" name="Bildobjekt 10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BBCA133F-DE98-A274-5F42-9E1D81FD26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425" y="150375"/>
            <a:ext cx="4305741" cy="3223784"/>
          </a:xfrm>
          <a:prstGeom prst="rect">
            <a:avLst/>
          </a:prstGeom>
        </p:spPr>
      </p:pic>
      <p:sp>
        <p:nvSpPr>
          <p:cNvPr id="33" name="Rektangel: rundade hörn 32">
            <a:extLst>
              <a:ext uri="{FF2B5EF4-FFF2-40B4-BE49-F238E27FC236}">
                <a16:creationId xmlns:a16="http://schemas.microsoft.com/office/drawing/2014/main" id="{D6CE2223-9590-FC26-56DF-09DCEA3EC8DA}"/>
              </a:ext>
            </a:extLst>
          </p:cNvPr>
          <p:cNvSpPr/>
          <p:nvPr userDrawn="1"/>
        </p:nvSpPr>
        <p:spPr>
          <a:xfrm>
            <a:off x="1321597" y="175051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4" name="Rektangel: rundade hörn 33">
            <a:extLst>
              <a:ext uri="{FF2B5EF4-FFF2-40B4-BE49-F238E27FC236}">
                <a16:creationId xmlns:a16="http://schemas.microsoft.com/office/drawing/2014/main" id="{F2EE9A70-EC8F-8B57-6CCF-AA0A33449A10}"/>
              </a:ext>
            </a:extLst>
          </p:cNvPr>
          <p:cNvSpPr/>
          <p:nvPr userDrawn="1"/>
        </p:nvSpPr>
        <p:spPr>
          <a:xfrm>
            <a:off x="3377087" y="175051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5" name="Rektangel: rundade hörn 34">
            <a:extLst>
              <a:ext uri="{FF2B5EF4-FFF2-40B4-BE49-F238E27FC236}">
                <a16:creationId xmlns:a16="http://schemas.microsoft.com/office/drawing/2014/main" id="{1142B3E7-3216-C0B3-EBD5-6D56828D0F81}"/>
              </a:ext>
            </a:extLst>
          </p:cNvPr>
          <p:cNvSpPr/>
          <p:nvPr userDrawn="1"/>
        </p:nvSpPr>
        <p:spPr>
          <a:xfrm>
            <a:off x="3377086" y="30949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6" name="Rektangel: rundade hörn 35">
            <a:extLst>
              <a:ext uri="{FF2B5EF4-FFF2-40B4-BE49-F238E27FC236}">
                <a16:creationId xmlns:a16="http://schemas.microsoft.com/office/drawing/2014/main" id="{4D6E4427-65B7-922D-F9D0-0D5D7FE4FDF2}"/>
              </a:ext>
            </a:extLst>
          </p:cNvPr>
          <p:cNvSpPr/>
          <p:nvPr userDrawn="1"/>
        </p:nvSpPr>
        <p:spPr>
          <a:xfrm>
            <a:off x="1321597" y="316784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0" name="Platshållare för text 47">
            <a:extLst>
              <a:ext uri="{FF2B5EF4-FFF2-40B4-BE49-F238E27FC236}">
                <a16:creationId xmlns:a16="http://schemas.microsoft.com/office/drawing/2014/main" id="{E7E9B3DA-1039-B6C0-A5E3-C5C39A51B2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20728" y="1750510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53" name="Platshållare för text 47">
            <a:extLst>
              <a:ext uri="{FF2B5EF4-FFF2-40B4-BE49-F238E27FC236}">
                <a16:creationId xmlns:a16="http://schemas.microsoft.com/office/drawing/2014/main" id="{ABEB1549-50B2-9C8E-FC6B-BC1652A4A78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75347" y="1750509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55" name="Platshållare för text 47">
            <a:extLst>
              <a:ext uri="{FF2B5EF4-FFF2-40B4-BE49-F238E27FC236}">
                <a16:creationId xmlns:a16="http://schemas.microsoft.com/office/drawing/2014/main" id="{0775A8F0-C36C-3B8C-F42F-FBB8D815ECA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75347" y="309204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56" name="Platshållare för text 47">
            <a:extLst>
              <a:ext uri="{FF2B5EF4-FFF2-40B4-BE49-F238E27FC236}">
                <a16:creationId xmlns:a16="http://schemas.microsoft.com/office/drawing/2014/main" id="{3B5E33F3-51EE-4035-5E30-2D8A79289B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18117" y="315989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63" name="Rektangel: rundade hörn 62">
            <a:extLst>
              <a:ext uri="{FF2B5EF4-FFF2-40B4-BE49-F238E27FC236}">
                <a16:creationId xmlns:a16="http://schemas.microsoft.com/office/drawing/2014/main" id="{D8AF6E55-D71B-6803-19E8-9846D8E0D084}"/>
              </a:ext>
            </a:extLst>
          </p:cNvPr>
          <p:cNvSpPr/>
          <p:nvPr userDrawn="1"/>
        </p:nvSpPr>
        <p:spPr>
          <a:xfrm>
            <a:off x="6954186" y="1779496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4" name="Rektangel: rundade hörn 63">
            <a:extLst>
              <a:ext uri="{FF2B5EF4-FFF2-40B4-BE49-F238E27FC236}">
                <a16:creationId xmlns:a16="http://schemas.microsoft.com/office/drawing/2014/main" id="{CFE85299-429F-65F4-4323-D078E033A634}"/>
              </a:ext>
            </a:extLst>
          </p:cNvPr>
          <p:cNvSpPr/>
          <p:nvPr userDrawn="1"/>
        </p:nvSpPr>
        <p:spPr>
          <a:xfrm>
            <a:off x="9009676" y="1779496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5" name="Rektangel: rundade hörn 64">
            <a:extLst>
              <a:ext uri="{FF2B5EF4-FFF2-40B4-BE49-F238E27FC236}">
                <a16:creationId xmlns:a16="http://schemas.microsoft.com/office/drawing/2014/main" id="{7439D84B-5FA3-BE75-EB42-575FAA1FA8FC}"/>
              </a:ext>
            </a:extLst>
          </p:cNvPr>
          <p:cNvSpPr/>
          <p:nvPr userDrawn="1"/>
        </p:nvSpPr>
        <p:spPr>
          <a:xfrm>
            <a:off x="9009675" y="338476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6" name="Rektangel: rundade hörn 65">
            <a:extLst>
              <a:ext uri="{FF2B5EF4-FFF2-40B4-BE49-F238E27FC236}">
                <a16:creationId xmlns:a16="http://schemas.microsoft.com/office/drawing/2014/main" id="{4BF69130-2E5F-440C-D262-B3D9E480A3F6}"/>
              </a:ext>
            </a:extLst>
          </p:cNvPr>
          <p:cNvSpPr/>
          <p:nvPr userDrawn="1"/>
        </p:nvSpPr>
        <p:spPr>
          <a:xfrm>
            <a:off x="6954186" y="34577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7" name="Rektangel: rundade hörn 66">
            <a:extLst>
              <a:ext uri="{FF2B5EF4-FFF2-40B4-BE49-F238E27FC236}">
                <a16:creationId xmlns:a16="http://schemas.microsoft.com/office/drawing/2014/main" id="{A304049C-9A5E-60BC-5B21-1DAFEFD4B75A}"/>
              </a:ext>
            </a:extLst>
          </p:cNvPr>
          <p:cNvSpPr/>
          <p:nvPr userDrawn="1"/>
        </p:nvSpPr>
        <p:spPr>
          <a:xfrm>
            <a:off x="7981930" y="106263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9" name="Platshållare för text 47">
            <a:extLst>
              <a:ext uri="{FF2B5EF4-FFF2-40B4-BE49-F238E27FC236}">
                <a16:creationId xmlns:a16="http://schemas.microsoft.com/office/drawing/2014/main" id="{DD1C9A00-6453-1D0D-FA15-8E0E757A83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53317" y="1779496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70" name="Platshållare för text 47">
            <a:extLst>
              <a:ext uri="{FF2B5EF4-FFF2-40B4-BE49-F238E27FC236}">
                <a16:creationId xmlns:a16="http://schemas.microsoft.com/office/drawing/2014/main" id="{F97D017A-1C7F-1152-C76C-11EC10EA21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07936" y="1779495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71" name="Platshållare för text 47">
            <a:extLst>
              <a:ext uri="{FF2B5EF4-FFF2-40B4-BE49-F238E27FC236}">
                <a16:creationId xmlns:a16="http://schemas.microsoft.com/office/drawing/2014/main" id="{22E6D8AA-2491-B708-95DA-B5B5D85D28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81569" y="1062706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Center</a:t>
            </a:r>
          </a:p>
        </p:txBody>
      </p:sp>
      <p:sp>
        <p:nvSpPr>
          <p:cNvPr id="72" name="Platshållare för text 47">
            <a:extLst>
              <a:ext uri="{FF2B5EF4-FFF2-40B4-BE49-F238E27FC236}">
                <a16:creationId xmlns:a16="http://schemas.microsoft.com/office/drawing/2014/main" id="{8553A452-2205-9563-CB15-4F37F18F5DF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007936" y="338190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73" name="Platshållare för text 47">
            <a:extLst>
              <a:ext uri="{FF2B5EF4-FFF2-40B4-BE49-F238E27FC236}">
                <a16:creationId xmlns:a16="http://schemas.microsoft.com/office/drawing/2014/main" id="{0694590C-68EC-C6D2-DCBB-812FCA31624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950706" y="344975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74" name="Rektangel: rundade hörn 73">
            <a:extLst>
              <a:ext uri="{FF2B5EF4-FFF2-40B4-BE49-F238E27FC236}">
                <a16:creationId xmlns:a16="http://schemas.microsoft.com/office/drawing/2014/main" id="{BF023F15-9F31-5DC0-1D33-11523843C4E7}"/>
              </a:ext>
            </a:extLst>
          </p:cNvPr>
          <p:cNvSpPr/>
          <p:nvPr userDrawn="1"/>
        </p:nvSpPr>
        <p:spPr>
          <a:xfrm>
            <a:off x="1318117" y="511478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5" name="Rektangel: rundade hörn 74">
            <a:extLst>
              <a:ext uri="{FF2B5EF4-FFF2-40B4-BE49-F238E27FC236}">
                <a16:creationId xmlns:a16="http://schemas.microsoft.com/office/drawing/2014/main" id="{B6915994-B4A6-BB26-56ED-AE09F72B0D67}"/>
              </a:ext>
            </a:extLst>
          </p:cNvPr>
          <p:cNvSpPr/>
          <p:nvPr userDrawn="1"/>
        </p:nvSpPr>
        <p:spPr>
          <a:xfrm>
            <a:off x="3373607" y="511478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6" name="Rektangel: rundade hörn 75">
            <a:extLst>
              <a:ext uri="{FF2B5EF4-FFF2-40B4-BE49-F238E27FC236}">
                <a16:creationId xmlns:a16="http://schemas.microsoft.com/office/drawing/2014/main" id="{5DD6D4C0-8D0F-8663-33EC-8D44BCAEEA59}"/>
              </a:ext>
            </a:extLst>
          </p:cNvPr>
          <p:cNvSpPr/>
          <p:nvPr userDrawn="1"/>
        </p:nvSpPr>
        <p:spPr>
          <a:xfrm>
            <a:off x="3373606" y="367376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7" name="Rektangel: rundade hörn 76">
            <a:extLst>
              <a:ext uri="{FF2B5EF4-FFF2-40B4-BE49-F238E27FC236}">
                <a16:creationId xmlns:a16="http://schemas.microsoft.com/office/drawing/2014/main" id="{7A197260-B536-AE61-38E7-29B09269A6AA}"/>
              </a:ext>
            </a:extLst>
          </p:cNvPr>
          <p:cNvSpPr/>
          <p:nvPr userDrawn="1"/>
        </p:nvSpPr>
        <p:spPr>
          <a:xfrm>
            <a:off x="1318117" y="3681057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9" name="Platshållare för text 47">
            <a:extLst>
              <a:ext uri="{FF2B5EF4-FFF2-40B4-BE49-F238E27FC236}">
                <a16:creationId xmlns:a16="http://schemas.microsoft.com/office/drawing/2014/main" id="{091AF41C-326F-6429-839F-D60565D49B3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17248" y="5114783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80" name="Platshållare för text 47">
            <a:extLst>
              <a:ext uri="{FF2B5EF4-FFF2-40B4-BE49-F238E27FC236}">
                <a16:creationId xmlns:a16="http://schemas.microsoft.com/office/drawing/2014/main" id="{9C048009-D73D-47E5-C6FD-9E20156D0E9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71867" y="5114782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 err="1"/>
              <a:t>Spelarnam</a:t>
            </a:r>
            <a:endParaRPr lang="sv-SE" dirty="0"/>
          </a:p>
        </p:txBody>
      </p:sp>
      <p:sp>
        <p:nvSpPr>
          <p:cNvPr id="82" name="Platshållare för text 47">
            <a:extLst>
              <a:ext uri="{FF2B5EF4-FFF2-40B4-BE49-F238E27FC236}">
                <a16:creationId xmlns:a16="http://schemas.microsoft.com/office/drawing/2014/main" id="{99A4AE5A-EA65-2A06-8592-FDEA0686EE6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71867" y="3673477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83" name="Platshållare för text 47">
            <a:extLst>
              <a:ext uri="{FF2B5EF4-FFF2-40B4-BE49-F238E27FC236}">
                <a16:creationId xmlns:a16="http://schemas.microsoft.com/office/drawing/2014/main" id="{EDA64DED-CCD6-D805-6F16-9A0A36873A6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314637" y="3680262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Spelarnamn</a:t>
            </a:r>
          </a:p>
        </p:txBody>
      </p:sp>
      <p:sp>
        <p:nvSpPr>
          <p:cNvPr id="92" name="textruta 91">
            <a:extLst>
              <a:ext uri="{FF2B5EF4-FFF2-40B4-BE49-F238E27FC236}">
                <a16:creationId xmlns:a16="http://schemas.microsoft.com/office/drawing/2014/main" id="{BF81351E-28AA-5C7F-46AF-1125744801EB}"/>
              </a:ext>
            </a:extLst>
          </p:cNvPr>
          <p:cNvSpPr txBox="1"/>
          <p:nvPr userDrawn="1"/>
        </p:nvSpPr>
        <p:spPr>
          <a:xfrm>
            <a:off x="228365" y="150376"/>
            <a:ext cx="677108" cy="318568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sv-SE" sz="3200" dirty="0">
                <a:latin typeface="+mj-lt"/>
              </a:rPr>
              <a:t>1:a boxplay</a:t>
            </a:r>
          </a:p>
        </p:txBody>
      </p:sp>
      <p:sp>
        <p:nvSpPr>
          <p:cNvPr id="93" name="textruta 92">
            <a:extLst>
              <a:ext uri="{FF2B5EF4-FFF2-40B4-BE49-F238E27FC236}">
                <a16:creationId xmlns:a16="http://schemas.microsoft.com/office/drawing/2014/main" id="{0C713474-DFA2-54BA-B6BF-0294DC57F9D3}"/>
              </a:ext>
            </a:extLst>
          </p:cNvPr>
          <p:cNvSpPr txBox="1"/>
          <p:nvPr userDrawn="1"/>
        </p:nvSpPr>
        <p:spPr>
          <a:xfrm>
            <a:off x="228364" y="3502890"/>
            <a:ext cx="677108" cy="318568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sv-SE" sz="3200" dirty="0">
                <a:latin typeface="+mj-lt"/>
              </a:rPr>
              <a:t>2:a boxplay</a:t>
            </a:r>
          </a:p>
        </p:txBody>
      </p:sp>
      <p:sp>
        <p:nvSpPr>
          <p:cNvPr id="96" name="textruta 95">
            <a:extLst>
              <a:ext uri="{FF2B5EF4-FFF2-40B4-BE49-F238E27FC236}">
                <a16:creationId xmlns:a16="http://schemas.microsoft.com/office/drawing/2014/main" id="{E83A28C2-B179-C19F-F3CE-D29E5C98BCE1}"/>
              </a:ext>
            </a:extLst>
          </p:cNvPr>
          <p:cNvSpPr txBox="1"/>
          <p:nvPr userDrawn="1"/>
        </p:nvSpPr>
        <p:spPr>
          <a:xfrm>
            <a:off x="11286527" y="131325"/>
            <a:ext cx="677108" cy="320473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sv-SE" sz="3200" dirty="0">
                <a:latin typeface="+mj-lt"/>
              </a:rPr>
              <a:t>Efter 1:a BP</a:t>
            </a:r>
          </a:p>
        </p:txBody>
      </p:sp>
      <p:pic>
        <p:nvPicPr>
          <p:cNvPr id="18" name="Bildobjekt 17" descr="En bild som visar skärmbild, svart, Rektangel, design&#10;&#10;Automatiskt genererad beskrivning">
            <a:extLst>
              <a:ext uri="{FF2B5EF4-FFF2-40B4-BE49-F238E27FC236}">
                <a16:creationId xmlns:a16="http://schemas.microsoft.com/office/drawing/2014/main" id="{304FEFD6-8C13-7385-31DA-280F825CF5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425" y="3521942"/>
            <a:ext cx="4305741" cy="3223784"/>
          </a:xfrm>
          <a:prstGeom prst="rect">
            <a:avLst/>
          </a:prstGeom>
        </p:spPr>
      </p:pic>
      <p:sp>
        <p:nvSpPr>
          <p:cNvPr id="19" name="Rektangel: rundade hörn 18">
            <a:extLst>
              <a:ext uri="{FF2B5EF4-FFF2-40B4-BE49-F238E27FC236}">
                <a16:creationId xmlns:a16="http://schemas.microsoft.com/office/drawing/2014/main" id="{EFD139C3-B00A-3FAC-5135-FB7134805614}"/>
              </a:ext>
            </a:extLst>
          </p:cNvPr>
          <p:cNvSpPr/>
          <p:nvPr userDrawn="1"/>
        </p:nvSpPr>
        <p:spPr>
          <a:xfrm>
            <a:off x="6954186" y="515106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0" name="Rektangel: rundade hörn 19">
            <a:extLst>
              <a:ext uri="{FF2B5EF4-FFF2-40B4-BE49-F238E27FC236}">
                <a16:creationId xmlns:a16="http://schemas.microsoft.com/office/drawing/2014/main" id="{63A3AB5F-739A-9D90-A644-D67B97FDB69E}"/>
              </a:ext>
            </a:extLst>
          </p:cNvPr>
          <p:cNvSpPr/>
          <p:nvPr userDrawn="1"/>
        </p:nvSpPr>
        <p:spPr>
          <a:xfrm>
            <a:off x="9009676" y="515106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1" name="Rektangel: rundade hörn 20">
            <a:extLst>
              <a:ext uri="{FF2B5EF4-FFF2-40B4-BE49-F238E27FC236}">
                <a16:creationId xmlns:a16="http://schemas.microsoft.com/office/drawing/2014/main" id="{41F7C131-3FA3-4B16-8CF2-E675219BF879}"/>
              </a:ext>
            </a:extLst>
          </p:cNvPr>
          <p:cNvSpPr/>
          <p:nvPr userDrawn="1"/>
        </p:nvSpPr>
        <p:spPr>
          <a:xfrm>
            <a:off x="9009675" y="3710043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2" name="Rektangel: rundade hörn 21">
            <a:extLst>
              <a:ext uri="{FF2B5EF4-FFF2-40B4-BE49-F238E27FC236}">
                <a16:creationId xmlns:a16="http://schemas.microsoft.com/office/drawing/2014/main" id="{C710326F-7416-798F-0F2A-BAA01C9DE3E9}"/>
              </a:ext>
            </a:extLst>
          </p:cNvPr>
          <p:cNvSpPr/>
          <p:nvPr userDrawn="1"/>
        </p:nvSpPr>
        <p:spPr>
          <a:xfrm>
            <a:off x="6954186" y="3717337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3" name="Rektangel: rundade hörn 22">
            <a:extLst>
              <a:ext uri="{FF2B5EF4-FFF2-40B4-BE49-F238E27FC236}">
                <a16:creationId xmlns:a16="http://schemas.microsoft.com/office/drawing/2014/main" id="{E2313A36-1D02-D34A-0014-F0CF7B96ABE4}"/>
              </a:ext>
            </a:extLst>
          </p:cNvPr>
          <p:cNvSpPr/>
          <p:nvPr userDrawn="1"/>
        </p:nvSpPr>
        <p:spPr>
          <a:xfrm>
            <a:off x="7981930" y="4434200"/>
            <a:ext cx="1860727" cy="34174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4" name="Platshållare för text 47">
            <a:extLst>
              <a:ext uri="{FF2B5EF4-FFF2-40B4-BE49-F238E27FC236}">
                <a16:creationId xmlns:a16="http://schemas.microsoft.com/office/drawing/2014/main" id="{77677E7A-74A4-4FC4-BA83-2DFD218033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953317" y="5151063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25" name="Platshållare för text 47">
            <a:extLst>
              <a:ext uri="{FF2B5EF4-FFF2-40B4-BE49-F238E27FC236}">
                <a16:creationId xmlns:a16="http://schemas.microsoft.com/office/drawing/2014/main" id="{9D46DB5D-465F-67D6-F05A-3CA55F3A622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007936" y="5151062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Back</a:t>
            </a:r>
          </a:p>
        </p:txBody>
      </p:sp>
      <p:sp>
        <p:nvSpPr>
          <p:cNvPr id="28" name="Platshållare för text 47">
            <a:extLst>
              <a:ext uri="{FF2B5EF4-FFF2-40B4-BE49-F238E27FC236}">
                <a16:creationId xmlns:a16="http://schemas.microsoft.com/office/drawing/2014/main" id="{3FB67556-F234-C851-A9F2-EC97245AC2A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981569" y="4434273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Center</a:t>
            </a:r>
          </a:p>
        </p:txBody>
      </p:sp>
      <p:sp>
        <p:nvSpPr>
          <p:cNvPr id="29" name="Platshållare för text 47">
            <a:extLst>
              <a:ext uri="{FF2B5EF4-FFF2-40B4-BE49-F238E27FC236}">
                <a16:creationId xmlns:a16="http://schemas.microsoft.com/office/drawing/2014/main" id="{C76EB01D-2676-0B56-EA11-7C0737CF0F4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007936" y="3709757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38" name="Platshållare för text 47">
            <a:extLst>
              <a:ext uri="{FF2B5EF4-FFF2-40B4-BE49-F238E27FC236}">
                <a16:creationId xmlns:a16="http://schemas.microsoft.com/office/drawing/2014/main" id="{9E6DF1FA-4FE3-C8EB-3C4B-46182F984A7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0706" y="3716542"/>
            <a:ext cx="1860727" cy="34167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sv-SE" dirty="0"/>
              <a:t>Forward</a:t>
            </a: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A218BB19-EF6C-6028-A315-ED69D907C00B}"/>
              </a:ext>
            </a:extLst>
          </p:cNvPr>
          <p:cNvSpPr txBox="1"/>
          <p:nvPr userDrawn="1"/>
        </p:nvSpPr>
        <p:spPr>
          <a:xfrm>
            <a:off x="11286527" y="3429000"/>
            <a:ext cx="677108" cy="325957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sv-SE" sz="3200" dirty="0">
                <a:latin typeface="+mj-lt"/>
              </a:rPr>
              <a:t>Efter 2:a </a:t>
            </a:r>
            <a:r>
              <a:rPr lang="sv-SE" sz="3200" dirty="0" err="1">
                <a:latin typeface="+mj-lt"/>
              </a:rPr>
              <a:t>bp</a:t>
            </a:r>
            <a:endParaRPr lang="sv-SE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4121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EC13B1-C232-F5D8-B122-68C499D7A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BAB78-2F94-62D6-8777-9377F8928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96A1ED7-22CE-86D6-3E5D-19A980B70D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17173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614F0B-53C5-57DD-3C8B-B5FAE318E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F47E0C3-A145-C32D-12DA-ACA35DD9E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CE42541-7670-255A-F5FA-127C2D544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AC4D690-6180-56DE-DFE9-94E2C0C456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F28EF02-33D4-6619-EF7C-8744293B11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796415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2660FC-386A-1EA7-A019-3615F3EF5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18097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04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En bild som visar text, Grafik, affisch, grafisk design&#10;&#10;Automatiskt genererad beskrivning">
            <a:extLst>
              <a:ext uri="{FF2B5EF4-FFF2-40B4-BE49-F238E27FC236}">
                <a16:creationId xmlns:a16="http://schemas.microsoft.com/office/drawing/2014/main" id="{819AB456-B6C2-4363-8D8A-07EFCA22C4C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839" y="0"/>
            <a:ext cx="38083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46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9" r:id="rId3"/>
    <p:sldLayoutId id="2147483660" r:id="rId4"/>
    <p:sldLayoutId id="2147483661" r:id="rId5"/>
    <p:sldLayoutId id="2147483662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6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662D21-35FF-E6A9-05E3-CEE663B8F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/>
          <a:lstStyle/>
          <a:p>
            <a:r>
              <a:rPr lang="sv-SE" dirty="0"/>
              <a:t>Vänerns Pärla Cup</a:t>
            </a:r>
            <a:br>
              <a:rPr lang="sv-SE" dirty="0"/>
            </a:br>
            <a:r>
              <a:rPr lang="sv-SE" dirty="0"/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2914566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A9CEBF-0132-39C0-77D8-973ABF0A9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Hall &amp; Service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29E975-2542-A0D2-76EB-71D09BBC8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Säkerställa att Arenan är fräsch och alla trivs under vistelsen.</a:t>
            </a:r>
            <a:br>
              <a:rPr lang="sv-SE" dirty="0"/>
            </a:br>
            <a:endParaRPr lang="sv-SE" dirty="0"/>
          </a:p>
          <a:p>
            <a:r>
              <a:rPr lang="sv-SE" dirty="0"/>
              <a:t>Kan inkludera småjobb som att byta sopsäckar här och där, fylla på förnödenheter till toaletter etc.</a:t>
            </a:r>
            <a:br>
              <a:rPr lang="sv-SE" dirty="0"/>
            </a:br>
            <a:endParaRPr lang="sv-SE" dirty="0"/>
          </a:p>
          <a:p>
            <a:r>
              <a:rPr lang="sv-SE" dirty="0"/>
              <a:t>Jobba i nära anknytning med infocenter. Vara behjälpliga mot varandra.</a:t>
            </a:r>
          </a:p>
        </p:txBody>
      </p:sp>
    </p:spTree>
    <p:extLst>
      <p:ext uri="{BB962C8B-B14F-4D97-AF65-F5344CB8AC3E}">
        <p14:creationId xmlns:p14="http://schemas.microsoft.com/office/powerpoint/2010/main" val="2425037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20975D-8C98-FEBF-671A-3F45DB987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Calles Café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17CDE05-B502-4829-29BB-BBAE009C3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Cafétjänst</a:t>
            </a:r>
            <a:br>
              <a:rPr lang="sv-SE" dirty="0"/>
            </a:br>
            <a:endParaRPr lang="sv-SE" dirty="0"/>
          </a:p>
          <a:p>
            <a:r>
              <a:rPr lang="sv-SE" dirty="0"/>
              <a:t>Sälja och vara behjälplig &amp; trevlig.</a:t>
            </a:r>
          </a:p>
        </p:txBody>
      </p:sp>
    </p:spTree>
    <p:extLst>
      <p:ext uri="{BB962C8B-B14F-4D97-AF65-F5344CB8AC3E}">
        <p14:creationId xmlns:p14="http://schemas.microsoft.com/office/powerpoint/2010/main" val="2018882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6F7BD3-8539-D9FC-3FD8-D3349451B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Logi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A0C597-40AC-4F5B-2D86-9A9E74B55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Säkerställa att alla trivs under övernattningen.</a:t>
            </a:r>
            <a:br>
              <a:rPr lang="sv-SE" dirty="0"/>
            </a:br>
            <a:endParaRPr lang="sv-SE" dirty="0"/>
          </a:p>
          <a:p>
            <a:r>
              <a:rPr lang="sv-SE" dirty="0"/>
              <a:t>Visa vart lag skall bo, samt gå igenom nödvändiga övernattningskriterier, så som brandskydd med ankommande lag.</a:t>
            </a:r>
            <a:br>
              <a:rPr lang="sv-SE" dirty="0"/>
            </a:br>
            <a:endParaRPr lang="sv-SE" dirty="0"/>
          </a:p>
          <a:p>
            <a:r>
              <a:rPr lang="sv-SE" dirty="0"/>
              <a:t>Vara observanta på oskötsamma lag.</a:t>
            </a:r>
            <a:br>
              <a:rPr lang="sv-SE" dirty="0"/>
            </a:br>
            <a:endParaRPr lang="sv-SE" dirty="0"/>
          </a:p>
          <a:p>
            <a:r>
              <a:rPr lang="sv-SE" dirty="0"/>
              <a:t>En checklista för detta finns och det är egentligen bara att följa denna.</a:t>
            </a:r>
          </a:p>
        </p:txBody>
      </p:sp>
    </p:spTree>
    <p:extLst>
      <p:ext uri="{BB962C8B-B14F-4D97-AF65-F5344CB8AC3E}">
        <p14:creationId xmlns:p14="http://schemas.microsoft.com/office/powerpoint/2010/main" val="2977393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D83A37-7BB4-7B95-8AB9-2DFA2CC23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tjänster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91C323-A0BD-A219-D7F8-E63BF2753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979288"/>
          </a:xfrm>
        </p:spPr>
        <p:txBody>
          <a:bodyPr/>
          <a:lstStyle/>
          <a:p>
            <a:r>
              <a:rPr lang="sv-SE" dirty="0"/>
              <a:t>Hallvärdar (Lägerhallar)</a:t>
            </a:r>
            <a:br>
              <a:rPr lang="sv-SE" dirty="0"/>
            </a:br>
            <a:r>
              <a:rPr lang="sv-SE" dirty="0"/>
              <a:t>- Hämta städmaterial på NOVAB Arena</a:t>
            </a:r>
            <a:br>
              <a:rPr lang="sv-SE" dirty="0"/>
            </a:br>
            <a:r>
              <a:rPr lang="sv-SE" dirty="0"/>
              <a:t>- Öppna ev. låsta dörrar till ankommande lag</a:t>
            </a:r>
            <a:br>
              <a:rPr lang="sv-SE" dirty="0"/>
            </a:br>
            <a:r>
              <a:rPr lang="sv-SE" dirty="0"/>
              <a:t>- Ev. hjälpa till med rivande och byggande av sarg</a:t>
            </a:r>
            <a:br>
              <a:rPr lang="sv-SE" dirty="0"/>
            </a:br>
            <a:r>
              <a:rPr lang="sv-SE" dirty="0"/>
              <a:t>- Städa och hålla rent i omklädningsrum och hall</a:t>
            </a:r>
            <a:br>
              <a:rPr lang="sv-SE" dirty="0"/>
            </a:br>
            <a:endParaRPr lang="sv-SE" dirty="0"/>
          </a:p>
          <a:p>
            <a:r>
              <a:rPr lang="sv-SE" dirty="0"/>
              <a:t>Städ på kvällen (NOVAB Arena)</a:t>
            </a: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7540C8D2-534C-FE16-6BB0-01CA3881C740}"/>
              </a:ext>
            </a:extLst>
          </p:cNvPr>
          <p:cNvSpPr txBox="1"/>
          <p:nvPr/>
        </p:nvSpPr>
        <p:spPr>
          <a:xfrm>
            <a:off x="838200" y="4939850"/>
            <a:ext cx="525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/>
              <a:t>P14 – Lördag 5:e oktober</a:t>
            </a:r>
          </a:p>
          <a:p>
            <a:pPr algn="ctr"/>
            <a:r>
              <a:rPr lang="sv-SE" dirty="0"/>
              <a:t>P15 – Söndag 6:e oktober</a:t>
            </a:r>
          </a:p>
          <a:p>
            <a:pPr algn="ctr"/>
            <a:r>
              <a:rPr lang="sv-SE" dirty="0"/>
              <a:t>P16 – Lördag 12:e oktober</a:t>
            </a:r>
          </a:p>
          <a:p>
            <a:pPr algn="ctr"/>
            <a:r>
              <a:rPr lang="sv-SE" dirty="0"/>
              <a:t>F15/16 – Söndag 13:e oktober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3EEF961B-9C44-2FDA-F0A6-244B71030B90}"/>
              </a:ext>
            </a:extLst>
          </p:cNvPr>
          <p:cNvSpPr txBox="1"/>
          <p:nvPr/>
        </p:nvSpPr>
        <p:spPr>
          <a:xfrm>
            <a:off x="6096000" y="4804913"/>
            <a:ext cx="5257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/>
              <a:t>Vid behov:</a:t>
            </a:r>
          </a:p>
          <a:p>
            <a:pPr algn="ctr"/>
            <a:r>
              <a:rPr lang="sv-SE" dirty="0"/>
              <a:t>P17 – Fredagen 4:e oktober alt. stötta upp om det behövs hjälp någonstans</a:t>
            </a:r>
          </a:p>
          <a:p>
            <a:pPr algn="ctr"/>
            <a:r>
              <a:rPr lang="sv-SE" dirty="0"/>
              <a:t>F17 – Fredagen 11:e oktober alt. stötta upp om det behövs hjälp någonstans</a:t>
            </a:r>
          </a:p>
        </p:txBody>
      </p:sp>
    </p:spTree>
    <p:extLst>
      <p:ext uri="{BB962C8B-B14F-4D97-AF65-F5344CB8AC3E}">
        <p14:creationId xmlns:p14="http://schemas.microsoft.com/office/powerpoint/2010/main" val="3693507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11DE73-B8B0-E161-3E5F-EE7EBDB77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Senior- &amp; Juniorlag – vad gör dem?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F810B3E-2124-EF84-7D49-6270068B4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Då denna cup drar igång har redan deras serier varit igång sedan ett par veckor så det kommer att bli flexibelt beroende på schema – när matcher är satta.</a:t>
            </a:r>
            <a:br>
              <a:rPr lang="sv-SE" dirty="0"/>
            </a:br>
            <a:endParaRPr lang="sv-SE" dirty="0"/>
          </a:p>
          <a:p>
            <a:r>
              <a:rPr lang="sv-SE" dirty="0"/>
              <a:t>Dock är tanken att 2 trupper (Dam, Herr, Damjunior &amp; Herrjunior) per dag skall vara tillgängliga för arbete.</a:t>
            </a:r>
            <a:br>
              <a:rPr lang="sv-SE" dirty="0"/>
            </a:br>
            <a:r>
              <a:rPr lang="sv-SE" dirty="0"/>
              <a:t>Deras arbetsuppgifter innehåller:</a:t>
            </a:r>
            <a:br>
              <a:rPr lang="sv-SE" dirty="0"/>
            </a:br>
            <a:r>
              <a:rPr lang="sv-SE" dirty="0"/>
              <a:t>- Dömning</a:t>
            </a:r>
            <a:br>
              <a:rPr lang="sv-SE" dirty="0"/>
            </a:br>
            <a:r>
              <a:rPr lang="sv-SE" dirty="0"/>
              <a:t>- Sekretariat</a:t>
            </a:r>
          </a:p>
        </p:txBody>
      </p:sp>
    </p:spTree>
    <p:extLst>
      <p:ext uri="{BB962C8B-B14F-4D97-AF65-F5344CB8AC3E}">
        <p14:creationId xmlns:p14="http://schemas.microsoft.com/office/powerpoint/2010/main" val="2320917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8153D8-78BF-4DF9-9674-C302B57B6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Var går vi härifrån?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417D7-D66A-BE12-E2D3-01F6BC2B3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Ha ett möte med information till arbetsledarna. </a:t>
            </a:r>
            <a:br>
              <a:rPr lang="sv-SE" dirty="0"/>
            </a:br>
            <a:r>
              <a:rPr lang="sv-SE" dirty="0"/>
              <a:t>Till detta skall det göras ett preliminärt schema som de får börja tillsätta.</a:t>
            </a:r>
          </a:p>
          <a:p>
            <a:r>
              <a:rPr lang="sv-SE" dirty="0"/>
              <a:t>Om ni har några kontakter i något lag runtom i Sverige, hjälp gärna till att försök ”ragga” hit dem.</a:t>
            </a:r>
          </a:p>
          <a:p>
            <a:r>
              <a:rPr lang="sv-SE" dirty="0"/>
              <a:t>Otroligt stor vikt att det kommer från er med – föräldrar ska hjälpa till som funktionärer under denna cup. Det är inte frivilligt.</a:t>
            </a:r>
            <a:br>
              <a:rPr lang="sv-SE" dirty="0"/>
            </a:br>
            <a:r>
              <a:rPr lang="sv-SE" dirty="0"/>
              <a:t>Tjänar även pengar till er lagkassa för arbetade timmar (50kr/arbetad timme)</a:t>
            </a:r>
          </a:p>
        </p:txBody>
      </p:sp>
    </p:spTree>
    <p:extLst>
      <p:ext uri="{BB962C8B-B14F-4D97-AF65-F5344CB8AC3E}">
        <p14:creationId xmlns:p14="http://schemas.microsoft.com/office/powerpoint/2010/main" val="453025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01FD6-C179-2439-C8D1-8BFBB2615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Årets struktur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07781B1-6FAA-CA20-C823-07649D720A47}"/>
              </a:ext>
            </a:extLst>
          </p:cNvPr>
          <p:cNvSpPr/>
          <p:nvPr/>
        </p:nvSpPr>
        <p:spPr>
          <a:xfrm>
            <a:off x="5052557" y="963637"/>
            <a:ext cx="1880559" cy="683875"/>
          </a:xfrm>
          <a:prstGeom prst="rect">
            <a:avLst/>
          </a:prstGeom>
          <a:solidFill>
            <a:srgbClr val="CB043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Cupledning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DB87FA8F-C636-FBC8-5BCF-3D8B712509D7}"/>
              </a:ext>
            </a:extLst>
          </p:cNvPr>
          <p:cNvSpPr/>
          <p:nvPr/>
        </p:nvSpPr>
        <p:spPr>
          <a:xfrm>
            <a:off x="3171998" y="2294626"/>
            <a:ext cx="1880559" cy="683875"/>
          </a:xfrm>
          <a:prstGeom prst="rect">
            <a:avLst/>
          </a:prstGeom>
          <a:solidFill>
            <a:srgbClr val="CB043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Huvudansvarig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9479B2BE-ED05-F545-5A40-5655E0C711E5}"/>
              </a:ext>
            </a:extLst>
          </p:cNvPr>
          <p:cNvSpPr/>
          <p:nvPr/>
        </p:nvSpPr>
        <p:spPr>
          <a:xfrm>
            <a:off x="6933116" y="2294626"/>
            <a:ext cx="1880559" cy="683875"/>
          </a:xfrm>
          <a:prstGeom prst="rect">
            <a:avLst/>
          </a:prstGeom>
          <a:solidFill>
            <a:srgbClr val="CB043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Huvudansvarig</a:t>
            </a:r>
          </a:p>
        </p:txBody>
      </p:sp>
      <p:cxnSp>
        <p:nvCxnSpPr>
          <p:cNvPr id="11" name="Rak pilkoppling 10">
            <a:extLst>
              <a:ext uri="{FF2B5EF4-FFF2-40B4-BE49-F238E27FC236}">
                <a16:creationId xmlns:a16="http://schemas.microsoft.com/office/drawing/2014/main" id="{389A5ADF-B69B-A5D9-0691-27CCFA83C8E2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5052557" y="2636564"/>
            <a:ext cx="1880559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ktangel 12">
            <a:extLst>
              <a:ext uri="{FF2B5EF4-FFF2-40B4-BE49-F238E27FC236}">
                <a16:creationId xmlns:a16="http://schemas.microsoft.com/office/drawing/2014/main" id="{FA373268-0C2E-F837-55FC-907F7E170396}"/>
              </a:ext>
            </a:extLst>
          </p:cNvPr>
          <p:cNvSpPr/>
          <p:nvPr/>
        </p:nvSpPr>
        <p:spPr>
          <a:xfrm>
            <a:off x="609953" y="3621764"/>
            <a:ext cx="1880559" cy="683875"/>
          </a:xfrm>
          <a:prstGeom prst="rect">
            <a:avLst/>
          </a:prstGeom>
          <a:solidFill>
            <a:srgbClr val="CB043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Arbetsledare</a:t>
            </a:r>
            <a:br>
              <a:rPr lang="sv-SE" dirty="0"/>
            </a:br>
            <a:r>
              <a:rPr lang="sv-SE" i="1" dirty="0"/>
              <a:t>1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0FCE62A7-DD07-4A2B-1EC1-E42D07277780}"/>
              </a:ext>
            </a:extLst>
          </p:cNvPr>
          <p:cNvSpPr/>
          <p:nvPr/>
        </p:nvSpPr>
        <p:spPr>
          <a:xfrm>
            <a:off x="3171998" y="3621764"/>
            <a:ext cx="1880559" cy="683875"/>
          </a:xfrm>
          <a:prstGeom prst="rect">
            <a:avLst/>
          </a:prstGeom>
          <a:solidFill>
            <a:srgbClr val="CB043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Arbetsledare</a:t>
            </a:r>
            <a:br>
              <a:rPr lang="sv-SE" dirty="0"/>
            </a:br>
            <a:r>
              <a:rPr lang="sv-SE" i="1" dirty="0"/>
              <a:t>2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B1927A16-8AC4-94A9-37D5-059EC325C16A}"/>
              </a:ext>
            </a:extLst>
          </p:cNvPr>
          <p:cNvSpPr/>
          <p:nvPr/>
        </p:nvSpPr>
        <p:spPr>
          <a:xfrm>
            <a:off x="6933115" y="3621763"/>
            <a:ext cx="1880559" cy="683875"/>
          </a:xfrm>
          <a:prstGeom prst="rect">
            <a:avLst/>
          </a:prstGeom>
          <a:solidFill>
            <a:srgbClr val="CB043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Arbetsledare</a:t>
            </a:r>
            <a:br>
              <a:rPr lang="sv-SE" dirty="0"/>
            </a:br>
            <a:r>
              <a:rPr lang="sv-SE" i="1" dirty="0"/>
              <a:t>1</a:t>
            </a:r>
            <a:endParaRPr lang="sv-SE" dirty="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CA8AD44C-E76D-E019-DF84-4F3D1B9195EA}"/>
              </a:ext>
            </a:extLst>
          </p:cNvPr>
          <p:cNvSpPr/>
          <p:nvPr/>
        </p:nvSpPr>
        <p:spPr>
          <a:xfrm>
            <a:off x="9495160" y="3621762"/>
            <a:ext cx="1880559" cy="683875"/>
          </a:xfrm>
          <a:prstGeom prst="rect">
            <a:avLst/>
          </a:prstGeom>
          <a:solidFill>
            <a:srgbClr val="CB043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Arbetsledare</a:t>
            </a:r>
            <a:br>
              <a:rPr lang="sv-SE" dirty="0"/>
            </a:br>
            <a:r>
              <a:rPr lang="sv-SE" i="1" dirty="0"/>
              <a:t>2</a:t>
            </a:r>
            <a:endParaRPr lang="sv-SE" dirty="0"/>
          </a:p>
        </p:txBody>
      </p:sp>
      <p:cxnSp>
        <p:nvCxnSpPr>
          <p:cNvPr id="18" name="Rak pilkoppling 17">
            <a:extLst>
              <a:ext uri="{FF2B5EF4-FFF2-40B4-BE49-F238E27FC236}">
                <a16:creationId xmlns:a16="http://schemas.microsoft.com/office/drawing/2014/main" id="{126FC8EF-BDD3-298E-C0CC-8C2F2D923178}"/>
              </a:ext>
            </a:extLst>
          </p:cNvPr>
          <p:cNvCxnSpPr>
            <a:cxnSpLocks/>
            <a:stCxn id="5" idx="0"/>
            <a:endCxn id="4" idx="2"/>
          </p:cNvCxnSpPr>
          <p:nvPr/>
        </p:nvCxnSpPr>
        <p:spPr>
          <a:xfrm flipV="1">
            <a:off x="4112278" y="1647512"/>
            <a:ext cx="1880559" cy="64711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pilkoppling 19">
            <a:extLst>
              <a:ext uri="{FF2B5EF4-FFF2-40B4-BE49-F238E27FC236}">
                <a16:creationId xmlns:a16="http://schemas.microsoft.com/office/drawing/2014/main" id="{6FE73B21-706B-7957-9B74-6453881D58CC}"/>
              </a:ext>
            </a:extLst>
          </p:cNvPr>
          <p:cNvCxnSpPr>
            <a:cxnSpLocks/>
            <a:stCxn id="6" idx="0"/>
            <a:endCxn id="4" idx="2"/>
          </p:cNvCxnSpPr>
          <p:nvPr/>
        </p:nvCxnSpPr>
        <p:spPr>
          <a:xfrm flipH="1" flipV="1">
            <a:off x="5992837" y="1647512"/>
            <a:ext cx="1880559" cy="647114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pilkoppling 23">
            <a:extLst>
              <a:ext uri="{FF2B5EF4-FFF2-40B4-BE49-F238E27FC236}">
                <a16:creationId xmlns:a16="http://schemas.microsoft.com/office/drawing/2014/main" id="{CC91B883-9563-8288-8BAC-4521B9E616D7}"/>
              </a:ext>
            </a:extLst>
          </p:cNvPr>
          <p:cNvCxnSpPr>
            <a:cxnSpLocks/>
            <a:stCxn id="5" idx="2"/>
            <a:endCxn id="13" idx="0"/>
          </p:cNvCxnSpPr>
          <p:nvPr/>
        </p:nvCxnSpPr>
        <p:spPr>
          <a:xfrm flipH="1">
            <a:off x="1550233" y="2978501"/>
            <a:ext cx="2562045" cy="64326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k pilkoppling 25">
            <a:extLst>
              <a:ext uri="{FF2B5EF4-FFF2-40B4-BE49-F238E27FC236}">
                <a16:creationId xmlns:a16="http://schemas.microsoft.com/office/drawing/2014/main" id="{C7DB278C-7A35-452B-B52D-1A98B52F7876}"/>
              </a:ext>
            </a:extLst>
          </p:cNvPr>
          <p:cNvCxnSpPr>
            <a:cxnSpLocks/>
            <a:stCxn id="5" idx="2"/>
            <a:endCxn id="14" idx="0"/>
          </p:cNvCxnSpPr>
          <p:nvPr/>
        </p:nvCxnSpPr>
        <p:spPr>
          <a:xfrm>
            <a:off x="4112278" y="2978501"/>
            <a:ext cx="0" cy="64326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k pilkoppling 32">
            <a:extLst>
              <a:ext uri="{FF2B5EF4-FFF2-40B4-BE49-F238E27FC236}">
                <a16:creationId xmlns:a16="http://schemas.microsoft.com/office/drawing/2014/main" id="{005EDFA1-0135-E01E-AD36-22C28F420020}"/>
              </a:ext>
            </a:extLst>
          </p:cNvPr>
          <p:cNvCxnSpPr>
            <a:cxnSpLocks/>
            <a:stCxn id="6" idx="2"/>
            <a:endCxn id="15" idx="0"/>
          </p:cNvCxnSpPr>
          <p:nvPr/>
        </p:nvCxnSpPr>
        <p:spPr>
          <a:xfrm flipH="1">
            <a:off x="7873395" y="2978501"/>
            <a:ext cx="1" cy="64326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k pilkoppling 34">
            <a:extLst>
              <a:ext uri="{FF2B5EF4-FFF2-40B4-BE49-F238E27FC236}">
                <a16:creationId xmlns:a16="http://schemas.microsoft.com/office/drawing/2014/main" id="{8276B57A-29BC-95B2-8F76-8280FFA3D771}"/>
              </a:ext>
            </a:extLst>
          </p:cNvPr>
          <p:cNvCxnSpPr>
            <a:cxnSpLocks/>
            <a:stCxn id="6" idx="2"/>
            <a:endCxn id="16" idx="0"/>
          </p:cNvCxnSpPr>
          <p:nvPr/>
        </p:nvCxnSpPr>
        <p:spPr>
          <a:xfrm>
            <a:off x="7873396" y="2978501"/>
            <a:ext cx="2562044" cy="64326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ktangel 37">
            <a:extLst>
              <a:ext uri="{FF2B5EF4-FFF2-40B4-BE49-F238E27FC236}">
                <a16:creationId xmlns:a16="http://schemas.microsoft.com/office/drawing/2014/main" id="{108EBB3D-C403-6D7C-2185-60E8ECF92C15}"/>
              </a:ext>
            </a:extLst>
          </p:cNvPr>
          <p:cNvSpPr/>
          <p:nvPr/>
        </p:nvSpPr>
        <p:spPr>
          <a:xfrm>
            <a:off x="1890975" y="4989514"/>
            <a:ext cx="1880559" cy="683875"/>
          </a:xfrm>
          <a:prstGeom prst="rect">
            <a:avLst/>
          </a:prstGeom>
          <a:solidFill>
            <a:srgbClr val="CB043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Föräldrar</a:t>
            </a:r>
            <a:endParaRPr lang="sv-SE" i="1" dirty="0"/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51B2BD88-FEC0-892A-B2F5-3F16F77B0C1B}"/>
              </a:ext>
            </a:extLst>
          </p:cNvPr>
          <p:cNvSpPr/>
          <p:nvPr/>
        </p:nvSpPr>
        <p:spPr>
          <a:xfrm>
            <a:off x="8214138" y="4989514"/>
            <a:ext cx="1880559" cy="683875"/>
          </a:xfrm>
          <a:prstGeom prst="rect">
            <a:avLst/>
          </a:prstGeom>
          <a:solidFill>
            <a:srgbClr val="CB043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Föräldrar</a:t>
            </a:r>
            <a:endParaRPr lang="sv-SE" i="1" dirty="0"/>
          </a:p>
        </p:txBody>
      </p:sp>
      <p:cxnSp>
        <p:nvCxnSpPr>
          <p:cNvPr id="40" name="Rak pilkoppling 39">
            <a:extLst>
              <a:ext uri="{FF2B5EF4-FFF2-40B4-BE49-F238E27FC236}">
                <a16:creationId xmlns:a16="http://schemas.microsoft.com/office/drawing/2014/main" id="{30CEE34A-EA2F-CBB9-DB0A-E90A5F8E126B}"/>
              </a:ext>
            </a:extLst>
          </p:cNvPr>
          <p:cNvCxnSpPr>
            <a:cxnSpLocks/>
            <a:stCxn id="14" idx="2"/>
            <a:endCxn id="38" idx="0"/>
          </p:cNvCxnSpPr>
          <p:nvPr/>
        </p:nvCxnSpPr>
        <p:spPr>
          <a:xfrm flipH="1">
            <a:off x="2831255" y="4305639"/>
            <a:ext cx="1281023" cy="68387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k pilkoppling 42">
            <a:extLst>
              <a:ext uri="{FF2B5EF4-FFF2-40B4-BE49-F238E27FC236}">
                <a16:creationId xmlns:a16="http://schemas.microsoft.com/office/drawing/2014/main" id="{471AA5F6-3478-7C22-B412-69892FF85D05}"/>
              </a:ext>
            </a:extLst>
          </p:cNvPr>
          <p:cNvCxnSpPr>
            <a:cxnSpLocks/>
          </p:cNvCxnSpPr>
          <p:nvPr/>
        </p:nvCxnSpPr>
        <p:spPr>
          <a:xfrm flipH="1">
            <a:off x="9154417" y="4305638"/>
            <a:ext cx="1281023" cy="68387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k pilkoppling 43">
            <a:extLst>
              <a:ext uri="{FF2B5EF4-FFF2-40B4-BE49-F238E27FC236}">
                <a16:creationId xmlns:a16="http://schemas.microsoft.com/office/drawing/2014/main" id="{494259E1-3B88-ED60-B7A5-AFB0661BF8B8}"/>
              </a:ext>
            </a:extLst>
          </p:cNvPr>
          <p:cNvCxnSpPr>
            <a:cxnSpLocks/>
            <a:stCxn id="39" idx="0"/>
            <a:endCxn id="15" idx="2"/>
          </p:cNvCxnSpPr>
          <p:nvPr/>
        </p:nvCxnSpPr>
        <p:spPr>
          <a:xfrm flipH="1" flipV="1">
            <a:off x="7873395" y="4305638"/>
            <a:ext cx="1281023" cy="68387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k pilkoppling 46">
            <a:extLst>
              <a:ext uri="{FF2B5EF4-FFF2-40B4-BE49-F238E27FC236}">
                <a16:creationId xmlns:a16="http://schemas.microsoft.com/office/drawing/2014/main" id="{E27DE864-37E1-FC59-B098-5703969D8EE6}"/>
              </a:ext>
            </a:extLst>
          </p:cNvPr>
          <p:cNvCxnSpPr>
            <a:cxnSpLocks/>
            <a:stCxn id="13" idx="2"/>
            <a:endCxn id="38" idx="0"/>
          </p:cNvCxnSpPr>
          <p:nvPr/>
        </p:nvCxnSpPr>
        <p:spPr>
          <a:xfrm>
            <a:off x="1550233" y="4305639"/>
            <a:ext cx="1281022" cy="68387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8779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801E8F-B01C-E0AB-5559-58B194248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Årets struktur - uppföljning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4AE4E4-51C5-6798-8C60-44312D521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67250"/>
          </a:xfrm>
        </p:spPr>
        <p:txBody>
          <a:bodyPr/>
          <a:lstStyle/>
          <a:p>
            <a:r>
              <a:rPr lang="sv-SE" dirty="0"/>
              <a:t>HELG 1 – 5-6 oktober</a:t>
            </a:r>
            <a:br>
              <a:rPr lang="sv-SE" dirty="0"/>
            </a:br>
            <a:r>
              <a:rPr lang="sv-SE" dirty="0"/>
              <a:t>Dag 1 – P10 &amp; P11</a:t>
            </a:r>
            <a:br>
              <a:rPr lang="sv-SE" dirty="0"/>
            </a:br>
            <a:r>
              <a:rPr lang="sv-SE" dirty="0"/>
              <a:t>Dag 2 – F10 &amp; F11</a:t>
            </a:r>
            <a:br>
              <a:rPr lang="sv-SE" dirty="0"/>
            </a:br>
            <a:endParaRPr lang="sv-SE" dirty="0"/>
          </a:p>
          <a:p>
            <a:r>
              <a:rPr lang="sv-SE" dirty="0"/>
              <a:t>HELG 2 – 12-13 oktober</a:t>
            </a:r>
            <a:br>
              <a:rPr lang="sv-SE" dirty="0"/>
            </a:br>
            <a:r>
              <a:rPr lang="sv-SE" dirty="0"/>
              <a:t>Dag 1 – P12 &amp; P13</a:t>
            </a:r>
            <a:br>
              <a:rPr lang="sv-SE" dirty="0"/>
            </a:br>
            <a:r>
              <a:rPr lang="sv-SE" dirty="0"/>
              <a:t>Dag 2 – F12 &amp; F13</a:t>
            </a:r>
            <a:br>
              <a:rPr lang="sv-SE" dirty="0"/>
            </a:br>
            <a:endParaRPr lang="sv-SE" dirty="0"/>
          </a:p>
          <a:p>
            <a:r>
              <a:rPr lang="sv-SE" dirty="0"/>
              <a:t>Det innebär att under nya upplägget kan vi hjälpas åt – pojklagen behöver inte bli överbemannade och vice versa. Alltså räkna med att man kan jobba antingen dag 1 eller dag 2 på resp. helg.</a:t>
            </a:r>
          </a:p>
        </p:txBody>
      </p:sp>
    </p:spTree>
    <p:extLst>
      <p:ext uri="{BB962C8B-B14F-4D97-AF65-F5344CB8AC3E}">
        <p14:creationId xmlns:p14="http://schemas.microsoft.com/office/powerpoint/2010/main" val="3987210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25FA2C-1898-1B4C-4731-5CD01ED25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Huvudansvariga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B61DD7-41A2-DCDC-CD08-3327387F2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Ni är länkar mellan tävlingsledning och arbetsledare. Det innebär att under er </a:t>
            </a:r>
            <a:r>
              <a:rPr lang="sv-SE" dirty="0" err="1"/>
              <a:t>cuphelg</a:t>
            </a:r>
            <a:r>
              <a:rPr lang="sv-SE" dirty="0"/>
              <a:t> skall ni finnas tillgängliga för kontakt och ha nödvändig information redo skulle det behövas.</a:t>
            </a:r>
            <a:br>
              <a:rPr lang="sv-SE" dirty="0"/>
            </a:br>
            <a:endParaRPr lang="sv-SE" dirty="0"/>
          </a:p>
          <a:p>
            <a:r>
              <a:rPr lang="sv-SE" dirty="0"/>
              <a:t>Delge information från detta möte till funktionärer (föräldrar).</a:t>
            </a:r>
            <a:br>
              <a:rPr lang="sv-SE" dirty="0"/>
            </a:br>
            <a:endParaRPr lang="sv-SE" dirty="0"/>
          </a:p>
          <a:p>
            <a:r>
              <a:rPr lang="sv-SE" dirty="0"/>
              <a:t>Hjälpa till på infomöte, då ni har fått informationen redan. </a:t>
            </a:r>
          </a:p>
        </p:txBody>
      </p:sp>
    </p:spTree>
    <p:extLst>
      <p:ext uri="{BB962C8B-B14F-4D97-AF65-F5344CB8AC3E}">
        <p14:creationId xmlns:p14="http://schemas.microsoft.com/office/powerpoint/2010/main" val="3279705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A474A0-F2EA-5DC7-33CA-4B77CA07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Arbetsledare / Ansvariga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1F67FF-333F-1E4D-BA06-29506B00B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Infocenter</a:t>
            </a:r>
          </a:p>
          <a:p>
            <a:r>
              <a:rPr lang="sv-SE" dirty="0"/>
              <a:t>Grill / Parkering</a:t>
            </a:r>
          </a:p>
          <a:p>
            <a:r>
              <a:rPr lang="sv-SE" dirty="0"/>
              <a:t>Mat</a:t>
            </a:r>
          </a:p>
          <a:p>
            <a:r>
              <a:rPr lang="sv-SE" dirty="0"/>
              <a:t>Huvudsekretariat</a:t>
            </a:r>
          </a:p>
          <a:p>
            <a:r>
              <a:rPr lang="sv-SE" dirty="0"/>
              <a:t>Hall &amp; Service</a:t>
            </a:r>
          </a:p>
          <a:p>
            <a:r>
              <a:rPr lang="sv-SE" dirty="0"/>
              <a:t>Calles Café</a:t>
            </a:r>
            <a:br>
              <a:rPr lang="sv-SE" dirty="0"/>
            </a:br>
            <a:endParaRPr lang="sv-SE" dirty="0"/>
          </a:p>
          <a:p>
            <a:r>
              <a:rPr lang="sv-SE" dirty="0"/>
              <a:t>Logi (F09/10)</a:t>
            </a:r>
          </a:p>
        </p:txBody>
      </p:sp>
    </p:spTree>
    <p:extLst>
      <p:ext uri="{BB962C8B-B14F-4D97-AF65-F5344CB8AC3E}">
        <p14:creationId xmlns:p14="http://schemas.microsoft.com/office/powerpoint/2010/main" val="506337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C2CAA5-0C8F-236C-FDB6-9F0AB9326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Infocenter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3F6205F-3980-29F3-6BBC-51D07FB39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757" y="1178644"/>
            <a:ext cx="10515600" cy="5394684"/>
          </a:xfrm>
        </p:spPr>
        <p:txBody>
          <a:bodyPr/>
          <a:lstStyle/>
          <a:p>
            <a:r>
              <a:rPr lang="sv-SE" dirty="0"/>
              <a:t>Arbete inför (Arbetsledare) – Någon hämtar ut frukt på ICA Oxen och sorterar i utdelningsbara påsar. Även förbereda välkomstkuvert.</a:t>
            </a:r>
          </a:p>
          <a:p>
            <a:r>
              <a:rPr lang="sv-SE" dirty="0"/>
              <a:t>Vara bemötliga vid ankomster för lag / föräldrar / åskådare</a:t>
            </a:r>
            <a:br>
              <a:rPr lang="sv-SE" dirty="0"/>
            </a:br>
            <a:endParaRPr lang="sv-SE" dirty="0"/>
          </a:p>
          <a:p>
            <a:r>
              <a:rPr lang="sv-SE" dirty="0"/>
              <a:t>Kunna uppvisa var spelplatser är osv.</a:t>
            </a:r>
            <a:br>
              <a:rPr lang="sv-SE" dirty="0"/>
            </a:br>
            <a:endParaRPr lang="sv-SE" dirty="0"/>
          </a:p>
          <a:p>
            <a:r>
              <a:rPr lang="sv-SE" dirty="0"/>
              <a:t>Vara bemötliga vid eventuella frågor om hallar, platser, spelschema, vad som helst egentligen.</a:t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6497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591AE2-5255-8A7F-FAD1-E506AC0C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Grill / Parkering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761288-77C8-101A-115B-F870EB0C6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Grill – Tillaga hamburgare och sälja / servera.</a:t>
            </a:r>
            <a:br>
              <a:rPr lang="sv-SE" dirty="0"/>
            </a:br>
            <a:r>
              <a:rPr lang="sv-SE" dirty="0"/>
              <a:t>Kan vara värt att vara här någon dag tidigare och förbereda.</a:t>
            </a:r>
            <a:br>
              <a:rPr lang="sv-SE" dirty="0"/>
            </a:br>
            <a:endParaRPr lang="sv-SE" dirty="0"/>
          </a:p>
          <a:p>
            <a:r>
              <a:rPr lang="sv-SE" dirty="0"/>
              <a:t>Parkering – Arrangera parkering – Visa, strukturera och planera.</a:t>
            </a:r>
          </a:p>
          <a:p>
            <a:endParaRPr lang="sv-SE" dirty="0"/>
          </a:p>
          <a:p>
            <a:r>
              <a:rPr lang="sv-SE" dirty="0"/>
              <a:t>Parkering på morgonen, för att sätta struktur. Sedan övergå till grill under resterande delen av </a:t>
            </a:r>
            <a:r>
              <a:rPr lang="sv-SE" dirty="0" err="1"/>
              <a:t>cupdagen</a:t>
            </a:r>
            <a:r>
              <a:rPr lang="sv-SE" dirty="0"/>
              <a:t>.</a:t>
            </a:r>
          </a:p>
          <a:p>
            <a:endParaRPr lang="sv-SE" dirty="0"/>
          </a:p>
          <a:p>
            <a:r>
              <a:rPr lang="sv-SE" dirty="0"/>
              <a:t>Kommer ta betalt </a:t>
            </a:r>
            <a:r>
              <a:rPr lang="sv-SE"/>
              <a:t>för parkering (20kr)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70965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B1A935-E6B8-9385-6C02-25E841E22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414EC29-F3BE-6455-6EA2-BAE40F4D9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Frukost – Lunch – Middag</a:t>
            </a:r>
            <a:br>
              <a:rPr lang="sv-SE" dirty="0"/>
            </a:br>
            <a:endParaRPr lang="sv-SE" dirty="0"/>
          </a:p>
          <a:p>
            <a:r>
              <a:rPr lang="sv-SE" dirty="0"/>
              <a:t>Frukost 6-8 (Restaurang Tuva) </a:t>
            </a:r>
            <a:r>
              <a:rPr lang="sv-SE" i="1" dirty="0"/>
              <a:t>Tuva har tidigare år haft dessa öppettider.</a:t>
            </a:r>
            <a:br>
              <a:rPr lang="sv-SE" dirty="0"/>
            </a:br>
            <a:endParaRPr lang="sv-SE" dirty="0"/>
          </a:p>
          <a:p>
            <a:r>
              <a:rPr lang="sv-SE" dirty="0"/>
              <a:t>Lunch ca. 11-14 (Restaurang Tuva)</a:t>
            </a:r>
            <a:br>
              <a:rPr lang="sv-SE" dirty="0"/>
            </a:br>
            <a:endParaRPr lang="sv-SE" dirty="0"/>
          </a:p>
          <a:p>
            <a:r>
              <a:rPr lang="sv-SE" dirty="0"/>
              <a:t>Middag 18-20 (Club 83) </a:t>
            </a:r>
            <a:r>
              <a:rPr lang="sv-SE" i="1" dirty="0"/>
              <a:t>Arbetstider varierar beroende på antal beställningar.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21447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A9E16D-C6F7-5D29-9EBF-4EF0ED95D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Huvudsekretariat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96ACFF-C0BA-34D2-D34D-C2C3B8D0B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7269"/>
            <a:ext cx="10515600" cy="5305605"/>
          </a:xfrm>
        </p:spPr>
        <p:txBody>
          <a:bodyPr/>
          <a:lstStyle/>
          <a:p>
            <a:r>
              <a:rPr lang="sv-SE" dirty="0"/>
              <a:t>Någon behöver här åta sig att genomföra en utbildning med senior &amp; juniorlag då de är sekretariat och domare under cupen.</a:t>
            </a:r>
            <a:br>
              <a:rPr lang="sv-SE" dirty="0"/>
            </a:br>
            <a:endParaRPr lang="sv-SE" dirty="0"/>
          </a:p>
          <a:p>
            <a:r>
              <a:rPr lang="sv-SE" dirty="0"/>
              <a:t>Jobba med Cup Manager. Genomgång sköts förslagsvis av samma person som genomför utbildning med S&amp;J.</a:t>
            </a:r>
            <a:br>
              <a:rPr lang="sv-SE" dirty="0"/>
            </a:br>
            <a:endParaRPr lang="sv-SE" dirty="0"/>
          </a:p>
          <a:p>
            <a:r>
              <a:rPr lang="sv-SE" dirty="0"/>
              <a:t>Stå till tjänst för matchsekretariat och domare om de skulle behöva något.</a:t>
            </a:r>
            <a:br>
              <a:rPr lang="sv-SE" dirty="0"/>
            </a:br>
            <a:endParaRPr lang="sv-SE" dirty="0"/>
          </a:p>
          <a:p>
            <a:r>
              <a:rPr lang="sv-SE" dirty="0"/>
              <a:t>Säkerställa så att cupens resultat förs in på rätt sätt, och att matcher startar de tider som de ska starta.</a:t>
            </a:r>
          </a:p>
        </p:txBody>
      </p:sp>
    </p:spTree>
    <p:extLst>
      <p:ext uri="{BB962C8B-B14F-4D97-AF65-F5344CB8AC3E}">
        <p14:creationId xmlns:p14="http://schemas.microsoft.com/office/powerpoint/2010/main" val="452046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Anpassat 1">
      <a:dk1>
        <a:srgbClr val="FFFFFF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npassat 4">
      <a:majorFont>
        <a:latin typeface="Ablation Extra Bold"/>
        <a:ea typeface=""/>
        <a:cs typeface=""/>
      </a:majorFont>
      <a:minorFont>
        <a:latin typeface="Ikarius ADF St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2B72B2F4-A5D3-4392-95FF-570CB0C69D93}" vid="{84303EB2-F428-4662-B596-B24DD1ABC1F2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Herrjunior IBK Lockerud Mariestad</Template>
  <TotalTime>39</TotalTime>
  <Words>818</Words>
  <Application>Microsoft Office PowerPoint</Application>
  <PresentationFormat>Bredbild</PresentationFormat>
  <Paragraphs>78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Office-tema</vt:lpstr>
      <vt:lpstr>Vänerns Pärla Cup 2024</vt:lpstr>
      <vt:lpstr>Årets struktur</vt:lpstr>
      <vt:lpstr>Årets struktur - uppföljning</vt:lpstr>
      <vt:lpstr>Huvudansvariga</vt:lpstr>
      <vt:lpstr>Arbetsledare / Ansvariga</vt:lpstr>
      <vt:lpstr>Infocenter</vt:lpstr>
      <vt:lpstr>Grill / Parkering</vt:lpstr>
      <vt:lpstr>Mat</vt:lpstr>
      <vt:lpstr>Huvudsekretariat</vt:lpstr>
      <vt:lpstr>Hall &amp; Service</vt:lpstr>
      <vt:lpstr>Calles Café</vt:lpstr>
      <vt:lpstr>Logi</vt:lpstr>
      <vt:lpstr>Övriga tjänster</vt:lpstr>
      <vt:lpstr>Senior- &amp; Juniorlag – vad gör dem?</vt:lpstr>
      <vt:lpstr>Var går vi härifrån?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Vänerns Pärla Cup 2024</dc:title>
  <dc:creator>Felix Magnusson</dc:creator>
  <cp:lastModifiedBy>Felix Magnusson</cp:lastModifiedBy>
  <cp:revision>1</cp:revision>
  <dcterms:created xsi:type="dcterms:W3CDTF">2024-05-15T13:41:17Z</dcterms:created>
  <dcterms:modified xsi:type="dcterms:W3CDTF">2024-05-15T17:25:49Z</dcterms:modified>
</cp:coreProperties>
</file>