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8" r:id="rId12"/>
    <p:sldId id="265" r:id="rId13"/>
    <p:sldId id="266" r:id="rId14"/>
    <p:sldId id="267" r:id="rId15"/>
    <p:sldId id="270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AFB3CF1-05EA-4467-BBF1-C495F067DBF9}">
          <p14:sldIdLst>
            <p14:sldId id="269"/>
            <p14:sldId id="256"/>
            <p14:sldId id="257"/>
            <p14:sldId id="258"/>
            <p14:sldId id="260"/>
            <p14:sldId id="259"/>
            <p14:sldId id="261"/>
            <p14:sldId id="262"/>
            <p14:sldId id="263"/>
            <p14:sldId id="264"/>
            <p14:sldId id="268"/>
            <p14:sldId id="265"/>
            <p14:sldId id="266"/>
            <p14:sldId id="267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9B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8F5FCA-EF3E-4594-B848-2A1CB80F52AF}" v="138" dt="2022-04-19T12:30:32.5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ael Bergqvist" userId="98856994-9f16-4784-aa63-48d2af360c50" providerId="ADAL" clId="{3F8F5FCA-EF3E-4594-B848-2A1CB80F52AF}"/>
    <pc:docChg chg="undo custSel addSld delSld modSld sldOrd addSection delSection modSection">
      <pc:chgData name="Mikael Bergqvist" userId="98856994-9f16-4784-aa63-48d2af360c50" providerId="ADAL" clId="{3F8F5FCA-EF3E-4594-B848-2A1CB80F52AF}" dt="2022-04-19T13:32:23.388" v="532" actId="20577"/>
      <pc:docMkLst>
        <pc:docMk/>
      </pc:docMkLst>
      <pc:sldChg chg="addSp delSp modSp mod modTransition addAnim delAnim">
        <pc:chgData name="Mikael Bergqvist" userId="98856994-9f16-4784-aa63-48d2af360c50" providerId="ADAL" clId="{3F8F5FCA-EF3E-4594-B848-2A1CB80F52AF}" dt="2022-04-19T12:30:32.513" v="531" actId="20577"/>
        <pc:sldMkLst>
          <pc:docMk/>
          <pc:sldMk cId="4190962675" sldId="256"/>
        </pc:sldMkLst>
        <pc:spChg chg="mod">
          <ac:chgData name="Mikael Bergqvist" userId="98856994-9f16-4784-aa63-48d2af360c50" providerId="ADAL" clId="{3F8F5FCA-EF3E-4594-B848-2A1CB80F52AF}" dt="2022-04-19T12:06:45.744" v="304" actId="26606"/>
          <ac:spMkLst>
            <pc:docMk/>
            <pc:sldMk cId="4190962675" sldId="256"/>
            <ac:spMk id="2" creationId="{31C08393-678C-4D18-B93C-18BAF3D82216}"/>
          </ac:spMkLst>
        </pc:spChg>
        <pc:spChg chg="mod">
          <ac:chgData name="Mikael Bergqvist" userId="98856994-9f16-4784-aa63-48d2af360c50" providerId="ADAL" clId="{3F8F5FCA-EF3E-4594-B848-2A1CB80F52AF}" dt="2022-04-19T12:30:32.513" v="531" actId="20577"/>
          <ac:spMkLst>
            <pc:docMk/>
            <pc:sldMk cId="4190962675" sldId="256"/>
            <ac:spMk id="3" creationId="{2E7FF9E4-DC61-4943-B959-1E303D471EAE}"/>
          </ac:spMkLst>
        </pc:spChg>
        <pc:spChg chg="add del">
          <ac:chgData name="Mikael Bergqvist" userId="98856994-9f16-4784-aa63-48d2af360c50" providerId="ADAL" clId="{3F8F5FCA-EF3E-4594-B848-2A1CB80F52AF}" dt="2022-04-19T11:34:38.243" v="115" actId="26606"/>
          <ac:spMkLst>
            <pc:docMk/>
            <pc:sldMk cId="4190962675" sldId="256"/>
            <ac:spMk id="19" creationId="{3E443FD7-A66B-4AA0-872D-B088B9BC5F17}"/>
          </ac:spMkLst>
        </pc:spChg>
        <pc:spChg chg="add del">
          <ac:chgData name="Mikael Bergqvist" userId="98856994-9f16-4784-aa63-48d2af360c50" providerId="ADAL" clId="{3F8F5FCA-EF3E-4594-B848-2A1CB80F52AF}" dt="2022-04-19T11:34:38.243" v="115" actId="26606"/>
          <ac:spMkLst>
            <pc:docMk/>
            <pc:sldMk cId="4190962675" sldId="256"/>
            <ac:spMk id="21" creationId="{C04BE0EF-3561-49B4-9A29-F283168A91C7}"/>
          </ac:spMkLst>
        </pc:spChg>
        <pc:spChg chg="add del">
          <ac:chgData name="Mikael Bergqvist" userId="98856994-9f16-4784-aa63-48d2af360c50" providerId="ADAL" clId="{3F8F5FCA-EF3E-4594-B848-2A1CB80F52AF}" dt="2022-04-19T11:34:23.062" v="106" actId="26606"/>
          <ac:spMkLst>
            <pc:docMk/>
            <pc:sldMk cId="4190962675" sldId="256"/>
            <ac:spMk id="26" creationId="{347D6575-0B06-40B2-9D0F-298202F6BCAC}"/>
          </ac:spMkLst>
        </pc:spChg>
        <pc:spChg chg="add del">
          <ac:chgData name="Mikael Bergqvist" userId="98856994-9f16-4784-aa63-48d2af360c50" providerId="ADAL" clId="{3F8F5FCA-EF3E-4594-B848-2A1CB80F52AF}" dt="2022-04-19T11:34:23.062" v="106" actId="26606"/>
          <ac:spMkLst>
            <pc:docMk/>
            <pc:sldMk cId="4190962675" sldId="256"/>
            <ac:spMk id="28" creationId="{E2B33195-5BCA-4BB7-A82D-6739522687DD}"/>
          </ac:spMkLst>
        </pc:spChg>
        <pc:spChg chg="add del">
          <ac:chgData name="Mikael Bergqvist" userId="98856994-9f16-4784-aa63-48d2af360c50" providerId="ADAL" clId="{3F8F5FCA-EF3E-4594-B848-2A1CB80F52AF}" dt="2022-04-19T11:34:23.062" v="106" actId="26606"/>
          <ac:spMkLst>
            <pc:docMk/>
            <pc:sldMk cId="4190962675" sldId="256"/>
            <ac:spMk id="30" creationId="{CF8AD9F3-9AF6-494F-83A3-2F677563935C}"/>
          </ac:spMkLst>
        </pc:spChg>
        <pc:spChg chg="add del">
          <ac:chgData name="Mikael Bergqvist" userId="98856994-9f16-4784-aa63-48d2af360c50" providerId="ADAL" clId="{3F8F5FCA-EF3E-4594-B848-2A1CB80F52AF}" dt="2022-04-19T11:34:23.062" v="106" actId="26606"/>
          <ac:spMkLst>
            <pc:docMk/>
            <pc:sldMk cId="4190962675" sldId="256"/>
            <ac:spMk id="32" creationId="{0DA5DB8B-7E5C-4ABC-8069-A9A8806F3976}"/>
          </ac:spMkLst>
        </pc:spChg>
        <pc:spChg chg="add del">
          <ac:chgData name="Mikael Bergqvist" userId="98856994-9f16-4784-aa63-48d2af360c50" providerId="ADAL" clId="{3F8F5FCA-EF3E-4594-B848-2A1CB80F52AF}" dt="2022-04-19T11:34:25.373" v="108" actId="26606"/>
          <ac:spMkLst>
            <pc:docMk/>
            <pc:sldMk cId="4190962675" sldId="256"/>
            <ac:spMk id="34" creationId="{39853D09-4205-4CC7-83EB-288E886AC9E4}"/>
          </ac:spMkLst>
        </pc:spChg>
        <pc:spChg chg="add del">
          <ac:chgData name="Mikael Bergqvist" userId="98856994-9f16-4784-aa63-48d2af360c50" providerId="ADAL" clId="{3F8F5FCA-EF3E-4594-B848-2A1CB80F52AF}" dt="2022-04-19T11:34:25.373" v="108" actId="26606"/>
          <ac:spMkLst>
            <pc:docMk/>
            <pc:sldMk cId="4190962675" sldId="256"/>
            <ac:spMk id="35" creationId="{80E5FECD-C9FF-49B3-B1FD-6B2D855C4AD5}"/>
          </ac:spMkLst>
        </pc:spChg>
        <pc:spChg chg="add del">
          <ac:chgData name="Mikael Bergqvist" userId="98856994-9f16-4784-aa63-48d2af360c50" providerId="ADAL" clId="{3F8F5FCA-EF3E-4594-B848-2A1CB80F52AF}" dt="2022-04-19T11:34:25.373" v="108" actId="26606"/>
          <ac:spMkLst>
            <pc:docMk/>
            <pc:sldMk cId="4190962675" sldId="256"/>
            <ac:spMk id="36" creationId="{0D040B79-3E73-4A31-840D-D6B9C9FDFC46}"/>
          </ac:spMkLst>
        </pc:spChg>
        <pc:spChg chg="add del">
          <ac:chgData name="Mikael Bergqvist" userId="98856994-9f16-4784-aa63-48d2af360c50" providerId="ADAL" clId="{3F8F5FCA-EF3E-4594-B848-2A1CB80F52AF}" dt="2022-04-19T11:34:25.373" v="108" actId="26606"/>
          <ac:spMkLst>
            <pc:docMk/>
            <pc:sldMk cId="4190962675" sldId="256"/>
            <ac:spMk id="37" creationId="{F5569EEC-E12F-4856-B407-02B2813A4AA5}"/>
          </ac:spMkLst>
        </pc:spChg>
        <pc:spChg chg="add del">
          <ac:chgData name="Mikael Bergqvist" userId="98856994-9f16-4784-aa63-48d2af360c50" providerId="ADAL" clId="{3F8F5FCA-EF3E-4594-B848-2A1CB80F52AF}" dt="2022-04-19T11:34:25.373" v="108" actId="26606"/>
          <ac:spMkLst>
            <pc:docMk/>
            <pc:sldMk cId="4190962675" sldId="256"/>
            <ac:spMk id="38" creationId="{156C6AE5-3F8B-42AC-9EA4-1B686A11E93F}"/>
          </ac:spMkLst>
        </pc:spChg>
        <pc:spChg chg="add del">
          <ac:chgData name="Mikael Bergqvist" userId="98856994-9f16-4784-aa63-48d2af360c50" providerId="ADAL" clId="{3F8F5FCA-EF3E-4594-B848-2A1CB80F52AF}" dt="2022-04-19T11:34:25.373" v="108" actId="26606"/>
          <ac:spMkLst>
            <pc:docMk/>
            <pc:sldMk cId="4190962675" sldId="256"/>
            <ac:spMk id="39" creationId="{CF860788-3A6A-45A3-B3F1-06F159665603}"/>
          </ac:spMkLst>
        </pc:spChg>
        <pc:spChg chg="add del">
          <ac:chgData name="Mikael Bergqvist" userId="98856994-9f16-4784-aa63-48d2af360c50" providerId="ADAL" clId="{3F8F5FCA-EF3E-4594-B848-2A1CB80F52AF}" dt="2022-04-19T11:34:25.373" v="108" actId="26606"/>
          <ac:spMkLst>
            <pc:docMk/>
            <pc:sldMk cId="4190962675" sldId="256"/>
            <ac:spMk id="40" creationId="{DF1E3393-B852-4883-B778-ED3525112942}"/>
          </ac:spMkLst>
        </pc:spChg>
        <pc:spChg chg="add del">
          <ac:chgData name="Mikael Bergqvist" userId="98856994-9f16-4784-aa63-48d2af360c50" providerId="ADAL" clId="{3F8F5FCA-EF3E-4594-B848-2A1CB80F52AF}" dt="2022-04-19T11:34:36.266" v="112" actId="26606"/>
          <ac:spMkLst>
            <pc:docMk/>
            <pc:sldMk cId="4190962675" sldId="256"/>
            <ac:spMk id="42" creationId="{46187E64-7A77-4D13-A5F4-9AEC282BBB9E}"/>
          </ac:spMkLst>
        </pc:spChg>
        <pc:spChg chg="add del">
          <ac:chgData name="Mikael Bergqvist" userId="98856994-9f16-4784-aa63-48d2af360c50" providerId="ADAL" clId="{3F8F5FCA-EF3E-4594-B848-2A1CB80F52AF}" dt="2022-04-19T11:34:36.266" v="112" actId="26606"/>
          <ac:spMkLst>
            <pc:docMk/>
            <pc:sldMk cId="4190962675" sldId="256"/>
            <ac:spMk id="43" creationId="{E2B33195-5BCA-4BB7-A82D-6739522687DD}"/>
          </ac:spMkLst>
        </pc:spChg>
        <pc:spChg chg="add del">
          <ac:chgData name="Mikael Bergqvist" userId="98856994-9f16-4784-aa63-48d2af360c50" providerId="ADAL" clId="{3F8F5FCA-EF3E-4594-B848-2A1CB80F52AF}" dt="2022-04-19T11:34:36.266" v="112" actId="26606"/>
          <ac:spMkLst>
            <pc:docMk/>
            <pc:sldMk cId="4190962675" sldId="256"/>
            <ac:spMk id="44" creationId="{CF8AD9F3-9AF6-494F-83A3-2F677563935C}"/>
          </ac:spMkLst>
        </pc:spChg>
        <pc:spChg chg="add del">
          <ac:chgData name="Mikael Bergqvist" userId="98856994-9f16-4784-aa63-48d2af360c50" providerId="ADAL" clId="{3F8F5FCA-EF3E-4594-B848-2A1CB80F52AF}" dt="2022-04-19T11:34:36.266" v="112" actId="26606"/>
          <ac:spMkLst>
            <pc:docMk/>
            <pc:sldMk cId="4190962675" sldId="256"/>
            <ac:spMk id="45" creationId="{0DA5DB8B-7E5C-4ABC-8069-A9A8806F3976}"/>
          </ac:spMkLst>
        </pc:spChg>
        <pc:spChg chg="add del">
          <ac:chgData name="Mikael Bergqvist" userId="98856994-9f16-4784-aa63-48d2af360c50" providerId="ADAL" clId="{3F8F5FCA-EF3E-4594-B848-2A1CB80F52AF}" dt="2022-04-19T11:34:38.234" v="114" actId="26606"/>
          <ac:spMkLst>
            <pc:docMk/>
            <pc:sldMk cId="4190962675" sldId="256"/>
            <ac:spMk id="47" creationId="{2B577FF9-3543-4875-815D-3D87BD8A2002}"/>
          </ac:spMkLst>
        </pc:spChg>
        <pc:spChg chg="add del">
          <ac:chgData name="Mikael Bergqvist" userId="98856994-9f16-4784-aa63-48d2af360c50" providerId="ADAL" clId="{3F8F5FCA-EF3E-4594-B848-2A1CB80F52AF}" dt="2022-04-19T11:34:38.234" v="114" actId="26606"/>
          <ac:spMkLst>
            <pc:docMk/>
            <pc:sldMk cId="4190962675" sldId="256"/>
            <ac:spMk id="48" creationId="{F5569EEC-E12F-4856-B407-02B2813A4AA5}"/>
          </ac:spMkLst>
        </pc:spChg>
        <pc:spChg chg="add del">
          <ac:chgData name="Mikael Bergqvist" userId="98856994-9f16-4784-aa63-48d2af360c50" providerId="ADAL" clId="{3F8F5FCA-EF3E-4594-B848-2A1CB80F52AF}" dt="2022-04-19T11:34:38.234" v="114" actId="26606"/>
          <ac:spMkLst>
            <pc:docMk/>
            <pc:sldMk cId="4190962675" sldId="256"/>
            <ac:spMk id="49" creationId="{CF860788-3A6A-45A3-B3F1-06F159665603}"/>
          </ac:spMkLst>
        </pc:spChg>
        <pc:spChg chg="add del">
          <ac:chgData name="Mikael Bergqvist" userId="98856994-9f16-4784-aa63-48d2af360c50" providerId="ADAL" clId="{3F8F5FCA-EF3E-4594-B848-2A1CB80F52AF}" dt="2022-04-19T11:34:38.234" v="114" actId="26606"/>
          <ac:spMkLst>
            <pc:docMk/>
            <pc:sldMk cId="4190962675" sldId="256"/>
            <ac:spMk id="50" creationId="{DF1E3393-B852-4883-B778-ED3525112942}"/>
          </ac:spMkLst>
        </pc:spChg>
        <pc:spChg chg="add del">
          <ac:chgData name="Mikael Bergqvist" userId="98856994-9f16-4784-aa63-48d2af360c50" providerId="ADAL" clId="{3F8F5FCA-EF3E-4594-B848-2A1CB80F52AF}" dt="2022-04-19T11:34:38.234" v="114" actId="26606"/>
          <ac:spMkLst>
            <pc:docMk/>
            <pc:sldMk cId="4190962675" sldId="256"/>
            <ac:spMk id="51" creationId="{39853D09-4205-4CC7-83EB-288E886AC9E4}"/>
          </ac:spMkLst>
        </pc:spChg>
        <pc:spChg chg="add del">
          <ac:chgData name="Mikael Bergqvist" userId="98856994-9f16-4784-aa63-48d2af360c50" providerId="ADAL" clId="{3F8F5FCA-EF3E-4594-B848-2A1CB80F52AF}" dt="2022-04-19T11:34:38.234" v="114" actId="26606"/>
          <ac:spMkLst>
            <pc:docMk/>
            <pc:sldMk cId="4190962675" sldId="256"/>
            <ac:spMk id="52" creationId="{0D040B79-3E73-4A31-840D-D6B9C9FDFC46}"/>
          </ac:spMkLst>
        </pc:spChg>
        <pc:spChg chg="add del">
          <ac:chgData name="Mikael Bergqvist" userId="98856994-9f16-4784-aa63-48d2af360c50" providerId="ADAL" clId="{3F8F5FCA-EF3E-4594-B848-2A1CB80F52AF}" dt="2022-04-19T11:34:38.234" v="114" actId="26606"/>
          <ac:spMkLst>
            <pc:docMk/>
            <pc:sldMk cId="4190962675" sldId="256"/>
            <ac:spMk id="53" creationId="{156C6AE5-3F8B-42AC-9EA4-1B686A11E93F}"/>
          </ac:spMkLst>
        </pc:spChg>
        <pc:spChg chg="add del">
          <ac:chgData name="Mikael Bergqvist" userId="98856994-9f16-4784-aa63-48d2af360c50" providerId="ADAL" clId="{3F8F5FCA-EF3E-4594-B848-2A1CB80F52AF}" dt="2022-04-19T12:00:06.219" v="205" actId="26606"/>
          <ac:spMkLst>
            <pc:docMk/>
            <pc:sldMk cId="4190962675" sldId="256"/>
            <ac:spMk id="55" creationId="{46187E64-7A77-4D13-A5F4-9AEC282BBB9E}"/>
          </ac:spMkLst>
        </pc:spChg>
        <pc:spChg chg="add del">
          <ac:chgData name="Mikael Bergqvist" userId="98856994-9f16-4784-aa63-48d2af360c50" providerId="ADAL" clId="{3F8F5FCA-EF3E-4594-B848-2A1CB80F52AF}" dt="2022-04-19T12:00:06.219" v="205" actId="26606"/>
          <ac:spMkLst>
            <pc:docMk/>
            <pc:sldMk cId="4190962675" sldId="256"/>
            <ac:spMk id="56" creationId="{E2B33195-5BCA-4BB7-A82D-6739522687DD}"/>
          </ac:spMkLst>
        </pc:spChg>
        <pc:spChg chg="add del">
          <ac:chgData name="Mikael Bergqvist" userId="98856994-9f16-4784-aa63-48d2af360c50" providerId="ADAL" clId="{3F8F5FCA-EF3E-4594-B848-2A1CB80F52AF}" dt="2022-04-19T12:00:06.219" v="205" actId="26606"/>
          <ac:spMkLst>
            <pc:docMk/>
            <pc:sldMk cId="4190962675" sldId="256"/>
            <ac:spMk id="57" creationId="{CF8AD9F3-9AF6-494F-83A3-2F677563935C}"/>
          </ac:spMkLst>
        </pc:spChg>
        <pc:spChg chg="add del">
          <ac:chgData name="Mikael Bergqvist" userId="98856994-9f16-4784-aa63-48d2af360c50" providerId="ADAL" clId="{3F8F5FCA-EF3E-4594-B848-2A1CB80F52AF}" dt="2022-04-19T12:00:06.219" v="205" actId="26606"/>
          <ac:spMkLst>
            <pc:docMk/>
            <pc:sldMk cId="4190962675" sldId="256"/>
            <ac:spMk id="58" creationId="{0DA5DB8B-7E5C-4ABC-8069-A9A8806F3976}"/>
          </ac:spMkLst>
        </pc:spChg>
        <pc:spChg chg="add del">
          <ac:chgData name="Mikael Bergqvist" userId="98856994-9f16-4784-aa63-48d2af360c50" providerId="ADAL" clId="{3F8F5FCA-EF3E-4594-B848-2A1CB80F52AF}" dt="2022-04-19T12:02:26.507" v="248" actId="26606"/>
          <ac:spMkLst>
            <pc:docMk/>
            <pc:sldMk cId="4190962675" sldId="256"/>
            <ac:spMk id="63" creationId="{347D6575-0B06-40B2-9D0F-298202F6BCAC}"/>
          </ac:spMkLst>
        </pc:spChg>
        <pc:spChg chg="add del">
          <ac:chgData name="Mikael Bergqvist" userId="98856994-9f16-4784-aa63-48d2af360c50" providerId="ADAL" clId="{3F8F5FCA-EF3E-4594-B848-2A1CB80F52AF}" dt="2022-04-19T12:02:26.507" v="248" actId="26606"/>
          <ac:spMkLst>
            <pc:docMk/>
            <pc:sldMk cId="4190962675" sldId="256"/>
            <ac:spMk id="65" creationId="{E2B33195-5BCA-4BB7-A82D-6739522687DD}"/>
          </ac:spMkLst>
        </pc:spChg>
        <pc:spChg chg="add del">
          <ac:chgData name="Mikael Bergqvist" userId="98856994-9f16-4784-aa63-48d2af360c50" providerId="ADAL" clId="{3F8F5FCA-EF3E-4594-B848-2A1CB80F52AF}" dt="2022-04-19T12:02:26.507" v="248" actId="26606"/>
          <ac:spMkLst>
            <pc:docMk/>
            <pc:sldMk cId="4190962675" sldId="256"/>
            <ac:spMk id="67" creationId="{CF8AD9F3-9AF6-494F-83A3-2F677563935C}"/>
          </ac:spMkLst>
        </pc:spChg>
        <pc:spChg chg="add del">
          <ac:chgData name="Mikael Bergqvist" userId="98856994-9f16-4784-aa63-48d2af360c50" providerId="ADAL" clId="{3F8F5FCA-EF3E-4594-B848-2A1CB80F52AF}" dt="2022-04-19T12:02:26.507" v="248" actId="26606"/>
          <ac:spMkLst>
            <pc:docMk/>
            <pc:sldMk cId="4190962675" sldId="256"/>
            <ac:spMk id="69" creationId="{0DA5DB8B-7E5C-4ABC-8069-A9A8806F3976}"/>
          </ac:spMkLst>
        </pc:spChg>
        <pc:spChg chg="add del">
          <ac:chgData name="Mikael Bergqvist" userId="98856994-9f16-4784-aa63-48d2af360c50" providerId="ADAL" clId="{3F8F5FCA-EF3E-4594-B848-2A1CB80F52AF}" dt="2022-04-19T12:02:26.494" v="247" actId="26606"/>
          <ac:spMkLst>
            <pc:docMk/>
            <pc:sldMk cId="4190962675" sldId="256"/>
            <ac:spMk id="74" creationId="{362D44EE-C852-4460-B8B5-C4F2BC20510C}"/>
          </ac:spMkLst>
        </pc:spChg>
        <pc:spChg chg="add del">
          <ac:chgData name="Mikael Bergqvist" userId="98856994-9f16-4784-aa63-48d2af360c50" providerId="ADAL" clId="{3F8F5FCA-EF3E-4594-B848-2A1CB80F52AF}" dt="2022-04-19T12:02:26.494" v="247" actId="26606"/>
          <ac:spMkLst>
            <pc:docMk/>
            <pc:sldMk cId="4190962675" sldId="256"/>
            <ac:spMk id="76" creationId="{658970D8-8D1D-4B5C-894B-E871CC86543D}"/>
          </ac:spMkLst>
        </pc:spChg>
        <pc:spChg chg="add del">
          <ac:chgData name="Mikael Bergqvist" userId="98856994-9f16-4784-aa63-48d2af360c50" providerId="ADAL" clId="{3F8F5FCA-EF3E-4594-B848-2A1CB80F52AF}" dt="2022-04-19T12:02:26.494" v="247" actId="26606"/>
          <ac:spMkLst>
            <pc:docMk/>
            <pc:sldMk cId="4190962675" sldId="256"/>
            <ac:spMk id="78" creationId="{F227E5B6-9132-43CA-B503-37A18562ADF2}"/>
          </ac:spMkLst>
        </pc:spChg>
        <pc:spChg chg="add del">
          <ac:chgData name="Mikael Bergqvist" userId="98856994-9f16-4784-aa63-48d2af360c50" providerId="ADAL" clId="{3F8F5FCA-EF3E-4594-B848-2A1CB80F52AF}" dt="2022-04-19T12:02:26.494" v="247" actId="26606"/>
          <ac:spMkLst>
            <pc:docMk/>
            <pc:sldMk cId="4190962675" sldId="256"/>
            <ac:spMk id="80" creationId="{03C2051E-A88D-48E5-BACF-AAED17892722}"/>
          </ac:spMkLst>
        </pc:spChg>
        <pc:spChg chg="add del">
          <ac:chgData name="Mikael Bergqvist" userId="98856994-9f16-4784-aa63-48d2af360c50" providerId="ADAL" clId="{3F8F5FCA-EF3E-4594-B848-2A1CB80F52AF}" dt="2022-04-19T12:02:26.494" v="247" actId="26606"/>
          <ac:spMkLst>
            <pc:docMk/>
            <pc:sldMk cId="4190962675" sldId="256"/>
            <ac:spMk id="82" creationId="{7821A508-2985-4905-874A-527429BAABFA}"/>
          </ac:spMkLst>
        </pc:spChg>
        <pc:spChg chg="add del">
          <ac:chgData name="Mikael Bergqvist" userId="98856994-9f16-4784-aa63-48d2af360c50" providerId="ADAL" clId="{3F8F5FCA-EF3E-4594-B848-2A1CB80F52AF}" dt="2022-04-19T12:02:26.494" v="247" actId="26606"/>
          <ac:spMkLst>
            <pc:docMk/>
            <pc:sldMk cId="4190962675" sldId="256"/>
            <ac:spMk id="84" creationId="{D2929CB1-0E3C-4B2D-ADC5-0154FB33BA44}"/>
          </ac:spMkLst>
        </pc:spChg>
        <pc:spChg chg="add del">
          <ac:chgData name="Mikael Bergqvist" userId="98856994-9f16-4784-aa63-48d2af360c50" providerId="ADAL" clId="{3F8F5FCA-EF3E-4594-B848-2A1CB80F52AF}" dt="2022-04-19T12:02:26.494" v="247" actId="26606"/>
          <ac:spMkLst>
            <pc:docMk/>
            <pc:sldMk cId="4190962675" sldId="256"/>
            <ac:spMk id="86" creationId="{5F2F0C84-BE8C-4DC2-A6D3-30349A801D5C}"/>
          </ac:spMkLst>
        </pc:spChg>
        <pc:spChg chg="add del">
          <ac:chgData name="Mikael Bergqvist" userId="98856994-9f16-4784-aa63-48d2af360c50" providerId="ADAL" clId="{3F8F5FCA-EF3E-4594-B848-2A1CB80F52AF}" dt="2022-04-19T12:06:45.744" v="304" actId="26606"/>
          <ac:spMkLst>
            <pc:docMk/>
            <pc:sldMk cId="4190962675" sldId="256"/>
            <ac:spMk id="96" creationId="{FD8F1113-2E3C-46E3-B54F-B7F421EEFD11}"/>
          </ac:spMkLst>
        </pc:spChg>
        <pc:spChg chg="add del">
          <ac:chgData name="Mikael Bergqvist" userId="98856994-9f16-4784-aa63-48d2af360c50" providerId="ADAL" clId="{3F8F5FCA-EF3E-4594-B848-2A1CB80F52AF}" dt="2022-04-19T12:06:45.744" v="304" actId="26606"/>
          <ac:spMkLst>
            <pc:docMk/>
            <pc:sldMk cId="4190962675" sldId="256"/>
            <ac:spMk id="97" creationId="{4F37E7FB-7372-47E3-914E-7CF7E94B1C49}"/>
          </ac:spMkLst>
        </pc:spChg>
        <pc:spChg chg="add del">
          <ac:chgData name="Mikael Bergqvist" userId="98856994-9f16-4784-aa63-48d2af360c50" providerId="ADAL" clId="{3F8F5FCA-EF3E-4594-B848-2A1CB80F52AF}" dt="2022-04-19T12:06:45.744" v="304" actId="26606"/>
          <ac:spMkLst>
            <pc:docMk/>
            <pc:sldMk cId="4190962675" sldId="256"/>
            <ac:spMk id="99" creationId="{16E168E2-3256-43A5-9298-9E5A6AE8F736}"/>
          </ac:spMkLst>
        </pc:spChg>
        <pc:spChg chg="add">
          <ac:chgData name="Mikael Bergqvist" userId="98856994-9f16-4784-aa63-48d2af360c50" providerId="ADAL" clId="{3F8F5FCA-EF3E-4594-B848-2A1CB80F52AF}" dt="2022-04-19T12:06:45.744" v="304" actId="26606"/>
          <ac:spMkLst>
            <pc:docMk/>
            <pc:sldMk cId="4190962675" sldId="256"/>
            <ac:spMk id="109" creationId="{3301E07F-4F79-4B58-8698-EF24DC1ECDBF}"/>
          </ac:spMkLst>
        </pc:spChg>
        <pc:spChg chg="add">
          <ac:chgData name="Mikael Bergqvist" userId="98856994-9f16-4784-aa63-48d2af360c50" providerId="ADAL" clId="{3F8F5FCA-EF3E-4594-B848-2A1CB80F52AF}" dt="2022-04-19T12:06:45.744" v="304" actId="26606"/>
          <ac:spMkLst>
            <pc:docMk/>
            <pc:sldMk cId="4190962675" sldId="256"/>
            <ac:spMk id="111" creationId="{E58B2195-5055-402F-A3E7-53FF0E4980C3}"/>
          </ac:spMkLst>
        </pc:spChg>
        <pc:spChg chg="add">
          <ac:chgData name="Mikael Bergqvist" userId="98856994-9f16-4784-aa63-48d2af360c50" providerId="ADAL" clId="{3F8F5FCA-EF3E-4594-B848-2A1CB80F52AF}" dt="2022-04-19T12:06:45.744" v="304" actId="26606"/>
          <ac:spMkLst>
            <pc:docMk/>
            <pc:sldMk cId="4190962675" sldId="256"/>
            <ac:spMk id="113" creationId="{9EE6F773-742A-491A-9A00-A2A150DF500A}"/>
          </ac:spMkLst>
        </pc:spChg>
        <pc:grpChg chg="add del">
          <ac:chgData name="Mikael Bergqvist" userId="98856994-9f16-4784-aa63-48d2af360c50" providerId="ADAL" clId="{3F8F5FCA-EF3E-4594-B848-2A1CB80F52AF}" dt="2022-04-19T12:06:45.744" v="304" actId="26606"/>
          <ac:grpSpMkLst>
            <pc:docMk/>
            <pc:sldMk cId="4190962675" sldId="256"/>
            <ac:grpSpMk id="98" creationId="{465DDECC-A11E-434E-87B2-8997CD3832FD}"/>
          </ac:grpSpMkLst>
        </pc:grpChg>
        <pc:picChg chg="mod">
          <ac:chgData name="Mikael Bergqvist" userId="98856994-9f16-4784-aa63-48d2af360c50" providerId="ADAL" clId="{3F8F5FCA-EF3E-4594-B848-2A1CB80F52AF}" dt="2022-04-19T12:06:45.744" v="304" actId="26606"/>
          <ac:picMkLst>
            <pc:docMk/>
            <pc:sldMk cId="4190962675" sldId="256"/>
            <ac:picMk id="5" creationId="{AAD2B2CA-AA7E-40BC-A9B9-770F5D488CF5}"/>
          </ac:picMkLst>
        </pc:picChg>
      </pc:sldChg>
      <pc:sldChg chg="addSp modSp mod modTransition setBg">
        <pc:chgData name="Mikael Bergqvist" userId="98856994-9f16-4784-aa63-48d2af360c50" providerId="ADAL" clId="{3F8F5FCA-EF3E-4594-B848-2A1CB80F52AF}" dt="2022-04-19T11:40:58.006" v="135"/>
        <pc:sldMkLst>
          <pc:docMk/>
          <pc:sldMk cId="1220404052" sldId="257"/>
        </pc:sldMkLst>
        <pc:spChg chg="mod">
          <ac:chgData name="Mikael Bergqvist" userId="98856994-9f16-4784-aa63-48d2af360c50" providerId="ADAL" clId="{3F8F5FCA-EF3E-4594-B848-2A1CB80F52AF}" dt="2022-04-19T11:23:35.174" v="89" actId="26606"/>
          <ac:spMkLst>
            <pc:docMk/>
            <pc:sldMk cId="1220404052" sldId="257"/>
            <ac:spMk id="2" creationId="{AF7EF2AC-E7B0-439B-AE1D-ADB5ED64DD83}"/>
          </ac:spMkLst>
        </pc:spChg>
        <pc:spChg chg="mod">
          <ac:chgData name="Mikael Bergqvist" userId="98856994-9f16-4784-aa63-48d2af360c50" providerId="ADAL" clId="{3F8F5FCA-EF3E-4594-B848-2A1CB80F52AF}" dt="2022-04-19T11:23:35.174" v="89" actId="26606"/>
          <ac:spMkLst>
            <pc:docMk/>
            <pc:sldMk cId="1220404052" sldId="257"/>
            <ac:spMk id="3" creationId="{2CF8283E-A9CA-4D1A-90DD-9DC4A3747FDD}"/>
          </ac:spMkLst>
        </pc:spChg>
        <pc:spChg chg="add">
          <ac:chgData name="Mikael Bergqvist" userId="98856994-9f16-4784-aa63-48d2af360c50" providerId="ADAL" clId="{3F8F5FCA-EF3E-4594-B848-2A1CB80F52AF}" dt="2022-04-19T11:23:35.174" v="89" actId="26606"/>
          <ac:spMkLst>
            <pc:docMk/>
            <pc:sldMk cId="1220404052" sldId="257"/>
            <ac:spMk id="8" creationId="{907EF6B7-1338-4443-8C46-6A318D952DFD}"/>
          </ac:spMkLst>
        </pc:spChg>
        <pc:spChg chg="add">
          <ac:chgData name="Mikael Bergqvist" userId="98856994-9f16-4784-aa63-48d2af360c50" providerId="ADAL" clId="{3F8F5FCA-EF3E-4594-B848-2A1CB80F52AF}" dt="2022-04-19T11:23:35.174" v="89" actId="26606"/>
          <ac:spMkLst>
            <pc:docMk/>
            <pc:sldMk cId="1220404052" sldId="257"/>
            <ac:spMk id="10" creationId="{DAAE4CDD-124C-4DCF-9584-B6033B545DD5}"/>
          </ac:spMkLst>
        </pc:spChg>
        <pc:spChg chg="add">
          <ac:chgData name="Mikael Bergqvist" userId="98856994-9f16-4784-aa63-48d2af360c50" providerId="ADAL" clId="{3F8F5FCA-EF3E-4594-B848-2A1CB80F52AF}" dt="2022-04-19T11:23:35.174" v="89" actId="26606"/>
          <ac:spMkLst>
            <pc:docMk/>
            <pc:sldMk cId="1220404052" sldId="257"/>
            <ac:spMk id="12" creationId="{081E4A58-353D-44AE-B2FC-2A74E2E400F7}"/>
          </ac:spMkLst>
        </pc:spChg>
      </pc:sldChg>
      <pc:sldChg chg="addSp delSp modSp mod modTransition setBg">
        <pc:chgData name="Mikael Bergqvist" userId="98856994-9f16-4784-aa63-48d2af360c50" providerId="ADAL" clId="{3F8F5FCA-EF3E-4594-B848-2A1CB80F52AF}" dt="2022-04-19T11:41:00.672" v="136"/>
        <pc:sldMkLst>
          <pc:docMk/>
          <pc:sldMk cId="3368720322" sldId="258"/>
        </pc:sldMkLst>
        <pc:spChg chg="mod">
          <ac:chgData name="Mikael Bergqvist" userId="98856994-9f16-4784-aa63-48d2af360c50" providerId="ADAL" clId="{3F8F5FCA-EF3E-4594-B848-2A1CB80F52AF}" dt="2022-04-19T11:31:11.599" v="91" actId="26606"/>
          <ac:spMkLst>
            <pc:docMk/>
            <pc:sldMk cId="3368720322" sldId="258"/>
            <ac:spMk id="2" creationId="{C4CCA19A-B9A2-420A-B432-9ED4E48AB2BB}"/>
          </ac:spMkLst>
        </pc:spChg>
        <pc:spChg chg="add del">
          <ac:chgData name="Mikael Bergqvist" userId="98856994-9f16-4784-aa63-48d2af360c50" providerId="ADAL" clId="{3F8F5FCA-EF3E-4594-B848-2A1CB80F52AF}" dt="2022-04-19T11:31:11.599" v="91" actId="26606"/>
          <ac:spMkLst>
            <pc:docMk/>
            <pc:sldMk cId="3368720322" sldId="258"/>
            <ac:spMk id="9" creationId="{1CD81A2A-6ED4-4EF4-A14C-912D31E14800}"/>
          </ac:spMkLst>
        </pc:spChg>
        <pc:spChg chg="add del">
          <ac:chgData name="Mikael Bergqvist" userId="98856994-9f16-4784-aa63-48d2af360c50" providerId="ADAL" clId="{3F8F5FCA-EF3E-4594-B848-2A1CB80F52AF}" dt="2022-04-19T11:31:11.599" v="91" actId="26606"/>
          <ac:spMkLst>
            <pc:docMk/>
            <pc:sldMk cId="3368720322" sldId="258"/>
            <ac:spMk id="11" creationId="{1661932C-CA15-4E17-B115-FAE7CBEE4789}"/>
          </ac:spMkLst>
        </pc:spChg>
        <pc:spChg chg="add del">
          <ac:chgData name="Mikael Bergqvist" userId="98856994-9f16-4784-aa63-48d2af360c50" providerId="ADAL" clId="{3F8F5FCA-EF3E-4594-B848-2A1CB80F52AF}" dt="2022-04-19T11:31:11.599" v="91" actId="26606"/>
          <ac:spMkLst>
            <pc:docMk/>
            <pc:sldMk cId="3368720322" sldId="258"/>
            <ac:spMk id="13" creationId="{8590ADD5-9383-4D3D-9047-3DA2593CCB5D}"/>
          </ac:spMkLst>
        </pc:spChg>
        <pc:spChg chg="add del">
          <ac:chgData name="Mikael Bergqvist" userId="98856994-9f16-4784-aa63-48d2af360c50" providerId="ADAL" clId="{3F8F5FCA-EF3E-4594-B848-2A1CB80F52AF}" dt="2022-04-19T11:31:11.599" v="91" actId="26606"/>
          <ac:spMkLst>
            <pc:docMk/>
            <pc:sldMk cId="3368720322" sldId="258"/>
            <ac:spMk id="15" creationId="{DABE3E45-88CF-45D8-8D40-C773324D93F6}"/>
          </ac:spMkLst>
        </pc:spChg>
        <pc:spChg chg="add del">
          <ac:chgData name="Mikael Bergqvist" userId="98856994-9f16-4784-aa63-48d2af360c50" providerId="ADAL" clId="{3F8F5FCA-EF3E-4594-B848-2A1CB80F52AF}" dt="2022-04-19T11:31:11.599" v="91" actId="26606"/>
          <ac:spMkLst>
            <pc:docMk/>
            <pc:sldMk cId="3368720322" sldId="258"/>
            <ac:spMk id="19" creationId="{B91ECDA9-56DC-4270-8F33-01C5637B8CEB}"/>
          </ac:spMkLst>
        </pc:spChg>
        <pc:spChg chg="add del">
          <ac:chgData name="Mikael Bergqvist" userId="98856994-9f16-4784-aa63-48d2af360c50" providerId="ADAL" clId="{3F8F5FCA-EF3E-4594-B848-2A1CB80F52AF}" dt="2022-04-19T11:31:11.599" v="91" actId="26606"/>
          <ac:spMkLst>
            <pc:docMk/>
            <pc:sldMk cId="3368720322" sldId="258"/>
            <ac:spMk id="21" creationId="{75F47824-961D-465D-84F9-EAE11BC6173B}"/>
          </ac:spMkLst>
        </pc:spChg>
        <pc:spChg chg="add del">
          <ac:chgData name="Mikael Bergqvist" userId="98856994-9f16-4784-aa63-48d2af360c50" providerId="ADAL" clId="{3F8F5FCA-EF3E-4594-B848-2A1CB80F52AF}" dt="2022-04-19T11:31:11.599" v="91" actId="26606"/>
          <ac:spMkLst>
            <pc:docMk/>
            <pc:sldMk cId="3368720322" sldId="258"/>
            <ac:spMk id="23" creationId="{FEC9DA3E-C1D7-472D-B7C0-F71AE41FBA23}"/>
          </ac:spMkLst>
        </pc:spChg>
        <pc:spChg chg="add del">
          <ac:chgData name="Mikael Bergqvist" userId="98856994-9f16-4784-aa63-48d2af360c50" providerId="ADAL" clId="{3F8F5FCA-EF3E-4594-B848-2A1CB80F52AF}" dt="2022-04-19T11:31:14.613" v="93" actId="26606"/>
          <ac:spMkLst>
            <pc:docMk/>
            <pc:sldMk cId="3368720322" sldId="258"/>
            <ac:spMk id="25" creationId="{F3060C83-F051-4F0E-ABAD-AA0DFC48B218}"/>
          </ac:spMkLst>
        </pc:spChg>
        <pc:spChg chg="add del">
          <ac:chgData name="Mikael Bergqvist" userId="98856994-9f16-4784-aa63-48d2af360c50" providerId="ADAL" clId="{3F8F5FCA-EF3E-4594-B848-2A1CB80F52AF}" dt="2022-04-19T11:31:14.613" v="93" actId="26606"/>
          <ac:spMkLst>
            <pc:docMk/>
            <pc:sldMk cId="3368720322" sldId="258"/>
            <ac:spMk id="26" creationId="{83C98ABE-055B-441F-B07E-44F97F083C39}"/>
          </ac:spMkLst>
        </pc:spChg>
        <pc:spChg chg="add del">
          <ac:chgData name="Mikael Bergqvist" userId="98856994-9f16-4784-aa63-48d2af360c50" providerId="ADAL" clId="{3F8F5FCA-EF3E-4594-B848-2A1CB80F52AF}" dt="2022-04-19T11:31:14.613" v="93" actId="26606"/>
          <ac:spMkLst>
            <pc:docMk/>
            <pc:sldMk cId="3368720322" sldId="258"/>
            <ac:spMk id="27" creationId="{29FDB030-9B49-4CED-8CCD-4D99382388AC}"/>
          </ac:spMkLst>
        </pc:spChg>
        <pc:spChg chg="add del">
          <ac:chgData name="Mikael Bergqvist" userId="98856994-9f16-4784-aa63-48d2af360c50" providerId="ADAL" clId="{3F8F5FCA-EF3E-4594-B848-2A1CB80F52AF}" dt="2022-04-19T11:31:14.613" v="93" actId="26606"/>
          <ac:spMkLst>
            <pc:docMk/>
            <pc:sldMk cId="3368720322" sldId="258"/>
            <ac:spMk id="28" creationId="{3783CA14-24A1-485C-8B30-D6A5D87987AD}"/>
          </ac:spMkLst>
        </pc:spChg>
        <pc:spChg chg="add del">
          <ac:chgData name="Mikael Bergqvist" userId="98856994-9f16-4784-aa63-48d2af360c50" providerId="ADAL" clId="{3F8F5FCA-EF3E-4594-B848-2A1CB80F52AF}" dt="2022-04-19T11:31:14.613" v="93" actId="26606"/>
          <ac:spMkLst>
            <pc:docMk/>
            <pc:sldMk cId="3368720322" sldId="258"/>
            <ac:spMk id="29" creationId="{9A97C86A-04D6-40F7-AE84-31AB43E6A846}"/>
          </ac:spMkLst>
        </pc:spChg>
        <pc:spChg chg="add del">
          <ac:chgData name="Mikael Bergqvist" userId="98856994-9f16-4784-aa63-48d2af360c50" providerId="ADAL" clId="{3F8F5FCA-EF3E-4594-B848-2A1CB80F52AF}" dt="2022-04-19T11:31:14.613" v="93" actId="26606"/>
          <ac:spMkLst>
            <pc:docMk/>
            <pc:sldMk cId="3368720322" sldId="258"/>
            <ac:spMk id="30" creationId="{FF9F2414-84E8-453E-B1F3-389FDE8192D9}"/>
          </ac:spMkLst>
        </pc:spChg>
        <pc:spChg chg="add del">
          <ac:chgData name="Mikael Bergqvist" userId="98856994-9f16-4784-aa63-48d2af360c50" providerId="ADAL" clId="{3F8F5FCA-EF3E-4594-B848-2A1CB80F52AF}" dt="2022-04-19T11:31:14.613" v="93" actId="26606"/>
          <ac:spMkLst>
            <pc:docMk/>
            <pc:sldMk cId="3368720322" sldId="258"/>
            <ac:spMk id="31" creationId="{3ECA69A1-7536-43AC-85EF-C7106179F5ED}"/>
          </ac:spMkLst>
        </pc:spChg>
        <pc:graphicFrameChg chg="mod modGraphic">
          <ac:chgData name="Mikael Bergqvist" userId="98856994-9f16-4784-aa63-48d2af360c50" providerId="ADAL" clId="{3F8F5FCA-EF3E-4594-B848-2A1CB80F52AF}" dt="2022-04-19T11:31:46.952" v="95" actId="12100"/>
          <ac:graphicFrameMkLst>
            <pc:docMk/>
            <pc:sldMk cId="3368720322" sldId="258"/>
            <ac:graphicFrameMk id="4" creationId="{FA42DE40-5DFE-463D-ABD7-941A1AEEA47C}"/>
          </ac:graphicFrameMkLst>
        </pc:graphicFrameChg>
        <pc:cxnChg chg="add del">
          <ac:chgData name="Mikael Bergqvist" userId="98856994-9f16-4784-aa63-48d2af360c50" providerId="ADAL" clId="{3F8F5FCA-EF3E-4594-B848-2A1CB80F52AF}" dt="2022-04-19T11:31:11.599" v="91" actId="26606"/>
          <ac:cxnSpMkLst>
            <pc:docMk/>
            <pc:sldMk cId="3368720322" sldId="258"/>
            <ac:cxnSpMk id="17" creationId="{49CD1692-827B-4C8D-B4A1-134FD04CF45C}"/>
          </ac:cxnSpMkLst>
        </pc:cxnChg>
      </pc:sldChg>
      <pc:sldChg chg="addSp modSp mod modTransition setBg">
        <pc:chgData name="Mikael Bergqvist" userId="98856994-9f16-4784-aa63-48d2af360c50" providerId="ADAL" clId="{3F8F5FCA-EF3E-4594-B848-2A1CB80F52AF}" dt="2022-04-19T12:22:36.134" v="453" actId="27636"/>
        <pc:sldMkLst>
          <pc:docMk/>
          <pc:sldMk cId="2542689740" sldId="259"/>
        </pc:sldMkLst>
        <pc:spChg chg="mod">
          <ac:chgData name="Mikael Bergqvist" userId="98856994-9f16-4784-aa63-48d2af360c50" providerId="ADAL" clId="{3F8F5FCA-EF3E-4594-B848-2A1CB80F52AF}" dt="2022-04-19T11:22:48.257" v="84" actId="26606"/>
          <ac:spMkLst>
            <pc:docMk/>
            <pc:sldMk cId="2542689740" sldId="259"/>
            <ac:spMk id="2" creationId="{13C771B6-03E6-4ECD-BD76-54CCD1DB95CB}"/>
          </ac:spMkLst>
        </pc:spChg>
        <pc:spChg chg="mod">
          <ac:chgData name="Mikael Bergqvist" userId="98856994-9f16-4784-aa63-48d2af360c50" providerId="ADAL" clId="{3F8F5FCA-EF3E-4594-B848-2A1CB80F52AF}" dt="2022-04-19T12:22:36.134" v="453" actId="27636"/>
          <ac:spMkLst>
            <pc:docMk/>
            <pc:sldMk cId="2542689740" sldId="259"/>
            <ac:spMk id="3" creationId="{62FE909C-5153-4DA7-A8C3-56E69EFFB229}"/>
          </ac:spMkLst>
        </pc:spChg>
        <pc:spChg chg="add">
          <ac:chgData name="Mikael Bergqvist" userId="98856994-9f16-4784-aa63-48d2af360c50" providerId="ADAL" clId="{3F8F5FCA-EF3E-4594-B848-2A1CB80F52AF}" dt="2022-04-19T11:22:48.257" v="84" actId="26606"/>
          <ac:spMkLst>
            <pc:docMk/>
            <pc:sldMk cId="2542689740" sldId="259"/>
            <ac:spMk id="8" creationId="{907EF6B7-1338-4443-8C46-6A318D952DFD}"/>
          </ac:spMkLst>
        </pc:spChg>
        <pc:spChg chg="add">
          <ac:chgData name="Mikael Bergqvist" userId="98856994-9f16-4784-aa63-48d2af360c50" providerId="ADAL" clId="{3F8F5FCA-EF3E-4594-B848-2A1CB80F52AF}" dt="2022-04-19T11:22:48.257" v="84" actId="26606"/>
          <ac:spMkLst>
            <pc:docMk/>
            <pc:sldMk cId="2542689740" sldId="259"/>
            <ac:spMk id="10" creationId="{DAAE4CDD-124C-4DCF-9584-B6033B545DD5}"/>
          </ac:spMkLst>
        </pc:spChg>
        <pc:spChg chg="add">
          <ac:chgData name="Mikael Bergqvist" userId="98856994-9f16-4784-aa63-48d2af360c50" providerId="ADAL" clId="{3F8F5FCA-EF3E-4594-B848-2A1CB80F52AF}" dt="2022-04-19T11:22:48.257" v="84" actId="26606"/>
          <ac:spMkLst>
            <pc:docMk/>
            <pc:sldMk cId="2542689740" sldId="259"/>
            <ac:spMk id="12" creationId="{081E4A58-353D-44AE-B2FC-2A74E2E400F7}"/>
          </ac:spMkLst>
        </pc:spChg>
      </pc:sldChg>
      <pc:sldChg chg="addSp modSp mod modTransition setBg">
        <pc:chgData name="Mikael Bergqvist" userId="98856994-9f16-4784-aa63-48d2af360c50" providerId="ADAL" clId="{3F8F5FCA-EF3E-4594-B848-2A1CB80F52AF}" dt="2022-04-19T12:21:22.066" v="403" actId="20577"/>
        <pc:sldMkLst>
          <pc:docMk/>
          <pc:sldMk cId="3687614566" sldId="260"/>
        </pc:sldMkLst>
        <pc:spChg chg="mod">
          <ac:chgData name="Mikael Bergqvist" userId="98856994-9f16-4784-aa63-48d2af360c50" providerId="ADAL" clId="{3F8F5FCA-EF3E-4594-B848-2A1CB80F52AF}" dt="2022-04-19T11:22:40.282" v="83" actId="26606"/>
          <ac:spMkLst>
            <pc:docMk/>
            <pc:sldMk cId="3687614566" sldId="260"/>
            <ac:spMk id="2" creationId="{6F5A5D32-B918-4AD4-960F-781D6BC77A6B}"/>
          </ac:spMkLst>
        </pc:spChg>
        <pc:spChg chg="mod">
          <ac:chgData name="Mikael Bergqvist" userId="98856994-9f16-4784-aa63-48d2af360c50" providerId="ADAL" clId="{3F8F5FCA-EF3E-4594-B848-2A1CB80F52AF}" dt="2022-04-19T12:21:22.066" v="403" actId="20577"/>
          <ac:spMkLst>
            <pc:docMk/>
            <pc:sldMk cId="3687614566" sldId="260"/>
            <ac:spMk id="3" creationId="{1A639C28-BF63-4929-AC1A-209C7DFB1E96}"/>
          </ac:spMkLst>
        </pc:spChg>
        <pc:spChg chg="add">
          <ac:chgData name="Mikael Bergqvist" userId="98856994-9f16-4784-aa63-48d2af360c50" providerId="ADAL" clId="{3F8F5FCA-EF3E-4594-B848-2A1CB80F52AF}" dt="2022-04-19T11:22:40.282" v="83" actId="26606"/>
          <ac:spMkLst>
            <pc:docMk/>
            <pc:sldMk cId="3687614566" sldId="260"/>
            <ac:spMk id="8" creationId="{907EF6B7-1338-4443-8C46-6A318D952DFD}"/>
          </ac:spMkLst>
        </pc:spChg>
        <pc:spChg chg="add">
          <ac:chgData name="Mikael Bergqvist" userId="98856994-9f16-4784-aa63-48d2af360c50" providerId="ADAL" clId="{3F8F5FCA-EF3E-4594-B848-2A1CB80F52AF}" dt="2022-04-19T11:22:40.282" v="83" actId="26606"/>
          <ac:spMkLst>
            <pc:docMk/>
            <pc:sldMk cId="3687614566" sldId="260"/>
            <ac:spMk id="10" creationId="{DAAE4CDD-124C-4DCF-9584-B6033B545DD5}"/>
          </ac:spMkLst>
        </pc:spChg>
        <pc:spChg chg="add">
          <ac:chgData name="Mikael Bergqvist" userId="98856994-9f16-4784-aa63-48d2af360c50" providerId="ADAL" clId="{3F8F5FCA-EF3E-4594-B848-2A1CB80F52AF}" dt="2022-04-19T11:22:40.282" v="83" actId="26606"/>
          <ac:spMkLst>
            <pc:docMk/>
            <pc:sldMk cId="3687614566" sldId="260"/>
            <ac:spMk id="12" creationId="{081E4A58-353D-44AE-B2FC-2A74E2E400F7}"/>
          </ac:spMkLst>
        </pc:spChg>
      </pc:sldChg>
      <pc:sldChg chg="addSp modSp mod modTransition setBg">
        <pc:chgData name="Mikael Bergqvist" userId="98856994-9f16-4784-aa63-48d2af360c50" providerId="ADAL" clId="{3F8F5FCA-EF3E-4594-B848-2A1CB80F52AF}" dt="2022-04-19T12:28:31.063" v="481" actId="20577"/>
        <pc:sldMkLst>
          <pc:docMk/>
          <pc:sldMk cId="3549232384" sldId="261"/>
        </pc:sldMkLst>
        <pc:spChg chg="mod">
          <ac:chgData name="Mikael Bergqvist" userId="98856994-9f16-4784-aa63-48d2af360c50" providerId="ADAL" clId="{3F8F5FCA-EF3E-4594-B848-2A1CB80F52AF}" dt="2022-04-19T11:23:01.336" v="85" actId="26606"/>
          <ac:spMkLst>
            <pc:docMk/>
            <pc:sldMk cId="3549232384" sldId="261"/>
            <ac:spMk id="2" creationId="{F222A771-1CAF-4A37-A861-67D14AA2E2F7}"/>
          </ac:spMkLst>
        </pc:spChg>
        <pc:spChg chg="mod">
          <ac:chgData name="Mikael Bergqvist" userId="98856994-9f16-4784-aa63-48d2af360c50" providerId="ADAL" clId="{3F8F5FCA-EF3E-4594-B848-2A1CB80F52AF}" dt="2022-04-19T12:28:31.063" v="481" actId="20577"/>
          <ac:spMkLst>
            <pc:docMk/>
            <pc:sldMk cId="3549232384" sldId="261"/>
            <ac:spMk id="3" creationId="{D2D06B8D-9D60-4147-8A4E-552860566FE8}"/>
          </ac:spMkLst>
        </pc:spChg>
        <pc:spChg chg="add">
          <ac:chgData name="Mikael Bergqvist" userId="98856994-9f16-4784-aa63-48d2af360c50" providerId="ADAL" clId="{3F8F5FCA-EF3E-4594-B848-2A1CB80F52AF}" dt="2022-04-19T11:23:01.336" v="85" actId="26606"/>
          <ac:spMkLst>
            <pc:docMk/>
            <pc:sldMk cId="3549232384" sldId="261"/>
            <ac:spMk id="8" creationId="{907EF6B7-1338-4443-8C46-6A318D952DFD}"/>
          </ac:spMkLst>
        </pc:spChg>
        <pc:spChg chg="add">
          <ac:chgData name="Mikael Bergqvist" userId="98856994-9f16-4784-aa63-48d2af360c50" providerId="ADAL" clId="{3F8F5FCA-EF3E-4594-B848-2A1CB80F52AF}" dt="2022-04-19T11:23:01.336" v="85" actId="26606"/>
          <ac:spMkLst>
            <pc:docMk/>
            <pc:sldMk cId="3549232384" sldId="261"/>
            <ac:spMk id="10" creationId="{DAAE4CDD-124C-4DCF-9584-B6033B545DD5}"/>
          </ac:spMkLst>
        </pc:spChg>
        <pc:spChg chg="add">
          <ac:chgData name="Mikael Bergqvist" userId="98856994-9f16-4784-aa63-48d2af360c50" providerId="ADAL" clId="{3F8F5FCA-EF3E-4594-B848-2A1CB80F52AF}" dt="2022-04-19T11:23:01.336" v="85" actId="26606"/>
          <ac:spMkLst>
            <pc:docMk/>
            <pc:sldMk cId="3549232384" sldId="261"/>
            <ac:spMk id="12" creationId="{081E4A58-353D-44AE-B2FC-2A74E2E400F7}"/>
          </ac:spMkLst>
        </pc:spChg>
      </pc:sldChg>
      <pc:sldChg chg="addSp modSp mod modTransition setBg">
        <pc:chgData name="Mikael Bergqvist" userId="98856994-9f16-4784-aa63-48d2af360c50" providerId="ADAL" clId="{3F8F5FCA-EF3E-4594-B848-2A1CB80F52AF}" dt="2022-04-19T12:29:13.104" v="512" actId="20577"/>
        <pc:sldMkLst>
          <pc:docMk/>
          <pc:sldMk cId="3321103434" sldId="262"/>
        </pc:sldMkLst>
        <pc:spChg chg="mod">
          <ac:chgData name="Mikael Bergqvist" userId="98856994-9f16-4784-aa63-48d2af360c50" providerId="ADAL" clId="{3F8F5FCA-EF3E-4594-B848-2A1CB80F52AF}" dt="2022-04-19T11:23:08.090" v="86" actId="26606"/>
          <ac:spMkLst>
            <pc:docMk/>
            <pc:sldMk cId="3321103434" sldId="262"/>
            <ac:spMk id="2" creationId="{2EB465B5-D23D-44D4-8D73-CAC8AC7CC975}"/>
          </ac:spMkLst>
        </pc:spChg>
        <pc:spChg chg="mod">
          <ac:chgData name="Mikael Bergqvist" userId="98856994-9f16-4784-aa63-48d2af360c50" providerId="ADAL" clId="{3F8F5FCA-EF3E-4594-B848-2A1CB80F52AF}" dt="2022-04-19T12:29:13.104" v="512" actId="20577"/>
          <ac:spMkLst>
            <pc:docMk/>
            <pc:sldMk cId="3321103434" sldId="262"/>
            <ac:spMk id="3" creationId="{2DE5C1F3-CDC7-42F9-A82B-8A0ADBFA6AB0}"/>
          </ac:spMkLst>
        </pc:spChg>
        <pc:spChg chg="add">
          <ac:chgData name="Mikael Bergqvist" userId="98856994-9f16-4784-aa63-48d2af360c50" providerId="ADAL" clId="{3F8F5FCA-EF3E-4594-B848-2A1CB80F52AF}" dt="2022-04-19T11:23:08.090" v="86" actId="26606"/>
          <ac:spMkLst>
            <pc:docMk/>
            <pc:sldMk cId="3321103434" sldId="262"/>
            <ac:spMk id="8" creationId="{907EF6B7-1338-4443-8C46-6A318D952DFD}"/>
          </ac:spMkLst>
        </pc:spChg>
        <pc:spChg chg="add">
          <ac:chgData name="Mikael Bergqvist" userId="98856994-9f16-4784-aa63-48d2af360c50" providerId="ADAL" clId="{3F8F5FCA-EF3E-4594-B848-2A1CB80F52AF}" dt="2022-04-19T11:23:08.090" v="86" actId="26606"/>
          <ac:spMkLst>
            <pc:docMk/>
            <pc:sldMk cId="3321103434" sldId="262"/>
            <ac:spMk id="10" creationId="{DAAE4CDD-124C-4DCF-9584-B6033B545DD5}"/>
          </ac:spMkLst>
        </pc:spChg>
        <pc:spChg chg="add">
          <ac:chgData name="Mikael Bergqvist" userId="98856994-9f16-4784-aa63-48d2af360c50" providerId="ADAL" clId="{3F8F5FCA-EF3E-4594-B848-2A1CB80F52AF}" dt="2022-04-19T11:23:08.090" v="86" actId="26606"/>
          <ac:spMkLst>
            <pc:docMk/>
            <pc:sldMk cId="3321103434" sldId="262"/>
            <ac:spMk id="12" creationId="{081E4A58-353D-44AE-B2FC-2A74E2E400F7}"/>
          </ac:spMkLst>
        </pc:spChg>
      </pc:sldChg>
      <pc:sldChg chg="addSp modSp mod modTransition setBg">
        <pc:chgData name="Mikael Bergqvist" userId="98856994-9f16-4784-aa63-48d2af360c50" providerId="ADAL" clId="{3F8F5FCA-EF3E-4594-B848-2A1CB80F52AF}" dt="2022-04-19T12:29:19.717" v="513" actId="20577"/>
        <pc:sldMkLst>
          <pc:docMk/>
          <pc:sldMk cId="2419979293" sldId="263"/>
        </pc:sldMkLst>
        <pc:spChg chg="mod">
          <ac:chgData name="Mikael Bergqvist" userId="98856994-9f16-4784-aa63-48d2af360c50" providerId="ADAL" clId="{3F8F5FCA-EF3E-4594-B848-2A1CB80F52AF}" dt="2022-04-19T11:23:11.227" v="87" actId="26606"/>
          <ac:spMkLst>
            <pc:docMk/>
            <pc:sldMk cId="2419979293" sldId="263"/>
            <ac:spMk id="2" creationId="{E1EE73FC-D267-46A7-96DF-A74A3BE41282}"/>
          </ac:spMkLst>
        </pc:spChg>
        <pc:spChg chg="mod">
          <ac:chgData name="Mikael Bergqvist" userId="98856994-9f16-4784-aa63-48d2af360c50" providerId="ADAL" clId="{3F8F5FCA-EF3E-4594-B848-2A1CB80F52AF}" dt="2022-04-19T12:29:19.717" v="513" actId="20577"/>
          <ac:spMkLst>
            <pc:docMk/>
            <pc:sldMk cId="2419979293" sldId="263"/>
            <ac:spMk id="3" creationId="{AEF0E617-F7A5-4218-9D93-9265F10F357F}"/>
          </ac:spMkLst>
        </pc:spChg>
        <pc:spChg chg="add">
          <ac:chgData name="Mikael Bergqvist" userId="98856994-9f16-4784-aa63-48d2af360c50" providerId="ADAL" clId="{3F8F5FCA-EF3E-4594-B848-2A1CB80F52AF}" dt="2022-04-19T11:23:11.227" v="87" actId="26606"/>
          <ac:spMkLst>
            <pc:docMk/>
            <pc:sldMk cId="2419979293" sldId="263"/>
            <ac:spMk id="8" creationId="{907EF6B7-1338-4443-8C46-6A318D952DFD}"/>
          </ac:spMkLst>
        </pc:spChg>
        <pc:spChg chg="add">
          <ac:chgData name="Mikael Bergqvist" userId="98856994-9f16-4784-aa63-48d2af360c50" providerId="ADAL" clId="{3F8F5FCA-EF3E-4594-B848-2A1CB80F52AF}" dt="2022-04-19T11:23:11.227" v="87" actId="26606"/>
          <ac:spMkLst>
            <pc:docMk/>
            <pc:sldMk cId="2419979293" sldId="263"/>
            <ac:spMk id="10" creationId="{DAAE4CDD-124C-4DCF-9584-B6033B545DD5}"/>
          </ac:spMkLst>
        </pc:spChg>
        <pc:spChg chg="add">
          <ac:chgData name="Mikael Bergqvist" userId="98856994-9f16-4784-aa63-48d2af360c50" providerId="ADAL" clId="{3F8F5FCA-EF3E-4594-B848-2A1CB80F52AF}" dt="2022-04-19T11:23:11.227" v="87" actId="26606"/>
          <ac:spMkLst>
            <pc:docMk/>
            <pc:sldMk cId="2419979293" sldId="263"/>
            <ac:spMk id="12" creationId="{081E4A58-353D-44AE-B2FC-2A74E2E400F7}"/>
          </ac:spMkLst>
        </pc:spChg>
      </pc:sldChg>
      <pc:sldChg chg="addSp modSp mod modTransition setBg">
        <pc:chgData name="Mikael Bergqvist" userId="98856994-9f16-4784-aa63-48d2af360c50" providerId="ADAL" clId="{3F8F5FCA-EF3E-4594-B848-2A1CB80F52AF}" dt="2022-04-19T12:29:29.819" v="514" actId="20577"/>
        <pc:sldMkLst>
          <pc:docMk/>
          <pc:sldMk cId="394958930" sldId="264"/>
        </pc:sldMkLst>
        <pc:spChg chg="mod">
          <ac:chgData name="Mikael Bergqvist" userId="98856994-9f16-4784-aa63-48d2af360c50" providerId="ADAL" clId="{3F8F5FCA-EF3E-4594-B848-2A1CB80F52AF}" dt="2022-04-19T11:23:16.377" v="88" actId="26606"/>
          <ac:spMkLst>
            <pc:docMk/>
            <pc:sldMk cId="394958930" sldId="264"/>
            <ac:spMk id="2" creationId="{C89D0FCE-3EEA-489F-8552-5C4F67382D5B}"/>
          </ac:spMkLst>
        </pc:spChg>
        <pc:spChg chg="mod">
          <ac:chgData name="Mikael Bergqvist" userId="98856994-9f16-4784-aa63-48d2af360c50" providerId="ADAL" clId="{3F8F5FCA-EF3E-4594-B848-2A1CB80F52AF}" dt="2022-04-19T12:29:29.819" v="514" actId="20577"/>
          <ac:spMkLst>
            <pc:docMk/>
            <pc:sldMk cId="394958930" sldId="264"/>
            <ac:spMk id="3" creationId="{8813383F-964F-4A65-87E9-F29B28C03B26}"/>
          </ac:spMkLst>
        </pc:spChg>
        <pc:spChg chg="add">
          <ac:chgData name="Mikael Bergqvist" userId="98856994-9f16-4784-aa63-48d2af360c50" providerId="ADAL" clId="{3F8F5FCA-EF3E-4594-B848-2A1CB80F52AF}" dt="2022-04-19T11:23:16.377" v="88" actId="26606"/>
          <ac:spMkLst>
            <pc:docMk/>
            <pc:sldMk cId="394958930" sldId="264"/>
            <ac:spMk id="8" creationId="{907EF6B7-1338-4443-8C46-6A318D952DFD}"/>
          </ac:spMkLst>
        </pc:spChg>
        <pc:spChg chg="add">
          <ac:chgData name="Mikael Bergqvist" userId="98856994-9f16-4784-aa63-48d2af360c50" providerId="ADAL" clId="{3F8F5FCA-EF3E-4594-B848-2A1CB80F52AF}" dt="2022-04-19T11:23:16.377" v="88" actId="26606"/>
          <ac:spMkLst>
            <pc:docMk/>
            <pc:sldMk cId="394958930" sldId="264"/>
            <ac:spMk id="10" creationId="{DAAE4CDD-124C-4DCF-9584-B6033B545DD5}"/>
          </ac:spMkLst>
        </pc:spChg>
        <pc:spChg chg="add">
          <ac:chgData name="Mikael Bergqvist" userId="98856994-9f16-4784-aa63-48d2af360c50" providerId="ADAL" clId="{3F8F5FCA-EF3E-4594-B848-2A1CB80F52AF}" dt="2022-04-19T11:23:16.377" v="88" actId="26606"/>
          <ac:spMkLst>
            <pc:docMk/>
            <pc:sldMk cId="394958930" sldId="264"/>
            <ac:spMk id="12" creationId="{081E4A58-353D-44AE-B2FC-2A74E2E400F7}"/>
          </ac:spMkLst>
        </pc:spChg>
      </pc:sldChg>
      <pc:sldChg chg="addSp delSp modSp mod modTransition setBg">
        <pc:chgData name="Mikael Bergqvist" userId="98856994-9f16-4784-aa63-48d2af360c50" providerId="ADAL" clId="{3F8F5FCA-EF3E-4594-B848-2A1CB80F52AF}" dt="2022-04-19T12:10:36.197" v="401"/>
        <pc:sldMkLst>
          <pc:docMk/>
          <pc:sldMk cId="1457065653" sldId="265"/>
        </pc:sldMkLst>
        <pc:spChg chg="del mod ord">
          <ac:chgData name="Mikael Bergqvist" userId="98856994-9f16-4784-aa63-48d2af360c50" providerId="ADAL" clId="{3F8F5FCA-EF3E-4594-B848-2A1CB80F52AF}" dt="2022-04-19T11:42:24.185" v="146" actId="478"/>
          <ac:spMkLst>
            <pc:docMk/>
            <pc:sldMk cId="1457065653" sldId="265"/>
            <ac:spMk id="2" creationId="{8AC730C3-6D6A-47EF-B54B-181C4CAD0BF5}"/>
          </ac:spMkLst>
        </pc:spChg>
        <pc:spChg chg="add del mod">
          <ac:chgData name="Mikael Bergqvist" userId="98856994-9f16-4784-aa63-48d2af360c50" providerId="ADAL" clId="{3F8F5FCA-EF3E-4594-B848-2A1CB80F52AF}" dt="2022-04-19T09:32:12.828" v="25" actId="931"/>
          <ac:spMkLst>
            <pc:docMk/>
            <pc:sldMk cId="1457065653" sldId="265"/>
            <ac:spMk id="4" creationId="{747CEB1D-6CD3-41F5-AA25-1270879A5E3F}"/>
          </ac:spMkLst>
        </pc:spChg>
        <pc:spChg chg="del">
          <ac:chgData name="Mikael Bergqvist" userId="98856994-9f16-4784-aa63-48d2af360c50" providerId="ADAL" clId="{3F8F5FCA-EF3E-4594-B848-2A1CB80F52AF}" dt="2022-04-19T09:32:26.054" v="28" actId="26606"/>
          <ac:spMkLst>
            <pc:docMk/>
            <pc:sldMk cId="1457065653" sldId="265"/>
            <ac:spMk id="16" creationId="{247AB924-1B87-43FC-B7C7-B112D5C51A0E}"/>
          </ac:spMkLst>
        </pc:spChg>
        <pc:spChg chg="add del mod">
          <ac:chgData name="Mikael Bergqvist" userId="98856994-9f16-4784-aa63-48d2af360c50" providerId="ADAL" clId="{3F8F5FCA-EF3E-4594-B848-2A1CB80F52AF}" dt="2022-04-19T09:33:45.592" v="38" actId="478"/>
          <ac:spMkLst>
            <pc:docMk/>
            <pc:sldMk cId="1457065653" sldId="265"/>
            <ac:spMk id="17" creationId="{D46A5F6F-A42A-4E6F-8609-F9A8982A0906}"/>
          </ac:spMkLst>
        </pc:spChg>
        <pc:spChg chg="add del mod">
          <ac:chgData name="Mikael Bergqvist" userId="98856994-9f16-4784-aa63-48d2af360c50" providerId="ADAL" clId="{3F8F5FCA-EF3E-4594-B848-2A1CB80F52AF}" dt="2022-04-19T09:33:58.135" v="43" actId="931"/>
          <ac:spMkLst>
            <pc:docMk/>
            <pc:sldMk cId="1457065653" sldId="265"/>
            <ac:spMk id="21" creationId="{4B49F522-06E9-4DFB-845B-1C80D615C4C9}"/>
          </ac:spMkLst>
        </pc:spChg>
        <pc:spChg chg="add del">
          <ac:chgData name="Mikael Bergqvist" userId="98856994-9f16-4784-aa63-48d2af360c50" providerId="ADAL" clId="{3F8F5FCA-EF3E-4594-B848-2A1CB80F52AF}" dt="2022-04-19T09:34:37.211" v="47" actId="26606"/>
          <ac:spMkLst>
            <pc:docMk/>
            <pc:sldMk cId="1457065653" sldId="265"/>
            <ac:spMk id="25" creationId="{D12DDE76-C203-4047-9998-63900085B5E8}"/>
          </ac:spMkLst>
        </pc:spChg>
        <pc:spChg chg="add del mod">
          <ac:chgData name="Mikael Bergqvist" userId="98856994-9f16-4784-aa63-48d2af360c50" providerId="ADAL" clId="{3F8F5FCA-EF3E-4594-B848-2A1CB80F52AF}" dt="2022-04-19T11:42:31.050" v="147" actId="26606"/>
          <ac:spMkLst>
            <pc:docMk/>
            <pc:sldMk cId="1457065653" sldId="265"/>
            <ac:spMk id="26" creationId="{C457FA9D-E687-4977-94D9-CBE53EAB6175}"/>
          </ac:spMkLst>
        </pc:spChg>
        <pc:spChg chg="add del">
          <ac:chgData name="Mikael Bergqvist" userId="98856994-9f16-4784-aa63-48d2af360c50" providerId="ADAL" clId="{3F8F5FCA-EF3E-4594-B848-2A1CB80F52AF}" dt="2022-04-19T11:32:59.871" v="102" actId="26606"/>
          <ac:spMkLst>
            <pc:docMk/>
            <pc:sldMk cId="1457065653" sldId="265"/>
            <ac:spMk id="27" creationId="{D4771268-CB57-404A-9271-370EB28F6090}"/>
          </ac:spMkLst>
        </pc:spChg>
        <pc:spChg chg="add del">
          <ac:chgData name="Mikael Bergqvist" userId="98856994-9f16-4784-aa63-48d2af360c50" providerId="ADAL" clId="{3F8F5FCA-EF3E-4594-B848-2A1CB80F52AF}" dt="2022-04-19T11:32:20.054" v="97" actId="26606"/>
          <ac:spMkLst>
            <pc:docMk/>
            <pc:sldMk cId="1457065653" sldId="265"/>
            <ac:spMk id="29" creationId="{1CD81A2A-6ED4-4EF4-A14C-912D31E14800}"/>
          </ac:spMkLst>
        </pc:spChg>
        <pc:spChg chg="add del">
          <ac:chgData name="Mikael Bergqvist" userId="98856994-9f16-4784-aa63-48d2af360c50" providerId="ADAL" clId="{3F8F5FCA-EF3E-4594-B848-2A1CB80F52AF}" dt="2022-04-19T11:32:20.054" v="97" actId="26606"/>
          <ac:spMkLst>
            <pc:docMk/>
            <pc:sldMk cId="1457065653" sldId="265"/>
            <ac:spMk id="31" creationId="{A2343C1A-8E02-15C8-B63E-27DF5D18652F}"/>
          </ac:spMkLst>
        </pc:spChg>
        <pc:spChg chg="add del">
          <ac:chgData name="Mikael Bergqvist" userId="98856994-9f16-4784-aa63-48d2af360c50" providerId="ADAL" clId="{3F8F5FCA-EF3E-4594-B848-2A1CB80F52AF}" dt="2022-04-19T09:33:24.752" v="35" actId="26606"/>
          <ac:spMkLst>
            <pc:docMk/>
            <pc:sldMk cId="1457065653" sldId="265"/>
            <ac:spMk id="32" creationId="{247AB924-1B87-43FC-B7C7-B112D5C51A0E}"/>
          </ac:spMkLst>
        </pc:spChg>
        <pc:spChg chg="add del">
          <ac:chgData name="Mikael Bergqvist" userId="98856994-9f16-4784-aa63-48d2af360c50" providerId="ADAL" clId="{3F8F5FCA-EF3E-4594-B848-2A1CB80F52AF}" dt="2022-04-19T11:32:20.054" v="97" actId="26606"/>
          <ac:spMkLst>
            <pc:docMk/>
            <pc:sldMk cId="1457065653" sldId="265"/>
            <ac:spMk id="33" creationId="{1661932C-CA15-4E17-B115-FAE7CBEE4789}"/>
          </ac:spMkLst>
        </pc:spChg>
        <pc:spChg chg="add del">
          <ac:chgData name="Mikael Bergqvist" userId="98856994-9f16-4784-aa63-48d2af360c50" providerId="ADAL" clId="{3F8F5FCA-EF3E-4594-B848-2A1CB80F52AF}" dt="2022-04-19T11:32:20.054" v="97" actId="26606"/>
          <ac:spMkLst>
            <pc:docMk/>
            <pc:sldMk cId="1457065653" sldId="265"/>
            <ac:spMk id="38" creationId="{8590ADD5-9383-4D3D-9047-3DA2593CCB5D}"/>
          </ac:spMkLst>
        </pc:spChg>
        <pc:spChg chg="add del">
          <ac:chgData name="Mikael Bergqvist" userId="98856994-9f16-4784-aa63-48d2af360c50" providerId="ADAL" clId="{3F8F5FCA-EF3E-4594-B848-2A1CB80F52AF}" dt="2022-04-19T11:32:20.054" v="97" actId="26606"/>
          <ac:spMkLst>
            <pc:docMk/>
            <pc:sldMk cId="1457065653" sldId="265"/>
            <ac:spMk id="40" creationId="{DABE3E45-88CF-45D8-8D40-C773324D93F6}"/>
          </ac:spMkLst>
        </pc:spChg>
        <pc:spChg chg="add del">
          <ac:chgData name="Mikael Bergqvist" userId="98856994-9f16-4784-aa63-48d2af360c50" providerId="ADAL" clId="{3F8F5FCA-EF3E-4594-B848-2A1CB80F52AF}" dt="2022-04-19T11:32:20.054" v="97" actId="26606"/>
          <ac:spMkLst>
            <pc:docMk/>
            <pc:sldMk cId="1457065653" sldId="265"/>
            <ac:spMk id="44" creationId="{B91ECDA9-56DC-4270-8F33-01C5637B8CEB}"/>
          </ac:spMkLst>
        </pc:spChg>
        <pc:spChg chg="add del">
          <ac:chgData name="Mikael Bergqvist" userId="98856994-9f16-4784-aa63-48d2af360c50" providerId="ADAL" clId="{3F8F5FCA-EF3E-4594-B848-2A1CB80F52AF}" dt="2022-04-19T11:32:20.054" v="97" actId="26606"/>
          <ac:spMkLst>
            <pc:docMk/>
            <pc:sldMk cId="1457065653" sldId="265"/>
            <ac:spMk id="46" creationId="{75F47824-961D-465D-84F9-EAE11BC6173B}"/>
          </ac:spMkLst>
        </pc:spChg>
        <pc:spChg chg="add del">
          <ac:chgData name="Mikael Bergqvist" userId="98856994-9f16-4784-aa63-48d2af360c50" providerId="ADAL" clId="{3F8F5FCA-EF3E-4594-B848-2A1CB80F52AF}" dt="2022-04-19T11:32:20.054" v="97" actId="26606"/>
          <ac:spMkLst>
            <pc:docMk/>
            <pc:sldMk cId="1457065653" sldId="265"/>
            <ac:spMk id="48" creationId="{FEC9DA3E-C1D7-472D-B7C0-F71AE41FBA23}"/>
          </ac:spMkLst>
        </pc:spChg>
        <pc:spChg chg="add del">
          <ac:chgData name="Mikael Bergqvist" userId="98856994-9f16-4784-aa63-48d2af360c50" providerId="ADAL" clId="{3F8F5FCA-EF3E-4594-B848-2A1CB80F52AF}" dt="2022-04-19T11:32:39.771" v="99" actId="26606"/>
          <ac:spMkLst>
            <pc:docMk/>
            <pc:sldMk cId="1457065653" sldId="265"/>
            <ac:spMk id="50" creationId="{77C59BEC-C4CC-4741-B975-08C543178D3D}"/>
          </ac:spMkLst>
        </pc:spChg>
        <pc:spChg chg="add del">
          <ac:chgData name="Mikael Bergqvist" userId="98856994-9f16-4784-aa63-48d2af360c50" providerId="ADAL" clId="{3F8F5FCA-EF3E-4594-B848-2A1CB80F52AF}" dt="2022-04-19T11:32:39.771" v="99" actId="26606"/>
          <ac:spMkLst>
            <pc:docMk/>
            <pc:sldMk cId="1457065653" sldId="265"/>
            <ac:spMk id="51" creationId="{72DEF309-605D-4117-9340-6D589B6C3A34}"/>
          </ac:spMkLst>
        </pc:spChg>
        <pc:spChg chg="add del">
          <ac:chgData name="Mikael Bergqvist" userId="98856994-9f16-4784-aa63-48d2af360c50" providerId="ADAL" clId="{3F8F5FCA-EF3E-4594-B848-2A1CB80F52AF}" dt="2022-04-19T11:32:39.771" v="99" actId="26606"/>
          <ac:spMkLst>
            <pc:docMk/>
            <pc:sldMk cId="1457065653" sldId="265"/>
            <ac:spMk id="52" creationId="{B2F28E6C-DACE-5BB6-6958-0DC4B2D295F1}"/>
          </ac:spMkLst>
        </pc:spChg>
        <pc:spChg chg="add del">
          <ac:chgData name="Mikael Bergqvist" userId="98856994-9f16-4784-aa63-48d2af360c50" providerId="ADAL" clId="{3F8F5FCA-EF3E-4594-B848-2A1CB80F52AF}" dt="2022-04-19T11:32:39.771" v="99" actId="26606"/>
          <ac:spMkLst>
            <pc:docMk/>
            <pc:sldMk cId="1457065653" sldId="265"/>
            <ac:spMk id="53" creationId="{A7B99495-F43F-4D80-A44F-2CB4764EB90B}"/>
          </ac:spMkLst>
        </pc:spChg>
        <pc:spChg chg="add del">
          <ac:chgData name="Mikael Bergqvist" userId="98856994-9f16-4784-aa63-48d2af360c50" providerId="ADAL" clId="{3F8F5FCA-EF3E-4594-B848-2A1CB80F52AF}" dt="2022-04-19T11:32:59.862" v="101" actId="26606"/>
          <ac:spMkLst>
            <pc:docMk/>
            <pc:sldMk cId="1457065653" sldId="265"/>
            <ac:spMk id="55" creationId="{6A84B152-3496-4C52-AF08-97AFFC09DD2C}"/>
          </ac:spMkLst>
        </pc:spChg>
        <pc:spChg chg="add del">
          <ac:chgData name="Mikael Bergqvist" userId="98856994-9f16-4784-aa63-48d2af360c50" providerId="ADAL" clId="{3F8F5FCA-EF3E-4594-B848-2A1CB80F52AF}" dt="2022-04-19T11:32:59.862" v="101" actId="26606"/>
          <ac:spMkLst>
            <pc:docMk/>
            <pc:sldMk cId="1457065653" sldId="265"/>
            <ac:spMk id="56" creationId="{6B2ADB95-0FA3-4BD7-A8AC-89D014A83E5B}"/>
          </ac:spMkLst>
        </pc:spChg>
        <pc:spChg chg="add del">
          <ac:chgData name="Mikael Bergqvist" userId="98856994-9f16-4784-aa63-48d2af360c50" providerId="ADAL" clId="{3F8F5FCA-EF3E-4594-B848-2A1CB80F52AF}" dt="2022-04-19T11:32:59.862" v="101" actId="26606"/>
          <ac:spMkLst>
            <pc:docMk/>
            <pc:sldMk cId="1457065653" sldId="265"/>
            <ac:spMk id="57" creationId="{9E92D201-5E76-E6D1-2BB1-BE8C05F689E5}"/>
          </ac:spMkLst>
        </pc:spChg>
        <pc:spChg chg="add del">
          <ac:chgData name="Mikael Bergqvist" userId="98856994-9f16-4784-aa63-48d2af360c50" providerId="ADAL" clId="{3F8F5FCA-EF3E-4594-B848-2A1CB80F52AF}" dt="2022-04-19T11:32:59.862" v="101" actId="26606"/>
          <ac:spMkLst>
            <pc:docMk/>
            <pc:sldMk cId="1457065653" sldId="265"/>
            <ac:spMk id="58" creationId="{C924DBCE-E731-4B22-8181-A39C1D86276C}"/>
          </ac:spMkLst>
        </pc:spChg>
        <pc:spChg chg="add del">
          <ac:chgData name="Mikael Bergqvist" userId="98856994-9f16-4784-aa63-48d2af360c50" providerId="ADAL" clId="{3F8F5FCA-EF3E-4594-B848-2A1CB80F52AF}" dt="2022-04-19T11:32:59.862" v="101" actId="26606"/>
          <ac:spMkLst>
            <pc:docMk/>
            <pc:sldMk cId="1457065653" sldId="265"/>
            <ac:spMk id="59" creationId="{4CBF9756-6AC8-4C65-84DF-56FBFFA1D873}"/>
          </ac:spMkLst>
        </pc:spChg>
        <pc:spChg chg="add del">
          <ac:chgData name="Mikael Bergqvist" userId="98856994-9f16-4784-aa63-48d2af360c50" providerId="ADAL" clId="{3F8F5FCA-EF3E-4594-B848-2A1CB80F52AF}" dt="2022-04-19T11:32:59.862" v="101" actId="26606"/>
          <ac:spMkLst>
            <pc:docMk/>
            <pc:sldMk cId="1457065653" sldId="265"/>
            <ac:spMk id="60" creationId="{2D385988-EAAF-4C27-AF8A-2BFBECAF3D4F}"/>
          </ac:spMkLst>
        </pc:spChg>
        <pc:spChg chg="add del">
          <ac:chgData name="Mikael Bergqvist" userId="98856994-9f16-4784-aa63-48d2af360c50" providerId="ADAL" clId="{3F8F5FCA-EF3E-4594-B848-2A1CB80F52AF}" dt="2022-04-19T11:32:59.862" v="101" actId="26606"/>
          <ac:spMkLst>
            <pc:docMk/>
            <pc:sldMk cId="1457065653" sldId="265"/>
            <ac:spMk id="62" creationId="{B621D332-7329-4994-8836-C429A51B7549}"/>
          </ac:spMkLst>
        </pc:spChg>
        <pc:spChg chg="add del">
          <ac:chgData name="Mikael Bergqvist" userId="98856994-9f16-4784-aa63-48d2af360c50" providerId="ADAL" clId="{3F8F5FCA-EF3E-4594-B848-2A1CB80F52AF}" dt="2022-04-19T11:32:59.862" v="101" actId="26606"/>
          <ac:spMkLst>
            <pc:docMk/>
            <pc:sldMk cId="1457065653" sldId="265"/>
            <ac:spMk id="63" creationId="{2D20F754-35A9-4508-BE3C-C59996D1437B}"/>
          </ac:spMkLst>
        </pc:spChg>
        <pc:spChg chg="add del">
          <ac:chgData name="Mikael Bergqvist" userId="98856994-9f16-4784-aa63-48d2af360c50" providerId="ADAL" clId="{3F8F5FCA-EF3E-4594-B848-2A1CB80F52AF}" dt="2022-04-19T11:42:31.050" v="147" actId="26606"/>
          <ac:spMkLst>
            <pc:docMk/>
            <pc:sldMk cId="1457065653" sldId="265"/>
            <ac:spMk id="65" creationId="{D4771268-CB57-404A-9271-370EB28F6090}"/>
          </ac:spMkLst>
        </pc:spChg>
        <pc:picChg chg="del">
          <ac:chgData name="Mikael Bergqvist" userId="98856994-9f16-4784-aa63-48d2af360c50" providerId="ADAL" clId="{3F8F5FCA-EF3E-4594-B848-2A1CB80F52AF}" dt="2022-04-19T09:30:51.747" v="22" actId="478"/>
          <ac:picMkLst>
            <pc:docMk/>
            <pc:sldMk cId="1457065653" sldId="265"/>
            <ac:picMk id="5" creationId="{40ED650D-B114-4BD4-A3B7-6A9D12387DF5}"/>
          </ac:picMkLst>
        </pc:picChg>
        <pc:picChg chg="del mod">
          <ac:chgData name="Mikael Bergqvist" userId="98856994-9f16-4784-aa63-48d2af360c50" providerId="ADAL" clId="{3F8F5FCA-EF3E-4594-B848-2A1CB80F52AF}" dt="2022-04-19T09:30:56.236" v="23" actId="478"/>
          <ac:picMkLst>
            <pc:docMk/>
            <pc:sldMk cId="1457065653" sldId="265"/>
            <ac:picMk id="7" creationId="{39CFCE62-84E7-4C44-AD68-F681D113A119}"/>
          </ac:picMkLst>
        </pc:picChg>
        <pc:picChg chg="add del mod ord">
          <ac:chgData name="Mikael Bergqvist" userId="98856994-9f16-4784-aa63-48d2af360c50" providerId="ADAL" clId="{3F8F5FCA-EF3E-4594-B848-2A1CB80F52AF}" dt="2022-04-19T09:33:49.248" v="42" actId="478"/>
          <ac:picMkLst>
            <pc:docMk/>
            <pc:sldMk cId="1457065653" sldId="265"/>
            <ac:picMk id="8" creationId="{821189D2-948B-4C88-825B-53008C3994FE}"/>
          </ac:picMkLst>
        </pc:picChg>
        <pc:picChg chg="del">
          <ac:chgData name="Mikael Bergqvist" userId="98856994-9f16-4784-aa63-48d2af360c50" providerId="ADAL" clId="{3F8F5FCA-EF3E-4594-B848-2A1CB80F52AF}" dt="2022-04-19T09:30:57.573" v="24" actId="478"/>
          <ac:picMkLst>
            <pc:docMk/>
            <pc:sldMk cId="1457065653" sldId="265"/>
            <ac:picMk id="9" creationId="{4154D715-C078-4865-B5FF-F4C0F19631F1}"/>
          </ac:picMkLst>
        </pc:picChg>
        <pc:picChg chg="add del mod">
          <ac:chgData name="Mikael Bergqvist" userId="98856994-9f16-4784-aa63-48d2af360c50" providerId="ADAL" clId="{3F8F5FCA-EF3E-4594-B848-2A1CB80F52AF}" dt="2022-04-19T09:33:47.894" v="41" actId="931"/>
          <ac:picMkLst>
            <pc:docMk/>
            <pc:sldMk cId="1457065653" sldId="265"/>
            <ac:picMk id="11" creationId="{4A354C48-498E-4A32-95D8-22FE39A5BF2B}"/>
          </ac:picMkLst>
        </pc:picChg>
        <pc:picChg chg="add del mod ord">
          <ac:chgData name="Mikael Bergqvist" userId="98856994-9f16-4784-aa63-48d2af360c50" providerId="ADAL" clId="{3F8F5FCA-EF3E-4594-B848-2A1CB80F52AF}" dt="2022-04-19T09:33:47.889" v="40" actId="931"/>
          <ac:picMkLst>
            <pc:docMk/>
            <pc:sldMk cId="1457065653" sldId="265"/>
            <ac:picMk id="13" creationId="{2ABBCF3D-F7A9-4EBA-924E-2ADFFDC35667}"/>
          </ac:picMkLst>
        </pc:picChg>
        <pc:picChg chg="add mod">
          <ac:chgData name="Mikael Bergqvist" userId="98856994-9f16-4784-aa63-48d2af360c50" providerId="ADAL" clId="{3F8F5FCA-EF3E-4594-B848-2A1CB80F52AF}" dt="2022-04-19T11:42:31.050" v="147" actId="26606"/>
          <ac:picMkLst>
            <pc:docMk/>
            <pc:sldMk cId="1457065653" sldId="265"/>
            <ac:picMk id="23" creationId="{52ABE3F7-7423-4AC2-A447-10C234402F9C}"/>
          </ac:picMkLst>
        </pc:picChg>
        <pc:cxnChg chg="del">
          <ac:chgData name="Mikael Bergqvist" userId="98856994-9f16-4784-aa63-48d2af360c50" providerId="ADAL" clId="{3F8F5FCA-EF3E-4594-B848-2A1CB80F52AF}" dt="2022-04-19T09:32:26.054" v="28" actId="26606"/>
          <ac:cxnSpMkLst>
            <pc:docMk/>
            <pc:sldMk cId="1457065653" sldId="265"/>
            <ac:cxnSpMk id="14" creationId="{99AE2756-0FC4-4155-83E7-58AAAB63E757}"/>
          </ac:cxnSpMkLst>
        </pc:cxnChg>
        <pc:cxnChg chg="del">
          <ac:chgData name="Mikael Bergqvist" userId="98856994-9f16-4784-aa63-48d2af360c50" providerId="ADAL" clId="{3F8F5FCA-EF3E-4594-B848-2A1CB80F52AF}" dt="2022-04-19T09:32:26.054" v="28" actId="26606"/>
          <ac:cxnSpMkLst>
            <pc:docMk/>
            <pc:sldMk cId="1457065653" sldId="265"/>
            <ac:cxnSpMk id="18" creationId="{818DC98F-4057-4645-B948-F604F39A9CFE}"/>
          </ac:cxnSpMkLst>
        </pc:cxnChg>
        <pc:cxnChg chg="del">
          <ac:chgData name="Mikael Bergqvist" userId="98856994-9f16-4784-aa63-48d2af360c50" providerId="ADAL" clId="{3F8F5FCA-EF3E-4594-B848-2A1CB80F52AF}" dt="2022-04-19T09:32:26.054" v="28" actId="26606"/>
          <ac:cxnSpMkLst>
            <pc:docMk/>
            <pc:sldMk cId="1457065653" sldId="265"/>
            <ac:cxnSpMk id="20" creationId="{DAD2B705-4A9B-408D-AA80-4F41045E09DE}"/>
          </ac:cxnSpMkLst>
        </pc:cxnChg>
        <pc:cxnChg chg="add del">
          <ac:chgData name="Mikael Bergqvist" userId="98856994-9f16-4784-aa63-48d2af360c50" providerId="ADAL" clId="{3F8F5FCA-EF3E-4594-B848-2A1CB80F52AF}" dt="2022-04-19T09:33:24.752" v="35" actId="26606"/>
          <ac:cxnSpMkLst>
            <pc:docMk/>
            <pc:sldMk cId="1457065653" sldId="265"/>
            <ac:cxnSpMk id="30" creationId="{99AE2756-0FC4-4155-83E7-58AAAB63E757}"/>
          </ac:cxnSpMkLst>
        </pc:cxnChg>
        <pc:cxnChg chg="add del">
          <ac:chgData name="Mikael Bergqvist" userId="98856994-9f16-4784-aa63-48d2af360c50" providerId="ADAL" clId="{3F8F5FCA-EF3E-4594-B848-2A1CB80F52AF}" dt="2022-04-19T09:33:24.752" v="35" actId="26606"/>
          <ac:cxnSpMkLst>
            <pc:docMk/>
            <pc:sldMk cId="1457065653" sldId="265"/>
            <ac:cxnSpMk id="34" creationId="{818DC98F-4057-4645-B948-F604F39A9CFE}"/>
          </ac:cxnSpMkLst>
        </pc:cxnChg>
        <pc:cxnChg chg="add del">
          <ac:chgData name="Mikael Bergqvist" userId="98856994-9f16-4784-aa63-48d2af360c50" providerId="ADAL" clId="{3F8F5FCA-EF3E-4594-B848-2A1CB80F52AF}" dt="2022-04-19T09:33:24.752" v="35" actId="26606"/>
          <ac:cxnSpMkLst>
            <pc:docMk/>
            <pc:sldMk cId="1457065653" sldId="265"/>
            <ac:cxnSpMk id="36" creationId="{DAD2B705-4A9B-408D-AA80-4F41045E09DE}"/>
          </ac:cxnSpMkLst>
        </pc:cxnChg>
        <pc:cxnChg chg="add del">
          <ac:chgData name="Mikael Bergqvist" userId="98856994-9f16-4784-aa63-48d2af360c50" providerId="ADAL" clId="{3F8F5FCA-EF3E-4594-B848-2A1CB80F52AF}" dt="2022-04-19T11:32:20.054" v="97" actId="26606"/>
          <ac:cxnSpMkLst>
            <pc:docMk/>
            <pc:sldMk cId="1457065653" sldId="265"/>
            <ac:cxnSpMk id="42" creationId="{49CD1692-827B-4C8D-B4A1-134FD04CF45C}"/>
          </ac:cxnSpMkLst>
        </pc:cxnChg>
        <pc:cxnChg chg="add del">
          <ac:chgData name="Mikael Bergqvist" userId="98856994-9f16-4784-aa63-48d2af360c50" providerId="ADAL" clId="{3F8F5FCA-EF3E-4594-B848-2A1CB80F52AF}" dt="2022-04-19T11:32:59.862" v="101" actId="26606"/>
          <ac:cxnSpMkLst>
            <pc:docMk/>
            <pc:sldMk cId="1457065653" sldId="265"/>
            <ac:cxnSpMk id="61" creationId="{43621FD4-D14D-45D5-9A57-9A2DE5EA59C0}"/>
          </ac:cxnSpMkLst>
        </pc:cxnChg>
      </pc:sldChg>
      <pc:sldChg chg="addSp delSp modSp new mod modTransition setBg">
        <pc:chgData name="Mikael Bergqvist" userId="98856994-9f16-4784-aa63-48d2af360c50" providerId="ADAL" clId="{3F8F5FCA-EF3E-4594-B848-2A1CB80F52AF}" dt="2022-04-19T12:02:43.730" v="249"/>
        <pc:sldMkLst>
          <pc:docMk/>
          <pc:sldMk cId="3246599979" sldId="266"/>
        </pc:sldMkLst>
        <pc:spChg chg="mod">
          <ac:chgData name="Mikael Bergqvist" userId="98856994-9f16-4784-aa63-48d2af360c50" providerId="ADAL" clId="{3F8F5FCA-EF3E-4594-B848-2A1CB80F52AF}" dt="2022-04-19T09:35:45.383" v="69" actId="26606"/>
          <ac:spMkLst>
            <pc:docMk/>
            <pc:sldMk cId="3246599979" sldId="266"/>
            <ac:spMk id="2" creationId="{9248B2ED-E4F4-422F-9298-3255EA7E69F5}"/>
          </ac:spMkLst>
        </pc:spChg>
        <pc:spChg chg="del">
          <ac:chgData name="Mikael Bergqvist" userId="98856994-9f16-4784-aa63-48d2af360c50" providerId="ADAL" clId="{3F8F5FCA-EF3E-4594-B848-2A1CB80F52AF}" dt="2022-04-19T09:35:15.117" v="49" actId="931"/>
          <ac:spMkLst>
            <pc:docMk/>
            <pc:sldMk cId="3246599979" sldId="266"/>
            <ac:spMk id="3" creationId="{A0194A31-4072-4ABA-952B-680007CCB33A}"/>
          </ac:spMkLst>
        </pc:spChg>
        <pc:spChg chg="add del">
          <ac:chgData name="Mikael Bergqvist" userId="98856994-9f16-4784-aa63-48d2af360c50" providerId="ADAL" clId="{3F8F5FCA-EF3E-4594-B848-2A1CB80F52AF}" dt="2022-04-19T09:35:45.383" v="69" actId="26606"/>
          <ac:spMkLst>
            <pc:docMk/>
            <pc:sldMk cId="3246599979" sldId="266"/>
            <ac:spMk id="9" creationId="{F1E3E5F2-BC1E-3388-FBB1-34F5C2A57859}"/>
          </ac:spMkLst>
        </pc:spChg>
        <pc:spChg chg="add del">
          <ac:chgData name="Mikael Bergqvist" userId="98856994-9f16-4784-aa63-48d2af360c50" providerId="ADAL" clId="{3F8F5FCA-EF3E-4594-B848-2A1CB80F52AF}" dt="2022-04-19T09:35:45.383" v="69" actId="26606"/>
          <ac:spMkLst>
            <pc:docMk/>
            <pc:sldMk cId="3246599979" sldId="266"/>
            <ac:spMk id="12" creationId="{73DE2CFE-42F2-48F0-8706-5264E012B10C}"/>
          </ac:spMkLst>
        </pc:spChg>
        <pc:spChg chg="add">
          <ac:chgData name="Mikael Bergqvist" userId="98856994-9f16-4784-aa63-48d2af360c50" providerId="ADAL" clId="{3F8F5FCA-EF3E-4594-B848-2A1CB80F52AF}" dt="2022-04-19T09:35:45.383" v="69" actId="26606"/>
          <ac:spMkLst>
            <pc:docMk/>
            <pc:sldMk cId="3246599979" sldId="266"/>
            <ac:spMk id="17" creationId="{D4771268-CB57-404A-9271-370EB28F6090}"/>
          </ac:spMkLst>
        </pc:spChg>
        <pc:picChg chg="add mod">
          <ac:chgData name="Mikael Bergqvist" userId="98856994-9f16-4784-aa63-48d2af360c50" providerId="ADAL" clId="{3F8F5FCA-EF3E-4594-B848-2A1CB80F52AF}" dt="2022-04-19T09:35:45.383" v="69" actId="26606"/>
          <ac:picMkLst>
            <pc:docMk/>
            <pc:sldMk cId="3246599979" sldId="266"/>
            <ac:picMk id="5" creationId="{9F323307-E04C-4733-A097-7999C984F674}"/>
          </ac:picMkLst>
        </pc:picChg>
      </pc:sldChg>
      <pc:sldChg chg="add del">
        <pc:chgData name="Mikael Bergqvist" userId="98856994-9f16-4784-aa63-48d2af360c50" providerId="ADAL" clId="{3F8F5FCA-EF3E-4594-B848-2A1CB80F52AF}" dt="2022-04-19T09:29:33.708" v="20" actId="2696"/>
        <pc:sldMkLst>
          <pc:docMk/>
          <pc:sldMk cId="3840770097" sldId="266"/>
        </pc:sldMkLst>
      </pc:sldChg>
      <pc:sldChg chg="add del">
        <pc:chgData name="Mikael Bergqvist" userId="98856994-9f16-4784-aa63-48d2af360c50" providerId="ADAL" clId="{3F8F5FCA-EF3E-4594-B848-2A1CB80F52AF}" dt="2022-04-19T09:29:43.002" v="21" actId="2696"/>
        <pc:sldMkLst>
          <pc:docMk/>
          <pc:sldMk cId="1132531578" sldId="267"/>
        </pc:sldMkLst>
      </pc:sldChg>
      <pc:sldChg chg="addSp delSp modSp new mod modTransition setBg">
        <pc:chgData name="Mikael Bergqvist" userId="98856994-9f16-4784-aa63-48d2af360c50" providerId="ADAL" clId="{3F8F5FCA-EF3E-4594-B848-2A1CB80F52AF}" dt="2022-04-19T12:02:50.910" v="250"/>
        <pc:sldMkLst>
          <pc:docMk/>
          <pc:sldMk cId="2382675301" sldId="267"/>
        </pc:sldMkLst>
        <pc:spChg chg="mod">
          <ac:chgData name="Mikael Bergqvist" userId="98856994-9f16-4784-aa63-48d2af360c50" providerId="ADAL" clId="{3F8F5FCA-EF3E-4594-B848-2A1CB80F52AF}" dt="2022-04-19T09:36:11.644" v="82" actId="20577"/>
          <ac:spMkLst>
            <pc:docMk/>
            <pc:sldMk cId="2382675301" sldId="267"/>
            <ac:spMk id="2" creationId="{F5639C50-8A91-44AC-9DAD-D4EC39FB48BB}"/>
          </ac:spMkLst>
        </pc:spChg>
        <pc:spChg chg="del">
          <ac:chgData name="Mikael Bergqvist" userId="98856994-9f16-4784-aa63-48d2af360c50" providerId="ADAL" clId="{3F8F5FCA-EF3E-4594-B848-2A1CB80F52AF}" dt="2022-04-19T09:36:00.746" v="71" actId="931"/>
          <ac:spMkLst>
            <pc:docMk/>
            <pc:sldMk cId="2382675301" sldId="267"/>
            <ac:spMk id="3" creationId="{20D656EE-5FA2-42C8-BE08-698FD9E0453D}"/>
          </ac:spMkLst>
        </pc:spChg>
        <pc:spChg chg="add">
          <ac:chgData name="Mikael Bergqvist" userId="98856994-9f16-4784-aa63-48d2af360c50" providerId="ADAL" clId="{3F8F5FCA-EF3E-4594-B848-2A1CB80F52AF}" dt="2022-04-19T09:36:06.602" v="72" actId="26606"/>
          <ac:spMkLst>
            <pc:docMk/>
            <pc:sldMk cId="2382675301" sldId="267"/>
            <ac:spMk id="10" creationId="{D4771268-CB57-404A-9271-370EB28F6090}"/>
          </ac:spMkLst>
        </pc:spChg>
        <pc:picChg chg="add mod">
          <ac:chgData name="Mikael Bergqvist" userId="98856994-9f16-4784-aa63-48d2af360c50" providerId="ADAL" clId="{3F8F5FCA-EF3E-4594-B848-2A1CB80F52AF}" dt="2022-04-19T09:36:06.602" v="72" actId="26606"/>
          <ac:picMkLst>
            <pc:docMk/>
            <pc:sldMk cId="2382675301" sldId="267"/>
            <ac:picMk id="5" creationId="{074A2195-453B-4C6D-85B4-46806235CBC9}"/>
          </ac:picMkLst>
        </pc:picChg>
      </pc:sldChg>
      <pc:sldChg chg="addSp delSp modSp new mod modTransition setBg">
        <pc:chgData name="Mikael Bergqvist" userId="98856994-9f16-4784-aa63-48d2af360c50" providerId="ADAL" clId="{3F8F5FCA-EF3E-4594-B848-2A1CB80F52AF}" dt="2022-04-19T12:29:50.959" v="525" actId="20577"/>
        <pc:sldMkLst>
          <pc:docMk/>
          <pc:sldMk cId="4124149360" sldId="268"/>
        </pc:sldMkLst>
        <pc:spChg chg="mod ord">
          <ac:chgData name="Mikael Bergqvist" userId="98856994-9f16-4784-aa63-48d2af360c50" providerId="ADAL" clId="{3F8F5FCA-EF3E-4594-B848-2A1CB80F52AF}" dt="2022-04-19T12:29:50.959" v="525" actId="20577"/>
          <ac:spMkLst>
            <pc:docMk/>
            <pc:sldMk cId="4124149360" sldId="268"/>
            <ac:spMk id="2" creationId="{7CC38180-729A-4C4B-A9DB-69E06EF4B212}"/>
          </ac:spMkLst>
        </pc:spChg>
        <pc:spChg chg="del">
          <ac:chgData name="Mikael Bergqvist" userId="98856994-9f16-4784-aa63-48d2af360c50" providerId="ADAL" clId="{3F8F5FCA-EF3E-4594-B848-2A1CB80F52AF}" dt="2022-04-19T11:53:42.665" v="156" actId="931"/>
          <ac:spMkLst>
            <pc:docMk/>
            <pc:sldMk cId="4124149360" sldId="268"/>
            <ac:spMk id="3" creationId="{65237CAE-8AFC-4DAE-8CCB-FDE0DD3AAA05}"/>
          </ac:spMkLst>
        </pc:spChg>
        <pc:spChg chg="add del">
          <ac:chgData name="Mikael Bergqvist" userId="98856994-9f16-4784-aa63-48d2af360c50" providerId="ADAL" clId="{3F8F5FCA-EF3E-4594-B848-2A1CB80F52AF}" dt="2022-04-19T12:08:25.620" v="344" actId="26606"/>
          <ac:spMkLst>
            <pc:docMk/>
            <pc:sldMk cId="4124149360" sldId="268"/>
            <ac:spMk id="10" creationId="{A34066D6-1B59-4642-A86D-39464CEE971B}"/>
          </ac:spMkLst>
        </pc:spChg>
        <pc:spChg chg="add del">
          <ac:chgData name="Mikael Bergqvist" userId="98856994-9f16-4784-aa63-48d2af360c50" providerId="ADAL" clId="{3F8F5FCA-EF3E-4594-B848-2A1CB80F52AF}" dt="2022-04-19T12:08:25.620" v="344" actId="26606"/>
          <ac:spMkLst>
            <pc:docMk/>
            <pc:sldMk cId="4124149360" sldId="268"/>
            <ac:spMk id="12" creationId="{18E928D9-3091-4385-B979-265D55AD02CE}"/>
          </ac:spMkLst>
        </pc:spChg>
        <pc:spChg chg="add del">
          <ac:chgData name="Mikael Bergqvist" userId="98856994-9f16-4784-aa63-48d2af360c50" providerId="ADAL" clId="{3F8F5FCA-EF3E-4594-B848-2A1CB80F52AF}" dt="2022-04-19T12:08:25.620" v="344" actId="26606"/>
          <ac:spMkLst>
            <pc:docMk/>
            <pc:sldMk cId="4124149360" sldId="268"/>
            <ac:spMk id="14" creationId="{7D602432-D774-4CF5-94E8-7D52D01059D2}"/>
          </ac:spMkLst>
        </pc:spChg>
        <pc:spChg chg="add del">
          <ac:chgData name="Mikael Bergqvist" userId="98856994-9f16-4784-aa63-48d2af360c50" providerId="ADAL" clId="{3F8F5FCA-EF3E-4594-B848-2A1CB80F52AF}" dt="2022-04-19T12:08:25.620" v="344" actId="26606"/>
          <ac:spMkLst>
            <pc:docMk/>
            <pc:sldMk cId="4124149360" sldId="268"/>
            <ac:spMk id="16" creationId="{CBF9EBB4-5078-47B2-AAA0-DF4A88D8182A}"/>
          </ac:spMkLst>
        </pc:spChg>
        <pc:spChg chg="add">
          <ac:chgData name="Mikael Bergqvist" userId="98856994-9f16-4784-aa63-48d2af360c50" providerId="ADAL" clId="{3F8F5FCA-EF3E-4594-B848-2A1CB80F52AF}" dt="2022-04-19T12:08:25.628" v="345" actId="26606"/>
          <ac:spMkLst>
            <pc:docMk/>
            <pc:sldMk cId="4124149360" sldId="268"/>
            <ac:spMk id="18" creationId="{347D6575-0B06-40B2-9D0F-298202F6BCAC}"/>
          </ac:spMkLst>
        </pc:spChg>
        <pc:spChg chg="add">
          <ac:chgData name="Mikael Bergqvist" userId="98856994-9f16-4784-aa63-48d2af360c50" providerId="ADAL" clId="{3F8F5FCA-EF3E-4594-B848-2A1CB80F52AF}" dt="2022-04-19T12:08:25.628" v="345" actId="26606"/>
          <ac:spMkLst>
            <pc:docMk/>
            <pc:sldMk cId="4124149360" sldId="268"/>
            <ac:spMk id="19" creationId="{E2B33195-5BCA-4BB7-A82D-6739522687DD}"/>
          </ac:spMkLst>
        </pc:spChg>
        <pc:spChg chg="add">
          <ac:chgData name="Mikael Bergqvist" userId="98856994-9f16-4784-aa63-48d2af360c50" providerId="ADAL" clId="{3F8F5FCA-EF3E-4594-B848-2A1CB80F52AF}" dt="2022-04-19T12:08:25.628" v="345" actId="26606"/>
          <ac:spMkLst>
            <pc:docMk/>
            <pc:sldMk cId="4124149360" sldId="268"/>
            <ac:spMk id="20" creationId="{CF8AD9F3-9AF6-494F-83A3-2F677563935C}"/>
          </ac:spMkLst>
        </pc:spChg>
        <pc:spChg chg="add">
          <ac:chgData name="Mikael Bergqvist" userId="98856994-9f16-4784-aa63-48d2af360c50" providerId="ADAL" clId="{3F8F5FCA-EF3E-4594-B848-2A1CB80F52AF}" dt="2022-04-19T12:08:25.628" v="345" actId="26606"/>
          <ac:spMkLst>
            <pc:docMk/>
            <pc:sldMk cId="4124149360" sldId="268"/>
            <ac:spMk id="21" creationId="{0DA5DB8B-7E5C-4ABC-8069-A9A8806F3976}"/>
          </ac:spMkLst>
        </pc:spChg>
        <pc:picChg chg="add mod">
          <ac:chgData name="Mikael Bergqvist" userId="98856994-9f16-4784-aa63-48d2af360c50" providerId="ADAL" clId="{3F8F5FCA-EF3E-4594-B848-2A1CB80F52AF}" dt="2022-04-19T12:08:32.995" v="347" actId="1076"/>
          <ac:picMkLst>
            <pc:docMk/>
            <pc:sldMk cId="4124149360" sldId="268"/>
            <ac:picMk id="5" creationId="{2745E09F-1E26-43B6-A51A-C388D3FBBD20}"/>
          </ac:picMkLst>
        </pc:picChg>
      </pc:sldChg>
      <pc:sldChg chg="addSp delSp modSp new mod setBg">
        <pc:chgData name="Mikael Bergqvist" userId="98856994-9f16-4784-aa63-48d2af360c50" providerId="ADAL" clId="{3F8F5FCA-EF3E-4594-B848-2A1CB80F52AF}" dt="2022-04-19T12:02:00.622" v="245"/>
        <pc:sldMkLst>
          <pc:docMk/>
          <pc:sldMk cId="215464630" sldId="269"/>
        </pc:sldMkLst>
        <pc:spChg chg="mod">
          <ac:chgData name="Mikael Bergqvist" userId="98856994-9f16-4784-aa63-48d2af360c50" providerId="ADAL" clId="{3F8F5FCA-EF3E-4594-B848-2A1CB80F52AF}" dt="2022-04-19T12:01:38.954" v="243" actId="26606"/>
          <ac:spMkLst>
            <pc:docMk/>
            <pc:sldMk cId="215464630" sldId="269"/>
            <ac:spMk id="2" creationId="{21E852EC-0C2F-4637-A553-0D287F6B0093}"/>
          </ac:spMkLst>
        </pc:spChg>
        <pc:spChg chg="mod">
          <ac:chgData name="Mikael Bergqvist" userId="98856994-9f16-4784-aa63-48d2af360c50" providerId="ADAL" clId="{3F8F5FCA-EF3E-4594-B848-2A1CB80F52AF}" dt="2022-04-19T12:01:38.954" v="243" actId="26606"/>
          <ac:spMkLst>
            <pc:docMk/>
            <pc:sldMk cId="215464630" sldId="269"/>
            <ac:spMk id="3" creationId="{AD72EED9-1876-4DE3-B736-1F5867A8DEDE}"/>
          </ac:spMkLst>
        </pc:spChg>
        <pc:spChg chg="add del">
          <ac:chgData name="Mikael Bergqvist" userId="98856994-9f16-4784-aa63-48d2af360c50" providerId="ADAL" clId="{3F8F5FCA-EF3E-4594-B848-2A1CB80F52AF}" dt="2022-04-19T12:00:30.314" v="209" actId="26606"/>
          <ac:spMkLst>
            <pc:docMk/>
            <pc:sldMk cId="215464630" sldId="269"/>
            <ac:spMk id="12" creationId="{07322A9E-F1EC-405E-8971-BA906EFFCCB8}"/>
          </ac:spMkLst>
        </pc:spChg>
        <pc:spChg chg="add del">
          <ac:chgData name="Mikael Bergqvist" userId="98856994-9f16-4784-aa63-48d2af360c50" providerId="ADAL" clId="{3F8F5FCA-EF3E-4594-B848-2A1CB80F52AF}" dt="2022-04-19T12:00:30.314" v="209" actId="26606"/>
          <ac:spMkLst>
            <pc:docMk/>
            <pc:sldMk cId="215464630" sldId="269"/>
            <ac:spMk id="14" creationId="{A5704422-1118-4FD1-95AD-29A064EB80D9}"/>
          </ac:spMkLst>
        </pc:spChg>
        <pc:spChg chg="add del">
          <ac:chgData name="Mikael Bergqvist" userId="98856994-9f16-4784-aa63-48d2af360c50" providerId="ADAL" clId="{3F8F5FCA-EF3E-4594-B848-2A1CB80F52AF}" dt="2022-04-19T12:00:30.314" v="209" actId="26606"/>
          <ac:spMkLst>
            <pc:docMk/>
            <pc:sldMk cId="215464630" sldId="269"/>
            <ac:spMk id="16" creationId="{A88B2AAA-B805-498E-A9E6-98B885855498}"/>
          </ac:spMkLst>
        </pc:spChg>
        <pc:spChg chg="add del">
          <ac:chgData name="Mikael Bergqvist" userId="98856994-9f16-4784-aa63-48d2af360c50" providerId="ADAL" clId="{3F8F5FCA-EF3E-4594-B848-2A1CB80F52AF}" dt="2022-04-19T12:00:30.314" v="209" actId="26606"/>
          <ac:spMkLst>
            <pc:docMk/>
            <pc:sldMk cId="215464630" sldId="269"/>
            <ac:spMk id="18" creationId="{9B8051E0-19D7-43E1-BFD9-E6DBFEB3A3F1}"/>
          </ac:spMkLst>
        </pc:spChg>
        <pc:spChg chg="add del">
          <ac:chgData name="Mikael Bergqvist" userId="98856994-9f16-4784-aa63-48d2af360c50" providerId="ADAL" clId="{3F8F5FCA-EF3E-4594-B848-2A1CB80F52AF}" dt="2022-04-19T12:00:30.314" v="209" actId="26606"/>
          <ac:spMkLst>
            <pc:docMk/>
            <pc:sldMk cId="215464630" sldId="269"/>
            <ac:spMk id="20" creationId="{4EDB2B02-86A2-46F5-A4BE-B7D9B10411D6}"/>
          </ac:spMkLst>
        </pc:spChg>
        <pc:spChg chg="add del">
          <ac:chgData name="Mikael Bergqvist" userId="98856994-9f16-4784-aa63-48d2af360c50" providerId="ADAL" clId="{3F8F5FCA-EF3E-4594-B848-2A1CB80F52AF}" dt="2022-04-19T12:00:30.314" v="209" actId="26606"/>
          <ac:spMkLst>
            <pc:docMk/>
            <pc:sldMk cId="215464630" sldId="269"/>
            <ac:spMk id="22" creationId="{43954639-FB5D-41F4-9560-6F6DFE778425}"/>
          </ac:spMkLst>
        </pc:spChg>
        <pc:spChg chg="add del">
          <ac:chgData name="Mikael Bergqvist" userId="98856994-9f16-4784-aa63-48d2af360c50" providerId="ADAL" clId="{3F8F5FCA-EF3E-4594-B848-2A1CB80F52AF}" dt="2022-04-19T12:00:30.314" v="209" actId="26606"/>
          <ac:spMkLst>
            <pc:docMk/>
            <pc:sldMk cId="215464630" sldId="269"/>
            <ac:spMk id="24" creationId="{E898931C-0323-41FA-A036-20F818B1FF81}"/>
          </ac:spMkLst>
        </pc:spChg>
        <pc:spChg chg="add del">
          <ac:chgData name="Mikael Bergqvist" userId="98856994-9f16-4784-aa63-48d2af360c50" providerId="ADAL" clId="{3F8F5FCA-EF3E-4594-B848-2A1CB80F52AF}" dt="2022-04-19T12:00:30.314" v="209" actId="26606"/>
          <ac:spMkLst>
            <pc:docMk/>
            <pc:sldMk cId="215464630" sldId="269"/>
            <ac:spMk id="26" creationId="{89AFE9DD-0792-4B98-B4EB-97ACA17E6AA8}"/>
          </ac:spMkLst>
        </pc:spChg>
        <pc:spChg chg="add del">
          <ac:chgData name="Mikael Bergqvist" userId="98856994-9f16-4784-aa63-48d2af360c50" providerId="ADAL" clId="{3F8F5FCA-EF3E-4594-B848-2A1CB80F52AF}" dt="2022-04-19T12:00:30.314" v="209" actId="26606"/>
          <ac:spMkLst>
            <pc:docMk/>
            <pc:sldMk cId="215464630" sldId="269"/>
            <ac:spMk id="28" creationId="{3981F5C4-9AE1-404E-AF44-A4E6DB374F9D}"/>
          </ac:spMkLst>
        </pc:spChg>
        <pc:spChg chg="add del">
          <ac:chgData name="Mikael Bergqvist" userId="98856994-9f16-4784-aa63-48d2af360c50" providerId="ADAL" clId="{3F8F5FCA-EF3E-4594-B848-2A1CB80F52AF}" dt="2022-04-19T12:00:30.314" v="209" actId="26606"/>
          <ac:spMkLst>
            <pc:docMk/>
            <pc:sldMk cId="215464630" sldId="269"/>
            <ac:spMk id="30" creationId="{763C1781-8726-4FAC-8C45-FF40376BE409}"/>
          </ac:spMkLst>
        </pc:spChg>
        <pc:spChg chg="add del">
          <ac:chgData name="Mikael Bergqvist" userId="98856994-9f16-4784-aa63-48d2af360c50" providerId="ADAL" clId="{3F8F5FCA-EF3E-4594-B848-2A1CB80F52AF}" dt="2022-04-19T12:00:30.314" v="209" actId="26606"/>
          <ac:spMkLst>
            <pc:docMk/>
            <pc:sldMk cId="215464630" sldId="269"/>
            <ac:spMk id="32" creationId="{301491B5-56C7-43DC-A3D9-861EECCA056A}"/>
          </ac:spMkLst>
        </pc:spChg>
        <pc:spChg chg="add del">
          <ac:chgData name="Mikael Bergqvist" userId="98856994-9f16-4784-aa63-48d2af360c50" providerId="ADAL" clId="{3F8F5FCA-EF3E-4594-B848-2A1CB80F52AF}" dt="2022-04-19T12:00:30.314" v="209" actId="26606"/>
          <ac:spMkLst>
            <pc:docMk/>
            <pc:sldMk cId="215464630" sldId="269"/>
            <ac:spMk id="34" creationId="{237E2353-22DF-46E0-A200-FB30F8F394E2}"/>
          </ac:spMkLst>
        </pc:spChg>
        <pc:spChg chg="add del">
          <ac:chgData name="Mikael Bergqvist" userId="98856994-9f16-4784-aa63-48d2af360c50" providerId="ADAL" clId="{3F8F5FCA-EF3E-4594-B848-2A1CB80F52AF}" dt="2022-04-19T12:00:30.314" v="209" actId="26606"/>
          <ac:spMkLst>
            <pc:docMk/>
            <pc:sldMk cId="215464630" sldId="269"/>
            <ac:spMk id="36" creationId="{DD6138DB-057B-45F7-A5F4-E7BFDA20D02C}"/>
          </ac:spMkLst>
        </pc:spChg>
        <pc:spChg chg="add del">
          <ac:chgData name="Mikael Bergqvist" userId="98856994-9f16-4784-aa63-48d2af360c50" providerId="ADAL" clId="{3F8F5FCA-EF3E-4594-B848-2A1CB80F52AF}" dt="2022-04-19T12:00:30.314" v="209" actId="26606"/>
          <ac:spMkLst>
            <pc:docMk/>
            <pc:sldMk cId="215464630" sldId="269"/>
            <ac:spMk id="38" creationId="{79A54AB1-B64F-4843-BFAB-81CB74E66B65}"/>
          </ac:spMkLst>
        </pc:spChg>
        <pc:spChg chg="add del">
          <ac:chgData name="Mikael Bergqvist" userId="98856994-9f16-4784-aa63-48d2af360c50" providerId="ADAL" clId="{3F8F5FCA-EF3E-4594-B848-2A1CB80F52AF}" dt="2022-04-19T12:00:31.841" v="211" actId="26606"/>
          <ac:spMkLst>
            <pc:docMk/>
            <pc:sldMk cId="215464630" sldId="269"/>
            <ac:spMk id="40" creationId="{362D44EE-C852-4460-B8B5-C4F2BC20510C}"/>
          </ac:spMkLst>
        </pc:spChg>
        <pc:spChg chg="add del">
          <ac:chgData name="Mikael Bergqvist" userId="98856994-9f16-4784-aa63-48d2af360c50" providerId="ADAL" clId="{3F8F5FCA-EF3E-4594-B848-2A1CB80F52AF}" dt="2022-04-19T12:00:31.841" v="211" actId="26606"/>
          <ac:spMkLst>
            <pc:docMk/>
            <pc:sldMk cId="215464630" sldId="269"/>
            <ac:spMk id="41" creationId="{658970D8-8D1D-4B5C-894B-E871CC86543D}"/>
          </ac:spMkLst>
        </pc:spChg>
        <pc:spChg chg="add del">
          <ac:chgData name="Mikael Bergqvist" userId="98856994-9f16-4784-aa63-48d2af360c50" providerId="ADAL" clId="{3F8F5FCA-EF3E-4594-B848-2A1CB80F52AF}" dt="2022-04-19T12:00:31.841" v="211" actId="26606"/>
          <ac:spMkLst>
            <pc:docMk/>
            <pc:sldMk cId="215464630" sldId="269"/>
            <ac:spMk id="42" creationId="{F227E5B6-9132-43CA-B503-37A18562ADF2}"/>
          </ac:spMkLst>
        </pc:spChg>
        <pc:spChg chg="add del">
          <ac:chgData name="Mikael Bergqvist" userId="98856994-9f16-4784-aa63-48d2af360c50" providerId="ADAL" clId="{3F8F5FCA-EF3E-4594-B848-2A1CB80F52AF}" dt="2022-04-19T12:00:31.841" v="211" actId="26606"/>
          <ac:spMkLst>
            <pc:docMk/>
            <pc:sldMk cId="215464630" sldId="269"/>
            <ac:spMk id="43" creationId="{03C2051E-A88D-48E5-BACF-AAED17892722}"/>
          </ac:spMkLst>
        </pc:spChg>
        <pc:spChg chg="add del">
          <ac:chgData name="Mikael Bergqvist" userId="98856994-9f16-4784-aa63-48d2af360c50" providerId="ADAL" clId="{3F8F5FCA-EF3E-4594-B848-2A1CB80F52AF}" dt="2022-04-19T12:00:31.841" v="211" actId="26606"/>
          <ac:spMkLst>
            <pc:docMk/>
            <pc:sldMk cId="215464630" sldId="269"/>
            <ac:spMk id="44" creationId="{7821A508-2985-4905-874A-527429BAABFA}"/>
          </ac:spMkLst>
        </pc:spChg>
        <pc:spChg chg="add del">
          <ac:chgData name="Mikael Bergqvist" userId="98856994-9f16-4784-aa63-48d2af360c50" providerId="ADAL" clId="{3F8F5FCA-EF3E-4594-B848-2A1CB80F52AF}" dt="2022-04-19T12:00:31.841" v="211" actId="26606"/>
          <ac:spMkLst>
            <pc:docMk/>
            <pc:sldMk cId="215464630" sldId="269"/>
            <ac:spMk id="45" creationId="{D2929CB1-0E3C-4B2D-ADC5-0154FB33BA44}"/>
          </ac:spMkLst>
        </pc:spChg>
        <pc:spChg chg="add del">
          <ac:chgData name="Mikael Bergqvist" userId="98856994-9f16-4784-aa63-48d2af360c50" providerId="ADAL" clId="{3F8F5FCA-EF3E-4594-B848-2A1CB80F52AF}" dt="2022-04-19T12:00:31.841" v="211" actId="26606"/>
          <ac:spMkLst>
            <pc:docMk/>
            <pc:sldMk cId="215464630" sldId="269"/>
            <ac:spMk id="46" creationId="{5F2F0C84-BE8C-4DC2-A6D3-30349A801D5C}"/>
          </ac:spMkLst>
        </pc:spChg>
        <pc:spChg chg="add del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48" creationId="{07322A9E-F1EC-405E-8971-BA906EFFCCB8}"/>
          </ac:spMkLst>
        </pc:spChg>
        <pc:spChg chg="add del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49" creationId="{A5704422-1118-4FD1-95AD-29A064EB80D9}"/>
          </ac:spMkLst>
        </pc:spChg>
        <pc:spChg chg="add del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50" creationId="{A88B2AAA-B805-498E-A9E6-98B885855498}"/>
          </ac:spMkLst>
        </pc:spChg>
        <pc:spChg chg="add del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51" creationId="{9B8051E0-19D7-43E1-BFD9-E6DBFEB3A3F1}"/>
          </ac:spMkLst>
        </pc:spChg>
        <pc:spChg chg="add del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52" creationId="{4EDB2B02-86A2-46F5-A4BE-B7D9B10411D6}"/>
          </ac:spMkLst>
        </pc:spChg>
        <pc:spChg chg="add del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53" creationId="{43954639-FB5D-41F4-9560-6F6DFE778425}"/>
          </ac:spMkLst>
        </pc:spChg>
        <pc:spChg chg="add del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54" creationId="{E898931C-0323-41FA-A036-20F818B1FF81}"/>
          </ac:spMkLst>
        </pc:spChg>
        <pc:spChg chg="add del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55" creationId="{89AFE9DD-0792-4B98-B4EB-97ACA17E6AA8}"/>
          </ac:spMkLst>
        </pc:spChg>
        <pc:spChg chg="add del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56" creationId="{3981F5C4-9AE1-404E-AF44-A4E6DB374F9D}"/>
          </ac:spMkLst>
        </pc:spChg>
        <pc:spChg chg="add del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57" creationId="{763C1781-8726-4FAC-8C45-FF40376BE409}"/>
          </ac:spMkLst>
        </pc:spChg>
        <pc:spChg chg="add del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58" creationId="{301491B5-56C7-43DC-A3D9-861EECCA056A}"/>
          </ac:spMkLst>
        </pc:spChg>
        <pc:spChg chg="add del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59" creationId="{237E2353-22DF-46E0-A200-FB30F8F394E2}"/>
          </ac:spMkLst>
        </pc:spChg>
        <pc:spChg chg="add del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60" creationId="{DD6138DB-057B-45F7-A5F4-E7BFDA20D02C}"/>
          </ac:spMkLst>
        </pc:spChg>
        <pc:spChg chg="add del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61" creationId="{79A54AB1-B64F-4843-BFAB-81CB74E66B65}"/>
          </ac:spMkLst>
        </pc:spChg>
        <pc:spChg chg="add del">
          <ac:chgData name="Mikael Bergqvist" userId="98856994-9f16-4784-aa63-48d2af360c50" providerId="ADAL" clId="{3F8F5FCA-EF3E-4594-B848-2A1CB80F52AF}" dt="2022-04-19T12:01:36.995" v="241" actId="26606"/>
          <ac:spMkLst>
            <pc:docMk/>
            <pc:sldMk cId="215464630" sldId="269"/>
            <ac:spMk id="66" creationId="{ECC07320-C2CA-4E29-8481-9D9E143C7788}"/>
          </ac:spMkLst>
        </pc:spChg>
        <pc:spChg chg="add del">
          <ac:chgData name="Mikael Bergqvist" userId="98856994-9f16-4784-aa63-48d2af360c50" providerId="ADAL" clId="{3F8F5FCA-EF3E-4594-B848-2A1CB80F52AF}" dt="2022-04-19T12:01:38.954" v="243" actId="26606"/>
          <ac:spMkLst>
            <pc:docMk/>
            <pc:sldMk cId="215464630" sldId="269"/>
            <ac:spMk id="68" creationId="{C475749F-F487-4EFB-ABC7-C1359590EB76}"/>
          </ac:spMkLst>
        </pc:spChg>
        <pc:spChg chg="add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70" creationId="{A88B2AAA-B805-498E-A9E6-98B885855498}"/>
          </ac:spMkLst>
        </pc:spChg>
        <pc:spChg chg="add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71" creationId="{07322A9E-F1EC-405E-8971-BA906EFFCCB8}"/>
          </ac:spMkLst>
        </pc:spChg>
        <pc:spChg chg="add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72" creationId="{9B8051E0-19D7-43E1-BFD9-E6DBFEB3A3F1}"/>
          </ac:spMkLst>
        </pc:spChg>
        <pc:spChg chg="add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73" creationId="{A5704422-1118-4FD1-95AD-29A064EB80D9}"/>
          </ac:spMkLst>
        </pc:spChg>
        <pc:spChg chg="add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74" creationId="{4EDB2B02-86A2-46F5-A4BE-B7D9B10411D6}"/>
          </ac:spMkLst>
        </pc:spChg>
        <pc:spChg chg="add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76" creationId="{43954639-FB5D-41F4-9560-6F6DFE778425}"/>
          </ac:spMkLst>
        </pc:spChg>
        <pc:spChg chg="add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78" creationId="{E898931C-0323-41FA-A036-20F818B1FF81}"/>
          </ac:spMkLst>
        </pc:spChg>
        <pc:spChg chg="add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80" creationId="{89AFE9DD-0792-4B98-B4EB-97ACA17E6AA8}"/>
          </ac:spMkLst>
        </pc:spChg>
        <pc:spChg chg="add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82" creationId="{3981F5C4-9AE1-404E-AF44-A4E6DB374F9D}"/>
          </ac:spMkLst>
        </pc:spChg>
        <pc:spChg chg="add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84" creationId="{763C1781-8726-4FAC-8C45-FF40376BE409}"/>
          </ac:spMkLst>
        </pc:spChg>
        <pc:spChg chg="add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86" creationId="{301491B5-56C7-43DC-A3D9-861EECCA056A}"/>
          </ac:spMkLst>
        </pc:spChg>
        <pc:spChg chg="add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88" creationId="{237E2353-22DF-46E0-A200-FB30F8F394E2}"/>
          </ac:spMkLst>
        </pc:spChg>
        <pc:spChg chg="add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90" creationId="{DD6138DB-057B-45F7-A5F4-E7BFDA20D02C}"/>
          </ac:spMkLst>
        </pc:spChg>
        <pc:spChg chg="add">
          <ac:chgData name="Mikael Bergqvist" userId="98856994-9f16-4784-aa63-48d2af360c50" providerId="ADAL" clId="{3F8F5FCA-EF3E-4594-B848-2A1CB80F52AF}" dt="2022-04-19T12:01:38.973" v="244" actId="26606"/>
          <ac:spMkLst>
            <pc:docMk/>
            <pc:sldMk cId="215464630" sldId="269"/>
            <ac:spMk id="92" creationId="{79A54AB1-B64F-4843-BFAB-81CB74E66B65}"/>
          </ac:spMkLst>
        </pc:spChg>
        <pc:picChg chg="add del mod">
          <ac:chgData name="Mikael Bergqvist" userId="98856994-9f16-4784-aa63-48d2af360c50" providerId="ADAL" clId="{3F8F5FCA-EF3E-4594-B848-2A1CB80F52AF}" dt="2022-04-19T11:46:09.090" v="151" actId="931"/>
          <ac:picMkLst>
            <pc:docMk/>
            <pc:sldMk cId="215464630" sldId="269"/>
            <ac:picMk id="5" creationId="{2281BEF2-B9D8-4BE5-9AC6-80C439A6F198}"/>
          </ac:picMkLst>
        </pc:picChg>
        <pc:picChg chg="add mod ord">
          <ac:chgData name="Mikael Bergqvist" userId="98856994-9f16-4784-aa63-48d2af360c50" providerId="ADAL" clId="{3F8F5FCA-EF3E-4594-B848-2A1CB80F52AF}" dt="2022-04-19T12:01:38.973" v="244" actId="26606"/>
          <ac:picMkLst>
            <pc:docMk/>
            <pc:sldMk cId="215464630" sldId="269"/>
            <ac:picMk id="7" creationId="{32C05968-69D9-4D0B-B59C-5ED0572DABCF}"/>
          </ac:picMkLst>
        </pc:picChg>
      </pc:sldChg>
      <pc:sldChg chg="addSp delSp modSp new mod setBg">
        <pc:chgData name="Mikael Bergqvist" userId="98856994-9f16-4784-aa63-48d2af360c50" providerId="ADAL" clId="{3F8F5FCA-EF3E-4594-B848-2A1CB80F52AF}" dt="2022-04-19T13:32:23.388" v="532" actId="20577"/>
        <pc:sldMkLst>
          <pc:docMk/>
          <pc:sldMk cId="671281495" sldId="270"/>
        </pc:sldMkLst>
        <pc:spChg chg="mod">
          <ac:chgData name="Mikael Bergqvist" userId="98856994-9f16-4784-aa63-48d2af360c50" providerId="ADAL" clId="{3F8F5FCA-EF3E-4594-B848-2A1CB80F52AF}" dt="2022-04-19T13:32:23.388" v="532" actId="20577"/>
          <ac:spMkLst>
            <pc:docMk/>
            <pc:sldMk cId="671281495" sldId="270"/>
            <ac:spMk id="2" creationId="{C9178DCF-2D51-4BC5-B82A-B09EC007F763}"/>
          </ac:spMkLst>
        </pc:spChg>
        <pc:spChg chg="del">
          <ac:chgData name="Mikael Bergqvist" userId="98856994-9f16-4784-aa63-48d2af360c50" providerId="ADAL" clId="{3F8F5FCA-EF3E-4594-B848-2A1CB80F52AF}" dt="2022-04-19T12:05:18.338" v="275" actId="931"/>
          <ac:spMkLst>
            <pc:docMk/>
            <pc:sldMk cId="671281495" sldId="270"/>
            <ac:spMk id="3" creationId="{12DAEC61-45B7-45A6-A87F-D11013532E1E}"/>
          </ac:spMkLst>
        </pc:spChg>
        <pc:picChg chg="add mod">
          <ac:chgData name="Mikael Bergqvist" userId="98856994-9f16-4784-aa63-48d2af360c50" providerId="ADAL" clId="{3F8F5FCA-EF3E-4594-B848-2A1CB80F52AF}" dt="2022-04-19T12:05:50.395" v="278" actId="1076"/>
          <ac:picMkLst>
            <pc:docMk/>
            <pc:sldMk cId="671281495" sldId="270"/>
            <ac:picMk id="5" creationId="{5175339F-E17E-416D-A8AB-13183086B5E9}"/>
          </ac:picMkLst>
        </pc:picChg>
      </pc:sldChg>
      <pc:sldChg chg="addSp delSp modSp new del mod setBg">
        <pc:chgData name="Mikael Bergqvist" userId="98856994-9f16-4784-aa63-48d2af360c50" providerId="ADAL" clId="{3F8F5FCA-EF3E-4594-B848-2A1CB80F52AF}" dt="2022-04-19T11:56:12.449" v="166" actId="2696"/>
        <pc:sldMkLst>
          <pc:docMk/>
          <pc:sldMk cId="2673613997" sldId="270"/>
        </pc:sldMkLst>
        <pc:spChg chg="mod">
          <ac:chgData name="Mikael Bergqvist" userId="98856994-9f16-4784-aa63-48d2af360c50" providerId="ADAL" clId="{3F8F5FCA-EF3E-4594-B848-2A1CB80F52AF}" dt="2022-04-19T11:55:40.849" v="165" actId="26606"/>
          <ac:spMkLst>
            <pc:docMk/>
            <pc:sldMk cId="2673613997" sldId="270"/>
            <ac:spMk id="2" creationId="{B990A508-C31B-463B-9713-C7E685F3A40F}"/>
          </ac:spMkLst>
        </pc:spChg>
        <pc:spChg chg="del">
          <ac:chgData name="Mikael Bergqvist" userId="98856994-9f16-4784-aa63-48d2af360c50" providerId="ADAL" clId="{3F8F5FCA-EF3E-4594-B848-2A1CB80F52AF}" dt="2022-04-19T11:55:04.122" v="162" actId="931"/>
          <ac:spMkLst>
            <pc:docMk/>
            <pc:sldMk cId="2673613997" sldId="270"/>
            <ac:spMk id="3" creationId="{EA11C423-F6AC-4528-82E4-7C084EFFE6B9}"/>
          </ac:spMkLst>
        </pc:spChg>
        <pc:spChg chg="add">
          <ac:chgData name="Mikael Bergqvist" userId="98856994-9f16-4784-aa63-48d2af360c50" providerId="ADAL" clId="{3F8F5FCA-EF3E-4594-B848-2A1CB80F52AF}" dt="2022-04-19T11:55:40.849" v="165" actId="26606"/>
          <ac:spMkLst>
            <pc:docMk/>
            <pc:sldMk cId="2673613997" sldId="270"/>
            <ac:spMk id="9" creationId="{1E4E6A66-5C67-3925-57AC-167C20102EA2}"/>
          </ac:spMkLst>
        </pc:spChg>
        <pc:spChg chg="add">
          <ac:chgData name="Mikael Bergqvist" userId="98856994-9f16-4784-aa63-48d2af360c50" providerId="ADAL" clId="{3F8F5FCA-EF3E-4594-B848-2A1CB80F52AF}" dt="2022-04-19T11:55:40.849" v="165" actId="26606"/>
          <ac:spMkLst>
            <pc:docMk/>
            <pc:sldMk cId="2673613997" sldId="270"/>
            <ac:spMk id="12" creationId="{1CD81A2A-6ED4-4EF4-A14C-912D31E14800}"/>
          </ac:spMkLst>
        </pc:spChg>
        <pc:spChg chg="add">
          <ac:chgData name="Mikael Bergqvist" userId="98856994-9f16-4784-aa63-48d2af360c50" providerId="ADAL" clId="{3F8F5FCA-EF3E-4594-B848-2A1CB80F52AF}" dt="2022-04-19T11:55:40.849" v="165" actId="26606"/>
          <ac:spMkLst>
            <pc:docMk/>
            <pc:sldMk cId="2673613997" sldId="270"/>
            <ac:spMk id="14" creationId="{1661932C-CA15-4E17-B115-FAE7CBEE4789}"/>
          </ac:spMkLst>
        </pc:spChg>
        <pc:spChg chg="add">
          <ac:chgData name="Mikael Bergqvist" userId="98856994-9f16-4784-aa63-48d2af360c50" providerId="ADAL" clId="{3F8F5FCA-EF3E-4594-B848-2A1CB80F52AF}" dt="2022-04-19T11:55:40.849" v="165" actId="26606"/>
          <ac:spMkLst>
            <pc:docMk/>
            <pc:sldMk cId="2673613997" sldId="270"/>
            <ac:spMk id="16" creationId="{8590ADD5-9383-4D3D-9047-3DA2593CCB5D}"/>
          </ac:spMkLst>
        </pc:spChg>
        <pc:spChg chg="add">
          <ac:chgData name="Mikael Bergqvist" userId="98856994-9f16-4784-aa63-48d2af360c50" providerId="ADAL" clId="{3F8F5FCA-EF3E-4594-B848-2A1CB80F52AF}" dt="2022-04-19T11:55:40.849" v="165" actId="26606"/>
          <ac:spMkLst>
            <pc:docMk/>
            <pc:sldMk cId="2673613997" sldId="270"/>
            <ac:spMk id="18" creationId="{DABE3E45-88CF-45D8-8D40-C773324D93F6}"/>
          </ac:spMkLst>
        </pc:spChg>
        <pc:spChg chg="add">
          <ac:chgData name="Mikael Bergqvist" userId="98856994-9f16-4784-aa63-48d2af360c50" providerId="ADAL" clId="{3F8F5FCA-EF3E-4594-B848-2A1CB80F52AF}" dt="2022-04-19T11:55:40.849" v="165" actId="26606"/>
          <ac:spMkLst>
            <pc:docMk/>
            <pc:sldMk cId="2673613997" sldId="270"/>
            <ac:spMk id="22" creationId="{B91ECDA9-56DC-4270-8F33-01C5637B8CEB}"/>
          </ac:spMkLst>
        </pc:spChg>
        <pc:spChg chg="add">
          <ac:chgData name="Mikael Bergqvist" userId="98856994-9f16-4784-aa63-48d2af360c50" providerId="ADAL" clId="{3F8F5FCA-EF3E-4594-B848-2A1CB80F52AF}" dt="2022-04-19T11:55:40.849" v="165" actId="26606"/>
          <ac:spMkLst>
            <pc:docMk/>
            <pc:sldMk cId="2673613997" sldId="270"/>
            <ac:spMk id="24" creationId="{75F47824-961D-465D-84F9-EAE11BC6173B}"/>
          </ac:spMkLst>
        </pc:spChg>
        <pc:spChg chg="add">
          <ac:chgData name="Mikael Bergqvist" userId="98856994-9f16-4784-aa63-48d2af360c50" providerId="ADAL" clId="{3F8F5FCA-EF3E-4594-B848-2A1CB80F52AF}" dt="2022-04-19T11:55:40.849" v="165" actId="26606"/>
          <ac:spMkLst>
            <pc:docMk/>
            <pc:sldMk cId="2673613997" sldId="270"/>
            <ac:spMk id="26" creationId="{FEC9DA3E-C1D7-472D-B7C0-F71AE41FBA23}"/>
          </ac:spMkLst>
        </pc:spChg>
        <pc:picChg chg="add mod">
          <ac:chgData name="Mikael Bergqvist" userId="98856994-9f16-4784-aa63-48d2af360c50" providerId="ADAL" clId="{3F8F5FCA-EF3E-4594-B848-2A1CB80F52AF}" dt="2022-04-19T11:55:40.849" v="165" actId="26606"/>
          <ac:picMkLst>
            <pc:docMk/>
            <pc:sldMk cId="2673613997" sldId="270"/>
            <ac:picMk id="5" creationId="{02925070-3E10-43FC-AE3B-B881F39591CE}"/>
          </ac:picMkLst>
        </pc:picChg>
        <pc:cxnChg chg="add">
          <ac:chgData name="Mikael Bergqvist" userId="98856994-9f16-4784-aa63-48d2af360c50" providerId="ADAL" clId="{3F8F5FCA-EF3E-4594-B848-2A1CB80F52AF}" dt="2022-04-19T11:55:40.849" v="165" actId="26606"/>
          <ac:cxnSpMkLst>
            <pc:docMk/>
            <pc:sldMk cId="2673613997" sldId="270"/>
            <ac:cxnSpMk id="20" creationId="{49CD1692-827B-4C8D-B4A1-134FD04CF45C}"/>
          </ac:cxnSpMkLst>
        </pc:cxnChg>
      </pc:sldChg>
      <pc:sldChg chg="addSp delSp modSp new del mod ord setBg">
        <pc:chgData name="Mikael Bergqvist" userId="98856994-9f16-4784-aa63-48d2af360c50" providerId="ADAL" clId="{3F8F5FCA-EF3E-4594-B848-2A1CB80F52AF}" dt="2022-04-19T12:04:55.880" v="272" actId="2696"/>
        <pc:sldMkLst>
          <pc:docMk/>
          <pc:sldMk cId="3944832401" sldId="270"/>
        </pc:sldMkLst>
        <pc:spChg chg="mod ord">
          <ac:chgData name="Mikael Bergqvist" userId="98856994-9f16-4784-aa63-48d2af360c50" providerId="ADAL" clId="{3F8F5FCA-EF3E-4594-B848-2A1CB80F52AF}" dt="2022-04-19T12:04:41.530" v="270" actId="26606"/>
          <ac:spMkLst>
            <pc:docMk/>
            <pc:sldMk cId="3944832401" sldId="270"/>
            <ac:spMk id="2" creationId="{48DB23B8-3563-4E8C-B05F-9B52F2BEBC1A}"/>
          </ac:spMkLst>
        </pc:spChg>
        <pc:spChg chg="del">
          <ac:chgData name="Mikael Bergqvist" userId="98856994-9f16-4784-aa63-48d2af360c50" providerId="ADAL" clId="{3F8F5FCA-EF3E-4594-B848-2A1CB80F52AF}" dt="2022-04-19T11:57:12.730" v="197" actId="931"/>
          <ac:spMkLst>
            <pc:docMk/>
            <pc:sldMk cId="3944832401" sldId="270"/>
            <ac:spMk id="3" creationId="{78EC6EBE-BDFD-4DFD-B4B7-5747DD91F89C}"/>
          </ac:spMkLst>
        </pc:spChg>
        <pc:spChg chg="add del">
          <ac:chgData name="Mikael Bergqvist" userId="98856994-9f16-4784-aa63-48d2af360c50" providerId="ADAL" clId="{3F8F5FCA-EF3E-4594-B848-2A1CB80F52AF}" dt="2022-04-19T12:03:17.059" v="259" actId="26606"/>
          <ac:spMkLst>
            <pc:docMk/>
            <pc:sldMk cId="3944832401" sldId="270"/>
            <ac:spMk id="10" creationId="{3301E07F-4F79-4B58-8698-EF24DC1ECDBF}"/>
          </ac:spMkLst>
        </pc:spChg>
        <pc:spChg chg="add del">
          <ac:chgData name="Mikael Bergqvist" userId="98856994-9f16-4784-aa63-48d2af360c50" providerId="ADAL" clId="{3F8F5FCA-EF3E-4594-B848-2A1CB80F52AF}" dt="2022-04-19T12:03:17.059" v="259" actId="26606"/>
          <ac:spMkLst>
            <pc:docMk/>
            <pc:sldMk cId="3944832401" sldId="270"/>
            <ac:spMk id="12" creationId="{E58B2195-5055-402F-A3E7-53FF0E4980C3}"/>
          </ac:spMkLst>
        </pc:spChg>
        <pc:spChg chg="add del">
          <ac:chgData name="Mikael Bergqvist" userId="98856994-9f16-4784-aa63-48d2af360c50" providerId="ADAL" clId="{3F8F5FCA-EF3E-4594-B848-2A1CB80F52AF}" dt="2022-04-19T12:03:17.059" v="259" actId="26606"/>
          <ac:spMkLst>
            <pc:docMk/>
            <pc:sldMk cId="3944832401" sldId="270"/>
            <ac:spMk id="14" creationId="{9EE6F773-742A-491A-9A00-A2A150DF500A}"/>
          </ac:spMkLst>
        </pc:spChg>
        <pc:spChg chg="add del">
          <ac:chgData name="Mikael Bergqvist" userId="98856994-9f16-4784-aa63-48d2af360c50" providerId="ADAL" clId="{3F8F5FCA-EF3E-4594-B848-2A1CB80F52AF}" dt="2022-04-19T12:03:17.047" v="258" actId="26606"/>
          <ac:spMkLst>
            <pc:docMk/>
            <pc:sldMk cId="3944832401" sldId="270"/>
            <ac:spMk id="18" creationId="{960C00FA-7074-97D1-EAB4-A6EA2E98E18C}"/>
          </ac:spMkLst>
        </pc:spChg>
        <pc:spChg chg="add del">
          <ac:chgData name="Mikael Bergqvist" userId="98856994-9f16-4784-aa63-48d2af360c50" providerId="ADAL" clId="{3F8F5FCA-EF3E-4594-B848-2A1CB80F52AF}" dt="2022-04-19T12:03:12.811" v="254" actId="26606"/>
          <ac:spMkLst>
            <pc:docMk/>
            <pc:sldMk cId="3944832401" sldId="270"/>
            <ac:spMk id="19" creationId="{19245A10-7F37-4569-80D2-2F692931E300}"/>
          </ac:spMkLst>
        </pc:spChg>
        <pc:spChg chg="add del">
          <ac:chgData name="Mikael Bergqvist" userId="98856994-9f16-4784-aa63-48d2af360c50" providerId="ADAL" clId="{3F8F5FCA-EF3E-4594-B848-2A1CB80F52AF}" dt="2022-04-19T12:03:12.811" v="254" actId="26606"/>
          <ac:spMkLst>
            <pc:docMk/>
            <pc:sldMk cId="3944832401" sldId="270"/>
            <ac:spMk id="21" creationId="{9267F70F-11C6-4597-9381-D0D80FC18FD9}"/>
          </ac:spMkLst>
        </pc:spChg>
        <pc:spChg chg="add del">
          <ac:chgData name="Mikael Bergqvist" userId="98856994-9f16-4784-aa63-48d2af360c50" providerId="ADAL" clId="{3F8F5FCA-EF3E-4594-B848-2A1CB80F52AF}" dt="2022-04-19T12:03:12.811" v="254" actId="26606"/>
          <ac:spMkLst>
            <pc:docMk/>
            <pc:sldMk cId="3944832401" sldId="270"/>
            <ac:spMk id="23" creationId="{2C20A93E-E407-4683-A405-147DE26132AD}"/>
          </ac:spMkLst>
        </pc:spChg>
        <pc:spChg chg="add del">
          <ac:chgData name="Mikael Bergqvist" userId="98856994-9f16-4784-aa63-48d2af360c50" providerId="ADAL" clId="{3F8F5FCA-EF3E-4594-B848-2A1CB80F52AF}" dt="2022-04-19T12:03:12.811" v="254" actId="26606"/>
          <ac:spMkLst>
            <pc:docMk/>
            <pc:sldMk cId="3944832401" sldId="270"/>
            <ac:spMk id="25" creationId="{9E8E3DD9-D235-48D9-A0EC-D6817EC84B75}"/>
          </ac:spMkLst>
        </pc:spChg>
        <pc:spChg chg="add del">
          <ac:chgData name="Mikael Bergqvist" userId="98856994-9f16-4784-aa63-48d2af360c50" providerId="ADAL" clId="{3F8F5FCA-EF3E-4594-B848-2A1CB80F52AF}" dt="2022-04-19T12:03:12.811" v="254" actId="26606"/>
          <ac:spMkLst>
            <pc:docMk/>
            <pc:sldMk cId="3944832401" sldId="270"/>
            <ac:spMk id="27" creationId="{EA83A145-578D-4A0B-94A7-AEAB2027D7EB}"/>
          </ac:spMkLst>
        </pc:spChg>
        <pc:spChg chg="add del">
          <ac:chgData name="Mikael Bergqvist" userId="98856994-9f16-4784-aa63-48d2af360c50" providerId="ADAL" clId="{3F8F5FCA-EF3E-4594-B848-2A1CB80F52AF}" dt="2022-04-19T12:03:15.641" v="256" actId="26606"/>
          <ac:spMkLst>
            <pc:docMk/>
            <pc:sldMk cId="3944832401" sldId="270"/>
            <ac:spMk id="41" creationId="{82D62542-732D-4CAE-9057-93930CAF260B}"/>
          </ac:spMkLst>
        </pc:spChg>
        <pc:spChg chg="add del">
          <ac:chgData name="Mikael Bergqvist" userId="98856994-9f16-4784-aa63-48d2af360c50" providerId="ADAL" clId="{3F8F5FCA-EF3E-4594-B848-2A1CB80F52AF}" dt="2022-04-19T12:03:17.047" v="258" actId="26606"/>
          <ac:spMkLst>
            <pc:docMk/>
            <pc:sldMk cId="3944832401" sldId="270"/>
            <ac:spMk id="50" creationId="{931DE728-8710-4D0D-ABEA-46145891733A}"/>
          </ac:spMkLst>
        </pc:spChg>
        <pc:spChg chg="add del">
          <ac:chgData name="Mikael Bergqvist" userId="98856994-9f16-4784-aa63-48d2af360c50" providerId="ADAL" clId="{3F8F5FCA-EF3E-4594-B848-2A1CB80F52AF}" dt="2022-04-19T12:03:17.047" v="258" actId="26606"/>
          <ac:spMkLst>
            <pc:docMk/>
            <pc:sldMk cId="3944832401" sldId="270"/>
            <ac:spMk id="51" creationId="{5AAE9118-0436-4488-AC4A-C14DF6A7B6B1}"/>
          </ac:spMkLst>
        </pc:spChg>
        <pc:spChg chg="add del">
          <ac:chgData name="Mikael Bergqvist" userId="98856994-9f16-4784-aa63-48d2af360c50" providerId="ADAL" clId="{3F8F5FCA-EF3E-4594-B848-2A1CB80F52AF}" dt="2022-04-19T12:03:17.047" v="258" actId="26606"/>
          <ac:spMkLst>
            <pc:docMk/>
            <pc:sldMk cId="3944832401" sldId="270"/>
            <ac:spMk id="52" creationId="{07A0C51E-5464-4470-855E-CA530A59BF98}"/>
          </ac:spMkLst>
        </pc:spChg>
        <pc:spChg chg="add del">
          <ac:chgData name="Mikael Bergqvist" userId="98856994-9f16-4784-aa63-48d2af360c50" providerId="ADAL" clId="{3F8F5FCA-EF3E-4594-B848-2A1CB80F52AF}" dt="2022-04-19T12:03:29.635" v="261" actId="26606"/>
          <ac:spMkLst>
            <pc:docMk/>
            <pc:sldMk cId="3944832401" sldId="270"/>
            <ac:spMk id="54" creationId="{02E612C7-B066-4023-9D0A-7C54D1E33070}"/>
          </ac:spMkLst>
        </pc:spChg>
        <pc:spChg chg="add del">
          <ac:chgData name="Mikael Bergqvist" userId="98856994-9f16-4784-aa63-48d2af360c50" providerId="ADAL" clId="{3F8F5FCA-EF3E-4594-B848-2A1CB80F52AF}" dt="2022-04-19T12:03:29.635" v="261" actId="26606"/>
          <ac:spMkLst>
            <pc:docMk/>
            <pc:sldMk cId="3944832401" sldId="270"/>
            <ac:spMk id="55" creationId="{EE2DB3C6-DA3F-4C8D-AF76-5A712D9F1E10}"/>
          </ac:spMkLst>
        </pc:spChg>
        <pc:spChg chg="add del">
          <ac:chgData name="Mikael Bergqvist" userId="98856994-9f16-4784-aa63-48d2af360c50" providerId="ADAL" clId="{3F8F5FCA-EF3E-4594-B848-2A1CB80F52AF}" dt="2022-04-19T12:03:29.635" v="261" actId="26606"/>
          <ac:spMkLst>
            <pc:docMk/>
            <pc:sldMk cId="3944832401" sldId="270"/>
            <ac:spMk id="56" creationId="{6B0D130E-005A-4A8B-AE4A-4F9E6A10E807}"/>
          </ac:spMkLst>
        </pc:spChg>
        <pc:spChg chg="add del">
          <ac:chgData name="Mikael Bergqvist" userId="98856994-9f16-4784-aa63-48d2af360c50" providerId="ADAL" clId="{3F8F5FCA-EF3E-4594-B848-2A1CB80F52AF}" dt="2022-04-19T12:03:29.635" v="261" actId="26606"/>
          <ac:spMkLst>
            <pc:docMk/>
            <pc:sldMk cId="3944832401" sldId="270"/>
            <ac:spMk id="57" creationId="{4DE0FBC4-76C2-4FA1-A14B-AF5A773FF09E}"/>
          </ac:spMkLst>
        </pc:spChg>
        <pc:spChg chg="add del">
          <ac:chgData name="Mikael Bergqvist" userId="98856994-9f16-4784-aa63-48d2af360c50" providerId="ADAL" clId="{3F8F5FCA-EF3E-4594-B848-2A1CB80F52AF}" dt="2022-04-19T12:03:29.635" v="261" actId="26606"/>
          <ac:spMkLst>
            <pc:docMk/>
            <pc:sldMk cId="3944832401" sldId="270"/>
            <ac:spMk id="58" creationId="{1E0B09F9-F9E1-75AF-6AFE-46C06DE870C1}"/>
          </ac:spMkLst>
        </pc:spChg>
        <pc:spChg chg="add del">
          <ac:chgData name="Mikael Bergqvist" userId="98856994-9f16-4784-aa63-48d2af360c50" providerId="ADAL" clId="{3F8F5FCA-EF3E-4594-B848-2A1CB80F52AF}" dt="2022-04-19T12:04:41.530" v="270" actId="26606"/>
          <ac:spMkLst>
            <pc:docMk/>
            <pc:sldMk cId="3944832401" sldId="270"/>
            <ac:spMk id="63" creationId="{6FD9D7E7-DF77-490E-BCAC-DB04B3804C10}"/>
          </ac:spMkLst>
        </pc:spChg>
        <pc:spChg chg="add del">
          <ac:chgData name="Mikael Bergqvist" userId="98856994-9f16-4784-aa63-48d2af360c50" providerId="ADAL" clId="{3F8F5FCA-EF3E-4594-B848-2A1CB80F52AF}" dt="2022-04-19T12:04:41.530" v="270" actId="26606"/>
          <ac:spMkLst>
            <pc:docMk/>
            <pc:sldMk cId="3944832401" sldId="270"/>
            <ac:spMk id="65" creationId="{D89AF302-1573-4DC3-9F33-A0090D863083}"/>
          </ac:spMkLst>
        </pc:spChg>
        <pc:spChg chg="add del">
          <ac:chgData name="Mikael Bergqvist" userId="98856994-9f16-4784-aa63-48d2af360c50" providerId="ADAL" clId="{3F8F5FCA-EF3E-4594-B848-2A1CB80F52AF}" dt="2022-04-19T12:04:41.530" v="270" actId="26606"/>
          <ac:spMkLst>
            <pc:docMk/>
            <pc:sldMk cId="3944832401" sldId="270"/>
            <ac:spMk id="67" creationId="{0C082ED4-395D-4CAE-BC6E-E8E3D7AE6F43}"/>
          </ac:spMkLst>
        </pc:spChg>
        <pc:spChg chg="add del">
          <ac:chgData name="Mikael Bergqvist" userId="98856994-9f16-4784-aa63-48d2af360c50" providerId="ADAL" clId="{3F8F5FCA-EF3E-4594-B848-2A1CB80F52AF}" dt="2022-04-19T12:04:41.508" v="269" actId="26606"/>
          <ac:spMkLst>
            <pc:docMk/>
            <pc:sldMk cId="3944832401" sldId="270"/>
            <ac:spMk id="71" creationId="{4C7D98D4-7F7D-31E4-AA6D-631EF778451B}"/>
          </ac:spMkLst>
        </pc:spChg>
        <pc:spChg chg="add del">
          <ac:chgData name="Mikael Bergqvist" userId="98856994-9f16-4784-aa63-48d2af360c50" providerId="ADAL" clId="{3F8F5FCA-EF3E-4594-B848-2A1CB80F52AF}" dt="2022-04-19T12:04:39.583" v="265" actId="26606"/>
          <ac:spMkLst>
            <pc:docMk/>
            <pc:sldMk cId="3944832401" sldId="270"/>
            <ac:spMk id="72" creationId="{4845A0EE-C4C8-4AE1-B3C6-1261368AC036}"/>
          </ac:spMkLst>
        </pc:spChg>
        <pc:spChg chg="add del">
          <ac:chgData name="Mikael Bergqvist" userId="98856994-9f16-4784-aa63-48d2af360c50" providerId="ADAL" clId="{3F8F5FCA-EF3E-4594-B848-2A1CB80F52AF}" dt="2022-04-19T12:04:40.539" v="267" actId="26606"/>
          <ac:spMkLst>
            <pc:docMk/>
            <pc:sldMk cId="3944832401" sldId="270"/>
            <ac:spMk id="74" creationId="{C05F9929-5504-4C68-9AA2-E98BBA1F885B}"/>
          </ac:spMkLst>
        </pc:spChg>
        <pc:spChg chg="add del">
          <ac:chgData name="Mikael Bergqvist" userId="98856994-9f16-4784-aa63-48d2af360c50" providerId="ADAL" clId="{3F8F5FCA-EF3E-4594-B848-2A1CB80F52AF}" dt="2022-04-19T12:04:40.539" v="267" actId="26606"/>
          <ac:spMkLst>
            <pc:docMk/>
            <pc:sldMk cId="3944832401" sldId="270"/>
            <ac:spMk id="75" creationId="{D660E354-01D0-4D36-9100-7D4CEDE99C5F}"/>
          </ac:spMkLst>
        </pc:spChg>
        <pc:spChg chg="add del">
          <ac:chgData name="Mikael Bergqvist" userId="98856994-9f16-4784-aa63-48d2af360c50" providerId="ADAL" clId="{3F8F5FCA-EF3E-4594-B848-2A1CB80F52AF}" dt="2022-04-19T12:04:41.508" v="269" actId="26606"/>
          <ac:spMkLst>
            <pc:docMk/>
            <pc:sldMk cId="3944832401" sldId="270"/>
            <ac:spMk id="76" creationId="{830A36F8-48C2-4842-A87B-8CE8DF4E7FD2}"/>
          </ac:spMkLst>
        </pc:spChg>
        <pc:spChg chg="add del">
          <ac:chgData name="Mikael Bergqvist" userId="98856994-9f16-4784-aa63-48d2af360c50" providerId="ADAL" clId="{3F8F5FCA-EF3E-4594-B848-2A1CB80F52AF}" dt="2022-04-19T12:04:41.508" v="269" actId="26606"/>
          <ac:spMkLst>
            <pc:docMk/>
            <pc:sldMk cId="3944832401" sldId="270"/>
            <ac:spMk id="77" creationId="{9D25F302-27C5-414F-97F8-6EA0A6C028BA}"/>
          </ac:spMkLst>
        </pc:spChg>
        <pc:spChg chg="add del">
          <ac:chgData name="Mikael Bergqvist" userId="98856994-9f16-4784-aa63-48d2af360c50" providerId="ADAL" clId="{3F8F5FCA-EF3E-4594-B848-2A1CB80F52AF}" dt="2022-04-19T12:04:41.508" v="269" actId="26606"/>
          <ac:spMkLst>
            <pc:docMk/>
            <pc:sldMk cId="3944832401" sldId="270"/>
            <ac:spMk id="78" creationId="{086A5A31-B10A-4793-84D4-D785959AE5B8}"/>
          </ac:spMkLst>
        </pc:spChg>
        <pc:spChg chg="add">
          <ac:chgData name="Mikael Bergqvist" userId="98856994-9f16-4784-aa63-48d2af360c50" providerId="ADAL" clId="{3F8F5FCA-EF3E-4594-B848-2A1CB80F52AF}" dt="2022-04-19T12:04:41.530" v="270" actId="26606"/>
          <ac:spMkLst>
            <pc:docMk/>
            <pc:sldMk cId="3944832401" sldId="270"/>
            <ac:spMk id="80" creationId="{877E3FF1-E4B8-49CB-9DD6-7D2067808FFB}"/>
          </ac:spMkLst>
        </pc:spChg>
        <pc:spChg chg="add">
          <ac:chgData name="Mikael Bergqvist" userId="98856994-9f16-4784-aa63-48d2af360c50" providerId="ADAL" clId="{3F8F5FCA-EF3E-4594-B848-2A1CB80F52AF}" dt="2022-04-19T12:04:41.530" v="270" actId="26606"/>
          <ac:spMkLst>
            <pc:docMk/>
            <pc:sldMk cId="3944832401" sldId="270"/>
            <ac:spMk id="81" creationId="{5A0118C5-4F8D-4CF4-BADD-53FEACC6C42A}"/>
          </ac:spMkLst>
        </pc:spChg>
        <pc:spChg chg="add">
          <ac:chgData name="Mikael Bergqvist" userId="98856994-9f16-4784-aa63-48d2af360c50" providerId="ADAL" clId="{3F8F5FCA-EF3E-4594-B848-2A1CB80F52AF}" dt="2022-04-19T12:04:41.530" v="270" actId="26606"/>
          <ac:spMkLst>
            <pc:docMk/>
            <pc:sldMk cId="3944832401" sldId="270"/>
            <ac:spMk id="82" creationId="{30BDE8C6-094E-46E6-BD5E-75FAB4F7CAC7}"/>
          </ac:spMkLst>
        </pc:spChg>
        <pc:spChg chg="add">
          <ac:chgData name="Mikael Bergqvist" userId="98856994-9f16-4784-aa63-48d2af360c50" providerId="ADAL" clId="{3F8F5FCA-EF3E-4594-B848-2A1CB80F52AF}" dt="2022-04-19T12:04:41.530" v="270" actId="26606"/>
          <ac:spMkLst>
            <pc:docMk/>
            <pc:sldMk cId="3944832401" sldId="270"/>
            <ac:spMk id="92" creationId="{69765D0E-CE23-C2A3-20D9-63BD6AAE5287}"/>
          </ac:spMkLst>
        </pc:spChg>
        <pc:grpChg chg="add del">
          <ac:chgData name="Mikael Bergqvist" userId="98856994-9f16-4784-aa63-48d2af360c50" providerId="ADAL" clId="{3F8F5FCA-EF3E-4594-B848-2A1CB80F52AF}" dt="2022-04-19T12:03:15.641" v="256" actId="26606"/>
          <ac:grpSpMkLst>
            <pc:docMk/>
            <pc:sldMk cId="3944832401" sldId="270"/>
            <ac:grpSpMk id="42" creationId="{8C09241C-06C0-415B-9FD0-B55B9A3A97AD}"/>
          </ac:grpSpMkLst>
        </pc:grpChg>
        <pc:grpChg chg="add del">
          <ac:chgData name="Mikael Bergqvist" userId="98856994-9f16-4784-aa63-48d2af360c50" providerId="ADAL" clId="{3F8F5FCA-EF3E-4594-B848-2A1CB80F52AF}" dt="2022-04-19T12:03:15.641" v="256" actId="26606"/>
          <ac:grpSpMkLst>
            <pc:docMk/>
            <pc:sldMk cId="3944832401" sldId="270"/>
            <ac:grpSpMk id="45" creationId="{BD44B13E-5D8C-4D46-917F-29A6AD815144}"/>
          </ac:grpSpMkLst>
        </pc:grpChg>
        <pc:grpChg chg="add">
          <ac:chgData name="Mikael Bergqvist" userId="98856994-9f16-4784-aa63-48d2af360c50" providerId="ADAL" clId="{3F8F5FCA-EF3E-4594-B848-2A1CB80F52AF}" dt="2022-04-19T12:04:41.530" v="270" actId="26606"/>
          <ac:grpSpMkLst>
            <pc:docMk/>
            <pc:sldMk cId="3944832401" sldId="270"/>
            <ac:grpSpMk id="83" creationId="{5C880D58-0477-47F1-B3CB-4B301794116A}"/>
          </ac:grpSpMkLst>
        </pc:grpChg>
        <pc:grpChg chg="add">
          <ac:chgData name="Mikael Bergqvist" userId="98856994-9f16-4784-aa63-48d2af360c50" providerId="ADAL" clId="{3F8F5FCA-EF3E-4594-B848-2A1CB80F52AF}" dt="2022-04-19T12:04:41.530" v="270" actId="26606"/>
          <ac:grpSpMkLst>
            <pc:docMk/>
            <pc:sldMk cId="3944832401" sldId="270"/>
            <ac:grpSpMk id="84" creationId="{582A903B-6B78-4F0A-B7C9-3D80499020B8}"/>
          </ac:grpSpMkLst>
        </pc:grpChg>
        <pc:picChg chg="add mod ord">
          <ac:chgData name="Mikael Bergqvist" userId="98856994-9f16-4784-aa63-48d2af360c50" providerId="ADAL" clId="{3F8F5FCA-EF3E-4594-B848-2A1CB80F52AF}" dt="2022-04-19T12:04:41.530" v="270" actId="26606"/>
          <ac:picMkLst>
            <pc:docMk/>
            <pc:sldMk cId="3944832401" sldId="270"/>
            <ac:picMk id="5" creationId="{AF7F0AA2-980A-4439-927C-A20A19263B18}"/>
          </ac:picMkLst>
        </pc:picChg>
        <pc:picChg chg="add mod">
          <ac:chgData name="Mikael Bergqvist" userId="98856994-9f16-4784-aa63-48d2af360c50" providerId="ADAL" clId="{3F8F5FCA-EF3E-4594-B848-2A1CB80F52AF}" dt="2022-04-19T12:04:41.530" v="270" actId="26606"/>
          <ac:picMkLst>
            <pc:docMk/>
            <pc:sldMk cId="3944832401" sldId="270"/>
            <ac:picMk id="7" creationId="{4C40D5BB-95F4-4EA9-821B-C933B3EACD20}"/>
          </ac:picMkLst>
        </pc:picChg>
      </pc:sldChg>
    </pc:docChg>
  </pc:docChgLst>
  <pc:docChgLst>
    <pc:chgData name="Mikael Bergqvist" userId="98856994-9f16-4784-aa63-48d2af360c50" providerId="ADAL" clId="{6B463217-9D0B-4849-8A7E-4D9F1BF739D1}"/>
    <pc:docChg chg="undo custSel addSld modSld">
      <pc:chgData name="Mikael Bergqvist" userId="98856994-9f16-4784-aa63-48d2af360c50" providerId="ADAL" clId="{6B463217-9D0B-4849-8A7E-4D9F1BF739D1}" dt="2022-02-16T07:46:59.624" v="1056" actId="2710"/>
      <pc:docMkLst>
        <pc:docMk/>
      </pc:docMkLst>
      <pc:sldChg chg="modSp mod">
        <pc:chgData name="Mikael Bergqvist" userId="98856994-9f16-4784-aa63-48d2af360c50" providerId="ADAL" clId="{6B463217-9D0B-4849-8A7E-4D9F1BF739D1}" dt="2022-02-01T08:37:39.586" v="1" actId="1076"/>
        <pc:sldMkLst>
          <pc:docMk/>
          <pc:sldMk cId="3368720322" sldId="258"/>
        </pc:sldMkLst>
        <pc:graphicFrameChg chg="mod">
          <ac:chgData name="Mikael Bergqvist" userId="98856994-9f16-4784-aa63-48d2af360c50" providerId="ADAL" clId="{6B463217-9D0B-4849-8A7E-4D9F1BF739D1}" dt="2022-02-01T08:37:39.586" v="1" actId="1076"/>
          <ac:graphicFrameMkLst>
            <pc:docMk/>
            <pc:sldMk cId="3368720322" sldId="258"/>
            <ac:graphicFrameMk id="4" creationId="{FA42DE40-5DFE-463D-ABD7-941A1AEEA47C}"/>
          </ac:graphicFrameMkLst>
        </pc:graphicFrameChg>
      </pc:sldChg>
      <pc:sldChg chg="modSp mod">
        <pc:chgData name="Mikael Bergqvist" userId="98856994-9f16-4784-aa63-48d2af360c50" providerId="ADAL" clId="{6B463217-9D0B-4849-8A7E-4D9F1BF739D1}" dt="2022-02-16T07:34:36.783" v="723" actId="6549"/>
        <pc:sldMkLst>
          <pc:docMk/>
          <pc:sldMk cId="2542689740" sldId="259"/>
        </pc:sldMkLst>
        <pc:spChg chg="mod">
          <ac:chgData name="Mikael Bergqvist" userId="98856994-9f16-4784-aa63-48d2af360c50" providerId="ADAL" clId="{6B463217-9D0B-4849-8A7E-4D9F1BF739D1}" dt="2022-02-16T07:34:36.783" v="723" actId="6549"/>
          <ac:spMkLst>
            <pc:docMk/>
            <pc:sldMk cId="2542689740" sldId="259"/>
            <ac:spMk id="2" creationId="{13C771B6-03E6-4ECD-BD76-54CCD1DB95CB}"/>
          </ac:spMkLst>
        </pc:spChg>
        <pc:spChg chg="mod">
          <ac:chgData name="Mikael Bergqvist" userId="98856994-9f16-4784-aa63-48d2af360c50" providerId="ADAL" clId="{6B463217-9D0B-4849-8A7E-4D9F1BF739D1}" dt="2022-02-16T07:26:16.162" v="444" actId="14100"/>
          <ac:spMkLst>
            <pc:docMk/>
            <pc:sldMk cId="2542689740" sldId="259"/>
            <ac:spMk id="3" creationId="{62FE909C-5153-4DA7-A8C3-56E69EFFB229}"/>
          </ac:spMkLst>
        </pc:spChg>
      </pc:sldChg>
      <pc:sldChg chg="modSp mod">
        <pc:chgData name="Mikael Bergqvist" userId="98856994-9f16-4784-aa63-48d2af360c50" providerId="ADAL" clId="{6B463217-9D0B-4849-8A7E-4D9F1BF739D1}" dt="2022-02-16T07:21:59.318" v="139" actId="20577"/>
        <pc:sldMkLst>
          <pc:docMk/>
          <pc:sldMk cId="3687614566" sldId="260"/>
        </pc:sldMkLst>
        <pc:spChg chg="mod">
          <ac:chgData name="Mikael Bergqvist" userId="98856994-9f16-4784-aa63-48d2af360c50" providerId="ADAL" clId="{6B463217-9D0B-4849-8A7E-4D9F1BF739D1}" dt="2022-02-01T09:56:10.755" v="97" actId="255"/>
          <ac:spMkLst>
            <pc:docMk/>
            <pc:sldMk cId="3687614566" sldId="260"/>
            <ac:spMk id="2" creationId="{6F5A5D32-B918-4AD4-960F-781D6BC77A6B}"/>
          </ac:spMkLst>
        </pc:spChg>
        <pc:spChg chg="mod">
          <ac:chgData name="Mikael Bergqvist" userId="98856994-9f16-4784-aa63-48d2af360c50" providerId="ADAL" clId="{6B463217-9D0B-4849-8A7E-4D9F1BF739D1}" dt="2022-02-16T07:21:59.318" v="139" actId="20577"/>
          <ac:spMkLst>
            <pc:docMk/>
            <pc:sldMk cId="3687614566" sldId="260"/>
            <ac:spMk id="3" creationId="{1A639C28-BF63-4929-AC1A-209C7DFB1E96}"/>
          </ac:spMkLst>
        </pc:spChg>
      </pc:sldChg>
      <pc:sldChg chg="modSp mod">
        <pc:chgData name="Mikael Bergqvist" userId="98856994-9f16-4784-aa63-48d2af360c50" providerId="ADAL" clId="{6B463217-9D0B-4849-8A7E-4D9F1BF739D1}" dt="2022-02-16T07:46:59.624" v="1056" actId="2710"/>
        <pc:sldMkLst>
          <pc:docMk/>
          <pc:sldMk cId="3549232384" sldId="261"/>
        </pc:sldMkLst>
        <pc:spChg chg="mod">
          <ac:chgData name="Mikael Bergqvist" userId="98856994-9f16-4784-aa63-48d2af360c50" providerId="ADAL" clId="{6B463217-9D0B-4849-8A7E-4D9F1BF739D1}" dt="2022-02-16T07:46:59.624" v="1056" actId="2710"/>
          <ac:spMkLst>
            <pc:docMk/>
            <pc:sldMk cId="3549232384" sldId="261"/>
            <ac:spMk id="3" creationId="{D2D06B8D-9D60-4147-8A4E-552860566FE8}"/>
          </ac:spMkLst>
        </pc:spChg>
      </pc:sldChg>
      <pc:sldChg chg="modSp mod">
        <pc:chgData name="Mikael Bergqvist" userId="98856994-9f16-4784-aa63-48d2af360c50" providerId="ADAL" clId="{6B463217-9D0B-4849-8A7E-4D9F1BF739D1}" dt="2022-02-01T09:58:13.089" v="130" actId="255"/>
        <pc:sldMkLst>
          <pc:docMk/>
          <pc:sldMk cId="3321103434" sldId="262"/>
        </pc:sldMkLst>
        <pc:spChg chg="mod">
          <ac:chgData name="Mikael Bergqvist" userId="98856994-9f16-4784-aa63-48d2af360c50" providerId="ADAL" clId="{6B463217-9D0B-4849-8A7E-4D9F1BF739D1}" dt="2022-02-01T09:58:13.089" v="130" actId="255"/>
          <ac:spMkLst>
            <pc:docMk/>
            <pc:sldMk cId="3321103434" sldId="262"/>
            <ac:spMk id="3" creationId="{2DE5C1F3-CDC7-42F9-A82B-8A0ADBFA6AB0}"/>
          </ac:spMkLst>
        </pc:spChg>
      </pc:sldChg>
      <pc:sldChg chg="modSp new mod">
        <pc:chgData name="Mikael Bergqvist" userId="98856994-9f16-4784-aa63-48d2af360c50" providerId="ADAL" clId="{6B463217-9D0B-4849-8A7E-4D9F1BF739D1}" dt="2022-02-16T07:40:28.756" v="1005" actId="113"/>
        <pc:sldMkLst>
          <pc:docMk/>
          <pc:sldMk cId="3840770097" sldId="266"/>
        </pc:sldMkLst>
        <pc:spChg chg="mod">
          <ac:chgData name="Mikael Bergqvist" userId="98856994-9f16-4784-aa63-48d2af360c50" providerId="ADAL" clId="{6B463217-9D0B-4849-8A7E-4D9F1BF739D1}" dt="2022-02-01T09:53:53.351" v="41" actId="255"/>
          <ac:spMkLst>
            <pc:docMk/>
            <pc:sldMk cId="3840770097" sldId="266"/>
            <ac:spMk id="2" creationId="{C393DDD2-3648-4468-923C-463A5DF00C2A}"/>
          </ac:spMkLst>
        </pc:spChg>
        <pc:spChg chg="mod">
          <ac:chgData name="Mikael Bergqvist" userId="98856994-9f16-4784-aa63-48d2af360c50" providerId="ADAL" clId="{6B463217-9D0B-4849-8A7E-4D9F1BF739D1}" dt="2022-02-16T07:40:28.756" v="1005" actId="113"/>
          <ac:spMkLst>
            <pc:docMk/>
            <pc:sldMk cId="3840770097" sldId="266"/>
            <ac:spMk id="3" creationId="{3957DFC5-CD21-41F6-BD7E-E56FEB8EEA88}"/>
          </ac:spMkLst>
        </pc:spChg>
      </pc:sldChg>
      <pc:sldChg chg="new">
        <pc:chgData name="Mikael Bergqvist" userId="98856994-9f16-4784-aa63-48d2af360c50" providerId="ADAL" clId="{6B463217-9D0B-4849-8A7E-4D9F1BF739D1}" dt="2022-02-16T07:43:07.743" v="1050" actId="680"/>
        <pc:sldMkLst>
          <pc:docMk/>
          <pc:sldMk cId="1132531578" sldId="267"/>
        </pc:sldMkLst>
      </pc:sldChg>
    </pc:docChg>
  </pc:docChgLst>
  <pc:docChgLst>
    <pc:chgData name="Mikael Bergqvist" userId="98856994-9f16-4784-aa63-48d2af360c50" providerId="ADAL" clId="{3152C218-3CAA-4259-BCB0-28715C641381}"/>
    <pc:docChg chg="undo custSel modSld">
      <pc:chgData name="Mikael Bergqvist" userId="98856994-9f16-4784-aa63-48d2af360c50" providerId="ADAL" clId="{3152C218-3CAA-4259-BCB0-28715C641381}" dt="2022-01-31T13:27:39.316" v="85" actId="20577"/>
      <pc:docMkLst>
        <pc:docMk/>
      </pc:docMkLst>
      <pc:sldChg chg="modSp mod">
        <pc:chgData name="Mikael Bergqvist" userId="98856994-9f16-4784-aa63-48d2af360c50" providerId="ADAL" clId="{3152C218-3CAA-4259-BCB0-28715C641381}" dt="2022-01-31T13:22:37.091" v="36" actId="20577"/>
        <pc:sldMkLst>
          <pc:docMk/>
          <pc:sldMk cId="1220404052" sldId="257"/>
        </pc:sldMkLst>
        <pc:spChg chg="mod">
          <ac:chgData name="Mikael Bergqvist" userId="98856994-9f16-4784-aa63-48d2af360c50" providerId="ADAL" clId="{3152C218-3CAA-4259-BCB0-28715C641381}" dt="2022-01-31T13:22:37.091" v="36" actId="20577"/>
          <ac:spMkLst>
            <pc:docMk/>
            <pc:sldMk cId="1220404052" sldId="257"/>
            <ac:spMk id="3" creationId="{2CF8283E-A9CA-4D1A-90DD-9DC4A3747FDD}"/>
          </ac:spMkLst>
        </pc:spChg>
      </pc:sldChg>
      <pc:sldChg chg="modSp">
        <pc:chgData name="Mikael Bergqvist" userId="98856994-9f16-4784-aa63-48d2af360c50" providerId="ADAL" clId="{3152C218-3CAA-4259-BCB0-28715C641381}" dt="2022-01-31T12:38:29.195" v="32" actId="12100"/>
        <pc:sldMkLst>
          <pc:docMk/>
          <pc:sldMk cId="3368720322" sldId="258"/>
        </pc:sldMkLst>
        <pc:graphicFrameChg chg="mod">
          <ac:chgData name="Mikael Bergqvist" userId="98856994-9f16-4784-aa63-48d2af360c50" providerId="ADAL" clId="{3152C218-3CAA-4259-BCB0-28715C641381}" dt="2022-01-31T12:38:29.195" v="32" actId="12100"/>
          <ac:graphicFrameMkLst>
            <pc:docMk/>
            <pc:sldMk cId="3368720322" sldId="258"/>
            <ac:graphicFrameMk id="4" creationId="{FA42DE40-5DFE-463D-ABD7-941A1AEEA47C}"/>
          </ac:graphicFrameMkLst>
        </pc:graphicFrameChg>
      </pc:sldChg>
      <pc:sldChg chg="modSp mod">
        <pc:chgData name="Mikael Bergqvist" userId="98856994-9f16-4784-aa63-48d2af360c50" providerId="ADAL" clId="{3152C218-3CAA-4259-BCB0-28715C641381}" dt="2022-01-31T13:27:39.316" v="85" actId="20577"/>
        <pc:sldMkLst>
          <pc:docMk/>
          <pc:sldMk cId="3687614566" sldId="260"/>
        </pc:sldMkLst>
        <pc:spChg chg="mod">
          <ac:chgData name="Mikael Bergqvist" userId="98856994-9f16-4784-aa63-48d2af360c50" providerId="ADAL" clId="{3152C218-3CAA-4259-BCB0-28715C641381}" dt="2022-01-31T13:27:39.316" v="85" actId="20577"/>
          <ac:spMkLst>
            <pc:docMk/>
            <pc:sldMk cId="3687614566" sldId="260"/>
            <ac:spMk id="3" creationId="{1A639C28-BF63-4929-AC1A-209C7DFB1E96}"/>
          </ac:spMkLst>
        </pc:spChg>
      </pc:sldChg>
      <pc:sldChg chg="modSp mod">
        <pc:chgData name="Mikael Bergqvist" userId="98856994-9f16-4784-aa63-48d2af360c50" providerId="ADAL" clId="{3152C218-3CAA-4259-BCB0-28715C641381}" dt="2022-01-31T09:59:30.757" v="31" actId="12"/>
        <pc:sldMkLst>
          <pc:docMk/>
          <pc:sldMk cId="3549232384" sldId="261"/>
        </pc:sldMkLst>
        <pc:spChg chg="mod">
          <ac:chgData name="Mikael Bergqvist" userId="98856994-9f16-4784-aa63-48d2af360c50" providerId="ADAL" clId="{3152C218-3CAA-4259-BCB0-28715C641381}" dt="2022-01-31T09:59:30.757" v="31" actId="12"/>
          <ac:spMkLst>
            <pc:docMk/>
            <pc:sldMk cId="3549232384" sldId="261"/>
            <ac:spMk id="3" creationId="{D2D06B8D-9D60-4147-8A4E-552860566FE8}"/>
          </ac:spMkLst>
        </pc:spChg>
      </pc:sldChg>
    </pc:docChg>
  </pc:docChgLst>
  <pc:docChgLst>
    <pc:chgData name="Mikael Bergqvist" userId="98856994-9f16-4784-aa63-48d2af360c50" providerId="ADAL" clId="{82DFCA0A-0AC1-4DAC-A6AD-206692C88663}"/>
    <pc:docChg chg="modSld">
      <pc:chgData name="Mikael Bergqvist" userId="98856994-9f16-4784-aa63-48d2af360c50" providerId="ADAL" clId="{82DFCA0A-0AC1-4DAC-A6AD-206692C88663}" dt="2022-03-15T10:09:09.550" v="10" actId="20577"/>
      <pc:docMkLst>
        <pc:docMk/>
      </pc:docMkLst>
      <pc:sldChg chg="modSp mod">
        <pc:chgData name="Mikael Bergqvist" userId="98856994-9f16-4784-aa63-48d2af360c50" providerId="ADAL" clId="{82DFCA0A-0AC1-4DAC-A6AD-206692C88663}" dt="2022-03-15T10:09:09.550" v="10" actId="20577"/>
        <pc:sldMkLst>
          <pc:docMk/>
          <pc:sldMk cId="1220404052" sldId="257"/>
        </pc:sldMkLst>
        <pc:spChg chg="mod">
          <ac:chgData name="Mikael Bergqvist" userId="98856994-9f16-4784-aa63-48d2af360c50" providerId="ADAL" clId="{82DFCA0A-0AC1-4DAC-A6AD-206692C88663}" dt="2022-03-15T10:09:09.550" v="10" actId="20577"/>
          <ac:spMkLst>
            <pc:docMk/>
            <pc:sldMk cId="1220404052" sldId="257"/>
            <ac:spMk id="3" creationId="{2CF8283E-A9CA-4D1A-90DD-9DC4A3747FDD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29CCD2-F666-4C07-8E8C-7B9E476C5457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sv-SE"/>
        </a:p>
      </dgm:t>
    </dgm:pt>
    <dgm:pt modelId="{35B1626D-7D72-4B7F-A494-ACFC993FE3A6}">
      <dgm:prSet phldrT="[Text]"/>
      <dgm:spPr/>
      <dgm:t>
        <a:bodyPr/>
        <a:lstStyle/>
        <a:p>
          <a:r>
            <a:rPr lang="sv-SE" b="1" dirty="0"/>
            <a:t>Styrelsen</a:t>
          </a:r>
        </a:p>
      </dgm:t>
    </dgm:pt>
    <dgm:pt modelId="{06CF41B7-BD8A-4A09-AA65-5E8FC42E59CC}" type="parTrans" cxnId="{55A3D0DF-CBA7-40EF-AF78-AD63A2DD38EF}">
      <dgm:prSet/>
      <dgm:spPr/>
      <dgm:t>
        <a:bodyPr/>
        <a:lstStyle/>
        <a:p>
          <a:endParaRPr lang="sv-SE"/>
        </a:p>
      </dgm:t>
    </dgm:pt>
    <dgm:pt modelId="{5D48749E-6FEB-434D-ABC9-AD177DBBAB28}" type="sibTrans" cxnId="{55A3D0DF-CBA7-40EF-AF78-AD63A2DD38EF}">
      <dgm:prSet/>
      <dgm:spPr/>
      <dgm:t>
        <a:bodyPr/>
        <a:lstStyle/>
        <a:p>
          <a:endParaRPr lang="sv-SE"/>
        </a:p>
      </dgm:t>
    </dgm:pt>
    <dgm:pt modelId="{32F80AA6-2174-4CDC-B9A6-BF4F02E520E4}" type="asst">
      <dgm:prSet phldrT="[Text]"/>
      <dgm:spPr/>
      <dgm:t>
        <a:bodyPr/>
        <a:lstStyle/>
        <a:p>
          <a:r>
            <a:rPr lang="sv-SE" b="1" dirty="0"/>
            <a:t>General Manager Herr</a:t>
          </a:r>
        </a:p>
      </dgm:t>
    </dgm:pt>
    <dgm:pt modelId="{FDF3A92C-8B56-4D29-B9E5-D29887651237}" type="parTrans" cxnId="{5847040F-9BFC-4DE2-A01C-D7738FD0AA6B}">
      <dgm:prSet/>
      <dgm:spPr/>
      <dgm:t>
        <a:bodyPr/>
        <a:lstStyle/>
        <a:p>
          <a:endParaRPr lang="sv-SE"/>
        </a:p>
      </dgm:t>
    </dgm:pt>
    <dgm:pt modelId="{CE887155-EFF8-4B4A-9576-D92FB40F7CA7}" type="sibTrans" cxnId="{5847040F-9BFC-4DE2-A01C-D7738FD0AA6B}">
      <dgm:prSet/>
      <dgm:spPr/>
      <dgm:t>
        <a:bodyPr/>
        <a:lstStyle/>
        <a:p>
          <a:endParaRPr lang="sv-SE"/>
        </a:p>
      </dgm:t>
    </dgm:pt>
    <dgm:pt modelId="{DE7DB118-4091-4798-B8D5-02BABDBD36C6}">
      <dgm:prSet phldrT="[Text]"/>
      <dgm:spPr/>
      <dgm:t>
        <a:bodyPr/>
        <a:lstStyle/>
        <a:p>
          <a:r>
            <a:rPr lang="sv-SE" b="1" dirty="0"/>
            <a:t>Supportgruppen</a:t>
          </a:r>
        </a:p>
      </dgm:t>
    </dgm:pt>
    <dgm:pt modelId="{2DE4A8F7-A06D-4A52-A00C-7A0D541AD631}" type="parTrans" cxnId="{9C30D282-BF37-4A53-9694-42489A82E94E}">
      <dgm:prSet/>
      <dgm:spPr/>
      <dgm:t>
        <a:bodyPr/>
        <a:lstStyle/>
        <a:p>
          <a:endParaRPr lang="sv-SE"/>
        </a:p>
      </dgm:t>
    </dgm:pt>
    <dgm:pt modelId="{988562DA-F860-4F77-9FEF-A1A18FF4AF84}" type="sibTrans" cxnId="{9C30D282-BF37-4A53-9694-42489A82E94E}">
      <dgm:prSet/>
      <dgm:spPr/>
      <dgm:t>
        <a:bodyPr/>
        <a:lstStyle/>
        <a:p>
          <a:endParaRPr lang="sv-SE"/>
        </a:p>
      </dgm:t>
    </dgm:pt>
    <dgm:pt modelId="{4296FA3B-906F-4262-8575-B0970377B150}">
      <dgm:prSet phldrT="[Text]"/>
      <dgm:spPr/>
      <dgm:t>
        <a:bodyPr/>
        <a:lstStyle/>
        <a:p>
          <a:r>
            <a:rPr lang="sv-SE" b="1" dirty="0"/>
            <a:t>Marknadsgruppen</a:t>
          </a:r>
        </a:p>
      </dgm:t>
    </dgm:pt>
    <dgm:pt modelId="{A59E581C-1DB3-4D7F-95E9-69F81D4E6B0A}" type="parTrans" cxnId="{FF187DF7-2524-48B8-BC72-9D22D78ADC66}">
      <dgm:prSet/>
      <dgm:spPr/>
      <dgm:t>
        <a:bodyPr/>
        <a:lstStyle/>
        <a:p>
          <a:endParaRPr lang="sv-SE"/>
        </a:p>
      </dgm:t>
    </dgm:pt>
    <dgm:pt modelId="{6AF0379B-B96A-4EED-9C9D-C6BDDF4C1BBC}" type="sibTrans" cxnId="{FF187DF7-2524-48B8-BC72-9D22D78ADC66}">
      <dgm:prSet/>
      <dgm:spPr/>
      <dgm:t>
        <a:bodyPr/>
        <a:lstStyle/>
        <a:p>
          <a:endParaRPr lang="sv-SE"/>
        </a:p>
      </dgm:t>
    </dgm:pt>
    <dgm:pt modelId="{DC1C6137-6BBB-4234-B49A-63F9E482DEBE}">
      <dgm:prSet phldrT="[Text]"/>
      <dgm:spPr/>
      <dgm:t>
        <a:bodyPr/>
        <a:lstStyle/>
        <a:p>
          <a:r>
            <a:rPr lang="sv-SE" b="1" dirty="0"/>
            <a:t>Arrangemangsgruppen</a:t>
          </a:r>
        </a:p>
      </dgm:t>
    </dgm:pt>
    <dgm:pt modelId="{25FF0887-5902-48CA-8790-F778C8F0C7A9}" type="parTrans" cxnId="{B9DE8B77-D950-4172-98DD-E6B69D0C963B}">
      <dgm:prSet/>
      <dgm:spPr/>
      <dgm:t>
        <a:bodyPr/>
        <a:lstStyle/>
        <a:p>
          <a:endParaRPr lang="sv-SE"/>
        </a:p>
      </dgm:t>
    </dgm:pt>
    <dgm:pt modelId="{F6D9B38E-E875-4B64-A562-A5BCB938B6C9}" type="sibTrans" cxnId="{B9DE8B77-D950-4172-98DD-E6B69D0C963B}">
      <dgm:prSet/>
      <dgm:spPr/>
      <dgm:t>
        <a:bodyPr/>
        <a:lstStyle/>
        <a:p>
          <a:endParaRPr lang="sv-SE"/>
        </a:p>
      </dgm:t>
    </dgm:pt>
    <dgm:pt modelId="{D20E75C5-647A-4B40-970B-42D38B3438CF}" type="asst">
      <dgm:prSet phldrT="[Text]"/>
      <dgm:spPr/>
      <dgm:t>
        <a:bodyPr/>
        <a:lstStyle/>
        <a:p>
          <a:r>
            <a:rPr lang="sv-SE" b="1" dirty="0"/>
            <a:t>General Manager Dam</a:t>
          </a:r>
        </a:p>
      </dgm:t>
    </dgm:pt>
    <dgm:pt modelId="{0AF80BD6-897F-48A0-8AA8-79174BDE3F02}" type="parTrans" cxnId="{D23A47E6-6D9B-4512-96AD-C733DB5E7B46}">
      <dgm:prSet/>
      <dgm:spPr/>
      <dgm:t>
        <a:bodyPr/>
        <a:lstStyle/>
        <a:p>
          <a:endParaRPr lang="sv-SE"/>
        </a:p>
      </dgm:t>
    </dgm:pt>
    <dgm:pt modelId="{03E0E3C1-FC75-48D1-B88E-2428A7FAB236}" type="sibTrans" cxnId="{D23A47E6-6D9B-4512-96AD-C733DB5E7B46}">
      <dgm:prSet/>
      <dgm:spPr/>
      <dgm:t>
        <a:bodyPr/>
        <a:lstStyle/>
        <a:p>
          <a:endParaRPr lang="sv-SE"/>
        </a:p>
      </dgm:t>
    </dgm:pt>
    <dgm:pt modelId="{5CFB536C-1886-4661-B89D-3B1B9DADFB6A}" type="asst">
      <dgm:prSet phldrT="[Text]"/>
      <dgm:spPr/>
      <dgm:t>
        <a:bodyPr/>
        <a:lstStyle/>
        <a:p>
          <a:r>
            <a:rPr lang="sv-SE" b="1" dirty="0"/>
            <a:t>Ungdomsgruppen</a:t>
          </a:r>
        </a:p>
      </dgm:t>
    </dgm:pt>
    <dgm:pt modelId="{F1781DD0-7B28-4BFC-8061-8AB7183B45A4}" type="parTrans" cxnId="{5AE26526-1460-4223-AA73-E4AB55DC66A8}">
      <dgm:prSet/>
      <dgm:spPr/>
      <dgm:t>
        <a:bodyPr/>
        <a:lstStyle/>
        <a:p>
          <a:endParaRPr lang="sv-SE"/>
        </a:p>
      </dgm:t>
    </dgm:pt>
    <dgm:pt modelId="{66EA713E-972A-4B5C-A327-E54FE4997C33}" type="sibTrans" cxnId="{5AE26526-1460-4223-AA73-E4AB55DC66A8}">
      <dgm:prSet/>
      <dgm:spPr/>
      <dgm:t>
        <a:bodyPr/>
        <a:lstStyle/>
        <a:p>
          <a:endParaRPr lang="sv-SE"/>
        </a:p>
      </dgm:t>
    </dgm:pt>
    <dgm:pt modelId="{E7747468-36BB-482A-A77E-6C7DDFA4DE89}" type="asst">
      <dgm:prSet phldrT="[Text]"/>
      <dgm:spPr/>
      <dgm:t>
        <a:bodyPr/>
        <a:lstStyle/>
        <a:p>
          <a:r>
            <a:rPr lang="sv-SE" b="1" dirty="0"/>
            <a:t>Ledargruppen</a:t>
          </a:r>
        </a:p>
      </dgm:t>
    </dgm:pt>
    <dgm:pt modelId="{01538F8E-DD8A-469D-AE2A-CDCEA0731B81}" type="parTrans" cxnId="{8E6F950C-E759-4953-BFE0-C5971B3220F9}">
      <dgm:prSet/>
      <dgm:spPr/>
      <dgm:t>
        <a:bodyPr/>
        <a:lstStyle/>
        <a:p>
          <a:endParaRPr lang="sv-SE"/>
        </a:p>
      </dgm:t>
    </dgm:pt>
    <dgm:pt modelId="{7721A4F1-447B-4071-BBC1-D4967DB00F8C}" type="sibTrans" cxnId="{8E6F950C-E759-4953-BFE0-C5971B3220F9}">
      <dgm:prSet/>
      <dgm:spPr/>
      <dgm:t>
        <a:bodyPr/>
        <a:lstStyle/>
        <a:p>
          <a:endParaRPr lang="sv-SE"/>
        </a:p>
      </dgm:t>
    </dgm:pt>
    <dgm:pt modelId="{C2D036E1-2736-4827-B877-801AC9347CEF}">
      <dgm:prSet phldrT="[Text]"/>
      <dgm:spPr/>
      <dgm:t>
        <a:bodyPr/>
        <a:lstStyle/>
        <a:p>
          <a:r>
            <a:rPr lang="sv-SE" b="1" dirty="0"/>
            <a:t>Anläggningsgruppen</a:t>
          </a:r>
        </a:p>
      </dgm:t>
    </dgm:pt>
    <dgm:pt modelId="{45347E9E-3791-484F-AC91-290142A28D9E}" type="parTrans" cxnId="{CD474406-65F6-4F8D-9A4A-03E86F4A79D7}">
      <dgm:prSet/>
      <dgm:spPr/>
      <dgm:t>
        <a:bodyPr/>
        <a:lstStyle/>
        <a:p>
          <a:endParaRPr lang="sv-SE"/>
        </a:p>
      </dgm:t>
    </dgm:pt>
    <dgm:pt modelId="{AFFD2646-38D2-4AE3-B86A-F826422C3530}" type="sibTrans" cxnId="{CD474406-65F6-4F8D-9A4A-03E86F4A79D7}">
      <dgm:prSet/>
      <dgm:spPr/>
      <dgm:t>
        <a:bodyPr/>
        <a:lstStyle/>
        <a:p>
          <a:endParaRPr lang="sv-SE"/>
        </a:p>
      </dgm:t>
    </dgm:pt>
    <dgm:pt modelId="{80AAE4F9-DA59-446A-9064-D807D9698BB4}" type="pres">
      <dgm:prSet presAssocID="{9929CCD2-F666-4C07-8E8C-7B9E476C5457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C29B986-22FD-4716-89CD-5BFF6BD453BD}" type="pres">
      <dgm:prSet presAssocID="{35B1626D-7D72-4B7F-A494-ACFC993FE3A6}" presName="hierRoot1" presStyleCnt="0">
        <dgm:presLayoutVars>
          <dgm:hierBranch val="init"/>
        </dgm:presLayoutVars>
      </dgm:prSet>
      <dgm:spPr/>
    </dgm:pt>
    <dgm:pt modelId="{78839114-3DA0-428D-A3F8-532A4404B197}" type="pres">
      <dgm:prSet presAssocID="{35B1626D-7D72-4B7F-A494-ACFC993FE3A6}" presName="rootComposite1" presStyleCnt="0"/>
      <dgm:spPr/>
    </dgm:pt>
    <dgm:pt modelId="{442F0726-D24F-4599-AF85-532F737FAD3D}" type="pres">
      <dgm:prSet presAssocID="{35B1626D-7D72-4B7F-A494-ACFC993FE3A6}" presName="rootText1" presStyleLbl="alignAcc1" presStyleIdx="0" presStyleCnt="0">
        <dgm:presLayoutVars>
          <dgm:chPref val="3"/>
        </dgm:presLayoutVars>
      </dgm:prSet>
      <dgm:spPr/>
    </dgm:pt>
    <dgm:pt modelId="{1358F94A-79A9-4155-8311-BBFD1412822A}" type="pres">
      <dgm:prSet presAssocID="{35B1626D-7D72-4B7F-A494-ACFC993FE3A6}" presName="topArc1" presStyleLbl="parChTrans1D1" presStyleIdx="0" presStyleCnt="18"/>
      <dgm:spPr/>
    </dgm:pt>
    <dgm:pt modelId="{2C7B4901-31D0-4D6D-A2D5-39BAB2DE3EA2}" type="pres">
      <dgm:prSet presAssocID="{35B1626D-7D72-4B7F-A494-ACFC993FE3A6}" presName="bottomArc1" presStyleLbl="parChTrans1D1" presStyleIdx="1" presStyleCnt="18"/>
      <dgm:spPr/>
    </dgm:pt>
    <dgm:pt modelId="{A49B5BD8-E599-4347-B2EF-E18BB272A267}" type="pres">
      <dgm:prSet presAssocID="{35B1626D-7D72-4B7F-A494-ACFC993FE3A6}" presName="topConnNode1" presStyleLbl="node1" presStyleIdx="0" presStyleCnt="0"/>
      <dgm:spPr/>
    </dgm:pt>
    <dgm:pt modelId="{3B0C7E0B-9178-4458-822F-4AC23C039459}" type="pres">
      <dgm:prSet presAssocID="{35B1626D-7D72-4B7F-A494-ACFC993FE3A6}" presName="hierChild2" presStyleCnt="0"/>
      <dgm:spPr/>
    </dgm:pt>
    <dgm:pt modelId="{098850CF-ADB3-422E-968D-308B55DB40E8}" type="pres">
      <dgm:prSet presAssocID="{2DE4A8F7-A06D-4A52-A00C-7A0D541AD631}" presName="Name28" presStyleLbl="parChTrans1D2" presStyleIdx="0" presStyleCnt="8"/>
      <dgm:spPr/>
    </dgm:pt>
    <dgm:pt modelId="{6F17398B-B1D1-44A9-B8E3-AB9527EFDD7C}" type="pres">
      <dgm:prSet presAssocID="{DE7DB118-4091-4798-B8D5-02BABDBD36C6}" presName="hierRoot2" presStyleCnt="0">
        <dgm:presLayoutVars>
          <dgm:hierBranch val="init"/>
        </dgm:presLayoutVars>
      </dgm:prSet>
      <dgm:spPr/>
    </dgm:pt>
    <dgm:pt modelId="{38DF76DB-0440-4044-98D6-36631FBF9C99}" type="pres">
      <dgm:prSet presAssocID="{DE7DB118-4091-4798-B8D5-02BABDBD36C6}" presName="rootComposite2" presStyleCnt="0"/>
      <dgm:spPr/>
    </dgm:pt>
    <dgm:pt modelId="{84F123BD-C728-43C5-A7D1-5267A06E4134}" type="pres">
      <dgm:prSet presAssocID="{DE7DB118-4091-4798-B8D5-02BABDBD36C6}" presName="rootText2" presStyleLbl="alignAcc1" presStyleIdx="0" presStyleCnt="0">
        <dgm:presLayoutVars>
          <dgm:chPref val="3"/>
        </dgm:presLayoutVars>
      </dgm:prSet>
      <dgm:spPr/>
    </dgm:pt>
    <dgm:pt modelId="{B092828D-A1C3-4AF3-ADC6-5E68120C7B0C}" type="pres">
      <dgm:prSet presAssocID="{DE7DB118-4091-4798-B8D5-02BABDBD36C6}" presName="topArc2" presStyleLbl="parChTrans1D1" presStyleIdx="2" presStyleCnt="18"/>
      <dgm:spPr/>
    </dgm:pt>
    <dgm:pt modelId="{697ED2E8-31E8-414B-A3C0-CE29D6E5A1AD}" type="pres">
      <dgm:prSet presAssocID="{DE7DB118-4091-4798-B8D5-02BABDBD36C6}" presName="bottomArc2" presStyleLbl="parChTrans1D1" presStyleIdx="3" presStyleCnt="18"/>
      <dgm:spPr/>
    </dgm:pt>
    <dgm:pt modelId="{D39578BE-B45C-414E-B42A-5A6F4D5C366E}" type="pres">
      <dgm:prSet presAssocID="{DE7DB118-4091-4798-B8D5-02BABDBD36C6}" presName="topConnNode2" presStyleLbl="node2" presStyleIdx="0" presStyleCnt="0"/>
      <dgm:spPr/>
    </dgm:pt>
    <dgm:pt modelId="{FE1F377E-17C2-458D-AD71-9AAABA40CFB0}" type="pres">
      <dgm:prSet presAssocID="{DE7DB118-4091-4798-B8D5-02BABDBD36C6}" presName="hierChild4" presStyleCnt="0"/>
      <dgm:spPr/>
    </dgm:pt>
    <dgm:pt modelId="{7BE8DE3E-B189-4D09-A611-D322AEF0DDF6}" type="pres">
      <dgm:prSet presAssocID="{DE7DB118-4091-4798-B8D5-02BABDBD36C6}" presName="hierChild5" presStyleCnt="0"/>
      <dgm:spPr/>
    </dgm:pt>
    <dgm:pt modelId="{37D5810C-3623-46BA-A4EF-AFC6D121DF53}" type="pres">
      <dgm:prSet presAssocID="{45347E9E-3791-484F-AC91-290142A28D9E}" presName="Name28" presStyleLbl="parChTrans1D2" presStyleIdx="1" presStyleCnt="8"/>
      <dgm:spPr/>
    </dgm:pt>
    <dgm:pt modelId="{29AE97E0-C0B5-49C6-BD19-8578313E9F9F}" type="pres">
      <dgm:prSet presAssocID="{C2D036E1-2736-4827-B877-801AC9347CEF}" presName="hierRoot2" presStyleCnt="0">
        <dgm:presLayoutVars>
          <dgm:hierBranch val="init"/>
        </dgm:presLayoutVars>
      </dgm:prSet>
      <dgm:spPr/>
    </dgm:pt>
    <dgm:pt modelId="{0EA26BEC-F8EA-4066-8DC3-87F6DBE8784C}" type="pres">
      <dgm:prSet presAssocID="{C2D036E1-2736-4827-B877-801AC9347CEF}" presName="rootComposite2" presStyleCnt="0"/>
      <dgm:spPr/>
    </dgm:pt>
    <dgm:pt modelId="{DD6DD140-94B5-4BD2-9763-3EAFDE566969}" type="pres">
      <dgm:prSet presAssocID="{C2D036E1-2736-4827-B877-801AC9347CEF}" presName="rootText2" presStyleLbl="alignAcc1" presStyleIdx="0" presStyleCnt="0">
        <dgm:presLayoutVars>
          <dgm:chPref val="3"/>
        </dgm:presLayoutVars>
      </dgm:prSet>
      <dgm:spPr/>
    </dgm:pt>
    <dgm:pt modelId="{1B4CE4EE-A0D0-4F90-BEE7-5E80DF543541}" type="pres">
      <dgm:prSet presAssocID="{C2D036E1-2736-4827-B877-801AC9347CEF}" presName="topArc2" presStyleLbl="parChTrans1D1" presStyleIdx="4" presStyleCnt="18"/>
      <dgm:spPr/>
    </dgm:pt>
    <dgm:pt modelId="{EA68D616-6798-4183-B12B-A2A56C221493}" type="pres">
      <dgm:prSet presAssocID="{C2D036E1-2736-4827-B877-801AC9347CEF}" presName="bottomArc2" presStyleLbl="parChTrans1D1" presStyleIdx="5" presStyleCnt="18"/>
      <dgm:spPr/>
    </dgm:pt>
    <dgm:pt modelId="{A8962220-8886-4CF0-A8E7-1D0CCCEE95BA}" type="pres">
      <dgm:prSet presAssocID="{C2D036E1-2736-4827-B877-801AC9347CEF}" presName="topConnNode2" presStyleLbl="node2" presStyleIdx="0" presStyleCnt="0"/>
      <dgm:spPr/>
    </dgm:pt>
    <dgm:pt modelId="{B39DB1A5-C544-41D7-8705-34CB7DB4C13D}" type="pres">
      <dgm:prSet presAssocID="{C2D036E1-2736-4827-B877-801AC9347CEF}" presName="hierChild4" presStyleCnt="0"/>
      <dgm:spPr/>
    </dgm:pt>
    <dgm:pt modelId="{3A3A1C34-7B73-418E-86F2-638BD1AEFFEE}" type="pres">
      <dgm:prSet presAssocID="{C2D036E1-2736-4827-B877-801AC9347CEF}" presName="hierChild5" presStyleCnt="0"/>
      <dgm:spPr/>
    </dgm:pt>
    <dgm:pt modelId="{AEE7C7F9-EBBA-4046-BA74-477198C69806}" type="pres">
      <dgm:prSet presAssocID="{A59E581C-1DB3-4D7F-95E9-69F81D4E6B0A}" presName="Name28" presStyleLbl="parChTrans1D2" presStyleIdx="2" presStyleCnt="8"/>
      <dgm:spPr/>
    </dgm:pt>
    <dgm:pt modelId="{D0A3DE34-5610-4EEB-99F6-11BD34DE9E69}" type="pres">
      <dgm:prSet presAssocID="{4296FA3B-906F-4262-8575-B0970377B150}" presName="hierRoot2" presStyleCnt="0">
        <dgm:presLayoutVars>
          <dgm:hierBranch val="init"/>
        </dgm:presLayoutVars>
      </dgm:prSet>
      <dgm:spPr/>
    </dgm:pt>
    <dgm:pt modelId="{C32F2C50-C106-498D-B14C-DB7F0413333D}" type="pres">
      <dgm:prSet presAssocID="{4296FA3B-906F-4262-8575-B0970377B150}" presName="rootComposite2" presStyleCnt="0"/>
      <dgm:spPr/>
    </dgm:pt>
    <dgm:pt modelId="{0341E77D-826F-4B6A-BD6B-00EB2560D2F8}" type="pres">
      <dgm:prSet presAssocID="{4296FA3B-906F-4262-8575-B0970377B150}" presName="rootText2" presStyleLbl="alignAcc1" presStyleIdx="0" presStyleCnt="0">
        <dgm:presLayoutVars>
          <dgm:chPref val="3"/>
        </dgm:presLayoutVars>
      </dgm:prSet>
      <dgm:spPr/>
    </dgm:pt>
    <dgm:pt modelId="{E0E90547-AB6C-4563-BB8B-89C1D4DA0534}" type="pres">
      <dgm:prSet presAssocID="{4296FA3B-906F-4262-8575-B0970377B150}" presName="topArc2" presStyleLbl="parChTrans1D1" presStyleIdx="6" presStyleCnt="18"/>
      <dgm:spPr/>
    </dgm:pt>
    <dgm:pt modelId="{1C9DFEDF-5C0E-4E90-A95C-D124F7AD4BA8}" type="pres">
      <dgm:prSet presAssocID="{4296FA3B-906F-4262-8575-B0970377B150}" presName="bottomArc2" presStyleLbl="parChTrans1D1" presStyleIdx="7" presStyleCnt="18"/>
      <dgm:spPr/>
    </dgm:pt>
    <dgm:pt modelId="{C1AF45F9-C898-4DC0-B1AB-C1DB146648A0}" type="pres">
      <dgm:prSet presAssocID="{4296FA3B-906F-4262-8575-B0970377B150}" presName="topConnNode2" presStyleLbl="node2" presStyleIdx="0" presStyleCnt="0"/>
      <dgm:spPr/>
    </dgm:pt>
    <dgm:pt modelId="{8CEB8D88-4CD2-4AFF-982D-FE5F61FD5B74}" type="pres">
      <dgm:prSet presAssocID="{4296FA3B-906F-4262-8575-B0970377B150}" presName="hierChild4" presStyleCnt="0"/>
      <dgm:spPr/>
    </dgm:pt>
    <dgm:pt modelId="{7A144539-2FF4-4888-BD57-0116749158F9}" type="pres">
      <dgm:prSet presAssocID="{4296FA3B-906F-4262-8575-B0970377B150}" presName="hierChild5" presStyleCnt="0"/>
      <dgm:spPr/>
    </dgm:pt>
    <dgm:pt modelId="{7CEB3AF8-B07F-44A6-8AB2-61EF3E6171E4}" type="pres">
      <dgm:prSet presAssocID="{25FF0887-5902-48CA-8790-F778C8F0C7A9}" presName="Name28" presStyleLbl="parChTrans1D2" presStyleIdx="3" presStyleCnt="8"/>
      <dgm:spPr/>
    </dgm:pt>
    <dgm:pt modelId="{C8D0636D-2277-4D27-8216-85E4056FD0F6}" type="pres">
      <dgm:prSet presAssocID="{DC1C6137-6BBB-4234-B49A-63F9E482DEBE}" presName="hierRoot2" presStyleCnt="0">
        <dgm:presLayoutVars>
          <dgm:hierBranch val="init"/>
        </dgm:presLayoutVars>
      </dgm:prSet>
      <dgm:spPr/>
    </dgm:pt>
    <dgm:pt modelId="{2B7A44C5-3A45-4EB4-97BB-5D11248E1EE1}" type="pres">
      <dgm:prSet presAssocID="{DC1C6137-6BBB-4234-B49A-63F9E482DEBE}" presName="rootComposite2" presStyleCnt="0"/>
      <dgm:spPr/>
    </dgm:pt>
    <dgm:pt modelId="{06275788-C662-4338-A681-EDCCD3BB2E77}" type="pres">
      <dgm:prSet presAssocID="{DC1C6137-6BBB-4234-B49A-63F9E482DEBE}" presName="rootText2" presStyleLbl="alignAcc1" presStyleIdx="0" presStyleCnt="0">
        <dgm:presLayoutVars>
          <dgm:chPref val="3"/>
        </dgm:presLayoutVars>
      </dgm:prSet>
      <dgm:spPr/>
    </dgm:pt>
    <dgm:pt modelId="{C658C518-F2C2-455F-B55C-28CA9916C57F}" type="pres">
      <dgm:prSet presAssocID="{DC1C6137-6BBB-4234-B49A-63F9E482DEBE}" presName="topArc2" presStyleLbl="parChTrans1D1" presStyleIdx="8" presStyleCnt="18"/>
      <dgm:spPr/>
    </dgm:pt>
    <dgm:pt modelId="{6D898B8D-FDF9-4453-A722-B0F6576A6783}" type="pres">
      <dgm:prSet presAssocID="{DC1C6137-6BBB-4234-B49A-63F9E482DEBE}" presName="bottomArc2" presStyleLbl="parChTrans1D1" presStyleIdx="9" presStyleCnt="18"/>
      <dgm:spPr/>
    </dgm:pt>
    <dgm:pt modelId="{B1E9ECAB-4E7D-47C0-937F-72F387FD85DF}" type="pres">
      <dgm:prSet presAssocID="{DC1C6137-6BBB-4234-B49A-63F9E482DEBE}" presName="topConnNode2" presStyleLbl="node2" presStyleIdx="0" presStyleCnt="0"/>
      <dgm:spPr/>
    </dgm:pt>
    <dgm:pt modelId="{3CC01FCB-8256-448A-86C6-4F03AD0A301A}" type="pres">
      <dgm:prSet presAssocID="{DC1C6137-6BBB-4234-B49A-63F9E482DEBE}" presName="hierChild4" presStyleCnt="0"/>
      <dgm:spPr/>
    </dgm:pt>
    <dgm:pt modelId="{A6DD103D-FDE8-4A79-B0EA-6E1683CE5998}" type="pres">
      <dgm:prSet presAssocID="{DC1C6137-6BBB-4234-B49A-63F9E482DEBE}" presName="hierChild5" presStyleCnt="0"/>
      <dgm:spPr/>
    </dgm:pt>
    <dgm:pt modelId="{F6D928BA-43CC-4146-BBD4-FBB3FBB481F2}" type="pres">
      <dgm:prSet presAssocID="{35B1626D-7D72-4B7F-A494-ACFC993FE3A6}" presName="hierChild3" presStyleCnt="0"/>
      <dgm:spPr/>
    </dgm:pt>
    <dgm:pt modelId="{6D6AC3CA-AC45-4608-83A2-6498D6900296}" type="pres">
      <dgm:prSet presAssocID="{FDF3A92C-8B56-4D29-B9E5-D29887651237}" presName="Name101" presStyleLbl="parChTrans1D2" presStyleIdx="4" presStyleCnt="8"/>
      <dgm:spPr/>
    </dgm:pt>
    <dgm:pt modelId="{6277F3FF-7BEB-4A5D-A0BC-5DFF536003BF}" type="pres">
      <dgm:prSet presAssocID="{32F80AA6-2174-4CDC-B9A6-BF4F02E520E4}" presName="hierRoot3" presStyleCnt="0">
        <dgm:presLayoutVars>
          <dgm:hierBranch val="init"/>
        </dgm:presLayoutVars>
      </dgm:prSet>
      <dgm:spPr/>
    </dgm:pt>
    <dgm:pt modelId="{D825C2CC-58A2-4253-BFAC-2E482A7970EB}" type="pres">
      <dgm:prSet presAssocID="{32F80AA6-2174-4CDC-B9A6-BF4F02E520E4}" presName="rootComposite3" presStyleCnt="0"/>
      <dgm:spPr/>
    </dgm:pt>
    <dgm:pt modelId="{AD6C6161-175B-4A33-8F60-E49615AA5719}" type="pres">
      <dgm:prSet presAssocID="{32F80AA6-2174-4CDC-B9A6-BF4F02E520E4}" presName="rootText3" presStyleLbl="alignAcc1" presStyleIdx="0" presStyleCnt="0">
        <dgm:presLayoutVars>
          <dgm:chPref val="3"/>
        </dgm:presLayoutVars>
      </dgm:prSet>
      <dgm:spPr/>
    </dgm:pt>
    <dgm:pt modelId="{C700622C-7A4E-44C5-AF36-048C09B81CC9}" type="pres">
      <dgm:prSet presAssocID="{32F80AA6-2174-4CDC-B9A6-BF4F02E520E4}" presName="topArc3" presStyleLbl="parChTrans1D1" presStyleIdx="10" presStyleCnt="18"/>
      <dgm:spPr/>
    </dgm:pt>
    <dgm:pt modelId="{E2CBEBBA-A0A7-4D23-8E44-CB5FAD55D169}" type="pres">
      <dgm:prSet presAssocID="{32F80AA6-2174-4CDC-B9A6-BF4F02E520E4}" presName="bottomArc3" presStyleLbl="parChTrans1D1" presStyleIdx="11" presStyleCnt="18"/>
      <dgm:spPr/>
    </dgm:pt>
    <dgm:pt modelId="{188B4A71-5EEE-4711-A523-DC103FED1285}" type="pres">
      <dgm:prSet presAssocID="{32F80AA6-2174-4CDC-B9A6-BF4F02E520E4}" presName="topConnNode3" presStyleLbl="asst1" presStyleIdx="0" presStyleCnt="0"/>
      <dgm:spPr/>
    </dgm:pt>
    <dgm:pt modelId="{79AD88A9-17BC-4C7F-AACE-6C02A8181E7D}" type="pres">
      <dgm:prSet presAssocID="{32F80AA6-2174-4CDC-B9A6-BF4F02E520E4}" presName="hierChild6" presStyleCnt="0"/>
      <dgm:spPr/>
    </dgm:pt>
    <dgm:pt modelId="{FA3E9EBE-169D-41B9-AAC7-D6CFACEEF538}" type="pres">
      <dgm:prSet presAssocID="{32F80AA6-2174-4CDC-B9A6-BF4F02E520E4}" presName="hierChild7" presStyleCnt="0"/>
      <dgm:spPr/>
    </dgm:pt>
    <dgm:pt modelId="{1B347031-4D64-4C59-8B3A-B462535F0AB1}" type="pres">
      <dgm:prSet presAssocID="{0AF80BD6-897F-48A0-8AA8-79174BDE3F02}" presName="Name101" presStyleLbl="parChTrans1D2" presStyleIdx="5" presStyleCnt="8"/>
      <dgm:spPr/>
    </dgm:pt>
    <dgm:pt modelId="{2972C933-5ABC-481A-AECC-D8B99727DDF8}" type="pres">
      <dgm:prSet presAssocID="{D20E75C5-647A-4B40-970B-42D38B3438CF}" presName="hierRoot3" presStyleCnt="0">
        <dgm:presLayoutVars>
          <dgm:hierBranch val="init"/>
        </dgm:presLayoutVars>
      </dgm:prSet>
      <dgm:spPr/>
    </dgm:pt>
    <dgm:pt modelId="{42E82605-A571-4B80-B04C-7A937AA544A1}" type="pres">
      <dgm:prSet presAssocID="{D20E75C5-647A-4B40-970B-42D38B3438CF}" presName="rootComposite3" presStyleCnt="0"/>
      <dgm:spPr/>
    </dgm:pt>
    <dgm:pt modelId="{749D8A64-0A07-41F8-A5A2-8729153BB77F}" type="pres">
      <dgm:prSet presAssocID="{D20E75C5-647A-4B40-970B-42D38B3438CF}" presName="rootText3" presStyleLbl="alignAcc1" presStyleIdx="0" presStyleCnt="0">
        <dgm:presLayoutVars>
          <dgm:chPref val="3"/>
        </dgm:presLayoutVars>
      </dgm:prSet>
      <dgm:spPr/>
    </dgm:pt>
    <dgm:pt modelId="{C3651138-6549-4FAF-9456-BEE2FEC7859D}" type="pres">
      <dgm:prSet presAssocID="{D20E75C5-647A-4B40-970B-42D38B3438CF}" presName="topArc3" presStyleLbl="parChTrans1D1" presStyleIdx="12" presStyleCnt="18"/>
      <dgm:spPr/>
    </dgm:pt>
    <dgm:pt modelId="{954B77D9-D504-4BC6-8B76-65F8EBA031EB}" type="pres">
      <dgm:prSet presAssocID="{D20E75C5-647A-4B40-970B-42D38B3438CF}" presName="bottomArc3" presStyleLbl="parChTrans1D1" presStyleIdx="13" presStyleCnt="18"/>
      <dgm:spPr/>
    </dgm:pt>
    <dgm:pt modelId="{3D95C19E-0644-42C4-ADFE-34C3E8C96D06}" type="pres">
      <dgm:prSet presAssocID="{D20E75C5-647A-4B40-970B-42D38B3438CF}" presName="topConnNode3" presStyleLbl="asst1" presStyleIdx="0" presStyleCnt="0"/>
      <dgm:spPr/>
    </dgm:pt>
    <dgm:pt modelId="{40F81C45-12E2-41F3-8D13-84F2EB16592E}" type="pres">
      <dgm:prSet presAssocID="{D20E75C5-647A-4B40-970B-42D38B3438CF}" presName="hierChild6" presStyleCnt="0"/>
      <dgm:spPr/>
    </dgm:pt>
    <dgm:pt modelId="{A3A3FE57-4E0D-467E-A20C-88DED81440AD}" type="pres">
      <dgm:prSet presAssocID="{D20E75C5-647A-4B40-970B-42D38B3438CF}" presName="hierChild7" presStyleCnt="0"/>
      <dgm:spPr/>
    </dgm:pt>
    <dgm:pt modelId="{F3397DBB-A996-43AC-A5EC-7E719D0938B0}" type="pres">
      <dgm:prSet presAssocID="{F1781DD0-7B28-4BFC-8061-8AB7183B45A4}" presName="Name101" presStyleLbl="parChTrans1D2" presStyleIdx="6" presStyleCnt="8"/>
      <dgm:spPr/>
    </dgm:pt>
    <dgm:pt modelId="{2DA69EA2-2434-49D7-8E93-F1AE1AD5B177}" type="pres">
      <dgm:prSet presAssocID="{5CFB536C-1886-4661-B89D-3B1B9DADFB6A}" presName="hierRoot3" presStyleCnt="0">
        <dgm:presLayoutVars>
          <dgm:hierBranch val="init"/>
        </dgm:presLayoutVars>
      </dgm:prSet>
      <dgm:spPr/>
    </dgm:pt>
    <dgm:pt modelId="{4C32CACB-9343-4EEE-A835-6F0EB7535C4A}" type="pres">
      <dgm:prSet presAssocID="{5CFB536C-1886-4661-B89D-3B1B9DADFB6A}" presName="rootComposite3" presStyleCnt="0"/>
      <dgm:spPr/>
    </dgm:pt>
    <dgm:pt modelId="{AD95754C-66BF-43C4-9710-4917716C3576}" type="pres">
      <dgm:prSet presAssocID="{5CFB536C-1886-4661-B89D-3B1B9DADFB6A}" presName="rootText3" presStyleLbl="alignAcc1" presStyleIdx="0" presStyleCnt="0">
        <dgm:presLayoutVars>
          <dgm:chPref val="3"/>
        </dgm:presLayoutVars>
      </dgm:prSet>
      <dgm:spPr/>
    </dgm:pt>
    <dgm:pt modelId="{39C35D97-70AF-4B59-AD65-EDE3DC485221}" type="pres">
      <dgm:prSet presAssocID="{5CFB536C-1886-4661-B89D-3B1B9DADFB6A}" presName="topArc3" presStyleLbl="parChTrans1D1" presStyleIdx="14" presStyleCnt="18"/>
      <dgm:spPr/>
    </dgm:pt>
    <dgm:pt modelId="{5770F472-8B79-4DF4-961D-9552C9D9485C}" type="pres">
      <dgm:prSet presAssocID="{5CFB536C-1886-4661-B89D-3B1B9DADFB6A}" presName="bottomArc3" presStyleLbl="parChTrans1D1" presStyleIdx="15" presStyleCnt="18"/>
      <dgm:spPr/>
    </dgm:pt>
    <dgm:pt modelId="{E59D53B2-FD2E-415D-945E-606960DD9BAF}" type="pres">
      <dgm:prSet presAssocID="{5CFB536C-1886-4661-B89D-3B1B9DADFB6A}" presName="topConnNode3" presStyleLbl="asst1" presStyleIdx="0" presStyleCnt="0"/>
      <dgm:spPr/>
    </dgm:pt>
    <dgm:pt modelId="{46EE98A2-49C8-4A3B-927D-3354617BC4A1}" type="pres">
      <dgm:prSet presAssocID="{5CFB536C-1886-4661-B89D-3B1B9DADFB6A}" presName="hierChild6" presStyleCnt="0"/>
      <dgm:spPr/>
    </dgm:pt>
    <dgm:pt modelId="{AF863835-C43A-42E5-AE6E-4533F7384900}" type="pres">
      <dgm:prSet presAssocID="{5CFB536C-1886-4661-B89D-3B1B9DADFB6A}" presName="hierChild7" presStyleCnt="0"/>
      <dgm:spPr/>
    </dgm:pt>
    <dgm:pt modelId="{71070119-9352-4E17-9B2B-D548EBF7D424}" type="pres">
      <dgm:prSet presAssocID="{01538F8E-DD8A-469D-AE2A-CDCEA0731B81}" presName="Name101" presStyleLbl="parChTrans1D2" presStyleIdx="7" presStyleCnt="8"/>
      <dgm:spPr/>
    </dgm:pt>
    <dgm:pt modelId="{FF58F171-4C09-4BCE-B01B-B70FF2EF5146}" type="pres">
      <dgm:prSet presAssocID="{E7747468-36BB-482A-A77E-6C7DDFA4DE89}" presName="hierRoot3" presStyleCnt="0">
        <dgm:presLayoutVars>
          <dgm:hierBranch val="init"/>
        </dgm:presLayoutVars>
      </dgm:prSet>
      <dgm:spPr/>
    </dgm:pt>
    <dgm:pt modelId="{5ED6ABDF-E711-449B-81D2-902E9C835AA4}" type="pres">
      <dgm:prSet presAssocID="{E7747468-36BB-482A-A77E-6C7DDFA4DE89}" presName="rootComposite3" presStyleCnt="0"/>
      <dgm:spPr/>
    </dgm:pt>
    <dgm:pt modelId="{1091ED5F-A10F-4893-945F-9662531C6669}" type="pres">
      <dgm:prSet presAssocID="{E7747468-36BB-482A-A77E-6C7DDFA4DE89}" presName="rootText3" presStyleLbl="alignAcc1" presStyleIdx="0" presStyleCnt="0">
        <dgm:presLayoutVars>
          <dgm:chPref val="3"/>
        </dgm:presLayoutVars>
      </dgm:prSet>
      <dgm:spPr/>
    </dgm:pt>
    <dgm:pt modelId="{082823DF-475D-43CC-AB0B-B5AAFB10A28A}" type="pres">
      <dgm:prSet presAssocID="{E7747468-36BB-482A-A77E-6C7DDFA4DE89}" presName="topArc3" presStyleLbl="parChTrans1D1" presStyleIdx="16" presStyleCnt="18"/>
      <dgm:spPr/>
    </dgm:pt>
    <dgm:pt modelId="{5BDFAB38-1A58-4FE9-A40F-4ED287D17DE4}" type="pres">
      <dgm:prSet presAssocID="{E7747468-36BB-482A-A77E-6C7DDFA4DE89}" presName="bottomArc3" presStyleLbl="parChTrans1D1" presStyleIdx="17" presStyleCnt="18"/>
      <dgm:spPr/>
    </dgm:pt>
    <dgm:pt modelId="{EE8D7685-F2B5-4A11-B374-922B11129915}" type="pres">
      <dgm:prSet presAssocID="{E7747468-36BB-482A-A77E-6C7DDFA4DE89}" presName="topConnNode3" presStyleLbl="asst1" presStyleIdx="0" presStyleCnt="0"/>
      <dgm:spPr/>
    </dgm:pt>
    <dgm:pt modelId="{99BFE8A0-ACC5-441C-8110-16A538A08829}" type="pres">
      <dgm:prSet presAssocID="{E7747468-36BB-482A-A77E-6C7DDFA4DE89}" presName="hierChild6" presStyleCnt="0"/>
      <dgm:spPr/>
    </dgm:pt>
    <dgm:pt modelId="{58B83BC0-6F4C-4D52-8183-15D29EDF6C07}" type="pres">
      <dgm:prSet presAssocID="{E7747468-36BB-482A-A77E-6C7DDFA4DE89}" presName="hierChild7" presStyleCnt="0"/>
      <dgm:spPr/>
    </dgm:pt>
  </dgm:ptLst>
  <dgm:cxnLst>
    <dgm:cxn modelId="{CD474406-65F6-4F8D-9A4A-03E86F4A79D7}" srcId="{35B1626D-7D72-4B7F-A494-ACFC993FE3A6}" destId="{C2D036E1-2736-4827-B877-801AC9347CEF}" srcOrd="5" destOrd="0" parTransId="{45347E9E-3791-484F-AC91-290142A28D9E}" sibTransId="{AFFD2646-38D2-4AE3-B86A-F826422C3530}"/>
    <dgm:cxn modelId="{B6209806-840A-4E80-BEA4-45DDDA542A7B}" type="presOf" srcId="{D20E75C5-647A-4B40-970B-42D38B3438CF}" destId="{749D8A64-0A07-41F8-A5A2-8729153BB77F}" srcOrd="0" destOrd="0" presId="urn:microsoft.com/office/officeart/2008/layout/HalfCircleOrganizationChart"/>
    <dgm:cxn modelId="{8E6F950C-E759-4953-BFE0-C5971B3220F9}" srcId="{35B1626D-7D72-4B7F-A494-ACFC993FE3A6}" destId="{E7747468-36BB-482A-A77E-6C7DDFA4DE89}" srcOrd="3" destOrd="0" parTransId="{01538F8E-DD8A-469D-AE2A-CDCEA0731B81}" sibTransId="{7721A4F1-447B-4071-BBC1-D4967DB00F8C}"/>
    <dgm:cxn modelId="{5847040F-9BFC-4DE2-A01C-D7738FD0AA6B}" srcId="{35B1626D-7D72-4B7F-A494-ACFC993FE3A6}" destId="{32F80AA6-2174-4CDC-B9A6-BF4F02E520E4}" srcOrd="0" destOrd="0" parTransId="{FDF3A92C-8B56-4D29-B9E5-D29887651237}" sibTransId="{CE887155-EFF8-4B4A-9576-D92FB40F7CA7}"/>
    <dgm:cxn modelId="{39301811-E88C-48B3-8654-82E47009A415}" type="presOf" srcId="{FDF3A92C-8B56-4D29-B9E5-D29887651237}" destId="{6D6AC3CA-AC45-4608-83A2-6498D6900296}" srcOrd="0" destOrd="0" presId="urn:microsoft.com/office/officeart/2008/layout/HalfCircleOrganizationChart"/>
    <dgm:cxn modelId="{5BC39A11-4582-4192-8AB3-5831E7F9F1BE}" type="presOf" srcId="{5CFB536C-1886-4661-B89D-3B1B9DADFB6A}" destId="{E59D53B2-FD2E-415D-945E-606960DD9BAF}" srcOrd="1" destOrd="0" presId="urn:microsoft.com/office/officeart/2008/layout/HalfCircleOrganizationChart"/>
    <dgm:cxn modelId="{280CD715-4A9F-4124-A3BD-2427158D9CC6}" type="presOf" srcId="{DE7DB118-4091-4798-B8D5-02BABDBD36C6}" destId="{84F123BD-C728-43C5-A7D1-5267A06E4134}" srcOrd="0" destOrd="0" presId="urn:microsoft.com/office/officeart/2008/layout/HalfCircleOrganizationChart"/>
    <dgm:cxn modelId="{D66CF51E-BC3F-4A21-8629-603F7E01C021}" type="presOf" srcId="{C2D036E1-2736-4827-B877-801AC9347CEF}" destId="{A8962220-8886-4CF0-A8E7-1D0CCCEE95BA}" srcOrd="1" destOrd="0" presId="urn:microsoft.com/office/officeart/2008/layout/HalfCircleOrganizationChart"/>
    <dgm:cxn modelId="{70F6C01F-1E5F-4211-877A-24691D5CA069}" type="presOf" srcId="{4296FA3B-906F-4262-8575-B0970377B150}" destId="{0341E77D-826F-4B6A-BD6B-00EB2560D2F8}" srcOrd="0" destOrd="0" presId="urn:microsoft.com/office/officeart/2008/layout/HalfCircleOrganizationChart"/>
    <dgm:cxn modelId="{9B627D23-CA0B-4AD3-B33C-C636608CD5AB}" type="presOf" srcId="{25FF0887-5902-48CA-8790-F778C8F0C7A9}" destId="{7CEB3AF8-B07F-44A6-8AB2-61EF3E6171E4}" srcOrd="0" destOrd="0" presId="urn:microsoft.com/office/officeart/2008/layout/HalfCircleOrganizationChart"/>
    <dgm:cxn modelId="{C6CD2A25-6729-4A37-82A2-C7F455E86C8C}" type="presOf" srcId="{45347E9E-3791-484F-AC91-290142A28D9E}" destId="{37D5810C-3623-46BA-A4EF-AFC6D121DF53}" srcOrd="0" destOrd="0" presId="urn:microsoft.com/office/officeart/2008/layout/HalfCircleOrganizationChart"/>
    <dgm:cxn modelId="{381DAD25-C5B8-437D-9C89-D2588F6BCFF6}" type="presOf" srcId="{01538F8E-DD8A-469D-AE2A-CDCEA0731B81}" destId="{71070119-9352-4E17-9B2B-D548EBF7D424}" srcOrd="0" destOrd="0" presId="urn:microsoft.com/office/officeart/2008/layout/HalfCircleOrganizationChart"/>
    <dgm:cxn modelId="{5AE26526-1460-4223-AA73-E4AB55DC66A8}" srcId="{35B1626D-7D72-4B7F-A494-ACFC993FE3A6}" destId="{5CFB536C-1886-4661-B89D-3B1B9DADFB6A}" srcOrd="2" destOrd="0" parTransId="{F1781DD0-7B28-4BFC-8061-8AB7183B45A4}" sibTransId="{66EA713E-972A-4B5C-A327-E54FE4997C33}"/>
    <dgm:cxn modelId="{17E40C60-5171-4617-8B37-E031F13D5FF5}" type="presOf" srcId="{9929CCD2-F666-4C07-8E8C-7B9E476C5457}" destId="{80AAE4F9-DA59-446A-9064-D807D9698BB4}" srcOrd="0" destOrd="0" presId="urn:microsoft.com/office/officeart/2008/layout/HalfCircleOrganizationChart"/>
    <dgm:cxn modelId="{72F44B63-DF55-4DB2-A65D-2E3169BD6B13}" type="presOf" srcId="{4296FA3B-906F-4262-8575-B0970377B150}" destId="{C1AF45F9-C898-4DC0-B1AB-C1DB146648A0}" srcOrd="1" destOrd="0" presId="urn:microsoft.com/office/officeart/2008/layout/HalfCircleOrganizationChart"/>
    <dgm:cxn modelId="{1F7B2F68-A545-4110-B3A5-E79A7B71C1F7}" type="presOf" srcId="{A59E581C-1DB3-4D7F-95E9-69F81D4E6B0A}" destId="{AEE7C7F9-EBBA-4046-BA74-477198C69806}" srcOrd="0" destOrd="0" presId="urn:microsoft.com/office/officeart/2008/layout/HalfCircleOrganizationChart"/>
    <dgm:cxn modelId="{86A09A48-D522-442C-B175-8652B34BFD7C}" type="presOf" srcId="{E7747468-36BB-482A-A77E-6C7DDFA4DE89}" destId="{EE8D7685-F2B5-4A11-B374-922B11129915}" srcOrd="1" destOrd="0" presId="urn:microsoft.com/office/officeart/2008/layout/HalfCircleOrganizationChart"/>
    <dgm:cxn modelId="{385C614B-8E3F-4F4D-B274-CCD1F62E95B5}" type="presOf" srcId="{DC1C6137-6BBB-4234-B49A-63F9E482DEBE}" destId="{B1E9ECAB-4E7D-47C0-937F-72F387FD85DF}" srcOrd="1" destOrd="0" presId="urn:microsoft.com/office/officeart/2008/layout/HalfCircleOrganizationChart"/>
    <dgm:cxn modelId="{6C733973-C365-4076-B0A9-AE332D6B48A4}" type="presOf" srcId="{2DE4A8F7-A06D-4A52-A00C-7A0D541AD631}" destId="{098850CF-ADB3-422E-968D-308B55DB40E8}" srcOrd="0" destOrd="0" presId="urn:microsoft.com/office/officeart/2008/layout/HalfCircleOrganizationChart"/>
    <dgm:cxn modelId="{B9DE8B77-D950-4172-98DD-E6B69D0C963B}" srcId="{35B1626D-7D72-4B7F-A494-ACFC993FE3A6}" destId="{DC1C6137-6BBB-4234-B49A-63F9E482DEBE}" srcOrd="7" destOrd="0" parTransId="{25FF0887-5902-48CA-8790-F778C8F0C7A9}" sibTransId="{F6D9B38E-E875-4B64-A562-A5BCB938B6C9}"/>
    <dgm:cxn modelId="{5AFBD159-BA39-46BF-929C-592A806295D8}" type="presOf" srcId="{32F80AA6-2174-4CDC-B9A6-BF4F02E520E4}" destId="{AD6C6161-175B-4A33-8F60-E49615AA5719}" srcOrd="0" destOrd="0" presId="urn:microsoft.com/office/officeart/2008/layout/HalfCircleOrganizationChart"/>
    <dgm:cxn modelId="{47EE1E7F-9C57-4738-A7C2-2408F98B4668}" type="presOf" srcId="{F1781DD0-7B28-4BFC-8061-8AB7183B45A4}" destId="{F3397DBB-A996-43AC-A5EC-7E719D0938B0}" srcOrd="0" destOrd="0" presId="urn:microsoft.com/office/officeart/2008/layout/HalfCircleOrganizationChart"/>
    <dgm:cxn modelId="{9C30D282-BF37-4A53-9694-42489A82E94E}" srcId="{35B1626D-7D72-4B7F-A494-ACFC993FE3A6}" destId="{DE7DB118-4091-4798-B8D5-02BABDBD36C6}" srcOrd="4" destOrd="0" parTransId="{2DE4A8F7-A06D-4A52-A00C-7A0D541AD631}" sibTransId="{988562DA-F860-4F77-9FEF-A1A18FF4AF84}"/>
    <dgm:cxn modelId="{71FF3B8E-0E7A-4817-98DF-256640A594C5}" type="presOf" srcId="{0AF80BD6-897F-48A0-8AA8-79174BDE3F02}" destId="{1B347031-4D64-4C59-8B3A-B462535F0AB1}" srcOrd="0" destOrd="0" presId="urn:microsoft.com/office/officeart/2008/layout/HalfCircleOrganizationChart"/>
    <dgm:cxn modelId="{F60A0FA2-4E49-41CD-8A5C-5FBF268B4228}" type="presOf" srcId="{E7747468-36BB-482A-A77E-6C7DDFA4DE89}" destId="{1091ED5F-A10F-4893-945F-9662531C6669}" srcOrd="0" destOrd="0" presId="urn:microsoft.com/office/officeart/2008/layout/HalfCircleOrganizationChart"/>
    <dgm:cxn modelId="{AC6DA5B2-7EDF-4BD9-AB3D-F709DD001C24}" type="presOf" srcId="{C2D036E1-2736-4827-B877-801AC9347CEF}" destId="{DD6DD140-94B5-4BD2-9763-3EAFDE566969}" srcOrd="0" destOrd="0" presId="urn:microsoft.com/office/officeart/2008/layout/HalfCircleOrganizationChart"/>
    <dgm:cxn modelId="{D41CD1B5-500C-418E-B68D-C1CBE87240EA}" type="presOf" srcId="{32F80AA6-2174-4CDC-B9A6-BF4F02E520E4}" destId="{188B4A71-5EEE-4711-A523-DC103FED1285}" srcOrd="1" destOrd="0" presId="urn:microsoft.com/office/officeart/2008/layout/HalfCircleOrganizationChart"/>
    <dgm:cxn modelId="{6BF63DBA-3653-4DD9-9B9E-39170E240A0C}" type="presOf" srcId="{35B1626D-7D72-4B7F-A494-ACFC993FE3A6}" destId="{A49B5BD8-E599-4347-B2EF-E18BB272A267}" srcOrd="1" destOrd="0" presId="urn:microsoft.com/office/officeart/2008/layout/HalfCircleOrganizationChart"/>
    <dgm:cxn modelId="{524974BD-4140-47BE-A1A0-2907D827D150}" type="presOf" srcId="{D20E75C5-647A-4B40-970B-42D38B3438CF}" destId="{3D95C19E-0644-42C4-ADFE-34C3E8C96D06}" srcOrd="1" destOrd="0" presId="urn:microsoft.com/office/officeart/2008/layout/HalfCircleOrganizationChart"/>
    <dgm:cxn modelId="{F3C139CD-4443-49AC-AD66-64AD40EBE5C0}" type="presOf" srcId="{DC1C6137-6BBB-4234-B49A-63F9E482DEBE}" destId="{06275788-C662-4338-A681-EDCCD3BB2E77}" srcOrd="0" destOrd="0" presId="urn:microsoft.com/office/officeart/2008/layout/HalfCircleOrganizationChart"/>
    <dgm:cxn modelId="{C1DA2BCE-6839-44EA-AF14-B6972A3D9518}" type="presOf" srcId="{35B1626D-7D72-4B7F-A494-ACFC993FE3A6}" destId="{442F0726-D24F-4599-AF85-532F737FAD3D}" srcOrd="0" destOrd="0" presId="urn:microsoft.com/office/officeart/2008/layout/HalfCircleOrganizationChart"/>
    <dgm:cxn modelId="{9921C6CE-2C44-40B8-A56E-DF7878F65691}" type="presOf" srcId="{DE7DB118-4091-4798-B8D5-02BABDBD36C6}" destId="{D39578BE-B45C-414E-B42A-5A6F4D5C366E}" srcOrd="1" destOrd="0" presId="urn:microsoft.com/office/officeart/2008/layout/HalfCircleOrganizationChart"/>
    <dgm:cxn modelId="{E96873D9-D562-4089-9FFE-302D1C7CC6C8}" type="presOf" srcId="{5CFB536C-1886-4661-B89D-3B1B9DADFB6A}" destId="{AD95754C-66BF-43C4-9710-4917716C3576}" srcOrd="0" destOrd="0" presId="urn:microsoft.com/office/officeart/2008/layout/HalfCircleOrganizationChart"/>
    <dgm:cxn modelId="{55A3D0DF-CBA7-40EF-AF78-AD63A2DD38EF}" srcId="{9929CCD2-F666-4C07-8E8C-7B9E476C5457}" destId="{35B1626D-7D72-4B7F-A494-ACFC993FE3A6}" srcOrd="0" destOrd="0" parTransId="{06CF41B7-BD8A-4A09-AA65-5E8FC42E59CC}" sibTransId="{5D48749E-6FEB-434D-ABC9-AD177DBBAB28}"/>
    <dgm:cxn modelId="{D23A47E6-6D9B-4512-96AD-C733DB5E7B46}" srcId="{35B1626D-7D72-4B7F-A494-ACFC993FE3A6}" destId="{D20E75C5-647A-4B40-970B-42D38B3438CF}" srcOrd="1" destOrd="0" parTransId="{0AF80BD6-897F-48A0-8AA8-79174BDE3F02}" sibTransId="{03E0E3C1-FC75-48D1-B88E-2428A7FAB236}"/>
    <dgm:cxn modelId="{FF187DF7-2524-48B8-BC72-9D22D78ADC66}" srcId="{35B1626D-7D72-4B7F-A494-ACFC993FE3A6}" destId="{4296FA3B-906F-4262-8575-B0970377B150}" srcOrd="6" destOrd="0" parTransId="{A59E581C-1DB3-4D7F-95E9-69F81D4E6B0A}" sibTransId="{6AF0379B-B96A-4EED-9C9D-C6BDDF4C1BBC}"/>
    <dgm:cxn modelId="{A7B8331A-5CB0-4079-A1CF-90CCACFF148F}" type="presParOf" srcId="{80AAE4F9-DA59-446A-9064-D807D9698BB4}" destId="{7C29B986-22FD-4716-89CD-5BFF6BD453BD}" srcOrd="0" destOrd="0" presId="urn:microsoft.com/office/officeart/2008/layout/HalfCircleOrganizationChart"/>
    <dgm:cxn modelId="{740B031E-C65B-42CC-82BC-8B58F0A422CD}" type="presParOf" srcId="{7C29B986-22FD-4716-89CD-5BFF6BD453BD}" destId="{78839114-3DA0-428D-A3F8-532A4404B197}" srcOrd="0" destOrd="0" presId="urn:microsoft.com/office/officeart/2008/layout/HalfCircleOrganizationChart"/>
    <dgm:cxn modelId="{39E9986F-7272-482C-8433-069826C42F61}" type="presParOf" srcId="{78839114-3DA0-428D-A3F8-532A4404B197}" destId="{442F0726-D24F-4599-AF85-532F737FAD3D}" srcOrd="0" destOrd="0" presId="urn:microsoft.com/office/officeart/2008/layout/HalfCircleOrganizationChart"/>
    <dgm:cxn modelId="{5B3CEBB6-5D28-4F8B-9B08-40D50C5B5453}" type="presParOf" srcId="{78839114-3DA0-428D-A3F8-532A4404B197}" destId="{1358F94A-79A9-4155-8311-BBFD1412822A}" srcOrd="1" destOrd="0" presId="urn:microsoft.com/office/officeart/2008/layout/HalfCircleOrganizationChart"/>
    <dgm:cxn modelId="{E9EB0405-C50B-4C4A-8B9C-8BDB45D2FB0D}" type="presParOf" srcId="{78839114-3DA0-428D-A3F8-532A4404B197}" destId="{2C7B4901-31D0-4D6D-A2D5-39BAB2DE3EA2}" srcOrd="2" destOrd="0" presId="urn:microsoft.com/office/officeart/2008/layout/HalfCircleOrganizationChart"/>
    <dgm:cxn modelId="{EA0EAA8D-D29E-41D9-8898-B329046A4D58}" type="presParOf" srcId="{78839114-3DA0-428D-A3F8-532A4404B197}" destId="{A49B5BD8-E599-4347-B2EF-E18BB272A267}" srcOrd="3" destOrd="0" presId="urn:microsoft.com/office/officeart/2008/layout/HalfCircleOrganizationChart"/>
    <dgm:cxn modelId="{4088E47E-6818-400D-8A87-D7E5A462CD40}" type="presParOf" srcId="{7C29B986-22FD-4716-89CD-5BFF6BD453BD}" destId="{3B0C7E0B-9178-4458-822F-4AC23C039459}" srcOrd="1" destOrd="0" presId="urn:microsoft.com/office/officeart/2008/layout/HalfCircleOrganizationChart"/>
    <dgm:cxn modelId="{0E94946C-AE78-4D14-8B06-67DC6A196385}" type="presParOf" srcId="{3B0C7E0B-9178-4458-822F-4AC23C039459}" destId="{098850CF-ADB3-422E-968D-308B55DB40E8}" srcOrd="0" destOrd="0" presId="urn:microsoft.com/office/officeart/2008/layout/HalfCircleOrganizationChart"/>
    <dgm:cxn modelId="{7756F122-0B21-4B6C-9B29-A947AFFDBFC6}" type="presParOf" srcId="{3B0C7E0B-9178-4458-822F-4AC23C039459}" destId="{6F17398B-B1D1-44A9-B8E3-AB9527EFDD7C}" srcOrd="1" destOrd="0" presId="urn:microsoft.com/office/officeart/2008/layout/HalfCircleOrganizationChart"/>
    <dgm:cxn modelId="{BAD25B34-34A6-4005-92BE-4E51096E48B1}" type="presParOf" srcId="{6F17398B-B1D1-44A9-B8E3-AB9527EFDD7C}" destId="{38DF76DB-0440-4044-98D6-36631FBF9C99}" srcOrd="0" destOrd="0" presId="urn:microsoft.com/office/officeart/2008/layout/HalfCircleOrganizationChart"/>
    <dgm:cxn modelId="{5585B0B8-20D1-431F-B468-08F1CCFB1C6D}" type="presParOf" srcId="{38DF76DB-0440-4044-98D6-36631FBF9C99}" destId="{84F123BD-C728-43C5-A7D1-5267A06E4134}" srcOrd="0" destOrd="0" presId="urn:microsoft.com/office/officeart/2008/layout/HalfCircleOrganizationChart"/>
    <dgm:cxn modelId="{980FE904-9179-403F-95D2-857641FAE338}" type="presParOf" srcId="{38DF76DB-0440-4044-98D6-36631FBF9C99}" destId="{B092828D-A1C3-4AF3-ADC6-5E68120C7B0C}" srcOrd="1" destOrd="0" presId="urn:microsoft.com/office/officeart/2008/layout/HalfCircleOrganizationChart"/>
    <dgm:cxn modelId="{CCC0ACCE-EB97-4CE4-B9E7-25D1310C10B2}" type="presParOf" srcId="{38DF76DB-0440-4044-98D6-36631FBF9C99}" destId="{697ED2E8-31E8-414B-A3C0-CE29D6E5A1AD}" srcOrd="2" destOrd="0" presId="urn:microsoft.com/office/officeart/2008/layout/HalfCircleOrganizationChart"/>
    <dgm:cxn modelId="{A2397CA1-DADC-4D8B-8080-04C3A28C3542}" type="presParOf" srcId="{38DF76DB-0440-4044-98D6-36631FBF9C99}" destId="{D39578BE-B45C-414E-B42A-5A6F4D5C366E}" srcOrd="3" destOrd="0" presId="urn:microsoft.com/office/officeart/2008/layout/HalfCircleOrganizationChart"/>
    <dgm:cxn modelId="{0543D8C0-7DA9-4C0E-89A5-2CD3DBBB0E1D}" type="presParOf" srcId="{6F17398B-B1D1-44A9-B8E3-AB9527EFDD7C}" destId="{FE1F377E-17C2-458D-AD71-9AAABA40CFB0}" srcOrd="1" destOrd="0" presId="urn:microsoft.com/office/officeart/2008/layout/HalfCircleOrganizationChart"/>
    <dgm:cxn modelId="{72C09059-E1E9-4DEB-9374-B767D26A1477}" type="presParOf" srcId="{6F17398B-B1D1-44A9-B8E3-AB9527EFDD7C}" destId="{7BE8DE3E-B189-4D09-A611-D322AEF0DDF6}" srcOrd="2" destOrd="0" presId="urn:microsoft.com/office/officeart/2008/layout/HalfCircleOrganizationChart"/>
    <dgm:cxn modelId="{3D8D1B62-CCE9-42AA-9627-4F3B85D4027D}" type="presParOf" srcId="{3B0C7E0B-9178-4458-822F-4AC23C039459}" destId="{37D5810C-3623-46BA-A4EF-AFC6D121DF53}" srcOrd="2" destOrd="0" presId="urn:microsoft.com/office/officeart/2008/layout/HalfCircleOrganizationChart"/>
    <dgm:cxn modelId="{5EF4F18B-4716-474A-8F49-EECA16B1A59B}" type="presParOf" srcId="{3B0C7E0B-9178-4458-822F-4AC23C039459}" destId="{29AE97E0-C0B5-49C6-BD19-8578313E9F9F}" srcOrd="3" destOrd="0" presId="urn:microsoft.com/office/officeart/2008/layout/HalfCircleOrganizationChart"/>
    <dgm:cxn modelId="{54DC6D06-D1E0-462B-9ED7-AA8267B55FDB}" type="presParOf" srcId="{29AE97E0-C0B5-49C6-BD19-8578313E9F9F}" destId="{0EA26BEC-F8EA-4066-8DC3-87F6DBE8784C}" srcOrd="0" destOrd="0" presId="urn:microsoft.com/office/officeart/2008/layout/HalfCircleOrganizationChart"/>
    <dgm:cxn modelId="{0612E55D-3E9A-4953-8295-0F2B8C574D85}" type="presParOf" srcId="{0EA26BEC-F8EA-4066-8DC3-87F6DBE8784C}" destId="{DD6DD140-94B5-4BD2-9763-3EAFDE566969}" srcOrd="0" destOrd="0" presId="urn:microsoft.com/office/officeart/2008/layout/HalfCircleOrganizationChart"/>
    <dgm:cxn modelId="{DCC68EDD-643E-43F3-8349-6E620159369F}" type="presParOf" srcId="{0EA26BEC-F8EA-4066-8DC3-87F6DBE8784C}" destId="{1B4CE4EE-A0D0-4F90-BEE7-5E80DF543541}" srcOrd="1" destOrd="0" presId="urn:microsoft.com/office/officeart/2008/layout/HalfCircleOrganizationChart"/>
    <dgm:cxn modelId="{DCDEC0B0-F308-4CC6-B843-DE244DCDB609}" type="presParOf" srcId="{0EA26BEC-F8EA-4066-8DC3-87F6DBE8784C}" destId="{EA68D616-6798-4183-B12B-A2A56C221493}" srcOrd="2" destOrd="0" presId="urn:microsoft.com/office/officeart/2008/layout/HalfCircleOrganizationChart"/>
    <dgm:cxn modelId="{03DF0120-BE66-4445-B0B6-EF9545649C91}" type="presParOf" srcId="{0EA26BEC-F8EA-4066-8DC3-87F6DBE8784C}" destId="{A8962220-8886-4CF0-A8E7-1D0CCCEE95BA}" srcOrd="3" destOrd="0" presId="urn:microsoft.com/office/officeart/2008/layout/HalfCircleOrganizationChart"/>
    <dgm:cxn modelId="{CCCF3E38-9FC9-4A36-994C-A971955CA0EF}" type="presParOf" srcId="{29AE97E0-C0B5-49C6-BD19-8578313E9F9F}" destId="{B39DB1A5-C544-41D7-8705-34CB7DB4C13D}" srcOrd="1" destOrd="0" presId="urn:microsoft.com/office/officeart/2008/layout/HalfCircleOrganizationChart"/>
    <dgm:cxn modelId="{C39ABC27-72B1-44AA-B612-757E4ADB2A9B}" type="presParOf" srcId="{29AE97E0-C0B5-49C6-BD19-8578313E9F9F}" destId="{3A3A1C34-7B73-418E-86F2-638BD1AEFFEE}" srcOrd="2" destOrd="0" presId="urn:microsoft.com/office/officeart/2008/layout/HalfCircleOrganizationChart"/>
    <dgm:cxn modelId="{D012F1C5-E308-4FF4-9362-6C4D7C630897}" type="presParOf" srcId="{3B0C7E0B-9178-4458-822F-4AC23C039459}" destId="{AEE7C7F9-EBBA-4046-BA74-477198C69806}" srcOrd="4" destOrd="0" presId="urn:microsoft.com/office/officeart/2008/layout/HalfCircleOrganizationChart"/>
    <dgm:cxn modelId="{0D51052A-8442-4D4A-BF5B-00912DB40BC0}" type="presParOf" srcId="{3B0C7E0B-9178-4458-822F-4AC23C039459}" destId="{D0A3DE34-5610-4EEB-99F6-11BD34DE9E69}" srcOrd="5" destOrd="0" presId="urn:microsoft.com/office/officeart/2008/layout/HalfCircleOrganizationChart"/>
    <dgm:cxn modelId="{27B94BBF-97F1-4018-83FD-9315C229C1A4}" type="presParOf" srcId="{D0A3DE34-5610-4EEB-99F6-11BD34DE9E69}" destId="{C32F2C50-C106-498D-B14C-DB7F0413333D}" srcOrd="0" destOrd="0" presId="urn:microsoft.com/office/officeart/2008/layout/HalfCircleOrganizationChart"/>
    <dgm:cxn modelId="{516E3BE4-617B-417F-AA99-619B4B9A75CE}" type="presParOf" srcId="{C32F2C50-C106-498D-B14C-DB7F0413333D}" destId="{0341E77D-826F-4B6A-BD6B-00EB2560D2F8}" srcOrd="0" destOrd="0" presId="urn:microsoft.com/office/officeart/2008/layout/HalfCircleOrganizationChart"/>
    <dgm:cxn modelId="{128435A1-4C3A-437B-8CC2-645AF77681D2}" type="presParOf" srcId="{C32F2C50-C106-498D-B14C-DB7F0413333D}" destId="{E0E90547-AB6C-4563-BB8B-89C1D4DA0534}" srcOrd="1" destOrd="0" presId="urn:microsoft.com/office/officeart/2008/layout/HalfCircleOrganizationChart"/>
    <dgm:cxn modelId="{13A8C732-DCC7-44F8-9622-C977519D00AA}" type="presParOf" srcId="{C32F2C50-C106-498D-B14C-DB7F0413333D}" destId="{1C9DFEDF-5C0E-4E90-A95C-D124F7AD4BA8}" srcOrd="2" destOrd="0" presId="urn:microsoft.com/office/officeart/2008/layout/HalfCircleOrganizationChart"/>
    <dgm:cxn modelId="{6D07AA00-F222-4523-A66B-672A5ACD7218}" type="presParOf" srcId="{C32F2C50-C106-498D-B14C-DB7F0413333D}" destId="{C1AF45F9-C898-4DC0-B1AB-C1DB146648A0}" srcOrd="3" destOrd="0" presId="urn:microsoft.com/office/officeart/2008/layout/HalfCircleOrganizationChart"/>
    <dgm:cxn modelId="{F8E5972A-E1B6-4983-BA8D-34D8F1DF50E5}" type="presParOf" srcId="{D0A3DE34-5610-4EEB-99F6-11BD34DE9E69}" destId="{8CEB8D88-4CD2-4AFF-982D-FE5F61FD5B74}" srcOrd="1" destOrd="0" presId="urn:microsoft.com/office/officeart/2008/layout/HalfCircleOrganizationChart"/>
    <dgm:cxn modelId="{179A08D8-FFDC-4341-82BE-0C6B8F72A6E1}" type="presParOf" srcId="{D0A3DE34-5610-4EEB-99F6-11BD34DE9E69}" destId="{7A144539-2FF4-4888-BD57-0116749158F9}" srcOrd="2" destOrd="0" presId="urn:microsoft.com/office/officeart/2008/layout/HalfCircleOrganizationChart"/>
    <dgm:cxn modelId="{A3A4436E-83EF-4023-A45A-1E624CC1A9D4}" type="presParOf" srcId="{3B0C7E0B-9178-4458-822F-4AC23C039459}" destId="{7CEB3AF8-B07F-44A6-8AB2-61EF3E6171E4}" srcOrd="6" destOrd="0" presId="urn:microsoft.com/office/officeart/2008/layout/HalfCircleOrganizationChart"/>
    <dgm:cxn modelId="{C1F74694-20DD-402F-ABEF-712A0F742329}" type="presParOf" srcId="{3B0C7E0B-9178-4458-822F-4AC23C039459}" destId="{C8D0636D-2277-4D27-8216-85E4056FD0F6}" srcOrd="7" destOrd="0" presId="urn:microsoft.com/office/officeart/2008/layout/HalfCircleOrganizationChart"/>
    <dgm:cxn modelId="{C6C39E87-8DFF-4770-A1F3-ED73B9207210}" type="presParOf" srcId="{C8D0636D-2277-4D27-8216-85E4056FD0F6}" destId="{2B7A44C5-3A45-4EB4-97BB-5D11248E1EE1}" srcOrd="0" destOrd="0" presId="urn:microsoft.com/office/officeart/2008/layout/HalfCircleOrganizationChart"/>
    <dgm:cxn modelId="{5C92BAE9-7FC1-4D89-84D6-C573FAA45ECF}" type="presParOf" srcId="{2B7A44C5-3A45-4EB4-97BB-5D11248E1EE1}" destId="{06275788-C662-4338-A681-EDCCD3BB2E77}" srcOrd="0" destOrd="0" presId="urn:microsoft.com/office/officeart/2008/layout/HalfCircleOrganizationChart"/>
    <dgm:cxn modelId="{04F6ACBE-C21E-42F4-BCE3-5346F50B2893}" type="presParOf" srcId="{2B7A44C5-3A45-4EB4-97BB-5D11248E1EE1}" destId="{C658C518-F2C2-455F-B55C-28CA9916C57F}" srcOrd="1" destOrd="0" presId="urn:microsoft.com/office/officeart/2008/layout/HalfCircleOrganizationChart"/>
    <dgm:cxn modelId="{83E3BF84-1A35-4649-928F-AF6CA31AD2F1}" type="presParOf" srcId="{2B7A44C5-3A45-4EB4-97BB-5D11248E1EE1}" destId="{6D898B8D-FDF9-4453-A722-B0F6576A6783}" srcOrd="2" destOrd="0" presId="urn:microsoft.com/office/officeart/2008/layout/HalfCircleOrganizationChart"/>
    <dgm:cxn modelId="{CA7D82D6-3361-41B5-A076-B4C9F45B710F}" type="presParOf" srcId="{2B7A44C5-3A45-4EB4-97BB-5D11248E1EE1}" destId="{B1E9ECAB-4E7D-47C0-937F-72F387FD85DF}" srcOrd="3" destOrd="0" presId="urn:microsoft.com/office/officeart/2008/layout/HalfCircleOrganizationChart"/>
    <dgm:cxn modelId="{0573A40F-E4AB-46D9-9984-E2B9320B6728}" type="presParOf" srcId="{C8D0636D-2277-4D27-8216-85E4056FD0F6}" destId="{3CC01FCB-8256-448A-86C6-4F03AD0A301A}" srcOrd="1" destOrd="0" presId="urn:microsoft.com/office/officeart/2008/layout/HalfCircleOrganizationChart"/>
    <dgm:cxn modelId="{A0AE1BF8-BD98-431F-AFF2-4BCD4EB53A22}" type="presParOf" srcId="{C8D0636D-2277-4D27-8216-85E4056FD0F6}" destId="{A6DD103D-FDE8-4A79-B0EA-6E1683CE5998}" srcOrd="2" destOrd="0" presId="urn:microsoft.com/office/officeart/2008/layout/HalfCircleOrganizationChart"/>
    <dgm:cxn modelId="{F7595099-1CC6-4526-B983-A837BA2C91E4}" type="presParOf" srcId="{7C29B986-22FD-4716-89CD-5BFF6BD453BD}" destId="{F6D928BA-43CC-4146-BBD4-FBB3FBB481F2}" srcOrd="2" destOrd="0" presId="urn:microsoft.com/office/officeart/2008/layout/HalfCircleOrganizationChart"/>
    <dgm:cxn modelId="{A3040173-49E5-4353-9E0F-28542AB9B789}" type="presParOf" srcId="{F6D928BA-43CC-4146-BBD4-FBB3FBB481F2}" destId="{6D6AC3CA-AC45-4608-83A2-6498D6900296}" srcOrd="0" destOrd="0" presId="urn:microsoft.com/office/officeart/2008/layout/HalfCircleOrganizationChart"/>
    <dgm:cxn modelId="{6D7B4F90-9704-4932-9713-CC76AEC18BC3}" type="presParOf" srcId="{F6D928BA-43CC-4146-BBD4-FBB3FBB481F2}" destId="{6277F3FF-7BEB-4A5D-A0BC-5DFF536003BF}" srcOrd="1" destOrd="0" presId="urn:microsoft.com/office/officeart/2008/layout/HalfCircleOrganizationChart"/>
    <dgm:cxn modelId="{A8C29421-E803-404E-B8AD-7B9291811277}" type="presParOf" srcId="{6277F3FF-7BEB-4A5D-A0BC-5DFF536003BF}" destId="{D825C2CC-58A2-4253-BFAC-2E482A7970EB}" srcOrd="0" destOrd="0" presId="urn:microsoft.com/office/officeart/2008/layout/HalfCircleOrganizationChart"/>
    <dgm:cxn modelId="{A8A0F00B-A96A-4BB2-95E0-1C889DDDF761}" type="presParOf" srcId="{D825C2CC-58A2-4253-BFAC-2E482A7970EB}" destId="{AD6C6161-175B-4A33-8F60-E49615AA5719}" srcOrd="0" destOrd="0" presId="urn:microsoft.com/office/officeart/2008/layout/HalfCircleOrganizationChart"/>
    <dgm:cxn modelId="{6FD2A77E-F466-4581-9D67-CC6B6B518193}" type="presParOf" srcId="{D825C2CC-58A2-4253-BFAC-2E482A7970EB}" destId="{C700622C-7A4E-44C5-AF36-048C09B81CC9}" srcOrd="1" destOrd="0" presId="urn:microsoft.com/office/officeart/2008/layout/HalfCircleOrganizationChart"/>
    <dgm:cxn modelId="{8A94A0F3-F095-4A29-842E-93210991A230}" type="presParOf" srcId="{D825C2CC-58A2-4253-BFAC-2E482A7970EB}" destId="{E2CBEBBA-A0A7-4D23-8E44-CB5FAD55D169}" srcOrd="2" destOrd="0" presId="urn:microsoft.com/office/officeart/2008/layout/HalfCircleOrganizationChart"/>
    <dgm:cxn modelId="{647F533D-2FDC-4820-AC66-FAAB3D990DD7}" type="presParOf" srcId="{D825C2CC-58A2-4253-BFAC-2E482A7970EB}" destId="{188B4A71-5EEE-4711-A523-DC103FED1285}" srcOrd="3" destOrd="0" presId="urn:microsoft.com/office/officeart/2008/layout/HalfCircleOrganizationChart"/>
    <dgm:cxn modelId="{742423C1-BE21-48E2-857D-D283038F4AC9}" type="presParOf" srcId="{6277F3FF-7BEB-4A5D-A0BC-5DFF536003BF}" destId="{79AD88A9-17BC-4C7F-AACE-6C02A8181E7D}" srcOrd="1" destOrd="0" presId="urn:microsoft.com/office/officeart/2008/layout/HalfCircleOrganizationChart"/>
    <dgm:cxn modelId="{285378E5-543D-4311-96C3-E61B328CFF55}" type="presParOf" srcId="{6277F3FF-7BEB-4A5D-A0BC-5DFF536003BF}" destId="{FA3E9EBE-169D-41B9-AAC7-D6CFACEEF538}" srcOrd="2" destOrd="0" presId="urn:microsoft.com/office/officeart/2008/layout/HalfCircleOrganizationChart"/>
    <dgm:cxn modelId="{0402A159-1E13-46DD-B2F5-1293977172D3}" type="presParOf" srcId="{F6D928BA-43CC-4146-BBD4-FBB3FBB481F2}" destId="{1B347031-4D64-4C59-8B3A-B462535F0AB1}" srcOrd="2" destOrd="0" presId="urn:microsoft.com/office/officeart/2008/layout/HalfCircleOrganizationChart"/>
    <dgm:cxn modelId="{29E48EFF-EF42-4AD0-8344-E4DD18DB83FE}" type="presParOf" srcId="{F6D928BA-43CC-4146-BBD4-FBB3FBB481F2}" destId="{2972C933-5ABC-481A-AECC-D8B99727DDF8}" srcOrd="3" destOrd="0" presId="urn:microsoft.com/office/officeart/2008/layout/HalfCircleOrganizationChart"/>
    <dgm:cxn modelId="{26910D08-85FE-42A8-A614-071493805931}" type="presParOf" srcId="{2972C933-5ABC-481A-AECC-D8B99727DDF8}" destId="{42E82605-A571-4B80-B04C-7A937AA544A1}" srcOrd="0" destOrd="0" presId="urn:microsoft.com/office/officeart/2008/layout/HalfCircleOrganizationChart"/>
    <dgm:cxn modelId="{FA7AD069-CA56-491A-905B-34A6E9E1A57D}" type="presParOf" srcId="{42E82605-A571-4B80-B04C-7A937AA544A1}" destId="{749D8A64-0A07-41F8-A5A2-8729153BB77F}" srcOrd="0" destOrd="0" presId="urn:microsoft.com/office/officeart/2008/layout/HalfCircleOrganizationChart"/>
    <dgm:cxn modelId="{9C63B14E-302A-409C-BA9B-50B0C0F9D208}" type="presParOf" srcId="{42E82605-A571-4B80-B04C-7A937AA544A1}" destId="{C3651138-6549-4FAF-9456-BEE2FEC7859D}" srcOrd="1" destOrd="0" presId="urn:microsoft.com/office/officeart/2008/layout/HalfCircleOrganizationChart"/>
    <dgm:cxn modelId="{B0F820FD-6A04-4B32-A8BA-48C4D19D985C}" type="presParOf" srcId="{42E82605-A571-4B80-B04C-7A937AA544A1}" destId="{954B77D9-D504-4BC6-8B76-65F8EBA031EB}" srcOrd="2" destOrd="0" presId="urn:microsoft.com/office/officeart/2008/layout/HalfCircleOrganizationChart"/>
    <dgm:cxn modelId="{9B3E7CBB-F324-493D-9019-E95D2A9CD728}" type="presParOf" srcId="{42E82605-A571-4B80-B04C-7A937AA544A1}" destId="{3D95C19E-0644-42C4-ADFE-34C3E8C96D06}" srcOrd="3" destOrd="0" presId="urn:microsoft.com/office/officeart/2008/layout/HalfCircleOrganizationChart"/>
    <dgm:cxn modelId="{4EDAA0EA-7D66-42F4-B289-D989321DBA2E}" type="presParOf" srcId="{2972C933-5ABC-481A-AECC-D8B99727DDF8}" destId="{40F81C45-12E2-41F3-8D13-84F2EB16592E}" srcOrd="1" destOrd="0" presId="urn:microsoft.com/office/officeart/2008/layout/HalfCircleOrganizationChart"/>
    <dgm:cxn modelId="{2863306B-E49E-4B6C-B889-CD1810E533EE}" type="presParOf" srcId="{2972C933-5ABC-481A-AECC-D8B99727DDF8}" destId="{A3A3FE57-4E0D-467E-A20C-88DED81440AD}" srcOrd="2" destOrd="0" presId="urn:microsoft.com/office/officeart/2008/layout/HalfCircleOrganizationChart"/>
    <dgm:cxn modelId="{F89513FF-BAF1-45B5-AAA3-48017C937A74}" type="presParOf" srcId="{F6D928BA-43CC-4146-BBD4-FBB3FBB481F2}" destId="{F3397DBB-A996-43AC-A5EC-7E719D0938B0}" srcOrd="4" destOrd="0" presId="urn:microsoft.com/office/officeart/2008/layout/HalfCircleOrganizationChart"/>
    <dgm:cxn modelId="{9D349E0B-9A61-425E-B9A1-8EFDE6ECD078}" type="presParOf" srcId="{F6D928BA-43CC-4146-BBD4-FBB3FBB481F2}" destId="{2DA69EA2-2434-49D7-8E93-F1AE1AD5B177}" srcOrd="5" destOrd="0" presId="urn:microsoft.com/office/officeart/2008/layout/HalfCircleOrganizationChart"/>
    <dgm:cxn modelId="{C447C6DC-07A8-4355-AB16-941224C19F0D}" type="presParOf" srcId="{2DA69EA2-2434-49D7-8E93-F1AE1AD5B177}" destId="{4C32CACB-9343-4EEE-A835-6F0EB7535C4A}" srcOrd="0" destOrd="0" presId="urn:microsoft.com/office/officeart/2008/layout/HalfCircleOrganizationChart"/>
    <dgm:cxn modelId="{4F389C13-8196-4D86-B62B-58F6B68A92D8}" type="presParOf" srcId="{4C32CACB-9343-4EEE-A835-6F0EB7535C4A}" destId="{AD95754C-66BF-43C4-9710-4917716C3576}" srcOrd="0" destOrd="0" presId="urn:microsoft.com/office/officeart/2008/layout/HalfCircleOrganizationChart"/>
    <dgm:cxn modelId="{1B83BC08-7431-4108-8CCB-1AD2C24A6E5F}" type="presParOf" srcId="{4C32CACB-9343-4EEE-A835-6F0EB7535C4A}" destId="{39C35D97-70AF-4B59-AD65-EDE3DC485221}" srcOrd="1" destOrd="0" presId="urn:microsoft.com/office/officeart/2008/layout/HalfCircleOrganizationChart"/>
    <dgm:cxn modelId="{23DC0A02-E2ED-4065-9900-ACE993AF08CF}" type="presParOf" srcId="{4C32CACB-9343-4EEE-A835-6F0EB7535C4A}" destId="{5770F472-8B79-4DF4-961D-9552C9D9485C}" srcOrd="2" destOrd="0" presId="urn:microsoft.com/office/officeart/2008/layout/HalfCircleOrganizationChart"/>
    <dgm:cxn modelId="{70E5ABDA-E07A-4565-8C7C-31A7FE65FD66}" type="presParOf" srcId="{4C32CACB-9343-4EEE-A835-6F0EB7535C4A}" destId="{E59D53B2-FD2E-415D-945E-606960DD9BAF}" srcOrd="3" destOrd="0" presId="urn:microsoft.com/office/officeart/2008/layout/HalfCircleOrganizationChart"/>
    <dgm:cxn modelId="{A4BC49C9-C378-42BB-91CB-75FC8BCE2ABB}" type="presParOf" srcId="{2DA69EA2-2434-49D7-8E93-F1AE1AD5B177}" destId="{46EE98A2-49C8-4A3B-927D-3354617BC4A1}" srcOrd="1" destOrd="0" presId="urn:microsoft.com/office/officeart/2008/layout/HalfCircleOrganizationChart"/>
    <dgm:cxn modelId="{61A4278E-55C0-45A7-A686-39AC65C3F310}" type="presParOf" srcId="{2DA69EA2-2434-49D7-8E93-F1AE1AD5B177}" destId="{AF863835-C43A-42E5-AE6E-4533F7384900}" srcOrd="2" destOrd="0" presId="urn:microsoft.com/office/officeart/2008/layout/HalfCircleOrganizationChart"/>
    <dgm:cxn modelId="{3720ED74-84B2-4A3F-B90C-C980CA35C136}" type="presParOf" srcId="{F6D928BA-43CC-4146-BBD4-FBB3FBB481F2}" destId="{71070119-9352-4E17-9B2B-D548EBF7D424}" srcOrd="6" destOrd="0" presId="urn:microsoft.com/office/officeart/2008/layout/HalfCircleOrganizationChart"/>
    <dgm:cxn modelId="{903CB1C7-A051-4A22-9A9C-A36D34B8A489}" type="presParOf" srcId="{F6D928BA-43CC-4146-BBD4-FBB3FBB481F2}" destId="{FF58F171-4C09-4BCE-B01B-B70FF2EF5146}" srcOrd="7" destOrd="0" presId="urn:microsoft.com/office/officeart/2008/layout/HalfCircleOrganizationChart"/>
    <dgm:cxn modelId="{A886CFB8-00D6-4CFD-92F0-1D3D5FFF2FB2}" type="presParOf" srcId="{FF58F171-4C09-4BCE-B01B-B70FF2EF5146}" destId="{5ED6ABDF-E711-449B-81D2-902E9C835AA4}" srcOrd="0" destOrd="0" presId="urn:microsoft.com/office/officeart/2008/layout/HalfCircleOrganizationChart"/>
    <dgm:cxn modelId="{5D090A50-AF63-451F-A409-7D1E4FA341AD}" type="presParOf" srcId="{5ED6ABDF-E711-449B-81D2-902E9C835AA4}" destId="{1091ED5F-A10F-4893-945F-9662531C6669}" srcOrd="0" destOrd="0" presId="urn:microsoft.com/office/officeart/2008/layout/HalfCircleOrganizationChart"/>
    <dgm:cxn modelId="{43FF5F52-8649-40B3-A5C0-3C1AE9043CD3}" type="presParOf" srcId="{5ED6ABDF-E711-449B-81D2-902E9C835AA4}" destId="{082823DF-475D-43CC-AB0B-B5AAFB10A28A}" srcOrd="1" destOrd="0" presId="urn:microsoft.com/office/officeart/2008/layout/HalfCircleOrganizationChart"/>
    <dgm:cxn modelId="{A727193A-DB8A-4089-BEAF-DD1EA6E5436B}" type="presParOf" srcId="{5ED6ABDF-E711-449B-81D2-902E9C835AA4}" destId="{5BDFAB38-1A58-4FE9-A40F-4ED287D17DE4}" srcOrd="2" destOrd="0" presId="urn:microsoft.com/office/officeart/2008/layout/HalfCircleOrganizationChart"/>
    <dgm:cxn modelId="{8C4D916B-F06C-41F5-8CDF-7A60228E055B}" type="presParOf" srcId="{5ED6ABDF-E711-449B-81D2-902E9C835AA4}" destId="{EE8D7685-F2B5-4A11-B374-922B11129915}" srcOrd="3" destOrd="0" presId="urn:microsoft.com/office/officeart/2008/layout/HalfCircleOrganizationChart"/>
    <dgm:cxn modelId="{2BAA418B-D5CB-4A25-9909-7EF408F8C6BF}" type="presParOf" srcId="{FF58F171-4C09-4BCE-B01B-B70FF2EF5146}" destId="{99BFE8A0-ACC5-441C-8110-16A538A08829}" srcOrd="1" destOrd="0" presId="urn:microsoft.com/office/officeart/2008/layout/HalfCircleOrganizationChart"/>
    <dgm:cxn modelId="{5C92CC69-877D-4D97-A239-48B5E64B9289}" type="presParOf" srcId="{FF58F171-4C09-4BCE-B01B-B70FF2EF5146}" destId="{58B83BC0-6F4C-4D52-8183-15D29EDF6C07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070119-9352-4E17-9B2B-D548EBF7D424}">
      <dsp:nvSpPr>
        <dsp:cNvPr id="0" name=""/>
        <dsp:cNvSpPr/>
      </dsp:nvSpPr>
      <dsp:spPr>
        <a:xfrm>
          <a:off x="5429250" y="844902"/>
          <a:ext cx="700667" cy="1705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5239"/>
              </a:lnTo>
              <a:lnTo>
                <a:pt x="700667" y="170523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397DBB-A996-43AC-A5EC-7E719D0938B0}">
      <dsp:nvSpPr>
        <dsp:cNvPr id="0" name=""/>
        <dsp:cNvSpPr/>
      </dsp:nvSpPr>
      <dsp:spPr>
        <a:xfrm>
          <a:off x="4728582" y="844902"/>
          <a:ext cx="700667" cy="1705239"/>
        </a:xfrm>
        <a:custGeom>
          <a:avLst/>
          <a:gdLst/>
          <a:ahLst/>
          <a:cxnLst/>
          <a:rect l="0" t="0" r="0" b="0"/>
          <a:pathLst>
            <a:path>
              <a:moveTo>
                <a:pt x="700667" y="0"/>
              </a:moveTo>
              <a:lnTo>
                <a:pt x="700667" y="1705239"/>
              </a:lnTo>
              <a:lnTo>
                <a:pt x="0" y="170523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347031-4D64-4C59-8B3A-B462535F0AB1}">
      <dsp:nvSpPr>
        <dsp:cNvPr id="0" name=""/>
        <dsp:cNvSpPr/>
      </dsp:nvSpPr>
      <dsp:spPr>
        <a:xfrm>
          <a:off x="5429250" y="844902"/>
          <a:ext cx="700667" cy="5065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6506"/>
              </a:lnTo>
              <a:lnTo>
                <a:pt x="700667" y="50650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6AC3CA-AC45-4608-83A2-6498D6900296}">
      <dsp:nvSpPr>
        <dsp:cNvPr id="0" name=""/>
        <dsp:cNvSpPr/>
      </dsp:nvSpPr>
      <dsp:spPr>
        <a:xfrm>
          <a:off x="4728582" y="844902"/>
          <a:ext cx="700667" cy="506506"/>
        </a:xfrm>
        <a:custGeom>
          <a:avLst/>
          <a:gdLst/>
          <a:ahLst/>
          <a:cxnLst/>
          <a:rect l="0" t="0" r="0" b="0"/>
          <a:pathLst>
            <a:path>
              <a:moveTo>
                <a:pt x="700667" y="0"/>
              </a:moveTo>
              <a:lnTo>
                <a:pt x="700667" y="506506"/>
              </a:lnTo>
              <a:lnTo>
                <a:pt x="0" y="50650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EB3AF8-B07F-44A6-8AB2-61EF3E6171E4}">
      <dsp:nvSpPr>
        <dsp:cNvPr id="0" name=""/>
        <dsp:cNvSpPr/>
      </dsp:nvSpPr>
      <dsp:spPr>
        <a:xfrm>
          <a:off x="5429250" y="844902"/>
          <a:ext cx="3064366" cy="2752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4743"/>
              </a:lnTo>
              <a:lnTo>
                <a:pt x="3064366" y="2574743"/>
              </a:lnTo>
              <a:lnTo>
                <a:pt x="3064366" y="27520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E7C7F9-EBBA-4046-BA74-477198C69806}">
      <dsp:nvSpPr>
        <dsp:cNvPr id="0" name=""/>
        <dsp:cNvSpPr/>
      </dsp:nvSpPr>
      <dsp:spPr>
        <a:xfrm>
          <a:off x="5429250" y="844902"/>
          <a:ext cx="1021455" cy="2752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4743"/>
              </a:lnTo>
              <a:lnTo>
                <a:pt x="1021455" y="2574743"/>
              </a:lnTo>
              <a:lnTo>
                <a:pt x="1021455" y="27520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D5810C-3623-46BA-A4EF-AFC6D121DF53}">
      <dsp:nvSpPr>
        <dsp:cNvPr id="0" name=""/>
        <dsp:cNvSpPr/>
      </dsp:nvSpPr>
      <dsp:spPr>
        <a:xfrm>
          <a:off x="4407794" y="844902"/>
          <a:ext cx="1021455" cy="2752020"/>
        </a:xfrm>
        <a:custGeom>
          <a:avLst/>
          <a:gdLst/>
          <a:ahLst/>
          <a:cxnLst/>
          <a:rect l="0" t="0" r="0" b="0"/>
          <a:pathLst>
            <a:path>
              <a:moveTo>
                <a:pt x="1021455" y="0"/>
              </a:moveTo>
              <a:lnTo>
                <a:pt x="1021455" y="2574743"/>
              </a:lnTo>
              <a:lnTo>
                <a:pt x="0" y="2574743"/>
              </a:lnTo>
              <a:lnTo>
                <a:pt x="0" y="27520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8850CF-ADB3-422E-968D-308B55DB40E8}">
      <dsp:nvSpPr>
        <dsp:cNvPr id="0" name=""/>
        <dsp:cNvSpPr/>
      </dsp:nvSpPr>
      <dsp:spPr>
        <a:xfrm>
          <a:off x="2364883" y="844902"/>
          <a:ext cx="3064366" cy="2752020"/>
        </a:xfrm>
        <a:custGeom>
          <a:avLst/>
          <a:gdLst/>
          <a:ahLst/>
          <a:cxnLst/>
          <a:rect l="0" t="0" r="0" b="0"/>
          <a:pathLst>
            <a:path>
              <a:moveTo>
                <a:pt x="3064366" y="0"/>
              </a:moveTo>
              <a:lnTo>
                <a:pt x="3064366" y="2574743"/>
              </a:lnTo>
              <a:lnTo>
                <a:pt x="0" y="2574743"/>
              </a:lnTo>
              <a:lnTo>
                <a:pt x="0" y="27520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58F94A-79A9-4155-8311-BBFD1412822A}">
      <dsp:nvSpPr>
        <dsp:cNvPr id="0" name=""/>
        <dsp:cNvSpPr/>
      </dsp:nvSpPr>
      <dsp:spPr>
        <a:xfrm>
          <a:off x="5007161" y="724"/>
          <a:ext cx="844178" cy="844178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7B4901-31D0-4D6D-A2D5-39BAB2DE3EA2}">
      <dsp:nvSpPr>
        <dsp:cNvPr id="0" name=""/>
        <dsp:cNvSpPr/>
      </dsp:nvSpPr>
      <dsp:spPr>
        <a:xfrm>
          <a:off x="5007161" y="724"/>
          <a:ext cx="844178" cy="844178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2F0726-D24F-4599-AF85-532F737FAD3D}">
      <dsp:nvSpPr>
        <dsp:cNvPr id="0" name=""/>
        <dsp:cNvSpPr/>
      </dsp:nvSpPr>
      <dsp:spPr>
        <a:xfrm>
          <a:off x="4585072" y="152676"/>
          <a:ext cx="1688356" cy="54027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300" b="1" kern="1200" dirty="0"/>
            <a:t>Styrelsen</a:t>
          </a:r>
        </a:p>
      </dsp:txBody>
      <dsp:txXfrm>
        <a:off x="4585072" y="152676"/>
        <a:ext cx="1688356" cy="540274"/>
      </dsp:txXfrm>
    </dsp:sp>
    <dsp:sp modelId="{B092828D-A1C3-4AF3-ADC6-5E68120C7B0C}">
      <dsp:nvSpPr>
        <dsp:cNvPr id="0" name=""/>
        <dsp:cNvSpPr/>
      </dsp:nvSpPr>
      <dsp:spPr>
        <a:xfrm>
          <a:off x="1942794" y="3596923"/>
          <a:ext cx="844178" cy="844178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7ED2E8-31E8-414B-A3C0-CE29D6E5A1AD}">
      <dsp:nvSpPr>
        <dsp:cNvPr id="0" name=""/>
        <dsp:cNvSpPr/>
      </dsp:nvSpPr>
      <dsp:spPr>
        <a:xfrm>
          <a:off x="1942794" y="3596923"/>
          <a:ext cx="844178" cy="844178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F123BD-C728-43C5-A7D1-5267A06E4134}">
      <dsp:nvSpPr>
        <dsp:cNvPr id="0" name=""/>
        <dsp:cNvSpPr/>
      </dsp:nvSpPr>
      <dsp:spPr>
        <a:xfrm>
          <a:off x="1520705" y="3748875"/>
          <a:ext cx="1688356" cy="54027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300" b="1" kern="1200" dirty="0"/>
            <a:t>Supportgruppen</a:t>
          </a:r>
        </a:p>
      </dsp:txBody>
      <dsp:txXfrm>
        <a:off x="1520705" y="3748875"/>
        <a:ext cx="1688356" cy="540274"/>
      </dsp:txXfrm>
    </dsp:sp>
    <dsp:sp modelId="{1B4CE4EE-A0D0-4F90-BEE7-5E80DF543541}">
      <dsp:nvSpPr>
        <dsp:cNvPr id="0" name=""/>
        <dsp:cNvSpPr/>
      </dsp:nvSpPr>
      <dsp:spPr>
        <a:xfrm>
          <a:off x="3985705" y="3596923"/>
          <a:ext cx="844178" cy="844178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68D616-6798-4183-B12B-A2A56C221493}">
      <dsp:nvSpPr>
        <dsp:cNvPr id="0" name=""/>
        <dsp:cNvSpPr/>
      </dsp:nvSpPr>
      <dsp:spPr>
        <a:xfrm>
          <a:off x="3985705" y="3596923"/>
          <a:ext cx="844178" cy="844178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6DD140-94B5-4BD2-9763-3EAFDE566969}">
      <dsp:nvSpPr>
        <dsp:cNvPr id="0" name=""/>
        <dsp:cNvSpPr/>
      </dsp:nvSpPr>
      <dsp:spPr>
        <a:xfrm>
          <a:off x="3563616" y="3748875"/>
          <a:ext cx="1688356" cy="54027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300" b="1" kern="1200" dirty="0"/>
            <a:t>Anläggningsgruppen</a:t>
          </a:r>
        </a:p>
      </dsp:txBody>
      <dsp:txXfrm>
        <a:off x="3563616" y="3748875"/>
        <a:ext cx="1688356" cy="540274"/>
      </dsp:txXfrm>
    </dsp:sp>
    <dsp:sp modelId="{E0E90547-AB6C-4563-BB8B-89C1D4DA0534}">
      <dsp:nvSpPr>
        <dsp:cNvPr id="0" name=""/>
        <dsp:cNvSpPr/>
      </dsp:nvSpPr>
      <dsp:spPr>
        <a:xfrm>
          <a:off x="6028617" y="3596923"/>
          <a:ext cx="844178" cy="844178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9DFEDF-5C0E-4E90-A95C-D124F7AD4BA8}">
      <dsp:nvSpPr>
        <dsp:cNvPr id="0" name=""/>
        <dsp:cNvSpPr/>
      </dsp:nvSpPr>
      <dsp:spPr>
        <a:xfrm>
          <a:off x="6028617" y="3596923"/>
          <a:ext cx="844178" cy="844178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41E77D-826F-4B6A-BD6B-00EB2560D2F8}">
      <dsp:nvSpPr>
        <dsp:cNvPr id="0" name=""/>
        <dsp:cNvSpPr/>
      </dsp:nvSpPr>
      <dsp:spPr>
        <a:xfrm>
          <a:off x="5606527" y="3748875"/>
          <a:ext cx="1688356" cy="54027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300" b="1" kern="1200" dirty="0"/>
            <a:t>Marknadsgruppen</a:t>
          </a:r>
        </a:p>
      </dsp:txBody>
      <dsp:txXfrm>
        <a:off x="5606527" y="3748875"/>
        <a:ext cx="1688356" cy="540274"/>
      </dsp:txXfrm>
    </dsp:sp>
    <dsp:sp modelId="{C658C518-F2C2-455F-B55C-28CA9916C57F}">
      <dsp:nvSpPr>
        <dsp:cNvPr id="0" name=""/>
        <dsp:cNvSpPr/>
      </dsp:nvSpPr>
      <dsp:spPr>
        <a:xfrm>
          <a:off x="8071528" y="3596923"/>
          <a:ext cx="844178" cy="844178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98B8D-FDF9-4453-A722-B0F6576A6783}">
      <dsp:nvSpPr>
        <dsp:cNvPr id="0" name=""/>
        <dsp:cNvSpPr/>
      </dsp:nvSpPr>
      <dsp:spPr>
        <a:xfrm>
          <a:off x="8071528" y="3596923"/>
          <a:ext cx="844178" cy="844178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275788-C662-4338-A681-EDCCD3BB2E77}">
      <dsp:nvSpPr>
        <dsp:cNvPr id="0" name=""/>
        <dsp:cNvSpPr/>
      </dsp:nvSpPr>
      <dsp:spPr>
        <a:xfrm>
          <a:off x="7649439" y="3748875"/>
          <a:ext cx="1688356" cy="54027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300" b="1" kern="1200" dirty="0"/>
            <a:t>Arrangemangsgruppen</a:t>
          </a:r>
        </a:p>
      </dsp:txBody>
      <dsp:txXfrm>
        <a:off x="7649439" y="3748875"/>
        <a:ext cx="1688356" cy="540274"/>
      </dsp:txXfrm>
    </dsp:sp>
    <dsp:sp modelId="{C700622C-7A4E-44C5-AF36-048C09B81CC9}">
      <dsp:nvSpPr>
        <dsp:cNvPr id="0" name=""/>
        <dsp:cNvSpPr/>
      </dsp:nvSpPr>
      <dsp:spPr>
        <a:xfrm>
          <a:off x="3985705" y="1199457"/>
          <a:ext cx="844178" cy="844178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CBEBBA-A0A7-4D23-8E44-CB5FAD55D169}">
      <dsp:nvSpPr>
        <dsp:cNvPr id="0" name=""/>
        <dsp:cNvSpPr/>
      </dsp:nvSpPr>
      <dsp:spPr>
        <a:xfrm>
          <a:off x="3985705" y="1199457"/>
          <a:ext cx="844178" cy="844178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6C6161-175B-4A33-8F60-E49615AA5719}">
      <dsp:nvSpPr>
        <dsp:cNvPr id="0" name=""/>
        <dsp:cNvSpPr/>
      </dsp:nvSpPr>
      <dsp:spPr>
        <a:xfrm>
          <a:off x="3563616" y="1351409"/>
          <a:ext cx="1688356" cy="54027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300" b="1" kern="1200" dirty="0"/>
            <a:t>General Manager Herr</a:t>
          </a:r>
        </a:p>
      </dsp:txBody>
      <dsp:txXfrm>
        <a:off x="3563616" y="1351409"/>
        <a:ext cx="1688356" cy="540274"/>
      </dsp:txXfrm>
    </dsp:sp>
    <dsp:sp modelId="{C3651138-6549-4FAF-9456-BEE2FEC7859D}">
      <dsp:nvSpPr>
        <dsp:cNvPr id="0" name=""/>
        <dsp:cNvSpPr/>
      </dsp:nvSpPr>
      <dsp:spPr>
        <a:xfrm>
          <a:off x="6028617" y="1199457"/>
          <a:ext cx="844178" cy="844178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4B77D9-D504-4BC6-8B76-65F8EBA031EB}">
      <dsp:nvSpPr>
        <dsp:cNvPr id="0" name=""/>
        <dsp:cNvSpPr/>
      </dsp:nvSpPr>
      <dsp:spPr>
        <a:xfrm>
          <a:off x="6028617" y="1199457"/>
          <a:ext cx="844178" cy="844178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9D8A64-0A07-41F8-A5A2-8729153BB77F}">
      <dsp:nvSpPr>
        <dsp:cNvPr id="0" name=""/>
        <dsp:cNvSpPr/>
      </dsp:nvSpPr>
      <dsp:spPr>
        <a:xfrm>
          <a:off x="5606527" y="1351409"/>
          <a:ext cx="1688356" cy="54027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300" b="1" kern="1200" dirty="0"/>
            <a:t>General Manager Dam</a:t>
          </a:r>
        </a:p>
      </dsp:txBody>
      <dsp:txXfrm>
        <a:off x="5606527" y="1351409"/>
        <a:ext cx="1688356" cy="540274"/>
      </dsp:txXfrm>
    </dsp:sp>
    <dsp:sp modelId="{39C35D97-70AF-4B59-AD65-EDE3DC485221}">
      <dsp:nvSpPr>
        <dsp:cNvPr id="0" name=""/>
        <dsp:cNvSpPr/>
      </dsp:nvSpPr>
      <dsp:spPr>
        <a:xfrm>
          <a:off x="3985705" y="2398190"/>
          <a:ext cx="844178" cy="844178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70F472-8B79-4DF4-961D-9552C9D9485C}">
      <dsp:nvSpPr>
        <dsp:cNvPr id="0" name=""/>
        <dsp:cNvSpPr/>
      </dsp:nvSpPr>
      <dsp:spPr>
        <a:xfrm>
          <a:off x="3985705" y="2398190"/>
          <a:ext cx="844178" cy="844178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95754C-66BF-43C4-9710-4917716C3576}">
      <dsp:nvSpPr>
        <dsp:cNvPr id="0" name=""/>
        <dsp:cNvSpPr/>
      </dsp:nvSpPr>
      <dsp:spPr>
        <a:xfrm>
          <a:off x="3563616" y="2550142"/>
          <a:ext cx="1688356" cy="54027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300" b="1" kern="1200" dirty="0"/>
            <a:t>Ungdomsgruppen</a:t>
          </a:r>
        </a:p>
      </dsp:txBody>
      <dsp:txXfrm>
        <a:off x="3563616" y="2550142"/>
        <a:ext cx="1688356" cy="540274"/>
      </dsp:txXfrm>
    </dsp:sp>
    <dsp:sp modelId="{082823DF-475D-43CC-AB0B-B5AAFB10A28A}">
      <dsp:nvSpPr>
        <dsp:cNvPr id="0" name=""/>
        <dsp:cNvSpPr/>
      </dsp:nvSpPr>
      <dsp:spPr>
        <a:xfrm>
          <a:off x="6028617" y="2398190"/>
          <a:ext cx="844178" cy="844178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DFAB38-1A58-4FE9-A40F-4ED287D17DE4}">
      <dsp:nvSpPr>
        <dsp:cNvPr id="0" name=""/>
        <dsp:cNvSpPr/>
      </dsp:nvSpPr>
      <dsp:spPr>
        <a:xfrm>
          <a:off x="6028617" y="2398190"/>
          <a:ext cx="844178" cy="844178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91ED5F-A10F-4893-945F-9662531C6669}">
      <dsp:nvSpPr>
        <dsp:cNvPr id="0" name=""/>
        <dsp:cNvSpPr/>
      </dsp:nvSpPr>
      <dsp:spPr>
        <a:xfrm>
          <a:off x="5606527" y="2550142"/>
          <a:ext cx="1688356" cy="54027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300" b="1" kern="1200" dirty="0"/>
            <a:t>Ledargruppen</a:t>
          </a:r>
        </a:p>
      </dsp:txBody>
      <dsp:txXfrm>
        <a:off x="5606527" y="2550142"/>
        <a:ext cx="1688356" cy="5402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F458DF-5AE3-4095-B4E2-3FC2A7102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5AA9F56-0E85-4CD0-9617-6E9C19C2A4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3F0E0A-6834-441C-A3B8-EF84268BE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D1E-1E72-4695-B4D0-10DDBBB044DC}" type="datetimeFigureOut">
              <a:rPr lang="sv-SE" smtClean="0"/>
              <a:t>2022-04-19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B625A95-75CE-4DD9-AF23-99A81E101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12A139-C212-46B3-994B-4A70640AA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53A1-3D68-4664-ADD0-216966CF357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0498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94E154-83F5-4C7F-AFA7-E319D99A8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37477CD-9270-454C-9B31-D2823F51A7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8950884-3109-4318-A5DB-5FE378A01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D1E-1E72-4695-B4D0-10DDBBB044DC}" type="datetimeFigureOut">
              <a:rPr lang="sv-SE" smtClean="0"/>
              <a:t>2022-04-19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F8B45F9-A1D6-4554-B921-5F076C37F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B163D67-53E7-4B3D-AC1D-A5FD40E52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53A1-3D68-4664-ADD0-216966CF357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0305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D025983-263D-494E-B3D2-AC8B234D3B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F83434A-40CF-406F-A47B-3487F9595A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F03B99B-731E-4D33-87B9-7D2F66D58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D1E-1E72-4695-B4D0-10DDBBB044DC}" type="datetimeFigureOut">
              <a:rPr lang="sv-SE" smtClean="0"/>
              <a:t>2022-04-19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8906D5-EF25-480A-ABF0-D9A7C11B0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929C27B-7C97-4CAF-9BFB-102662E6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53A1-3D68-4664-ADD0-216966CF357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670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21D9BC-FEC6-4458-BA98-3761E9E72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26BAF1-3CD6-46F8-8B50-4C35A332A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B09084B-60BD-499A-9600-C4A82A39B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D1E-1E72-4695-B4D0-10DDBBB044DC}" type="datetimeFigureOut">
              <a:rPr lang="sv-SE" smtClean="0"/>
              <a:t>2022-04-19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09E5F2D-8FF4-4E08-93D7-A0CB7C3FA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AAAE78-D2C6-4756-82CD-3B21EC368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53A1-3D68-4664-ADD0-216966CF357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04158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B5D28C-1470-4AEE-823E-156745F5F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7976E45-B853-4CB3-AD9C-1FD57684E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1D2D446-4BF5-46A7-979E-2CF9D8078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D1E-1E72-4695-B4D0-10DDBBB044DC}" type="datetimeFigureOut">
              <a:rPr lang="sv-SE" smtClean="0"/>
              <a:t>2022-04-19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CE1C2F5-A68A-439E-A30A-45CB47EB0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11D4714-D8E5-4C5F-A474-94198C07A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53A1-3D68-4664-ADD0-216966CF357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9607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DABA1C-F139-49DC-87F8-6B812DEC3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137416E-7D8C-4282-9FA6-590824CF62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4CABE58-64D1-4F27-874A-1738CBCF6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DB34034-A0C3-439C-9FE8-39F2883AB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D1E-1E72-4695-B4D0-10DDBBB044DC}" type="datetimeFigureOut">
              <a:rPr lang="sv-SE" smtClean="0"/>
              <a:t>2022-04-19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1BE4604-6BA8-4E24-B621-8CD6CD0F2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FAF6896-938E-4BF7-B176-D8F7A413E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53A1-3D68-4664-ADD0-216966CF357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6466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6DA645-CD70-4F5E-8714-0C89B0EC2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0841714-ACD6-4740-A804-6F6FE32F1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BF0451D-FEAB-42AD-ABB5-01201CBC6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14AC3A9-3F3B-4707-9ACD-C16F883C43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101CEB2-E215-4FA3-BC43-F1074B2A18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2DB0AA3-40F8-4F32-9D93-B019687A4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D1E-1E72-4695-B4D0-10DDBBB044DC}" type="datetimeFigureOut">
              <a:rPr lang="sv-SE" smtClean="0"/>
              <a:t>2022-04-19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CA5C792-D010-462A-969C-9E1A84D08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2338B14-D8BE-456A-876E-6A3CD7351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53A1-3D68-4664-ADD0-216966CF357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99871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978ADF-3818-4CBF-9857-556F52F1B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46C14EE-B47E-4E45-9AE5-5947AE495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D1E-1E72-4695-B4D0-10DDBBB044DC}" type="datetimeFigureOut">
              <a:rPr lang="sv-SE" smtClean="0"/>
              <a:t>2022-04-19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8364FF9-3ED4-40B1-85DA-B6E762EEC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C0166AC-6BFB-4175-AE87-87489F564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53A1-3D68-4664-ADD0-216966CF357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7421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FDF7FC1-3B52-460A-8EF2-B6830311E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D1E-1E72-4695-B4D0-10DDBBB044DC}" type="datetimeFigureOut">
              <a:rPr lang="sv-SE" smtClean="0"/>
              <a:t>2022-04-19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F7BBCB0-7088-46B9-9E02-3FFB99CE2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2CBD389-D2B2-440A-91CB-39ED5928A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53A1-3D68-4664-ADD0-216966CF357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1802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4C192B-DA96-44D6-AA96-9970A7493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FF0220-F186-49B1-8173-F1FBFD211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AFC1C38-D07D-42AB-9BF0-001F4EC88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860C5D3-AD32-48DE-8BE3-12C5ABAF1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D1E-1E72-4695-B4D0-10DDBBB044DC}" type="datetimeFigureOut">
              <a:rPr lang="sv-SE" smtClean="0"/>
              <a:t>2022-04-19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ED9C19A-FB15-4379-AD96-CAD74495A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E1F1871-0B87-4FAD-AB12-A967458DD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53A1-3D68-4664-ADD0-216966CF357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990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8FCCB8-1DDA-4D58-8B2A-1FAEC5668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06D9F8-8A1F-41E4-9172-5EC0D98A99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87FD275-8C57-41A7-9126-73F007F39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B532715-2453-4DFC-8CB9-86E08CBEF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D1E-1E72-4695-B4D0-10DDBBB044DC}" type="datetimeFigureOut">
              <a:rPr lang="sv-SE" smtClean="0"/>
              <a:t>2022-04-19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96E442F-908A-4E75-9FAC-2003F0A93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FF7BC7D-84D4-4E48-B38B-EDE0831F6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53A1-3D68-4664-ADD0-216966CF357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8147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F8C3BB8-FBF3-4205-ABA0-64F8122CF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A8ED3A5-86BD-41EB-8D28-BA7D4C06D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BDFB04B-EFD6-414D-ACAB-867B10D45A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71D1E-1E72-4695-B4D0-10DDBBB044DC}" type="datetimeFigureOut">
              <a:rPr lang="sv-SE" smtClean="0"/>
              <a:t>2022-04-19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3CB09CE-449E-4594-8472-8EA868A7F2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058741D-2366-4491-A524-104E200134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B53A1-3D68-4664-ADD0-216966CF357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370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9B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5">
            <a:extLst>
              <a:ext uri="{FF2B5EF4-FFF2-40B4-BE49-F238E27FC236}">
                <a16:creationId xmlns:a16="http://schemas.microsoft.com/office/drawing/2014/main" id="{07322A9E-F1EC-405E-8971-BA906EFFC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6">
            <a:extLst>
              <a:ext uri="{FF2B5EF4-FFF2-40B4-BE49-F238E27FC236}">
                <a16:creationId xmlns:a16="http://schemas.microsoft.com/office/drawing/2014/main" id="{A5704422-1118-4FD1-95AD-29A064EB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7">
            <a:extLst>
              <a:ext uri="{FF2B5EF4-FFF2-40B4-BE49-F238E27FC236}">
                <a16:creationId xmlns:a16="http://schemas.microsoft.com/office/drawing/2014/main" id="{A88B2AAA-B805-498E-A9E6-98B88585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8">
            <a:extLst>
              <a:ext uri="{FF2B5EF4-FFF2-40B4-BE49-F238E27FC236}">
                <a16:creationId xmlns:a16="http://schemas.microsoft.com/office/drawing/2014/main" id="{9B8051E0-19D7-43E1-BFD9-E6DBFEB3A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Freeform 9">
            <a:extLst>
              <a:ext uri="{FF2B5EF4-FFF2-40B4-BE49-F238E27FC236}">
                <a16:creationId xmlns:a16="http://schemas.microsoft.com/office/drawing/2014/main" id="{4EDB2B02-86A2-46F5-A4BE-B7D9B1041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10">
            <a:extLst>
              <a:ext uri="{FF2B5EF4-FFF2-40B4-BE49-F238E27FC236}">
                <a16:creationId xmlns:a16="http://schemas.microsoft.com/office/drawing/2014/main" id="{43954639-FB5D-41F4-9560-6F6DFE778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12">
            <a:extLst>
              <a:ext uri="{FF2B5EF4-FFF2-40B4-BE49-F238E27FC236}">
                <a16:creationId xmlns:a16="http://schemas.microsoft.com/office/drawing/2014/main" id="{E898931C-0323-41FA-A036-20F818B1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Freeform 14">
            <a:extLst>
              <a:ext uri="{FF2B5EF4-FFF2-40B4-BE49-F238E27FC236}">
                <a16:creationId xmlns:a16="http://schemas.microsoft.com/office/drawing/2014/main" id="{89AFE9DD-0792-4B98-B4EB-97ACA17E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Freeform 16">
            <a:extLst>
              <a:ext uri="{FF2B5EF4-FFF2-40B4-BE49-F238E27FC236}">
                <a16:creationId xmlns:a16="http://schemas.microsoft.com/office/drawing/2014/main" id="{3981F5C4-9AE1-404E-AF44-A4E6DB374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11">
            <a:extLst>
              <a:ext uri="{FF2B5EF4-FFF2-40B4-BE49-F238E27FC236}">
                <a16:creationId xmlns:a16="http://schemas.microsoft.com/office/drawing/2014/main" id="{763C1781-8726-4FAC-8C45-FF40376BE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Freeform 21">
            <a:extLst>
              <a:ext uri="{FF2B5EF4-FFF2-40B4-BE49-F238E27FC236}">
                <a16:creationId xmlns:a16="http://schemas.microsoft.com/office/drawing/2014/main" id="{301491B5-56C7-43DC-A3D9-861EECCA0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1E852EC-0C2F-4637-A553-0D287F6B00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42248" y="1481328"/>
            <a:ext cx="2926080" cy="2468880"/>
          </a:xfrm>
        </p:spPr>
        <p:txBody>
          <a:bodyPr>
            <a:normAutofit/>
          </a:bodyPr>
          <a:lstStyle/>
          <a:p>
            <a:pPr algn="l"/>
            <a:r>
              <a:rPr lang="sv-SE" sz="4000" b="1">
                <a:latin typeface="Century Gothic" panose="020B0502020202020204" pitchFamily="34" charset="0"/>
              </a:rPr>
              <a:t>Välkomna!</a:t>
            </a:r>
            <a:endParaRPr lang="sv-SE" sz="4000" b="1" dirty="0">
              <a:latin typeface="Century Gothic" panose="020B0502020202020204" pitchFamily="34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D72EED9-1876-4DE3-B736-1F5867A8DE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42248" y="4078224"/>
            <a:ext cx="2926080" cy="1307592"/>
          </a:xfrm>
        </p:spPr>
        <p:txBody>
          <a:bodyPr>
            <a:normAutofit/>
          </a:bodyPr>
          <a:lstStyle/>
          <a:p>
            <a:pPr algn="l"/>
            <a:endParaRPr lang="sv-SE" sz="2000" dirty="0"/>
          </a:p>
        </p:txBody>
      </p:sp>
      <p:sp>
        <p:nvSpPr>
          <p:cNvPr id="88" name="Freeform 22">
            <a:extLst>
              <a:ext uri="{FF2B5EF4-FFF2-40B4-BE49-F238E27FC236}">
                <a16:creationId xmlns:a16="http://schemas.microsoft.com/office/drawing/2014/main" id="{237E2353-22DF-46E0-A200-FB30F8F39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23">
            <a:extLst>
              <a:ext uri="{FF2B5EF4-FFF2-40B4-BE49-F238E27FC236}">
                <a16:creationId xmlns:a16="http://schemas.microsoft.com/office/drawing/2014/main" id="{DD6138DB-057B-45F7-A5F4-E7BFDA20D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79A54AB1-B64F-4843-BFAB-81CB74E6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32C05968-69D9-4D0B-B59C-5ED0572DABC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06" r="1" b="1"/>
          <a:stretch/>
        </p:blipFill>
        <p:spPr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15464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89D0FCE-3EEA-489F-8552-5C4F67382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sv-SE" sz="2400">
                <a:solidFill>
                  <a:srgbClr val="FFFFFF"/>
                </a:solidFill>
              </a:rPr>
              <a:t>Arrangemangsgruppen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813383F-964F-4A65-87E9-F29B28C03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b="0" i="0" dirty="0">
                <a:effectLst/>
                <a:latin typeface="ProximaNova"/>
              </a:rPr>
              <a:t>• Anordna barn och ungdomsevenemang så som Kick-off camp, avslutningar eller liknande. </a:t>
            </a:r>
            <a:br>
              <a:rPr lang="sv-SE" dirty="0"/>
            </a:br>
            <a:r>
              <a:rPr lang="sv-SE" b="0" i="0" dirty="0">
                <a:effectLst/>
                <a:latin typeface="ProximaNova"/>
              </a:rPr>
              <a:t>• Anordna årsfester och ledarträffar.</a:t>
            </a:r>
            <a:br>
              <a:rPr lang="sv-SE" dirty="0"/>
            </a:br>
            <a:r>
              <a:rPr lang="sv-SE" b="0" i="0" dirty="0">
                <a:effectLst/>
                <a:latin typeface="ProximaNova"/>
              </a:rPr>
              <a:t>• A-lagsmatcher.</a:t>
            </a:r>
            <a:br>
              <a:rPr lang="sv-SE" dirty="0"/>
            </a:br>
            <a:r>
              <a:rPr lang="sv-SE" b="0" i="0" dirty="0">
                <a:effectLst/>
                <a:latin typeface="ProximaNova"/>
              </a:rPr>
              <a:t>• Övriga arrangemang/cuper. Vara drivande att anordna cuper i föreningens regi.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958930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>
            <a:extLst>
              <a:ext uri="{FF2B5EF4-FFF2-40B4-BE49-F238E27FC236}">
                <a16:creationId xmlns:a16="http://schemas.microsoft.com/office/drawing/2014/main" id="{347D6575-0B06-40B2-9D0F-298202F6B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Arc 11">
            <a:extLst>
              <a:ext uri="{FF2B5EF4-FFF2-40B4-BE49-F238E27FC236}">
                <a16:creationId xmlns:a16="http://schemas.microsoft.com/office/drawing/2014/main" id="{E2B33195-5BCA-4BB7-A82D-67395226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604789">
            <a:off x="675639" y="775849"/>
            <a:ext cx="2987899" cy="2987899"/>
          </a:xfrm>
          <a:prstGeom prst="arc">
            <a:avLst>
              <a:gd name="adj1" fmla="val 14455503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CC38180-729A-4C4B-A9DB-69E06EF4B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818" y="1370171"/>
            <a:ext cx="508558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 err="1">
                <a:solidFill>
                  <a:schemeClr val="bg1"/>
                </a:solidFill>
              </a:rPr>
              <a:t>Varumärke</a:t>
            </a:r>
            <a:r>
              <a:rPr lang="en-US" sz="6000" dirty="0">
                <a:solidFill>
                  <a:schemeClr val="bg1"/>
                </a:solidFill>
              </a:rPr>
              <a:t>/</a:t>
            </a:r>
            <a:br>
              <a:rPr lang="en-US" sz="6000" dirty="0">
                <a:solidFill>
                  <a:schemeClr val="bg1"/>
                </a:solidFill>
              </a:rPr>
            </a:br>
            <a:r>
              <a:rPr lang="en-US" sz="6000" dirty="0" err="1">
                <a:solidFill>
                  <a:schemeClr val="bg1"/>
                </a:solidFill>
              </a:rPr>
              <a:t>Logga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20" name="Oval 13">
            <a:extLst>
              <a:ext uri="{FF2B5EF4-FFF2-40B4-BE49-F238E27FC236}">
                <a16:creationId xmlns:a16="http://schemas.microsoft.com/office/drawing/2014/main" id="{CF8AD9F3-9AF6-494F-83A3-2F6775639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49802" y="832686"/>
            <a:ext cx="1104943" cy="107496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745E09F-1E26-43B6-A51A-C388D3FBBD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-2"/>
          <a:stretch/>
        </p:blipFill>
        <p:spPr>
          <a:xfrm>
            <a:off x="6450649" y="1030512"/>
            <a:ext cx="4544134" cy="4544134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21" name="Rectangle 15">
            <a:extLst>
              <a:ext uri="{FF2B5EF4-FFF2-40B4-BE49-F238E27FC236}">
                <a16:creationId xmlns:a16="http://schemas.microsoft.com/office/drawing/2014/main" id="{0DA5DB8B-7E5C-4ABC-8069-A9A8806F3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82154" y="4925384"/>
            <a:ext cx="876704" cy="876704"/>
          </a:xfrm>
          <a:prstGeom prst="rect">
            <a:avLst/>
          </a:prstGeom>
          <a:noFill/>
          <a:ln w="127000">
            <a:solidFill>
              <a:schemeClr val="accent4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4149360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B49B57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latshållare för innehåll 22">
            <a:extLst>
              <a:ext uri="{FF2B5EF4-FFF2-40B4-BE49-F238E27FC236}">
                <a16:creationId xmlns:a16="http://schemas.microsoft.com/office/drawing/2014/main" id="{52ABE3F7-7423-4AC2-A447-10C234402F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0609" y="643466"/>
            <a:ext cx="4470781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0656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9B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248B2ED-E4F4-422F-9298-3255EA7E6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Hemmaställ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9F323307-E04C-4733-A097-7999C984F6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316" y="1554667"/>
            <a:ext cx="6780700" cy="3746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599979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9B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5639C50-8A91-44AC-9DAD-D4EC39FB4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Bortaställ</a:t>
            </a: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074A2195-453B-4C6D-85B4-46806235CB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316" y="1469909"/>
            <a:ext cx="6780700" cy="3915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675301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9B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178DCF-2D51-4BC5-B82A-B09EC007F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>
                <a:latin typeface="Century Gothic" panose="020B0502020202020204" pitchFamily="34" charset="0"/>
              </a:rPr>
              <a:t>Nytt</a:t>
            </a:r>
            <a:r>
              <a:rPr lang="sv-SE" dirty="0"/>
              <a:t> </a:t>
            </a:r>
            <a:r>
              <a:rPr lang="sv-SE" b="1" dirty="0">
                <a:latin typeface="Century Gothic" panose="020B0502020202020204" pitchFamily="34" charset="0"/>
              </a:rPr>
              <a:t>butikssamarbete</a:t>
            </a:r>
            <a:r>
              <a:rPr lang="sv-SE" dirty="0"/>
              <a:t>!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5175339F-E17E-416D-A8AB-13183086B5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053" y="2874081"/>
            <a:ext cx="4111893" cy="2138185"/>
          </a:xfrm>
        </p:spPr>
      </p:pic>
    </p:spTree>
    <p:extLst>
      <p:ext uri="{BB962C8B-B14F-4D97-AF65-F5344CB8AC3E}">
        <p14:creationId xmlns:p14="http://schemas.microsoft.com/office/powerpoint/2010/main" val="671281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08">
            <a:extLst>
              <a:ext uri="{FF2B5EF4-FFF2-40B4-BE49-F238E27FC236}">
                <a16:creationId xmlns:a16="http://schemas.microsoft.com/office/drawing/2014/main" id="{3301E07F-4F79-4B58-8698-EF24DC1EC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1" name="Arc 110">
            <a:extLst>
              <a:ext uri="{FF2B5EF4-FFF2-40B4-BE49-F238E27FC236}">
                <a16:creationId xmlns:a16="http://schemas.microsoft.com/office/drawing/2014/main" id="{E58B2195-5055-402F-A3E7-53FF0E498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5836" y="775849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1C08393-678C-4D18-B93C-18BAF3D822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80738" y="647593"/>
            <a:ext cx="4467792" cy="3060541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Framtidens LN70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E7FF9E4-DC61-4943-B959-1E303D471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80738" y="3800209"/>
            <a:ext cx="4467792" cy="2410198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FF"/>
                </a:solidFill>
              </a:rPr>
              <a:t>Visioner</a:t>
            </a:r>
          </a:p>
          <a:p>
            <a:r>
              <a:rPr lang="sv-SE" dirty="0">
                <a:solidFill>
                  <a:srgbClr val="FFFFFF"/>
                </a:solidFill>
              </a:rPr>
              <a:t>Organisation</a:t>
            </a:r>
          </a:p>
          <a:p>
            <a:r>
              <a:rPr lang="sv-SE" dirty="0">
                <a:solidFill>
                  <a:srgbClr val="FFFFFF"/>
                </a:solidFill>
              </a:rPr>
              <a:t>Varumärke/Logga</a:t>
            </a: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9EE6F773-742A-491A-9A00-A2A150DF5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368" y="366810"/>
            <a:ext cx="6124381" cy="612438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AD2B2CA-AA7E-40BC-A9B9-770F5D488C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"/>
          <a:stretch/>
        </p:blipFill>
        <p:spPr>
          <a:xfrm>
            <a:off x="1378563" y="1374798"/>
            <a:ext cx="4108422" cy="4108404"/>
          </a:xfrm>
          <a:custGeom>
            <a:avLst/>
            <a:gdLst/>
            <a:ahLst/>
            <a:cxnLst/>
            <a:rect l="l" t="t" r="r" b="b"/>
            <a:pathLst>
              <a:path w="4273177" h="4470400">
                <a:moveTo>
                  <a:pt x="75080" y="0"/>
                </a:moveTo>
                <a:lnTo>
                  <a:pt x="4198097" y="0"/>
                </a:lnTo>
                <a:cubicBezTo>
                  <a:pt x="4239563" y="0"/>
                  <a:pt x="4273177" y="33614"/>
                  <a:pt x="4273177" y="75080"/>
                </a:cubicBezTo>
                <a:lnTo>
                  <a:pt x="4273177" y="4395320"/>
                </a:lnTo>
                <a:cubicBezTo>
                  <a:pt x="4273177" y="4436786"/>
                  <a:pt x="4239563" y="4470400"/>
                  <a:pt x="4198097" y="4470400"/>
                </a:cubicBezTo>
                <a:lnTo>
                  <a:pt x="75080" y="4470400"/>
                </a:lnTo>
                <a:cubicBezTo>
                  <a:pt x="33614" y="4470400"/>
                  <a:pt x="0" y="4436786"/>
                  <a:pt x="0" y="4395320"/>
                </a:cubicBezTo>
                <a:lnTo>
                  <a:pt x="0" y="75080"/>
                </a:lnTo>
                <a:cubicBezTo>
                  <a:pt x="0" y="33614"/>
                  <a:pt x="33614" y="0"/>
                  <a:pt x="75080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90962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F7EF2AC-E7B0-439B-AE1D-ADB5ED64D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Visioner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F8283E-A9CA-4D1A-90DD-9DC4A3747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sv-SE" dirty="0"/>
              <a:t>Närområdets största hockeyskola</a:t>
            </a:r>
          </a:p>
          <a:p>
            <a:r>
              <a:rPr lang="sv-SE" dirty="0"/>
              <a:t>Fulla lag</a:t>
            </a:r>
          </a:p>
          <a:p>
            <a:r>
              <a:rPr lang="sv-SE" dirty="0"/>
              <a:t>D ungdom – A junior</a:t>
            </a:r>
          </a:p>
          <a:p>
            <a:r>
              <a:rPr lang="sv-SE" dirty="0"/>
              <a:t>Seniorlag herr, etablerat Div. 2 lag</a:t>
            </a:r>
          </a:p>
          <a:p>
            <a:r>
              <a:rPr lang="sv-SE" dirty="0"/>
              <a:t>Seniorlag dam, etablerat Div. 2 lag</a:t>
            </a:r>
          </a:p>
          <a:p>
            <a:r>
              <a:rPr lang="sv-SE" dirty="0"/>
              <a:t>Oldtimers </a:t>
            </a:r>
          </a:p>
          <a:p>
            <a:r>
              <a:rPr lang="sv-SE" dirty="0"/>
              <a:t>Kälkriddarna</a:t>
            </a:r>
          </a:p>
        </p:txBody>
      </p:sp>
    </p:spTree>
    <p:extLst>
      <p:ext uri="{BB962C8B-B14F-4D97-AF65-F5344CB8AC3E}">
        <p14:creationId xmlns:p14="http://schemas.microsoft.com/office/powerpoint/2010/main" val="1220404052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CCA19A-B9A2-420A-B432-9ED4E48AB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Organisation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FA42DE40-5DFE-463D-ABD7-941A1AEEA4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9270050"/>
              </p:ext>
            </p:extLst>
          </p:nvPr>
        </p:nvGraphicFramePr>
        <p:xfrm>
          <a:off x="838200" y="1208087"/>
          <a:ext cx="10858501" cy="4441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8720322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F5A5D32-B918-4AD4-960F-781D6BC77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General Manager Herr/Dam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639C28-BF63-4929-AC1A-209C7DFB1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sv-SE" sz="1800" b="0" i="0" dirty="0">
                <a:effectLst/>
                <a:latin typeface="ProximaNova"/>
              </a:rPr>
              <a:t>Ansvarar för seniorhockeyn inom ramen för det ekonomiska beslut som tagits av styrelsen i form av budget.</a:t>
            </a:r>
          </a:p>
          <a:p>
            <a:r>
              <a:rPr lang="sv-SE" sz="1800" b="0" i="0" dirty="0">
                <a:effectLst/>
                <a:latin typeface="ProximaNova"/>
              </a:rPr>
              <a:t>Säkerställa att styrelsens beslutade mål och strategier för seniorverksamheten omsätts i konkret handling. Detta inkluderar även uppföljning och utvärdering av seniorverksamheten.</a:t>
            </a:r>
          </a:p>
          <a:p>
            <a:r>
              <a:rPr lang="sv-SE" sz="1800" b="0" i="0" dirty="0">
                <a:effectLst/>
                <a:latin typeface="ProximaNova"/>
              </a:rPr>
              <a:t>Kontinuerlig uppföljning och stöd till ledarna för seniorlagen.</a:t>
            </a:r>
          </a:p>
          <a:p>
            <a:r>
              <a:rPr lang="sv-SE" sz="1800" b="0" i="0" dirty="0">
                <a:effectLst/>
                <a:latin typeface="ProximaNova"/>
              </a:rPr>
              <a:t>Regelbundna möten med ledarna för de aktuella trupperna.</a:t>
            </a:r>
          </a:p>
          <a:p>
            <a:r>
              <a:rPr lang="sv-SE" sz="1800" b="0" i="0" dirty="0">
                <a:effectLst/>
                <a:latin typeface="ProximaNova"/>
              </a:rPr>
              <a:t>Analysera och inventera spelar- och ledarbehovet.</a:t>
            </a:r>
          </a:p>
          <a:p>
            <a:r>
              <a:rPr lang="sv-SE" sz="1800" b="0" i="0" dirty="0">
                <a:effectLst/>
                <a:latin typeface="ProximaNova"/>
              </a:rPr>
              <a:t>Rekrytering av ledare och tränare samt spelare enligt givna budgetramar från styrelsen.</a:t>
            </a:r>
          </a:p>
          <a:p>
            <a:r>
              <a:rPr lang="sv-SE" sz="1800" b="0" i="0" dirty="0">
                <a:effectLst/>
                <a:latin typeface="ProximaNova"/>
              </a:rPr>
              <a:t>Sätta upp mål och prioriteringar för resp. lag.</a:t>
            </a:r>
          </a:p>
          <a:p>
            <a:r>
              <a:rPr lang="sv-SE" sz="1800" b="0" i="0" dirty="0">
                <a:effectLst/>
                <a:latin typeface="ProximaNova"/>
              </a:rPr>
              <a:t>Framtagande av budgetförslag för herr resp. dam inför kommande säsong</a:t>
            </a:r>
          </a:p>
          <a:p>
            <a:pPr marL="0" indent="0">
              <a:buNone/>
            </a:pPr>
            <a:br>
              <a:rPr lang="sv-SE" sz="1800" dirty="0"/>
            </a:br>
            <a:r>
              <a:rPr lang="sv-SE" sz="1800" dirty="0"/>
              <a:t>General Manager tillsätts av styrelsen.</a:t>
            </a:r>
          </a:p>
        </p:txBody>
      </p:sp>
    </p:spTree>
    <p:extLst>
      <p:ext uri="{BB962C8B-B14F-4D97-AF65-F5344CB8AC3E}">
        <p14:creationId xmlns:p14="http://schemas.microsoft.com/office/powerpoint/2010/main" val="3687614566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C771B6-03E6-4ECD-BD76-54CCD1DB9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sv-SE" sz="3100">
                <a:solidFill>
                  <a:srgbClr val="FFFFFF"/>
                </a:solidFill>
              </a:rPr>
              <a:t>Ungdomsgruppen</a:t>
            </a:r>
            <a:br>
              <a:rPr lang="sv-SE" sz="3100">
                <a:solidFill>
                  <a:srgbClr val="FFFFFF"/>
                </a:solidFill>
              </a:rPr>
            </a:br>
            <a:br>
              <a:rPr lang="sv-SE" sz="3100">
                <a:solidFill>
                  <a:srgbClr val="FFFFFF"/>
                </a:solidFill>
              </a:rPr>
            </a:br>
            <a:br>
              <a:rPr lang="sv-SE" sz="3100">
                <a:solidFill>
                  <a:srgbClr val="FFFFFF"/>
                </a:solidFill>
              </a:rPr>
            </a:br>
            <a:endParaRPr lang="sv-SE" sz="31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2FE909C-5153-4DA7-A8C3-56E69EFFB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55000" lnSpcReduction="20000"/>
          </a:bodyPr>
          <a:lstStyle/>
          <a:p>
            <a:r>
              <a:rPr lang="sv-SE" sz="2900" i="0" dirty="0">
                <a:effectLst/>
                <a:latin typeface="ProximaNova"/>
              </a:rPr>
              <a:t>Ungdomsgruppen svarar för ungdomshockeyn inom ramen för det ekonomiska beslut som tagits av styrelsen i form av budget.</a:t>
            </a:r>
          </a:p>
          <a:p>
            <a:r>
              <a:rPr lang="sv-SE" sz="2900" i="0" dirty="0">
                <a:effectLst/>
                <a:latin typeface="ProximaNova"/>
              </a:rPr>
              <a:t>Säkerställa att styrelsens beslutade mål och strategier för barn- och ungdomsverksamheten omsätts i konkret handling. Detta inkluderar även uppföljning och utvärdering av barn- och ungdomsverksamheten.</a:t>
            </a:r>
          </a:p>
          <a:p>
            <a:r>
              <a:rPr lang="sv-SE" sz="2900" i="0" dirty="0">
                <a:effectLst/>
                <a:latin typeface="ProximaNova"/>
              </a:rPr>
              <a:t>Bidra till att LN70s alla barn och ungdomar upplever att de har möjlighet att påverka sin förening.</a:t>
            </a:r>
          </a:p>
          <a:p>
            <a:r>
              <a:rPr lang="sv-SE" sz="2900" i="0" dirty="0">
                <a:effectLst/>
                <a:latin typeface="ProximaNova"/>
              </a:rPr>
              <a:t>Ungdomsgruppen ansvarar för att nya lag startas upp varje år.</a:t>
            </a:r>
          </a:p>
          <a:p>
            <a:r>
              <a:rPr lang="sv-SE" sz="2900" i="0" dirty="0">
                <a:effectLst/>
                <a:latin typeface="ProximaNova"/>
              </a:rPr>
              <a:t>Säkerställa att barnkonventionen efterlevs i alla led inom föreningen.</a:t>
            </a:r>
          </a:p>
          <a:p>
            <a:r>
              <a:rPr lang="sv-SE" sz="2900" i="0" dirty="0">
                <a:effectLst/>
                <a:latin typeface="ProximaNova"/>
              </a:rPr>
              <a:t>Kartlägga LN70s upptagningsområden i syfte att kunna presentera förslag på hur ännu fler barn och ungdomar kan inkluderas i verksamhet</a:t>
            </a:r>
            <a:r>
              <a:rPr lang="sv-SE" sz="2900" dirty="0">
                <a:latin typeface="ProximaNova"/>
              </a:rPr>
              <a:t>en.</a:t>
            </a:r>
          </a:p>
          <a:p>
            <a:r>
              <a:rPr lang="sv-SE" sz="2900" i="0" dirty="0">
                <a:effectLst/>
                <a:latin typeface="ProximaNova"/>
              </a:rPr>
              <a:t>Rådgivande roll – gentemot ledare och tränare (ex. nivåanpassning).</a:t>
            </a:r>
          </a:p>
          <a:p>
            <a:r>
              <a:rPr lang="sv-SE" sz="2900" i="0" dirty="0">
                <a:effectLst/>
                <a:latin typeface="ProximaNova"/>
              </a:rPr>
              <a:t>Rådgivande roll – avseende etik, moral och värdegrund inom föreningen.</a:t>
            </a:r>
          </a:p>
          <a:p>
            <a:r>
              <a:rPr lang="sv-SE" sz="2900" i="0" dirty="0">
                <a:effectLst/>
                <a:latin typeface="ProximaNova"/>
              </a:rPr>
              <a:t>Följa upp och säkerställa att LN70s alla ledare och tränare samt spelare och föräldrar efterlever föreningens värderingar.</a:t>
            </a:r>
          </a:p>
          <a:p>
            <a:r>
              <a:rPr lang="sv-SE" sz="2900" i="0" dirty="0">
                <a:effectLst/>
                <a:latin typeface="ProximaNova"/>
              </a:rPr>
              <a:t>Revidera och uppdatera </a:t>
            </a:r>
            <a:r>
              <a:rPr lang="sv-SE" sz="2900" dirty="0">
                <a:latin typeface="ProximaNova"/>
              </a:rPr>
              <a:t>Policy för utbildningsverksamheten samt uppförande. (fastställs av styrelsen)</a:t>
            </a:r>
          </a:p>
          <a:p>
            <a:r>
              <a:rPr lang="sv-SE" sz="2900" dirty="0">
                <a:latin typeface="ProximaNova"/>
              </a:rPr>
              <a:t>Ansvara för registerkontroll.</a:t>
            </a:r>
          </a:p>
          <a:p>
            <a:r>
              <a:rPr lang="sv-SE" sz="2900" i="0" dirty="0">
                <a:effectLst/>
                <a:latin typeface="ProximaNova"/>
              </a:rPr>
              <a:t>Utreda disciplinärenden och missförhållanden.</a:t>
            </a:r>
          </a:p>
          <a:p>
            <a:pPr marL="0" indent="0">
              <a:buNone/>
            </a:pPr>
            <a:br>
              <a:rPr lang="sv-SE" sz="1600" dirty="0"/>
            </a:b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2542689740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222A771-1CAF-4A37-A861-67D14AA2E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sv-SE" sz="3400">
                <a:solidFill>
                  <a:srgbClr val="FFFFFF"/>
                </a:solidFill>
              </a:rPr>
              <a:t>Supportgruppen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2D06B8D-9D60-4147-8A4E-552860566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buNone/>
            </a:pPr>
            <a:endParaRPr lang="sv-SE" sz="900" b="1" i="0" dirty="0">
              <a:effectLst/>
              <a:latin typeface="ProximaNova"/>
            </a:endParaRPr>
          </a:p>
          <a:p>
            <a:r>
              <a:rPr lang="sv-SE" sz="1700" b="0" i="0" dirty="0">
                <a:effectLst/>
                <a:latin typeface="ProximaNova"/>
              </a:rPr>
              <a:t>Cafeteria </a:t>
            </a:r>
          </a:p>
          <a:p>
            <a:r>
              <a:rPr lang="sv-SE" sz="1700" b="0" i="0" dirty="0">
                <a:effectLst/>
                <a:latin typeface="ProximaNova"/>
              </a:rPr>
              <a:t>Lotteri</a:t>
            </a:r>
          </a:p>
          <a:p>
            <a:r>
              <a:rPr lang="sv-SE" sz="1700" b="0" i="0" dirty="0">
                <a:effectLst/>
                <a:latin typeface="ProximaNova"/>
              </a:rPr>
              <a:t>Hemsida och sociala medier</a:t>
            </a:r>
          </a:p>
          <a:p>
            <a:r>
              <a:rPr lang="sv-SE" sz="1700" b="0" i="0" dirty="0">
                <a:effectLst/>
                <a:latin typeface="ProximaNova"/>
              </a:rPr>
              <a:t>Medlemsregister</a:t>
            </a:r>
          </a:p>
          <a:p>
            <a:r>
              <a:rPr lang="sv-SE" sz="1700" b="0" i="0" dirty="0">
                <a:effectLst/>
                <a:latin typeface="ProximaNova"/>
              </a:rPr>
              <a:t>Nyckelansvariga</a:t>
            </a:r>
          </a:p>
          <a:p>
            <a:r>
              <a:rPr lang="sv-SE" sz="1700" b="0" i="0" dirty="0">
                <a:effectLst/>
                <a:latin typeface="ProximaNova"/>
              </a:rPr>
              <a:t>Domaransvariga</a:t>
            </a:r>
          </a:p>
          <a:p>
            <a:r>
              <a:rPr lang="sv-SE" sz="1700" b="0" i="0" dirty="0">
                <a:effectLst/>
                <a:latin typeface="ProximaNova"/>
              </a:rPr>
              <a:t>Materialansvariga</a:t>
            </a:r>
          </a:p>
          <a:p>
            <a:r>
              <a:rPr lang="sv-SE" sz="1700" b="0" i="0" dirty="0">
                <a:effectLst/>
                <a:latin typeface="ProximaNova"/>
              </a:rPr>
              <a:t>Utbildningsansvariga</a:t>
            </a:r>
          </a:p>
          <a:p>
            <a:pPr marL="0" indent="0">
              <a:buNone/>
            </a:pPr>
            <a:br>
              <a:rPr lang="sv-SE" sz="1700" dirty="0"/>
            </a:br>
            <a:br>
              <a:rPr lang="sv-SE" sz="1700" dirty="0"/>
            </a:br>
            <a:br>
              <a:rPr lang="sv-SE" sz="1700" dirty="0"/>
            </a:br>
            <a:r>
              <a:rPr lang="sv-SE" sz="1700" b="0" i="0" dirty="0">
                <a:effectLst/>
                <a:latin typeface="ProximaNova"/>
              </a:rPr>
              <a:t>• Svara för sortimentet och inköp samt ekonomin för </a:t>
            </a:r>
            <a:r>
              <a:rPr lang="sv-SE" sz="1700" dirty="0">
                <a:latin typeface="ProximaNova"/>
              </a:rPr>
              <a:t>café</a:t>
            </a:r>
            <a:r>
              <a:rPr lang="sv-SE" sz="1700" b="0" i="0" dirty="0">
                <a:effectLst/>
                <a:latin typeface="ProximaNova"/>
              </a:rPr>
              <a:t>verksamheten.</a:t>
            </a:r>
            <a:br>
              <a:rPr lang="sv-SE" sz="1700" dirty="0"/>
            </a:br>
            <a:r>
              <a:rPr lang="sv-SE" sz="1700" b="0" i="0" dirty="0">
                <a:effectLst/>
                <a:latin typeface="ProximaNova"/>
              </a:rPr>
              <a:t>• Se till att cafélokalen håller en standard som ser respektabel ut.</a:t>
            </a:r>
            <a:br>
              <a:rPr lang="sv-SE" sz="1700" dirty="0"/>
            </a:br>
            <a:r>
              <a:rPr lang="sv-SE" sz="1700" b="0" i="0" dirty="0">
                <a:effectLst/>
                <a:latin typeface="ProximaNova"/>
              </a:rPr>
              <a:t>• Samordna ev. lotteriförsäljning i alla lagen samt på våra anläggningar.</a:t>
            </a:r>
            <a:br>
              <a:rPr lang="sv-SE" sz="1700" dirty="0"/>
            </a:br>
            <a:r>
              <a:rPr lang="sv-SE" sz="1700" b="0" i="0" dirty="0">
                <a:effectLst/>
                <a:latin typeface="ProximaNova"/>
              </a:rPr>
              <a:t>• Ansvara för att tillräckligt material av god kvalitét finns på föreningens anläggningar.</a:t>
            </a:r>
            <a:br>
              <a:rPr lang="sv-SE" sz="1700" dirty="0"/>
            </a:br>
            <a:r>
              <a:rPr lang="sv-SE" sz="1700" b="0" i="0" dirty="0">
                <a:effectLst/>
                <a:latin typeface="ProximaNova"/>
              </a:rPr>
              <a:t>• Svarar för att alla lag har matchkläder att tillgå.</a:t>
            </a:r>
            <a:br>
              <a:rPr lang="sv-SE" sz="1700" dirty="0"/>
            </a:br>
            <a:r>
              <a:rPr lang="sv-SE" sz="1700" b="0" i="0" dirty="0">
                <a:effectLst/>
                <a:latin typeface="ProximaNova"/>
              </a:rPr>
              <a:t>• Ansvara för redovisning av lokalt aktivitetsstöd.</a:t>
            </a:r>
            <a:br>
              <a:rPr lang="sv-SE" sz="1700" dirty="0"/>
            </a:br>
            <a:r>
              <a:rPr lang="sv-SE" sz="1700" b="0" i="0" dirty="0">
                <a:effectLst/>
                <a:latin typeface="ProximaNova"/>
              </a:rPr>
              <a:t>• Se till att hemsidan utvecklas och uppdateras varje vecka med nödvändig information.                                                                                                                                                                                                          • Se till att medlemsregister underhålls årligen.</a:t>
            </a:r>
            <a:br>
              <a:rPr lang="sv-SE" sz="1700" dirty="0"/>
            </a:br>
            <a:r>
              <a:rPr lang="sv-SE" sz="1700" b="0" i="0" dirty="0">
                <a:effectLst/>
                <a:latin typeface="ProximaNova"/>
              </a:rPr>
              <a:t>• Vara drivande i arbetet med sociala medier och se till att LN70 syns i dessa.</a:t>
            </a:r>
            <a:br>
              <a:rPr lang="sv-SE" sz="1700" dirty="0"/>
            </a:br>
            <a:r>
              <a:rPr lang="sv-SE" sz="1700" b="0" i="0" dirty="0">
                <a:effectLst/>
                <a:latin typeface="ProximaNova"/>
              </a:rPr>
              <a:t>• Svara för att nycklar kvitteras ut till behöriga personer samt samlar in nycklar från personer som inte längre är i behov av nycklar.</a:t>
            </a:r>
            <a:br>
              <a:rPr lang="sv-SE" sz="1700" dirty="0"/>
            </a:br>
            <a:r>
              <a:rPr lang="sv-SE" sz="1700" b="0" i="0" dirty="0">
                <a:effectLst/>
                <a:latin typeface="ProximaNova"/>
              </a:rPr>
              <a:t>• Organisera domarschema för barn och ungdomsmatcher.</a:t>
            </a:r>
            <a:br>
              <a:rPr lang="sv-SE" sz="1700" dirty="0"/>
            </a:br>
            <a:r>
              <a:rPr lang="sv-SE" sz="1700" b="0" i="0" dirty="0">
                <a:effectLst/>
                <a:latin typeface="ProximaNova"/>
              </a:rPr>
              <a:t>• Se till att ungdomsdomare blir utbildade årligen.</a:t>
            </a:r>
            <a:br>
              <a:rPr lang="sv-SE" sz="1700" dirty="0"/>
            </a:br>
            <a:r>
              <a:rPr lang="sv-SE" sz="1700" b="0" i="0" dirty="0">
                <a:effectLst/>
                <a:latin typeface="ProximaNova"/>
              </a:rPr>
              <a:t>• Se till att göra samt skicka ut scheman för ansvarsveckor.</a:t>
            </a:r>
            <a:br>
              <a:rPr lang="sv-SE" sz="1700" dirty="0"/>
            </a:br>
            <a:endParaRPr lang="sv-SE" sz="1700" dirty="0"/>
          </a:p>
        </p:txBody>
      </p:sp>
    </p:spTree>
    <p:extLst>
      <p:ext uri="{BB962C8B-B14F-4D97-AF65-F5344CB8AC3E}">
        <p14:creationId xmlns:p14="http://schemas.microsoft.com/office/powerpoint/2010/main" val="3549232384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EB465B5-D23D-44D4-8D73-CAC8AC7CC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sv-SE" sz="2800">
                <a:solidFill>
                  <a:srgbClr val="FFFFFF"/>
                </a:solidFill>
              </a:rPr>
              <a:t>Anläggningsgruppen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DE5C1F3-CDC7-42F9-A82B-8A0ADBFA6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br>
              <a:rPr lang="sv-SE" sz="2600" dirty="0"/>
            </a:br>
            <a:r>
              <a:rPr lang="sv-SE" sz="2600" b="0" i="0" dirty="0">
                <a:effectLst/>
                <a:latin typeface="ProximaNova"/>
              </a:rPr>
              <a:t>• Samordna, leda och driva detta inom klubben.</a:t>
            </a:r>
            <a:br>
              <a:rPr lang="sv-SE" sz="2600" dirty="0"/>
            </a:br>
            <a:r>
              <a:rPr lang="sv-SE" sz="2600" b="0" i="0" dirty="0">
                <a:effectLst/>
                <a:latin typeface="ProximaNova"/>
              </a:rPr>
              <a:t>• Svara för att det hålls ordning och reda på anläggningen..</a:t>
            </a:r>
            <a:br>
              <a:rPr lang="sv-SE" sz="2600" dirty="0"/>
            </a:br>
            <a:r>
              <a:rPr lang="sv-SE" sz="2600" b="0" i="0" dirty="0">
                <a:effectLst/>
                <a:latin typeface="ProximaNova"/>
              </a:rPr>
              <a:t>• Se till att nödvändig utrustning finns för att ge lagen bästa möjliga förutsättningar.</a:t>
            </a:r>
            <a:br>
              <a:rPr lang="sv-SE" sz="2600" dirty="0"/>
            </a:br>
            <a:r>
              <a:rPr lang="sv-SE" sz="2600" b="0" i="0" dirty="0">
                <a:effectLst/>
                <a:latin typeface="ProximaNova"/>
              </a:rPr>
              <a:t>• Svara för att anläggningen inventeras och besiktigas årligen och ge kostnadsförslag på åtgärder till styrelsen.</a:t>
            </a:r>
            <a:br>
              <a:rPr lang="sv-SE" sz="2600" dirty="0"/>
            </a:br>
            <a:r>
              <a:rPr lang="sv-SE" sz="2600" b="0" i="0" dirty="0">
                <a:effectLst/>
                <a:latin typeface="ProximaNova"/>
              </a:rPr>
              <a:t>• Komma med förbättringsförslag och idéer som kan utveckla anläggningen.</a:t>
            </a:r>
            <a:br>
              <a:rPr lang="sv-SE" sz="2600" dirty="0"/>
            </a:br>
            <a:endParaRPr lang="sv-SE" sz="2600" dirty="0"/>
          </a:p>
        </p:txBody>
      </p:sp>
    </p:spTree>
    <p:extLst>
      <p:ext uri="{BB962C8B-B14F-4D97-AF65-F5344CB8AC3E}">
        <p14:creationId xmlns:p14="http://schemas.microsoft.com/office/powerpoint/2010/main" val="3321103434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1EE73FC-D267-46A7-96DF-A74A3BE41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sv-SE" sz="3100">
                <a:solidFill>
                  <a:srgbClr val="FFFFFF"/>
                </a:solidFill>
              </a:rPr>
              <a:t>Marknadsgruppen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F0E617-F7A5-4218-9D93-9265F10F3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b="0" i="0" dirty="0">
                <a:effectLst/>
                <a:latin typeface="ProximaNova"/>
              </a:rPr>
              <a:t>• Samordna, leda och driva föreningens marknadsarbete.</a:t>
            </a:r>
            <a:br>
              <a:rPr lang="sv-SE" dirty="0"/>
            </a:br>
            <a:r>
              <a:rPr lang="sv-SE" b="0" i="0" dirty="0">
                <a:effectLst/>
                <a:latin typeface="ProximaNova"/>
              </a:rPr>
              <a:t>• Se till att våra sponsorer och partners får ut något av att stödja föreningen.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19979293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1258</TotalTime>
  <Words>681</Words>
  <Application>Microsoft Office PowerPoint</Application>
  <PresentationFormat>Bredbild</PresentationFormat>
  <Paragraphs>68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ProximaNova</vt:lpstr>
      <vt:lpstr>Rockwell</vt:lpstr>
      <vt:lpstr>Office-tema</vt:lpstr>
      <vt:lpstr>Välkomna!</vt:lpstr>
      <vt:lpstr>Framtidens LN70</vt:lpstr>
      <vt:lpstr>Visioner</vt:lpstr>
      <vt:lpstr>Organisation</vt:lpstr>
      <vt:lpstr>General Manager Herr/Dam</vt:lpstr>
      <vt:lpstr>Ungdomsgruppen   </vt:lpstr>
      <vt:lpstr>Supportgruppen</vt:lpstr>
      <vt:lpstr>Anläggningsgruppen</vt:lpstr>
      <vt:lpstr>Marknadsgruppen</vt:lpstr>
      <vt:lpstr>Arrangemangsgruppen</vt:lpstr>
      <vt:lpstr>Varumärke/ Logga</vt:lpstr>
      <vt:lpstr>PowerPoint-presentation</vt:lpstr>
      <vt:lpstr>Hemmaställ</vt:lpstr>
      <vt:lpstr>Bortaställ</vt:lpstr>
      <vt:lpstr>Nytt butikssamarbete!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Framtidens LN70</dc:title>
  <dc:creator>Mikael Bergqvist</dc:creator>
  <cp:lastModifiedBy>Mikael Bergqvist</cp:lastModifiedBy>
  <cp:revision>6</cp:revision>
  <dcterms:created xsi:type="dcterms:W3CDTF">2022-01-31T09:04:26Z</dcterms:created>
  <dcterms:modified xsi:type="dcterms:W3CDTF">2022-04-19T13:32:34Z</dcterms:modified>
</cp:coreProperties>
</file>