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70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7308AE-762B-4585-9629-F24204EDA205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704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627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154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123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5603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9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447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5767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848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827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582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745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961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392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444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266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08AE-762B-4585-9629-F24204EDA205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42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7308AE-762B-4585-9629-F24204EDA205}" type="datetimeFigureOut">
              <a:rPr lang="sv-SE" smtClean="0"/>
              <a:t>2020-03-24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2CA68B-B736-4BA6-B5B7-37301D86AF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115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venskfotboll.se/serier-cuper/min-fotboll/gront-kor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18344A-F1A8-4825-B011-E7AA2C1C32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FÖRÄLDRAMÖTE </a:t>
            </a:r>
            <a:br>
              <a:rPr lang="sv-SE" dirty="0"/>
            </a:br>
            <a:r>
              <a:rPr lang="sv-SE" dirty="0"/>
              <a:t>POJKAR födda 2011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F500000-B322-4B24-B930-159EBBA05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Våren 2020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F6392D30-9398-480D-9877-D17A2BE3FBEE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15" y="3960857"/>
            <a:ext cx="2904540" cy="1936360"/>
          </a:xfrm>
        </p:spPr>
      </p:pic>
    </p:spTree>
    <p:extLst>
      <p:ext uri="{BB962C8B-B14F-4D97-AF65-F5344CB8AC3E}">
        <p14:creationId xmlns:p14="http://schemas.microsoft.com/office/powerpoint/2010/main" val="1755272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2EB1B5-AD69-47C7-AD68-88AD1CFE5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försäljning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D7C111-D87E-4324-8285-1ED25D7E8D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bingolotto till uppesittarkvällen</a:t>
            </a:r>
          </a:p>
          <a:p>
            <a: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Kommande försäljningsaktivitet ?</a:t>
            </a:r>
          </a:p>
          <a:p>
            <a:pPr marL="0" indent="0">
              <a:buNone/>
            </a:pPr>
            <a:endParaRPr lang="sv-SE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Ansvariga för försäljningen är </a:t>
            </a:r>
            <a:r>
              <a:rPr lang="sv-SE" sz="28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jonas</a:t>
            </a:r>
            <a: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 och </a:t>
            </a:r>
            <a:r>
              <a:rPr lang="sv-SE" sz="28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Robi</a:t>
            </a:r>
            <a:endParaRPr lang="sv-SE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2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5D221D-7864-4D1F-854B-D491F72BD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kläder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C7239A-E489-4E3E-9D34-032117CF74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Nya overaller är beställda</a:t>
            </a:r>
          </a:p>
          <a:p>
            <a:r>
              <a:rPr lang="sv-SE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Subvention från sponsring för kläder</a:t>
            </a:r>
            <a:br>
              <a:rPr lang="sv-SE" sz="24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sv-SE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44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4B5914-6BDF-4CA2-BC7F-F6F360BF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Städ klubbstugan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9DD70C-6A87-468B-BADC-8E0FDDCA6CC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Vårt lag p2011 är ansvariga för städning av klubbstugan under dessa veckor:</a:t>
            </a:r>
            <a:br>
              <a:rPr lang="sv-SE" sz="24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br>
              <a:rPr lang="sv-SE" sz="24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sv-SE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vårsäsong v. 22 samt höstsäsong v. 33 och v. 40</a:t>
            </a:r>
            <a:br>
              <a:rPr lang="sv-SE" sz="24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sv-SE" sz="24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Städa samtliga toaletter, tömma papperskorgar, fylla på papper. Dammsugning och våttorkning av alla golv (ej omklädningsrum)</a:t>
            </a:r>
          </a:p>
          <a:p>
            <a:pPr marL="0" indent="0">
              <a:buNone/>
            </a:pP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Avtorkning av alla bord.</a:t>
            </a:r>
          </a:p>
          <a:p>
            <a:pPr marL="0" indent="0">
              <a:buNone/>
            </a:pP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Avtorkning av alla ytor i köket, tömma diskmaskin, tömma sopor</a:t>
            </a:r>
          </a:p>
        </p:txBody>
      </p:sp>
    </p:spTree>
    <p:extLst>
      <p:ext uri="{BB962C8B-B14F-4D97-AF65-F5344CB8AC3E}">
        <p14:creationId xmlns:p14="http://schemas.microsoft.com/office/powerpoint/2010/main" val="277847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48C9A7-96C1-4546-9857-19608CBA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vårstädning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62FDDE-AA78-463A-ADBD-DCE5F55437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476013"/>
          </a:xfrm>
        </p:spPr>
        <p:txBody>
          <a:bodyPr>
            <a:noAutofit/>
          </a:bodyPr>
          <a:lstStyle/>
          <a:p>
            <a:r>
              <a:rPr lang="sv-SE" sz="2400" u="sng" dirty="0"/>
              <a:t>Kiosken </a:t>
            </a:r>
            <a:r>
              <a:rPr lang="sv-SE" sz="2400" dirty="0"/>
              <a:t>– städa och skura golv, damma, torka rent, putsa fönster, rensa bort skräp</a:t>
            </a:r>
          </a:p>
          <a:p>
            <a:r>
              <a:rPr lang="sv-SE" sz="2400" u="sng" dirty="0"/>
              <a:t>Bollförråd </a:t>
            </a:r>
            <a:r>
              <a:rPr lang="sv-SE" sz="2400" u="sng" dirty="0" err="1"/>
              <a:t>barracken</a:t>
            </a:r>
            <a:r>
              <a:rPr lang="sv-SE" sz="2400" u="sng" dirty="0"/>
              <a:t> </a:t>
            </a:r>
            <a:r>
              <a:rPr lang="sv-SE" sz="2400" dirty="0"/>
              <a:t>– skura golv och torka av alla ytor, kasta trasigt material, tvätta västar.</a:t>
            </a:r>
          </a:p>
          <a:p>
            <a:r>
              <a:rPr lang="sv-SE" sz="2400" u="sng" dirty="0"/>
              <a:t>Domarrum och toaletter </a:t>
            </a:r>
            <a:r>
              <a:rPr lang="sv-SE" sz="2400" dirty="0"/>
              <a:t>– putsa fönster, torka alla ytor och skura golv.</a:t>
            </a:r>
          </a:p>
          <a:p>
            <a:r>
              <a:rPr lang="sv-SE" sz="2400" dirty="0"/>
              <a:t>Info om aktuellt datum för vårstädning kommer senare. Ska vara klart innan folkpool cup</a:t>
            </a:r>
          </a:p>
        </p:txBody>
      </p:sp>
    </p:spTree>
    <p:extLst>
      <p:ext uri="{BB962C8B-B14F-4D97-AF65-F5344CB8AC3E}">
        <p14:creationId xmlns:p14="http://schemas.microsoft.com/office/powerpoint/2010/main" val="3568753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A4107F-913C-41BC-B435-CF29D674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Lagorganisationen p9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35247D-D52E-477E-B12C-7C95E2913F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1A0A5E6-B32A-41A9-93EB-03B269D1EF93}"/>
              </a:ext>
            </a:extLst>
          </p:cNvPr>
          <p:cNvSpPr/>
          <p:nvPr/>
        </p:nvSpPr>
        <p:spPr>
          <a:xfrm>
            <a:off x="685801" y="2063396"/>
            <a:ext cx="1779104" cy="3311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39D08DF-C844-43F8-A29D-7D83BF923465}"/>
              </a:ext>
            </a:extLst>
          </p:cNvPr>
          <p:cNvSpPr txBox="1"/>
          <p:nvPr/>
        </p:nvSpPr>
        <p:spPr>
          <a:xfrm>
            <a:off x="813352" y="2092139"/>
            <a:ext cx="2014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Segoe UI Black" panose="020B0A02040204020203" pitchFamily="34" charset="0"/>
                <a:ea typeface="Segoe UI Black" panose="020B0A02040204020203" pitchFamily="34" charset="0"/>
              </a:rPr>
              <a:t>Ekonomi</a:t>
            </a:r>
          </a:p>
          <a:p>
            <a:endParaRPr lang="sv-SE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Madeleine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D1EB452-B05A-4A52-9F32-9D61CCAA70A5}"/>
              </a:ext>
            </a:extLst>
          </p:cNvPr>
          <p:cNvSpPr/>
          <p:nvPr/>
        </p:nvSpPr>
        <p:spPr>
          <a:xfrm>
            <a:off x="2751485" y="2063396"/>
            <a:ext cx="1921566" cy="3311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3E2985F-CAEC-44FD-9136-A9013B1E9D1F}"/>
              </a:ext>
            </a:extLst>
          </p:cNvPr>
          <p:cNvSpPr/>
          <p:nvPr/>
        </p:nvSpPr>
        <p:spPr>
          <a:xfrm>
            <a:off x="5020886" y="2063396"/>
            <a:ext cx="1921566" cy="3311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40C10B1-D251-4AD5-AAEA-CA66917FB3FA}"/>
              </a:ext>
            </a:extLst>
          </p:cNvPr>
          <p:cNvSpPr/>
          <p:nvPr/>
        </p:nvSpPr>
        <p:spPr>
          <a:xfrm>
            <a:off x="7149548" y="2063395"/>
            <a:ext cx="1762538" cy="3311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05282ED-CBBB-48A9-9227-55E61E4C09DC}"/>
              </a:ext>
            </a:extLst>
          </p:cNvPr>
          <p:cNvSpPr/>
          <p:nvPr/>
        </p:nvSpPr>
        <p:spPr>
          <a:xfrm>
            <a:off x="9117497" y="2063396"/>
            <a:ext cx="1855303" cy="3311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8D87FD2-C980-4E2D-A88B-10B696C714A2}"/>
              </a:ext>
            </a:extLst>
          </p:cNvPr>
          <p:cNvSpPr/>
          <p:nvPr/>
        </p:nvSpPr>
        <p:spPr>
          <a:xfrm>
            <a:off x="8030817" y="848139"/>
            <a:ext cx="2941983" cy="989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8588513-89D3-43F4-9A63-32BB8FF6697B}"/>
              </a:ext>
            </a:extLst>
          </p:cNvPr>
          <p:cNvSpPr txBox="1"/>
          <p:nvPr/>
        </p:nvSpPr>
        <p:spPr>
          <a:xfrm>
            <a:off x="8030817" y="848139"/>
            <a:ext cx="2941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Ledare</a:t>
            </a:r>
          </a:p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Sara, Markus, Jörgen, Lasse och Mattias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C3D38B9-0EEF-4EA0-9034-AE2FA1CF6B5D}"/>
              </a:ext>
            </a:extLst>
          </p:cNvPr>
          <p:cNvSpPr txBox="1"/>
          <p:nvPr/>
        </p:nvSpPr>
        <p:spPr>
          <a:xfrm>
            <a:off x="3114262" y="2063396"/>
            <a:ext cx="1842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Segoe UI Black" panose="020B0A02040204020203" pitchFamily="34" charset="0"/>
                <a:ea typeface="Segoe UI Black" panose="020B0A02040204020203" pitchFamily="34" charset="0"/>
              </a:rPr>
              <a:t>Kiosk</a:t>
            </a:r>
          </a:p>
          <a:p>
            <a:endParaRPr lang="sv-SE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Emma</a:t>
            </a:r>
          </a:p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Linda</a:t>
            </a:r>
          </a:p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Sandra</a:t>
            </a:r>
            <a:b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sv-SE" sz="2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Fahimeh</a:t>
            </a:r>
            <a:endParaRPr lang="sv-SE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Karin G.</a:t>
            </a:r>
          </a:p>
          <a:p>
            <a:endParaRPr lang="sv-SE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7C5BF62-CF21-436B-866B-582F292F5E36}"/>
              </a:ext>
            </a:extLst>
          </p:cNvPr>
          <p:cNvSpPr txBox="1"/>
          <p:nvPr/>
        </p:nvSpPr>
        <p:spPr>
          <a:xfrm>
            <a:off x="5042453" y="2063395"/>
            <a:ext cx="1881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Segoe UI Black" panose="020B0A02040204020203" pitchFamily="34" charset="0"/>
                <a:ea typeface="Segoe UI Black" panose="020B0A02040204020203" pitchFamily="34" charset="0"/>
              </a:rPr>
              <a:t>Arena</a:t>
            </a:r>
          </a:p>
          <a:p>
            <a:endParaRPr lang="sv-SE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Patrik</a:t>
            </a:r>
          </a:p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David</a:t>
            </a:r>
            <a:b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Fredrik</a:t>
            </a:r>
          </a:p>
          <a:p>
            <a:endParaRPr lang="sv-SE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endParaRPr lang="sv-SE" sz="2000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7422413-F7DE-4775-8FD9-03531E49E1BA}"/>
              </a:ext>
            </a:extLst>
          </p:cNvPr>
          <p:cNvSpPr txBox="1"/>
          <p:nvPr/>
        </p:nvSpPr>
        <p:spPr>
          <a:xfrm>
            <a:off x="7195932" y="2063396"/>
            <a:ext cx="17095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Segoe UI Black" panose="020B0A02040204020203" pitchFamily="34" charset="0"/>
                <a:ea typeface="Segoe UI Black" panose="020B0A02040204020203" pitchFamily="34" charset="0"/>
              </a:rPr>
              <a:t>Försäljning</a:t>
            </a:r>
          </a:p>
          <a:p>
            <a:endParaRPr lang="sv-SE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Jonas</a:t>
            </a:r>
          </a:p>
          <a:p>
            <a:r>
              <a:rPr lang="sv-SE" sz="20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Robi</a:t>
            </a:r>
            <a:b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sv-SE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75AB5D6-AFC2-4C95-B5EA-BA2402A4E5DA}"/>
              </a:ext>
            </a:extLst>
          </p:cNvPr>
          <p:cNvSpPr txBox="1"/>
          <p:nvPr/>
        </p:nvSpPr>
        <p:spPr>
          <a:xfrm>
            <a:off x="9171350" y="2092139"/>
            <a:ext cx="1855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u="sng" dirty="0">
                <a:latin typeface="Segoe UI Black" panose="020B0A02040204020203" pitchFamily="34" charset="0"/>
                <a:ea typeface="Segoe UI Black" panose="020B0A02040204020203" pitchFamily="34" charset="0"/>
              </a:rPr>
              <a:t>Sponsring</a:t>
            </a:r>
          </a:p>
          <a:p>
            <a:endParaRPr lang="sv-SE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sv-SE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Magnus</a:t>
            </a:r>
          </a:p>
        </p:txBody>
      </p:sp>
    </p:spTree>
    <p:extLst>
      <p:ext uri="{BB962C8B-B14F-4D97-AF65-F5344CB8AC3E}">
        <p14:creationId xmlns:p14="http://schemas.microsoft.com/office/powerpoint/2010/main" val="2624653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81E96A-66ED-4E07-96BF-55598F9D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arena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18003D-0E0E-4264-968D-D88FB7233C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Kritningsansvar följande veckor: v.36, v. 37, v. 38 och v. 39</a:t>
            </a:r>
            <a:br>
              <a:rPr lang="sv-SE" sz="2800" dirty="0"/>
            </a:br>
            <a:r>
              <a:rPr lang="sv-SE" sz="2800" dirty="0"/>
              <a:t>det ska då kritas 2 </a:t>
            </a:r>
            <a:r>
              <a:rPr lang="sv-SE" sz="2800" dirty="0" err="1"/>
              <a:t>st</a:t>
            </a:r>
            <a:r>
              <a:rPr lang="sv-SE" sz="2800" dirty="0"/>
              <a:t> 5-manna planer samt 2 </a:t>
            </a:r>
            <a:r>
              <a:rPr lang="sv-SE" sz="2800" dirty="0" err="1"/>
              <a:t>st</a:t>
            </a:r>
            <a:r>
              <a:rPr lang="sv-SE" sz="2800" dirty="0"/>
              <a:t> 7-manna planer</a:t>
            </a:r>
          </a:p>
          <a:p>
            <a:r>
              <a:rPr lang="sv-SE" sz="2800" dirty="0"/>
              <a:t>Löpande under säsongen:</a:t>
            </a:r>
            <a:br>
              <a:rPr lang="sv-SE" sz="2800" dirty="0"/>
            </a:br>
            <a:r>
              <a:rPr lang="sv-SE" sz="2800" dirty="0"/>
              <a:t>röjning av högt gräs mellan målen på a-plan samt runt stora näten.</a:t>
            </a:r>
          </a:p>
        </p:txBody>
      </p:sp>
    </p:spTree>
    <p:extLst>
      <p:ext uri="{BB962C8B-B14F-4D97-AF65-F5344CB8AC3E}">
        <p14:creationId xmlns:p14="http://schemas.microsoft.com/office/powerpoint/2010/main" val="2369064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022AB7-5BA2-462E-AB67-71472EB11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v-SE" sz="8000" dirty="0"/>
              <a:t>Tack för idag!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11B763A-24D0-48BA-81CF-6C379052990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997489"/>
            <a:ext cx="4415366" cy="3311525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503C796-566D-4038-B20E-C9F8D7A8C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85" y="1997488"/>
            <a:ext cx="4415367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70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4B07EF-0F32-49ED-B6B7-CE41241F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Lekebergs </a:t>
            </a:r>
            <a:r>
              <a:rPr lang="sv-SE" dirty="0" err="1"/>
              <a:t>if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A1273ED-E712-4E43-B2E7-4039D32B3F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774" y="2828303"/>
            <a:ext cx="2283765" cy="2718768"/>
          </a:xfrm>
        </p:spPr>
      </p:pic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EB057BC2-C671-4D0C-A041-D26D065E8BE4}"/>
              </a:ext>
            </a:extLst>
          </p:cNvPr>
          <p:cNvSpPr/>
          <p:nvPr/>
        </p:nvSpPr>
        <p:spPr>
          <a:xfrm>
            <a:off x="3180522" y="1837765"/>
            <a:ext cx="1484243" cy="463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Styrelsen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6F59C70A-10AB-4814-8D31-2DCE722B84A4}"/>
              </a:ext>
            </a:extLst>
          </p:cNvPr>
          <p:cNvSpPr/>
          <p:nvPr/>
        </p:nvSpPr>
        <p:spPr>
          <a:xfrm>
            <a:off x="331304" y="2623930"/>
            <a:ext cx="1122043" cy="5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Fotboll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65E42D25-6A40-427C-A60D-BC2755A39476}"/>
              </a:ext>
            </a:extLst>
          </p:cNvPr>
          <p:cNvSpPr/>
          <p:nvPr/>
        </p:nvSpPr>
        <p:spPr>
          <a:xfrm>
            <a:off x="1698361" y="2623930"/>
            <a:ext cx="1517375" cy="5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Gymnastik</a:t>
            </a:r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0928F467-BBC3-4633-98D3-4D12F86AD4D9}"/>
              </a:ext>
            </a:extLst>
          </p:cNvPr>
          <p:cNvSpPr/>
          <p:nvPr/>
        </p:nvSpPr>
        <p:spPr>
          <a:xfrm>
            <a:off x="3383582" y="2623930"/>
            <a:ext cx="967409" cy="5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Cykel</a:t>
            </a: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3156F548-6B67-43C2-8531-2F3D6D6E20F1}"/>
              </a:ext>
            </a:extLst>
          </p:cNvPr>
          <p:cNvSpPr/>
          <p:nvPr/>
        </p:nvSpPr>
        <p:spPr>
          <a:xfrm>
            <a:off x="4421757" y="2623930"/>
            <a:ext cx="1431314" cy="5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Innebandy</a:t>
            </a: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54FCD2AE-8EA2-46B9-A5B0-309D796792EC}"/>
              </a:ext>
            </a:extLst>
          </p:cNvPr>
          <p:cNvSpPr/>
          <p:nvPr/>
        </p:nvSpPr>
        <p:spPr>
          <a:xfrm>
            <a:off x="6005393" y="2695781"/>
            <a:ext cx="1431314" cy="5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Volleyboll</a:t>
            </a: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37D13ED7-38CE-4B23-8611-2F678A64D07E}"/>
              </a:ext>
            </a:extLst>
          </p:cNvPr>
          <p:cNvSpPr/>
          <p:nvPr/>
        </p:nvSpPr>
        <p:spPr>
          <a:xfrm>
            <a:off x="7525078" y="2695781"/>
            <a:ext cx="1612374" cy="5565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Skateboard</a:t>
            </a: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92B46423-6223-49F8-A8B4-AC40C608610C}"/>
              </a:ext>
            </a:extLst>
          </p:cNvPr>
          <p:cNvSpPr/>
          <p:nvPr/>
        </p:nvSpPr>
        <p:spPr>
          <a:xfrm>
            <a:off x="331304" y="3525078"/>
            <a:ext cx="1122044" cy="662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Senior</a:t>
            </a: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7EA88539-A2E9-4CD1-AFE0-AE360D29D9E8}"/>
              </a:ext>
            </a:extLst>
          </p:cNvPr>
          <p:cNvSpPr/>
          <p:nvPr/>
        </p:nvSpPr>
        <p:spPr>
          <a:xfrm>
            <a:off x="331304" y="4486524"/>
            <a:ext cx="1219200" cy="662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Ungdom</a:t>
            </a:r>
          </a:p>
        </p:txBody>
      </p: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2CB99ECE-7372-4C2D-A4C8-0D9DBC0AA728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1453347" y="2902226"/>
            <a:ext cx="2450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2D9152E9-D145-41E6-AAB1-F5B5226394B8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3215736" y="2902226"/>
            <a:ext cx="1678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31651397-9C55-43A4-874F-190EDFA16FFD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4350991" y="2902226"/>
            <a:ext cx="707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8EE18C2F-AC7E-473B-ACA2-A564865CF1AB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>
            <a:off x="5853071" y="2902226"/>
            <a:ext cx="152322" cy="718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ak koppling 26">
            <a:extLst>
              <a:ext uri="{FF2B5EF4-FFF2-40B4-BE49-F238E27FC236}">
                <a16:creationId xmlns:a16="http://schemas.microsoft.com/office/drawing/2014/main" id="{878C8DED-5DC5-44E6-8FE3-D551EAFBF532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7436707" y="2974077"/>
            <a:ext cx="8837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7CF0824A-992D-475D-B2AE-BE4AB8AFEE10}"/>
              </a:ext>
            </a:extLst>
          </p:cNvPr>
          <p:cNvCxnSpPr>
            <a:stCxn id="8" idx="2"/>
            <a:endCxn id="15" idx="0"/>
          </p:cNvCxnSpPr>
          <p:nvPr/>
        </p:nvCxnSpPr>
        <p:spPr>
          <a:xfrm>
            <a:off x="892326" y="3180522"/>
            <a:ext cx="0" cy="3445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0891B621-AEC5-4A8F-AA20-DDE769201F84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892325" y="4187687"/>
            <a:ext cx="1" cy="344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D0308116-3D89-4CDD-B5A0-6B0B4682E3EF}"/>
              </a:ext>
            </a:extLst>
          </p:cNvPr>
          <p:cNvSpPr txBox="1"/>
          <p:nvPr/>
        </p:nvSpPr>
        <p:spPr>
          <a:xfrm>
            <a:off x="6281530" y="318052"/>
            <a:ext cx="4678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Nästan 300 medlemmar i fotbollssektionen.</a:t>
            </a:r>
          </a:p>
        </p:txBody>
      </p:sp>
    </p:spTree>
    <p:extLst>
      <p:ext uri="{BB962C8B-B14F-4D97-AF65-F5344CB8AC3E}">
        <p14:creationId xmlns:p14="http://schemas.microsoft.com/office/powerpoint/2010/main" val="427543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E20B3F-501A-4D01-A603-C196D539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Lekebergs </a:t>
            </a:r>
            <a:r>
              <a:rPr lang="sv-SE" dirty="0" err="1"/>
              <a:t>if</a:t>
            </a:r>
            <a:r>
              <a:rPr lang="sv-SE" dirty="0"/>
              <a:t> värdegrund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9756BF-AEC9-44A8-AFFB-38008A8E8E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Verksamheten i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lekebergs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if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grundar sig på en gemensam värdegrund som gäller i hela föreningen.</a:t>
            </a:r>
          </a:p>
          <a:p>
            <a:pPr marL="0" indent="0">
              <a:buNone/>
            </a:pPr>
            <a:endParaRPr lang="sv-SE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>
              <a:buNone/>
            </a:pP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Fotbollsmanualen är ett komplement till värdegrunden.</a:t>
            </a:r>
          </a:p>
        </p:txBody>
      </p:sp>
    </p:spTree>
    <p:extLst>
      <p:ext uri="{BB962C8B-B14F-4D97-AF65-F5344CB8AC3E}">
        <p14:creationId xmlns:p14="http://schemas.microsoft.com/office/powerpoint/2010/main" val="1392355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E3E438-A1DC-4725-96DD-93297D26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värdegrunden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613B58-9C2F-43E7-9B23-4AAF7E0510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Som medlem i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lekebergs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IF följer du föreningens stadgar och värdegrund samt respektive sektions policy.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Du är en god förebild och delar med dig av dina kunskaper och erfarenheter.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I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lekebergs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if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får alla vara med samt känna trygghet.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Lekebergs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if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strävar för att alla får känna glädje och gemenskap.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Alla gör alltid sitt bästa utifrån sina egna förutsättningar.</a:t>
            </a:r>
          </a:p>
        </p:txBody>
      </p:sp>
    </p:spTree>
    <p:extLst>
      <p:ext uri="{BB962C8B-B14F-4D97-AF65-F5344CB8AC3E}">
        <p14:creationId xmlns:p14="http://schemas.microsoft.com/office/powerpoint/2010/main" val="349694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68C82A-05D0-4C3D-92BD-56325134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Värdegrunden forts.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14EC82-9F90-4CAE-8258-9F87E6B501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Lekebergs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if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verkar för att utveckling sker långsiktigt.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Lekebergs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if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strävar för att erbjuda flera olika idrotter, motionsidrott och hälsofrämjande aktiviteter.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Lekebergs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if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följer svensk lag och verkar för RF:s (riksidrottsförbundets) riktlinjer.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Inom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lekebergs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if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värnar du om föreningen som helhet även fast du värnar om den egna delen av föreningen i synnerhet.</a:t>
            </a:r>
          </a:p>
        </p:txBody>
      </p:sp>
    </p:spTree>
    <p:extLst>
      <p:ext uri="{BB962C8B-B14F-4D97-AF65-F5344CB8AC3E}">
        <p14:creationId xmlns:p14="http://schemas.microsoft.com/office/powerpoint/2010/main" val="341299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939E08-F884-45BE-978F-5D15B58D9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fotbollsmanualen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646222-7D7D-410F-B6FF-8BB82D5C2A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Förväntningar på dig som spelare</a:t>
            </a:r>
            <a:b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sv-SE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Förväntningar på dig som ledare</a:t>
            </a:r>
            <a:b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sv-SE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Förväntningar på dig som förälder</a:t>
            </a:r>
          </a:p>
        </p:txBody>
      </p:sp>
    </p:spTree>
    <p:extLst>
      <p:ext uri="{BB962C8B-B14F-4D97-AF65-F5344CB8AC3E}">
        <p14:creationId xmlns:p14="http://schemas.microsoft.com/office/powerpoint/2010/main" val="156177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6A17FA-02D1-4573-A62C-E5A49E385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Fair play – grönt kort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DB81DA-E94F-4A3C-8BCC-D5AF2C7439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v-SE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 dirty="0">
              <a:cs typeface="Arial" panose="020B0604020202020204" pitchFamily="34" charset="0"/>
            </a:endParaRPr>
          </a:p>
          <a:p>
            <a:r>
              <a:rPr lang="sv-SE" sz="1700" dirty="0">
                <a:cs typeface="Arial" panose="020B0604020202020204" pitchFamily="34" charset="0"/>
              </a:rPr>
              <a:t>En satsning för att uppmuntra till fair play i barn- och ungdomsfotbollen.</a:t>
            </a:r>
          </a:p>
          <a:p>
            <a:r>
              <a:rPr lang="sv-SE" sz="1700" dirty="0">
                <a:cs typeface="Arial" panose="020B0604020202020204" pitchFamily="34" charset="0"/>
              </a:rPr>
              <a:t>Delas ut i åldrarna 8-14 år</a:t>
            </a:r>
          </a:p>
          <a:p>
            <a:r>
              <a:rPr lang="sv-SE" sz="1700" dirty="0">
                <a:cs typeface="Arial" panose="020B0604020202020204" pitchFamily="34" charset="0"/>
              </a:rPr>
              <a:t>Kortet delas ut till en spelare i vardera lag som utmärkt sig på ett schysst sätt.</a:t>
            </a:r>
          </a:p>
          <a:p>
            <a:endParaRPr lang="sv-SE" dirty="0">
              <a:cs typeface="Arial" panose="020B0604020202020204" pitchFamily="34" charset="0"/>
            </a:endParaRPr>
          </a:p>
          <a:p>
            <a:r>
              <a:rPr lang="sv-SE" dirty="0">
                <a:cs typeface="Arial" panose="020B0604020202020204" pitchFamily="34" charset="0"/>
                <a:hlinkClick r:id="rId2"/>
              </a:rPr>
              <a:t>https://www.svenskfotboll.se/serier-cuper/min-fotboll/gront-kort</a:t>
            </a:r>
            <a:endParaRPr lang="sv-SE" dirty="0">
              <a:cs typeface="Arial" panose="020B060402020202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52A57AD-BFC4-4D3C-801C-E539C12B0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388" y="117811"/>
            <a:ext cx="4745090" cy="331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EF1728-70FA-4AB6-A6B2-6425701B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Planering utesäsongen 2020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3246B6-3555-4FBD-A5AA-16320FA67A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69773"/>
            <a:ext cx="10394707" cy="4373217"/>
          </a:xfrm>
        </p:spPr>
        <p:txBody>
          <a:bodyPr>
            <a:normAutofit/>
          </a:bodyPr>
          <a:lstStyle/>
          <a:p>
            <a:r>
              <a:rPr lang="sv-SE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Kåbemattan</a:t>
            </a: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 cup 1 mars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Laxå cup 26 april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Folkpool cup 2 maj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Poolspel</a:t>
            </a:r>
            <a:b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våren och hösten 2020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Örebro cupen 14-16 juni ?</a:t>
            </a:r>
          </a:p>
          <a:p>
            <a:r>
              <a:rPr lang="sv-SE" dirty="0">
                <a:latin typeface="Segoe UI Black" panose="020B0A02040204020203" pitchFamily="34" charset="0"/>
                <a:ea typeface="Segoe UI Black" panose="020B0A02040204020203" pitchFamily="34" charset="0"/>
              </a:rPr>
              <a:t>Avslutning föräldramatch torsdag 18 juni</a:t>
            </a:r>
          </a:p>
          <a:p>
            <a:endParaRPr lang="sv-SE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52B676A-A2AD-4585-AF87-355553CB764D}"/>
              </a:ext>
            </a:extLst>
          </p:cNvPr>
          <p:cNvSpPr txBox="1"/>
          <p:nvPr/>
        </p:nvSpPr>
        <p:spPr>
          <a:xfrm>
            <a:off x="7938052" y="1934817"/>
            <a:ext cx="292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j-lt"/>
              </a:rPr>
              <a:t>Tisdag 4 augusti startar vi igång höstterminen</a:t>
            </a:r>
          </a:p>
        </p:txBody>
      </p:sp>
    </p:spTree>
    <p:extLst>
      <p:ext uri="{BB962C8B-B14F-4D97-AF65-F5344CB8AC3E}">
        <p14:creationId xmlns:p14="http://schemas.microsoft.com/office/powerpoint/2010/main" val="330370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B5B033-1A40-4D27-A25F-EA9112A4E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83B18C-62D0-4EBF-91BB-45A896C82B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5"/>
            <a:ext cx="10394707" cy="3536820"/>
          </a:xfrm>
        </p:spPr>
        <p:txBody>
          <a:bodyPr>
            <a:normAutofit fontScale="85000" lnSpcReduction="20000"/>
          </a:bodyPr>
          <a:lstStyle/>
          <a:p>
            <a: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Totalt i lagkassan = 29 124 kr</a:t>
            </a:r>
          </a:p>
          <a:p>
            <a: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Försäljning</a:t>
            </a:r>
            <a:b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- </a:t>
            </a:r>
            <a:r>
              <a:rPr lang="sv-SE" sz="28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newbody</a:t>
            </a:r>
            <a: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  <a:sym typeface="Wingdings" panose="05000000000000000000" pitchFamily="2" charset="2"/>
              </a:rPr>
              <a:t> 5 459:-</a:t>
            </a:r>
            <a:b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  <a:sym typeface="Wingdings" panose="05000000000000000000" pitchFamily="2" charset="2"/>
              </a:rPr>
            </a:br>
            <a: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  <a:sym typeface="Wingdings" panose="05000000000000000000" pitchFamily="2" charset="2"/>
              </a:rPr>
              <a:t>- Toapapper  5 550:-</a:t>
            </a:r>
            <a:b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  <a:sym typeface="Wingdings" panose="05000000000000000000" pitchFamily="2" charset="2"/>
              </a:rPr>
            </a:br>
            <a: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  <a:sym typeface="Wingdings" panose="05000000000000000000" pitchFamily="2" charset="2"/>
              </a:rPr>
              <a:t>- restaurangchansen  4 431:-</a:t>
            </a:r>
            <a:b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  <a:sym typeface="Wingdings" panose="05000000000000000000" pitchFamily="2" charset="2"/>
              </a:rPr>
            </a:br>
            <a: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  <a:sym typeface="Wingdings" panose="05000000000000000000" pitchFamily="2" charset="2"/>
              </a:rPr>
              <a:t>- bingolotter  1 700:-</a:t>
            </a:r>
            <a:endParaRPr lang="sv-SE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Intäkt från kiosken under 2019 </a:t>
            </a:r>
            <a: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  <a:sym typeface="Wingdings" panose="05000000000000000000" pitchFamily="2" charset="2"/>
              </a:rPr>
              <a:t> 3 118:-</a:t>
            </a:r>
          </a:p>
          <a:p>
            <a:r>
              <a:rPr lang="sv-SE" sz="2800" dirty="0">
                <a:latin typeface="Segoe UI Black" panose="020B0A02040204020203" pitchFamily="34" charset="0"/>
                <a:ea typeface="Segoe UI Black" panose="020B0A02040204020203" pitchFamily="34" charset="0"/>
                <a:sym typeface="Wingdings" panose="05000000000000000000" pitchFamily="2" charset="2"/>
              </a:rPr>
              <a:t>Pantning  1 059:-</a:t>
            </a:r>
            <a:endParaRPr lang="sv-SE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760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vudhändelse">
  <a:themeElements>
    <a:clrScheme name="Huvudhändels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Huvudhändels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uvudhändels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TM04033927[[fn=Huvudhändelse]]</Template>
  <TotalTime>694</TotalTime>
  <Words>591</Words>
  <Application>Microsoft Office PowerPoint</Application>
  <PresentationFormat>Bredbild</PresentationFormat>
  <Paragraphs>99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Impact</vt:lpstr>
      <vt:lpstr>Segoe UI Black</vt:lpstr>
      <vt:lpstr>Huvudhändelse</vt:lpstr>
      <vt:lpstr>FÖRÄLDRAMÖTE  POJKAR födda 2011</vt:lpstr>
      <vt:lpstr>Lekebergs if</vt:lpstr>
      <vt:lpstr>Lekebergs if värdegrund</vt:lpstr>
      <vt:lpstr>värdegrunden</vt:lpstr>
      <vt:lpstr>Värdegrunden forts.</vt:lpstr>
      <vt:lpstr>fotbollsmanualen</vt:lpstr>
      <vt:lpstr>Fair play – grönt kort</vt:lpstr>
      <vt:lpstr>Planering utesäsongen 2020</vt:lpstr>
      <vt:lpstr>ekonomi</vt:lpstr>
      <vt:lpstr>försäljning</vt:lpstr>
      <vt:lpstr>kläder</vt:lpstr>
      <vt:lpstr>Städ klubbstugan</vt:lpstr>
      <vt:lpstr>vårstädning</vt:lpstr>
      <vt:lpstr>Lagorganisationen p9</vt:lpstr>
      <vt:lpstr>arena</vt:lpstr>
      <vt:lpstr>Tack för idag!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 POJKAR -11</dc:title>
  <dc:creator>SARA</dc:creator>
  <cp:lastModifiedBy>SARA</cp:lastModifiedBy>
  <cp:revision>33</cp:revision>
  <dcterms:created xsi:type="dcterms:W3CDTF">2019-04-20T07:17:26Z</dcterms:created>
  <dcterms:modified xsi:type="dcterms:W3CDTF">2020-03-24T15:26:25Z</dcterms:modified>
</cp:coreProperties>
</file>