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E7308AE-762B-4585-9629-F24204EDA205}" type="datetimeFigureOut">
              <a:rPr lang="sv-SE" smtClean="0"/>
              <a:t>2019-05-09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B2CA68B-B736-4BA6-B5B7-37301D86AF55}" type="slidenum">
              <a:rPr lang="sv-SE" smtClean="0"/>
              <a:t>‹#›</a:t>
            </a:fld>
            <a:endParaRPr lang="sv-SE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37047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308AE-762B-4585-9629-F24204EDA205}" type="datetimeFigureOut">
              <a:rPr lang="sv-SE" smtClean="0"/>
              <a:t>2019-05-09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CA68B-B736-4BA6-B5B7-37301D86AF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6272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308AE-762B-4585-9629-F24204EDA205}" type="datetimeFigureOut">
              <a:rPr lang="sv-SE" smtClean="0"/>
              <a:t>2019-05-09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CA68B-B736-4BA6-B5B7-37301D86AF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061549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308AE-762B-4585-9629-F24204EDA205}" type="datetimeFigureOut">
              <a:rPr lang="sv-SE" smtClean="0"/>
              <a:t>2019-05-09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CA68B-B736-4BA6-B5B7-37301D86AF55}" type="slidenum">
              <a:rPr lang="sv-SE" smtClean="0"/>
              <a:t>‹#›</a:t>
            </a:fld>
            <a:endParaRPr lang="sv-SE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21238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308AE-762B-4585-9629-F24204EDA205}" type="datetimeFigureOut">
              <a:rPr lang="sv-SE" smtClean="0"/>
              <a:t>2019-05-09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CA68B-B736-4BA6-B5B7-37301D86AF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756032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308AE-762B-4585-9629-F24204EDA205}" type="datetimeFigureOut">
              <a:rPr lang="sv-SE" smtClean="0"/>
              <a:t>2019-05-09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CA68B-B736-4BA6-B5B7-37301D86AF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799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308AE-762B-4585-9629-F24204EDA205}" type="datetimeFigureOut">
              <a:rPr lang="sv-SE" smtClean="0"/>
              <a:t>2019-05-09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CA68B-B736-4BA6-B5B7-37301D86AF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374473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308AE-762B-4585-9629-F24204EDA205}" type="datetimeFigureOut">
              <a:rPr lang="sv-SE" smtClean="0"/>
              <a:t>2019-05-09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CA68B-B736-4BA6-B5B7-37301D86AF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457670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308AE-762B-4585-9629-F24204EDA205}" type="datetimeFigureOut">
              <a:rPr lang="sv-SE" smtClean="0"/>
              <a:t>2019-05-09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CA68B-B736-4BA6-B5B7-37301D86AF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38489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308AE-762B-4585-9629-F24204EDA205}" type="datetimeFigureOut">
              <a:rPr lang="sv-SE" smtClean="0"/>
              <a:t>2019-05-09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CA68B-B736-4BA6-B5B7-37301D86AF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38278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308AE-762B-4585-9629-F24204EDA205}" type="datetimeFigureOut">
              <a:rPr lang="sv-SE" smtClean="0"/>
              <a:t>2019-05-09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CA68B-B736-4BA6-B5B7-37301D86AF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85828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308AE-762B-4585-9629-F24204EDA205}" type="datetimeFigureOut">
              <a:rPr lang="sv-SE" smtClean="0"/>
              <a:t>2019-05-09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CA68B-B736-4BA6-B5B7-37301D86AF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07458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308AE-762B-4585-9629-F24204EDA205}" type="datetimeFigureOut">
              <a:rPr lang="sv-SE" smtClean="0"/>
              <a:t>2019-05-09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CA68B-B736-4BA6-B5B7-37301D86AF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79612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308AE-762B-4585-9629-F24204EDA205}" type="datetimeFigureOut">
              <a:rPr lang="sv-SE" smtClean="0"/>
              <a:t>2019-05-09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CA68B-B736-4BA6-B5B7-37301D86AF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43924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308AE-762B-4585-9629-F24204EDA205}" type="datetimeFigureOut">
              <a:rPr lang="sv-SE" smtClean="0"/>
              <a:t>2019-05-09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CA68B-B736-4BA6-B5B7-37301D86AF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84443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308AE-762B-4585-9629-F24204EDA205}" type="datetimeFigureOut">
              <a:rPr lang="sv-SE" smtClean="0"/>
              <a:t>2019-05-09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CA68B-B736-4BA6-B5B7-37301D86AF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62663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308AE-762B-4585-9629-F24204EDA205}" type="datetimeFigureOut">
              <a:rPr lang="sv-SE" smtClean="0"/>
              <a:t>2019-05-09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CA68B-B736-4BA6-B5B7-37301D86AF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9423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E7308AE-762B-4585-9629-F24204EDA205}" type="datetimeFigureOut">
              <a:rPr lang="sv-SE" smtClean="0"/>
              <a:t>2019-05-09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B2CA68B-B736-4BA6-B5B7-37301D86AF5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21157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18344A-F1A8-4825-B011-E7AA2C1C32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FÖRÄLDRAMÖTE </a:t>
            </a:r>
            <a:br>
              <a:rPr lang="sv-SE" dirty="0"/>
            </a:br>
            <a:r>
              <a:rPr lang="sv-SE" dirty="0"/>
              <a:t>POJKAR -11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F500000-B322-4B24-B930-159EBBA05AF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Våren 2019</a:t>
            </a:r>
          </a:p>
        </p:txBody>
      </p:sp>
    </p:spTree>
    <p:extLst>
      <p:ext uri="{BB962C8B-B14F-4D97-AF65-F5344CB8AC3E}">
        <p14:creationId xmlns:p14="http://schemas.microsoft.com/office/powerpoint/2010/main" val="17552726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15D221D-7864-4D1F-854B-D491F72BD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kläder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9C7239A-E489-4E3E-9D34-032117CF74B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sv-SE" sz="2400" dirty="0">
                <a:latin typeface="Segoe UI Black" panose="020B0A02040204020203" pitchFamily="34" charset="0"/>
                <a:ea typeface="Segoe UI Black" panose="020B0A02040204020203" pitchFamily="34" charset="0"/>
              </a:rPr>
              <a:t>Tränings t-shirtar är beställda</a:t>
            </a:r>
          </a:p>
          <a:p>
            <a:r>
              <a:rPr lang="sv-SE" sz="2400" dirty="0">
                <a:latin typeface="Segoe UI Black" panose="020B0A02040204020203" pitchFamily="34" charset="0"/>
                <a:ea typeface="Segoe UI Black" panose="020B0A02040204020203" pitchFamily="34" charset="0"/>
              </a:rPr>
              <a:t>Mössor till hösten?</a:t>
            </a:r>
          </a:p>
          <a:p>
            <a:r>
              <a:rPr lang="sv-SE" sz="2400" dirty="0">
                <a:latin typeface="Segoe UI Black" panose="020B0A02040204020203" pitchFamily="34" charset="0"/>
                <a:ea typeface="Segoe UI Black" panose="020B0A02040204020203" pitchFamily="34" charset="0"/>
              </a:rPr>
              <a:t>Övrigt?</a:t>
            </a:r>
          </a:p>
        </p:txBody>
      </p:sp>
    </p:spTree>
    <p:extLst>
      <p:ext uri="{BB962C8B-B14F-4D97-AF65-F5344CB8AC3E}">
        <p14:creationId xmlns:p14="http://schemas.microsoft.com/office/powerpoint/2010/main" val="22769447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A4B5914-6BDF-4CA2-BC7F-F6F360BF6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Städ klubbstugan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E9DD70C-6A87-468B-BADC-8E0FDDCA6CC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sv-SE" sz="2400" dirty="0">
                <a:latin typeface="Segoe UI Black" panose="020B0A02040204020203" pitchFamily="34" charset="0"/>
                <a:ea typeface="Segoe UI Black" panose="020B0A02040204020203" pitchFamily="34" charset="0"/>
              </a:rPr>
              <a:t>Vårt lag p11 är ansvariga för städning av klubbstugan under dessa veckor:</a:t>
            </a:r>
            <a:br>
              <a:rPr lang="sv-SE" sz="2400" dirty="0">
                <a:latin typeface="Segoe UI Black" panose="020B0A02040204020203" pitchFamily="34" charset="0"/>
                <a:ea typeface="Segoe UI Black" panose="020B0A02040204020203" pitchFamily="34" charset="0"/>
              </a:rPr>
            </a:br>
            <a:r>
              <a:rPr lang="sv-SE" sz="2400" dirty="0">
                <a:latin typeface="Segoe UI Black" panose="020B0A02040204020203" pitchFamily="34" charset="0"/>
                <a:ea typeface="Segoe UI Black" panose="020B0A02040204020203" pitchFamily="34" charset="0"/>
              </a:rPr>
              <a:t>vårsäsong v. 22 samt höstsäsong v. 33 och v. 39</a:t>
            </a:r>
            <a:br>
              <a:rPr lang="sv-SE" sz="2400" dirty="0">
                <a:latin typeface="Segoe UI Black" panose="020B0A02040204020203" pitchFamily="34" charset="0"/>
                <a:ea typeface="Segoe UI Black" panose="020B0A02040204020203" pitchFamily="34" charset="0"/>
              </a:rPr>
            </a:br>
            <a:endParaRPr lang="sv-SE" sz="24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r>
              <a:rPr lang="sv-SE" sz="2400" dirty="0">
                <a:latin typeface="Segoe UI Black" panose="020B0A02040204020203" pitchFamily="34" charset="0"/>
                <a:ea typeface="Segoe UI Black" panose="020B0A02040204020203" pitchFamily="34" charset="0"/>
              </a:rPr>
              <a:t>Gemensamt </a:t>
            </a:r>
            <a:r>
              <a:rPr lang="sv-SE" sz="2400" dirty="0" err="1">
                <a:latin typeface="Segoe UI Black" panose="020B0A02040204020203" pitchFamily="34" charset="0"/>
                <a:ea typeface="Segoe UI Black" panose="020B0A02040204020203" pitchFamily="34" charset="0"/>
              </a:rPr>
              <a:t>höststäd</a:t>
            </a:r>
            <a:r>
              <a:rPr lang="sv-SE" sz="2400" dirty="0">
                <a:latin typeface="Segoe UI Black" panose="020B0A02040204020203" pitchFamily="34" charset="0"/>
                <a:ea typeface="Segoe UI Black" panose="020B0A02040204020203" pitchFamily="34" charset="0"/>
              </a:rPr>
              <a:t> v.42-v.43 kommer senare i en separat information</a:t>
            </a:r>
          </a:p>
        </p:txBody>
      </p:sp>
    </p:spTree>
    <p:extLst>
      <p:ext uri="{BB962C8B-B14F-4D97-AF65-F5344CB8AC3E}">
        <p14:creationId xmlns:p14="http://schemas.microsoft.com/office/powerpoint/2010/main" val="27784746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7A4107F-913C-41BC-B435-CF29D674E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Lagorganisationen p11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535247D-D52E-477E-B12C-7C95E2913F3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C1A0A5E6-B32A-41A9-93EB-03B269D1EF93}"/>
              </a:ext>
            </a:extLst>
          </p:cNvPr>
          <p:cNvSpPr/>
          <p:nvPr/>
        </p:nvSpPr>
        <p:spPr>
          <a:xfrm>
            <a:off x="685801" y="2063396"/>
            <a:ext cx="1779104" cy="33111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939D08DF-C844-43F8-A29D-7D83BF923465}"/>
              </a:ext>
            </a:extLst>
          </p:cNvPr>
          <p:cNvSpPr txBox="1"/>
          <p:nvPr/>
        </p:nvSpPr>
        <p:spPr>
          <a:xfrm>
            <a:off x="813352" y="2092139"/>
            <a:ext cx="20143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u="sng" dirty="0">
                <a:latin typeface="Segoe UI Black" panose="020B0A02040204020203" pitchFamily="34" charset="0"/>
                <a:ea typeface="Segoe UI Black" panose="020B0A02040204020203" pitchFamily="34" charset="0"/>
              </a:rPr>
              <a:t>Ekonomi</a:t>
            </a:r>
          </a:p>
          <a:p>
            <a:endParaRPr lang="sv-SE" sz="20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r>
              <a:rPr lang="sv-SE" sz="2000" dirty="0">
                <a:latin typeface="Segoe UI Black" panose="020B0A02040204020203" pitchFamily="34" charset="0"/>
                <a:ea typeface="Segoe UI Black" panose="020B0A02040204020203" pitchFamily="34" charset="0"/>
              </a:rPr>
              <a:t>Madeleine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8D1EB452-B05A-4A52-9F32-9D61CCAA70A5}"/>
              </a:ext>
            </a:extLst>
          </p:cNvPr>
          <p:cNvSpPr/>
          <p:nvPr/>
        </p:nvSpPr>
        <p:spPr>
          <a:xfrm>
            <a:off x="2751485" y="2063396"/>
            <a:ext cx="1921566" cy="33111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A3E2985F-CAEC-44FD-9136-A9013B1E9D1F}"/>
              </a:ext>
            </a:extLst>
          </p:cNvPr>
          <p:cNvSpPr/>
          <p:nvPr/>
        </p:nvSpPr>
        <p:spPr>
          <a:xfrm>
            <a:off x="5020886" y="2063396"/>
            <a:ext cx="1921566" cy="33111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440C10B1-D251-4AD5-AAEA-CA66917FB3FA}"/>
              </a:ext>
            </a:extLst>
          </p:cNvPr>
          <p:cNvSpPr/>
          <p:nvPr/>
        </p:nvSpPr>
        <p:spPr>
          <a:xfrm>
            <a:off x="7149548" y="2063395"/>
            <a:ext cx="1762538" cy="33111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E05282ED-CBBB-48A9-9227-55E61E4C09DC}"/>
              </a:ext>
            </a:extLst>
          </p:cNvPr>
          <p:cNvSpPr/>
          <p:nvPr/>
        </p:nvSpPr>
        <p:spPr>
          <a:xfrm>
            <a:off x="9117497" y="2063396"/>
            <a:ext cx="1855303" cy="33111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38D87FD2-C980-4E2D-A88B-10B696C714A2}"/>
              </a:ext>
            </a:extLst>
          </p:cNvPr>
          <p:cNvSpPr/>
          <p:nvPr/>
        </p:nvSpPr>
        <p:spPr>
          <a:xfrm>
            <a:off x="8030817" y="848139"/>
            <a:ext cx="2941983" cy="9896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A8588513-89D3-43F4-9A63-32BB8FF6697B}"/>
              </a:ext>
            </a:extLst>
          </p:cNvPr>
          <p:cNvSpPr txBox="1"/>
          <p:nvPr/>
        </p:nvSpPr>
        <p:spPr>
          <a:xfrm>
            <a:off x="8030817" y="848139"/>
            <a:ext cx="29419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>
                <a:latin typeface="Segoe UI Black" panose="020B0A02040204020203" pitchFamily="34" charset="0"/>
                <a:ea typeface="Segoe UI Black" panose="020B0A02040204020203" pitchFamily="34" charset="0"/>
              </a:rPr>
              <a:t>Ledare</a:t>
            </a:r>
          </a:p>
          <a:p>
            <a:r>
              <a:rPr lang="sv-SE" sz="2000" dirty="0">
                <a:latin typeface="Segoe UI Black" panose="020B0A02040204020203" pitchFamily="34" charset="0"/>
                <a:ea typeface="Segoe UI Black" panose="020B0A02040204020203" pitchFamily="34" charset="0"/>
              </a:rPr>
              <a:t>Sara, Markus, Jörgen och Lasse</a:t>
            </a: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CC3D38B9-0EEF-4EA0-9034-AE2FA1CF6B5D}"/>
              </a:ext>
            </a:extLst>
          </p:cNvPr>
          <p:cNvSpPr txBox="1"/>
          <p:nvPr/>
        </p:nvSpPr>
        <p:spPr>
          <a:xfrm>
            <a:off x="3114262" y="2063396"/>
            <a:ext cx="184205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u="sng" dirty="0">
                <a:latin typeface="Segoe UI Black" panose="020B0A02040204020203" pitchFamily="34" charset="0"/>
                <a:ea typeface="Segoe UI Black" panose="020B0A02040204020203" pitchFamily="34" charset="0"/>
              </a:rPr>
              <a:t>Kiosk</a:t>
            </a:r>
          </a:p>
          <a:p>
            <a:endParaRPr lang="sv-SE" sz="20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r>
              <a:rPr lang="sv-SE" sz="2000" dirty="0">
                <a:latin typeface="Segoe UI Black" panose="020B0A02040204020203" pitchFamily="34" charset="0"/>
                <a:ea typeface="Segoe UI Black" panose="020B0A02040204020203" pitchFamily="34" charset="0"/>
              </a:rPr>
              <a:t>Emma</a:t>
            </a:r>
          </a:p>
          <a:p>
            <a:r>
              <a:rPr lang="sv-SE" sz="2000" dirty="0">
                <a:latin typeface="Segoe UI Black" panose="020B0A02040204020203" pitchFamily="34" charset="0"/>
                <a:ea typeface="Segoe UI Black" panose="020B0A02040204020203" pitchFamily="34" charset="0"/>
              </a:rPr>
              <a:t>Ola</a:t>
            </a:r>
          </a:p>
          <a:p>
            <a:r>
              <a:rPr lang="sv-SE" sz="2000" dirty="0">
                <a:latin typeface="Segoe UI Black" panose="020B0A02040204020203" pitchFamily="34" charset="0"/>
                <a:ea typeface="Segoe UI Black" panose="020B0A02040204020203" pitchFamily="34" charset="0"/>
              </a:rPr>
              <a:t>Sandra</a:t>
            </a:r>
            <a:br>
              <a:rPr lang="sv-SE" sz="2000" dirty="0">
                <a:latin typeface="Segoe UI Black" panose="020B0A02040204020203" pitchFamily="34" charset="0"/>
                <a:ea typeface="Segoe UI Black" panose="020B0A02040204020203" pitchFamily="34" charset="0"/>
              </a:rPr>
            </a:br>
            <a:r>
              <a:rPr lang="sv-SE" sz="2000" dirty="0" err="1">
                <a:latin typeface="Segoe UI Black" panose="020B0A02040204020203" pitchFamily="34" charset="0"/>
                <a:ea typeface="Segoe UI Black" panose="020B0A02040204020203" pitchFamily="34" charset="0"/>
              </a:rPr>
              <a:t>Fahimeh</a:t>
            </a:r>
            <a:endParaRPr lang="sv-SE" sz="20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r>
              <a:rPr lang="sv-SE" sz="2000">
                <a:latin typeface="Segoe UI Black" panose="020B0A02040204020203" pitchFamily="34" charset="0"/>
                <a:ea typeface="Segoe UI Black" panose="020B0A02040204020203" pitchFamily="34" charset="0"/>
              </a:rPr>
              <a:t>Karin G.</a:t>
            </a:r>
            <a:endParaRPr lang="sv-SE" sz="20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endParaRPr lang="sv-SE" sz="20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A7C5BF62-CF21-436B-866B-582F292F5E36}"/>
              </a:ext>
            </a:extLst>
          </p:cNvPr>
          <p:cNvSpPr txBox="1"/>
          <p:nvPr/>
        </p:nvSpPr>
        <p:spPr>
          <a:xfrm>
            <a:off x="5042453" y="2063395"/>
            <a:ext cx="188180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u="sng" dirty="0">
                <a:latin typeface="Segoe UI Black" panose="020B0A02040204020203" pitchFamily="34" charset="0"/>
                <a:ea typeface="Segoe UI Black" panose="020B0A02040204020203" pitchFamily="34" charset="0"/>
              </a:rPr>
              <a:t>Arena</a:t>
            </a:r>
          </a:p>
          <a:p>
            <a:endParaRPr lang="sv-SE" sz="20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r>
              <a:rPr lang="sv-SE" sz="2000" dirty="0">
                <a:latin typeface="Segoe UI Black" panose="020B0A02040204020203" pitchFamily="34" charset="0"/>
                <a:ea typeface="Segoe UI Black" panose="020B0A02040204020203" pitchFamily="34" charset="0"/>
              </a:rPr>
              <a:t>Patrik</a:t>
            </a:r>
          </a:p>
          <a:p>
            <a:r>
              <a:rPr lang="sv-SE" sz="2000" dirty="0">
                <a:latin typeface="Segoe UI Black" panose="020B0A02040204020203" pitchFamily="34" charset="0"/>
                <a:ea typeface="Segoe UI Black" panose="020B0A02040204020203" pitchFamily="34" charset="0"/>
              </a:rPr>
              <a:t>Mattias</a:t>
            </a:r>
          </a:p>
          <a:p>
            <a:r>
              <a:rPr lang="sv-SE" sz="2000" dirty="0">
                <a:latin typeface="Segoe UI Black" panose="020B0A02040204020203" pitchFamily="34" charset="0"/>
                <a:ea typeface="Segoe UI Black" panose="020B0A02040204020203" pitchFamily="34" charset="0"/>
              </a:rPr>
              <a:t>David</a:t>
            </a:r>
            <a:br>
              <a:rPr lang="sv-SE" sz="2000" dirty="0">
                <a:latin typeface="Segoe UI Black" panose="020B0A02040204020203" pitchFamily="34" charset="0"/>
                <a:ea typeface="Segoe UI Black" panose="020B0A02040204020203" pitchFamily="34" charset="0"/>
              </a:rPr>
            </a:br>
            <a:r>
              <a:rPr lang="sv-SE" sz="2000" dirty="0">
                <a:latin typeface="Segoe UI Black" panose="020B0A02040204020203" pitchFamily="34" charset="0"/>
                <a:ea typeface="Segoe UI Black" panose="020B0A02040204020203" pitchFamily="34" charset="0"/>
              </a:rPr>
              <a:t>Fredrik</a:t>
            </a:r>
          </a:p>
          <a:p>
            <a:endParaRPr lang="sv-SE" sz="20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endParaRPr lang="sv-SE" sz="2000" dirty="0"/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77422413-F7DE-4775-8FD9-03531E49E1BA}"/>
              </a:ext>
            </a:extLst>
          </p:cNvPr>
          <p:cNvSpPr txBox="1"/>
          <p:nvPr/>
        </p:nvSpPr>
        <p:spPr>
          <a:xfrm>
            <a:off x="7195932" y="2063396"/>
            <a:ext cx="170952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u="sng" dirty="0">
                <a:latin typeface="Segoe UI Black" panose="020B0A02040204020203" pitchFamily="34" charset="0"/>
                <a:ea typeface="Segoe UI Black" panose="020B0A02040204020203" pitchFamily="34" charset="0"/>
              </a:rPr>
              <a:t>Försäljning</a:t>
            </a:r>
          </a:p>
          <a:p>
            <a:endParaRPr lang="sv-SE" sz="20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r>
              <a:rPr lang="sv-SE" sz="2000" dirty="0">
                <a:latin typeface="Segoe UI Black" panose="020B0A02040204020203" pitchFamily="34" charset="0"/>
                <a:ea typeface="Segoe UI Black" panose="020B0A02040204020203" pitchFamily="34" charset="0"/>
              </a:rPr>
              <a:t>Jonas</a:t>
            </a:r>
          </a:p>
          <a:p>
            <a:r>
              <a:rPr lang="sv-SE" sz="2000" dirty="0" err="1">
                <a:latin typeface="Segoe UI Black" panose="020B0A02040204020203" pitchFamily="34" charset="0"/>
                <a:ea typeface="Segoe UI Black" panose="020B0A02040204020203" pitchFamily="34" charset="0"/>
              </a:rPr>
              <a:t>Robi</a:t>
            </a:r>
            <a:br>
              <a:rPr lang="sv-SE" sz="2000" dirty="0">
                <a:latin typeface="Segoe UI Black" panose="020B0A02040204020203" pitchFamily="34" charset="0"/>
                <a:ea typeface="Segoe UI Black" panose="020B0A02040204020203" pitchFamily="34" charset="0"/>
              </a:rPr>
            </a:br>
            <a:r>
              <a:rPr lang="sv-SE" sz="2000" dirty="0">
                <a:latin typeface="Segoe UI Black" panose="020B0A02040204020203" pitchFamily="34" charset="0"/>
                <a:ea typeface="Segoe UI Black" panose="020B0A02040204020203" pitchFamily="34" charset="0"/>
              </a:rPr>
              <a:t>Sara F.</a:t>
            </a: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C75AB5D6-AFC2-4C95-B5EA-BA2402A4E5DA}"/>
              </a:ext>
            </a:extLst>
          </p:cNvPr>
          <p:cNvSpPr txBox="1"/>
          <p:nvPr/>
        </p:nvSpPr>
        <p:spPr>
          <a:xfrm>
            <a:off x="9171350" y="2092139"/>
            <a:ext cx="18553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u="sng" dirty="0">
                <a:latin typeface="Segoe UI Black" panose="020B0A02040204020203" pitchFamily="34" charset="0"/>
                <a:ea typeface="Segoe UI Black" panose="020B0A02040204020203" pitchFamily="34" charset="0"/>
              </a:rPr>
              <a:t>Sponsring</a:t>
            </a:r>
          </a:p>
          <a:p>
            <a:endParaRPr lang="sv-SE" sz="20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r>
              <a:rPr lang="sv-SE" sz="2000" dirty="0">
                <a:latin typeface="Segoe UI Black" panose="020B0A02040204020203" pitchFamily="34" charset="0"/>
                <a:ea typeface="Segoe UI Black" panose="020B0A02040204020203" pitchFamily="34" charset="0"/>
              </a:rPr>
              <a:t>Magnus</a:t>
            </a:r>
          </a:p>
        </p:txBody>
      </p:sp>
    </p:spTree>
    <p:extLst>
      <p:ext uri="{BB962C8B-B14F-4D97-AF65-F5344CB8AC3E}">
        <p14:creationId xmlns:p14="http://schemas.microsoft.com/office/powerpoint/2010/main" val="26246533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2022AB7-5BA2-462E-AB67-71472EB11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sv-SE" sz="8000" dirty="0"/>
              <a:t>Tack för idag!</a:t>
            </a:r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011B763A-24D0-48BA-81CF-6C3790529907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1" y="1997489"/>
            <a:ext cx="4415366" cy="3311525"/>
          </a:xfr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C503C796-566D-4038-B20E-C9F8D7A8C7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5885" y="1997488"/>
            <a:ext cx="4415367" cy="331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370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B4B07EF-0F32-49ED-B6B7-CE41241FC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Lekebergs </a:t>
            </a:r>
            <a:r>
              <a:rPr lang="sv-SE" dirty="0" err="1"/>
              <a:t>if</a:t>
            </a:r>
            <a:endParaRPr lang="sv-SE" dirty="0"/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9A1273ED-E712-4E43-B2E7-4039D32B3F08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9774" y="2828303"/>
            <a:ext cx="2283765" cy="2718768"/>
          </a:xfrm>
        </p:spPr>
      </p:pic>
      <p:sp>
        <p:nvSpPr>
          <p:cNvPr id="4" name="Rektangel: rundade hörn 3">
            <a:extLst>
              <a:ext uri="{FF2B5EF4-FFF2-40B4-BE49-F238E27FC236}">
                <a16:creationId xmlns:a16="http://schemas.microsoft.com/office/drawing/2014/main" id="{EB057BC2-C671-4D0C-A041-D26D065E8BE4}"/>
              </a:ext>
            </a:extLst>
          </p:cNvPr>
          <p:cNvSpPr/>
          <p:nvPr/>
        </p:nvSpPr>
        <p:spPr>
          <a:xfrm>
            <a:off x="3180522" y="1837765"/>
            <a:ext cx="1484243" cy="4637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Styrelsen</a:t>
            </a:r>
          </a:p>
        </p:txBody>
      </p:sp>
      <p:sp>
        <p:nvSpPr>
          <p:cNvPr id="8" name="Rektangel: rundade hörn 7">
            <a:extLst>
              <a:ext uri="{FF2B5EF4-FFF2-40B4-BE49-F238E27FC236}">
                <a16:creationId xmlns:a16="http://schemas.microsoft.com/office/drawing/2014/main" id="{6F59C70A-10AB-4814-8D31-2DCE722B84A4}"/>
              </a:ext>
            </a:extLst>
          </p:cNvPr>
          <p:cNvSpPr/>
          <p:nvPr/>
        </p:nvSpPr>
        <p:spPr>
          <a:xfrm>
            <a:off x="331304" y="2623930"/>
            <a:ext cx="1122043" cy="5565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Fotboll</a:t>
            </a:r>
          </a:p>
        </p:txBody>
      </p:sp>
      <p:sp>
        <p:nvSpPr>
          <p:cNvPr id="10" name="Rektangel: rundade hörn 9">
            <a:extLst>
              <a:ext uri="{FF2B5EF4-FFF2-40B4-BE49-F238E27FC236}">
                <a16:creationId xmlns:a16="http://schemas.microsoft.com/office/drawing/2014/main" id="{65E42D25-6A40-427C-A60D-BC2755A39476}"/>
              </a:ext>
            </a:extLst>
          </p:cNvPr>
          <p:cNvSpPr/>
          <p:nvPr/>
        </p:nvSpPr>
        <p:spPr>
          <a:xfrm>
            <a:off x="1698361" y="2623930"/>
            <a:ext cx="1517375" cy="5565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Gymnastik</a:t>
            </a:r>
          </a:p>
        </p:txBody>
      </p:sp>
      <p:sp>
        <p:nvSpPr>
          <p:cNvPr id="11" name="Rektangel: rundade hörn 10">
            <a:extLst>
              <a:ext uri="{FF2B5EF4-FFF2-40B4-BE49-F238E27FC236}">
                <a16:creationId xmlns:a16="http://schemas.microsoft.com/office/drawing/2014/main" id="{0928F467-BBC3-4633-98D3-4D12F86AD4D9}"/>
              </a:ext>
            </a:extLst>
          </p:cNvPr>
          <p:cNvSpPr/>
          <p:nvPr/>
        </p:nvSpPr>
        <p:spPr>
          <a:xfrm>
            <a:off x="3383582" y="2623930"/>
            <a:ext cx="967409" cy="5565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Cykel</a:t>
            </a:r>
          </a:p>
        </p:txBody>
      </p:sp>
      <p:sp>
        <p:nvSpPr>
          <p:cNvPr id="12" name="Rektangel: rundade hörn 11">
            <a:extLst>
              <a:ext uri="{FF2B5EF4-FFF2-40B4-BE49-F238E27FC236}">
                <a16:creationId xmlns:a16="http://schemas.microsoft.com/office/drawing/2014/main" id="{3156F548-6B67-43C2-8531-2F3D6D6E20F1}"/>
              </a:ext>
            </a:extLst>
          </p:cNvPr>
          <p:cNvSpPr/>
          <p:nvPr/>
        </p:nvSpPr>
        <p:spPr>
          <a:xfrm>
            <a:off x="4421757" y="2623930"/>
            <a:ext cx="1431314" cy="5565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Innebandy</a:t>
            </a:r>
          </a:p>
        </p:txBody>
      </p:sp>
      <p:sp>
        <p:nvSpPr>
          <p:cNvPr id="13" name="Rektangel: rundade hörn 12">
            <a:extLst>
              <a:ext uri="{FF2B5EF4-FFF2-40B4-BE49-F238E27FC236}">
                <a16:creationId xmlns:a16="http://schemas.microsoft.com/office/drawing/2014/main" id="{54FCD2AE-8EA2-46B9-A5B0-309D796792EC}"/>
              </a:ext>
            </a:extLst>
          </p:cNvPr>
          <p:cNvSpPr/>
          <p:nvPr/>
        </p:nvSpPr>
        <p:spPr>
          <a:xfrm>
            <a:off x="6005393" y="2695781"/>
            <a:ext cx="1431314" cy="5565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Volleyboll</a:t>
            </a:r>
          </a:p>
        </p:txBody>
      </p:sp>
      <p:sp>
        <p:nvSpPr>
          <p:cNvPr id="14" name="Rektangel: rundade hörn 13">
            <a:extLst>
              <a:ext uri="{FF2B5EF4-FFF2-40B4-BE49-F238E27FC236}">
                <a16:creationId xmlns:a16="http://schemas.microsoft.com/office/drawing/2014/main" id="{37D13ED7-38CE-4B23-8611-2F678A64D07E}"/>
              </a:ext>
            </a:extLst>
          </p:cNvPr>
          <p:cNvSpPr/>
          <p:nvPr/>
        </p:nvSpPr>
        <p:spPr>
          <a:xfrm>
            <a:off x="7525078" y="2695781"/>
            <a:ext cx="1612374" cy="5565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Skateboard</a:t>
            </a:r>
          </a:p>
        </p:txBody>
      </p:sp>
      <p:sp>
        <p:nvSpPr>
          <p:cNvPr id="15" name="Rektangel: rundade hörn 14">
            <a:extLst>
              <a:ext uri="{FF2B5EF4-FFF2-40B4-BE49-F238E27FC236}">
                <a16:creationId xmlns:a16="http://schemas.microsoft.com/office/drawing/2014/main" id="{92B46423-6223-49F8-A8B4-AC40C608610C}"/>
              </a:ext>
            </a:extLst>
          </p:cNvPr>
          <p:cNvSpPr/>
          <p:nvPr/>
        </p:nvSpPr>
        <p:spPr>
          <a:xfrm>
            <a:off x="331304" y="3525078"/>
            <a:ext cx="1122044" cy="6626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Senior</a:t>
            </a:r>
          </a:p>
        </p:txBody>
      </p:sp>
      <p:sp>
        <p:nvSpPr>
          <p:cNvPr id="16" name="Rektangel: rundade hörn 15">
            <a:extLst>
              <a:ext uri="{FF2B5EF4-FFF2-40B4-BE49-F238E27FC236}">
                <a16:creationId xmlns:a16="http://schemas.microsoft.com/office/drawing/2014/main" id="{7EA88539-A2E9-4CD1-AFE0-AE360D29D9E8}"/>
              </a:ext>
            </a:extLst>
          </p:cNvPr>
          <p:cNvSpPr/>
          <p:nvPr/>
        </p:nvSpPr>
        <p:spPr>
          <a:xfrm>
            <a:off x="331304" y="4486524"/>
            <a:ext cx="1219200" cy="6626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Ungdom</a:t>
            </a:r>
          </a:p>
        </p:txBody>
      </p:sp>
      <p:cxnSp>
        <p:nvCxnSpPr>
          <p:cNvPr id="19" name="Rak koppling 18">
            <a:extLst>
              <a:ext uri="{FF2B5EF4-FFF2-40B4-BE49-F238E27FC236}">
                <a16:creationId xmlns:a16="http://schemas.microsoft.com/office/drawing/2014/main" id="{2CB99ECE-7372-4C2D-A4C8-0D9DBC0AA728}"/>
              </a:ext>
            </a:extLst>
          </p:cNvPr>
          <p:cNvCxnSpPr>
            <a:stCxn id="8" idx="3"/>
            <a:endCxn id="10" idx="1"/>
          </p:cNvCxnSpPr>
          <p:nvPr/>
        </p:nvCxnSpPr>
        <p:spPr>
          <a:xfrm>
            <a:off x="1453347" y="2902226"/>
            <a:ext cx="24501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Rak koppling 20">
            <a:extLst>
              <a:ext uri="{FF2B5EF4-FFF2-40B4-BE49-F238E27FC236}">
                <a16:creationId xmlns:a16="http://schemas.microsoft.com/office/drawing/2014/main" id="{2D9152E9-D145-41E6-AAB1-F5B5226394B8}"/>
              </a:ext>
            </a:extLst>
          </p:cNvPr>
          <p:cNvCxnSpPr>
            <a:stCxn id="10" idx="3"/>
            <a:endCxn id="11" idx="1"/>
          </p:cNvCxnSpPr>
          <p:nvPr/>
        </p:nvCxnSpPr>
        <p:spPr>
          <a:xfrm>
            <a:off x="3215736" y="2902226"/>
            <a:ext cx="16784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Rak koppling 22">
            <a:extLst>
              <a:ext uri="{FF2B5EF4-FFF2-40B4-BE49-F238E27FC236}">
                <a16:creationId xmlns:a16="http://schemas.microsoft.com/office/drawing/2014/main" id="{31651397-9C55-43A4-874F-190EDFA16FFD}"/>
              </a:ext>
            </a:extLst>
          </p:cNvPr>
          <p:cNvCxnSpPr>
            <a:stCxn id="11" idx="3"/>
            <a:endCxn id="12" idx="1"/>
          </p:cNvCxnSpPr>
          <p:nvPr/>
        </p:nvCxnSpPr>
        <p:spPr>
          <a:xfrm>
            <a:off x="4350991" y="2902226"/>
            <a:ext cx="7076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Rak koppling 24">
            <a:extLst>
              <a:ext uri="{FF2B5EF4-FFF2-40B4-BE49-F238E27FC236}">
                <a16:creationId xmlns:a16="http://schemas.microsoft.com/office/drawing/2014/main" id="{8EE18C2F-AC7E-473B-ACA2-A564865CF1AB}"/>
              </a:ext>
            </a:extLst>
          </p:cNvPr>
          <p:cNvCxnSpPr>
            <a:stCxn id="12" idx="3"/>
            <a:endCxn id="13" idx="1"/>
          </p:cNvCxnSpPr>
          <p:nvPr/>
        </p:nvCxnSpPr>
        <p:spPr>
          <a:xfrm>
            <a:off x="5853071" y="2902226"/>
            <a:ext cx="152322" cy="7185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Rak koppling 26">
            <a:extLst>
              <a:ext uri="{FF2B5EF4-FFF2-40B4-BE49-F238E27FC236}">
                <a16:creationId xmlns:a16="http://schemas.microsoft.com/office/drawing/2014/main" id="{878C8DED-5DC5-44E6-8FE3-D551EAFBF532}"/>
              </a:ext>
            </a:extLst>
          </p:cNvPr>
          <p:cNvCxnSpPr>
            <a:stCxn id="13" idx="3"/>
            <a:endCxn id="14" idx="1"/>
          </p:cNvCxnSpPr>
          <p:nvPr/>
        </p:nvCxnSpPr>
        <p:spPr>
          <a:xfrm>
            <a:off x="7436707" y="2974077"/>
            <a:ext cx="8837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Rak koppling 28">
            <a:extLst>
              <a:ext uri="{FF2B5EF4-FFF2-40B4-BE49-F238E27FC236}">
                <a16:creationId xmlns:a16="http://schemas.microsoft.com/office/drawing/2014/main" id="{7CF0824A-992D-475D-B2AE-BE4AB8AFEE10}"/>
              </a:ext>
            </a:extLst>
          </p:cNvPr>
          <p:cNvCxnSpPr>
            <a:stCxn id="8" idx="2"/>
            <a:endCxn id="15" idx="0"/>
          </p:cNvCxnSpPr>
          <p:nvPr/>
        </p:nvCxnSpPr>
        <p:spPr>
          <a:xfrm>
            <a:off x="892326" y="3180522"/>
            <a:ext cx="0" cy="34455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Rak koppling 30">
            <a:extLst>
              <a:ext uri="{FF2B5EF4-FFF2-40B4-BE49-F238E27FC236}">
                <a16:creationId xmlns:a16="http://schemas.microsoft.com/office/drawing/2014/main" id="{0891B621-AEC5-4A8F-AA20-DDE769201F84}"/>
              </a:ext>
            </a:extLst>
          </p:cNvPr>
          <p:cNvCxnSpPr>
            <a:cxnSpLocks/>
            <a:stCxn id="15" idx="2"/>
          </p:cNvCxnSpPr>
          <p:nvPr/>
        </p:nvCxnSpPr>
        <p:spPr>
          <a:xfrm flipH="1">
            <a:off x="892325" y="4187687"/>
            <a:ext cx="1" cy="3445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5430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7E20B3F-501A-4D01-A603-C196D5399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Lekebergs </a:t>
            </a:r>
            <a:r>
              <a:rPr lang="sv-SE" dirty="0" err="1"/>
              <a:t>if</a:t>
            </a:r>
            <a:r>
              <a:rPr lang="sv-SE" dirty="0"/>
              <a:t> värdegrund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39756BF-AEC9-44A8-AFFB-38008A8E8EC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Verksamheten i </a:t>
            </a:r>
            <a:r>
              <a:rPr lang="sv-SE" dirty="0" err="1">
                <a:latin typeface="Segoe UI Black" panose="020B0A02040204020203" pitchFamily="34" charset="0"/>
                <a:ea typeface="Segoe UI Black" panose="020B0A02040204020203" pitchFamily="34" charset="0"/>
              </a:rPr>
              <a:t>lekebergs</a:t>
            </a:r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r>
              <a:rPr lang="sv-SE" dirty="0" err="1">
                <a:latin typeface="Segoe UI Black" panose="020B0A02040204020203" pitchFamily="34" charset="0"/>
                <a:ea typeface="Segoe UI Black" panose="020B0A02040204020203" pitchFamily="34" charset="0"/>
              </a:rPr>
              <a:t>if</a:t>
            </a:r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 grundar sig på en gemensam värdegrund som gäller i hela föreningen.</a:t>
            </a:r>
          </a:p>
          <a:p>
            <a:pPr marL="0" indent="0">
              <a:buNone/>
            </a:pPr>
            <a:endParaRPr lang="sv-SE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0" indent="0">
              <a:buNone/>
            </a:pPr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Fotbollsmanualen är ett komplement till värdegrunden.</a:t>
            </a:r>
          </a:p>
        </p:txBody>
      </p:sp>
    </p:spTree>
    <p:extLst>
      <p:ext uri="{BB962C8B-B14F-4D97-AF65-F5344CB8AC3E}">
        <p14:creationId xmlns:p14="http://schemas.microsoft.com/office/powerpoint/2010/main" val="13923555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4E3E438-A1DC-4725-96DD-93297D269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värdegrunden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1613B58-9C2F-43E7-9B23-4AAF7E0510A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Som medlem i </a:t>
            </a:r>
            <a:r>
              <a:rPr lang="sv-SE" dirty="0" err="1">
                <a:latin typeface="Segoe UI Black" panose="020B0A02040204020203" pitchFamily="34" charset="0"/>
                <a:ea typeface="Segoe UI Black" panose="020B0A02040204020203" pitchFamily="34" charset="0"/>
              </a:rPr>
              <a:t>lekebergs</a:t>
            </a:r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 IF följer du föreningens stadgar och värdegrund samt respektive sektions policy.</a:t>
            </a:r>
          </a:p>
          <a:p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Du är en god förebild och delar med dig av dina kunskaper och erfarenheter.</a:t>
            </a:r>
          </a:p>
          <a:p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I </a:t>
            </a:r>
            <a:r>
              <a:rPr lang="sv-SE" dirty="0" err="1">
                <a:latin typeface="Segoe UI Black" panose="020B0A02040204020203" pitchFamily="34" charset="0"/>
                <a:ea typeface="Segoe UI Black" panose="020B0A02040204020203" pitchFamily="34" charset="0"/>
              </a:rPr>
              <a:t>lekebergs</a:t>
            </a:r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r>
              <a:rPr lang="sv-SE" dirty="0" err="1">
                <a:latin typeface="Segoe UI Black" panose="020B0A02040204020203" pitchFamily="34" charset="0"/>
                <a:ea typeface="Segoe UI Black" panose="020B0A02040204020203" pitchFamily="34" charset="0"/>
              </a:rPr>
              <a:t>if</a:t>
            </a:r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 får alla vara med samt känna trygghet.</a:t>
            </a:r>
          </a:p>
          <a:p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Lekebergs </a:t>
            </a:r>
            <a:r>
              <a:rPr lang="sv-SE" dirty="0" err="1">
                <a:latin typeface="Segoe UI Black" panose="020B0A02040204020203" pitchFamily="34" charset="0"/>
                <a:ea typeface="Segoe UI Black" panose="020B0A02040204020203" pitchFamily="34" charset="0"/>
              </a:rPr>
              <a:t>if</a:t>
            </a:r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 strävar för att alla får känna glädje och gemenskap.</a:t>
            </a:r>
          </a:p>
          <a:p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Alla gör alltid sitt bästa utifrån sina egna förutsättningar.</a:t>
            </a:r>
          </a:p>
        </p:txBody>
      </p:sp>
    </p:spTree>
    <p:extLst>
      <p:ext uri="{BB962C8B-B14F-4D97-AF65-F5344CB8AC3E}">
        <p14:creationId xmlns:p14="http://schemas.microsoft.com/office/powerpoint/2010/main" val="3496940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F68C82A-05D0-4C3D-92BD-56325134F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Värdegrunden forts.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F14EC82-9F90-4CAE-8258-9F87E6B5012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Lekebergs </a:t>
            </a:r>
            <a:r>
              <a:rPr lang="sv-SE" dirty="0" err="1">
                <a:latin typeface="Segoe UI Black" panose="020B0A02040204020203" pitchFamily="34" charset="0"/>
                <a:ea typeface="Segoe UI Black" panose="020B0A02040204020203" pitchFamily="34" charset="0"/>
              </a:rPr>
              <a:t>if</a:t>
            </a:r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 verkar för att utveckling sker långsiktigt.</a:t>
            </a:r>
          </a:p>
          <a:p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Lekebergs </a:t>
            </a:r>
            <a:r>
              <a:rPr lang="sv-SE" dirty="0" err="1">
                <a:latin typeface="Segoe UI Black" panose="020B0A02040204020203" pitchFamily="34" charset="0"/>
                <a:ea typeface="Segoe UI Black" panose="020B0A02040204020203" pitchFamily="34" charset="0"/>
              </a:rPr>
              <a:t>if</a:t>
            </a:r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 strävar för att erbjuda flera olika idrotter, motionsidrott och hälsofrämjande aktiviteter.</a:t>
            </a:r>
          </a:p>
          <a:p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Lekebergs </a:t>
            </a:r>
            <a:r>
              <a:rPr lang="sv-SE" dirty="0" err="1">
                <a:latin typeface="Segoe UI Black" panose="020B0A02040204020203" pitchFamily="34" charset="0"/>
                <a:ea typeface="Segoe UI Black" panose="020B0A02040204020203" pitchFamily="34" charset="0"/>
              </a:rPr>
              <a:t>if</a:t>
            </a:r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 följer svensk lag och verkar för RF:s (riksidrottsförbundets) riktlinjer.</a:t>
            </a:r>
          </a:p>
          <a:p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Inom </a:t>
            </a:r>
            <a:r>
              <a:rPr lang="sv-SE" dirty="0" err="1">
                <a:latin typeface="Segoe UI Black" panose="020B0A02040204020203" pitchFamily="34" charset="0"/>
                <a:ea typeface="Segoe UI Black" panose="020B0A02040204020203" pitchFamily="34" charset="0"/>
              </a:rPr>
              <a:t>lekebergs</a:t>
            </a:r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r>
              <a:rPr lang="sv-SE" dirty="0" err="1">
                <a:latin typeface="Segoe UI Black" panose="020B0A02040204020203" pitchFamily="34" charset="0"/>
                <a:ea typeface="Segoe UI Black" panose="020B0A02040204020203" pitchFamily="34" charset="0"/>
              </a:rPr>
              <a:t>if</a:t>
            </a:r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 värnar du om föreningen som helhet även fast du värnar om den egna delen av föreningen i synnerhet.</a:t>
            </a:r>
          </a:p>
        </p:txBody>
      </p:sp>
    </p:spTree>
    <p:extLst>
      <p:ext uri="{BB962C8B-B14F-4D97-AF65-F5344CB8AC3E}">
        <p14:creationId xmlns:p14="http://schemas.microsoft.com/office/powerpoint/2010/main" val="3412999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9939E08-F884-45BE-978F-5D15B58D9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fotbollsmanualen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D646222-7D7D-410F-B6FF-8BB82D5C2AA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Förväntningar på dig som spelare</a:t>
            </a:r>
            <a:b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</a:br>
            <a:endParaRPr lang="sv-SE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Förväntningar på dig som ledare</a:t>
            </a:r>
            <a:b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</a:br>
            <a:endParaRPr lang="sv-SE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Förväntningar på dig som förälder</a:t>
            </a:r>
          </a:p>
        </p:txBody>
      </p:sp>
    </p:spTree>
    <p:extLst>
      <p:ext uri="{BB962C8B-B14F-4D97-AF65-F5344CB8AC3E}">
        <p14:creationId xmlns:p14="http://schemas.microsoft.com/office/powerpoint/2010/main" val="15617784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BEF1728-70FA-4AB6-A6B2-6425701BB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Planering utesäsongen 2019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B3246B6-3555-4FBD-A5AA-16320FA67AD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1669773"/>
            <a:ext cx="10394707" cy="4373217"/>
          </a:xfrm>
        </p:spPr>
        <p:txBody>
          <a:bodyPr>
            <a:normAutofit/>
          </a:bodyPr>
          <a:lstStyle/>
          <a:p>
            <a:r>
              <a:rPr lang="sv-SE" dirty="0" err="1">
                <a:latin typeface="Segoe UI Black" panose="020B0A02040204020203" pitchFamily="34" charset="0"/>
                <a:ea typeface="Segoe UI Black" panose="020B0A02040204020203" pitchFamily="34" charset="0"/>
              </a:rPr>
              <a:t>Kåbemattan</a:t>
            </a:r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 cup 16 mars</a:t>
            </a:r>
          </a:p>
          <a:p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Folkpool cup 28 april</a:t>
            </a:r>
          </a:p>
          <a:p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Poolspel</a:t>
            </a:r>
            <a:b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</a:br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18 maj </a:t>
            </a:r>
            <a:r>
              <a:rPr lang="sv-SE" dirty="0" err="1">
                <a:latin typeface="Segoe UI Black" panose="020B0A02040204020203" pitchFamily="34" charset="0"/>
                <a:ea typeface="Segoe UI Black" panose="020B0A02040204020203" pitchFamily="34" charset="0"/>
              </a:rPr>
              <a:t>vretalund</a:t>
            </a:r>
            <a:b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</a:br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9 juni borta</a:t>
            </a:r>
            <a:b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</a:br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31 augusti borta</a:t>
            </a:r>
            <a:b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</a:br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21 september </a:t>
            </a:r>
            <a:r>
              <a:rPr lang="sv-SE" dirty="0" err="1">
                <a:latin typeface="Segoe UI Black" panose="020B0A02040204020203" pitchFamily="34" charset="0"/>
                <a:ea typeface="Segoe UI Black" panose="020B0A02040204020203" pitchFamily="34" charset="0"/>
              </a:rPr>
              <a:t>vretalund</a:t>
            </a:r>
            <a:endParaRPr lang="sv-SE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Forward kids cup 16 juni</a:t>
            </a:r>
          </a:p>
          <a:p>
            <a:r>
              <a:rPr lang="sv-SE" dirty="0">
                <a:latin typeface="Segoe UI Black" panose="020B0A02040204020203" pitchFamily="34" charset="0"/>
                <a:ea typeface="Segoe UI Black" panose="020B0A02040204020203" pitchFamily="34" charset="0"/>
              </a:rPr>
              <a:t>Avslutning föräldramatch torsdag 20 juni</a:t>
            </a:r>
          </a:p>
          <a:p>
            <a:endParaRPr lang="sv-SE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F52B676A-A2AD-4585-AF87-355553CB764D}"/>
              </a:ext>
            </a:extLst>
          </p:cNvPr>
          <p:cNvSpPr txBox="1"/>
          <p:nvPr/>
        </p:nvSpPr>
        <p:spPr>
          <a:xfrm>
            <a:off x="7938052" y="1934817"/>
            <a:ext cx="29287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latin typeface="+mj-lt"/>
              </a:rPr>
              <a:t>Tisdag 6 augusti kl. 18.00 startar vi igång höstterminen</a:t>
            </a:r>
          </a:p>
        </p:txBody>
      </p:sp>
    </p:spTree>
    <p:extLst>
      <p:ext uri="{BB962C8B-B14F-4D97-AF65-F5344CB8AC3E}">
        <p14:creationId xmlns:p14="http://schemas.microsoft.com/office/powerpoint/2010/main" val="33037061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AB5B033-1A40-4D27-A25F-EA9112A4E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ekonomi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B83B18C-62D0-4EBF-91BB-45A896C82B3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sv-SE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Madelene ekonomiansvarig</a:t>
            </a:r>
            <a:br>
              <a:rPr lang="sv-SE" sz="2800" dirty="0">
                <a:latin typeface="Segoe UI Black" panose="020B0A02040204020203" pitchFamily="34" charset="0"/>
                <a:ea typeface="Segoe UI Black" panose="020B0A02040204020203" pitchFamily="34" charset="0"/>
              </a:rPr>
            </a:br>
            <a:endParaRPr lang="sv-SE" sz="2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r>
              <a:rPr lang="sv-SE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Lagkassa och budget</a:t>
            </a:r>
          </a:p>
        </p:txBody>
      </p:sp>
    </p:spTree>
    <p:extLst>
      <p:ext uri="{BB962C8B-B14F-4D97-AF65-F5344CB8AC3E}">
        <p14:creationId xmlns:p14="http://schemas.microsoft.com/office/powerpoint/2010/main" val="38387607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A2EB1B5-AD69-47C7-AD68-88AD1CFE5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försäljning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8D7C111-D87E-4324-8285-1ED25D7E8D2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sv-SE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Restaurangchansen och bingolotto till uppesittarkvällen</a:t>
            </a:r>
          </a:p>
          <a:p>
            <a:r>
              <a:rPr lang="sv-SE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Kommande försäljningsaktivitet</a:t>
            </a:r>
          </a:p>
          <a:p>
            <a:r>
              <a:rPr lang="sv-SE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Jonas är ansvarig för lagets försäljning</a:t>
            </a:r>
          </a:p>
        </p:txBody>
      </p:sp>
    </p:spTree>
    <p:extLst>
      <p:ext uri="{BB962C8B-B14F-4D97-AF65-F5344CB8AC3E}">
        <p14:creationId xmlns:p14="http://schemas.microsoft.com/office/powerpoint/2010/main" val="35269257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uvudhändelse">
  <a:themeElements>
    <a:clrScheme name="Huvudhändelse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Huvudhändelse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Huvudhändelse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TM04033927[[fn=Huvudhändelse]]</Template>
  <TotalTime>173</TotalTime>
  <Words>270</Words>
  <Application>Microsoft Office PowerPoint</Application>
  <PresentationFormat>Bredbild</PresentationFormat>
  <Paragraphs>77</Paragraphs>
  <Slides>13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17" baseType="lpstr">
      <vt:lpstr>Arial</vt:lpstr>
      <vt:lpstr>Impact</vt:lpstr>
      <vt:lpstr>Segoe UI Black</vt:lpstr>
      <vt:lpstr>Huvudhändelse</vt:lpstr>
      <vt:lpstr>FÖRÄLDRAMÖTE  POJKAR -11</vt:lpstr>
      <vt:lpstr>Lekebergs if</vt:lpstr>
      <vt:lpstr>Lekebergs if värdegrund</vt:lpstr>
      <vt:lpstr>värdegrunden</vt:lpstr>
      <vt:lpstr>Värdegrunden forts.</vt:lpstr>
      <vt:lpstr>fotbollsmanualen</vt:lpstr>
      <vt:lpstr>Planering utesäsongen 2019</vt:lpstr>
      <vt:lpstr>ekonomi</vt:lpstr>
      <vt:lpstr>försäljning</vt:lpstr>
      <vt:lpstr>kläder</vt:lpstr>
      <vt:lpstr>Städ klubbstugan</vt:lpstr>
      <vt:lpstr>Lagorganisationen p11</vt:lpstr>
      <vt:lpstr>Tack för idag!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 POJKAR -11</dc:title>
  <dc:creator>SARA</dc:creator>
  <cp:lastModifiedBy>SARA</cp:lastModifiedBy>
  <cp:revision>15</cp:revision>
  <dcterms:created xsi:type="dcterms:W3CDTF">2019-04-20T07:17:26Z</dcterms:created>
  <dcterms:modified xsi:type="dcterms:W3CDTF">2019-05-09T16:18:13Z</dcterms:modified>
</cp:coreProperties>
</file>