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9A77-228B-4427-94BC-FAA41376B48F}" type="datetimeFigureOut">
              <a:rPr lang="sv-SE" smtClean="0"/>
              <a:t>2024-02-08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5283-2844-4923-B56E-756279855B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4021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9A77-228B-4427-94BC-FAA41376B48F}" type="datetimeFigureOut">
              <a:rPr lang="sv-SE" smtClean="0"/>
              <a:t>2024-02-08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5283-2844-4923-B56E-756279855B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6318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9A77-228B-4427-94BC-FAA41376B48F}" type="datetimeFigureOut">
              <a:rPr lang="sv-SE" smtClean="0"/>
              <a:t>2024-02-08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5283-2844-4923-B56E-756279855B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3161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9A77-228B-4427-94BC-FAA41376B48F}" type="datetimeFigureOut">
              <a:rPr lang="sv-SE" smtClean="0"/>
              <a:t>2024-02-08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5283-2844-4923-B56E-756279855B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810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9A77-228B-4427-94BC-FAA41376B48F}" type="datetimeFigureOut">
              <a:rPr lang="sv-SE" smtClean="0"/>
              <a:t>2024-02-08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5283-2844-4923-B56E-756279855B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5888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9A77-228B-4427-94BC-FAA41376B48F}" type="datetimeFigureOut">
              <a:rPr lang="sv-SE" smtClean="0"/>
              <a:t>2024-02-08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5283-2844-4923-B56E-756279855B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0072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9A77-228B-4427-94BC-FAA41376B48F}" type="datetimeFigureOut">
              <a:rPr lang="sv-SE" smtClean="0"/>
              <a:t>2024-02-08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5283-2844-4923-B56E-756279855B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7238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9A77-228B-4427-94BC-FAA41376B48F}" type="datetimeFigureOut">
              <a:rPr lang="sv-SE" smtClean="0"/>
              <a:t>2024-02-08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5283-2844-4923-B56E-756279855B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0288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9A77-228B-4427-94BC-FAA41376B48F}" type="datetimeFigureOut">
              <a:rPr lang="sv-SE" smtClean="0"/>
              <a:t>2024-02-08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5283-2844-4923-B56E-756279855B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9066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9A77-228B-4427-94BC-FAA41376B48F}" type="datetimeFigureOut">
              <a:rPr lang="sv-SE" smtClean="0"/>
              <a:t>2024-02-08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5283-2844-4923-B56E-756279855B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1724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9A77-228B-4427-94BC-FAA41376B48F}" type="datetimeFigureOut">
              <a:rPr lang="sv-SE" smtClean="0"/>
              <a:t>2024-02-08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5283-2844-4923-B56E-756279855B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957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49A77-228B-4427-94BC-FAA41376B48F}" type="datetimeFigureOut">
              <a:rPr lang="sv-SE" smtClean="0"/>
              <a:t>2024-02-08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55283-2844-4923-B56E-756279855B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9713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/>
              <a:t>Föräldramöte 2023-12-10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6275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	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Lagorganisation- förändringar</a:t>
            </a:r>
          </a:p>
          <a:p>
            <a:r>
              <a:rPr lang="sv-SE" dirty="0"/>
              <a:t>Träningar</a:t>
            </a:r>
          </a:p>
          <a:p>
            <a:r>
              <a:rPr lang="sv-SE" dirty="0"/>
              <a:t>Poolspel och cuper</a:t>
            </a:r>
          </a:p>
          <a:p>
            <a:r>
              <a:rPr lang="sv-SE" dirty="0"/>
              <a:t>Kläder</a:t>
            </a:r>
          </a:p>
          <a:p>
            <a:r>
              <a:rPr lang="sv-SE" dirty="0"/>
              <a:t>Försäljning</a:t>
            </a:r>
          </a:p>
        </p:txBody>
      </p:sp>
    </p:spTree>
    <p:extLst>
      <p:ext uri="{BB962C8B-B14F-4D97-AF65-F5344CB8AC3E}">
        <p14:creationId xmlns:p14="http://schemas.microsoft.com/office/powerpoint/2010/main" val="345943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Lagorganisation- Förändringar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Lagledare: Dominik/Malin ( Ebbes föräldrar )</a:t>
            </a:r>
          </a:p>
          <a:p>
            <a:pPr lvl="1"/>
            <a:r>
              <a:rPr lang="sv-SE" dirty="0"/>
              <a:t>Samordnar Poolspel, Tävlingsgrupp Lekebergs IF Cuporganisation, Ekonomiansvarig för laget, Kommunikation, Ungdomssektion.</a:t>
            </a:r>
          </a:p>
          <a:p>
            <a:r>
              <a:rPr lang="sv-SE" dirty="0"/>
              <a:t>Tränare: Robin ( Jason ) &amp; Per ( Hugo )</a:t>
            </a:r>
          </a:p>
          <a:p>
            <a:pPr lvl="1"/>
            <a:r>
              <a:rPr lang="sv-SE" dirty="0"/>
              <a:t>Träningar, Cuper, Poolspel, Fotbollsskola, Ungdomssektionen, Kommunikation, Back </a:t>
            </a:r>
            <a:r>
              <a:rPr lang="sv-SE" dirty="0" err="1"/>
              <a:t>up</a:t>
            </a:r>
            <a:r>
              <a:rPr lang="sv-SE" dirty="0"/>
              <a:t> Dominik ( Ebbe ) &amp; Kristoffer ( Gustav ).</a:t>
            </a:r>
          </a:p>
          <a:p>
            <a:r>
              <a:rPr lang="sv-SE" dirty="0"/>
              <a:t>Arena: Ansvarig Patrik ( Oscar N ) i arena teamet ingår Erik ( Mille )</a:t>
            </a:r>
          </a:p>
          <a:p>
            <a:pPr lvl="1"/>
            <a:r>
              <a:rPr lang="sv-SE" dirty="0"/>
              <a:t>Arenagrupp Lekebergs IF, Krita planer Vretalunds IP, Arenaansvar våra hemmamatcher. Här behöver vi minst en till för att stötta upp. Förfrågan har skickats ut utan </a:t>
            </a:r>
            <a:r>
              <a:rPr lang="sv-SE" dirty="0" err="1"/>
              <a:t>response</a:t>
            </a:r>
            <a:r>
              <a:rPr lang="sv-SE" dirty="0"/>
              <a:t>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68848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Lagorganisation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Kiosk: Ansvarig Daniel/Veronica ( Bernard ) i kioskteamet ingår Sara/Jesper ( Oscar B ).</a:t>
            </a:r>
          </a:p>
          <a:p>
            <a:pPr lvl="1"/>
            <a:r>
              <a:rPr lang="sv-SE" dirty="0"/>
              <a:t>Kioskgrupp Lekebergs IF cuporganisation, Kiosk hemmamatcher seniorlag, Kiosk våra matcher.</a:t>
            </a:r>
          </a:p>
          <a:p>
            <a:r>
              <a:rPr lang="sv-SE" dirty="0"/>
              <a:t>Försäljning: Ansvarig Anna ( Gustav ), i försäljningsteamet Sara/Daniel (Henry )</a:t>
            </a:r>
          </a:p>
          <a:p>
            <a:pPr lvl="1"/>
            <a:r>
              <a:rPr lang="sv-SE" dirty="0"/>
              <a:t>Försäljning av Bingolotter </a:t>
            </a:r>
            <a:r>
              <a:rPr lang="sv-SE" dirty="0" err="1"/>
              <a:t>ect</a:t>
            </a:r>
            <a:r>
              <a:rPr lang="sv-SE" dirty="0"/>
              <a:t>..</a:t>
            </a:r>
          </a:p>
          <a:p>
            <a:pPr lvl="1"/>
            <a:r>
              <a:rPr lang="sv-SE" dirty="0" err="1"/>
              <a:t>Admin</a:t>
            </a:r>
            <a:r>
              <a:rPr lang="sv-SE" dirty="0"/>
              <a:t> runt klädbeställning</a:t>
            </a:r>
          </a:p>
          <a:p>
            <a:r>
              <a:rPr lang="sv-SE" dirty="0"/>
              <a:t>Sponsring: Vakant ( just nu inget behov )</a:t>
            </a:r>
          </a:p>
          <a:p>
            <a:pPr lvl="1"/>
            <a:r>
              <a:rPr lang="sv-SE" dirty="0"/>
              <a:t>Lagsponsorer, Lekebergs IF sponsringsgrupp.</a:t>
            </a:r>
          </a:p>
        </p:txBody>
      </p:sp>
    </p:spTree>
    <p:extLst>
      <p:ext uri="{BB962C8B-B14F-4D97-AF65-F5344CB8AC3E}">
        <p14:creationId xmlns:p14="http://schemas.microsoft.com/office/powerpoint/2010/main" val="2355146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 som just nu ej är med i något område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Samuel</a:t>
            </a:r>
          </a:p>
          <a:p>
            <a:r>
              <a:rPr lang="sv-SE" dirty="0"/>
              <a:t>Nikki</a:t>
            </a:r>
          </a:p>
          <a:p>
            <a:r>
              <a:rPr lang="sv-SE" dirty="0"/>
              <a:t>Julian ( har paus under vintern )</a:t>
            </a:r>
          </a:p>
          <a:p>
            <a:r>
              <a:rPr lang="sv-SE" dirty="0"/>
              <a:t>Vincent</a:t>
            </a:r>
          </a:p>
          <a:p>
            <a:r>
              <a:rPr lang="sv-SE" dirty="0"/>
              <a:t>Det är alltså någon av dessa som behöver anmälas till arenagruppen.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0865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Under innesäsongen så kör vi 1gång/vecka</a:t>
            </a:r>
          </a:p>
          <a:p>
            <a:r>
              <a:rPr lang="sv-SE" dirty="0"/>
              <a:t>När vi kör igång grässäsongen så kommer vi att ha 2st träningar/vecka. Planen är att förlägga båda dessa på vardagar. Vi återkommer med vilka vardagar det blir. </a:t>
            </a:r>
          </a:p>
        </p:txBody>
      </p:sp>
    </p:spTree>
    <p:extLst>
      <p:ext uri="{BB962C8B-B14F-4D97-AF65-F5344CB8AC3E}">
        <p14:creationId xmlns:p14="http://schemas.microsoft.com/office/powerpoint/2010/main" val="633311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Poolspel och cuper-24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Poolspel – 3st på våren och 3st på hösten</a:t>
            </a:r>
          </a:p>
          <a:p>
            <a:r>
              <a:rPr lang="sv-SE" dirty="0"/>
              <a:t>Cuper- Laxå cup ( avverkad ), </a:t>
            </a:r>
            <a:r>
              <a:rPr lang="sv-SE" dirty="0" err="1"/>
              <a:t>Kåbe</a:t>
            </a:r>
            <a:r>
              <a:rPr lang="sv-SE" dirty="0"/>
              <a:t> mattan cup, Folkpool cup </a:t>
            </a:r>
            <a:r>
              <a:rPr lang="sv-SE" dirty="0" err="1"/>
              <a:t>Lithells</a:t>
            </a:r>
            <a:r>
              <a:rPr lang="sv-SE" dirty="0"/>
              <a:t> cup i </a:t>
            </a:r>
            <a:r>
              <a:rPr lang="sv-SE" dirty="0" err="1"/>
              <a:t>Sköllersta</a:t>
            </a:r>
            <a:r>
              <a:rPr lang="sv-SE" dirty="0"/>
              <a:t> ? </a:t>
            </a:r>
            <a:r>
              <a:rPr lang="sv-SE" dirty="0" err="1"/>
              <a:t>Tysslinge</a:t>
            </a:r>
            <a:r>
              <a:rPr lang="sv-SE" dirty="0"/>
              <a:t> cup? Datum och förfrågan kring </a:t>
            </a:r>
            <a:r>
              <a:rPr lang="sv-SE" dirty="0" err="1"/>
              <a:t>Lithells</a:t>
            </a:r>
            <a:r>
              <a:rPr lang="sv-SE" dirty="0"/>
              <a:t> cup och </a:t>
            </a:r>
            <a:r>
              <a:rPr lang="sv-SE" dirty="0" err="1"/>
              <a:t>Tysslinge</a:t>
            </a:r>
            <a:r>
              <a:rPr lang="sv-SE" dirty="0"/>
              <a:t> </a:t>
            </a:r>
            <a:r>
              <a:rPr lang="sv-SE" dirty="0" err="1"/>
              <a:t>sommarcup</a:t>
            </a:r>
            <a:r>
              <a:rPr lang="sv-SE" dirty="0"/>
              <a:t> kommer.</a:t>
            </a:r>
          </a:p>
          <a:p>
            <a:r>
              <a:rPr lang="sv-SE" dirty="0"/>
              <a:t>Vi kommer att anmäla oss till medelklassen i svårighetsgrad.</a:t>
            </a:r>
          </a:p>
          <a:p>
            <a:r>
              <a:rPr lang="sv-SE" dirty="0"/>
              <a:t>Vi kommer anmäla ett lag då vi </a:t>
            </a:r>
            <a:r>
              <a:rPr lang="sv-SE" dirty="0" err="1"/>
              <a:t>pga</a:t>
            </a:r>
            <a:r>
              <a:rPr lang="sv-SE" dirty="0"/>
              <a:t> spelarbrist har svårt att få ihop 2st lag. Kommunikation kring hur många vi tar med och vad vi går på kommuniceras vid infoutskick kopplad till cup/poolspel.</a:t>
            </a:r>
          </a:p>
        </p:txBody>
      </p:sp>
    </p:spTree>
    <p:extLst>
      <p:ext uri="{BB962C8B-B14F-4D97-AF65-F5344CB8AC3E}">
        <p14:creationId xmlns:p14="http://schemas.microsoft.com/office/powerpoint/2010/main" val="3986235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Kläder	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En inventering kring matchställ behöver göras. Separat utskick kring detta kommer. </a:t>
            </a:r>
          </a:p>
          <a:p>
            <a:r>
              <a:rPr lang="sv-SE" dirty="0"/>
              <a:t>Ingen stor beställning görs på träning-/överdragsställ. Robin har länk för att kunna göra enskilda beställningar. Klubb Teamet har även en butik i Örebro med en avdelning avsedd för Lekebergs IF. Vem som helst kan åka dit och göra sina inköp.</a:t>
            </a:r>
          </a:p>
        </p:txBody>
      </p:sp>
    </p:spTree>
    <p:extLst>
      <p:ext uri="{BB962C8B-B14F-4D97-AF65-F5344CB8AC3E}">
        <p14:creationId xmlns:p14="http://schemas.microsoft.com/office/powerpoint/2010/main" val="1412572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Försäljning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 har våra försäljningar som vi behöver genomföra för klubben t ex. Bingolotter och New Body.</a:t>
            </a:r>
          </a:p>
          <a:p>
            <a:r>
              <a:rPr lang="sv-SE" dirty="0"/>
              <a:t>Vill vi göra någon mer försäljning så är det bara att kontakta ansvarig för försäljning. Detta styrs av om vi vill göra något speciellt eller spara ihop mer långsiktigt.</a:t>
            </a:r>
          </a:p>
        </p:txBody>
      </p:sp>
    </p:spTree>
    <p:extLst>
      <p:ext uri="{BB962C8B-B14F-4D97-AF65-F5344CB8AC3E}">
        <p14:creationId xmlns:p14="http://schemas.microsoft.com/office/powerpoint/2010/main" val="2923619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466</Words>
  <Application>Microsoft Office PowerPoint</Application>
  <PresentationFormat>Bredbild</PresentationFormat>
  <Paragraphs>42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Office-tema</vt:lpstr>
      <vt:lpstr>Föräldramöte 2023-12-10</vt:lpstr>
      <vt:lpstr>Agenda </vt:lpstr>
      <vt:lpstr>Lagorganisation- Förändringar</vt:lpstr>
      <vt:lpstr>Lagorganisation</vt:lpstr>
      <vt:lpstr>De som just nu ej är med i något område</vt:lpstr>
      <vt:lpstr>Träningar</vt:lpstr>
      <vt:lpstr>Poolspel och cuper-24</vt:lpstr>
      <vt:lpstr>Kläder </vt:lpstr>
      <vt:lpstr>Försäljning</vt:lpstr>
    </vt:vector>
  </TitlesOfParts>
  <Company>Transportstyrelsen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2023-12</dc:title>
  <dc:creator>Almestrand Per</dc:creator>
  <cp:lastModifiedBy>Erik Enghag</cp:lastModifiedBy>
  <cp:revision>6</cp:revision>
  <dcterms:created xsi:type="dcterms:W3CDTF">2024-01-31T07:56:12Z</dcterms:created>
  <dcterms:modified xsi:type="dcterms:W3CDTF">2024-02-08T11:40:17Z</dcterms:modified>
</cp:coreProperties>
</file>