
<file path=[Content_Types].xml><?xml version="1.0" encoding="utf-8"?>
<Types xmlns="http://schemas.openxmlformats.org/package/2006/content-types">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73" r:id="rId4"/>
    <p:sldId id="260" r:id="rId5"/>
    <p:sldId id="274" r:id="rId6"/>
    <p:sldId id="275" r:id="rId7"/>
    <p:sldId id="276" r:id="rId8"/>
    <p:sldId id="277" r:id="rId9"/>
    <p:sldId id="271" r:id="rId10"/>
    <p:sldId id="282" r:id="rId11"/>
    <p:sldId id="280" r:id="rId12"/>
    <p:sldId id="281" r:id="rId13"/>
    <p:sldId id="258" r:id="rId14"/>
    <p:sldId id="263" r:id="rId15"/>
    <p:sldId id="264" r:id="rId16"/>
    <p:sldId id="278" r:id="rId17"/>
    <p:sldId id="279" r:id="rId18"/>
    <p:sldId id="272" r:id="rId19"/>
    <p:sldId id="261" r:id="rId20"/>
    <p:sldId id="267" r:id="rId21"/>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0029" autoAdjust="0"/>
    <p:restoredTop sz="94660"/>
  </p:normalViewPr>
  <p:slideViewPr>
    <p:cSldViewPr snapToGrid="0">
      <p:cViewPr varScale="1">
        <p:scale>
          <a:sx n="115" d="100"/>
          <a:sy n="115" d="100"/>
        </p:scale>
        <p:origin x="144" y="10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3EE6877-8CBA-409F-B1CA-75C05E404CA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F1E93D4-1AB4-4E2B-BD4C-CE5FD6F2E485}">
      <dgm:prSet phldrT="[Text]"/>
      <dgm:spPr>
        <a:solidFill>
          <a:srgbClr val="00B050"/>
        </a:solidFill>
      </dgm:spPr>
      <dgm:t>
        <a:bodyPr/>
        <a:lstStyle/>
        <a:p>
          <a:r>
            <a:rPr lang="sv-SE" dirty="0" smtClean="0"/>
            <a:t>F11/F10</a:t>
          </a:r>
          <a:endParaRPr lang="en-US" dirty="0"/>
        </a:p>
      </dgm:t>
    </dgm:pt>
    <dgm:pt modelId="{23574391-69EE-412A-ABB4-AA8859AE864D}" type="parTrans" cxnId="{10D98CCE-3DF8-4585-8F8E-2DDC976DD4F4}">
      <dgm:prSet/>
      <dgm:spPr/>
      <dgm:t>
        <a:bodyPr/>
        <a:lstStyle/>
        <a:p>
          <a:endParaRPr lang="en-US"/>
        </a:p>
      </dgm:t>
    </dgm:pt>
    <dgm:pt modelId="{03760FB8-65EF-4FC9-92B7-A23926C4534D}" type="sibTrans" cxnId="{10D98CCE-3DF8-4585-8F8E-2DDC976DD4F4}">
      <dgm:prSet/>
      <dgm:spPr/>
      <dgm:t>
        <a:bodyPr/>
        <a:lstStyle/>
        <a:p>
          <a:endParaRPr lang="en-US"/>
        </a:p>
      </dgm:t>
    </dgm:pt>
    <dgm:pt modelId="{46577186-1554-4A6E-85A0-BB37FF5CBD4A}" type="asst">
      <dgm:prSet phldrT="[Text]" custT="1"/>
      <dgm:spPr>
        <a:solidFill>
          <a:srgbClr val="00B050"/>
        </a:solidFill>
      </dgm:spPr>
      <dgm:t>
        <a:bodyPr/>
        <a:lstStyle/>
        <a:p>
          <a:r>
            <a:rPr lang="sv-SE" sz="1600" b="1" u="sng" dirty="0" smtClean="0"/>
            <a:t>Tränare</a:t>
          </a:r>
          <a:r>
            <a:rPr lang="sv-SE" sz="1500" dirty="0" smtClean="0"/>
            <a:t/>
          </a:r>
          <a:br>
            <a:rPr lang="sv-SE" sz="1500" dirty="0" smtClean="0"/>
          </a:br>
          <a:r>
            <a:rPr lang="sv-SE" sz="1400" dirty="0" smtClean="0"/>
            <a:t>Julia, Per, Robert, Tobias, Alexander</a:t>
          </a:r>
          <a:endParaRPr lang="en-US" sz="1500" dirty="0"/>
        </a:p>
      </dgm:t>
    </dgm:pt>
    <dgm:pt modelId="{EC8D9171-72D5-4C25-8B9E-B32081674CB7}" type="parTrans" cxnId="{A22A4B37-A843-4E0F-9749-FE5EB48E742C}">
      <dgm:prSet/>
      <dgm:spPr/>
      <dgm:t>
        <a:bodyPr/>
        <a:lstStyle/>
        <a:p>
          <a:endParaRPr lang="en-US"/>
        </a:p>
      </dgm:t>
    </dgm:pt>
    <dgm:pt modelId="{B3556F63-01C9-4777-8C96-552D717F867E}" type="sibTrans" cxnId="{A22A4B37-A843-4E0F-9749-FE5EB48E742C}">
      <dgm:prSet/>
      <dgm:spPr/>
      <dgm:t>
        <a:bodyPr/>
        <a:lstStyle/>
        <a:p>
          <a:endParaRPr lang="en-US"/>
        </a:p>
      </dgm:t>
    </dgm:pt>
    <dgm:pt modelId="{4D316C27-759F-4C29-901A-932D65190CA7}">
      <dgm:prSet phldrT="[Text]" custT="1"/>
      <dgm:spPr>
        <a:solidFill>
          <a:srgbClr val="00B050"/>
        </a:solidFill>
      </dgm:spPr>
      <dgm:t>
        <a:bodyPr/>
        <a:lstStyle/>
        <a:p>
          <a:r>
            <a:rPr lang="sv-SE" sz="1600" b="1" u="sng" dirty="0" smtClean="0"/>
            <a:t>Lagledare</a:t>
          </a:r>
          <a:r>
            <a:rPr lang="sv-SE" sz="2500" dirty="0" smtClean="0"/>
            <a:t/>
          </a:r>
          <a:br>
            <a:rPr lang="sv-SE" sz="2500" dirty="0" smtClean="0"/>
          </a:br>
          <a:r>
            <a:rPr lang="sv-SE" sz="1400" dirty="0" smtClean="0"/>
            <a:t>Uppgifter delade mellan tränare</a:t>
          </a:r>
          <a:endParaRPr lang="en-US" sz="1400" dirty="0"/>
        </a:p>
      </dgm:t>
    </dgm:pt>
    <dgm:pt modelId="{C76A65BD-A2F3-4957-9A17-0A5B5785F19A}" type="parTrans" cxnId="{48BBEA54-2865-4E41-9925-7A8C7E13671A}">
      <dgm:prSet/>
      <dgm:spPr/>
      <dgm:t>
        <a:bodyPr/>
        <a:lstStyle/>
        <a:p>
          <a:endParaRPr lang="en-US"/>
        </a:p>
      </dgm:t>
    </dgm:pt>
    <dgm:pt modelId="{CEFA853B-7258-4B61-B9E7-EBDA5E9F0F96}" type="sibTrans" cxnId="{48BBEA54-2865-4E41-9925-7A8C7E13671A}">
      <dgm:prSet/>
      <dgm:spPr/>
      <dgm:t>
        <a:bodyPr/>
        <a:lstStyle/>
        <a:p>
          <a:endParaRPr lang="en-US"/>
        </a:p>
      </dgm:t>
    </dgm:pt>
    <dgm:pt modelId="{B510B27E-A6E6-49FE-98C2-754854509D0E}">
      <dgm:prSet phldrT="[Text]" custT="1"/>
      <dgm:spPr>
        <a:solidFill>
          <a:srgbClr val="FF0000"/>
        </a:solidFill>
      </dgm:spPr>
      <dgm:t>
        <a:bodyPr/>
        <a:lstStyle/>
        <a:p>
          <a:r>
            <a:rPr lang="sv-SE" sz="1600" b="1" i="0" u="sng" dirty="0" smtClean="0"/>
            <a:t>Sponsor</a:t>
          </a:r>
          <a:br>
            <a:rPr lang="sv-SE" sz="1600" b="1" i="0" u="sng" dirty="0" smtClean="0"/>
          </a:br>
          <a:r>
            <a:rPr lang="sv-SE" sz="1700" dirty="0" smtClean="0"/>
            <a:t>Namn:</a:t>
          </a:r>
          <a:endParaRPr lang="en-US" sz="1700" dirty="0"/>
        </a:p>
      </dgm:t>
    </dgm:pt>
    <dgm:pt modelId="{8E182751-E261-49F5-B261-84541E1E61C7}" type="parTrans" cxnId="{8E4C5A7C-A78B-4A94-A7CE-C9876042484C}">
      <dgm:prSet/>
      <dgm:spPr/>
      <dgm:t>
        <a:bodyPr/>
        <a:lstStyle/>
        <a:p>
          <a:endParaRPr lang="en-US"/>
        </a:p>
      </dgm:t>
    </dgm:pt>
    <dgm:pt modelId="{BC2E31A8-E5FF-4BCA-BA6F-A361F4889DF8}" type="sibTrans" cxnId="{8E4C5A7C-A78B-4A94-A7CE-C9876042484C}">
      <dgm:prSet/>
      <dgm:spPr/>
      <dgm:t>
        <a:bodyPr/>
        <a:lstStyle/>
        <a:p>
          <a:endParaRPr lang="en-US"/>
        </a:p>
      </dgm:t>
    </dgm:pt>
    <dgm:pt modelId="{378CB9A1-748A-44FA-9134-D5BBF19F1397}">
      <dgm:prSet phldrT="[Text]" custT="1"/>
      <dgm:spPr>
        <a:solidFill>
          <a:srgbClr val="FF0000"/>
        </a:solidFill>
      </dgm:spPr>
      <dgm:t>
        <a:bodyPr/>
        <a:lstStyle/>
        <a:p>
          <a:r>
            <a:rPr lang="sv-SE" sz="1600" b="1" u="sng" dirty="0" smtClean="0"/>
            <a:t>Kiosk</a:t>
          </a:r>
          <a:r>
            <a:rPr lang="sv-SE" sz="1700" dirty="0" smtClean="0"/>
            <a:t/>
          </a:r>
          <a:br>
            <a:rPr lang="sv-SE" sz="1700" dirty="0" smtClean="0"/>
          </a:br>
          <a:r>
            <a:rPr lang="sv-SE" sz="1700" dirty="0" smtClean="0"/>
            <a:t>Tove</a:t>
          </a:r>
          <a:br>
            <a:rPr lang="sv-SE" sz="1700" dirty="0" smtClean="0"/>
          </a:br>
          <a:r>
            <a:rPr lang="sv-SE" sz="1700" dirty="0" smtClean="0"/>
            <a:t>Lars</a:t>
          </a:r>
        </a:p>
        <a:p>
          <a:r>
            <a:rPr lang="sv-SE" sz="1700" dirty="0" smtClean="0"/>
            <a:t>Henrik</a:t>
          </a:r>
          <a:endParaRPr lang="en-US" sz="1700" dirty="0"/>
        </a:p>
      </dgm:t>
    </dgm:pt>
    <dgm:pt modelId="{BF09D595-CC4E-4BAB-99B1-51DB0B5CBFEC}" type="parTrans" cxnId="{0503EA14-609E-4BCA-BA44-2701E83CE24B}">
      <dgm:prSet/>
      <dgm:spPr/>
      <dgm:t>
        <a:bodyPr/>
        <a:lstStyle/>
        <a:p>
          <a:endParaRPr lang="en-US"/>
        </a:p>
      </dgm:t>
    </dgm:pt>
    <dgm:pt modelId="{F9489EC8-B160-48FC-B848-B81CC470EFB4}" type="sibTrans" cxnId="{0503EA14-609E-4BCA-BA44-2701E83CE24B}">
      <dgm:prSet/>
      <dgm:spPr/>
      <dgm:t>
        <a:bodyPr/>
        <a:lstStyle/>
        <a:p>
          <a:endParaRPr lang="en-US"/>
        </a:p>
      </dgm:t>
    </dgm:pt>
    <dgm:pt modelId="{5DC3AADD-0208-4BAC-830F-6D7C6F791B30}">
      <dgm:prSet phldrT="[Text]" custT="1"/>
      <dgm:spPr>
        <a:solidFill>
          <a:srgbClr val="FF0000"/>
        </a:solidFill>
      </dgm:spPr>
      <dgm:t>
        <a:bodyPr/>
        <a:lstStyle/>
        <a:p>
          <a:r>
            <a:rPr lang="sv-SE" sz="1600" b="1" u="sng" dirty="0" smtClean="0"/>
            <a:t>Kassör</a:t>
          </a:r>
          <a:r>
            <a:rPr lang="sv-SE" sz="1700" dirty="0" smtClean="0"/>
            <a:t/>
          </a:r>
          <a:br>
            <a:rPr lang="sv-SE" sz="1700" dirty="0" smtClean="0"/>
          </a:br>
          <a:r>
            <a:rPr lang="sv-SE" sz="1700" dirty="0" smtClean="0"/>
            <a:t>Linda</a:t>
          </a:r>
          <a:endParaRPr lang="en-US" sz="1700" dirty="0"/>
        </a:p>
      </dgm:t>
    </dgm:pt>
    <dgm:pt modelId="{B1B484FC-2C75-4E95-95B8-E1B46CEB9F7C}" type="parTrans" cxnId="{AC7D8890-3135-4F2C-82E3-5F116C4547FF}">
      <dgm:prSet/>
      <dgm:spPr/>
      <dgm:t>
        <a:bodyPr/>
        <a:lstStyle/>
        <a:p>
          <a:endParaRPr lang="en-US"/>
        </a:p>
      </dgm:t>
    </dgm:pt>
    <dgm:pt modelId="{70CD3EF2-BE96-4F57-AF25-5E996540E468}" type="sibTrans" cxnId="{AC7D8890-3135-4F2C-82E3-5F116C4547FF}">
      <dgm:prSet/>
      <dgm:spPr/>
      <dgm:t>
        <a:bodyPr/>
        <a:lstStyle/>
        <a:p>
          <a:endParaRPr lang="en-US"/>
        </a:p>
      </dgm:t>
    </dgm:pt>
    <dgm:pt modelId="{EA4C57CB-22A5-4952-9C97-94C727124515}">
      <dgm:prSet phldrT="[Text]" custT="1"/>
      <dgm:spPr>
        <a:solidFill>
          <a:srgbClr val="FF0000"/>
        </a:solidFill>
      </dgm:spPr>
      <dgm:t>
        <a:bodyPr/>
        <a:lstStyle/>
        <a:p>
          <a:r>
            <a:rPr lang="sv-SE" sz="1600" b="1" u="sng" dirty="0" smtClean="0"/>
            <a:t>Försäljning</a:t>
          </a:r>
          <a:r>
            <a:rPr lang="sv-SE" sz="1700" dirty="0" smtClean="0"/>
            <a:t/>
          </a:r>
          <a:br>
            <a:rPr lang="sv-SE" sz="1700" dirty="0" smtClean="0"/>
          </a:br>
          <a:r>
            <a:rPr lang="sv-SE" sz="1700" dirty="0" smtClean="0"/>
            <a:t>Elin</a:t>
          </a:r>
          <a:br>
            <a:rPr lang="sv-SE" sz="1700" dirty="0" smtClean="0"/>
          </a:br>
          <a:r>
            <a:rPr lang="sv-SE" sz="1700" dirty="0" smtClean="0"/>
            <a:t>Sara/Ola</a:t>
          </a:r>
          <a:endParaRPr lang="en-US" sz="1700" dirty="0"/>
        </a:p>
      </dgm:t>
    </dgm:pt>
    <dgm:pt modelId="{C489ED83-96D0-43C0-B09A-720E31AAABC2}" type="parTrans" cxnId="{A5FD95FA-0D33-4B64-B9E7-170252B4B2B3}">
      <dgm:prSet/>
      <dgm:spPr/>
      <dgm:t>
        <a:bodyPr/>
        <a:lstStyle/>
        <a:p>
          <a:endParaRPr lang="en-US"/>
        </a:p>
      </dgm:t>
    </dgm:pt>
    <dgm:pt modelId="{02B97ACE-757D-4B3F-BCDA-DAB599A84A84}" type="sibTrans" cxnId="{A5FD95FA-0D33-4B64-B9E7-170252B4B2B3}">
      <dgm:prSet/>
      <dgm:spPr/>
      <dgm:t>
        <a:bodyPr/>
        <a:lstStyle/>
        <a:p>
          <a:endParaRPr lang="en-US"/>
        </a:p>
      </dgm:t>
    </dgm:pt>
    <dgm:pt modelId="{313159E7-B0B6-4543-8F94-838C014D8EEC}">
      <dgm:prSet phldrT="[Text]"/>
      <dgm:spPr>
        <a:solidFill>
          <a:srgbClr val="FF0000"/>
        </a:solidFill>
      </dgm:spPr>
      <dgm:t>
        <a:bodyPr/>
        <a:lstStyle/>
        <a:p>
          <a:r>
            <a:rPr lang="sv-SE" b="1" u="sng" dirty="0" smtClean="0"/>
            <a:t>Arena</a:t>
          </a:r>
          <a:r>
            <a:rPr lang="sv-SE" dirty="0" smtClean="0"/>
            <a:t/>
          </a:r>
          <a:br>
            <a:rPr lang="sv-SE" dirty="0" smtClean="0"/>
          </a:br>
          <a:r>
            <a:rPr lang="sv-SE" dirty="0" smtClean="0"/>
            <a:t>Erik</a:t>
          </a:r>
          <a:br>
            <a:rPr lang="sv-SE" dirty="0" smtClean="0"/>
          </a:br>
          <a:r>
            <a:rPr lang="sv-SE" dirty="0" smtClean="0"/>
            <a:t>Thomas</a:t>
          </a:r>
          <a:endParaRPr lang="en-US" dirty="0"/>
        </a:p>
      </dgm:t>
    </dgm:pt>
    <dgm:pt modelId="{86F6D9E6-9EC1-4798-A3F5-5F5CBBE07836}" type="parTrans" cxnId="{132FFA9C-925A-4C1B-BDEA-B6BF59C5729B}">
      <dgm:prSet/>
      <dgm:spPr/>
      <dgm:t>
        <a:bodyPr/>
        <a:lstStyle/>
        <a:p>
          <a:endParaRPr lang="en-US"/>
        </a:p>
      </dgm:t>
    </dgm:pt>
    <dgm:pt modelId="{73BA7A62-C59A-4B15-A2E8-B7C787ED5616}" type="sibTrans" cxnId="{132FFA9C-925A-4C1B-BDEA-B6BF59C5729B}">
      <dgm:prSet/>
      <dgm:spPr/>
      <dgm:t>
        <a:bodyPr/>
        <a:lstStyle/>
        <a:p>
          <a:endParaRPr lang="en-US"/>
        </a:p>
      </dgm:t>
    </dgm:pt>
    <dgm:pt modelId="{6FF8A6A1-063C-4380-B7E5-0938EFA3D6D4}" type="pres">
      <dgm:prSet presAssocID="{33EE6877-8CBA-409F-B1CA-75C05E404CAC}" presName="hierChild1" presStyleCnt="0">
        <dgm:presLayoutVars>
          <dgm:orgChart val="1"/>
          <dgm:chPref val="1"/>
          <dgm:dir/>
          <dgm:animOne val="branch"/>
          <dgm:animLvl val="lvl"/>
          <dgm:resizeHandles/>
        </dgm:presLayoutVars>
      </dgm:prSet>
      <dgm:spPr/>
      <dgm:t>
        <a:bodyPr/>
        <a:lstStyle/>
        <a:p>
          <a:endParaRPr lang="sv-SE"/>
        </a:p>
      </dgm:t>
    </dgm:pt>
    <dgm:pt modelId="{180E1809-330B-41AB-AB93-3C08CA3AE543}" type="pres">
      <dgm:prSet presAssocID="{8F1E93D4-1AB4-4E2B-BD4C-CE5FD6F2E485}" presName="hierRoot1" presStyleCnt="0">
        <dgm:presLayoutVars>
          <dgm:hierBranch val="init"/>
        </dgm:presLayoutVars>
      </dgm:prSet>
      <dgm:spPr/>
    </dgm:pt>
    <dgm:pt modelId="{9640305F-14E6-45A2-BB66-AD1EB3F26A29}" type="pres">
      <dgm:prSet presAssocID="{8F1E93D4-1AB4-4E2B-BD4C-CE5FD6F2E485}" presName="rootComposite1" presStyleCnt="0"/>
      <dgm:spPr/>
    </dgm:pt>
    <dgm:pt modelId="{B1E056FE-295B-44F5-A133-E6C2F1EB0841}" type="pres">
      <dgm:prSet presAssocID="{8F1E93D4-1AB4-4E2B-BD4C-CE5FD6F2E485}" presName="rootText1" presStyleLbl="node0" presStyleIdx="0" presStyleCnt="1">
        <dgm:presLayoutVars>
          <dgm:chPref val="3"/>
        </dgm:presLayoutVars>
      </dgm:prSet>
      <dgm:spPr/>
      <dgm:t>
        <a:bodyPr/>
        <a:lstStyle/>
        <a:p>
          <a:endParaRPr lang="sv-SE"/>
        </a:p>
      </dgm:t>
    </dgm:pt>
    <dgm:pt modelId="{F47265A8-A70D-4433-B063-0058CD7C97F6}" type="pres">
      <dgm:prSet presAssocID="{8F1E93D4-1AB4-4E2B-BD4C-CE5FD6F2E485}" presName="rootConnector1" presStyleLbl="node1" presStyleIdx="0" presStyleCnt="0"/>
      <dgm:spPr/>
      <dgm:t>
        <a:bodyPr/>
        <a:lstStyle/>
        <a:p>
          <a:endParaRPr lang="sv-SE"/>
        </a:p>
      </dgm:t>
    </dgm:pt>
    <dgm:pt modelId="{7EA556D6-DD34-42E1-825F-47E47BB38FBA}" type="pres">
      <dgm:prSet presAssocID="{8F1E93D4-1AB4-4E2B-BD4C-CE5FD6F2E485}" presName="hierChild2" presStyleCnt="0"/>
      <dgm:spPr/>
    </dgm:pt>
    <dgm:pt modelId="{55C2D32F-6724-4F19-AEEF-341DC52D6A91}" type="pres">
      <dgm:prSet presAssocID="{C76A65BD-A2F3-4957-9A17-0A5B5785F19A}" presName="Name37" presStyleLbl="parChTrans1D2" presStyleIdx="0" presStyleCnt="7"/>
      <dgm:spPr/>
      <dgm:t>
        <a:bodyPr/>
        <a:lstStyle/>
        <a:p>
          <a:endParaRPr lang="sv-SE"/>
        </a:p>
      </dgm:t>
    </dgm:pt>
    <dgm:pt modelId="{29D5B4D9-727A-47F3-AE6D-54942166C8D6}" type="pres">
      <dgm:prSet presAssocID="{4D316C27-759F-4C29-901A-932D65190CA7}" presName="hierRoot2" presStyleCnt="0">
        <dgm:presLayoutVars>
          <dgm:hierBranch val="init"/>
        </dgm:presLayoutVars>
      </dgm:prSet>
      <dgm:spPr/>
    </dgm:pt>
    <dgm:pt modelId="{EAA76DFA-A2C9-4DCD-B015-533EBBE70EB7}" type="pres">
      <dgm:prSet presAssocID="{4D316C27-759F-4C29-901A-932D65190CA7}" presName="rootComposite" presStyleCnt="0"/>
      <dgm:spPr/>
    </dgm:pt>
    <dgm:pt modelId="{3A16EF4F-DFDE-44D0-96EF-32345F76B50E}" type="pres">
      <dgm:prSet presAssocID="{4D316C27-759F-4C29-901A-932D65190CA7}" presName="rootText" presStyleLbl="node2" presStyleIdx="0" presStyleCnt="6">
        <dgm:presLayoutVars>
          <dgm:chPref val="3"/>
        </dgm:presLayoutVars>
      </dgm:prSet>
      <dgm:spPr/>
      <dgm:t>
        <a:bodyPr/>
        <a:lstStyle/>
        <a:p>
          <a:endParaRPr lang="en-US"/>
        </a:p>
      </dgm:t>
    </dgm:pt>
    <dgm:pt modelId="{3815EAAF-806D-4D2C-AB54-0755CBD234C7}" type="pres">
      <dgm:prSet presAssocID="{4D316C27-759F-4C29-901A-932D65190CA7}" presName="rootConnector" presStyleLbl="node2" presStyleIdx="0" presStyleCnt="6"/>
      <dgm:spPr/>
      <dgm:t>
        <a:bodyPr/>
        <a:lstStyle/>
        <a:p>
          <a:endParaRPr lang="sv-SE"/>
        </a:p>
      </dgm:t>
    </dgm:pt>
    <dgm:pt modelId="{54C5761E-0B26-4D88-B28B-A060FCE3B677}" type="pres">
      <dgm:prSet presAssocID="{4D316C27-759F-4C29-901A-932D65190CA7}" presName="hierChild4" presStyleCnt="0"/>
      <dgm:spPr/>
    </dgm:pt>
    <dgm:pt modelId="{D9A08657-B316-4825-856B-48388163C883}" type="pres">
      <dgm:prSet presAssocID="{4D316C27-759F-4C29-901A-932D65190CA7}" presName="hierChild5" presStyleCnt="0"/>
      <dgm:spPr/>
    </dgm:pt>
    <dgm:pt modelId="{1E0545B8-DE30-4C23-A6EF-26C4809F24C7}" type="pres">
      <dgm:prSet presAssocID="{8E182751-E261-49F5-B261-84541E1E61C7}" presName="Name37" presStyleLbl="parChTrans1D2" presStyleIdx="1" presStyleCnt="7"/>
      <dgm:spPr/>
      <dgm:t>
        <a:bodyPr/>
        <a:lstStyle/>
        <a:p>
          <a:endParaRPr lang="sv-SE"/>
        </a:p>
      </dgm:t>
    </dgm:pt>
    <dgm:pt modelId="{84EEB6F6-19BF-44E4-9F0F-2AF4CA0E329E}" type="pres">
      <dgm:prSet presAssocID="{B510B27E-A6E6-49FE-98C2-754854509D0E}" presName="hierRoot2" presStyleCnt="0">
        <dgm:presLayoutVars>
          <dgm:hierBranch val="init"/>
        </dgm:presLayoutVars>
      </dgm:prSet>
      <dgm:spPr/>
    </dgm:pt>
    <dgm:pt modelId="{4053821F-4256-4F15-842C-D6C83F09AE4D}" type="pres">
      <dgm:prSet presAssocID="{B510B27E-A6E6-49FE-98C2-754854509D0E}" presName="rootComposite" presStyleCnt="0"/>
      <dgm:spPr/>
    </dgm:pt>
    <dgm:pt modelId="{85826A69-A1F6-4702-B7BC-1FDC220F1E43}" type="pres">
      <dgm:prSet presAssocID="{B510B27E-A6E6-49FE-98C2-754854509D0E}" presName="rootText" presStyleLbl="node2" presStyleIdx="1" presStyleCnt="6">
        <dgm:presLayoutVars>
          <dgm:chPref val="3"/>
        </dgm:presLayoutVars>
      </dgm:prSet>
      <dgm:spPr/>
      <dgm:t>
        <a:bodyPr/>
        <a:lstStyle/>
        <a:p>
          <a:endParaRPr lang="sv-SE"/>
        </a:p>
      </dgm:t>
    </dgm:pt>
    <dgm:pt modelId="{9A5028A0-A6EA-4773-B4F3-8AEA6D4EA604}" type="pres">
      <dgm:prSet presAssocID="{B510B27E-A6E6-49FE-98C2-754854509D0E}" presName="rootConnector" presStyleLbl="node2" presStyleIdx="1" presStyleCnt="6"/>
      <dgm:spPr/>
      <dgm:t>
        <a:bodyPr/>
        <a:lstStyle/>
        <a:p>
          <a:endParaRPr lang="sv-SE"/>
        </a:p>
      </dgm:t>
    </dgm:pt>
    <dgm:pt modelId="{33834AD7-A860-47F3-96DE-2F6EFCBA5851}" type="pres">
      <dgm:prSet presAssocID="{B510B27E-A6E6-49FE-98C2-754854509D0E}" presName="hierChild4" presStyleCnt="0"/>
      <dgm:spPr/>
    </dgm:pt>
    <dgm:pt modelId="{E5C68162-6EBC-4BEA-B6E6-599EC4792C48}" type="pres">
      <dgm:prSet presAssocID="{B510B27E-A6E6-49FE-98C2-754854509D0E}" presName="hierChild5" presStyleCnt="0"/>
      <dgm:spPr/>
    </dgm:pt>
    <dgm:pt modelId="{278D43EB-380E-42BF-AB47-B03F6E28DBFB}" type="pres">
      <dgm:prSet presAssocID="{BF09D595-CC4E-4BAB-99B1-51DB0B5CBFEC}" presName="Name37" presStyleLbl="parChTrans1D2" presStyleIdx="2" presStyleCnt="7"/>
      <dgm:spPr/>
      <dgm:t>
        <a:bodyPr/>
        <a:lstStyle/>
        <a:p>
          <a:endParaRPr lang="sv-SE"/>
        </a:p>
      </dgm:t>
    </dgm:pt>
    <dgm:pt modelId="{8AEF11FF-BB6B-475A-9597-0894F919EAFD}" type="pres">
      <dgm:prSet presAssocID="{378CB9A1-748A-44FA-9134-D5BBF19F1397}" presName="hierRoot2" presStyleCnt="0">
        <dgm:presLayoutVars>
          <dgm:hierBranch val="init"/>
        </dgm:presLayoutVars>
      </dgm:prSet>
      <dgm:spPr/>
    </dgm:pt>
    <dgm:pt modelId="{5060B5A6-A293-432D-9797-2887E37E26CE}" type="pres">
      <dgm:prSet presAssocID="{378CB9A1-748A-44FA-9134-D5BBF19F1397}" presName="rootComposite" presStyleCnt="0"/>
      <dgm:spPr/>
    </dgm:pt>
    <dgm:pt modelId="{5D3555DF-FAFD-4B79-B681-39BF4D46DD8B}" type="pres">
      <dgm:prSet presAssocID="{378CB9A1-748A-44FA-9134-D5BBF19F1397}" presName="rootText" presStyleLbl="node2" presStyleIdx="2" presStyleCnt="6" custScaleY="141607">
        <dgm:presLayoutVars>
          <dgm:chPref val="3"/>
        </dgm:presLayoutVars>
      </dgm:prSet>
      <dgm:spPr/>
      <dgm:t>
        <a:bodyPr/>
        <a:lstStyle/>
        <a:p>
          <a:endParaRPr lang="en-US"/>
        </a:p>
      </dgm:t>
    </dgm:pt>
    <dgm:pt modelId="{4ED80C26-C2B1-45B6-9025-05EFB98ADC83}" type="pres">
      <dgm:prSet presAssocID="{378CB9A1-748A-44FA-9134-D5BBF19F1397}" presName="rootConnector" presStyleLbl="node2" presStyleIdx="2" presStyleCnt="6"/>
      <dgm:spPr/>
      <dgm:t>
        <a:bodyPr/>
        <a:lstStyle/>
        <a:p>
          <a:endParaRPr lang="sv-SE"/>
        </a:p>
      </dgm:t>
    </dgm:pt>
    <dgm:pt modelId="{AC25A75C-5CBA-48D9-8E41-05DDAEF41927}" type="pres">
      <dgm:prSet presAssocID="{378CB9A1-748A-44FA-9134-D5BBF19F1397}" presName="hierChild4" presStyleCnt="0"/>
      <dgm:spPr/>
    </dgm:pt>
    <dgm:pt modelId="{B16AAA43-80C5-4D89-83A5-2564958213DF}" type="pres">
      <dgm:prSet presAssocID="{378CB9A1-748A-44FA-9134-D5BBF19F1397}" presName="hierChild5" presStyleCnt="0"/>
      <dgm:spPr/>
    </dgm:pt>
    <dgm:pt modelId="{DDC74B46-9B06-41D8-80A2-2915AC475E93}" type="pres">
      <dgm:prSet presAssocID="{B1B484FC-2C75-4E95-95B8-E1B46CEB9F7C}" presName="Name37" presStyleLbl="parChTrans1D2" presStyleIdx="3" presStyleCnt="7"/>
      <dgm:spPr/>
      <dgm:t>
        <a:bodyPr/>
        <a:lstStyle/>
        <a:p>
          <a:endParaRPr lang="sv-SE"/>
        </a:p>
      </dgm:t>
    </dgm:pt>
    <dgm:pt modelId="{CF047322-97E4-40A6-A826-5884230E7A27}" type="pres">
      <dgm:prSet presAssocID="{5DC3AADD-0208-4BAC-830F-6D7C6F791B30}" presName="hierRoot2" presStyleCnt="0">
        <dgm:presLayoutVars>
          <dgm:hierBranch val="init"/>
        </dgm:presLayoutVars>
      </dgm:prSet>
      <dgm:spPr/>
    </dgm:pt>
    <dgm:pt modelId="{8822AE49-8B17-4717-95EC-A2F6E21A0480}" type="pres">
      <dgm:prSet presAssocID="{5DC3AADD-0208-4BAC-830F-6D7C6F791B30}" presName="rootComposite" presStyleCnt="0"/>
      <dgm:spPr/>
    </dgm:pt>
    <dgm:pt modelId="{F5E790BE-9791-42BC-9E44-92A6B33A9B26}" type="pres">
      <dgm:prSet presAssocID="{5DC3AADD-0208-4BAC-830F-6D7C6F791B30}" presName="rootText" presStyleLbl="node2" presStyleIdx="3" presStyleCnt="6">
        <dgm:presLayoutVars>
          <dgm:chPref val="3"/>
        </dgm:presLayoutVars>
      </dgm:prSet>
      <dgm:spPr/>
      <dgm:t>
        <a:bodyPr/>
        <a:lstStyle/>
        <a:p>
          <a:endParaRPr lang="sv-SE"/>
        </a:p>
      </dgm:t>
    </dgm:pt>
    <dgm:pt modelId="{D941FECF-19AA-470A-AD01-3BA08625BF4F}" type="pres">
      <dgm:prSet presAssocID="{5DC3AADD-0208-4BAC-830F-6D7C6F791B30}" presName="rootConnector" presStyleLbl="node2" presStyleIdx="3" presStyleCnt="6"/>
      <dgm:spPr/>
      <dgm:t>
        <a:bodyPr/>
        <a:lstStyle/>
        <a:p>
          <a:endParaRPr lang="sv-SE"/>
        </a:p>
      </dgm:t>
    </dgm:pt>
    <dgm:pt modelId="{7AFF6C93-BD7F-4912-9C9B-1A8B28D69B68}" type="pres">
      <dgm:prSet presAssocID="{5DC3AADD-0208-4BAC-830F-6D7C6F791B30}" presName="hierChild4" presStyleCnt="0"/>
      <dgm:spPr/>
    </dgm:pt>
    <dgm:pt modelId="{3D7F5479-BF52-4D9C-8BB3-B0B1199D4994}" type="pres">
      <dgm:prSet presAssocID="{5DC3AADD-0208-4BAC-830F-6D7C6F791B30}" presName="hierChild5" presStyleCnt="0"/>
      <dgm:spPr/>
    </dgm:pt>
    <dgm:pt modelId="{91A191D5-439D-4C24-9876-3C7BAB076A2B}" type="pres">
      <dgm:prSet presAssocID="{C489ED83-96D0-43C0-B09A-720E31AAABC2}" presName="Name37" presStyleLbl="parChTrans1D2" presStyleIdx="4" presStyleCnt="7"/>
      <dgm:spPr/>
      <dgm:t>
        <a:bodyPr/>
        <a:lstStyle/>
        <a:p>
          <a:endParaRPr lang="sv-SE"/>
        </a:p>
      </dgm:t>
    </dgm:pt>
    <dgm:pt modelId="{6BDAD7CF-9ADD-4EEC-9EE0-EF5340FBB6DF}" type="pres">
      <dgm:prSet presAssocID="{EA4C57CB-22A5-4952-9C97-94C727124515}" presName="hierRoot2" presStyleCnt="0">
        <dgm:presLayoutVars>
          <dgm:hierBranch val="init"/>
        </dgm:presLayoutVars>
      </dgm:prSet>
      <dgm:spPr/>
    </dgm:pt>
    <dgm:pt modelId="{4D64EE20-10EA-4B16-9FFF-CD4C4EE8453D}" type="pres">
      <dgm:prSet presAssocID="{EA4C57CB-22A5-4952-9C97-94C727124515}" presName="rootComposite" presStyleCnt="0"/>
      <dgm:spPr/>
    </dgm:pt>
    <dgm:pt modelId="{BDF43087-4527-40C9-AE15-09A5134DF7A0}" type="pres">
      <dgm:prSet presAssocID="{EA4C57CB-22A5-4952-9C97-94C727124515}" presName="rootText" presStyleLbl="node2" presStyleIdx="4" presStyleCnt="6">
        <dgm:presLayoutVars>
          <dgm:chPref val="3"/>
        </dgm:presLayoutVars>
      </dgm:prSet>
      <dgm:spPr/>
      <dgm:t>
        <a:bodyPr/>
        <a:lstStyle/>
        <a:p>
          <a:endParaRPr lang="en-US"/>
        </a:p>
      </dgm:t>
    </dgm:pt>
    <dgm:pt modelId="{E7FB44F5-18CB-4C9A-95BB-17E3A7267798}" type="pres">
      <dgm:prSet presAssocID="{EA4C57CB-22A5-4952-9C97-94C727124515}" presName="rootConnector" presStyleLbl="node2" presStyleIdx="4" presStyleCnt="6"/>
      <dgm:spPr/>
      <dgm:t>
        <a:bodyPr/>
        <a:lstStyle/>
        <a:p>
          <a:endParaRPr lang="sv-SE"/>
        </a:p>
      </dgm:t>
    </dgm:pt>
    <dgm:pt modelId="{63B1BDD9-F82A-45C8-8EE2-FF37EE305C47}" type="pres">
      <dgm:prSet presAssocID="{EA4C57CB-22A5-4952-9C97-94C727124515}" presName="hierChild4" presStyleCnt="0"/>
      <dgm:spPr/>
    </dgm:pt>
    <dgm:pt modelId="{C29A4053-8095-493E-859A-970F2A436D9E}" type="pres">
      <dgm:prSet presAssocID="{EA4C57CB-22A5-4952-9C97-94C727124515}" presName="hierChild5" presStyleCnt="0"/>
      <dgm:spPr/>
    </dgm:pt>
    <dgm:pt modelId="{BD845A71-672E-4D22-B957-82239E41DB49}" type="pres">
      <dgm:prSet presAssocID="{86F6D9E6-9EC1-4798-A3F5-5F5CBBE07836}" presName="Name37" presStyleLbl="parChTrans1D2" presStyleIdx="5" presStyleCnt="7"/>
      <dgm:spPr/>
      <dgm:t>
        <a:bodyPr/>
        <a:lstStyle/>
        <a:p>
          <a:endParaRPr lang="sv-SE"/>
        </a:p>
      </dgm:t>
    </dgm:pt>
    <dgm:pt modelId="{4C767121-62AF-4FCF-8179-8019D74EEA63}" type="pres">
      <dgm:prSet presAssocID="{313159E7-B0B6-4543-8F94-838C014D8EEC}" presName="hierRoot2" presStyleCnt="0">
        <dgm:presLayoutVars>
          <dgm:hierBranch val="init"/>
        </dgm:presLayoutVars>
      </dgm:prSet>
      <dgm:spPr/>
    </dgm:pt>
    <dgm:pt modelId="{9B095152-84D0-422D-96CE-81EDB9CA90DE}" type="pres">
      <dgm:prSet presAssocID="{313159E7-B0B6-4543-8F94-838C014D8EEC}" presName="rootComposite" presStyleCnt="0"/>
      <dgm:spPr/>
    </dgm:pt>
    <dgm:pt modelId="{991138F3-4212-49A5-9B57-202127063A2B}" type="pres">
      <dgm:prSet presAssocID="{313159E7-B0B6-4543-8F94-838C014D8EEC}" presName="rootText" presStyleLbl="node2" presStyleIdx="5" presStyleCnt="6">
        <dgm:presLayoutVars>
          <dgm:chPref val="3"/>
        </dgm:presLayoutVars>
      </dgm:prSet>
      <dgm:spPr/>
      <dgm:t>
        <a:bodyPr/>
        <a:lstStyle/>
        <a:p>
          <a:endParaRPr lang="en-US"/>
        </a:p>
      </dgm:t>
    </dgm:pt>
    <dgm:pt modelId="{87A79AB0-BEE4-4251-8B2D-613974BE54D3}" type="pres">
      <dgm:prSet presAssocID="{313159E7-B0B6-4543-8F94-838C014D8EEC}" presName="rootConnector" presStyleLbl="node2" presStyleIdx="5" presStyleCnt="6"/>
      <dgm:spPr/>
      <dgm:t>
        <a:bodyPr/>
        <a:lstStyle/>
        <a:p>
          <a:endParaRPr lang="sv-SE"/>
        </a:p>
      </dgm:t>
    </dgm:pt>
    <dgm:pt modelId="{3F0DB56B-B36B-4BDB-AD99-6A7C75687131}" type="pres">
      <dgm:prSet presAssocID="{313159E7-B0B6-4543-8F94-838C014D8EEC}" presName="hierChild4" presStyleCnt="0"/>
      <dgm:spPr/>
    </dgm:pt>
    <dgm:pt modelId="{6E8F243C-633A-40B0-975E-D94FABFB7863}" type="pres">
      <dgm:prSet presAssocID="{313159E7-B0B6-4543-8F94-838C014D8EEC}" presName="hierChild5" presStyleCnt="0"/>
      <dgm:spPr/>
    </dgm:pt>
    <dgm:pt modelId="{33537B05-0BD9-42FB-A956-1406DA47C0CD}" type="pres">
      <dgm:prSet presAssocID="{8F1E93D4-1AB4-4E2B-BD4C-CE5FD6F2E485}" presName="hierChild3" presStyleCnt="0"/>
      <dgm:spPr/>
    </dgm:pt>
    <dgm:pt modelId="{7D3BCB5A-51B5-4237-94B3-FA5D8A8D6A97}" type="pres">
      <dgm:prSet presAssocID="{EC8D9171-72D5-4C25-8B9E-B32081674CB7}" presName="Name111" presStyleLbl="parChTrans1D2" presStyleIdx="6" presStyleCnt="7"/>
      <dgm:spPr/>
      <dgm:t>
        <a:bodyPr/>
        <a:lstStyle/>
        <a:p>
          <a:endParaRPr lang="sv-SE"/>
        </a:p>
      </dgm:t>
    </dgm:pt>
    <dgm:pt modelId="{740ECD40-3C7E-4AB3-8DDE-D8FD87A09EAA}" type="pres">
      <dgm:prSet presAssocID="{46577186-1554-4A6E-85A0-BB37FF5CBD4A}" presName="hierRoot3" presStyleCnt="0">
        <dgm:presLayoutVars>
          <dgm:hierBranch val="init"/>
        </dgm:presLayoutVars>
      </dgm:prSet>
      <dgm:spPr/>
    </dgm:pt>
    <dgm:pt modelId="{3734D525-709B-4710-8B73-B7CC87F772B9}" type="pres">
      <dgm:prSet presAssocID="{46577186-1554-4A6E-85A0-BB37FF5CBD4A}" presName="rootComposite3" presStyleCnt="0"/>
      <dgm:spPr/>
    </dgm:pt>
    <dgm:pt modelId="{988A955A-ED0C-46FB-A3DF-3F92A56612CA}" type="pres">
      <dgm:prSet presAssocID="{46577186-1554-4A6E-85A0-BB37FF5CBD4A}" presName="rootText3" presStyleLbl="asst1" presStyleIdx="0" presStyleCnt="1">
        <dgm:presLayoutVars>
          <dgm:chPref val="3"/>
        </dgm:presLayoutVars>
      </dgm:prSet>
      <dgm:spPr/>
      <dgm:t>
        <a:bodyPr/>
        <a:lstStyle/>
        <a:p>
          <a:endParaRPr lang="en-US"/>
        </a:p>
      </dgm:t>
    </dgm:pt>
    <dgm:pt modelId="{6DDDD1BB-0942-4C59-8AE1-2E672440473B}" type="pres">
      <dgm:prSet presAssocID="{46577186-1554-4A6E-85A0-BB37FF5CBD4A}" presName="rootConnector3" presStyleLbl="asst1" presStyleIdx="0" presStyleCnt="1"/>
      <dgm:spPr/>
      <dgm:t>
        <a:bodyPr/>
        <a:lstStyle/>
        <a:p>
          <a:endParaRPr lang="sv-SE"/>
        </a:p>
      </dgm:t>
    </dgm:pt>
    <dgm:pt modelId="{2C87578A-66A2-43EF-9738-23E04D3D0CE9}" type="pres">
      <dgm:prSet presAssocID="{46577186-1554-4A6E-85A0-BB37FF5CBD4A}" presName="hierChild6" presStyleCnt="0"/>
      <dgm:spPr/>
    </dgm:pt>
    <dgm:pt modelId="{D1B71279-699C-41F2-BD33-6E2DD1515366}" type="pres">
      <dgm:prSet presAssocID="{46577186-1554-4A6E-85A0-BB37FF5CBD4A}" presName="hierChild7" presStyleCnt="0"/>
      <dgm:spPr/>
    </dgm:pt>
  </dgm:ptLst>
  <dgm:cxnLst>
    <dgm:cxn modelId="{6B834239-B7C7-4B7D-B483-6B7A930907AE}" type="presOf" srcId="{8F1E93D4-1AB4-4E2B-BD4C-CE5FD6F2E485}" destId="{B1E056FE-295B-44F5-A133-E6C2F1EB0841}" srcOrd="0" destOrd="0" presId="urn:microsoft.com/office/officeart/2005/8/layout/orgChart1"/>
    <dgm:cxn modelId="{48BBEA54-2865-4E41-9925-7A8C7E13671A}" srcId="{8F1E93D4-1AB4-4E2B-BD4C-CE5FD6F2E485}" destId="{4D316C27-759F-4C29-901A-932D65190CA7}" srcOrd="1" destOrd="0" parTransId="{C76A65BD-A2F3-4957-9A17-0A5B5785F19A}" sibTransId="{CEFA853B-7258-4B61-B9E7-EBDA5E9F0F96}"/>
    <dgm:cxn modelId="{D0D49577-89BD-4287-8D06-C8EA8310EF5A}" type="presOf" srcId="{BF09D595-CC4E-4BAB-99B1-51DB0B5CBFEC}" destId="{278D43EB-380E-42BF-AB47-B03F6E28DBFB}" srcOrd="0" destOrd="0" presId="urn:microsoft.com/office/officeart/2005/8/layout/orgChart1"/>
    <dgm:cxn modelId="{AC7D8890-3135-4F2C-82E3-5F116C4547FF}" srcId="{8F1E93D4-1AB4-4E2B-BD4C-CE5FD6F2E485}" destId="{5DC3AADD-0208-4BAC-830F-6D7C6F791B30}" srcOrd="4" destOrd="0" parTransId="{B1B484FC-2C75-4E95-95B8-E1B46CEB9F7C}" sibTransId="{70CD3EF2-BE96-4F57-AF25-5E996540E468}"/>
    <dgm:cxn modelId="{132FFA9C-925A-4C1B-BDEA-B6BF59C5729B}" srcId="{8F1E93D4-1AB4-4E2B-BD4C-CE5FD6F2E485}" destId="{313159E7-B0B6-4543-8F94-838C014D8EEC}" srcOrd="6" destOrd="0" parTransId="{86F6D9E6-9EC1-4798-A3F5-5F5CBBE07836}" sibTransId="{73BA7A62-C59A-4B15-A2E8-B7C787ED5616}"/>
    <dgm:cxn modelId="{40CC4FBF-4F1F-4360-9D95-9563910EB609}" type="presOf" srcId="{313159E7-B0B6-4543-8F94-838C014D8EEC}" destId="{991138F3-4212-49A5-9B57-202127063A2B}" srcOrd="0" destOrd="0" presId="urn:microsoft.com/office/officeart/2005/8/layout/orgChart1"/>
    <dgm:cxn modelId="{E9E3E8DD-5E0E-4121-A7AC-3DAA32FD84D2}" type="presOf" srcId="{B510B27E-A6E6-49FE-98C2-754854509D0E}" destId="{9A5028A0-A6EA-4773-B4F3-8AEA6D4EA604}" srcOrd="1" destOrd="0" presId="urn:microsoft.com/office/officeart/2005/8/layout/orgChart1"/>
    <dgm:cxn modelId="{7FD2DA33-D102-4502-84C2-9E05951D4120}" type="presOf" srcId="{46577186-1554-4A6E-85A0-BB37FF5CBD4A}" destId="{6DDDD1BB-0942-4C59-8AE1-2E672440473B}" srcOrd="1" destOrd="0" presId="urn:microsoft.com/office/officeart/2005/8/layout/orgChart1"/>
    <dgm:cxn modelId="{D0328608-37B2-450A-AC15-6C1B96AAF623}" type="presOf" srcId="{378CB9A1-748A-44FA-9134-D5BBF19F1397}" destId="{4ED80C26-C2B1-45B6-9025-05EFB98ADC83}" srcOrd="1" destOrd="0" presId="urn:microsoft.com/office/officeart/2005/8/layout/orgChart1"/>
    <dgm:cxn modelId="{C1768E71-C604-468C-B0DF-65DDA4D2C496}" type="presOf" srcId="{313159E7-B0B6-4543-8F94-838C014D8EEC}" destId="{87A79AB0-BEE4-4251-8B2D-613974BE54D3}" srcOrd="1" destOrd="0" presId="urn:microsoft.com/office/officeart/2005/8/layout/orgChart1"/>
    <dgm:cxn modelId="{6C1E7CC6-2BF4-4044-87EF-996DAA116181}" type="presOf" srcId="{5DC3AADD-0208-4BAC-830F-6D7C6F791B30}" destId="{D941FECF-19AA-470A-AD01-3BA08625BF4F}" srcOrd="1" destOrd="0" presId="urn:microsoft.com/office/officeart/2005/8/layout/orgChart1"/>
    <dgm:cxn modelId="{030ADB32-DC5D-4B9D-9CF7-A861E9633E0B}" type="presOf" srcId="{46577186-1554-4A6E-85A0-BB37FF5CBD4A}" destId="{988A955A-ED0C-46FB-A3DF-3F92A56612CA}" srcOrd="0" destOrd="0" presId="urn:microsoft.com/office/officeart/2005/8/layout/orgChart1"/>
    <dgm:cxn modelId="{9D5A96FB-B980-40DB-97A3-09CC05B9090D}" type="presOf" srcId="{EA4C57CB-22A5-4952-9C97-94C727124515}" destId="{E7FB44F5-18CB-4C9A-95BB-17E3A7267798}" srcOrd="1" destOrd="0" presId="urn:microsoft.com/office/officeart/2005/8/layout/orgChart1"/>
    <dgm:cxn modelId="{F4889B1B-2BD4-4CD5-90A2-BF453BA6EF75}" type="presOf" srcId="{B1B484FC-2C75-4E95-95B8-E1B46CEB9F7C}" destId="{DDC74B46-9B06-41D8-80A2-2915AC475E93}" srcOrd="0" destOrd="0" presId="urn:microsoft.com/office/officeart/2005/8/layout/orgChart1"/>
    <dgm:cxn modelId="{0503EA14-609E-4BCA-BA44-2701E83CE24B}" srcId="{8F1E93D4-1AB4-4E2B-BD4C-CE5FD6F2E485}" destId="{378CB9A1-748A-44FA-9134-D5BBF19F1397}" srcOrd="3" destOrd="0" parTransId="{BF09D595-CC4E-4BAB-99B1-51DB0B5CBFEC}" sibTransId="{F9489EC8-B160-48FC-B848-B81CC470EFB4}"/>
    <dgm:cxn modelId="{F0D725C7-30E3-4684-8D9E-421FE010932D}" type="presOf" srcId="{86F6D9E6-9EC1-4798-A3F5-5F5CBBE07836}" destId="{BD845A71-672E-4D22-B957-82239E41DB49}" srcOrd="0" destOrd="0" presId="urn:microsoft.com/office/officeart/2005/8/layout/orgChart1"/>
    <dgm:cxn modelId="{9FBBA900-1417-4087-8E3A-1EC80750DC40}" type="presOf" srcId="{C489ED83-96D0-43C0-B09A-720E31AAABC2}" destId="{91A191D5-439D-4C24-9876-3C7BAB076A2B}" srcOrd="0" destOrd="0" presId="urn:microsoft.com/office/officeart/2005/8/layout/orgChart1"/>
    <dgm:cxn modelId="{92B035EE-2021-4BB7-9964-0A32F806D54D}" type="presOf" srcId="{C76A65BD-A2F3-4957-9A17-0A5B5785F19A}" destId="{55C2D32F-6724-4F19-AEEF-341DC52D6A91}" srcOrd="0" destOrd="0" presId="urn:microsoft.com/office/officeart/2005/8/layout/orgChart1"/>
    <dgm:cxn modelId="{A5FD95FA-0D33-4B64-B9E7-170252B4B2B3}" srcId="{8F1E93D4-1AB4-4E2B-BD4C-CE5FD6F2E485}" destId="{EA4C57CB-22A5-4952-9C97-94C727124515}" srcOrd="5" destOrd="0" parTransId="{C489ED83-96D0-43C0-B09A-720E31AAABC2}" sibTransId="{02B97ACE-757D-4B3F-BCDA-DAB599A84A84}"/>
    <dgm:cxn modelId="{072700C1-69B8-4F69-8370-03DB73712FE7}" type="presOf" srcId="{B510B27E-A6E6-49FE-98C2-754854509D0E}" destId="{85826A69-A1F6-4702-B7BC-1FDC220F1E43}" srcOrd="0" destOrd="0" presId="urn:microsoft.com/office/officeart/2005/8/layout/orgChart1"/>
    <dgm:cxn modelId="{32F88021-1E72-4736-B203-272CE8DF0133}" type="presOf" srcId="{8E182751-E261-49F5-B261-84541E1E61C7}" destId="{1E0545B8-DE30-4C23-A6EF-26C4809F24C7}" srcOrd="0" destOrd="0" presId="urn:microsoft.com/office/officeart/2005/8/layout/orgChart1"/>
    <dgm:cxn modelId="{2AE6536D-90D1-4F38-AF03-4D611C52C6B1}" type="presOf" srcId="{378CB9A1-748A-44FA-9134-D5BBF19F1397}" destId="{5D3555DF-FAFD-4B79-B681-39BF4D46DD8B}" srcOrd="0" destOrd="0" presId="urn:microsoft.com/office/officeart/2005/8/layout/orgChart1"/>
    <dgm:cxn modelId="{1EE4EC68-21DA-4154-B861-B209D58266B8}" type="presOf" srcId="{8F1E93D4-1AB4-4E2B-BD4C-CE5FD6F2E485}" destId="{F47265A8-A70D-4433-B063-0058CD7C97F6}" srcOrd="1" destOrd="0" presId="urn:microsoft.com/office/officeart/2005/8/layout/orgChart1"/>
    <dgm:cxn modelId="{E53A9B40-A868-4328-B375-6EFEFFEC3790}" type="presOf" srcId="{EA4C57CB-22A5-4952-9C97-94C727124515}" destId="{BDF43087-4527-40C9-AE15-09A5134DF7A0}" srcOrd="0" destOrd="0" presId="urn:microsoft.com/office/officeart/2005/8/layout/orgChart1"/>
    <dgm:cxn modelId="{8E4C5A7C-A78B-4A94-A7CE-C9876042484C}" srcId="{8F1E93D4-1AB4-4E2B-BD4C-CE5FD6F2E485}" destId="{B510B27E-A6E6-49FE-98C2-754854509D0E}" srcOrd="2" destOrd="0" parTransId="{8E182751-E261-49F5-B261-84541E1E61C7}" sibTransId="{BC2E31A8-E5FF-4BCA-BA6F-A361F4889DF8}"/>
    <dgm:cxn modelId="{1C42FEA3-F6E2-4931-9855-11D04E1FD0CC}" type="presOf" srcId="{5DC3AADD-0208-4BAC-830F-6D7C6F791B30}" destId="{F5E790BE-9791-42BC-9E44-92A6B33A9B26}" srcOrd="0" destOrd="0" presId="urn:microsoft.com/office/officeart/2005/8/layout/orgChart1"/>
    <dgm:cxn modelId="{78D47321-A2E8-4EC5-9C04-477E192B0C47}" type="presOf" srcId="{4D316C27-759F-4C29-901A-932D65190CA7}" destId="{3A16EF4F-DFDE-44D0-96EF-32345F76B50E}" srcOrd="0" destOrd="0" presId="urn:microsoft.com/office/officeart/2005/8/layout/orgChart1"/>
    <dgm:cxn modelId="{92802D62-EE09-4CF0-B003-09EDD53B5A0C}" type="presOf" srcId="{EC8D9171-72D5-4C25-8B9E-B32081674CB7}" destId="{7D3BCB5A-51B5-4237-94B3-FA5D8A8D6A97}" srcOrd="0" destOrd="0" presId="urn:microsoft.com/office/officeart/2005/8/layout/orgChart1"/>
    <dgm:cxn modelId="{AF6EA9E0-2E77-4E85-B51A-E0F0B940594B}" type="presOf" srcId="{4D316C27-759F-4C29-901A-932D65190CA7}" destId="{3815EAAF-806D-4D2C-AB54-0755CBD234C7}" srcOrd="1" destOrd="0" presId="urn:microsoft.com/office/officeart/2005/8/layout/orgChart1"/>
    <dgm:cxn modelId="{392C996E-8854-4D3B-8E4E-AD517CF6AB1C}" type="presOf" srcId="{33EE6877-8CBA-409F-B1CA-75C05E404CAC}" destId="{6FF8A6A1-063C-4380-B7E5-0938EFA3D6D4}" srcOrd="0" destOrd="0" presId="urn:microsoft.com/office/officeart/2005/8/layout/orgChart1"/>
    <dgm:cxn modelId="{10D98CCE-3DF8-4585-8F8E-2DDC976DD4F4}" srcId="{33EE6877-8CBA-409F-B1CA-75C05E404CAC}" destId="{8F1E93D4-1AB4-4E2B-BD4C-CE5FD6F2E485}" srcOrd="0" destOrd="0" parTransId="{23574391-69EE-412A-ABB4-AA8859AE864D}" sibTransId="{03760FB8-65EF-4FC9-92B7-A23926C4534D}"/>
    <dgm:cxn modelId="{A22A4B37-A843-4E0F-9749-FE5EB48E742C}" srcId="{8F1E93D4-1AB4-4E2B-BD4C-CE5FD6F2E485}" destId="{46577186-1554-4A6E-85A0-BB37FF5CBD4A}" srcOrd="0" destOrd="0" parTransId="{EC8D9171-72D5-4C25-8B9E-B32081674CB7}" sibTransId="{B3556F63-01C9-4777-8C96-552D717F867E}"/>
    <dgm:cxn modelId="{FD09CB71-0216-417F-95EB-892F1A6C8AD9}" type="presParOf" srcId="{6FF8A6A1-063C-4380-B7E5-0938EFA3D6D4}" destId="{180E1809-330B-41AB-AB93-3C08CA3AE543}" srcOrd="0" destOrd="0" presId="urn:microsoft.com/office/officeart/2005/8/layout/orgChart1"/>
    <dgm:cxn modelId="{A929C382-C486-4E40-A2E5-340B1335DD03}" type="presParOf" srcId="{180E1809-330B-41AB-AB93-3C08CA3AE543}" destId="{9640305F-14E6-45A2-BB66-AD1EB3F26A29}" srcOrd="0" destOrd="0" presId="urn:microsoft.com/office/officeart/2005/8/layout/orgChart1"/>
    <dgm:cxn modelId="{426A3CC7-C4C3-4511-B2B1-5512D9F6D40A}" type="presParOf" srcId="{9640305F-14E6-45A2-BB66-AD1EB3F26A29}" destId="{B1E056FE-295B-44F5-A133-E6C2F1EB0841}" srcOrd="0" destOrd="0" presId="urn:microsoft.com/office/officeart/2005/8/layout/orgChart1"/>
    <dgm:cxn modelId="{0F3EF369-8D84-47D1-A56C-F648708444D9}" type="presParOf" srcId="{9640305F-14E6-45A2-BB66-AD1EB3F26A29}" destId="{F47265A8-A70D-4433-B063-0058CD7C97F6}" srcOrd="1" destOrd="0" presId="urn:microsoft.com/office/officeart/2005/8/layout/orgChart1"/>
    <dgm:cxn modelId="{BF213CDF-AC63-4298-A140-8FCD98CA6190}" type="presParOf" srcId="{180E1809-330B-41AB-AB93-3C08CA3AE543}" destId="{7EA556D6-DD34-42E1-825F-47E47BB38FBA}" srcOrd="1" destOrd="0" presId="urn:microsoft.com/office/officeart/2005/8/layout/orgChart1"/>
    <dgm:cxn modelId="{72A66F43-EA7B-4DEF-886D-0ECB8C996BD2}" type="presParOf" srcId="{7EA556D6-DD34-42E1-825F-47E47BB38FBA}" destId="{55C2D32F-6724-4F19-AEEF-341DC52D6A91}" srcOrd="0" destOrd="0" presId="urn:microsoft.com/office/officeart/2005/8/layout/orgChart1"/>
    <dgm:cxn modelId="{2A1CE18B-AA48-4553-8DCA-0C7238872C48}" type="presParOf" srcId="{7EA556D6-DD34-42E1-825F-47E47BB38FBA}" destId="{29D5B4D9-727A-47F3-AE6D-54942166C8D6}" srcOrd="1" destOrd="0" presId="urn:microsoft.com/office/officeart/2005/8/layout/orgChart1"/>
    <dgm:cxn modelId="{8C20114A-8274-40A5-9B28-76B0839D9130}" type="presParOf" srcId="{29D5B4D9-727A-47F3-AE6D-54942166C8D6}" destId="{EAA76DFA-A2C9-4DCD-B015-533EBBE70EB7}" srcOrd="0" destOrd="0" presId="urn:microsoft.com/office/officeart/2005/8/layout/orgChart1"/>
    <dgm:cxn modelId="{48814079-9EFA-43E0-B891-913DD40AA28B}" type="presParOf" srcId="{EAA76DFA-A2C9-4DCD-B015-533EBBE70EB7}" destId="{3A16EF4F-DFDE-44D0-96EF-32345F76B50E}" srcOrd="0" destOrd="0" presId="urn:microsoft.com/office/officeart/2005/8/layout/orgChart1"/>
    <dgm:cxn modelId="{01190372-315F-4968-8A52-4C3D9D42EA88}" type="presParOf" srcId="{EAA76DFA-A2C9-4DCD-B015-533EBBE70EB7}" destId="{3815EAAF-806D-4D2C-AB54-0755CBD234C7}" srcOrd="1" destOrd="0" presId="urn:microsoft.com/office/officeart/2005/8/layout/orgChart1"/>
    <dgm:cxn modelId="{FA4BB3CB-B1DA-4C93-BDBA-4F12632EAC7A}" type="presParOf" srcId="{29D5B4D9-727A-47F3-AE6D-54942166C8D6}" destId="{54C5761E-0B26-4D88-B28B-A060FCE3B677}" srcOrd="1" destOrd="0" presId="urn:microsoft.com/office/officeart/2005/8/layout/orgChart1"/>
    <dgm:cxn modelId="{5D027E88-0DF1-4D69-9DC7-C5B78285E52D}" type="presParOf" srcId="{29D5B4D9-727A-47F3-AE6D-54942166C8D6}" destId="{D9A08657-B316-4825-856B-48388163C883}" srcOrd="2" destOrd="0" presId="urn:microsoft.com/office/officeart/2005/8/layout/orgChart1"/>
    <dgm:cxn modelId="{02BA8A4E-56FC-4E0C-9D10-164E8D7CD2D0}" type="presParOf" srcId="{7EA556D6-DD34-42E1-825F-47E47BB38FBA}" destId="{1E0545B8-DE30-4C23-A6EF-26C4809F24C7}" srcOrd="2" destOrd="0" presId="urn:microsoft.com/office/officeart/2005/8/layout/orgChart1"/>
    <dgm:cxn modelId="{9AE2BB82-9B5C-4468-8D4E-CB296B738450}" type="presParOf" srcId="{7EA556D6-DD34-42E1-825F-47E47BB38FBA}" destId="{84EEB6F6-19BF-44E4-9F0F-2AF4CA0E329E}" srcOrd="3" destOrd="0" presId="urn:microsoft.com/office/officeart/2005/8/layout/orgChart1"/>
    <dgm:cxn modelId="{BC5FBD1D-EA94-4B34-BF2B-EB4B3A93CB90}" type="presParOf" srcId="{84EEB6F6-19BF-44E4-9F0F-2AF4CA0E329E}" destId="{4053821F-4256-4F15-842C-D6C83F09AE4D}" srcOrd="0" destOrd="0" presId="urn:microsoft.com/office/officeart/2005/8/layout/orgChart1"/>
    <dgm:cxn modelId="{AD7E2F49-8FC5-49F2-94B6-F618B38FFF79}" type="presParOf" srcId="{4053821F-4256-4F15-842C-D6C83F09AE4D}" destId="{85826A69-A1F6-4702-B7BC-1FDC220F1E43}" srcOrd="0" destOrd="0" presId="urn:microsoft.com/office/officeart/2005/8/layout/orgChart1"/>
    <dgm:cxn modelId="{BE2B004C-7886-43B1-8409-291A54918F5C}" type="presParOf" srcId="{4053821F-4256-4F15-842C-D6C83F09AE4D}" destId="{9A5028A0-A6EA-4773-B4F3-8AEA6D4EA604}" srcOrd="1" destOrd="0" presId="urn:microsoft.com/office/officeart/2005/8/layout/orgChart1"/>
    <dgm:cxn modelId="{B3526821-8C06-4B13-82A1-979B87065F65}" type="presParOf" srcId="{84EEB6F6-19BF-44E4-9F0F-2AF4CA0E329E}" destId="{33834AD7-A860-47F3-96DE-2F6EFCBA5851}" srcOrd="1" destOrd="0" presId="urn:microsoft.com/office/officeart/2005/8/layout/orgChart1"/>
    <dgm:cxn modelId="{7F8B37EF-2186-4FCC-9E84-4514F8929783}" type="presParOf" srcId="{84EEB6F6-19BF-44E4-9F0F-2AF4CA0E329E}" destId="{E5C68162-6EBC-4BEA-B6E6-599EC4792C48}" srcOrd="2" destOrd="0" presId="urn:microsoft.com/office/officeart/2005/8/layout/orgChart1"/>
    <dgm:cxn modelId="{99C912B9-A6C7-4993-8239-0E04DC4CCE65}" type="presParOf" srcId="{7EA556D6-DD34-42E1-825F-47E47BB38FBA}" destId="{278D43EB-380E-42BF-AB47-B03F6E28DBFB}" srcOrd="4" destOrd="0" presId="urn:microsoft.com/office/officeart/2005/8/layout/orgChart1"/>
    <dgm:cxn modelId="{E6CD1A89-6998-42BB-8D9E-619A648A216A}" type="presParOf" srcId="{7EA556D6-DD34-42E1-825F-47E47BB38FBA}" destId="{8AEF11FF-BB6B-475A-9597-0894F919EAFD}" srcOrd="5" destOrd="0" presId="urn:microsoft.com/office/officeart/2005/8/layout/orgChart1"/>
    <dgm:cxn modelId="{F514EAD7-1BBA-4607-B32D-188236B7D01C}" type="presParOf" srcId="{8AEF11FF-BB6B-475A-9597-0894F919EAFD}" destId="{5060B5A6-A293-432D-9797-2887E37E26CE}" srcOrd="0" destOrd="0" presId="urn:microsoft.com/office/officeart/2005/8/layout/orgChart1"/>
    <dgm:cxn modelId="{BBA8DE0C-0326-4460-819A-9D1E824CFE76}" type="presParOf" srcId="{5060B5A6-A293-432D-9797-2887E37E26CE}" destId="{5D3555DF-FAFD-4B79-B681-39BF4D46DD8B}" srcOrd="0" destOrd="0" presId="urn:microsoft.com/office/officeart/2005/8/layout/orgChart1"/>
    <dgm:cxn modelId="{BBFD3733-C1C7-476B-9AB3-5FAE75ADD3BE}" type="presParOf" srcId="{5060B5A6-A293-432D-9797-2887E37E26CE}" destId="{4ED80C26-C2B1-45B6-9025-05EFB98ADC83}" srcOrd="1" destOrd="0" presId="urn:microsoft.com/office/officeart/2005/8/layout/orgChart1"/>
    <dgm:cxn modelId="{0B6D36E8-ED50-40FF-ABAC-FD7B23F86512}" type="presParOf" srcId="{8AEF11FF-BB6B-475A-9597-0894F919EAFD}" destId="{AC25A75C-5CBA-48D9-8E41-05DDAEF41927}" srcOrd="1" destOrd="0" presId="urn:microsoft.com/office/officeart/2005/8/layout/orgChart1"/>
    <dgm:cxn modelId="{03764691-16B9-4743-B5D8-14A9B04D7D9D}" type="presParOf" srcId="{8AEF11FF-BB6B-475A-9597-0894F919EAFD}" destId="{B16AAA43-80C5-4D89-83A5-2564958213DF}" srcOrd="2" destOrd="0" presId="urn:microsoft.com/office/officeart/2005/8/layout/orgChart1"/>
    <dgm:cxn modelId="{411EE2E8-2210-4EBB-B933-D35DE24F9BE0}" type="presParOf" srcId="{7EA556D6-DD34-42E1-825F-47E47BB38FBA}" destId="{DDC74B46-9B06-41D8-80A2-2915AC475E93}" srcOrd="6" destOrd="0" presId="urn:microsoft.com/office/officeart/2005/8/layout/orgChart1"/>
    <dgm:cxn modelId="{E3BD15B4-6DE9-4F3B-8B6A-DBDFA90AF7FD}" type="presParOf" srcId="{7EA556D6-DD34-42E1-825F-47E47BB38FBA}" destId="{CF047322-97E4-40A6-A826-5884230E7A27}" srcOrd="7" destOrd="0" presId="urn:microsoft.com/office/officeart/2005/8/layout/orgChart1"/>
    <dgm:cxn modelId="{47C40631-F39A-4744-AEAA-1D6E1E42AD30}" type="presParOf" srcId="{CF047322-97E4-40A6-A826-5884230E7A27}" destId="{8822AE49-8B17-4717-95EC-A2F6E21A0480}" srcOrd="0" destOrd="0" presId="urn:microsoft.com/office/officeart/2005/8/layout/orgChart1"/>
    <dgm:cxn modelId="{A07191F2-2A5D-445A-91CA-6A8316C912E1}" type="presParOf" srcId="{8822AE49-8B17-4717-95EC-A2F6E21A0480}" destId="{F5E790BE-9791-42BC-9E44-92A6B33A9B26}" srcOrd="0" destOrd="0" presId="urn:microsoft.com/office/officeart/2005/8/layout/orgChart1"/>
    <dgm:cxn modelId="{EB78BED3-F6B8-44C4-9407-47EA651D3E16}" type="presParOf" srcId="{8822AE49-8B17-4717-95EC-A2F6E21A0480}" destId="{D941FECF-19AA-470A-AD01-3BA08625BF4F}" srcOrd="1" destOrd="0" presId="urn:microsoft.com/office/officeart/2005/8/layout/orgChart1"/>
    <dgm:cxn modelId="{1B5DEC2A-E615-4929-951E-6157ED740826}" type="presParOf" srcId="{CF047322-97E4-40A6-A826-5884230E7A27}" destId="{7AFF6C93-BD7F-4912-9C9B-1A8B28D69B68}" srcOrd="1" destOrd="0" presId="urn:microsoft.com/office/officeart/2005/8/layout/orgChart1"/>
    <dgm:cxn modelId="{46EFD08C-7145-49D9-B071-5FEAD3EB1781}" type="presParOf" srcId="{CF047322-97E4-40A6-A826-5884230E7A27}" destId="{3D7F5479-BF52-4D9C-8BB3-B0B1199D4994}" srcOrd="2" destOrd="0" presId="urn:microsoft.com/office/officeart/2005/8/layout/orgChart1"/>
    <dgm:cxn modelId="{6EAFFFAB-7FC3-46D7-8513-A0CB0523E1E5}" type="presParOf" srcId="{7EA556D6-DD34-42E1-825F-47E47BB38FBA}" destId="{91A191D5-439D-4C24-9876-3C7BAB076A2B}" srcOrd="8" destOrd="0" presId="urn:microsoft.com/office/officeart/2005/8/layout/orgChart1"/>
    <dgm:cxn modelId="{F395B5DA-80DE-468A-8A54-083560EFAA48}" type="presParOf" srcId="{7EA556D6-DD34-42E1-825F-47E47BB38FBA}" destId="{6BDAD7CF-9ADD-4EEC-9EE0-EF5340FBB6DF}" srcOrd="9" destOrd="0" presId="urn:microsoft.com/office/officeart/2005/8/layout/orgChart1"/>
    <dgm:cxn modelId="{2D0ABF71-00C1-4107-BCF3-C791D38D4BAD}" type="presParOf" srcId="{6BDAD7CF-9ADD-4EEC-9EE0-EF5340FBB6DF}" destId="{4D64EE20-10EA-4B16-9FFF-CD4C4EE8453D}" srcOrd="0" destOrd="0" presId="urn:microsoft.com/office/officeart/2005/8/layout/orgChart1"/>
    <dgm:cxn modelId="{F7127BC8-8EFA-4EDC-8252-D6D37F913078}" type="presParOf" srcId="{4D64EE20-10EA-4B16-9FFF-CD4C4EE8453D}" destId="{BDF43087-4527-40C9-AE15-09A5134DF7A0}" srcOrd="0" destOrd="0" presId="urn:microsoft.com/office/officeart/2005/8/layout/orgChart1"/>
    <dgm:cxn modelId="{CFA21269-C6AC-4313-99CC-B1C8F1C375E8}" type="presParOf" srcId="{4D64EE20-10EA-4B16-9FFF-CD4C4EE8453D}" destId="{E7FB44F5-18CB-4C9A-95BB-17E3A7267798}" srcOrd="1" destOrd="0" presId="urn:microsoft.com/office/officeart/2005/8/layout/orgChart1"/>
    <dgm:cxn modelId="{BA7C6512-7D09-4688-820F-E61917926B28}" type="presParOf" srcId="{6BDAD7CF-9ADD-4EEC-9EE0-EF5340FBB6DF}" destId="{63B1BDD9-F82A-45C8-8EE2-FF37EE305C47}" srcOrd="1" destOrd="0" presId="urn:microsoft.com/office/officeart/2005/8/layout/orgChart1"/>
    <dgm:cxn modelId="{1F0A32D1-5C18-44DB-842C-13A695B0BB35}" type="presParOf" srcId="{6BDAD7CF-9ADD-4EEC-9EE0-EF5340FBB6DF}" destId="{C29A4053-8095-493E-859A-970F2A436D9E}" srcOrd="2" destOrd="0" presId="urn:microsoft.com/office/officeart/2005/8/layout/orgChart1"/>
    <dgm:cxn modelId="{A121624C-C267-4DF0-9921-31941444711B}" type="presParOf" srcId="{7EA556D6-DD34-42E1-825F-47E47BB38FBA}" destId="{BD845A71-672E-4D22-B957-82239E41DB49}" srcOrd="10" destOrd="0" presId="urn:microsoft.com/office/officeart/2005/8/layout/orgChart1"/>
    <dgm:cxn modelId="{5E0BDF0E-4550-4819-AE79-E0523516A87E}" type="presParOf" srcId="{7EA556D6-DD34-42E1-825F-47E47BB38FBA}" destId="{4C767121-62AF-4FCF-8179-8019D74EEA63}" srcOrd="11" destOrd="0" presId="urn:microsoft.com/office/officeart/2005/8/layout/orgChart1"/>
    <dgm:cxn modelId="{752265A9-48B5-4A23-A47F-F41FAA706162}" type="presParOf" srcId="{4C767121-62AF-4FCF-8179-8019D74EEA63}" destId="{9B095152-84D0-422D-96CE-81EDB9CA90DE}" srcOrd="0" destOrd="0" presId="urn:microsoft.com/office/officeart/2005/8/layout/orgChart1"/>
    <dgm:cxn modelId="{2E2E857C-B43C-4BAD-8F3A-9DC9D0C1A87C}" type="presParOf" srcId="{9B095152-84D0-422D-96CE-81EDB9CA90DE}" destId="{991138F3-4212-49A5-9B57-202127063A2B}" srcOrd="0" destOrd="0" presId="urn:microsoft.com/office/officeart/2005/8/layout/orgChart1"/>
    <dgm:cxn modelId="{B709D0B0-8188-4166-8651-28B393FFF28E}" type="presParOf" srcId="{9B095152-84D0-422D-96CE-81EDB9CA90DE}" destId="{87A79AB0-BEE4-4251-8B2D-613974BE54D3}" srcOrd="1" destOrd="0" presId="urn:microsoft.com/office/officeart/2005/8/layout/orgChart1"/>
    <dgm:cxn modelId="{F960B9A1-E117-42FB-A622-E5D105CEDEB2}" type="presParOf" srcId="{4C767121-62AF-4FCF-8179-8019D74EEA63}" destId="{3F0DB56B-B36B-4BDB-AD99-6A7C75687131}" srcOrd="1" destOrd="0" presId="urn:microsoft.com/office/officeart/2005/8/layout/orgChart1"/>
    <dgm:cxn modelId="{F904623F-76AC-4411-B69C-5C3038373E70}" type="presParOf" srcId="{4C767121-62AF-4FCF-8179-8019D74EEA63}" destId="{6E8F243C-633A-40B0-975E-D94FABFB7863}" srcOrd="2" destOrd="0" presId="urn:microsoft.com/office/officeart/2005/8/layout/orgChart1"/>
    <dgm:cxn modelId="{02072C62-093F-477E-ABB1-6D7BEB24AFF0}" type="presParOf" srcId="{180E1809-330B-41AB-AB93-3C08CA3AE543}" destId="{33537B05-0BD9-42FB-A956-1406DA47C0CD}" srcOrd="2" destOrd="0" presId="urn:microsoft.com/office/officeart/2005/8/layout/orgChart1"/>
    <dgm:cxn modelId="{DC401020-1CA8-4ED5-BBB8-509EB9A86332}" type="presParOf" srcId="{33537B05-0BD9-42FB-A956-1406DA47C0CD}" destId="{7D3BCB5A-51B5-4237-94B3-FA5D8A8D6A97}" srcOrd="0" destOrd="0" presId="urn:microsoft.com/office/officeart/2005/8/layout/orgChart1"/>
    <dgm:cxn modelId="{63CCCBFA-97BF-481B-868E-D587097E1C46}" type="presParOf" srcId="{33537B05-0BD9-42FB-A956-1406DA47C0CD}" destId="{740ECD40-3C7E-4AB3-8DDE-D8FD87A09EAA}" srcOrd="1" destOrd="0" presId="urn:microsoft.com/office/officeart/2005/8/layout/orgChart1"/>
    <dgm:cxn modelId="{1D526839-AB9E-46E9-9007-C6AD93FF0E46}" type="presParOf" srcId="{740ECD40-3C7E-4AB3-8DDE-D8FD87A09EAA}" destId="{3734D525-709B-4710-8B73-B7CC87F772B9}" srcOrd="0" destOrd="0" presId="urn:microsoft.com/office/officeart/2005/8/layout/orgChart1"/>
    <dgm:cxn modelId="{86FC24DD-15D0-4B52-B0F5-F6BCD3A73DE6}" type="presParOf" srcId="{3734D525-709B-4710-8B73-B7CC87F772B9}" destId="{988A955A-ED0C-46FB-A3DF-3F92A56612CA}" srcOrd="0" destOrd="0" presId="urn:microsoft.com/office/officeart/2005/8/layout/orgChart1"/>
    <dgm:cxn modelId="{B11F9BB2-6943-4684-ABB9-CB5B6A8CE780}" type="presParOf" srcId="{3734D525-709B-4710-8B73-B7CC87F772B9}" destId="{6DDDD1BB-0942-4C59-8AE1-2E672440473B}" srcOrd="1" destOrd="0" presId="urn:microsoft.com/office/officeart/2005/8/layout/orgChart1"/>
    <dgm:cxn modelId="{51EFD8BF-9F6F-4E26-A47F-6C71DEEABC7E}" type="presParOf" srcId="{740ECD40-3C7E-4AB3-8DDE-D8FD87A09EAA}" destId="{2C87578A-66A2-43EF-9738-23E04D3D0CE9}" srcOrd="1" destOrd="0" presId="urn:microsoft.com/office/officeart/2005/8/layout/orgChart1"/>
    <dgm:cxn modelId="{DF3F0702-18AB-4877-AA2F-D0C42144350A}" type="presParOf" srcId="{740ECD40-3C7E-4AB3-8DDE-D8FD87A09EAA}" destId="{D1B71279-699C-41F2-BD33-6E2DD151536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03924AFD-DAA6-4071-A28D-418F7C8304A0}"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6B97EA4-E25E-44FD-819D-AF3E5295374D}">
      <dgm:prSet phldrT="[Text]"/>
      <dgm:spPr/>
      <dgm:t>
        <a:bodyPr/>
        <a:lstStyle/>
        <a:p>
          <a:r>
            <a:rPr lang="sv-SE" dirty="0" smtClean="0"/>
            <a:t>Lekebergs IF</a:t>
          </a:r>
          <a:endParaRPr lang="en-US" dirty="0"/>
        </a:p>
      </dgm:t>
    </dgm:pt>
    <dgm:pt modelId="{69CB20E5-EB38-4B83-8147-D52411E0B0C2}" type="parTrans" cxnId="{25110DC9-3AA0-40F4-A303-8CF18B1E79B4}">
      <dgm:prSet/>
      <dgm:spPr/>
      <dgm:t>
        <a:bodyPr/>
        <a:lstStyle/>
        <a:p>
          <a:endParaRPr lang="en-US"/>
        </a:p>
      </dgm:t>
    </dgm:pt>
    <dgm:pt modelId="{5A680C3A-1C3B-43C4-9731-BD96D9CAEA0B}" type="sibTrans" cxnId="{25110DC9-3AA0-40F4-A303-8CF18B1E79B4}">
      <dgm:prSet/>
      <dgm:spPr/>
      <dgm:t>
        <a:bodyPr/>
        <a:lstStyle/>
        <a:p>
          <a:endParaRPr lang="en-US"/>
        </a:p>
      </dgm:t>
    </dgm:pt>
    <dgm:pt modelId="{1937AF9B-9919-497A-A3EA-C21FB951BACC}" type="asst">
      <dgm:prSet phldrT="[Text]"/>
      <dgm:spPr/>
      <dgm:t>
        <a:bodyPr/>
        <a:lstStyle/>
        <a:p>
          <a:r>
            <a:rPr lang="sv-SE" dirty="0" smtClean="0"/>
            <a:t>Styrelse, Ekonomi etc.</a:t>
          </a:r>
          <a:endParaRPr lang="en-US" dirty="0"/>
        </a:p>
      </dgm:t>
    </dgm:pt>
    <dgm:pt modelId="{79920775-848B-416B-B7FF-20D5DC1F511A}" type="parTrans" cxnId="{04B05E88-C6BD-4C5F-9937-CC42AA54D657}">
      <dgm:prSet/>
      <dgm:spPr/>
      <dgm:t>
        <a:bodyPr/>
        <a:lstStyle/>
        <a:p>
          <a:endParaRPr lang="en-US"/>
        </a:p>
      </dgm:t>
    </dgm:pt>
    <dgm:pt modelId="{B20BA817-E2FD-4BFA-B5D0-9D35C183400C}" type="sibTrans" cxnId="{04B05E88-C6BD-4C5F-9937-CC42AA54D657}">
      <dgm:prSet/>
      <dgm:spPr/>
      <dgm:t>
        <a:bodyPr/>
        <a:lstStyle/>
        <a:p>
          <a:endParaRPr lang="en-US"/>
        </a:p>
      </dgm:t>
    </dgm:pt>
    <dgm:pt modelId="{34FB9C53-5905-4256-BB30-01DA4FC00237}">
      <dgm:prSet phldrT="[Text]"/>
      <dgm:spPr/>
      <dgm:t>
        <a:bodyPr/>
        <a:lstStyle/>
        <a:p>
          <a:r>
            <a:rPr lang="sv-SE" dirty="0" smtClean="0"/>
            <a:t>Fotboll</a:t>
          </a:r>
          <a:endParaRPr lang="en-US" dirty="0"/>
        </a:p>
      </dgm:t>
    </dgm:pt>
    <dgm:pt modelId="{4EEAC0D1-A1D2-4964-B697-760293C504F1}" type="parTrans" cxnId="{328E1CCE-4E3F-4A88-A06E-D9EA934DE3BA}">
      <dgm:prSet/>
      <dgm:spPr/>
      <dgm:t>
        <a:bodyPr/>
        <a:lstStyle/>
        <a:p>
          <a:endParaRPr lang="en-US"/>
        </a:p>
      </dgm:t>
    </dgm:pt>
    <dgm:pt modelId="{8BB072EE-7F4E-4D6C-918E-B8C16C05DE03}" type="sibTrans" cxnId="{328E1CCE-4E3F-4A88-A06E-D9EA934DE3BA}">
      <dgm:prSet/>
      <dgm:spPr/>
      <dgm:t>
        <a:bodyPr/>
        <a:lstStyle/>
        <a:p>
          <a:endParaRPr lang="en-US"/>
        </a:p>
      </dgm:t>
    </dgm:pt>
    <dgm:pt modelId="{71AC730C-2FC5-4B91-B321-F9CEBB67CA98}">
      <dgm:prSet phldrT="[Text]"/>
      <dgm:spPr/>
      <dgm:t>
        <a:bodyPr/>
        <a:lstStyle/>
        <a:p>
          <a:r>
            <a:rPr lang="sv-SE" dirty="0" smtClean="0"/>
            <a:t>Cykel</a:t>
          </a:r>
          <a:endParaRPr lang="en-US" dirty="0"/>
        </a:p>
      </dgm:t>
    </dgm:pt>
    <dgm:pt modelId="{8EBB47EF-47B6-4EE2-A85C-B46591361025}" type="parTrans" cxnId="{20A3A4A4-CCE9-46A0-B1AE-D73DEA668248}">
      <dgm:prSet/>
      <dgm:spPr/>
      <dgm:t>
        <a:bodyPr/>
        <a:lstStyle/>
        <a:p>
          <a:endParaRPr lang="en-US"/>
        </a:p>
      </dgm:t>
    </dgm:pt>
    <dgm:pt modelId="{C353514A-45A8-44DF-952D-07F7D963DB40}" type="sibTrans" cxnId="{20A3A4A4-CCE9-46A0-B1AE-D73DEA668248}">
      <dgm:prSet/>
      <dgm:spPr/>
      <dgm:t>
        <a:bodyPr/>
        <a:lstStyle/>
        <a:p>
          <a:endParaRPr lang="en-US"/>
        </a:p>
      </dgm:t>
    </dgm:pt>
    <dgm:pt modelId="{537D267D-2762-4CA6-99EC-56C715F9CB4F}">
      <dgm:prSet phldrT="[Text]"/>
      <dgm:spPr/>
      <dgm:t>
        <a:bodyPr/>
        <a:lstStyle/>
        <a:p>
          <a:r>
            <a:rPr lang="sv-SE" dirty="0" smtClean="0"/>
            <a:t>Gymnastik</a:t>
          </a:r>
          <a:endParaRPr lang="en-US" dirty="0"/>
        </a:p>
      </dgm:t>
    </dgm:pt>
    <dgm:pt modelId="{E4438BAF-9142-462B-B61F-2D669117F026}" type="parTrans" cxnId="{E45E3B13-9396-47BC-B349-0E8AE63CEE60}">
      <dgm:prSet/>
      <dgm:spPr/>
      <dgm:t>
        <a:bodyPr/>
        <a:lstStyle/>
        <a:p>
          <a:endParaRPr lang="en-US"/>
        </a:p>
      </dgm:t>
    </dgm:pt>
    <dgm:pt modelId="{7D013CA1-BEF7-4B89-846F-9107F4C43374}" type="sibTrans" cxnId="{E45E3B13-9396-47BC-B349-0E8AE63CEE60}">
      <dgm:prSet/>
      <dgm:spPr/>
      <dgm:t>
        <a:bodyPr/>
        <a:lstStyle/>
        <a:p>
          <a:endParaRPr lang="en-US"/>
        </a:p>
      </dgm:t>
    </dgm:pt>
    <dgm:pt modelId="{C2508B62-D4A5-4520-B0A3-04BD2276A590}">
      <dgm:prSet phldrT="[Text]"/>
      <dgm:spPr/>
      <dgm:t>
        <a:bodyPr/>
        <a:lstStyle/>
        <a:p>
          <a:r>
            <a:rPr lang="sv-SE" dirty="0" smtClean="0"/>
            <a:t>Innebandy</a:t>
          </a:r>
          <a:endParaRPr lang="en-US" dirty="0"/>
        </a:p>
      </dgm:t>
    </dgm:pt>
    <dgm:pt modelId="{311A6449-92A9-49EC-9790-14C4F55DCF9F}" type="parTrans" cxnId="{B41C4C4A-9C97-4D51-9473-344913C29B18}">
      <dgm:prSet/>
      <dgm:spPr/>
      <dgm:t>
        <a:bodyPr/>
        <a:lstStyle/>
        <a:p>
          <a:endParaRPr lang="en-US"/>
        </a:p>
      </dgm:t>
    </dgm:pt>
    <dgm:pt modelId="{F22888B9-7793-4C08-8194-2402092D91D7}" type="sibTrans" cxnId="{B41C4C4A-9C97-4D51-9473-344913C29B18}">
      <dgm:prSet/>
      <dgm:spPr/>
      <dgm:t>
        <a:bodyPr/>
        <a:lstStyle/>
        <a:p>
          <a:endParaRPr lang="en-US"/>
        </a:p>
      </dgm:t>
    </dgm:pt>
    <dgm:pt modelId="{891EE7BC-FEB0-4684-95D0-56FDD8A3E007}">
      <dgm:prSet phldrT="[Text]"/>
      <dgm:spPr/>
      <dgm:t>
        <a:bodyPr/>
        <a:lstStyle/>
        <a:p>
          <a:r>
            <a:rPr lang="sv-SE" dirty="0" smtClean="0"/>
            <a:t>Volleyboll</a:t>
          </a:r>
          <a:endParaRPr lang="en-US" dirty="0"/>
        </a:p>
      </dgm:t>
    </dgm:pt>
    <dgm:pt modelId="{954A5DCC-2BBB-4B66-83B6-B7461947261B}" type="parTrans" cxnId="{841A64AB-16D7-49CA-864B-CA201D48A491}">
      <dgm:prSet/>
      <dgm:spPr/>
      <dgm:t>
        <a:bodyPr/>
        <a:lstStyle/>
        <a:p>
          <a:endParaRPr lang="en-US"/>
        </a:p>
      </dgm:t>
    </dgm:pt>
    <dgm:pt modelId="{427EE5B3-B4DF-4465-9911-44C4D38C0FB3}" type="sibTrans" cxnId="{841A64AB-16D7-49CA-864B-CA201D48A491}">
      <dgm:prSet/>
      <dgm:spPr/>
      <dgm:t>
        <a:bodyPr/>
        <a:lstStyle/>
        <a:p>
          <a:endParaRPr lang="en-US"/>
        </a:p>
      </dgm:t>
    </dgm:pt>
    <dgm:pt modelId="{74D76905-8406-4352-A415-0C5825966541}" type="pres">
      <dgm:prSet presAssocID="{03924AFD-DAA6-4071-A28D-418F7C8304A0}" presName="hierChild1" presStyleCnt="0">
        <dgm:presLayoutVars>
          <dgm:orgChart val="1"/>
          <dgm:chPref val="1"/>
          <dgm:dir/>
          <dgm:animOne val="branch"/>
          <dgm:animLvl val="lvl"/>
          <dgm:resizeHandles/>
        </dgm:presLayoutVars>
      </dgm:prSet>
      <dgm:spPr/>
      <dgm:t>
        <a:bodyPr/>
        <a:lstStyle/>
        <a:p>
          <a:endParaRPr lang="sv-SE"/>
        </a:p>
      </dgm:t>
    </dgm:pt>
    <dgm:pt modelId="{1E45E950-42C0-4F4C-8050-15ED9B33977A}" type="pres">
      <dgm:prSet presAssocID="{86B97EA4-E25E-44FD-819D-AF3E5295374D}" presName="hierRoot1" presStyleCnt="0">
        <dgm:presLayoutVars>
          <dgm:hierBranch val="init"/>
        </dgm:presLayoutVars>
      </dgm:prSet>
      <dgm:spPr/>
    </dgm:pt>
    <dgm:pt modelId="{E064E3A8-8EC5-41CB-8B65-70EE4EDF1F9F}" type="pres">
      <dgm:prSet presAssocID="{86B97EA4-E25E-44FD-819D-AF3E5295374D}" presName="rootComposite1" presStyleCnt="0"/>
      <dgm:spPr/>
    </dgm:pt>
    <dgm:pt modelId="{A14E31EF-E2AC-42DD-B22E-0A1DA497CC53}" type="pres">
      <dgm:prSet presAssocID="{86B97EA4-E25E-44FD-819D-AF3E5295374D}" presName="rootText1" presStyleLbl="node0" presStyleIdx="0" presStyleCnt="1">
        <dgm:presLayoutVars>
          <dgm:chPref val="3"/>
        </dgm:presLayoutVars>
      </dgm:prSet>
      <dgm:spPr/>
      <dgm:t>
        <a:bodyPr/>
        <a:lstStyle/>
        <a:p>
          <a:endParaRPr lang="en-US"/>
        </a:p>
      </dgm:t>
    </dgm:pt>
    <dgm:pt modelId="{CB31EE31-8412-4807-B6B8-1EF00FFEF5FF}" type="pres">
      <dgm:prSet presAssocID="{86B97EA4-E25E-44FD-819D-AF3E5295374D}" presName="rootConnector1" presStyleLbl="node1" presStyleIdx="0" presStyleCnt="0"/>
      <dgm:spPr/>
      <dgm:t>
        <a:bodyPr/>
        <a:lstStyle/>
        <a:p>
          <a:endParaRPr lang="sv-SE"/>
        </a:p>
      </dgm:t>
    </dgm:pt>
    <dgm:pt modelId="{20973186-FFA2-41DC-BCB1-2851864F45B2}" type="pres">
      <dgm:prSet presAssocID="{86B97EA4-E25E-44FD-819D-AF3E5295374D}" presName="hierChild2" presStyleCnt="0"/>
      <dgm:spPr/>
    </dgm:pt>
    <dgm:pt modelId="{8C9D6600-2EC9-433D-B60D-F588B1D9E203}" type="pres">
      <dgm:prSet presAssocID="{4EEAC0D1-A1D2-4964-B697-760293C504F1}" presName="Name37" presStyleLbl="parChTrans1D2" presStyleIdx="0" presStyleCnt="6"/>
      <dgm:spPr/>
      <dgm:t>
        <a:bodyPr/>
        <a:lstStyle/>
        <a:p>
          <a:endParaRPr lang="sv-SE"/>
        </a:p>
      </dgm:t>
    </dgm:pt>
    <dgm:pt modelId="{8CBB3849-791E-4B80-8197-BE4240392E1B}" type="pres">
      <dgm:prSet presAssocID="{34FB9C53-5905-4256-BB30-01DA4FC00237}" presName="hierRoot2" presStyleCnt="0">
        <dgm:presLayoutVars>
          <dgm:hierBranch val="init"/>
        </dgm:presLayoutVars>
      </dgm:prSet>
      <dgm:spPr/>
    </dgm:pt>
    <dgm:pt modelId="{E7474002-9F02-4F6A-A9D7-DF4C13D2684F}" type="pres">
      <dgm:prSet presAssocID="{34FB9C53-5905-4256-BB30-01DA4FC00237}" presName="rootComposite" presStyleCnt="0"/>
      <dgm:spPr/>
    </dgm:pt>
    <dgm:pt modelId="{FACF3A54-3DB7-4E02-8153-94A94730E976}" type="pres">
      <dgm:prSet presAssocID="{34FB9C53-5905-4256-BB30-01DA4FC00237}" presName="rootText" presStyleLbl="node2" presStyleIdx="0" presStyleCnt="5">
        <dgm:presLayoutVars>
          <dgm:chPref val="3"/>
        </dgm:presLayoutVars>
      </dgm:prSet>
      <dgm:spPr/>
      <dgm:t>
        <a:bodyPr/>
        <a:lstStyle/>
        <a:p>
          <a:endParaRPr lang="en-US"/>
        </a:p>
      </dgm:t>
    </dgm:pt>
    <dgm:pt modelId="{FB05E254-182E-404C-8951-16695BC0A5F2}" type="pres">
      <dgm:prSet presAssocID="{34FB9C53-5905-4256-BB30-01DA4FC00237}" presName="rootConnector" presStyleLbl="node2" presStyleIdx="0" presStyleCnt="5"/>
      <dgm:spPr/>
      <dgm:t>
        <a:bodyPr/>
        <a:lstStyle/>
        <a:p>
          <a:endParaRPr lang="sv-SE"/>
        </a:p>
      </dgm:t>
    </dgm:pt>
    <dgm:pt modelId="{1D929C32-9407-48CC-9D05-8661EC0D7D61}" type="pres">
      <dgm:prSet presAssocID="{34FB9C53-5905-4256-BB30-01DA4FC00237}" presName="hierChild4" presStyleCnt="0"/>
      <dgm:spPr/>
    </dgm:pt>
    <dgm:pt modelId="{77F1C9C6-2FD0-492A-A4A0-BDE0153E6F44}" type="pres">
      <dgm:prSet presAssocID="{34FB9C53-5905-4256-BB30-01DA4FC00237}" presName="hierChild5" presStyleCnt="0"/>
      <dgm:spPr/>
    </dgm:pt>
    <dgm:pt modelId="{43DF10D9-2A77-49E2-8B95-79C2EA8D5A13}" type="pres">
      <dgm:prSet presAssocID="{8EBB47EF-47B6-4EE2-A85C-B46591361025}" presName="Name37" presStyleLbl="parChTrans1D2" presStyleIdx="1" presStyleCnt="6"/>
      <dgm:spPr/>
      <dgm:t>
        <a:bodyPr/>
        <a:lstStyle/>
        <a:p>
          <a:endParaRPr lang="sv-SE"/>
        </a:p>
      </dgm:t>
    </dgm:pt>
    <dgm:pt modelId="{DE7CB665-AD8E-4D61-A095-09F4BB4D2522}" type="pres">
      <dgm:prSet presAssocID="{71AC730C-2FC5-4B91-B321-F9CEBB67CA98}" presName="hierRoot2" presStyleCnt="0">
        <dgm:presLayoutVars>
          <dgm:hierBranch val="init"/>
        </dgm:presLayoutVars>
      </dgm:prSet>
      <dgm:spPr/>
    </dgm:pt>
    <dgm:pt modelId="{FE81C868-E340-4931-9789-C03A3E4D119A}" type="pres">
      <dgm:prSet presAssocID="{71AC730C-2FC5-4B91-B321-F9CEBB67CA98}" presName="rootComposite" presStyleCnt="0"/>
      <dgm:spPr/>
    </dgm:pt>
    <dgm:pt modelId="{AAB091FE-2BB1-4A3A-9F5A-7A18AF3AEDA1}" type="pres">
      <dgm:prSet presAssocID="{71AC730C-2FC5-4B91-B321-F9CEBB67CA98}" presName="rootText" presStyleLbl="node2" presStyleIdx="1" presStyleCnt="5">
        <dgm:presLayoutVars>
          <dgm:chPref val="3"/>
        </dgm:presLayoutVars>
      </dgm:prSet>
      <dgm:spPr/>
      <dgm:t>
        <a:bodyPr/>
        <a:lstStyle/>
        <a:p>
          <a:endParaRPr lang="sv-SE"/>
        </a:p>
      </dgm:t>
    </dgm:pt>
    <dgm:pt modelId="{072372BA-9B69-4ECE-A5FD-3E0CC85F79DC}" type="pres">
      <dgm:prSet presAssocID="{71AC730C-2FC5-4B91-B321-F9CEBB67CA98}" presName="rootConnector" presStyleLbl="node2" presStyleIdx="1" presStyleCnt="5"/>
      <dgm:spPr/>
      <dgm:t>
        <a:bodyPr/>
        <a:lstStyle/>
        <a:p>
          <a:endParaRPr lang="sv-SE"/>
        </a:p>
      </dgm:t>
    </dgm:pt>
    <dgm:pt modelId="{1EC08B1E-E9EE-4BDD-8605-3575C34E22CD}" type="pres">
      <dgm:prSet presAssocID="{71AC730C-2FC5-4B91-B321-F9CEBB67CA98}" presName="hierChild4" presStyleCnt="0"/>
      <dgm:spPr/>
    </dgm:pt>
    <dgm:pt modelId="{5C602969-4ABC-4CF8-8829-DCA9E14CD08A}" type="pres">
      <dgm:prSet presAssocID="{71AC730C-2FC5-4B91-B321-F9CEBB67CA98}" presName="hierChild5" presStyleCnt="0"/>
      <dgm:spPr/>
    </dgm:pt>
    <dgm:pt modelId="{2D549AB0-4558-4323-85C8-9B74A16A81A9}" type="pres">
      <dgm:prSet presAssocID="{E4438BAF-9142-462B-B61F-2D669117F026}" presName="Name37" presStyleLbl="parChTrans1D2" presStyleIdx="2" presStyleCnt="6"/>
      <dgm:spPr/>
      <dgm:t>
        <a:bodyPr/>
        <a:lstStyle/>
        <a:p>
          <a:endParaRPr lang="sv-SE"/>
        </a:p>
      </dgm:t>
    </dgm:pt>
    <dgm:pt modelId="{B92D82A1-7466-44D0-B560-4C3CB564E49C}" type="pres">
      <dgm:prSet presAssocID="{537D267D-2762-4CA6-99EC-56C715F9CB4F}" presName="hierRoot2" presStyleCnt="0">
        <dgm:presLayoutVars>
          <dgm:hierBranch val="init"/>
        </dgm:presLayoutVars>
      </dgm:prSet>
      <dgm:spPr/>
    </dgm:pt>
    <dgm:pt modelId="{06C8CB9A-47E4-492F-941F-04693962E4A8}" type="pres">
      <dgm:prSet presAssocID="{537D267D-2762-4CA6-99EC-56C715F9CB4F}" presName="rootComposite" presStyleCnt="0"/>
      <dgm:spPr/>
    </dgm:pt>
    <dgm:pt modelId="{1C7C0FCC-18D9-4CD1-B41B-85DB3F0244B8}" type="pres">
      <dgm:prSet presAssocID="{537D267D-2762-4CA6-99EC-56C715F9CB4F}" presName="rootText" presStyleLbl="node2" presStyleIdx="2" presStyleCnt="5">
        <dgm:presLayoutVars>
          <dgm:chPref val="3"/>
        </dgm:presLayoutVars>
      </dgm:prSet>
      <dgm:spPr/>
      <dgm:t>
        <a:bodyPr/>
        <a:lstStyle/>
        <a:p>
          <a:endParaRPr lang="en-US"/>
        </a:p>
      </dgm:t>
    </dgm:pt>
    <dgm:pt modelId="{B34853DB-3BC6-4112-85A9-3CDFBC4F2277}" type="pres">
      <dgm:prSet presAssocID="{537D267D-2762-4CA6-99EC-56C715F9CB4F}" presName="rootConnector" presStyleLbl="node2" presStyleIdx="2" presStyleCnt="5"/>
      <dgm:spPr/>
      <dgm:t>
        <a:bodyPr/>
        <a:lstStyle/>
        <a:p>
          <a:endParaRPr lang="sv-SE"/>
        </a:p>
      </dgm:t>
    </dgm:pt>
    <dgm:pt modelId="{489153E0-1AD8-4767-9CF5-9901736A8076}" type="pres">
      <dgm:prSet presAssocID="{537D267D-2762-4CA6-99EC-56C715F9CB4F}" presName="hierChild4" presStyleCnt="0"/>
      <dgm:spPr/>
    </dgm:pt>
    <dgm:pt modelId="{78376F21-A197-4C3B-B9E6-994CAE1234DE}" type="pres">
      <dgm:prSet presAssocID="{537D267D-2762-4CA6-99EC-56C715F9CB4F}" presName="hierChild5" presStyleCnt="0"/>
      <dgm:spPr/>
    </dgm:pt>
    <dgm:pt modelId="{82D9C984-B036-4BCD-9DBF-6E0245AD80F7}" type="pres">
      <dgm:prSet presAssocID="{311A6449-92A9-49EC-9790-14C4F55DCF9F}" presName="Name37" presStyleLbl="parChTrans1D2" presStyleIdx="3" presStyleCnt="6"/>
      <dgm:spPr/>
      <dgm:t>
        <a:bodyPr/>
        <a:lstStyle/>
        <a:p>
          <a:endParaRPr lang="sv-SE"/>
        </a:p>
      </dgm:t>
    </dgm:pt>
    <dgm:pt modelId="{DB86429F-206B-43C4-A6F2-30C990DBB2F8}" type="pres">
      <dgm:prSet presAssocID="{C2508B62-D4A5-4520-B0A3-04BD2276A590}" presName="hierRoot2" presStyleCnt="0">
        <dgm:presLayoutVars>
          <dgm:hierBranch val="init"/>
        </dgm:presLayoutVars>
      </dgm:prSet>
      <dgm:spPr/>
    </dgm:pt>
    <dgm:pt modelId="{09B112E4-F615-4FA6-809B-C6456492598A}" type="pres">
      <dgm:prSet presAssocID="{C2508B62-D4A5-4520-B0A3-04BD2276A590}" presName="rootComposite" presStyleCnt="0"/>
      <dgm:spPr/>
    </dgm:pt>
    <dgm:pt modelId="{E9622B35-D4B5-4DA5-8D68-262D2141560D}" type="pres">
      <dgm:prSet presAssocID="{C2508B62-D4A5-4520-B0A3-04BD2276A590}" presName="rootText" presStyleLbl="node2" presStyleIdx="3" presStyleCnt="5">
        <dgm:presLayoutVars>
          <dgm:chPref val="3"/>
        </dgm:presLayoutVars>
      </dgm:prSet>
      <dgm:spPr/>
      <dgm:t>
        <a:bodyPr/>
        <a:lstStyle/>
        <a:p>
          <a:endParaRPr lang="sv-SE"/>
        </a:p>
      </dgm:t>
    </dgm:pt>
    <dgm:pt modelId="{625F29E8-A81A-4E86-8947-F2DE3AEF1FCB}" type="pres">
      <dgm:prSet presAssocID="{C2508B62-D4A5-4520-B0A3-04BD2276A590}" presName="rootConnector" presStyleLbl="node2" presStyleIdx="3" presStyleCnt="5"/>
      <dgm:spPr/>
      <dgm:t>
        <a:bodyPr/>
        <a:lstStyle/>
        <a:p>
          <a:endParaRPr lang="sv-SE"/>
        </a:p>
      </dgm:t>
    </dgm:pt>
    <dgm:pt modelId="{1FC8B32D-CB3E-43F3-9A1B-6637401D0289}" type="pres">
      <dgm:prSet presAssocID="{C2508B62-D4A5-4520-B0A3-04BD2276A590}" presName="hierChild4" presStyleCnt="0"/>
      <dgm:spPr/>
    </dgm:pt>
    <dgm:pt modelId="{FE98F1EB-8633-4867-BF52-651A3EAFAE16}" type="pres">
      <dgm:prSet presAssocID="{C2508B62-D4A5-4520-B0A3-04BD2276A590}" presName="hierChild5" presStyleCnt="0"/>
      <dgm:spPr/>
    </dgm:pt>
    <dgm:pt modelId="{1FD8D2F9-DEBF-4540-A426-48B2CB713930}" type="pres">
      <dgm:prSet presAssocID="{954A5DCC-2BBB-4B66-83B6-B7461947261B}" presName="Name37" presStyleLbl="parChTrans1D2" presStyleIdx="4" presStyleCnt="6"/>
      <dgm:spPr/>
      <dgm:t>
        <a:bodyPr/>
        <a:lstStyle/>
        <a:p>
          <a:endParaRPr lang="sv-SE"/>
        </a:p>
      </dgm:t>
    </dgm:pt>
    <dgm:pt modelId="{3DAB8ED7-BC4E-4C7F-9633-F1E1ACFB9970}" type="pres">
      <dgm:prSet presAssocID="{891EE7BC-FEB0-4684-95D0-56FDD8A3E007}" presName="hierRoot2" presStyleCnt="0">
        <dgm:presLayoutVars>
          <dgm:hierBranch val="init"/>
        </dgm:presLayoutVars>
      </dgm:prSet>
      <dgm:spPr/>
    </dgm:pt>
    <dgm:pt modelId="{50DD1EC5-38B0-4918-B995-572E26D99D96}" type="pres">
      <dgm:prSet presAssocID="{891EE7BC-FEB0-4684-95D0-56FDD8A3E007}" presName="rootComposite" presStyleCnt="0"/>
      <dgm:spPr/>
    </dgm:pt>
    <dgm:pt modelId="{CF0F0321-576C-42C9-B4AC-A1BDEE3996FD}" type="pres">
      <dgm:prSet presAssocID="{891EE7BC-FEB0-4684-95D0-56FDD8A3E007}" presName="rootText" presStyleLbl="node2" presStyleIdx="4" presStyleCnt="5">
        <dgm:presLayoutVars>
          <dgm:chPref val="3"/>
        </dgm:presLayoutVars>
      </dgm:prSet>
      <dgm:spPr/>
      <dgm:t>
        <a:bodyPr/>
        <a:lstStyle/>
        <a:p>
          <a:endParaRPr lang="sv-SE"/>
        </a:p>
      </dgm:t>
    </dgm:pt>
    <dgm:pt modelId="{2BD83211-C3BF-41D2-8109-D04331027EE1}" type="pres">
      <dgm:prSet presAssocID="{891EE7BC-FEB0-4684-95D0-56FDD8A3E007}" presName="rootConnector" presStyleLbl="node2" presStyleIdx="4" presStyleCnt="5"/>
      <dgm:spPr/>
      <dgm:t>
        <a:bodyPr/>
        <a:lstStyle/>
        <a:p>
          <a:endParaRPr lang="sv-SE"/>
        </a:p>
      </dgm:t>
    </dgm:pt>
    <dgm:pt modelId="{2F5EB4BF-2159-4E7F-94D0-8AE6F2F71186}" type="pres">
      <dgm:prSet presAssocID="{891EE7BC-FEB0-4684-95D0-56FDD8A3E007}" presName="hierChild4" presStyleCnt="0"/>
      <dgm:spPr/>
    </dgm:pt>
    <dgm:pt modelId="{0776BB4B-45EF-453E-9C4E-6A7AB2B73063}" type="pres">
      <dgm:prSet presAssocID="{891EE7BC-FEB0-4684-95D0-56FDD8A3E007}" presName="hierChild5" presStyleCnt="0"/>
      <dgm:spPr/>
    </dgm:pt>
    <dgm:pt modelId="{40EA2264-F971-44FB-98F4-9F039AE34E5D}" type="pres">
      <dgm:prSet presAssocID="{86B97EA4-E25E-44FD-819D-AF3E5295374D}" presName="hierChild3" presStyleCnt="0"/>
      <dgm:spPr/>
    </dgm:pt>
    <dgm:pt modelId="{D6961A71-87C8-4C0E-956F-CF57A8AADF35}" type="pres">
      <dgm:prSet presAssocID="{79920775-848B-416B-B7FF-20D5DC1F511A}" presName="Name111" presStyleLbl="parChTrans1D2" presStyleIdx="5" presStyleCnt="6"/>
      <dgm:spPr/>
      <dgm:t>
        <a:bodyPr/>
        <a:lstStyle/>
        <a:p>
          <a:endParaRPr lang="sv-SE"/>
        </a:p>
      </dgm:t>
    </dgm:pt>
    <dgm:pt modelId="{33E3931C-D083-4D79-9C7F-1694B6196E4B}" type="pres">
      <dgm:prSet presAssocID="{1937AF9B-9919-497A-A3EA-C21FB951BACC}" presName="hierRoot3" presStyleCnt="0">
        <dgm:presLayoutVars>
          <dgm:hierBranch val="init"/>
        </dgm:presLayoutVars>
      </dgm:prSet>
      <dgm:spPr/>
    </dgm:pt>
    <dgm:pt modelId="{94F28292-E54D-43EA-9AC2-A74638E70F41}" type="pres">
      <dgm:prSet presAssocID="{1937AF9B-9919-497A-A3EA-C21FB951BACC}" presName="rootComposite3" presStyleCnt="0"/>
      <dgm:spPr/>
    </dgm:pt>
    <dgm:pt modelId="{33CC003C-9243-4E97-BEC8-C01B22B02045}" type="pres">
      <dgm:prSet presAssocID="{1937AF9B-9919-497A-A3EA-C21FB951BACC}" presName="rootText3" presStyleLbl="asst1" presStyleIdx="0" presStyleCnt="1">
        <dgm:presLayoutVars>
          <dgm:chPref val="3"/>
        </dgm:presLayoutVars>
      </dgm:prSet>
      <dgm:spPr/>
      <dgm:t>
        <a:bodyPr/>
        <a:lstStyle/>
        <a:p>
          <a:endParaRPr lang="en-US"/>
        </a:p>
      </dgm:t>
    </dgm:pt>
    <dgm:pt modelId="{6A61B11B-75B3-4FA9-B6DE-FAFE2EC0E4ED}" type="pres">
      <dgm:prSet presAssocID="{1937AF9B-9919-497A-A3EA-C21FB951BACC}" presName="rootConnector3" presStyleLbl="asst1" presStyleIdx="0" presStyleCnt="1"/>
      <dgm:spPr/>
      <dgm:t>
        <a:bodyPr/>
        <a:lstStyle/>
        <a:p>
          <a:endParaRPr lang="sv-SE"/>
        </a:p>
      </dgm:t>
    </dgm:pt>
    <dgm:pt modelId="{28C0899A-9313-458D-B6AF-A3FFB353F3BA}" type="pres">
      <dgm:prSet presAssocID="{1937AF9B-9919-497A-A3EA-C21FB951BACC}" presName="hierChild6" presStyleCnt="0"/>
      <dgm:spPr/>
    </dgm:pt>
    <dgm:pt modelId="{171D06FD-7799-44FB-8CD1-40E9C50EAF49}" type="pres">
      <dgm:prSet presAssocID="{1937AF9B-9919-497A-A3EA-C21FB951BACC}" presName="hierChild7" presStyleCnt="0"/>
      <dgm:spPr/>
    </dgm:pt>
  </dgm:ptLst>
  <dgm:cxnLst>
    <dgm:cxn modelId="{EAF6AB64-D036-4C5B-BB8D-BB97EE907588}" type="presOf" srcId="{C2508B62-D4A5-4520-B0A3-04BD2276A590}" destId="{E9622B35-D4B5-4DA5-8D68-262D2141560D}" srcOrd="0" destOrd="0" presId="urn:microsoft.com/office/officeart/2005/8/layout/orgChart1"/>
    <dgm:cxn modelId="{5E18338A-8DB7-4C31-93EA-3CCB9F31E726}" type="presOf" srcId="{03924AFD-DAA6-4071-A28D-418F7C8304A0}" destId="{74D76905-8406-4352-A415-0C5825966541}" srcOrd="0" destOrd="0" presId="urn:microsoft.com/office/officeart/2005/8/layout/orgChart1"/>
    <dgm:cxn modelId="{B33BD15A-87CF-4560-ACF2-C181E4DA4863}" type="presOf" srcId="{C2508B62-D4A5-4520-B0A3-04BD2276A590}" destId="{625F29E8-A81A-4E86-8947-F2DE3AEF1FCB}" srcOrd="1" destOrd="0" presId="urn:microsoft.com/office/officeart/2005/8/layout/orgChart1"/>
    <dgm:cxn modelId="{884C59B5-C9CB-42A9-9DCB-8D976C77C591}" type="presOf" srcId="{1937AF9B-9919-497A-A3EA-C21FB951BACC}" destId="{6A61B11B-75B3-4FA9-B6DE-FAFE2EC0E4ED}" srcOrd="1" destOrd="0" presId="urn:microsoft.com/office/officeart/2005/8/layout/orgChart1"/>
    <dgm:cxn modelId="{328E1CCE-4E3F-4A88-A06E-D9EA934DE3BA}" srcId="{86B97EA4-E25E-44FD-819D-AF3E5295374D}" destId="{34FB9C53-5905-4256-BB30-01DA4FC00237}" srcOrd="1" destOrd="0" parTransId="{4EEAC0D1-A1D2-4964-B697-760293C504F1}" sibTransId="{8BB072EE-7F4E-4D6C-918E-B8C16C05DE03}"/>
    <dgm:cxn modelId="{1A35067B-D4F7-4EA5-B78F-C26D2FB520C7}" type="presOf" srcId="{71AC730C-2FC5-4B91-B321-F9CEBB67CA98}" destId="{AAB091FE-2BB1-4A3A-9F5A-7A18AF3AEDA1}" srcOrd="0" destOrd="0" presId="urn:microsoft.com/office/officeart/2005/8/layout/orgChart1"/>
    <dgm:cxn modelId="{20A3A4A4-CCE9-46A0-B1AE-D73DEA668248}" srcId="{86B97EA4-E25E-44FD-819D-AF3E5295374D}" destId="{71AC730C-2FC5-4B91-B321-F9CEBB67CA98}" srcOrd="2" destOrd="0" parTransId="{8EBB47EF-47B6-4EE2-A85C-B46591361025}" sibTransId="{C353514A-45A8-44DF-952D-07F7D963DB40}"/>
    <dgm:cxn modelId="{3547E205-8C69-4E64-8045-795A857FE3A0}" type="presOf" srcId="{79920775-848B-416B-B7FF-20D5DC1F511A}" destId="{D6961A71-87C8-4C0E-956F-CF57A8AADF35}" srcOrd="0" destOrd="0" presId="urn:microsoft.com/office/officeart/2005/8/layout/orgChart1"/>
    <dgm:cxn modelId="{170EC250-DAC7-4610-9CE6-92100E94F1B7}" type="presOf" srcId="{311A6449-92A9-49EC-9790-14C4F55DCF9F}" destId="{82D9C984-B036-4BCD-9DBF-6E0245AD80F7}" srcOrd="0" destOrd="0" presId="urn:microsoft.com/office/officeart/2005/8/layout/orgChart1"/>
    <dgm:cxn modelId="{25110DC9-3AA0-40F4-A303-8CF18B1E79B4}" srcId="{03924AFD-DAA6-4071-A28D-418F7C8304A0}" destId="{86B97EA4-E25E-44FD-819D-AF3E5295374D}" srcOrd="0" destOrd="0" parTransId="{69CB20E5-EB38-4B83-8147-D52411E0B0C2}" sibTransId="{5A680C3A-1C3B-43C4-9731-BD96D9CAEA0B}"/>
    <dgm:cxn modelId="{E45E3B13-9396-47BC-B349-0E8AE63CEE60}" srcId="{86B97EA4-E25E-44FD-819D-AF3E5295374D}" destId="{537D267D-2762-4CA6-99EC-56C715F9CB4F}" srcOrd="3" destOrd="0" parTransId="{E4438BAF-9142-462B-B61F-2D669117F026}" sibTransId="{7D013CA1-BEF7-4B89-846F-9107F4C43374}"/>
    <dgm:cxn modelId="{DE130222-DF11-4FEE-B08B-A00AEC4FB423}" type="presOf" srcId="{E4438BAF-9142-462B-B61F-2D669117F026}" destId="{2D549AB0-4558-4323-85C8-9B74A16A81A9}" srcOrd="0" destOrd="0" presId="urn:microsoft.com/office/officeart/2005/8/layout/orgChart1"/>
    <dgm:cxn modelId="{9B42A772-AACB-4A99-B7E2-524B1A83E8BC}" type="presOf" srcId="{86B97EA4-E25E-44FD-819D-AF3E5295374D}" destId="{A14E31EF-E2AC-42DD-B22E-0A1DA497CC53}" srcOrd="0" destOrd="0" presId="urn:microsoft.com/office/officeart/2005/8/layout/orgChart1"/>
    <dgm:cxn modelId="{08C6DFC3-0B83-42C2-A74F-623582239C9B}" type="presOf" srcId="{891EE7BC-FEB0-4684-95D0-56FDD8A3E007}" destId="{2BD83211-C3BF-41D2-8109-D04331027EE1}" srcOrd="1" destOrd="0" presId="urn:microsoft.com/office/officeart/2005/8/layout/orgChart1"/>
    <dgm:cxn modelId="{3616D420-94B5-4688-9958-9459F59D7130}" type="presOf" srcId="{86B97EA4-E25E-44FD-819D-AF3E5295374D}" destId="{CB31EE31-8412-4807-B6B8-1EF00FFEF5FF}" srcOrd="1" destOrd="0" presId="urn:microsoft.com/office/officeart/2005/8/layout/orgChart1"/>
    <dgm:cxn modelId="{D89E0C1A-F1DC-4B69-8674-A0F28CAFFCA9}" type="presOf" srcId="{34FB9C53-5905-4256-BB30-01DA4FC00237}" destId="{FACF3A54-3DB7-4E02-8153-94A94730E976}" srcOrd="0" destOrd="0" presId="urn:microsoft.com/office/officeart/2005/8/layout/orgChart1"/>
    <dgm:cxn modelId="{EA7A88FE-4933-4C27-A603-63EC3FFBAE1E}" type="presOf" srcId="{71AC730C-2FC5-4B91-B321-F9CEBB67CA98}" destId="{072372BA-9B69-4ECE-A5FD-3E0CC85F79DC}" srcOrd="1" destOrd="0" presId="urn:microsoft.com/office/officeart/2005/8/layout/orgChart1"/>
    <dgm:cxn modelId="{C3AAED52-38F5-4906-87A0-4C77B721D8CF}" type="presOf" srcId="{954A5DCC-2BBB-4B66-83B6-B7461947261B}" destId="{1FD8D2F9-DEBF-4540-A426-48B2CB713930}" srcOrd="0" destOrd="0" presId="urn:microsoft.com/office/officeart/2005/8/layout/orgChart1"/>
    <dgm:cxn modelId="{13FB12D5-E02C-4DD1-8F26-AC0EBA1E0D07}" type="presOf" srcId="{4EEAC0D1-A1D2-4964-B697-760293C504F1}" destId="{8C9D6600-2EC9-433D-B60D-F588B1D9E203}" srcOrd="0" destOrd="0" presId="urn:microsoft.com/office/officeart/2005/8/layout/orgChart1"/>
    <dgm:cxn modelId="{38B693B0-C0BE-4FB4-A71F-CAB7658D33E7}" type="presOf" srcId="{8EBB47EF-47B6-4EE2-A85C-B46591361025}" destId="{43DF10D9-2A77-49E2-8B95-79C2EA8D5A13}" srcOrd="0" destOrd="0" presId="urn:microsoft.com/office/officeart/2005/8/layout/orgChart1"/>
    <dgm:cxn modelId="{BE9D12FC-523D-4EA6-B755-7A5FF9BA67C0}" type="presOf" srcId="{537D267D-2762-4CA6-99EC-56C715F9CB4F}" destId="{B34853DB-3BC6-4112-85A9-3CDFBC4F2277}" srcOrd="1" destOrd="0" presId="urn:microsoft.com/office/officeart/2005/8/layout/orgChart1"/>
    <dgm:cxn modelId="{04B05E88-C6BD-4C5F-9937-CC42AA54D657}" srcId="{86B97EA4-E25E-44FD-819D-AF3E5295374D}" destId="{1937AF9B-9919-497A-A3EA-C21FB951BACC}" srcOrd="0" destOrd="0" parTransId="{79920775-848B-416B-B7FF-20D5DC1F511A}" sibTransId="{B20BA817-E2FD-4BFA-B5D0-9D35C183400C}"/>
    <dgm:cxn modelId="{B41C4C4A-9C97-4D51-9473-344913C29B18}" srcId="{86B97EA4-E25E-44FD-819D-AF3E5295374D}" destId="{C2508B62-D4A5-4520-B0A3-04BD2276A590}" srcOrd="4" destOrd="0" parTransId="{311A6449-92A9-49EC-9790-14C4F55DCF9F}" sibTransId="{F22888B9-7793-4C08-8194-2402092D91D7}"/>
    <dgm:cxn modelId="{AFE22D48-8077-48D8-A3BA-CA573FD66D10}" type="presOf" srcId="{891EE7BC-FEB0-4684-95D0-56FDD8A3E007}" destId="{CF0F0321-576C-42C9-B4AC-A1BDEE3996FD}" srcOrd="0" destOrd="0" presId="urn:microsoft.com/office/officeart/2005/8/layout/orgChart1"/>
    <dgm:cxn modelId="{EAD33475-6F97-46E7-A1CC-1469D38B1C0A}" type="presOf" srcId="{537D267D-2762-4CA6-99EC-56C715F9CB4F}" destId="{1C7C0FCC-18D9-4CD1-B41B-85DB3F0244B8}" srcOrd="0" destOrd="0" presId="urn:microsoft.com/office/officeart/2005/8/layout/orgChart1"/>
    <dgm:cxn modelId="{841A64AB-16D7-49CA-864B-CA201D48A491}" srcId="{86B97EA4-E25E-44FD-819D-AF3E5295374D}" destId="{891EE7BC-FEB0-4684-95D0-56FDD8A3E007}" srcOrd="5" destOrd="0" parTransId="{954A5DCC-2BBB-4B66-83B6-B7461947261B}" sibTransId="{427EE5B3-B4DF-4465-9911-44C4D38C0FB3}"/>
    <dgm:cxn modelId="{E9AC0AD0-9E80-46EE-8A03-F917775BD190}" type="presOf" srcId="{34FB9C53-5905-4256-BB30-01DA4FC00237}" destId="{FB05E254-182E-404C-8951-16695BC0A5F2}" srcOrd="1" destOrd="0" presId="urn:microsoft.com/office/officeart/2005/8/layout/orgChart1"/>
    <dgm:cxn modelId="{77713F47-E082-416D-B857-611B6F8DFA1B}" type="presOf" srcId="{1937AF9B-9919-497A-A3EA-C21FB951BACC}" destId="{33CC003C-9243-4E97-BEC8-C01B22B02045}" srcOrd="0" destOrd="0" presId="urn:microsoft.com/office/officeart/2005/8/layout/orgChart1"/>
    <dgm:cxn modelId="{E11E6A1D-E90C-47C3-A8CD-8C52DEDE4486}" type="presParOf" srcId="{74D76905-8406-4352-A415-0C5825966541}" destId="{1E45E950-42C0-4F4C-8050-15ED9B33977A}" srcOrd="0" destOrd="0" presId="urn:microsoft.com/office/officeart/2005/8/layout/orgChart1"/>
    <dgm:cxn modelId="{D6B24700-F1A0-4987-B3F8-40D6B40D07B3}" type="presParOf" srcId="{1E45E950-42C0-4F4C-8050-15ED9B33977A}" destId="{E064E3A8-8EC5-41CB-8B65-70EE4EDF1F9F}" srcOrd="0" destOrd="0" presId="urn:microsoft.com/office/officeart/2005/8/layout/orgChart1"/>
    <dgm:cxn modelId="{D0768E69-A406-474A-918E-DAD85903EDDB}" type="presParOf" srcId="{E064E3A8-8EC5-41CB-8B65-70EE4EDF1F9F}" destId="{A14E31EF-E2AC-42DD-B22E-0A1DA497CC53}" srcOrd="0" destOrd="0" presId="urn:microsoft.com/office/officeart/2005/8/layout/orgChart1"/>
    <dgm:cxn modelId="{24189AFE-EC8D-4350-B8E2-06FB605FE290}" type="presParOf" srcId="{E064E3A8-8EC5-41CB-8B65-70EE4EDF1F9F}" destId="{CB31EE31-8412-4807-B6B8-1EF00FFEF5FF}" srcOrd="1" destOrd="0" presId="urn:microsoft.com/office/officeart/2005/8/layout/orgChart1"/>
    <dgm:cxn modelId="{2F688669-550C-4A90-B068-C479571D4CC8}" type="presParOf" srcId="{1E45E950-42C0-4F4C-8050-15ED9B33977A}" destId="{20973186-FFA2-41DC-BCB1-2851864F45B2}" srcOrd="1" destOrd="0" presId="urn:microsoft.com/office/officeart/2005/8/layout/orgChart1"/>
    <dgm:cxn modelId="{16DB2AB2-FD4E-4F65-8258-5DFB8C3725A2}" type="presParOf" srcId="{20973186-FFA2-41DC-BCB1-2851864F45B2}" destId="{8C9D6600-2EC9-433D-B60D-F588B1D9E203}" srcOrd="0" destOrd="0" presId="urn:microsoft.com/office/officeart/2005/8/layout/orgChart1"/>
    <dgm:cxn modelId="{F99FE718-BACB-4120-A641-676367D6ADE2}" type="presParOf" srcId="{20973186-FFA2-41DC-BCB1-2851864F45B2}" destId="{8CBB3849-791E-4B80-8197-BE4240392E1B}" srcOrd="1" destOrd="0" presId="urn:microsoft.com/office/officeart/2005/8/layout/orgChart1"/>
    <dgm:cxn modelId="{46AE1A52-6425-4DAC-B6E5-BD2C079977E5}" type="presParOf" srcId="{8CBB3849-791E-4B80-8197-BE4240392E1B}" destId="{E7474002-9F02-4F6A-A9D7-DF4C13D2684F}" srcOrd="0" destOrd="0" presId="urn:microsoft.com/office/officeart/2005/8/layout/orgChart1"/>
    <dgm:cxn modelId="{2A948177-425A-4A3D-8A53-664AACDAC10E}" type="presParOf" srcId="{E7474002-9F02-4F6A-A9D7-DF4C13D2684F}" destId="{FACF3A54-3DB7-4E02-8153-94A94730E976}" srcOrd="0" destOrd="0" presId="urn:microsoft.com/office/officeart/2005/8/layout/orgChart1"/>
    <dgm:cxn modelId="{F8D60723-8F0B-4497-B4C7-FBD61D11BE44}" type="presParOf" srcId="{E7474002-9F02-4F6A-A9D7-DF4C13D2684F}" destId="{FB05E254-182E-404C-8951-16695BC0A5F2}" srcOrd="1" destOrd="0" presId="urn:microsoft.com/office/officeart/2005/8/layout/orgChart1"/>
    <dgm:cxn modelId="{C873A5F6-302F-4975-A449-C66780BE5DC7}" type="presParOf" srcId="{8CBB3849-791E-4B80-8197-BE4240392E1B}" destId="{1D929C32-9407-48CC-9D05-8661EC0D7D61}" srcOrd="1" destOrd="0" presId="urn:microsoft.com/office/officeart/2005/8/layout/orgChart1"/>
    <dgm:cxn modelId="{AF004645-7C88-41E0-B002-12AD96E1D50D}" type="presParOf" srcId="{8CBB3849-791E-4B80-8197-BE4240392E1B}" destId="{77F1C9C6-2FD0-492A-A4A0-BDE0153E6F44}" srcOrd="2" destOrd="0" presId="urn:microsoft.com/office/officeart/2005/8/layout/orgChart1"/>
    <dgm:cxn modelId="{559BE73E-C926-4345-A7E1-8E8B5C54D634}" type="presParOf" srcId="{20973186-FFA2-41DC-BCB1-2851864F45B2}" destId="{43DF10D9-2A77-49E2-8B95-79C2EA8D5A13}" srcOrd="2" destOrd="0" presId="urn:microsoft.com/office/officeart/2005/8/layout/orgChart1"/>
    <dgm:cxn modelId="{DAC836D8-52BD-49F5-A8E5-F1CEF1190323}" type="presParOf" srcId="{20973186-FFA2-41DC-BCB1-2851864F45B2}" destId="{DE7CB665-AD8E-4D61-A095-09F4BB4D2522}" srcOrd="3" destOrd="0" presId="urn:microsoft.com/office/officeart/2005/8/layout/orgChart1"/>
    <dgm:cxn modelId="{F512D7B2-08B3-496E-9057-78C73C12B9AC}" type="presParOf" srcId="{DE7CB665-AD8E-4D61-A095-09F4BB4D2522}" destId="{FE81C868-E340-4931-9789-C03A3E4D119A}" srcOrd="0" destOrd="0" presId="urn:microsoft.com/office/officeart/2005/8/layout/orgChart1"/>
    <dgm:cxn modelId="{D4A381E1-32B1-45C6-B294-24AF1FE3D00B}" type="presParOf" srcId="{FE81C868-E340-4931-9789-C03A3E4D119A}" destId="{AAB091FE-2BB1-4A3A-9F5A-7A18AF3AEDA1}" srcOrd="0" destOrd="0" presId="urn:microsoft.com/office/officeart/2005/8/layout/orgChart1"/>
    <dgm:cxn modelId="{0B49A415-111D-4C69-BED4-314766617A15}" type="presParOf" srcId="{FE81C868-E340-4931-9789-C03A3E4D119A}" destId="{072372BA-9B69-4ECE-A5FD-3E0CC85F79DC}" srcOrd="1" destOrd="0" presId="urn:microsoft.com/office/officeart/2005/8/layout/orgChart1"/>
    <dgm:cxn modelId="{2153BA2D-9E9F-468E-A8E2-2EBAEB7B4515}" type="presParOf" srcId="{DE7CB665-AD8E-4D61-A095-09F4BB4D2522}" destId="{1EC08B1E-E9EE-4BDD-8605-3575C34E22CD}" srcOrd="1" destOrd="0" presId="urn:microsoft.com/office/officeart/2005/8/layout/orgChart1"/>
    <dgm:cxn modelId="{96E6FBEC-5A48-45FA-9AEC-906DB1C1D213}" type="presParOf" srcId="{DE7CB665-AD8E-4D61-A095-09F4BB4D2522}" destId="{5C602969-4ABC-4CF8-8829-DCA9E14CD08A}" srcOrd="2" destOrd="0" presId="urn:microsoft.com/office/officeart/2005/8/layout/orgChart1"/>
    <dgm:cxn modelId="{990C9645-6382-46A8-8B65-F94240B9640D}" type="presParOf" srcId="{20973186-FFA2-41DC-BCB1-2851864F45B2}" destId="{2D549AB0-4558-4323-85C8-9B74A16A81A9}" srcOrd="4" destOrd="0" presId="urn:microsoft.com/office/officeart/2005/8/layout/orgChart1"/>
    <dgm:cxn modelId="{67374E66-B4BC-4948-9E96-7DDCD0B4B46F}" type="presParOf" srcId="{20973186-FFA2-41DC-BCB1-2851864F45B2}" destId="{B92D82A1-7466-44D0-B560-4C3CB564E49C}" srcOrd="5" destOrd="0" presId="urn:microsoft.com/office/officeart/2005/8/layout/orgChart1"/>
    <dgm:cxn modelId="{E8574ECF-5523-4064-B960-CBCBB7277488}" type="presParOf" srcId="{B92D82A1-7466-44D0-B560-4C3CB564E49C}" destId="{06C8CB9A-47E4-492F-941F-04693962E4A8}" srcOrd="0" destOrd="0" presId="urn:microsoft.com/office/officeart/2005/8/layout/orgChart1"/>
    <dgm:cxn modelId="{B7D9430F-3355-4D1B-84BC-7FDDCD2ADD2C}" type="presParOf" srcId="{06C8CB9A-47E4-492F-941F-04693962E4A8}" destId="{1C7C0FCC-18D9-4CD1-B41B-85DB3F0244B8}" srcOrd="0" destOrd="0" presId="urn:microsoft.com/office/officeart/2005/8/layout/orgChart1"/>
    <dgm:cxn modelId="{6DE75D93-DC92-4EAD-89FA-5CD2A74EDAE0}" type="presParOf" srcId="{06C8CB9A-47E4-492F-941F-04693962E4A8}" destId="{B34853DB-3BC6-4112-85A9-3CDFBC4F2277}" srcOrd="1" destOrd="0" presId="urn:microsoft.com/office/officeart/2005/8/layout/orgChart1"/>
    <dgm:cxn modelId="{56F34BD8-AEA9-4DF1-8804-B7935C8AD78E}" type="presParOf" srcId="{B92D82A1-7466-44D0-B560-4C3CB564E49C}" destId="{489153E0-1AD8-4767-9CF5-9901736A8076}" srcOrd="1" destOrd="0" presId="urn:microsoft.com/office/officeart/2005/8/layout/orgChart1"/>
    <dgm:cxn modelId="{524A9E40-F995-4885-8978-B803E1651062}" type="presParOf" srcId="{B92D82A1-7466-44D0-B560-4C3CB564E49C}" destId="{78376F21-A197-4C3B-B9E6-994CAE1234DE}" srcOrd="2" destOrd="0" presId="urn:microsoft.com/office/officeart/2005/8/layout/orgChart1"/>
    <dgm:cxn modelId="{70B38C69-1369-44C2-9236-8FEFF68F0511}" type="presParOf" srcId="{20973186-FFA2-41DC-BCB1-2851864F45B2}" destId="{82D9C984-B036-4BCD-9DBF-6E0245AD80F7}" srcOrd="6" destOrd="0" presId="urn:microsoft.com/office/officeart/2005/8/layout/orgChart1"/>
    <dgm:cxn modelId="{E0DDFA9C-3308-43C6-9906-380B45417F79}" type="presParOf" srcId="{20973186-FFA2-41DC-BCB1-2851864F45B2}" destId="{DB86429F-206B-43C4-A6F2-30C990DBB2F8}" srcOrd="7" destOrd="0" presId="urn:microsoft.com/office/officeart/2005/8/layout/orgChart1"/>
    <dgm:cxn modelId="{1EBD69DF-196C-45BD-9430-45B05265327B}" type="presParOf" srcId="{DB86429F-206B-43C4-A6F2-30C990DBB2F8}" destId="{09B112E4-F615-4FA6-809B-C6456492598A}" srcOrd="0" destOrd="0" presId="urn:microsoft.com/office/officeart/2005/8/layout/orgChart1"/>
    <dgm:cxn modelId="{FE4A240A-44C6-45D4-B3F0-F899A80BF05B}" type="presParOf" srcId="{09B112E4-F615-4FA6-809B-C6456492598A}" destId="{E9622B35-D4B5-4DA5-8D68-262D2141560D}" srcOrd="0" destOrd="0" presId="urn:microsoft.com/office/officeart/2005/8/layout/orgChart1"/>
    <dgm:cxn modelId="{1DCC2437-9E52-4BFD-8DF9-A854813A5CC9}" type="presParOf" srcId="{09B112E4-F615-4FA6-809B-C6456492598A}" destId="{625F29E8-A81A-4E86-8947-F2DE3AEF1FCB}" srcOrd="1" destOrd="0" presId="urn:microsoft.com/office/officeart/2005/8/layout/orgChart1"/>
    <dgm:cxn modelId="{C28FB41B-A7E3-4B7F-8F02-02A16E432E69}" type="presParOf" srcId="{DB86429F-206B-43C4-A6F2-30C990DBB2F8}" destId="{1FC8B32D-CB3E-43F3-9A1B-6637401D0289}" srcOrd="1" destOrd="0" presId="urn:microsoft.com/office/officeart/2005/8/layout/orgChart1"/>
    <dgm:cxn modelId="{5956CA30-F169-4608-9067-E20E4939D13B}" type="presParOf" srcId="{DB86429F-206B-43C4-A6F2-30C990DBB2F8}" destId="{FE98F1EB-8633-4867-BF52-651A3EAFAE16}" srcOrd="2" destOrd="0" presId="urn:microsoft.com/office/officeart/2005/8/layout/orgChart1"/>
    <dgm:cxn modelId="{35B03A7B-2CB5-4085-AC01-BDEBD37F6FD8}" type="presParOf" srcId="{20973186-FFA2-41DC-BCB1-2851864F45B2}" destId="{1FD8D2F9-DEBF-4540-A426-48B2CB713930}" srcOrd="8" destOrd="0" presId="urn:microsoft.com/office/officeart/2005/8/layout/orgChart1"/>
    <dgm:cxn modelId="{C467BBBA-2533-4A5A-9371-13B57551B038}" type="presParOf" srcId="{20973186-FFA2-41DC-BCB1-2851864F45B2}" destId="{3DAB8ED7-BC4E-4C7F-9633-F1E1ACFB9970}" srcOrd="9" destOrd="0" presId="urn:microsoft.com/office/officeart/2005/8/layout/orgChart1"/>
    <dgm:cxn modelId="{5007AB95-ACF2-4414-B094-B11D3048E190}" type="presParOf" srcId="{3DAB8ED7-BC4E-4C7F-9633-F1E1ACFB9970}" destId="{50DD1EC5-38B0-4918-B995-572E26D99D96}" srcOrd="0" destOrd="0" presId="urn:microsoft.com/office/officeart/2005/8/layout/orgChart1"/>
    <dgm:cxn modelId="{B08D3CC4-DA9F-412C-8773-33940E5A93D2}" type="presParOf" srcId="{50DD1EC5-38B0-4918-B995-572E26D99D96}" destId="{CF0F0321-576C-42C9-B4AC-A1BDEE3996FD}" srcOrd="0" destOrd="0" presId="urn:microsoft.com/office/officeart/2005/8/layout/orgChart1"/>
    <dgm:cxn modelId="{838349A4-EF02-4CD9-81E8-DEFC6A02DB3C}" type="presParOf" srcId="{50DD1EC5-38B0-4918-B995-572E26D99D96}" destId="{2BD83211-C3BF-41D2-8109-D04331027EE1}" srcOrd="1" destOrd="0" presId="urn:microsoft.com/office/officeart/2005/8/layout/orgChart1"/>
    <dgm:cxn modelId="{82E6ED4E-4914-43D4-A352-5EFE3B9E5BE3}" type="presParOf" srcId="{3DAB8ED7-BC4E-4C7F-9633-F1E1ACFB9970}" destId="{2F5EB4BF-2159-4E7F-94D0-8AE6F2F71186}" srcOrd="1" destOrd="0" presId="urn:microsoft.com/office/officeart/2005/8/layout/orgChart1"/>
    <dgm:cxn modelId="{8B8FCD1E-317C-4CA8-AF9A-136EB0BA275A}" type="presParOf" srcId="{3DAB8ED7-BC4E-4C7F-9633-F1E1ACFB9970}" destId="{0776BB4B-45EF-453E-9C4E-6A7AB2B73063}" srcOrd="2" destOrd="0" presId="urn:microsoft.com/office/officeart/2005/8/layout/orgChart1"/>
    <dgm:cxn modelId="{0CE74FB7-F30A-48D8-BA73-73938C85CC1F}" type="presParOf" srcId="{1E45E950-42C0-4F4C-8050-15ED9B33977A}" destId="{40EA2264-F971-44FB-98F4-9F039AE34E5D}" srcOrd="2" destOrd="0" presId="urn:microsoft.com/office/officeart/2005/8/layout/orgChart1"/>
    <dgm:cxn modelId="{976525F9-115F-43B1-B604-CB4E0B1F2DB2}" type="presParOf" srcId="{40EA2264-F971-44FB-98F4-9F039AE34E5D}" destId="{D6961A71-87C8-4C0E-956F-CF57A8AADF35}" srcOrd="0" destOrd="0" presId="urn:microsoft.com/office/officeart/2005/8/layout/orgChart1"/>
    <dgm:cxn modelId="{69C4801D-902E-45E9-A0BA-316638A114CD}" type="presParOf" srcId="{40EA2264-F971-44FB-98F4-9F039AE34E5D}" destId="{33E3931C-D083-4D79-9C7F-1694B6196E4B}" srcOrd="1" destOrd="0" presId="urn:microsoft.com/office/officeart/2005/8/layout/orgChart1"/>
    <dgm:cxn modelId="{7E0C0475-9D1C-450D-AA77-99E49BD5C3FC}" type="presParOf" srcId="{33E3931C-D083-4D79-9C7F-1694B6196E4B}" destId="{94F28292-E54D-43EA-9AC2-A74638E70F41}" srcOrd="0" destOrd="0" presId="urn:microsoft.com/office/officeart/2005/8/layout/orgChart1"/>
    <dgm:cxn modelId="{C6ED683F-355A-4A6E-AE6E-163A40896E1D}" type="presParOf" srcId="{94F28292-E54D-43EA-9AC2-A74638E70F41}" destId="{33CC003C-9243-4E97-BEC8-C01B22B02045}" srcOrd="0" destOrd="0" presId="urn:microsoft.com/office/officeart/2005/8/layout/orgChart1"/>
    <dgm:cxn modelId="{E07F2602-2663-4489-8CAE-0A93AD20C87F}" type="presParOf" srcId="{94F28292-E54D-43EA-9AC2-A74638E70F41}" destId="{6A61B11B-75B3-4FA9-B6DE-FAFE2EC0E4ED}" srcOrd="1" destOrd="0" presId="urn:microsoft.com/office/officeart/2005/8/layout/orgChart1"/>
    <dgm:cxn modelId="{10F31C2D-F404-4D2C-A02A-BE2598448C50}" type="presParOf" srcId="{33E3931C-D083-4D79-9C7F-1694B6196E4B}" destId="{28C0899A-9313-458D-B6AF-A3FFB353F3BA}" srcOrd="1" destOrd="0" presId="urn:microsoft.com/office/officeart/2005/8/layout/orgChart1"/>
    <dgm:cxn modelId="{72C9CEEB-3A99-48EE-8C8F-8385A52421B7}" type="presParOf" srcId="{33E3931C-D083-4D79-9C7F-1694B6196E4B}" destId="{171D06FD-7799-44FB-8CD1-40E9C50EAF49}"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CD3DBA8F-929E-4B2C-994D-B8D510A58D5B}"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8FC1ED1-DE5B-4055-BA73-E9CD90EDEEFF}">
      <dgm:prSet phldrT="[Text]"/>
      <dgm:spPr/>
      <dgm:t>
        <a:bodyPr/>
        <a:lstStyle/>
        <a:p>
          <a:r>
            <a:rPr lang="sv-SE" dirty="0" smtClean="0"/>
            <a:t>Fotboll</a:t>
          </a:r>
          <a:endParaRPr lang="en-US" dirty="0"/>
        </a:p>
      </dgm:t>
    </dgm:pt>
    <dgm:pt modelId="{9394DBA4-3E5A-410A-96ED-804DEE25EBE6}" type="parTrans" cxnId="{D404C501-C003-475C-BDB6-C0F3B4E461F8}">
      <dgm:prSet/>
      <dgm:spPr/>
      <dgm:t>
        <a:bodyPr/>
        <a:lstStyle/>
        <a:p>
          <a:endParaRPr lang="en-US"/>
        </a:p>
      </dgm:t>
    </dgm:pt>
    <dgm:pt modelId="{051E678A-CA7B-4152-B4A3-E47EBA1EBDEF}" type="sibTrans" cxnId="{D404C501-C003-475C-BDB6-C0F3B4E461F8}">
      <dgm:prSet/>
      <dgm:spPr/>
      <dgm:t>
        <a:bodyPr/>
        <a:lstStyle/>
        <a:p>
          <a:endParaRPr lang="en-US"/>
        </a:p>
      </dgm:t>
    </dgm:pt>
    <dgm:pt modelId="{6A705B11-FB20-4F7A-8AA3-E28501E9D015}" type="asst">
      <dgm:prSet phldrT="[Text]"/>
      <dgm:spPr/>
      <dgm:t>
        <a:bodyPr/>
        <a:lstStyle/>
        <a:p>
          <a:r>
            <a:rPr lang="sv-SE" dirty="0" smtClean="0"/>
            <a:t>Styrelse etc.</a:t>
          </a:r>
          <a:endParaRPr lang="en-US" dirty="0"/>
        </a:p>
      </dgm:t>
    </dgm:pt>
    <dgm:pt modelId="{98273DB7-5990-405C-9527-863C4315DE9E}" type="parTrans" cxnId="{F4708C94-682B-487F-A187-6000D7BB7114}">
      <dgm:prSet/>
      <dgm:spPr/>
      <dgm:t>
        <a:bodyPr/>
        <a:lstStyle/>
        <a:p>
          <a:endParaRPr lang="en-US"/>
        </a:p>
      </dgm:t>
    </dgm:pt>
    <dgm:pt modelId="{1CD06796-1A04-4548-A730-ACDCF0072653}" type="sibTrans" cxnId="{F4708C94-682B-487F-A187-6000D7BB7114}">
      <dgm:prSet/>
      <dgm:spPr/>
      <dgm:t>
        <a:bodyPr/>
        <a:lstStyle/>
        <a:p>
          <a:endParaRPr lang="en-US"/>
        </a:p>
      </dgm:t>
    </dgm:pt>
    <dgm:pt modelId="{70BF237B-5859-482C-BFD7-111A7AA24AB7}">
      <dgm:prSet phldrT="[Text]"/>
      <dgm:spPr/>
      <dgm:t>
        <a:bodyPr/>
        <a:lstStyle/>
        <a:p>
          <a:r>
            <a:rPr lang="sv-SE" dirty="0" smtClean="0"/>
            <a:t>Senior</a:t>
          </a:r>
          <a:endParaRPr lang="en-US" dirty="0"/>
        </a:p>
      </dgm:t>
    </dgm:pt>
    <dgm:pt modelId="{C963B5E2-14A0-4E0D-9712-EE0FA3DB93F8}" type="parTrans" cxnId="{91C4F7FF-16E0-4C69-AE9C-CCC68C8C15BC}">
      <dgm:prSet/>
      <dgm:spPr/>
      <dgm:t>
        <a:bodyPr/>
        <a:lstStyle/>
        <a:p>
          <a:endParaRPr lang="en-US"/>
        </a:p>
      </dgm:t>
    </dgm:pt>
    <dgm:pt modelId="{D371EDA2-D033-4D3C-93BD-EDAF7F8B6F97}" type="sibTrans" cxnId="{91C4F7FF-16E0-4C69-AE9C-CCC68C8C15BC}">
      <dgm:prSet/>
      <dgm:spPr/>
      <dgm:t>
        <a:bodyPr/>
        <a:lstStyle/>
        <a:p>
          <a:endParaRPr lang="en-US"/>
        </a:p>
      </dgm:t>
    </dgm:pt>
    <dgm:pt modelId="{9211AA56-DA60-4307-87E2-F7B59D2F3E10}">
      <dgm:prSet phldrT="[Text]"/>
      <dgm:spPr/>
      <dgm:t>
        <a:bodyPr/>
        <a:lstStyle/>
        <a:p>
          <a:r>
            <a:rPr lang="sv-SE" dirty="0" smtClean="0"/>
            <a:t>Ungdom</a:t>
          </a:r>
          <a:endParaRPr lang="en-US" dirty="0"/>
        </a:p>
      </dgm:t>
    </dgm:pt>
    <dgm:pt modelId="{AF4A1823-96DC-472B-9D04-67DC73999DFA}" type="parTrans" cxnId="{38D6EA4A-931F-49E7-9CEA-0AE343324A87}">
      <dgm:prSet/>
      <dgm:spPr/>
      <dgm:t>
        <a:bodyPr/>
        <a:lstStyle/>
        <a:p>
          <a:endParaRPr lang="en-US"/>
        </a:p>
      </dgm:t>
    </dgm:pt>
    <dgm:pt modelId="{1EC2D198-4A6F-425A-A0E0-1A618B5BF0E9}" type="sibTrans" cxnId="{38D6EA4A-931F-49E7-9CEA-0AE343324A87}">
      <dgm:prSet/>
      <dgm:spPr/>
      <dgm:t>
        <a:bodyPr/>
        <a:lstStyle/>
        <a:p>
          <a:endParaRPr lang="en-US"/>
        </a:p>
      </dgm:t>
    </dgm:pt>
    <dgm:pt modelId="{D42B187F-EF2B-4695-A2D3-8C852EC51350}">
      <dgm:prSet phldrT="[Text]"/>
      <dgm:spPr/>
      <dgm:t>
        <a:bodyPr/>
        <a:lstStyle/>
        <a:p>
          <a:r>
            <a:rPr lang="sv-SE" dirty="0" smtClean="0"/>
            <a:t>02-10</a:t>
          </a:r>
        </a:p>
      </dgm:t>
    </dgm:pt>
    <dgm:pt modelId="{1992A174-85C0-49BF-B541-0B827CCAB44F}" type="parTrans" cxnId="{9957C312-C5EE-42FD-BD47-A4A819D8231C}">
      <dgm:prSet/>
      <dgm:spPr/>
      <dgm:t>
        <a:bodyPr/>
        <a:lstStyle/>
        <a:p>
          <a:endParaRPr lang="en-US"/>
        </a:p>
      </dgm:t>
    </dgm:pt>
    <dgm:pt modelId="{26A49044-79D0-462A-8575-A711015DFA87}" type="sibTrans" cxnId="{9957C312-C5EE-42FD-BD47-A4A819D8231C}">
      <dgm:prSet/>
      <dgm:spPr/>
      <dgm:t>
        <a:bodyPr/>
        <a:lstStyle/>
        <a:p>
          <a:endParaRPr lang="en-US"/>
        </a:p>
      </dgm:t>
    </dgm:pt>
    <dgm:pt modelId="{EF9290AF-844B-4F85-8297-FBA1EA0C5057}">
      <dgm:prSet phldrT="[Text]"/>
      <dgm:spPr/>
      <dgm:t>
        <a:bodyPr/>
        <a:lstStyle/>
        <a:p>
          <a:r>
            <a:rPr lang="sv-SE" dirty="0" smtClean="0"/>
            <a:t>P11</a:t>
          </a:r>
        </a:p>
      </dgm:t>
    </dgm:pt>
    <dgm:pt modelId="{14E2277C-E388-4C6B-9B8A-EFDF9DDD6AE5}" type="parTrans" cxnId="{92B76267-6B57-4B60-800F-AC3C5942D76A}">
      <dgm:prSet/>
      <dgm:spPr/>
      <dgm:t>
        <a:bodyPr/>
        <a:lstStyle/>
        <a:p>
          <a:endParaRPr lang="en-US"/>
        </a:p>
      </dgm:t>
    </dgm:pt>
    <dgm:pt modelId="{5248B8C7-10AF-483E-AC8B-853D038BE4B6}" type="sibTrans" cxnId="{92B76267-6B57-4B60-800F-AC3C5942D76A}">
      <dgm:prSet/>
      <dgm:spPr/>
      <dgm:t>
        <a:bodyPr/>
        <a:lstStyle/>
        <a:p>
          <a:endParaRPr lang="en-US"/>
        </a:p>
      </dgm:t>
    </dgm:pt>
    <dgm:pt modelId="{E5BFFFD2-5623-4C23-90DF-724C45EE1C03}">
      <dgm:prSet phldrT="[Text]"/>
      <dgm:spPr/>
      <dgm:t>
        <a:bodyPr/>
        <a:lstStyle/>
        <a:p>
          <a:r>
            <a:rPr lang="sv-SE" dirty="0" smtClean="0"/>
            <a:t>F11</a:t>
          </a:r>
        </a:p>
      </dgm:t>
    </dgm:pt>
    <dgm:pt modelId="{519253D5-7AFC-4B38-AD80-DFA9B0427035}" type="parTrans" cxnId="{55290070-10B5-415E-80CD-7618E5A36B5F}">
      <dgm:prSet/>
      <dgm:spPr/>
      <dgm:t>
        <a:bodyPr/>
        <a:lstStyle/>
        <a:p>
          <a:endParaRPr lang="en-US"/>
        </a:p>
      </dgm:t>
    </dgm:pt>
    <dgm:pt modelId="{8846878B-DE7E-49DB-8F9E-35A09216CA1F}" type="sibTrans" cxnId="{55290070-10B5-415E-80CD-7618E5A36B5F}">
      <dgm:prSet/>
      <dgm:spPr/>
      <dgm:t>
        <a:bodyPr/>
        <a:lstStyle/>
        <a:p>
          <a:endParaRPr lang="en-US"/>
        </a:p>
      </dgm:t>
    </dgm:pt>
    <dgm:pt modelId="{D3DADB53-D8A2-4742-968B-5C71EFD028FD}">
      <dgm:prSet phldrT="[Text]"/>
      <dgm:spPr/>
      <dgm:t>
        <a:bodyPr/>
        <a:lstStyle/>
        <a:p>
          <a:r>
            <a:rPr lang="sv-SE" dirty="0" smtClean="0"/>
            <a:t>12 (</a:t>
          </a:r>
          <a:r>
            <a:rPr lang="sv-SE" dirty="0" err="1" smtClean="0"/>
            <a:t>bollkul</a:t>
          </a:r>
          <a:r>
            <a:rPr lang="sv-SE" dirty="0" smtClean="0"/>
            <a:t>)</a:t>
          </a:r>
        </a:p>
      </dgm:t>
    </dgm:pt>
    <dgm:pt modelId="{395BD99C-8FAE-45A9-962B-2C568002D2C9}" type="parTrans" cxnId="{473167E5-3256-4662-BABE-C4276A51DD02}">
      <dgm:prSet/>
      <dgm:spPr/>
      <dgm:t>
        <a:bodyPr/>
        <a:lstStyle/>
        <a:p>
          <a:endParaRPr lang="en-US"/>
        </a:p>
      </dgm:t>
    </dgm:pt>
    <dgm:pt modelId="{AA2D5210-8B5F-4C47-93A0-73FF3736F306}" type="sibTrans" cxnId="{473167E5-3256-4662-BABE-C4276A51DD02}">
      <dgm:prSet/>
      <dgm:spPr/>
      <dgm:t>
        <a:bodyPr/>
        <a:lstStyle/>
        <a:p>
          <a:endParaRPr lang="en-US"/>
        </a:p>
      </dgm:t>
    </dgm:pt>
    <dgm:pt modelId="{12DF7301-1CF7-4321-8273-1F63A6051F7B}" type="pres">
      <dgm:prSet presAssocID="{CD3DBA8F-929E-4B2C-994D-B8D510A58D5B}" presName="hierChild1" presStyleCnt="0">
        <dgm:presLayoutVars>
          <dgm:orgChart val="1"/>
          <dgm:chPref val="1"/>
          <dgm:dir/>
          <dgm:animOne val="branch"/>
          <dgm:animLvl val="lvl"/>
          <dgm:resizeHandles/>
        </dgm:presLayoutVars>
      </dgm:prSet>
      <dgm:spPr/>
      <dgm:t>
        <a:bodyPr/>
        <a:lstStyle/>
        <a:p>
          <a:endParaRPr lang="sv-SE"/>
        </a:p>
      </dgm:t>
    </dgm:pt>
    <dgm:pt modelId="{FBA1AEBA-2410-4692-8492-97D1AF0C769C}" type="pres">
      <dgm:prSet presAssocID="{88FC1ED1-DE5B-4055-BA73-E9CD90EDEEFF}" presName="hierRoot1" presStyleCnt="0">
        <dgm:presLayoutVars>
          <dgm:hierBranch val="init"/>
        </dgm:presLayoutVars>
      </dgm:prSet>
      <dgm:spPr/>
    </dgm:pt>
    <dgm:pt modelId="{DB1B4B02-BA09-4507-B88B-63B5D7DDCDEA}" type="pres">
      <dgm:prSet presAssocID="{88FC1ED1-DE5B-4055-BA73-E9CD90EDEEFF}" presName="rootComposite1" presStyleCnt="0"/>
      <dgm:spPr/>
    </dgm:pt>
    <dgm:pt modelId="{AE2BF4F7-9BAC-4C57-9039-25092C21F71D}" type="pres">
      <dgm:prSet presAssocID="{88FC1ED1-DE5B-4055-BA73-E9CD90EDEEFF}" presName="rootText1" presStyleLbl="node0" presStyleIdx="0" presStyleCnt="1">
        <dgm:presLayoutVars>
          <dgm:chPref val="3"/>
        </dgm:presLayoutVars>
      </dgm:prSet>
      <dgm:spPr/>
      <dgm:t>
        <a:bodyPr/>
        <a:lstStyle/>
        <a:p>
          <a:endParaRPr lang="sv-SE"/>
        </a:p>
      </dgm:t>
    </dgm:pt>
    <dgm:pt modelId="{CBF29D52-F2AA-4B59-ABF0-D76C98EF8D96}" type="pres">
      <dgm:prSet presAssocID="{88FC1ED1-DE5B-4055-BA73-E9CD90EDEEFF}" presName="rootConnector1" presStyleLbl="node1" presStyleIdx="0" presStyleCnt="0"/>
      <dgm:spPr/>
      <dgm:t>
        <a:bodyPr/>
        <a:lstStyle/>
        <a:p>
          <a:endParaRPr lang="sv-SE"/>
        </a:p>
      </dgm:t>
    </dgm:pt>
    <dgm:pt modelId="{0C0ABCBC-DB70-4848-A64D-B669524C83CA}" type="pres">
      <dgm:prSet presAssocID="{88FC1ED1-DE5B-4055-BA73-E9CD90EDEEFF}" presName="hierChild2" presStyleCnt="0"/>
      <dgm:spPr/>
    </dgm:pt>
    <dgm:pt modelId="{D6FA289F-4E03-4296-AC07-FC500CBD81D2}" type="pres">
      <dgm:prSet presAssocID="{C963B5E2-14A0-4E0D-9712-EE0FA3DB93F8}" presName="Name37" presStyleLbl="parChTrans1D2" presStyleIdx="0" presStyleCnt="3"/>
      <dgm:spPr/>
      <dgm:t>
        <a:bodyPr/>
        <a:lstStyle/>
        <a:p>
          <a:endParaRPr lang="sv-SE"/>
        </a:p>
      </dgm:t>
    </dgm:pt>
    <dgm:pt modelId="{A1C852C7-EB08-4515-8359-AA11C586DA72}" type="pres">
      <dgm:prSet presAssocID="{70BF237B-5859-482C-BFD7-111A7AA24AB7}" presName="hierRoot2" presStyleCnt="0">
        <dgm:presLayoutVars>
          <dgm:hierBranch val="init"/>
        </dgm:presLayoutVars>
      </dgm:prSet>
      <dgm:spPr/>
    </dgm:pt>
    <dgm:pt modelId="{82F6B048-78AC-44F5-8F4E-0FC1AD313815}" type="pres">
      <dgm:prSet presAssocID="{70BF237B-5859-482C-BFD7-111A7AA24AB7}" presName="rootComposite" presStyleCnt="0"/>
      <dgm:spPr/>
    </dgm:pt>
    <dgm:pt modelId="{DF02CBE9-5869-4FF2-8953-8958F98B7BD6}" type="pres">
      <dgm:prSet presAssocID="{70BF237B-5859-482C-BFD7-111A7AA24AB7}" presName="rootText" presStyleLbl="node2" presStyleIdx="0" presStyleCnt="2">
        <dgm:presLayoutVars>
          <dgm:chPref val="3"/>
        </dgm:presLayoutVars>
      </dgm:prSet>
      <dgm:spPr/>
      <dgm:t>
        <a:bodyPr/>
        <a:lstStyle/>
        <a:p>
          <a:endParaRPr lang="sv-SE"/>
        </a:p>
      </dgm:t>
    </dgm:pt>
    <dgm:pt modelId="{D7FA35D7-F681-4093-A1E8-F21B913B9537}" type="pres">
      <dgm:prSet presAssocID="{70BF237B-5859-482C-BFD7-111A7AA24AB7}" presName="rootConnector" presStyleLbl="node2" presStyleIdx="0" presStyleCnt="2"/>
      <dgm:spPr/>
      <dgm:t>
        <a:bodyPr/>
        <a:lstStyle/>
        <a:p>
          <a:endParaRPr lang="sv-SE"/>
        </a:p>
      </dgm:t>
    </dgm:pt>
    <dgm:pt modelId="{90244866-35A3-4A31-8BE8-816E044E483B}" type="pres">
      <dgm:prSet presAssocID="{70BF237B-5859-482C-BFD7-111A7AA24AB7}" presName="hierChild4" presStyleCnt="0"/>
      <dgm:spPr/>
    </dgm:pt>
    <dgm:pt modelId="{807B05C5-1581-418E-A1EF-B25EB0404EB9}" type="pres">
      <dgm:prSet presAssocID="{70BF237B-5859-482C-BFD7-111A7AA24AB7}" presName="hierChild5" presStyleCnt="0"/>
      <dgm:spPr/>
    </dgm:pt>
    <dgm:pt modelId="{835EDDCF-9B5E-4049-9A9E-B25AC5098A35}" type="pres">
      <dgm:prSet presAssocID="{AF4A1823-96DC-472B-9D04-67DC73999DFA}" presName="Name37" presStyleLbl="parChTrans1D2" presStyleIdx="1" presStyleCnt="3"/>
      <dgm:spPr/>
      <dgm:t>
        <a:bodyPr/>
        <a:lstStyle/>
        <a:p>
          <a:endParaRPr lang="sv-SE"/>
        </a:p>
      </dgm:t>
    </dgm:pt>
    <dgm:pt modelId="{1BE07B04-BFB3-44AC-B559-9321A86846F7}" type="pres">
      <dgm:prSet presAssocID="{9211AA56-DA60-4307-87E2-F7B59D2F3E10}" presName="hierRoot2" presStyleCnt="0">
        <dgm:presLayoutVars>
          <dgm:hierBranch val="init"/>
        </dgm:presLayoutVars>
      </dgm:prSet>
      <dgm:spPr/>
    </dgm:pt>
    <dgm:pt modelId="{B91665B8-4819-4440-8782-83D6FDB4AB07}" type="pres">
      <dgm:prSet presAssocID="{9211AA56-DA60-4307-87E2-F7B59D2F3E10}" presName="rootComposite" presStyleCnt="0"/>
      <dgm:spPr/>
    </dgm:pt>
    <dgm:pt modelId="{D7F07D7D-0E0D-4253-8A0D-B50057897568}" type="pres">
      <dgm:prSet presAssocID="{9211AA56-DA60-4307-87E2-F7B59D2F3E10}" presName="rootText" presStyleLbl="node2" presStyleIdx="1" presStyleCnt="2">
        <dgm:presLayoutVars>
          <dgm:chPref val="3"/>
        </dgm:presLayoutVars>
      </dgm:prSet>
      <dgm:spPr/>
      <dgm:t>
        <a:bodyPr/>
        <a:lstStyle/>
        <a:p>
          <a:endParaRPr lang="sv-SE"/>
        </a:p>
      </dgm:t>
    </dgm:pt>
    <dgm:pt modelId="{2E1D088F-7BEF-4E23-94B2-4E77019D8F2B}" type="pres">
      <dgm:prSet presAssocID="{9211AA56-DA60-4307-87E2-F7B59D2F3E10}" presName="rootConnector" presStyleLbl="node2" presStyleIdx="1" presStyleCnt="2"/>
      <dgm:spPr/>
      <dgm:t>
        <a:bodyPr/>
        <a:lstStyle/>
        <a:p>
          <a:endParaRPr lang="sv-SE"/>
        </a:p>
      </dgm:t>
    </dgm:pt>
    <dgm:pt modelId="{4953C473-3389-4C6F-922A-6C8C9B40C3C2}" type="pres">
      <dgm:prSet presAssocID="{9211AA56-DA60-4307-87E2-F7B59D2F3E10}" presName="hierChild4" presStyleCnt="0"/>
      <dgm:spPr/>
    </dgm:pt>
    <dgm:pt modelId="{5D8A08B3-1523-4270-BC30-019338AB9719}" type="pres">
      <dgm:prSet presAssocID="{1992A174-85C0-49BF-B541-0B827CCAB44F}" presName="Name37" presStyleLbl="parChTrans1D3" presStyleIdx="0" presStyleCnt="4"/>
      <dgm:spPr/>
      <dgm:t>
        <a:bodyPr/>
        <a:lstStyle/>
        <a:p>
          <a:endParaRPr lang="sv-SE"/>
        </a:p>
      </dgm:t>
    </dgm:pt>
    <dgm:pt modelId="{F1F266F8-CEFF-437E-AB1F-E34EA9A5BDB0}" type="pres">
      <dgm:prSet presAssocID="{D42B187F-EF2B-4695-A2D3-8C852EC51350}" presName="hierRoot2" presStyleCnt="0">
        <dgm:presLayoutVars>
          <dgm:hierBranch val="init"/>
        </dgm:presLayoutVars>
      </dgm:prSet>
      <dgm:spPr/>
    </dgm:pt>
    <dgm:pt modelId="{79F249E9-ABF4-4134-876D-CA64F669BC54}" type="pres">
      <dgm:prSet presAssocID="{D42B187F-EF2B-4695-A2D3-8C852EC51350}" presName="rootComposite" presStyleCnt="0"/>
      <dgm:spPr/>
    </dgm:pt>
    <dgm:pt modelId="{0235814A-8F0F-489E-A509-51A9C890949A}" type="pres">
      <dgm:prSet presAssocID="{D42B187F-EF2B-4695-A2D3-8C852EC51350}" presName="rootText" presStyleLbl="node3" presStyleIdx="0" presStyleCnt="4">
        <dgm:presLayoutVars>
          <dgm:chPref val="3"/>
        </dgm:presLayoutVars>
      </dgm:prSet>
      <dgm:spPr/>
      <dgm:t>
        <a:bodyPr/>
        <a:lstStyle/>
        <a:p>
          <a:endParaRPr lang="en-US"/>
        </a:p>
      </dgm:t>
    </dgm:pt>
    <dgm:pt modelId="{8782EA77-BB6F-41A2-8031-EB1CE3CBD941}" type="pres">
      <dgm:prSet presAssocID="{D42B187F-EF2B-4695-A2D3-8C852EC51350}" presName="rootConnector" presStyleLbl="node3" presStyleIdx="0" presStyleCnt="4"/>
      <dgm:spPr/>
      <dgm:t>
        <a:bodyPr/>
        <a:lstStyle/>
        <a:p>
          <a:endParaRPr lang="sv-SE"/>
        </a:p>
      </dgm:t>
    </dgm:pt>
    <dgm:pt modelId="{FCA059F9-8B30-4BC6-BE7E-42498E2919D3}" type="pres">
      <dgm:prSet presAssocID="{D42B187F-EF2B-4695-A2D3-8C852EC51350}" presName="hierChild4" presStyleCnt="0"/>
      <dgm:spPr/>
    </dgm:pt>
    <dgm:pt modelId="{706197D2-6F0A-474C-BDAE-1EB6567921E0}" type="pres">
      <dgm:prSet presAssocID="{D42B187F-EF2B-4695-A2D3-8C852EC51350}" presName="hierChild5" presStyleCnt="0"/>
      <dgm:spPr/>
    </dgm:pt>
    <dgm:pt modelId="{E426ABC5-172C-49F1-A950-E7DDD1065130}" type="pres">
      <dgm:prSet presAssocID="{14E2277C-E388-4C6B-9B8A-EFDF9DDD6AE5}" presName="Name37" presStyleLbl="parChTrans1D3" presStyleIdx="1" presStyleCnt="4"/>
      <dgm:spPr/>
      <dgm:t>
        <a:bodyPr/>
        <a:lstStyle/>
        <a:p>
          <a:endParaRPr lang="sv-SE"/>
        </a:p>
      </dgm:t>
    </dgm:pt>
    <dgm:pt modelId="{CE80F064-B95A-4CE9-BA4A-FCF494DD8700}" type="pres">
      <dgm:prSet presAssocID="{EF9290AF-844B-4F85-8297-FBA1EA0C5057}" presName="hierRoot2" presStyleCnt="0">
        <dgm:presLayoutVars>
          <dgm:hierBranch val="init"/>
        </dgm:presLayoutVars>
      </dgm:prSet>
      <dgm:spPr/>
    </dgm:pt>
    <dgm:pt modelId="{9EF637E1-4ABC-4FF2-B388-4C2E98E6B330}" type="pres">
      <dgm:prSet presAssocID="{EF9290AF-844B-4F85-8297-FBA1EA0C5057}" presName="rootComposite" presStyleCnt="0"/>
      <dgm:spPr/>
    </dgm:pt>
    <dgm:pt modelId="{D289F453-8AD3-47AA-835D-A34F365E2E7B}" type="pres">
      <dgm:prSet presAssocID="{EF9290AF-844B-4F85-8297-FBA1EA0C5057}" presName="rootText" presStyleLbl="node3" presStyleIdx="1" presStyleCnt="4">
        <dgm:presLayoutVars>
          <dgm:chPref val="3"/>
        </dgm:presLayoutVars>
      </dgm:prSet>
      <dgm:spPr/>
      <dgm:t>
        <a:bodyPr/>
        <a:lstStyle/>
        <a:p>
          <a:endParaRPr lang="sv-SE"/>
        </a:p>
      </dgm:t>
    </dgm:pt>
    <dgm:pt modelId="{5E9D1368-8E7E-40E3-B4E5-C5E03BD63550}" type="pres">
      <dgm:prSet presAssocID="{EF9290AF-844B-4F85-8297-FBA1EA0C5057}" presName="rootConnector" presStyleLbl="node3" presStyleIdx="1" presStyleCnt="4"/>
      <dgm:spPr/>
      <dgm:t>
        <a:bodyPr/>
        <a:lstStyle/>
        <a:p>
          <a:endParaRPr lang="sv-SE"/>
        </a:p>
      </dgm:t>
    </dgm:pt>
    <dgm:pt modelId="{667D0FE9-0811-47DA-AAEA-8D221738C76C}" type="pres">
      <dgm:prSet presAssocID="{EF9290AF-844B-4F85-8297-FBA1EA0C5057}" presName="hierChild4" presStyleCnt="0"/>
      <dgm:spPr/>
    </dgm:pt>
    <dgm:pt modelId="{D8A57E5B-072A-4DC8-95AE-4ECB250AC374}" type="pres">
      <dgm:prSet presAssocID="{EF9290AF-844B-4F85-8297-FBA1EA0C5057}" presName="hierChild5" presStyleCnt="0"/>
      <dgm:spPr/>
    </dgm:pt>
    <dgm:pt modelId="{0282DEA4-E9ED-4593-BAA3-189078A93216}" type="pres">
      <dgm:prSet presAssocID="{519253D5-7AFC-4B38-AD80-DFA9B0427035}" presName="Name37" presStyleLbl="parChTrans1D3" presStyleIdx="2" presStyleCnt="4"/>
      <dgm:spPr/>
      <dgm:t>
        <a:bodyPr/>
        <a:lstStyle/>
        <a:p>
          <a:endParaRPr lang="sv-SE"/>
        </a:p>
      </dgm:t>
    </dgm:pt>
    <dgm:pt modelId="{47A85312-3F0B-4399-9483-636D8901FF44}" type="pres">
      <dgm:prSet presAssocID="{E5BFFFD2-5623-4C23-90DF-724C45EE1C03}" presName="hierRoot2" presStyleCnt="0">
        <dgm:presLayoutVars>
          <dgm:hierBranch val="init"/>
        </dgm:presLayoutVars>
      </dgm:prSet>
      <dgm:spPr/>
    </dgm:pt>
    <dgm:pt modelId="{868C9F49-8753-4C28-B874-F735F8832380}" type="pres">
      <dgm:prSet presAssocID="{E5BFFFD2-5623-4C23-90DF-724C45EE1C03}" presName="rootComposite" presStyleCnt="0"/>
      <dgm:spPr/>
    </dgm:pt>
    <dgm:pt modelId="{5BDE44EB-F655-45BC-8632-93F4D3381B80}" type="pres">
      <dgm:prSet presAssocID="{E5BFFFD2-5623-4C23-90DF-724C45EE1C03}" presName="rootText" presStyleLbl="node3" presStyleIdx="2" presStyleCnt="4">
        <dgm:presLayoutVars>
          <dgm:chPref val="3"/>
        </dgm:presLayoutVars>
      </dgm:prSet>
      <dgm:spPr/>
      <dgm:t>
        <a:bodyPr/>
        <a:lstStyle/>
        <a:p>
          <a:endParaRPr lang="sv-SE"/>
        </a:p>
      </dgm:t>
    </dgm:pt>
    <dgm:pt modelId="{8C78C553-363B-40A1-B50D-D4494B539024}" type="pres">
      <dgm:prSet presAssocID="{E5BFFFD2-5623-4C23-90DF-724C45EE1C03}" presName="rootConnector" presStyleLbl="node3" presStyleIdx="2" presStyleCnt="4"/>
      <dgm:spPr/>
      <dgm:t>
        <a:bodyPr/>
        <a:lstStyle/>
        <a:p>
          <a:endParaRPr lang="sv-SE"/>
        </a:p>
      </dgm:t>
    </dgm:pt>
    <dgm:pt modelId="{FF95B07E-426F-4067-A095-04F2942DEB5E}" type="pres">
      <dgm:prSet presAssocID="{E5BFFFD2-5623-4C23-90DF-724C45EE1C03}" presName="hierChild4" presStyleCnt="0"/>
      <dgm:spPr/>
    </dgm:pt>
    <dgm:pt modelId="{A60DF6D8-7918-4528-9459-7C6CA44CA098}" type="pres">
      <dgm:prSet presAssocID="{E5BFFFD2-5623-4C23-90DF-724C45EE1C03}" presName="hierChild5" presStyleCnt="0"/>
      <dgm:spPr/>
    </dgm:pt>
    <dgm:pt modelId="{4003AD85-948A-4518-A973-8F6A12E7D5B9}" type="pres">
      <dgm:prSet presAssocID="{395BD99C-8FAE-45A9-962B-2C568002D2C9}" presName="Name37" presStyleLbl="parChTrans1D3" presStyleIdx="3" presStyleCnt="4"/>
      <dgm:spPr/>
      <dgm:t>
        <a:bodyPr/>
        <a:lstStyle/>
        <a:p>
          <a:endParaRPr lang="sv-SE"/>
        </a:p>
      </dgm:t>
    </dgm:pt>
    <dgm:pt modelId="{91EA0E38-9495-46EF-AC45-FFAEB3C6B68F}" type="pres">
      <dgm:prSet presAssocID="{D3DADB53-D8A2-4742-968B-5C71EFD028FD}" presName="hierRoot2" presStyleCnt="0">
        <dgm:presLayoutVars>
          <dgm:hierBranch val="init"/>
        </dgm:presLayoutVars>
      </dgm:prSet>
      <dgm:spPr/>
    </dgm:pt>
    <dgm:pt modelId="{82C3BB93-4CCC-4904-A43C-FCC6DED8D505}" type="pres">
      <dgm:prSet presAssocID="{D3DADB53-D8A2-4742-968B-5C71EFD028FD}" presName="rootComposite" presStyleCnt="0"/>
      <dgm:spPr/>
    </dgm:pt>
    <dgm:pt modelId="{A1D387C9-60A9-4078-A149-C15F2C6B5A7A}" type="pres">
      <dgm:prSet presAssocID="{D3DADB53-D8A2-4742-968B-5C71EFD028FD}" presName="rootText" presStyleLbl="node3" presStyleIdx="3" presStyleCnt="4">
        <dgm:presLayoutVars>
          <dgm:chPref val="3"/>
        </dgm:presLayoutVars>
      </dgm:prSet>
      <dgm:spPr/>
      <dgm:t>
        <a:bodyPr/>
        <a:lstStyle/>
        <a:p>
          <a:endParaRPr lang="sv-SE"/>
        </a:p>
      </dgm:t>
    </dgm:pt>
    <dgm:pt modelId="{A540C09F-27CA-4B68-AD55-D5F8D36DB799}" type="pres">
      <dgm:prSet presAssocID="{D3DADB53-D8A2-4742-968B-5C71EFD028FD}" presName="rootConnector" presStyleLbl="node3" presStyleIdx="3" presStyleCnt="4"/>
      <dgm:spPr/>
      <dgm:t>
        <a:bodyPr/>
        <a:lstStyle/>
        <a:p>
          <a:endParaRPr lang="sv-SE"/>
        </a:p>
      </dgm:t>
    </dgm:pt>
    <dgm:pt modelId="{CE8B9062-12CC-408C-B21D-7F975FF718B6}" type="pres">
      <dgm:prSet presAssocID="{D3DADB53-D8A2-4742-968B-5C71EFD028FD}" presName="hierChild4" presStyleCnt="0"/>
      <dgm:spPr/>
    </dgm:pt>
    <dgm:pt modelId="{B988B5A7-7F6C-42DB-BD68-542A1C8BD75E}" type="pres">
      <dgm:prSet presAssocID="{D3DADB53-D8A2-4742-968B-5C71EFD028FD}" presName="hierChild5" presStyleCnt="0"/>
      <dgm:spPr/>
    </dgm:pt>
    <dgm:pt modelId="{D5298212-88D9-445A-9829-D3C58592C6BA}" type="pres">
      <dgm:prSet presAssocID="{9211AA56-DA60-4307-87E2-F7B59D2F3E10}" presName="hierChild5" presStyleCnt="0"/>
      <dgm:spPr/>
    </dgm:pt>
    <dgm:pt modelId="{AD271C46-92F8-479D-89B1-6B8E9C138BD4}" type="pres">
      <dgm:prSet presAssocID="{88FC1ED1-DE5B-4055-BA73-E9CD90EDEEFF}" presName="hierChild3" presStyleCnt="0"/>
      <dgm:spPr/>
    </dgm:pt>
    <dgm:pt modelId="{A4C43174-EDFF-4491-A720-001FA85065C2}" type="pres">
      <dgm:prSet presAssocID="{98273DB7-5990-405C-9527-863C4315DE9E}" presName="Name111" presStyleLbl="parChTrans1D2" presStyleIdx="2" presStyleCnt="3"/>
      <dgm:spPr/>
      <dgm:t>
        <a:bodyPr/>
        <a:lstStyle/>
        <a:p>
          <a:endParaRPr lang="sv-SE"/>
        </a:p>
      </dgm:t>
    </dgm:pt>
    <dgm:pt modelId="{E0913A67-CD7A-4E99-B0C3-6D18F53EDF3F}" type="pres">
      <dgm:prSet presAssocID="{6A705B11-FB20-4F7A-8AA3-E28501E9D015}" presName="hierRoot3" presStyleCnt="0">
        <dgm:presLayoutVars>
          <dgm:hierBranch val="init"/>
        </dgm:presLayoutVars>
      </dgm:prSet>
      <dgm:spPr/>
    </dgm:pt>
    <dgm:pt modelId="{20677398-8BCF-45FE-9FFC-707427319112}" type="pres">
      <dgm:prSet presAssocID="{6A705B11-FB20-4F7A-8AA3-E28501E9D015}" presName="rootComposite3" presStyleCnt="0"/>
      <dgm:spPr/>
    </dgm:pt>
    <dgm:pt modelId="{5D4ED884-FDFC-4A7D-B4CF-D9F1B2DEDEB2}" type="pres">
      <dgm:prSet presAssocID="{6A705B11-FB20-4F7A-8AA3-E28501E9D015}" presName="rootText3" presStyleLbl="asst1" presStyleIdx="0" presStyleCnt="1">
        <dgm:presLayoutVars>
          <dgm:chPref val="3"/>
        </dgm:presLayoutVars>
      </dgm:prSet>
      <dgm:spPr/>
      <dgm:t>
        <a:bodyPr/>
        <a:lstStyle/>
        <a:p>
          <a:endParaRPr lang="sv-SE"/>
        </a:p>
      </dgm:t>
    </dgm:pt>
    <dgm:pt modelId="{21DD0EC4-ABD4-45A7-B157-39EAFCFC20A6}" type="pres">
      <dgm:prSet presAssocID="{6A705B11-FB20-4F7A-8AA3-E28501E9D015}" presName="rootConnector3" presStyleLbl="asst1" presStyleIdx="0" presStyleCnt="1"/>
      <dgm:spPr/>
      <dgm:t>
        <a:bodyPr/>
        <a:lstStyle/>
        <a:p>
          <a:endParaRPr lang="sv-SE"/>
        </a:p>
      </dgm:t>
    </dgm:pt>
    <dgm:pt modelId="{2911575D-0EB5-47A4-BF25-A6D47BB0B162}" type="pres">
      <dgm:prSet presAssocID="{6A705B11-FB20-4F7A-8AA3-E28501E9D015}" presName="hierChild6" presStyleCnt="0"/>
      <dgm:spPr/>
    </dgm:pt>
    <dgm:pt modelId="{8D0B181C-5F5C-49EE-A6BF-3D9453425DEC}" type="pres">
      <dgm:prSet presAssocID="{6A705B11-FB20-4F7A-8AA3-E28501E9D015}" presName="hierChild7" presStyleCnt="0"/>
      <dgm:spPr/>
    </dgm:pt>
  </dgm:ptLst>
  <dgm:cxnLst>
    <dgm:cxn modelId="{22894814-CFEA-4D52-AEE7-597DEF782DA9}" type="presOf" srcId="{6A705B11-FB20-4F7A-8AA3-E28501E9D015}" destId="{21DD0EC4-ABD4-45A7-B157-39EAFCFC20A6}" srcOrd="1" destOrd="0" presId="urn:microsoft.com/office/officeart/2005/8/layout/orgChart1"/>
    <dgm:cxn modelId="{0D42FE61-5334-4EDC-AA3D-4F0E3F81CB2E}" type="presOf" srcId="{98273DB7-5990-405C-9527-863C4315DE9E}" destId="{A4C43174-EDFF-4491-A720-001FA85065C2}" srcOrd="0" destOrd="0" presId="urn:microsoft.com/office/officeart/2005/8/layout/orgChart1"/>
    <dgm:cxn modelId="{6858732C-7081-482C-A605-EAC5019E9FAD}" type="presOf" srcId="{88FC1ED1-DE5B-4055-BA73-E9CD90EDEEFF}" destId="{AE2BF4F7-9BAC-4C57-9039-25092C21F71D}" srcOrd="0" destOrd="0" presId="urn:microsoft.com/office/officeart/2005/8/layout/orgChart1"/>
    <dgm:cxn modelId="{4307A2A6-6B4E-4731-975B-088F048FCDB3}" type="presOf" srcId="{C963B5E2-14A0-4E0D-9712-EE0FA3DB93F8}" destId="{D6FA289F-4E03-4296-AC07-FC500CBD81D2}" srcOrd="0" destOrd="0" presId="urn:microsoft.com/office/officeart/2005/8/layout/orgChart1"/>
    <dgm:cxn modelId="{85B56E88-A3CE-4515-A3A4-59AA3B6F6005}" type="presOf" srcId="{1992A174-85C0-49BF-B541-0B827CCAB44F}" destId="{5D8A08B3-1523-4270-BC30-019338AB9719}" srcOrd="0" destOrd="0" presId="urn:microsoft.com/office/officeart/2005/8/layout/orgChart1"/>
    <dgm:cxn modelId="{F4708C94-682B-487F-A187-6000D7BB7114}" srcId="{88FC1ED1-DE5B-4055-BA73-E9CD90EDEEFF}" destId="{6A705B11-FB20-4F7A-8AA3-E28501E9D015}" srcOrd="0" destOrd="0" parTransId="{98273DB7-5990-405C-9527-863C4315DE9E}" sibTransId="{1CD06796-1A04-4548-A730-ACDCF0072653}"/>
    <dgm:cxn modelId="{416E5B16-5E82-4E3A-9974-4387FBC58479}" type="presOf" srcId="{E5BFFFD2-5623-4C23-90DF-724C45EE1C03}" destId="{5BDE44EB-F655-45BC-8632-93F4D3381B80}" srcOrd="0" destOrd="0" presId="urn:microsoft.com/office/officeart/2005/8/layout/orgChart1"/>
    <dgm:cxn modelId="{52B41E7D-E40D-4142-8039-CCAC54249875}" type="presOf" srcId="{D3DADB53-D8A2-4742-968B-5C71EFD028FD}" destId="{A540C09F-27CA-4B68-AD55-D5F8D36DB799}" srcOrd="1" destOrd="0" presId="urn:microsoft.com/office/officeart/2005/8/layout/orgChart1"/>
    <dgm:cxn modelId="{3CDAB60B-1F77-47BF-B256-3C6E6E6935B2}" type="presOf" srcId="{D42B187F-EF2B-4695-A2D3-8C852EC51350}" destId="{0235814A-8F0F-489E-A509-51A9C890949A}" srcOrd="0" destOrd="0" presId="urn:microsoft.com/office/officeart/2005/8/layout/orgChart1"/>
    <dgm:cxn modelId="{7C1C978A-4A3B-4C29-B20B-14D4C553E4BC}" type="presOf" srcId="{519253D5-7AFC-4B38-AD80-DFA9B0427035}" destId="{0282DEA4-E9ED-4593-BAA3-189078A93216}" srcOrd="0" destOrd="0" presId="urn:microsoft.com/office/officeart/2005/8/layout/orgChart1"/>
    <dgm:cxn modelId="{0299245C-936A-4016-AC84-5693A65AEA83}" type="presOf" srcId="{CD3DBA8F-929E-4B2C-994D-B8D510A58D5B}" destId="{12DF7301-1CF7-4321-8273-1F63A6051F7B}" srcOrd="0" destOrd="0" presId="urn:microsoft.com/office/officeart/2005/8/layout/orgChart1"/>
    <dgm:cxn modelId="{9EBE2E58-8BD0-459D-97E1-5B88F448D71E}" type="presOf" srcId="{395BD99C-8FAE-45A9-962B-2C568002D2C9}" destId="{4003AD85-948A-4518-A973-8F6A12E7D5B9}" srcOrd="0" destOrd="0" presId="urn:microsoft.com/office/officeart/2005/8/layout/orgChart1"/>
    <dgm:cxn modelId="{91C4F7FF-16E0-4C69-AE9C-CCC68C8C15BC}" srcId="{88FC1ED1-DE5B-4055-BA73-E9CD90EDEEFF}" destId="{70BF237B-5859-482C-BFD7-111A7AA24AB7}" srcOrd="1" destOrd="0" parTransId="{C963B5E2-14A0-4E0D-9712-EE0FA3DB93F8}" sibTransId="{D371EDA2-D033-4D3C-93BD-EDAF7F8B6F97}"/>
    <dgm:cxn modelId="{7E5E5F9E-F847-425B-AA40-671A287709E1}" type="presOf" srcId="{AF4A1823-96DC-472B-9D04-67DC73999DFA}" destId="{835EDDCF-9B5E-4049-9A9E-B25AC5098A35}" srcOrd="0" destOrd="0" presId="urn:microsoft.com/office/officeart/2005/8/layout/orgChart1"/>
    <dgm:cxn modelId="{E4275D09-32B5-40BC-B61C-3BF6A97CEDFE}" type="presOf" srcId="{D42B187F-EF2B-4695-A2D3-8C852EC51350}" destId="{8782EA77-BB6F-41A2-8031-EB1CE3CBD941}" srcOrd="1" destOrd="0" presId="urn:microsoft.com/office/officeart/2005/8/layout/orgChart1"/>
    <dgm:cxn modelId="{DC188D5C-E621-4A09-92F5-D2C43F4F25C6}" type="presOf" srcId="{88FC1ED1-DE5B-4055-BA73-E9CD90EDEEFF}" destId="{CBF29D52-F2AA-4B59-ABF0-D76C98EF8D96}" srcOrd="1" destOrd="0" presId="urn:microsoft.com/office/officeart/2005/8/layout/orgChart1"/>
    <dgm:cxn modelId="{92B76267-6B57-4B60-800F-AC3C5942D76A}" srcId="{9211AA56-DA60-4307-87E2-F7B59D2F3E10}" destId="{EF9290AF-844B-4F85-8297-FBA1EA0C5057}" srcOrd="1" destOrd="0" parTransId="{14E2277C-E388-4C6B-9B8A-EFDF9DDD6AE5}" sibTransId="{5248B8C7-10AF-483E-AC8B-853D038BE4B6}"/>
    <dgm:cxn modelId="{651BF683-0CEF-4A12-9A8A-9B7D9A76109C}" type="presOf" srcId="{70BF237B-5859-482C-BFD7-111A7AA24AB7}" destId="{DF02CBE9-5869-4FF2-8953-8958F98B7BD6}" srcOrd="0" destOrd="0" presId="urn:microsoft.com/office/officeart/2005/8/layout/orgChart1"/>
    <dgm:cxn modelId="{D404C501-C003-475C-BDB6-C0F3B4E461F8}" srcId="{CD3DBA8F-929E-4B2C-994D-B8D510A58D5B}" destId="{88FC1ED1-DE5B-4055-BA73-E9CD90EDEEFF}" srcOrd="0" destOrd="0" parTransId="{9394DBA4-3E5A-410A-96ED-804DEE25EBE6}" sibTransId="{051E678A-CA7B-4152-B4A3-E47EBA1EBDEF}"/>
    <dgm:cxn modelId="{ECB79643-7FE6-48BF-B95A-D8F84C0FB8DE}" type="presOf" srcId="{14E2277C-E388-4C6B-9B8A-EFDF9DDD6AE5}" destId="{E426ABC5-172C-49F1-A950-E7DDD1065130}" srcOrd="0" destOrd="0" presId="urn:microsoft.com/office/officeart/2005/8/layout/orgChart1"/>
    <dgm:cxn modelId="{D820E6CB-ACEE-4F60-8291-8A5B9A9B2AE8}" type="presOf" srcId="{EF9290AF-844B-4F85-8297-FBA1EA0C5057}" destId="{5E9D1368-8E7E-40E3-B4E5-C5E03BD63550}" srcOrd="1" destOrd="0" presId="urn:microsoft.com/office/officeart/2005/8/layout/orgChart1"/>
    <dgm:cxn modelId="{0DB1A2AC-02A3-4F6B-8D21-6AA2CACA4D1F}" type="presOf" srcId="{9211AA56-DA60-4307-87E2-F7B59D2F3E10}" destId="{2E1D088F-7BEF-4E23-94B2-4E77019D8F2B}" srcOrd="1" destOrd="0" presId="urn:microsoft.com/office/officeart/2005/8/layout/orgChart1"/>
    <dgm:cxn modelId="{38D6EA4A-931F-49E7-9CEA-0AE343324A87}" srcId="{88FC1ED1-DE5B-4055-BA73-E9CD90EDEEFF}" destId="{9211AA56-DA60-4307-87E2-F7B59D2F3E10}" srcOrd="2" destOrd="0" parTransId="{AF4A1823-96DC-472B-9D04-67DC73999DFA}" sibTransId="{1EC2D198-4A6F-425A-A0E0-1A618B5BF0E9}"/>
    <dgm:cxn modelId="{473167E5-3256-4662-BABE-C4276A51DD02}" srcId="{9211AA56-DA60-4307-87E2-F7B59D2F3E10}" destId="{D3DADB53-D8A2-4742-968B-5C71EFD028FD}" srcOrd="3" destOrd="0" parTransId="{395BD99C-8FAE-45A9-962B-2C568002D2C9}" sibTransId="{AA2D5210-8B5F-4C47-93A0-73FF3736F306}"/>
    <dgm:cxn modelId="{7261D06A-E8CC-486B-B7B4-F468D245F849}" type="presOf" srcId="{EF9290AF-844B-4F85-8297-FBA1EA0C5057}" destId="{D289F453-8AD3-47AA-835D-A34F365E2E7B}" srcOrd="0" destOrd="0" presId="urn:microsoft.com/office/officeart/2005/8/layout/orgChart1"/>
    <dgm:cxn modelId="{3510518C-D224-4ECB-BEFB-79F1B5762963}" type="presOf" srcId="{E5BFFFD2-5623-4C23-90DF-724C45EE1C03}" destId="{8C78C553-363B-40A1-B50D-D4494B539024}" srcOrd="1" destOrd="0" presId="urn:microsoft.com/office/officeart/2005/8/layout/orgChart1"/>
    <dgm:cxn modelId="{FB6691DA-9DDF-4F61-8CE2-FF19BF49D3F1}" type="presOf" srcId="{6A705B11-FB20-4F7A-8AA3-E28501E9D015}" destId="{5D4ED884-FDFC-4A7D-B4CF-D9F1B2DEDEB2}" srcOrd="0" destOrd="0" presId="urn:microsoft.com/office/officeart/2005/8/layout/orgChart1"/>
    <dgm:cxn modelId="{905AB9E9-84B8-4C98-A417-FCD99306B11E}" type="presOf" srcId="{70BF237B-5859-482C-BFD7-111A7AA24AB7}" destId="{D7FA35D7-F681-4093-A1E8-F21B913B9537}" srcOrd="1" destOrd="0" presId="urn:microsoft.com/office/officeart/2005/8/layout/orgChart1"/>
    <dgm:cxn modelId="{9957C312-C5EE-42FD-BD47-A4A819D8231C}" srcId="{9211AA56-DA60-4307-87E2-F7B59D2F3E10}" destId="{D42B187F-EF2B-4695-A2D3-8C852EC51350}" srcOrd="0" destOrd="0" parTransId="{1992A174-85C0-49BF-B541-0B827CCAB44F}" sibTransId="{26A49044-79D0-462A-8575-A711015DFA87}"/>
    <dgm:cxn modelId="{55290070-10B5-415E-80CD-7618E5A36B5F}" srcId="{9211AA56-DA60-4307-87E2-F7B59D2F3E10}" destId="{E5BFFFD2-5623-4C23-90DF-724C45EE1C03}" srcOrd="2" destOrd="0" parTransId="{519253D5-7AFC-4B38-AD80-DFA9B0427035}" sibTransId="{8846878B-DE7E-49DB-8F9E-35A09216CA1F}"/>
    <dgm:cxn modelId="{330BC01D-9241-4CA6-A0A3-45AC9BD9E82B}" type="presOf" srcId="{D3DADB53-D8A2-4742-968B-5C71EFD028FD}" destId="{A1D387C9-60A9-4078-A149-C15F2C6B5A7A}" srcOrd="0" destOrd="0" presId="urn:microsoft.com/office/officeart/2005/8/layout/orgChart1"/>
    <dgm:cxn modelId="{F5B61826-2B4B-44EF-85CB-49F1B0081EEE}" type="presOf" srcId="{9211AA56-DA60-4307-87E2-F7B59D2F3E10}" destId="{D7F07D7D-0E0D-4253-8A0D-B50057897568}" srcOrd="0" destOrd="0" presId="urn:microsoft.com/office/officeart/2005/8/layout/orgChart1"/>
    <dgm:cxn modelId="{110C1B72-D0B9-4DA4-A362-98A668F7CA6F}" type="presParOf" srcId="{12DF7301-1CF7-4321-8273-1F63A6051F7B}" destId="{FBA1AEBA-2410-4692-8492-97D1AF0C769C}" srcOrd="0" destOrd="0" presId="urn:microsoft.com/office/officeart/2005/8/layout/orgChart1"/>
    <dgm:cxn modelId="{E20CE5C3-3150-4821-82BB-F2C81FCE300D}" type="presParOf" srcId="{FBA1AEBA-2410-4692-8492-97D1AF0C769C}" destId="{DB1B4B02-BA09-4507-B88B-63B5D7DDCDEA}" srcOrd="0" destOrd="0" presId="urn:microsoft.com/office/officeart/2005/8/layout/orgChart1"/>
    <dgm:cxn modelId="{09162398-13D8-47E1-9686-8FCA759DE0E6}" type="presParOf" srcId="{DB1B4B02-BA09-4507-B88B-63B5D7DDCDEA}" destId="{AE2BF4F7-9BAC-4C57-9039-25092C21F71D}" srcOrd="0" destOrd="0" presId="urn:microsoft.com/office/officeart/2005/8/layout/orgChart1"/>
    <dgm:cxn modelId="{68C85E2D-4537-4F09-BB62-09514D676CCB}" type="presParOf" srcId="{DB1B4B02-BA09-4507-B88B-63B5D7DDCDEA}" destId="{CBF29D52-F2AA-4B59-ABF0-D76C98EF8D96}" srcOrd="1" destOrd="0" presId="urn:microsoft.com/office/officeart/2005/8/layout/orgChart1"/>
    <dgm:cxn modelId="{D10F0CAD-2B6A-46CF-9596-E91A1C72CCB8}" type="presParOf" srcId="{FBA1AEBA-2410-4692-8492-97D1AF0C769C}" destId="{0C0ABCBC-DB70-4848-A64D-B669524C83CA}" srcOrd="1" destOrd="0" presId="urn:microsoft.com/office/officeart/2005/8/layout/orgChart1"/>
    <dgm:cxn modelId="{FD9D28D7-7834-4F6C-8326-ED0210B13519}" type="presParOf" srcId="{0C0ABCBC-DB70-4848-A64D-B669524C83CA}" destId="{D6FA289F-4E03-4296-AC07-FC500CBD81D2}" srcOrd="0" destOrd="0" presId="urn:microsoft.com/office/officeart/2005/8/layout/orgChart1"/>
    <dgm:cxn modelId="{369D8372-B583-4AB4-BA61-F80BD270FBE0}" type="presParOf" srcId="{0C0ABCBC-DB70-4848-A64D-B669524C83CA}" destId="{A1C852C7-EB08-4515-8359-AA11C586DA72}" srcOrd="1" destOrd="0" presId="urn:microsoft.com/office/officeart/2005/8/layout/orgChart1"/>
    <dgm:cxn modelId="{F6D25D98-F8C6-4277-B396-F56337B99A19}" type="presParOf" srcId="{A1C852C7-EB08-4515-8359-AA11C586DA72}" destId="{82F6B048-78AC-44F5-8F4E-0FC1AD313815}" srcOrd="0" destOrd="0" presId="urn:microsoft.com/office/officeart/2005/8/layout/orgChart1"/>
    <dgm:cxn modelId="{EC8E87E5-C801-4664-A353-B18BB042783E}" type="presParOf" srcId="{82F6B048-78AC-44F5-8F4E-0FC1AD313815}" destId="{DF02CBE9-5869-4FF2-8953-8958F98B7BD6}" srcOrd="0" destOrd="0" presId="urn:microsoft.com/office/officeart/2005/8/layout/orgChart1"/>
    <dgm:cxn modelId="{42404561-8427-494C-9D38-2DAEC30E1FD1}" type="presParOf" srcId="{82F6B048-78AC-44F5-8F4E-0FC1AD313815}" destId="{D7FA35D7-F681-4093-A1E8-F21B913B9537}" srcOrd="1" destOrd="0" presId="urn:microsoft.com/office/officeart/2005/8/layout/orgChart1"/>
    <dgm:cxn modelId="{3553B58A-0D09-472F-A062-FCABF4EFED7F}" type="presParOf" srcId="{A1C852C7-EB08-4515-8359-AA11C586DA72}" destId="{90244866-35A3-4A31-8BE8-816E044E483B}" srcOrd="1" destOrd="0" presId="urn:microsoft.com/office/officeart/2005/8/layout/orgChart1"/>
    <dgm:cxn modelId="{D193FB9D-700D-4153-A528-B4C96DD0FC24}" type="presParOf" srcId="{A1C852C7-EB08-4515-8359-AA11C586DA72}" destId="{807B05C5-1581-418E-A1EF-B25EB0404EB9}" srcOrd="2" destOrd="0" presId="urn:microsoft.com/office/officeart/2005/8/layout/orgChart1"/>
    <dgm:cxn modelId="{F4A67610-29C3-4375-A398-88F4F6956104}" type="presParOf" srcId="{0C0ABCBC-DB70-4848-A64D-B669524C83CA}" destId="{835EDDCF-9B5E-4049-9A9E-B25AC5098A35}" srcOrd="2" destOrd="0" presId="urn:microsoft.com/office/officeart/2005/8/layout/orgChart1"/>
    <dgm:cxn modelId="{BC2326E2-611E-4826-8875-B409CD55DF16}" type="presParOf" srcId="{0C0ABCBC-DB70-4848-A64D-B669524C83CA}" destId="{1BE07B04-BFB3-44AC-B559-9321A86846F7}" srcOrd="3" destOrd="0" presId="urn:microsoft.com/office/officeart/2005/8/layout/orgChart1"/>
    <dgm:cxn modelId="{BDB241CD-2052-4008-A832-A2E4A9D9BDD2}" type="presParOf" srcId="{1BE07B04-BFB3-44AC-B559-9321A86846F7}" destId="{B91665B8-4819-4440-8782-83D6FDB4AB07}" srcOrd="0" destOrd="0" presId="urn:microsoft.com/office/officeart/2005/8/layout/orgChart1"/>
    <dgm:cxn modelId="{D798E04E-D850-4442-980A-A7991166D447}" type="presParOf" srcId="{B91665B8-4819-4440-8782-83D6FDB4AB07}" destId="{D7F07D7D-0E0D-4253-8A0D-B50057897568}" srcOrd="0" destOrd="0" presId="urn:microsoft.com/office/officeart/2005/8/layout/orgChart1"/>
    <dgm:cxn modelId="{EB7D758B-BED9-42C1-A71A-3C05203525AE}" type="presParOf" srcId="{B91665B8-4819-4440-8782-83D6FDB4AB07}" destId="{2E1D088F-7BEF-4E23-94B2-4E77019D8F2B}" srcOrd="1" destOrd="0" presId="urn:microsoft.com/office/officeart/2005/8/layout/orgChart1"/>
    <dgm:cxn modelId="{26286D2D-456C-4E5C-A25B-133D22B8C605}" type="presParOf" srcId="{1BE07B04-BFB3-44AC-B559-9321A86846F7}" destId="{4953C473-3389-4C6F-922A-6C8C9B40C3C2}" srcOrd="1" destOrd="0" presId="urn:microsoft.com/office/officeart/2005/8/layout/orgChart1"/>
    <dgm:cxn modelId="{5C3FE60F-63DB-4F0E-9F7F-AF0199428A42}" type="presParOf" srcId="{4953C473-3389-4C6F-922A-6C8C9B40C3C2}" destId="{5D8A08B3-1523-4270-BC30-019338AB9719}" srcOrd="0" destOrd="0" presId="urn:microsoft.com/office/officeart/2005/8/layout/orgChart1"/>
    <dgm:cxn modelId="{689BDA9C-0734-4CC6-9336-B5A090EF11F1}" type="presParOf" srcId="{4953C473-3389-4C6F-922A-6C8C9B40C3C2}" destId="{F1F266F8-CEFF-437E-AB1F-E34EA9A5BDB0}" srcOrd="1" destOrd="0" presId="urn:microsoft.com/office/officeart/2005/8/layout/orgChart1"/>
    <dgm:cxn modelId="{3F3EA927-E879-4057-99AB-5208C954AE3D}" type="presParOf" srcId="{F1F266F8-CEFF-437E-AB1F-E34EA9A5BDB0}" destId="{79F249E9-ABF4-4134-876D-CA64F669BC54}" srcOrd="0" destOrd="0" presId="urn:microsoft.com/office/officeart/2005/8/layout/orgChart1"/>
    <dgm:cxn modelId="{14044709-F56E-4446-97EE-56D8F0CDB3FC}" type="presParOf" srcId="{79F249E9-ABF4-4134-876D-CA64F669BC54}" destId="{0235814A-8F0F-489E-A509-51A9C890949A}" srcOrd="0" destOrd="0" presId="urn:microsoft.com/office/officeart/2005/8/layout/orgChart1"/>
    <dgm:cxn modelId="{E29999C0-F75B-4CB4-B540-227ABA122E76}" type="presParOf" srcId="{79F249E9-ABF4-4134-876D-CA64F669BC54}" destId="{8782EA77-BB6F-41A2-8031-EB1CE3CBD941}" srcOrd="1" destOrd="0" presId="urn:microsoft.com/office/officeart/2005/8/layout/orgChart1"/>
    <dgm:cxn modelId="{2E2D1CAF-D676-4DEB-B4B6-A31BFECE167E}" type="presParOf" srcId="{F1F266F8-CEFF-437E-AB1F-E34EA9A5BDB0}" destId="{FCA059F9-8B30-4BC6-BE7E-42498E2919D3}" srcOrd="1" destOrd="0" presId="urn:microsoft.com/office/officeart/2005/8/layout/orgChart1"/>
    <dgm:cxn modelId="{43BA97A9-1405-432E-9760-B14C481B1DD0}" type="presParOf" srcId="{F1F266F8-CEFF-437E-AB1F-E34EA9A5BDB0}" destId="{706197D2-6F0A-474C-BDAE-1EB6567921E0}" srcOrd="2" destOrd="0" presId="urn:microsoft.com/office/officeart/2005/8/layout/orgChart1"/>
    <dgm:cxn modelId="{8DB81AF1-533F-4740-9750-D1CFCC0AC322}" type="presParOf" srcId="{4953C473-3389-4C6F-922A-6C8C9B40C3C2}" destId="{E426ABC5-172C-49F1-A950-E7DDD1065130}" srcOrd="2" destOrd="0" presId="urn:microsoft.com/office/officeart/2005/8/layout/orgChart1"/>
    <dgm:cxn modelId="{97E8DB45-0D47-4C51-B8A5-ED7480B3A378}" type="presParOf" srcId="{4953C473-3389-4C6F-922A-6C8C9B40C3C2}" destId="{CE80F064-B95A-4CE9-BA4A-FCF494DD8700}" srcOrd="3" destOrd="0" presId="urn:microsoft.com/office/officeart/2005/8/layout/orgChart1"/>
    <dgm:cxn modelId="{0E3DD42A-313E-432D-A150-BF8B5F460113}" type="presParOf" srcId="{CE80F064-B95A-4CE9-BA4A-FCF494DD8700}" destId="{9EF637E1-4ABC-4FF2-B388-4C2E98E6B330}" srcOrd="0" destOrd="0" presId="urn:microsoft.com/office/officeart/2005/8/layout/orgChart1"/>
    <dgm:cxn modelId="{D8991EEE-D211-4C8A-8EF0-103778701106}" type="presParOf" srcId="{9EF637E1-4ABC-4FF2-B388-4C2E98E6B330}" destId="{D289F453-8AD3-47AA-835D-A34F365E2E7B}" srcOrd="0" destOrd="0" presId="urn:microsoft.com/office/officeart/2005/8/layout/orgChart1"/>
    <dgm:cxn modelId="{B07D2D9C-98B7-4102-A0AB-A70A977DD5A2}" type="presParOf" srcId="{9EF637E1-4ABC-4FF2-B388-4C2E98E6B330}" destId="{5E9D1368-8E7E-40E3-B4E5-C5E03BD63550}" srcOrd="1" destOrd="0" presId="urn:microsoft.com/office/officeart/2005/8/layout/orgChart1"/>
    <dgm:cxn modelId="{E8B2DB02-C4B1-4D97-8E58-EA7C769C535C}" type="presParOf" srcId="{CE80F064-B95A-4CE9-BA4A-FCF494DD8700}" destId="{667D0FE9-0811-47DA-AAEA-8D221738C76C}" srcOrd="1" destOrd="0" presId="urn:microsoft.com/office/officeart/2005/8/layout/orgChart1"/>
    <dgm:cxn modelId="{479FBE0E-BA5A-4B32-9D82-EF69F9593383}" type="presParOf" srcId="{CE80F064-B95A-4CE9-BA4A-FCF494DD8700}" destId="{D8A57E5B-072A-4DC8-95AE-4ECB250AC374}" srcOrd="2" destOrd="0" presId="urn:microsoft.com/office/officeart/2005/8/layout/orgChart1"/>
    <dgm:cxn modelId="{0F386248-2616-4983-806C-15A65E09384B}" type="presParOf" srcId="{4953C473-3389-4C6F-922A-6C8C9B40C3C2}" destId="{0282DEA4-E9ED-4593-BAA3-189078A93216}" srcOrd="4" destOrd="0" presId="urn:microsoft.com/office/officeart/2005/8/layout/orgChart1"/>
    <dgm:cxn modelId="{1542EC68-BA47-4F9B-B526-E1CB96B61AB1}" type="presParOf" srcId="{4953C473-3389-4C6F-922A-6C8C9B40C3C2}" destId="{47A85312-3F0B-4399-9483-636D8901FF44}" srcOrd="5" destOrd="0" presId="urn:microsoft.com/office/officeart/2005/8/layout/orgChart1"/>
    <dgm:cxn modelId="{2B2462B2-6E76-4435-96A6-01B577B749BB}" type="presParOf" srcId="{47A85312-3F0B-4399-9483-636D8901FF44}" destId="{868C9F49-8753-4C28-B874-F735F8832380}" srcOrd="0" destOrd="0" presId="urn:microsoft.com/office/officeart/2005/8/layout/orgChart1"/>
    <dgm:cxn modelId="{93B55093-D2F3-4455-9B74-1E54BDC2E927}" type="presParOf" srcId="{868C9F49-8753-4C28-B874-F735F8832380}" destId="{5BDE44EB-F655-45BC-8632-93F4D3381B80}" srcOrd="0" destOrd="0" presId="urn:microsoft.com/office/officeart/2005/8/layout/orgChart1"/>
    <dgm:cxn modelId="{9CE55402-15F1-4062-AD69-D446C5248689}" type="presParOf" srcId="{868C9F49-8753-4C28-B874-F735F8832380}" destId="{8C78C553-363B-40A1-B50D-D4494B539024}" srcOrd="1" destOrd="0" presId="urn:microsoft.com/office/officeart/2005/8/layout/orgChart1"/>
    <dgm:cxn modelId="{2A9B2ED4-01D9-4FAA-8290-C61899A2A4EB}" type="presParOf" srcId="{47A85312-3F0B-4399-9483-636D8901FF44}" destId="{FF95B07E-426F-4067-A095-04F2942DEB5E}" srcOrd="1" destOrd="0" presId="urn:microsoft.com/office/officeart/2005/8/layout/orgChart1"/>
    <dgm:cxn modelId="{1BB7C3BB-8023-4AD0-9B2F-B791AEA63774}" type="presParOf" srcId="{47A85312-3F0B-4399-9483-636D8901FF44}" destId="{A60DF6D8-7918-4528-9459-7C6CA44CA098}" srcOrd="2" destOrd="0" presId="urn:microsoft.com/office/officeart/2005/8/layout/orgChart1"/>
    <dgm:cxn modelId="{AF11B42B-0C14-4C5E-9643-E4A28A3A3E12}" type="presParOf" srcId="{4953C473-3389-4C6F-922A-6C8C9B40C3C2}" destId="{4003AD85-948A-4518-A973-8F6A12E7D5B9}" srcOrd="6" destOrd="0" presId="urn:microsoft.com/office/officeart/2005/8/layout/orgChart1"/>
    <dgm:cxn modelId="{BE14D4E2-EA4B-4DF1-BA05-CE0E20BC45E0}" type="presParOf" srcId="{4953C473-3389-4C6F-922A-6C8C9B40C3C2}" destId="{91EA0E38-9495-46EF-AC45-FFAEB3C6B68F}" srcOrd="7" destOrd="0" presId="urn:microsoft.com/office/officeart/2005/8/layout/orgChart1"/>
    <dgm:cxn modelId="{8CD66D5C-5D2D-49C9-8356-347730C63B4E}" type="presParOf" srcId="{91EA0E38-9495-46EF-AC45-FFAEB3C6B68F}" destId="{82C3BB93-4CCC-4904-A43C-FCC6DED8D505}" srcOrd="0" destOrd="0" presId="urn:microsoft.com/office/officeart/2005/8/layout/orgChart1"/>
    <dgm:cxn modelId="{5E7DC62E-43EE-4B39-9CE2-B5B4FC2AD380}" type="presParOf" srcId="{82C3BB93-4CCC-4904-A43C-FCC6DED8D505}" destId="{A1D387C9-60A9-4078-A149-C15F2C6B5A7A}" srcOrd="0" destOrd="0" presId="urn:microsoft.com/office/officeart/2005/8/layout/orgChart1"/>
    <dgm:cxn modelId="{972A5D7F-4FCC-4D65-A98E-9D27E8D16D2C}" type="presParOf" srcId="{82C3BB93-4CCC-4904-A43C-FCC6DED8D505}" destId="{A540C09F-27CA-4B68-AD55-D5F8D36DB799}" srcOrd="1" destOrd="0" presId="urn:microsoft.com/office/officeart/2005/8/layout/orgChart1"/>
    <dgm:cxn modelId="{AD6D1BBC-300A-4249-98FD-49C75365A358}" type="presParOf" srcId="{91EA0E38-9495-46EF-AC45-FFAEB3C6B68F}" destId="{CE8B9062-12CC-408C-B21D-7F975FF718B6}" srcOrd="1" destOrd="0" presId="urn:microsoft.com/office/officeart/2005/8/layout/orgChart1"/>
    <dgm:cxn modelId="{BEEE2F59-C29A-46D9-AEBC-527757504956}" type="presParOf" srcId="{91EA0E38-9495-46EF-AC45-FFAEB3C6B68F}" destId="{B988B5A7-7F6C-42DB-BD68-542A1C8BD75E}" srcOrd="2" destOrd="0" presId="urn:microsoft.com/office/officeart/2005/8/layout/orgChart1"/>
    <dgm:cxn modelId="{EEEED588-BFFD-4E4E-86CE-1F1129CE7408}" type="presParOf" srcId="{1BE07B04-BFB3-44AC-B559-9321A86846F7}" destId="{D5298212-88D9-445A-9829-D3C58592C6BA}" srcOrd="2" destOrd="0" presId="urn:microsoft.com/office/officeart/2005/8/layout/orgChart1"/>
    <dgm:cxn modelId="{1F4C011A-6E9C-4E7E-8C30-7EC6B3DDF587}" type="presParOf" srcId="{FBA1AEBA-2410-4692-8492-97D1AF0C769C}" destId="{AD271C46-92F8-479D-89B1-6B8E9C138BD4}" srcOrd="2" destOrd="0" presId="urn:microsoft.com/office/officeart/2005/8/layout/orgChart1"/>
    <dgm:cxn modelId="{5A60B38B-73C9-432D-85F9-3F9C23A6DA82}" type="presParOf" srcId="{AD271C46-92F8-479D-89B1-6B8E9C138BD4}" destId="{A4C43174-EDFF-4491-A720-001FA85065C2}" srcOrd="0" destOrd="0" presId="urn:microsoft.com/office/officeart/2005/8/layout/orgChart1"/>
    <dgm:cxn modelId="{78E5916C-2EC9-43DC-A6B4-F178647FBE0A}" type="presParOf" srcId="{AD271C46-92F8-479D-89B1-6B8E9C138BD4}" destId="{E0913A67-CD7A-4E99-B0C3-6D18F53EDF3F}" srcOrd="1" destOrd="0" presId="urn:microsoft.com/office/officeart/2005/8/layout/orgChart1"/>
    <dgm:cxn modelId="{49795451-7D0A-4FC0-8309-2B8C78CE409B}" type="presParOf" srcId="{E0913A67-CD7A-4E99-B0C3-6D18F53EDF3F}" destId="{20677398-8BCF-45FE-9FFC-707427319112}" srcOrd="0" destOrd="0" presId="urn:microsoft.com/office/officeart/2005/8/layout/orgChart1"/>
    <dgm:cxn modelId="{748AA06F-BAD8-489F-A664-96C7AE3C69CC}" type="presParOf" srcId="{20677398-8BCF-45FE-9FFC-707427319112}" destId="{5D4ED884-FDFC-4A7D-B4CF-D9F1B2DEDEB2}" srcOrd="0" destOrd="0" presId="urn:microsoft.com/office/officeart/2005/8/layout/orgChart1"/>
    <dgm:cxn modelId="{73942090-D412-4ACA-89B6-6A182B3A28A4}" type="presParOf" srcId="{20677398-8BCF-45FE-9FFC-707427319112}" destId="{21DD0EC4-ABD4-45A7-B157-39EAFCFC20A6}" srcOrd="1" destOrd="0" presId="urn:microsoft.com/office/officeart/2005/8/layout/orgChart1"/>
    <dgm:cxn modelId="{A66766C2-CA68-4F40-BB6A-D3CD749863BE}" type="presParOf" srcId="{E0913A67-CD7A-4E99-B0C3-6D18F53EDF3F}" destId="{2911575D-0EB5-47A4-BF25-A6D47BB0B162}" srcOrd="1" destOrd="0" presId="urn:microsoft.com/office/officeart/2005/8/layout/orgChart1"/>
    <dgm:cxn modelId="{0DA82D82-41A6-4762-9FB9-6E3C34FB99EB}" type="presParOf" srcId="{E0913A67-CD7A-4E99-B0C3-6D18F53EDF3F}" destId="{8D0B181C-5F5C-49EE-A6BF-3D9453425DEC}" srcOrd="2" destOrd="0" presId="urn:microsoft.com/office/officeart/2005/8/layout/orgChart1"/>
  </dgm:cxnLst>
  <dgm:bg/>
  <dgm:whole/>
  <dgm:extLst>
    <a:ext uri="http://schemas.microsoft.com/office/drawing/2008/diagram">
      <dsp:dataModelExt xmlns:dsp="http://schemas.microsoft.com/office/drawing/2008/diagram" relId="rId11"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33EE6877-8CBA-409F-B1CA-75C05E404CAC}" type="doc">
      <dgm:prSet loTypeId="urn:microsoft.com/office/officeart/2005/8/layout/orgChart1" loCatId="hierarchy" qsTypeId="urn:microsoft.com/office/officeart/2005/8/quickstyle/simple1" qsCatId="simple" csTypeId="urn:microsoft.com/office/officeart/2005/8/colors/accent1_2" csCatId="accent1" phldr="1"/>
      <dgm:spPr/>
      <dgm:t>
        <a:bodyPr/>
        <a:lstStyle/>
        <a:p>
          <a:endParaRPr lang="en-US"/>
        </a:p>
      </dgm:t>
    </dgm:pt>
    <dgm:pt modelId="{8F1E93D4-1AB4-4E2B-BD4C-CE5FD6F2E485}">
      <dgm:prSet phldrT="[Text]"/>
      <dgm:spPr>
        <a:solidFill>
          <a:srgbClr val="00B050"/>
        </a:solidFill>
      </dgm:spPr>
      <dgm:t>
        <a:bodyPr/>
        <a:lstStyle/>
        <a:p>
          <a:r>
            <a:rPr lang="sv-SE" dirty="0" smtClean="0"/>
            <a:t>F11</a:t>
          </a:r>
          <a:endParaRPr lang="en-US" dirty="0"/>
        </a:p>
      </dgm:t>
    </dgm:pt>
    <dgm:pt modelId="{23574391-69EE-412A-ABB4-AA8859AE864D}" type="parTrans" cxnId="{10D98CCE-3DF8-4585-8F8E-2DDC976DD4F4}">
      <dgm:prSet/>
      <dgm:spPr/>
      <dgm:t>
        <a:bodyPr/>
        <a:lstStyle/>
        <a:p>
          <a:endParaRPr lang="en-US"/>
        </a:p>
      </dgm:t>
    </dgm:pt>
    <dgm:pt modelId="{03760FB8-65EF-4FC9-92B7-A23926C4534D}" type="sibTrans" cxnId="{10D98CCE-3DF8-4585-8F8E-2DDC976DD4F4}">
      <dgm:prSet/>
      <dgm:spPr/>
      <dgm:t>
        <a:bodyPr/>
        <a:lstStyle/>
        <a:p>
          <a:endParaRPr lang="en-US"/>
        </a:p>
      </dgm:t>
    </dgm:pt>
    <dgm:pt modelId="{46577186-1554-4A6E-85A0-BB37FF5CBD4A}" type="asst">
      <dgm:prSet phldrT="[Text]" custT="1"/>
      <dgm:spPr>
        <a:solidFill>
          <a:srgbClr val="00B050"/>
        </a:solidFill>
      </dgm:spPr>
      <dgm:t>
        <a:bodyPr/>
        <a:lstStyle/>
        <a:p>
          <a:r>
            <a:rPr lang="sv-SE" sz="1600" b="1" u="sng" dirty="0" smtClean="0"/>
            <a:t>Tränare</a:t>
          </a:r>
          <a:r>
            <a:rPr lang="sv-SE" sz="1500" dirty="0" smtClean="0"/>
            <a:t/>
          </a:r>
          <a:br>
            <a:rPr lang="sv-SE" sz="1500" dirty="0" smtClean="0"/>
          </a:br>
          <a:r>
            <a:rPr lang="sv-SE" sz="1400" dirty="0" smtClean="0"/>
            <a:t>Julia, Per, Robert, Tobias</a:t>
          </a:r>
          <a:endParaRPr lang="en-US" sz="1500" dirty="0"/>
        </a:p>
      </dgm:t>
    </dgm:pt>
    <dgm:pt modelId="{EC8D9171-72D5-4C25-8B9E-B32081674CB7}" type="parTrans" cxnId="{A22A4B37-A843-4E0F-9749-FE5EB48E742C}">
      <dgm:prSet/>
      <dgm:spPr/>
      <dgm:t>
        <a:bodyPr/>
        <a:lstStyle/>
        <a:p>
          <a:endParaRPr lang="en-US"/>
        </a:p>
      </dgm:t>
    </dgm:pt>
    <dgm:pt modelId="{B3556F63-01C9-4777-8C96-552D717F867E}" type="sibTrans" cxnId="{A22A4B37-A843-4E0F-9749-FE5EB48E742C}">
      <dgm:prSet/>
      <dgm:spPr/>
      <dgm:t>
        <a:bodyPr/>
        <a:lstStyle/>
        <a:p>
          <a:endParaRPr lang="en-US"/>
        </a:p>
      </dgm:t>
    </dgm:pt>
    <dgm:pt modelId="{4D316C27-759F-4C29-901A-932D65190CA7}">
      <dgm:prSet phldrT="[Text]" custT="1"/>
      <dgm:spPr>
        <a:solidFill>
          <a:srgbClr val="00B050"/>
        </a:solidFill>
      </dgm:spPr>
      <dgm:t>
        <a:bodyPr/>
        <a:lstStyle/>
        <a:p>
          <a:r>
            <a:rPr lang="sv-SE" sz="1600" b="1" u="sng" dirty="0" smtClean="0"/>
            <a:t>Lagledare</a:t>
          </a:r>
          <a:r>
            <a:rPr lang="sv-SE" sz="2500" dirty="0" smtClean="0"/>
            <a:t/>
          </a:r>
          <a:br>
            <a:rPr lang="sv-SE" sz="2500" dirty="0" smtClean="0"/>
          </a:br>
          <a:r>
            <a:rPr lang="sv-SE" sz="1400" dirty="0" smtClean="0"/>
            <a:t>Uppgifter delade mellan tränare</a:t>
          </a:r>
          <a:endParaRPr lang="en-US" sz="1400" dirty="0"/>
        </a:p>
      </dgm:t>
    </dgm:pt>
    <dgm:pt modelId="{C76A65BD-A2F3-4957-9A17-0A5B5785F19A}" type="parTrans" cxnId="{48BBEA54-2865-4E41-9925-7A8C7E13671A}">
      <dgm:prSet/>
      <dgm:spPr/>
      <dgm:t>
        <a:bodyPr/>
        <a:lstStyle/>
        <a:p>
          <a:endParaRPr lang="en-US"/>
        </a:p>
      </dgm:t>
    </dgm:pt>
    <dgm:pt modelId="{CEFA853B-7258-4B61-B9E7-EBDA5E9F0F96}" type="sibTrans" cxnId="{48BBEA54-2865-4E41-9925-7A8C7E13671A}">
      <dgm:prSet/>
      <dgm:spPr/>
      <dgm:t>
        <a:bodyPr/>
        <a:lstStyle/>
        <a:p>
          <a:endParaRPr lang="en-US"/>
        </a:p>
      </dgm:t>
    </dgm:pt>
    <dgm:pt modelId="{B510B27E-A6E6-49FE-98C2-754854509D0E}">
      <dgm:prSet phldrT="[Text]" custT="1"/>
      <dgm:spPr>
        <a:solidFill>
          <a:srgbClr val="FF0000"/>
        </a:solidFill>
      </dgm:spPr>
      <dgm:t>
        <a:bodyPr/>
        <a:lstStyle/>
        <a:p>
          <a:r>
            <a:rPr lang="sv-SE" sz="1600" b="1" i="0" u="sng" dirty="0" smtClean="0"/>
            <a:t>Sponsor</a:t>
          </a:r>
          <a:br>
            <a:rPr lang="sv-SE" sz="1600" b="1" i="0" u="sng" dirty="0" smtClean="0"/>
          </a:br>
          <a:r>
            <a:rPr lang="sv-SE" sz="1700" dirty="0" smtClean="0"/>
            <a:t>Namn:</a:t>
          </a:r>
          <a:endParaRPr lang="en-US" sz="1700" dirty="0"/>
        </a:p>
      </dgm:t>
    </dgm:pt>
    <dgm:pt modelId="{8E182751-E261-49F5-B261-84541E1E61C7}" type="parTrans" cxnId="{8E4C5A7C-A78B-4A94-A7CE-C9876042484C}">
      <dgm:prSet/>
      <dgm:spPr/>
      <dgm:t>
        <a:bodyPr/>
        <a:lstStyle/>
        <a:p>
          <a:endParaRPr lang="en-US"/>
        </a:p>
      </dgm:t>
    </dgm:pt>
    <dgm:pt modelId="{BC2E31A8-E5FF-4BCA-BA6F-A361F4889DF8}" type="sibTrans" cxnId="{8E4C5A7C-A78B-4A94-A7CE-C9876042484C}">
      <dgm:prSet/>
      <dgm:spPr/>
      <dgm:t>
        <a:bodyPr/>
        <a:lstStyle/>
        <a:p>
          <a:endParaRPr lang="en-US"/>
        </a:p>
      </dgm:t>
    </dgm:pt>
    <dgm:pt modelId="{378CB9A1-748A-44FA-9134-D5BBF19F1397}">
      <dgm:prSet phldrT="[Text]" custT="1"/>
      <dgm:spPr>
        <a:solidFill>
          <a:srgbClr val="FF0000"/>
        </a:solidFill>
      </dgm:spPr>
      <dgm:t>
        <a:bodyPr/>
        <a:lstStyle/>
        <a:p>
          <a:r>
            <a:rPr lang="sv-SE" sz="1600" b="1" u="sng" dirty="0" smtClean="0"/>
            <a:t>Kiosk</a:t>
          </a:r>
          <a:r>
            <a:rPr lang="sv-SE" sz="1700" dirty="0" smtClean="0"/>
            <a:t/>
          </a:r>
          <a:br>
            <a:rPr lang="sv-SE" sz="1700" dirty="0" smtClean="0"/>
          </a:br>
          <a:r>
            <a:rPr lang="sv-SE" sz="1700" dirty="0" smtClean="0"/>
            <a:t>Namn:</a:t>
          </a:r>
          <a:br>
            <a:rPr lang="sv-SE" sz="1700" dirty="0" smtClean="0"/>
          </a:br>
          <a:r>
            <a:rPr lang="sv-SE" sz="1700" dirty="0" smtClean="0"/>
            <a:t>Namn:</a:t>
          </a:r>
          <a:endParaRPr lang="en-US" sz="1700" dirty="0"/>
        </a:p>
      </dgm:t>
    </dgm:pt>
    <dgm:pt modelId="{BF09D595-CC4E-4BAB-99B1-51DB0B5CBFEC}" type="parTrans" cxnId="{0503EA14-609E-4BCA-BA44-2701E83CE24B}">
      <dgm:prSet/>
      <dgm:spPr/>
      <dgm:t>
        <a:bodyPr/>
        <a:lstStyle/>
        <a:p>
          <a:endParaRPr lang="en-US"/>
        </a:p>
      </dgm:t>
    </dgm:pt>
    <dgm:pt modelId="{F9489EC8-B160-48FC-B848-B81CC470EFB4}" type="sibTrans" cxnId="{0503EA14-609E-4BCA-BA44-2701E83CE24B}">
      <dgm:prSet/>
      <dgm:spPr/>
      <dgm:t>
        <a:bodyPr/>
        <a:lstStyle/>
        <a:p>
          <a:endParaRPr lang="en-US"/>
        </a:p>
      </dgm:t>
    </dgm:pt>
    <dgm:pt modelId="{5DC3AADD-0208-4BAC-830F-6D7C6F791B30}">
      <dgm:prSet phldrT="[Text]" custT="1"/>
      <dgm:spPr>
        <a:solidFill>
          <a:srgbClr val="FF0000"/>
        </a:solidFill>
      </dgm:spPr>
      <dgm:t>
        <a:bodyPr/>
        <a:lstStyle/>
        <a:p>
          <a:r>
            <a:rPr lang="sv-SE" sz="1600" b="1" u="sng" dirty="0" smtClean="0"/>
            <a:t>Kassör</a:t>
          </a:r>
          <a:r>
            <a:rPr lang="sv-SE" sz="1700" dirty="0" smtClean="0"/>
            <a:t/>
          </a:r>
          <a:br>
            <a:rPr lang="sv-SE" sz="1700" dirty="0" smtClean="0"/>
          </a:br>
          <a:r>
            <a:rPr lang="sv-SE" sz="1700" dirty="0" smtClean="0"/>
            <a:t>Namn:</a:t>
          </a:r>
          <a:endParaRPr lang="en-US" sz="1700" dirty="0"/>
        </a:p>
      </dgm:t>
    </dgm:pt>
    <dgm:pt modelId="{B1B484FC-2C75-4E95-95B8-E1B46CEB9F7C}" type="parTrans" cxnId="{AC7D8890-3135-4F2C-82E3-5F116C4547FF}">
      <dgm:prSet/>
      <dgm:spPr/>
      <dgm:t>
        <a:bodyPr/>
        <a:lstStyle/>
        <a:p>
          <a:endParaRPr lang="en-US"/>
        </a:p>
      </dgm:t>
    </dgm:pt>
    <dgm:pt modelId="{70CD3EF2-BE96-4F57-AF25-5E996540E468}" type="sibTrans" cxnId="{AC7D8890-3135-4F2C-82E3-5F116C4547FF}">
      <dgm:prSet/>
      <dgm:spPr/>
      <dgm:t>
        <a:bodyPr/>
        <a:lstStyle/>
        <a:p>
          <a:endParaRPr lang="en-US"/>
        </a:p>
      </dgm:t>
    </dgm:pt>
    <dgm:pt modelId="{EA4C57CB-22A5-4952-9C97-94C727124515}">
      <dgm:prSet phldrT="[Text]" custT="1"/>
      <dgm:spPr>
        <a:solidFill>
          <a:srgbClr val="FF0000"/>
        </a:solidFill>
      </dgm:spPr>
      <dgm:t>
        <a:bodyPr/>
        <a:lstStyle/>
        <a:p>
          <a:r>
            <a:rPr lang="sv-SE" sz="1600" b="1" u="sng" dirty="0" smtClean="0"/>
            <a:t>Försäljning</a:t>
          </a:r>
          <a:r>
            <a:rPr lang="sv-SE" sz="1700" dirty="0" smtClean="0"/>
            <a:t/>
          </a:r>
          <a:br>
            <a:rPr lang="sv-SE" sz="1700" dirty="0" smtClean="0"/>
          </a:br>
          <a:r>
            <a:rPr lang="sv-SE" sz="1700" dirty="0" smtClean="0"/>
            <a:t>Namn:</a:t>
          </a:r>
          <a:br>
            <a:rPr lang="sv-SE" sz="1700" dirty="0" smtClean="0"/>
          </a:br>
          <a:r>
            <a:rPr lang="sv-SE" sz="1700" dirty="0" smtClean="0"/>
            <a:t>Namn:</a:t>
          </a:r>
          <a:endParaRPr lang="en-US" sz="1700" dirty="0"/>
        </a:p>
      </dgm:t>
    </dgm:pt>
    <dgm:pt modelId="{C489ED83-96D0-43C0-B09A-720E31AAABC2}" type="parTrans" cxnId="{A5FD95FA-0D33-4B64-B9E7-170252B4B2B3}">
      <dgm:prSet/>
      <dgm:spPr/>
      <dgm:t>
        <a:bodyPr/>
        <a:lstStyle/>
        <a:p>
          <a:endParaRPr lang="en-US"/>
        </a:p>
      </dgm:t>
    </dgm:pt>
    <dgm:pt modelId="{02B97ACE-757D-4B3F-BCDA-DAB599A84A84}" type="sibTrans" cxnId="{A5FD95FA-0D33-4B64-B9E7-170252B4B2B3}">
      <dgm:prSet/>
      <dgm:spPr/>
      <dgm:t>
        <a:bodyPr/>
        <a:lstStyle/>
        <a:p>
          <a:endParaRPr lang="en-US"/>
        </a:p>
      </dgm:t>
    </dgm:pt>
    <dgm:pt modelId="{313159E7-B0B6-4543-8F94-838C014D8EEC}">
      <dgm:prSet phldrT="[Text]"/>
      <dgm:spPr>
        <a:solidFill>
          <a:srgbClr val="FF0000"/>
        </a:solidFill>
      </dgm:spPr>
      <dgm:t>
        <a:bodyPr/>
        <a:lstStyle/>
        <a:p>
          <a:r>
            <a:rPr lang="sv-SE" b="1" u="sng" dirty="0" smtClean="0"/>
            <a:t>Arena</a:t>
          </a:r>
          <a:r>
            <a:rPr lang="sv-SE" dirty="0" smtClean="0"/>
            <a:t/>
          </a:r>
          <a:br>
            <a:rPr lang="sv-SE" dirty="0" smtClean="0"/>
          </a:br>
          <a:r>
            <a:rPr lang="sv-SE" dirty="0" smtClean="0"/>
            <a:t>Per</a:t>
          </a:r>
          <a:br>
            <a:rPr lang="sv-SE" dirty="0" smtClean="0"/>
          </a:br>
          <a:r>
            <a:rPr lang="sv-SE" dirty="0" smtClean="0"/>
            <a:t>Namn:</a:t>
          </a:r>
          <a:endParaRPr lang="en-US" dirty="0"/>
        </a:p>
      </dgm:t>
    </dgm:pt>
    <dgm:pt modelId="{86F6D9E6-9EC1-4798-A3F5-5F5CBBE07836}" type="parTrans" cxnId="{132FFA9C-925A-4C1B-BDEA-B6BF59C5729B}">
      <dgm:prSet/>
      <dgm:spPr/>
      <dgm:t>
        <a:bodyPr/>
        <a:lstStyle/>
        <a:p>
          <a:endParaRPr lang="en-US"/>
        </a:p>
      </dgm:t>
    </dgm:pt>
    <dgm:pt modelId="{73BA7A62-C59A-4B15-A2E8-B7C787ED5616}" type="sibTrans" cxnId="{132FFA9C-925A-4C1B-BDEA-B6BF59C5729B}">
      <dgm:prSet/>
      <dgm:spPr/>
      <dgm:t>
        <a:bodyPr/>
        <a:lstStyle/>
        <a:p>
          <a:endParaRPr lang="en-US"/>
        </a:p>
      </dgm:t>
    </dgm:pt>
    <dgm:pt modelId="{6FF8A6A1-063C-4380-B7E5-0938EFA3D6D4}" type="pres">
      <dgm:prSet presAssocID="{33EE6877-8CBA-409F-B1CA-75C05E404CAC}" presName="hierChild1" presStyleCnt="0">
        <dgm:presLayoutVars>
          <dgm:orgChart val="1"/>
          <dgm:chPref val="1"/>
          <dgm:dir/>
          <dgm:animOne val="branch"/>
          <dgm:animLvl val="lvl"/>
          <dgm:resizeHandles/>
        </dgm:presLayoutVars>
      </dgm:prSet>
      <dgm:spPr/>
      <dgm:t>
        <a:bodyPr/>
        <a:lstStyle/>
        <a:p>
          <a:endParaRPr lang="sv-SE"/>
        </a:p>
      </dgm:t>
    </dgm:pt>
    <dgm:pt modelId="{180E1809-330B-41AB-AB93-3C08CA3AE543}" type="pres">
      <dgm:prSet presAssocID="{8F1E93D4-1AB4-4E2B-BD4C-CE5FD6F2E485}" presName="hierRoot1" presStyleCnt="0">
        <dgm:presLayoutVars>
          <dgm:hierBranch val="init"/>
        </dgm:presLayoutVars>
      </dgm:prSet>
      <dgm:spPr/>
    </dgm:pt>
    <dgm:pt modelId="{9640305F-14E6-45A2-BB66-AD1EB3F26A29}" type="pres">
      <dgm:prSet presAssocID="{8F1E93D4-1AB4-4E2B-BD4C-CE5FD6F2E485}" presName="rootComposite1" presStyleCnt="0"/>
      <dgm:spPr/>
    </dgm:pt>
    <dgm:pt modelId="{B1E056FE-295B-44F5-A133-E6C2F1EB0841}" type="pres">
      <dgm:prSet presAssocID="{8F1E93D4-1AB4-4E2B-BD4C-CE5FD6F2E485}" presName="rootText1" presStyleLbl="node0" presStyleIdx="0" presStyleCnt="1">
        <dgm:presLayoutVars>
          <dgm:chPref val="3"/>
        </dgm:presLayoutVars>
      </dgm:prSet>
      <dgm:spPr/>
      <dgm:t>
        <a:bodyPr/>
        <a:lstStyle/>
        <a:p>
          <a:endParaRPr lang="sv-SE"/>
        </a:p>
      </dgm:t>
    </dgm:pt>
    <dgm:pt modelId="{F47265A8-A70D-4433-B063-0058CD7C97F6}" type="pres">
      <dgm:prSet presAssocID="{8F1E93D4-1AB4-4E2B-BD4C-CE5FD6F2E485}" presName="rootConnector1" presStyleLbl="node1" presStyleIdx="0" presStyleCnt="0"/>
      <dgm:spPr/>
      <dgm:t>
        <a:bodyPr/>
        <a:lstStyle/>
        <a:p>
          <a:endParaRPr lang="sv-SE"/>
        </a:p>
      </dgm:t>
    </dgm:pt>
    <dgm:pt modelId="{7EA556D6-DD34-42E1-825F-47E47BB38FBA}" type="pres">
      <dgm:prSet presAssocID="{8F1E93D4-1AB4-4E2B-BD4C-CE5FD6F2E485}" presName="hierChild2" presStyleCnt="0"/>
      <dgm:spPr/>
    </dgm:pt>
    <dgm:pt modelId="{55C2D32F-6724-4F19-AEEF-341DC52D6A91}" type="pres">
      <dgm:prSet presAssocID="{C76A65BD-A2F3-4957-9A17-0A5B5785F19A}" presName="Name37" presStyleLbl="parChTrans1D2" presStyleIdx="0" presStyleCnt="7"/>
      <dgm:spPr/>
      <dgm:t>
        <a:bodyPr/>
        <a:lstStyle/>
        <a:p>
          <a:endParaRPr lang="sv-SE"/>
        </a:p>
      </dgm:t>
    </dgm:pt>
    <dgm:pt modelId="{29D5B4D9-727A-47F3-AE6D-54942166C8D6}" type="pres">
      <dgm:prSet presAssocID="{4D316C27-759F-4C29-901A-932D65190CA7}" presName="hierRoot2" presStyleCnt="0">
        <dgm:presLayoutVars>
          <dgm:hierBranch val="init"/>
        </dgm:presLayoutVars>
      </dgm:prSet>
      <dgm:spPr/>
    </dgm:pt>
    <dgm:pt modelId="{EAA76DFA-A2C9-4DCD-B015-533EBBE70EB7}" type="pres">
      <dgm:prSet presAssocID="{4D316C27-759F-4C29-901A-932D65190CA7}" presName="rootComposite" presStyleCnt="0"/>
      <dgm:spPr/>
    </dgm:pt>
    <dgm:pt modelId="{3A16EF4F-DFDE-44D0-96EF-32345F76B50E}" type="pres">
      <dgm:prSet presAssocID="{4D316C27-759F-4C29-901A-932D65190CA7}" presName="rootText" presStyleLbl="node2" presStyleIdx="0" presStyleCnt="6">
        <dgm:presLayoutVars>
          <dgm:chPref val="3"/>
        </dgm:presLayoutVars>
      </dgm:prSet>
      <dgm:spPr/>
      <dgm:t>
        <a:bodyPr/>
        <a:lstStyle/>
        <a:p>
          <a:endParaRPr lang="en-US"/>
        </a:p>
      </dgm:t>
    </dgm:pt>
    <dgm:pt modelId="{3815EAAF-806D-4D2C-AB54-0755CBD234C7}" type="pres">
      <dgm:prSet presAssocID="{4D316C27-759F-4C29-901A-932D65190CA7}" presName="rootConnector" presStyleLbl="node2" presStyleIdx="0" presStyleCnt="6"/>
      <dgm:spPr/>
      <dgm:t>
        <a:bodyPr/>
        <a:lstStyle/>
        <a:p>
          <a:endParaRPr lang="sv-SE"/>
        </a:p>
      </dgm:t>
    </dgm:pt>
    <dgm:pt modelId="{54C5761E-0B26-4D88-B28B-A060FCE3B677}" type="pres">
      <dgm:prSet presAssocID="{4D316C27-759F-4C29-901A-932D65190CA7}" presName="hierChild4" presStyleCnt="0"/>
      <dgm:spPr/>
    </dgm:pt>
    <dgm:pt modelId="{D9A08657-B316-4825-856B-48388163C883}" type="pres">
      <dgm:prSet presAssocID="{4D316C27-759F-4C29-901A-932D65190CA7}" presName="hierChild5" presStyleCnt="0"/>
      <dgm:spPr/>
    </dgm:pt>
    <dgm:pt modelId="{1E0545B8-DE30-4C23-A6EF-26C4809F24C7}" type="pres">
      <dgm:prSet presAssocID="{8E182751-E261-49F5-B261-84541E1E61C7}" presName="Name37" presStyleLbl="parChTrans1D2" presStyleIdx="1" presStyleCnt="7"/>
      <dgm:spPr/>
      <dgm:t>
        <a:bodyPr/>
        <a:lstStyle/>
        <a:p>
          <a:endParaRPr lang="sv-SE"/>
        </a:p>
      </dgm:t>
    </dgm:pt>
    <dgm:pt modelId="{84EEB6F6-19BF-44E4-9F0F-2AF4CA0E329E}" type="pres">
      <dgm:prSet presAssocID="{B510B27E-A6E6-49FE-98C2-754854509D0E}" presName="hierRoot2" presStyleCnt="0">
        <dgm:presLayoutVars>
          <dgm:hierBranch val="init"/>
        </dgm:presLayoutVars>
      </dgm:prSet>
      <dgm:spPr/>
    </dgm:pt>
    <dgm:pt modelId="{4053821F-4256-4F15-842C-D6C83F09AE4D}" type="pres">
      <dgm:prSet presAssocID="{B510B27E-A6E6-49FE-98C2-754854509D0E}" presName="rootComposite" presStyleCnt="0"/>
      <dgm:spPr/>
    </dgm:pt>
    <dgm:pt modelId="{85826A69-A1F6-4702-B7BC-1FDC220F1E43}" type="pres">
      <dgm:prSet presAssocID="{B510B27E-A6E6-49FE-98C2-754854509D0E}" presName="rootText" presStyleLbl="node2" presStyleIdx="1" presStyleCnt="6">
        <dgm:presLayoutVars>
          <dgm:chPref val="3"/>
        </dgm:presLayoutVars>
      </dgm:prSet>
      <dgm:spPr/>
      <dgm:t>
        <a:bodyPr/>
        <a:lstStyle/>
        <a:p>
          <a:endParaRPr lang="sv-SE"/>
        </a:p>
      </dgm:t>
    </dgm:pt>
    <dgm:pt modelId="{9A5028A0-A6EA-4773-B4F3-8AEA6D4EA604}" type="pres">
      <dgm:prSet presAssocID="{B510B27E-A6E6-49FE-98C2-754854509D0E}" presName="rootConnector" presStyleLbl="node2" presStyleIdx="1" presStyleCnt="6"/>
      <dgm:spPr/>
      <dgm:t>
        <a:bodyPr/>
        <a:lstStyle/>
        <a:p>
          <a:endParaRPr lang="sv-SE"/>
        </a:p>
      </dgm:t>
    </dgm:pt>
    <dgm:pt modelId="{33834AD7-A860-47F3-96DE-2F6EFCBA5851}" type="pres">
      <dgm:prSet presAssocID="{B510B27E-A6E6-49FE-98C2-754854509D0E}" presName="hierChild4" presStyleCnt="0"/>
      <dgm:spPr/>
    </dgm:pt>
    <dgm:pt modelId="{E5C68162-6EBC-4BEA-B6E6-599EC4792C48}" type="pres">
      <dgm:prSet presAssocID="{B510B27E-A6E6-49FE-98C2-754854509D0E}" presName="hierChild5" presStyleCnt="0"/>
      <dgm:spPr/>
    </dgm:pt>
    <dgm:pt modelId="{278D43EB-380E-42BF-AB47-B03F6E28DBFB}" type="pres">
      <dgm:prSet presAssocID="{BF09D595-CC4E-4BAB-99B1-51DB0B5CBFEC}" presName="Name37" presStyleLbl="parChTrans1D2" presStyleIdx="2" presStyleCnt="7"/>
      <dgm:spPr/>
      <dgm:t>
        <a:bodyPr/>
        <a:lstStyle/>
        <a:p>
          <a:endParaRPr lang="sv-SE"/>
        </a:p>
      </dgm:t>
    </dgm:pt>
    <dgm:pt modelId="{8AEF11FF-BB6B-475A-9597-0894F919EAFD}" type="pres">
      <dgm:prSet presAssocID="{378CB9A1-748A-44FA-9134-D5BBF19F1397}" presName="hierRoot2" presStyleCnt="0">
        <dgm:presLayoutVars>
          <dgm:hierBranch val="init"/>
        </dgm:presLayoutVars>
      </dgm:prSet>
      <dgm:spPr/>
    </dgm:pt>
    <dgm:pt modelId="{5060B5A6-A293-432D-9797-2887E37E26CE}" type="pres">
      <dgm:prSet presAssocID="{378CB9A1-748A-44FA-9134-D5BBF19F1397}" presName="rootComposite" presStyleCnt="0"/>
      <dgm:spPr/>
    </dgm:pt>
    <dgm:pt modelId="{5D3555DF-FAFD-4B79-B681-39BF4D46DD8B}" type="pres">
      <dgm:prSet presAssocID="{378CB9A1-748A-44FA-9134-D5BBF19F1397}" presName="rootText" presStyleLbl="node2" presStyleIdx="2" presStyleCnt="6">
        <dgm:presLayoutVars>
          <dgm:chPref val="3"/>
        </dgm:presLayoutVars>
      </dgm:prSet>
      <dgm:spPr/>
      <dgm:t>
        <a:bodyPr/>
        <a:lstStyle/>
        <a:p>
          <a:endParaRPr lang="en-US"/>
        </a:p>
      </dgm:t>
    </dgm:pt>
    <dgm:pt modelId="{4ED80C26-C2B1-45B6-9025-05EFB98ADC83}" type="pres">
      <dgm:prSet presAssocID="{378CB9A1-748A-44FA-9134-D5BBF19F1397}" presName="rootConnector" presStyleLbl="node2" presStyleIdx="2" presStyleCnt="6"/>
      <dgm:spPr/>
      <dgm:t>
        <a:bodyPr/>
        <a:lstStyle/>
        <a:p>
          <a:endParaRPr lang="sv-SE"/>
        </a:p>
      </dgm:t>
    </dgm:pt>
    <dgm:pt modelId="{AC25A75C-5CBA-48D9-8E41-05DDAEF41927}" type="pres">
      <dgm:prSet presAssocID="{378CB9A1-748A-44FA-9134-D5BBF19F1397}" presName="hierChild4" presStyleCnt="0"/>
      <dgm:spPr/>
    </dgm:pt>
    <dgm:pt modelId="{B16AAA43-80C5-4D89-83A5-2564958213DF}" type="pres">
      <dgm:prSet presAssocID="{378CB9A1-748A-44FA-9134-D5BBF19F1397}" presName="hierChild5" presStyleCnt="0"/>
      <dgm:spPr/>
    </dgm:pt>
    <dgm:pt modelId="{DDC74B46-9B06-41D8-80A2-2915AC475E93}" type="pres">
      <dgm:prSet presAssocID="{B1B484FC-2C75-4E95-95B8-E1B46CEB9F7C}" presName="Name37" presStyleLbl="parChTrans1D2" presStyleIdx="3" presStyleCnt="7"/>
      <dgm:spPr/>
      <dgm:t>
        <a:bodyPr/>
        <a:lstStyle/>
        <a:p>
          <a:endParaRPr lang="sv-SE"/>
        </a:p>
      </dgm:t>
    </dgm:pt>
    <dgm:pt modelId="{CF047322-97E4-40A6-A826-5884230E7A27}" type="pres">
      <dgm:prSet presAssocID="{5DC3AADD-0208-4BAC-830F-6D7C6F791B30}" presName="hierRoot2" presStyleCnt="0">
        <dgm:presLayoutVars>
          <dgm:hierBranch val="init"/>
        </dgm:presLayoutVars>
      </dgm:prSet>
      <dgm:spPr/>
    </dgm:pt>
    <dgm:pt modelId="{8822AE49-8B17-4717-95EC-A2F6E21A0480}" type="pres">
      <dgm:prSet presAssocID="{5DC3AADD-0208-4BAC-830F-6D7C6F791B30}" presName="rootComposite" presStyleCnt="0"/>
      <dgm:spPr/>
    </dgm:pt>
    <dgm:pt modelId="{F5E790BE-9791-42BC-9E44-92A6B33A9B26}" type="pres">
      <dgm:prSet presAssocID="{5DC3AADD-0208-4BAC-830F-6D7C6F791B30}" presName="rootText" presStyleLbl="node2" presStyleIdx="3" presStyleCnt="6">
        <dgm:presLayoutVars>
          <dgm:chPref val="3"/>
        </dgm:presLayoutVars>
      </dgm:prSet>
      <dgm:spPr/>
      <dgm:t>
        <a:bodyPr/>
        <a:lstStyle/>
        <a:p>
          <a:endParaRPr lang="sv-SE"/>
        </a:p>
      </dgm:t>
    </dgm:pt>
    <dgm:pt modelId="{D941FECF-19AA-470A-AD01-3BA08625BF4F}" type="pres">
      <dgm:prSet presAssocID="{5DC3AADD-0208-4BAC-830F-6D7C6F791B30}" presName="rootConnector" presStyleLbl="node2" presStyleIdx="3" presStyleCnt="6"/>
      <dgm:spPr/>
      <dgm:t>
        <a:bodyPr/>
        <a:lstStyle/>
        <a:p>
          <a:endParaRPr lang="sv-SE"/>
        </a:p>
      </dgm:t>
    </dgm:pt>
    <dgm:pt modelId="{7AFF6C93-BD7F-4912-9C9B-1A8B28D69B68}" type="pres">
      <dgm:prSet presAssocID="{5DC3AADD-0208-4BAC-830F-6D7C6F791B30}" presName="hierChild4" presStyleCnt="0"/>
      <dgm:spPr/>
    </dgm:pt>
    <dgm:pt modelId="{3D7F5479-BF52-4D9C-8BB3-B0B1199D4994}" type="pres">
      <dgm:prSet presAssocID="{5DC3AADD-0208-4BAC-830F-6D7C6F791B30}" presName="hierChild5" presStyleCnt="0"/>
      <dgm:spPr/>
    </dgm:pt>
    <dgm:pt modelId="{91A191D5-439D-4C24-9876-3C7BAB076A2B}" type="pres">
      <dgm:prSet presAssocID="{C489ED83-96D0-43C0-B09A-720E31AAABC2}" presName="Name37" presStyleLbl="parChTrans1D2" presStyleIdx="4" presStyleCnt="7"/>
      <dgm:spPr/>
      <dgm:t>
        <a:bodyPr/>
        <a:lstStyle/>
        <a:p>
          <a:endParaRPr lang="sv-SE"/>
        </a:p>
      </dgm:t>
    </dgm:pt>
    <dgm:pt modelId="{6BDAD7CF-9ADD-4EEC-9EE0-EF5340FBB6DF}" type="pres">
      <dgm:prSet presAssocID="{EA4C57CB-22A5-4952-9C97-94C727124515}" presName="hierRoot2" presStyleCnt="0">
        <dgm:presLayoutVars>
          <dgm:hierBranch val="init"/>
        </dgm:presLayoutVars>
      </dgm:prSet>
      <dgm:spPr/>
    </dgm:pt>
    <dgm:pt modelId="{4D64EE20-10EA-4B16-9FFF-CD4C4EE8453D}" type="pres">
      <dgm:prSet presAssocID="{EA4C57CB-22A5-4952-9C97-94C727124515}" presName="rootComposite" presStyleCnt="0"/>
      <dgm:spPr/>
    </dgm:pt>
    <dgm:pt modelId="{BDF43087-4527-40C9-AE15-09A5134DF7A0}" type="pres">
      <dgm:prSet presAssocID="{EA4C57CB-22A5-4952-9C97-94C727124515}" presName="rootText" presStyleLbl="node2" presStyleIdx="4" presStyleCnt="6">
        <dgm:presLayoutVars>
          <dgm:chPref val="3"/>
        </dgm:presLayoutVars>
      </dgm:prSet>
      <dgm:spPr/>
      <dgm:t>
        <a:bodyPr/>
        <a:lstStyle/>
        <a:p>
          <a:endParaRPr lang="en-US"/>
        </a:p>
      </dgm:t>
    </dgm:pt>
    <dgm:pt modelId="{E7FB44F5-18CB-4C9A-95BB-17E3A7267798}" type="pres">
      <dgm:prSet presAssocID="{EA4C57CB-22A5-4952-9C97-94C727124515}" presName="rootConnector" presStyleLbl="node2" presStyleIdx="4" presStyleCnt="6"/>
      <dgm:spPr/>
      <dgm:t>
        <a:bodyPr/>
        <a:lstStyle/>
        <a:p>
          <a:endParaRPr lang="sv-SE"/>
        </a:p>
      </dgm:t>
    </dgm:pt>
    <dgm:pt modelId="{63B1BDD9-F82A-45C8-8EE2-FF37EE305C47}" type="pres">
      <dgm:prSet presAssocID="{EA4C57CB-22A5-4952-9C97-94C727124515}" presName="hierChild4" presStyleCnt="0"/>
      <dgm:spPr/>
    </dgm:pt>
    <dgm:pt modelId="{C29A4053-8095-493E-859A-970F2A436D9E}" type="pres">
      <dgm:prSet presAssocID="{EA4C57CB-22A5-4952-9C97-94C727124515}" presName="hierChild5" presStyleCnt="0"/>
      <dgm:spPr/>
    </dgm:pt>
    <dgm:pt modelId="{BD845A71-672E-4D22-B957-82239E41DB49}" type="pres">
      <dgm:prSet presAssocID="{86F6D9E6-9EC1-4798-A3F5-5F5CBBE07836}" presName="Name37" presStyleLbl="parChTrans1D2" presStyleIdx="5" presStyleCnt="7"/>
      <dgm:spPr/>
      <dgm:t>
        <a:bodyPr/>
        <a:lstStyle/>
        <a:p>
          <a:endParaRPr lang="sv-SE"/>
        </a:p>
      </dgm:t>
    </dgm:pt>
    <dgm:pt modelId="{4C767121-62AF-4FCF-8179-8019D74EEA63}" type="pres">
      <dgm:prSet presAssocID="{313159E7-B0B6-4543-8F94-838C014D8EEC}" presName="hierRoot2" presStyleCnt="0">
        <dgm:presLayoutVars>
          <dgm:hierBranch val="init"/>
        </dgm:presLayoutVars>
      </dgm:prSet>
      <dgm:spPr/>
    </dgm:pt>
    <dgm:pt modelId="{9B095152-84D0-422D-96CE-81EDB9CA90DE}" type="pres">
      <dgm:prSet presAssocID="{313159E7-B0B6-4543-8F94-838C014D8EEC}" presName="rootComposite" presStyleCnt="0"/>
      <dgm:spPr/>
    </dgm:pt>
    <dgm:pt modelId="{991138F3-4212-49A5-9B57-202127063A2B}" type="pres">
      <dgm:prSet presAssocID="{313159E7-B0B6-4543-8F94-838C014D8EEC}" presName="rootText" presStyleLbl="node2" presStyleIdx="5" presStyleCnt="6">
        <dgm:presLayoutVars>
          <dgm:chPref val="3"/>
        </dgm:presLayoutVars>
      </dgm:prSet>
      <dgm:spPr/>
      <dgm:t>
        <a:bodyPr/>
        <a:lstStyle/>
        <a:p>
          <a:endParaRPr lang="en-US"/>
        </a:p>
      </dgm:t>
    </dgm:pt>
    <dgm:pt modelId="{87A79AB0-BEE4-4251-8B2D-613974BE54D3}" type="pres">
      <dgm:prSet presAssocID="{313159E7-B0B6-4543-8F94-838C014D8EEC}" presName="rootConnector" presStyleLbl="node2" presStyleIdx="5" presStyleCnt="6"/>
      <dgm:spPr/>
      <dgm:t>
        <a:bodyPr/>
        <a:lstStyle/>
        <a:p>
          <a:endParaRPr lang="sv-SE"/>
        </a:p>
      </dgm:t>
    </dgm:pt>
    <dgm:pt modelId="{3F0DB56B-B36B-4BDB-AD99-6A7C75687131}" type="pres">
      <dgm:prSet presAssocID="{313159E7-B0B6-4543-8F94-838C014D8EEC}" presName="hierChild4" presStyleCnt="0"/>
      <dgm:spPr/>
    </dgm:pt>
    <dgm:pt modelId="{6E8F243C-633A-40B0-975E-D94FABFB7863}" type="pres">
      <dgm:prSet presAssocID="{313159E7-B0B6-4543-8F94-838C014D8EEC}" presName="hierChild5" presStyleCnt="0"/>
      <dgm:spPr/>
    </dgm:pt>
    <dgm:pt modelId="{33537B05-0BD9-42FB-A956-1406DA47C0CD}" type="pres">
      <dgm:prSet presAssocID="{8F1E93D4-1AB4-4E2B-BD4C-CE5FD6F2E485}" presName="hierChild3" presStyleCnt="0"/>
      <dgm:spPr/>
    </dgm:pt>
    <dgm:pt modelId="{7D3BCB5A-51B5-4237-94B3-FA5D8A8D6A97}" type="pres">
      <dgm:prSet presAssocID="{EC8D9171-72D5-4C25-8B9E-B32081674CB7}" presName="Name111" presStyleLbl="parChTrans1D2" presStyleIdx="6" presStyleCnt="7"/>
      <dgm:spPr/>
      <dgm:t>
        <a:bodyPr/>
        <a:lstStyle/>
        <a:p>
          <a:endParaRPr lang="sv-SE"/>
        </a:p>
      </dgm:t>
    </dgm:pt>
    <dgm:pt modelId="{740ECD40-3C7E-4AB3-8DDE-D8FD87A09EAA}" type="pres">
      <dgm:prSet presAssocID="{46577186-1554-4A6E-85A0-BB37FF5CBD4A}" presName="hierRoot3" presStyleCnt="0">
        <dgm:presLayoutVars>
          <dgm:hierBranch val="init"/>
        </dgm:presLayoutVars>
      </dgm:prSet>
      <dgm:spPr/>
    </dgm:pt>
    <dgm:pt modelId="{3734D525-709B-4710-8B73-B7CC87F772B9}" type="pres">
      <dgm:prSet presAssocID="{46577186-1554-4A6E-85A0-BB37FF5CBD4A}" presName="rootComposite3" presStyleCnt="0"/>
      <dgm:spPr/>
    </dgm:pt>
    <dgm:pt modelId="{988A955A-ED0C-46FB-A3DF-3F92A56612CA}" type="pres">
      <dgm:prSet presAssocID="{46577186-1554-4A6E-85A0-BB37FF5CBD4A}" presName="rootText3" presStyleLbl="asst1" presStyleIdx="0" presStyleCnt="1">
        <dgm:presLayoutVars>
          <dgm:chPref val="3"/>
        </dgm:presLayoutVars>
      </dgm:prSet>
      <dgm:spPr/>
      <dgm:t>
        <a:bodyPr/>
        <a:lstStyle/>
        <a:p>
          <a:endParaRPr lang="en-US"/>
        </a:p>
      </dgm:t>
    </dgm:pt>
    <dgm:pt modelId="{6DDDD1BB-0942-4C59-8AE1-2E672440473B}" type="pres">
      <dgm:prSet presAssocID="{46577186-1554-4A6E-85A0-BB37FF5CBD4A}" presName="rootConnector3" presStyleLbl="asst1" presStyleIdx="0" presStyleCnt="1"/>
      <dgm:spPr/>
      <dgm:t>
        <a:bodyPr/>
        <a:lstStyle/>
        <a:p>
          <a:endParaRPr lang="sv-SE"/>
        </a:p>
      </dgm:t>
    </dgm:pt>
    <dgm:pt modelId="{2C87578A-66A2-43EF-9738-23E04D3D0CE9}" type="pres">
      <dgm:prSet presAssocID="{46577186-1554-4A6E-85A0-BB37FF5CBD4A}" presName="hierChild6" presStyleCnt="0"/>
      <dgm:spPr/>
    </dgm:pt>
    <dgm:pt modelId="{D1B71279-699C-41F2-BD33-6E2DD1515366}" type="pres">
      <dgm:prSet presAssocID="{46577186-1554-4A6E-85A0-BB37FF5CBD4A}" presName="hierChild7" presStyleCnt="0"/>
      <dgm:spPr/>
    </dgm:pt>
  </dgm:ptLst>
  <dgm:cxnLst>
    <dgm:cxn modelId="{6B834239-B7C7-4B7D-B483-6B7A930907AE}" type="presOf" srcId="{8F1E93D4-1AB4-4E2B-BD4C-CE5FD6F2E485}" destId="{B1E056FE-295B-44F5-A133-E6C2F1EB0841}" srcOrd="0" destOrd="0" presId="urn:microsoft.com/office/officeart/2005/8/layout/orgChart1"/>
    <dgm:cxn modelId="{48BBEA54-2865-4E41-9925-7A8C7E13671A}" srcId="{8F1E93D4-1AB4-4E2B-BD4C-CE5FD6F2E485}" destId="{4D316C27-759F-4C29-901A-932D65190CA7}" srcOrd="1" destOrd="0" parTransId="{C76A65BD-A2F3-4957-9A17-0A5B5785F19A}" sibTransId="{CEFA853B-7258-4B61-B9E7-EBDA5E9F0F96}"/>
    <dgm:cxn modelId="{D0D49577-89BD-4287-8D06-C8EA8310EF5A}" type="presOf" srcId="{BF09D595-CC4E-4BAB-99B1-51DB0B5CBFEC}" destId="{278D43EB-380E-42BF-AB47-B03F6E28DBFB}" srcOrd="0" destOrd="0" presId="urn:microsoft.com/office/officeart/2005/8/layout/orgChart1"/>
    <dgm:cxn modelId="{AC7D8890-3135-4F2C-82E3-5F116C4547FF}" srcId="{8F1E93D4-1AB4-4E2B-BD4C-CE5FD6F2E485}" destId="{5DC3AADD-0208-4BAC-830F-6D7C6F791B30}" srcOrd="4" destOrd="0" parTransId="{B1B484FC-2C75-4E95-95B8-E1B46CEB9F7C}" sibTransId="{70CD3EF2-BE96-4F57-AF25-5E996540E468}"/>
    <dgm:cxn modelId="{132FFA9C-925A-4C1B-BDEA-B6BF59C5729B}" srcId="{8F1E93D4-1AB4-4E2B-BD4C-CE5FD6F2E485}" destId="{313159E7-B0B6-4543-8F94-838C014D8EEC}" srcOrd="6" destOrd="0" parTransId="{86F6D9E6-9EC1-4798-A3F5-5F5CBBE07836}" sibTransId="{73BA7A62-C59A-4B15-A2E8-B7C787ED5616}"/>
    <dgm:cxn modelId="{40CC4FBF-4F1F-4360-9D95-9563910EB609}" type="presOf" srcId="{313159E7-B0B6-4543-8F94-838C014D8EEC}" destId="{991138F3-4212-49A5-9B57-202127063A2B}" srcOrd="0" destOrd="0" presId="urn:microsoft.com/office/officeart/2005/8/layout/orgChart1"/>
    <dgm:cxn modelId="{E9E3E8DD-5E0E-4121-A7AC-3DAA32FD84D2}" type="presOf" srcId="{B510B27E-A6E6-49FE-98C2-754854509D0E}" destId="{9A5028A0-A6EA-4773-B4F3-8AEA6D4EA604}" srcOrd="1" destOrd="0" presId="urn:microsoft.com/office/officeart/2005/8/layout/orgChart1"/>
    <dgm:cxn modelId="{7FD2DA33-D102-4502-84C2-9E05951D4120}" type="presOf" srcId="{46577186-1554-4A6E-85A0-BB37FF5CBD4A}" destId="{6DDDD1BB-0942-4C59-8AE1-2E672440473B}" srcOrd="1" destOrd="0" presId="urn:microsoft.com/office/officeart/2005/8/layout/orgChart1"/>
    <dgm:cxn modelId="{D0328608-37B2-450A-AC15-6C1B96AAF623}" type="presOf" srcId="{378CB9A1-748A-44FA-9134-D5BBF19F1397}" destId="{4ED80C26-C2B1-45B6-9025-05EFB98ADC83}" srcOrd="1" destOrd="0" presId="urn:microsoft.com/office/officeart/2005/8/layout/orgChart1"/>
    <dgm:cxn modelId="{C1768E71-C604-468C-B0DF-65DDA4D2C496}" type="presOf" srcId="{313159E7-B0B6-4543-8F94-838C014D8EEC}" destId="{87A79AB0-BEE4-4251-8B2D-613974BE54D3}" srcOrd="1" destOrd="0" presId="urn:microsoft.com/office/officeart/2005/8/layout/orgChart1"/>
    <dgm:cxn modelId="{6C1E7CC6-2BF4-4044-87EF-996DAA116181}" type="presOf" srcId="{5DC3AADD-0208-4BAC-830F-6D7C6F791B30}" destId="{D941FECF-19AA-470A-AD01-3BA08625BF4F}" srcOrd="1" destOrd="0" presId="urn:microsoft.com/office/officeart/2005/8/layout/orgChart1"/>
    <dgm:cxn modelId="{030ADB32-DC5D-4B9D-9CF7-A861E9633E0B}" type="presOf" srcId="{46577186-1554-4A6E-85A0-BB37FF5CBD4A}" destId="{988A955A-ED0C-46FB-A3DF-3F92A56612CA}" srcOrd="0" destOrd="0" presId="urn:microsoft.com/office/officeart/2005/8/layout/orgChart1"/>
    <dgm:cxn modelId="{9D5A96FB-B980-40DB-97A3-09CC05B9090D}" type="presOf" srcId="{EA4C57CB-22A5-4952-9C97-94C727124515}" destId="{E7FB44F5-18CB-4C9A-95BB-17E3A7267798}" srcOrd="1" destOrd="0" presId="urn:microsoft.com/office/officeart/2005/8/layout/orgChart1"/>
    <dgm:cxn modelId="{F4889B1B-2BD4-4CD5-90A2-BF453BA6EF75}" type="presOf" srcId="{B1B484FC-2C75-4E95-95B8-E1B46CEB9F7C}" destId="{DDC74B46-9B06-41D8-80A2-2915AC475E93}" srcOrd="0" destOrd="0" presId="urn:microsoft.com/office/officeart/2005/8/layout/orgChart1"/>
    <dgm:cxn modelId="{0503EA14-609E-4BCA-BA44-2701E83CE24B}" srcId="{8F1E93D4-1AB4-4E2B-BD4C-CE5FD6F2E485}" destId="{378CB9A1-748A-44FA-9134-D5BBF19F1397}" srcOrd="3" destOrd="0" parTransId="{BF09D595-CC4E-4BAB-99B1-51DB0B5CBFEC}" sibTransId="{F9489EC8-B160-48FC-B848-B81CC470EFB4}"/>
    <dgm:cxn modelId="{F0D725C7-30E3-4684-8D9E-421FE010932D}" type="presOf" srcId="{86F6D9E6-9EC1-4798-A3F5-5F5CBBE07836}" destId="{BD845A71-672E-4D22-B957-82239E41DB49}" srcOrd="0" destOrd="0" presId="urn:microsoft.com/office/officeart/2005/8/layout/orgChart1"/>
    <dgm:cxn modelId="{9FBBA900-1417-4087-8E3A-1EC80750DC40}" type="presOf" srcId="{C489ED83-96D0-43C0-B09A-720E31AAABC2}" destId="{91A191D5-439D-4C24-9876-3C7BAB076A2B}" srcOrd="0" destOrd="0" presId="urn:microsoft.com/office/officeart/2005/8/layout/orgChart1"/>
    <dgm:cxn modelId="{92B035EE-2021-4BB7-9964-0A32F806D54D}" type="presOf" srcId="{C76A65BD-A2F3-4957-9A17-0A5B5785F19A}" destId="{55C2D32F-6724-4F19-AEEF-341DC52D6A91}" srcOrd="0" destOrd="0" presId="urn:microsoft.com/office/officeart/2005/8/layout/orgChart1"/>
    <dgm:cxn modelId="{A5FD95FA-0D33-4B64-B9E7-170252B4B2B3}" srcId="{8F1E93D4-1AB4-4E2B-BD4C-CE5FD6F2E485}" destId="{EA4C57CB-22A5-4952-9C97-94C727124515}" srcOrd="5" destOrd="0" parTransId="{C489ED83-96D0-43C0-B09A-720E31AAABC2}" sibTransId="{02B97ACE-757D-4B3F-BCDA-DAB599A84A84}"/>
    <dgm:cxn modelId="{072700C1-69B8-4F69-8370-03DB73712FE7}" type="presOf" srcId="{B510B27E-A6E6-49FE-98C2-754854509D0E}" destId="{85826A69-A1F6-4702-B7BC-1FDC220F1E43}" srcOrd="0" destOrd="0" presId="urn:microsoft.com/office/officeart/2005/8/layout/orgChart1"/>
    <dgm:cxn modelId="{32F88021-1E72-4736-B203-272CE8DF0133}" type="presOf" srcId="{8E182751-E261-49F5-B261-84541E1E61C7}" destId="{1E0545B8-DE30-4C23-A6EF-26C4809F24C7}" srcOrd="0" destOrd="0" presId="urn:microsoft.com/office/officeart/2005/8/layout/orgChart1"/>
    <dgm:cxn modelId="{2AE6536D-90D1-4F38-AF03-4D611C52C6B1}" type="presOf" srcId="{378CB9A1-748A-44FA-9134-D5BBF19F1397}" destId="{5D3555DF-FAFD-4B79-B681-39BF4D46DD8B}" srcOrd="0" destOrd="0" presId="urn:microsoft.com/office/officeart/2005/8/layout/orgChart1"/>
    <dgm:cxn modelId="{1EE4EC68-21DA-4154-B861-B209D58266B8}" type="presOf" srcId="{8F1E93D4-1AB4-4E2B-BD4C-CE5FD6F2E485}" destId="{F47265A8-A70D-4433-B063-0058CD7C97F6}" srcOrd="1" destOrd="0" presId="urn:microsoft.com/office/officeart/2005/8/layout/orgChart1"/>
    <dgm:cxn modelId="{E53A9B40-A868-4328-B375-6EFEFFEC3790}" type="presOf" srcId="{EA4C57CB-22A5-4952-9C97-94C727124515}" destId="{BDF43087-4527-40C9-AE15-09A5134DF7A0}" srcOrd="0" destOrd="0" presId="urn:microsoft.com/office/officeart/2005/8/layout/orgChart1"/>
    <dgm:cxn modelId="{8E4C5A7C-A78B-4A94-A7CE-C9876042484C}" srcId="{8F1E93D4-1AB4-4E2B-BD4C-CE5FD6F2E485}" destId="{B510B27E-A6E6-49FE-98C2-754854509D0E}" srcOrd="2" destOrd="0" parTransId="{8E182751-E261-49F5-B261-84541E1E61C7}" sibTransId="{BC2E31A8-E5FF-4BCA-BA6F-A361F4889DF8}"/>
    <dgm:cxn modelId="{1C42FEA3-F6E2-4931-9855-11D04E1FD0CC}" type="presOf" srcId="{5DC3AADD-0208-4BAC-830F-6D7C6F791B30}" destId="{F5E790BE-9791-42BC-9E44-92A6B33A9B26}" srcOrd="0" destOrd="0" presId="urn:microsoft.com/office/officeart/2005/8/layout/orgChart1"/>
    <dgm:cxn modelId="{78D47321-A2E8-4EC5-9C04-477E192B0C47}" type="presOf" srcId="{4D316C27-759F-4C29-901A-932D65190CA7}" destId="{3A16EF4F-DFDE-44D0-96EF-32345F76B50E}" srcOrd="0" destOrd="0" presId="urn:microsoft.com/office/officeart/2005/8/layout/orgChart1"/>
    <dgm:cxn modelId="{92802D62-EE09-4CF0-B003-09EDD53B5A0C}" type="presOf" srcId="{EC8D9171-72D5-4C25-8B9E-B32081674CB7}" destId="{7D3BCB5A-51B5-4237-94B3-FA5D8A8D6A97}" srcOrd="0" destOrd="0" presId="urn:microsoft.com/office/officeart/2005/8/layout/orgChart1"/>
    <dgm:cxn modelId="{AF6EA9E0-2E77-4E85-B51A-E0F0B940594B}" type="presOf" srcId="{4D316C27-759F-4C29-901A-932D65190CA7}" destId="{3815EAAF-806D-4D2C-AB54-0755CBD234C7}" srcOrd="1" destOrd="0" presId="urn:microsoft.com/office/officeart/2005/8/layout/orgChart1"/>
    <dgm:cxn modelId="{392C996E-8854-4D3B-8E4E-AD517CF6AB1C}" type="presOf" srcId="{33EE6877-8CBA-409F-B1CA-75C05E404CAC}" destId="{6FF8A6A1-063C-4380-B7E5-0938EFA3D6D4}" srcOrd="0" destOrd="0" presId="urn:microsoft.com/office/officeart/2005/8/layout/orgChart1"/>
    <dgm:cxn modelId="{10D98CCE-3DF8-4585-8F8E-2DDC976DD4F4}" srcId="{33EE6877-8CBA-409F-B1CA-75C05E404CAC}" destId="{8F1E93D4-1AB4-4E2B-BD4C-CE5FD6F2E485}" srcOrd="0" destOrd="0" parTransId="{23574391-69EE-412A-ABB4-AA8859AE864D}" sibTransId="{03760FB8-65EF-4FC9-92B7-A23926C4534D}"/>
    <dgm:cxn modelId="{A22A4B37-A843-4E0F-9749-FE5EB48E742C}" srcId="{8F1E93D4-1AB4-4E2B-BD4C-CE5FD6F2E485}" destId="{46577186-1554-4A6E-85A0-BB37FF5CBD4A}" srcOrd="0" destOrd="0" parTransId="{EC8D9171-72D5-4C25-8B9E-B32081674CB7}" sibTransId="{B3556F63-01C9-4777-8C96-552D717F867E}"/>
    <dgm:cxn modelId="{FD09CB71-0216-417F-95EB-892F1A6C8AD9}" type="presParOf" srcId="{6FF8A6A1-063C-4380-B7E5-0938EFA3D6D4}" destId="{180E1809-330B-41AB-AB93-3C08CA3AE543}" srcOrd="0" destOrd="0" presId="urn:microsoft.com/office/officeart/2005/8/layout/orgChart1"/>
    <dgm:cxn modelId="{A929C382-C486-4E40-A2E5-340B1335DD03}" type="presParOf" srcId="{180E1809-330B-41AB-AB93-3C08CA3AE543}" destId="{9640305F-14E6-45A2-BB66-AD1EB3F26A29}" srcOrd="0" destOrd="0" presId="urn:microsoft.com/office/officeart/2005/8/layout/orgChart1"/>
    <dgm:cxn modelId="{426A3CC7-C4C3-4511-B2B1-5512D9F6D40A}" type="presParOf" srcId="{9640305F-14E6-45A2-BB66-AD1EB3F26A29}" destId="{B1E056FE-295B-44F5-A133-E6C2F1EB0841}" srcOrd="0" destOrd="0" presId="urn:microsoft.com/office/officeart/2005/8/layout/orgChart1"/>
    <dgm:cxn modelId="{0F3EF369-8D84-47D1-A56C-F648708444D9}" type="presParOf" srcId="{9640305F-14E6-45A2-BB66-AD1EB3F26A29}" destId="{F47265A8-A70D-4433-B063-0058CD7C97F6}" srcOrd="1" destOrd="0" presId="urn:microsoft.com/office/officeart/2005/8/layout/orgChart1"/>
    <dgm:cxn modelId="{BF213CDF-AC63-4298-A140-8FCD98CA6190}" type="presParOf" srcId="{180E1809-330B-41AB-AB93-3C08CA3AE543}" destId="{7EA556D6-DD34-42E1-825F-47E47BB38FBA}" srcOrd="1" destOrd="0" presId="urn:microsoft.com/office/officeart/2005/8/layout/orgChart1"/>
    <dgm:cxn modelId="{72A66F43-EA7B-4DEF-886D-0ECB8C996BD2}" type="presParOf" srcId="{7EA556D6-DD34-42E1-825F-47E47BB38FBA}" destId="{55C2D32F-6724-4F19-AEEF-341DC52D6A91}" srcOrd="0" destOrd="0" presId="urn:microsoft.com/office/officeart/2005/8/layout/orgChart1"/>
    <dgm:cxn modelId="{2A1CE18B-AA48-4553-8DCA-0C7238872C48}" type="presParOf" srcId="{7EA556D6-DD34-42E1-825F-47E47BB38FBA}" destId="{29D5B4D9-727A-47F3-AE6D-54942166C8D6}" srcOrd="1" destOrd="0" presId="urn:microsoft.com/office/officeart/2005/8/layout/orgChart1"/>
    <dgm:cxn modelId="{8C20114A-8274-40A5-9B28-76B0839D9130}" type="presParOf" srcId="{29D5B4D9-727A-47F3-AE6D-54942166C8D6}" destId="{EAA76DFA-A2C9-4DCD-B015-533EBBE70EB7}" srcOrd="0" destOrd="0" presId="urn:microsoft.com/office/officeart/2005/8/layout/orgChart1"/>
    <dgm:cxn modelId="{48814079-9EFA-43E0-B891-913DD40AA28B}" type="presParOf" srcId="{EAA76DFA-A2C9-4DCD-B015-533EBBE70EB7}" destId="{3A16EF4F-DFDE-44D0-96EF-32345F76B50E}" srcOrd="0" destOrd="0" presId="urn:microsoft.com/office/officeart/2005/8/layout/orgChart1"/>
    <dgm:cxn modelId="{01190372-315F-4968-8A52-4C3D9D42EA88}" type="presParOf" srcId="{EAA76DFA-A2C9-4DCD-B015-533EBBE70EB7}" destId="{3815EAAF-806D-4D2C-AB54-0755CBD234C7}" srcOrd="1" destOrd="0" presId="urn:microsoft.com/office/officeart/2005/8/layout/orgChart1"/>
    <dgm:cxn modelId="{FA4BB3CB-B1DA-4C93-BDBA-4F12632EAC7A}" type="presParOf" srcId="{29D5B4D9-727A-47F3-AE6D-54942166C8D6}" destId="{54C5761E-0B26-4D88-B28B-A060FCE3B677}" srcOrd="1" destOrd="0" presId="urn:microsoft.com/office/officeart/2005/8/layout/orgChart1"/>
    <dgm:cxn modelId="{5D027E88-0DF1-4D69-9DC7-C5B78285E52D}" type="presParOf" srcId="{29D5B4D9-727A-47F3-AE6D-54942166C8D6}" destId="{D9A08657-B316-4825-856B-48388163C883}" srcOrd="2" destOrd="0" presId="urn:microsoft.com/office/officeart/2005/8/layout/orgChart1"/>
    <dgm:cxn modelId="{02BA8A4E-56FC-4E0C-9D10-164E8D7CD2D0}" type="presParOf" srcId="{7EA556D6-DD34-42E1-825F-47E47BB38FBA}" destId="{1E0545B8-DE30-4C23-A6EF-26C4809F24C7}" srcOrd="2" destOrd="0" presId="urn:microsoft.com/office/officeart/2005/8/layout/orgChart1"/>
    <dgm:cxn modelId="{9AE2BB82-9B5C-4468-8D4E-CB296B738450}" type="presParOf" srcId="{7EA556D6-DD34-42E1-825F-47E47BB38FBA}" destId="{84EEB6F6-19BF-44E4-9F0F-2AF4CA0E329E}" srcOrd="3" destOrd="0" presId="urn:microsoft.com/office/officeart/2005/8/layout/orgChart1"/>
    <dgm:cxn modelId="{BC5FBD1D-EA94-4B34-BF2B-EB4B3A93CB90}" type="presParOf" srcId="{84EEB6F6-19BF-44E4-9F0F-2AF4CA0E329E}" destId="{4053821F-4256-4F15-842C-D6C83F09AE4D}" srcOrd="0" destOrd="0" presId="urn:microsoft.com/office/officeart/2005/8/layout/orgChart1"/>
    <dgm:cxn modelId="{AD7E2F49-8FC5-49F2-94B6-F618B38FFF79}" type="presParOf" srcId="{4053821F-4256-4F15-842C-D6C83F09AE4D}" destId="{85826A69-A1F6-4702-B7BC-1FDC220F1E43}" srcOrd="0" destOrd="0" presId="urn:microsoft.com/office/officeart/2005/8/layout/orgChart1"/>
    <dgm:cxn modelId="{BE2B004C-7886-43B1-8409-291A54918F5C}" type="presParOf" srcId="{4053821F-4256-4F15-842C-D6C83F09AE4D}" destId="{9A5028A0-A6EA-4773-B4F3-8AEA6D4EA604}" srcOrd="1" destOrd="0" presId="urn:microsoft.com/office/officeart/2005/8/layout/orgChart1"/>
    <dgm:cxn modelId="{B3526821-8C06-4B13-82A1-979B87065F65}" type="presParOf" srcId="{84EEB6F6-19BF-44E4-9F0F-2AF4CA0E329E}" destId="{33834AD7-A860-47F3-96DE-2F6EFCBA5851}" srcOrd="1" destOrd="0" presId="urn:microsoft.com/office/officeart/2005/8/layout/orgChart1"/>
    <dgm:cxn modelId="{7F8B37EF-2186-4FCC-9E84-4514F8929783}" type="presParOf" srcId="{84EEB6F6-19BF-44E4-9F0F-2AF4CA0E329E}" destId="{E5C68162-6EBC-4BEA-B6E6-599EC4792C48}" srcOrd="2" destOrd="0" presId="urn:microsoft.com/office/officeart/2005/8/layout/orgChart1"/>
    <dgm:cxn modelId="{99C912B9-A6C7-4993-8239-0E04DC4CCE65}" type="presParOf" srcId="{7EA556D6-DD34-42E1-825F-47E47BB38FBA}" destId="{278D43EB-380E-42BF-AB47-B03F6E28DBFB}" srcOrd="4" destOrd="0" presId="urn:microsoft.com/office/officeart/2005/8/layout/orgChart1"/>
    <dgm:cxn modelId="{E6CD1A89-6998-42BB-8D9E-619A648A216A}" type="presParOf" srcId="{7EA556D6-DD34-42E1-825F-47E47BB38FBA}" destId="{8AEF11FF-BB6B-475A-9597-0894F919EAFD}" srcOrd="5" destOrd="0" presId="urn:microsoft.com/office/officeart/2005/8/layout/orgChart1"/>
    <dgm:cxn modelId="{F514EAD7-1BBA-4607-B32D-188236B7D01C}" type="presParOf" srcId="{8AEF11FF-BB6B-475A-9597-0894F919EAFD}" destId="{5060B5A6-A293-432D-9797-2887E37E26CE}" srcOrd="0" destOrd="0" presId="urn:microsoft.com/office/officeart/2005/8/layout/orgChart1"/>
    <dgm:cxn modelId="{BBA8DE0C-0326-4460-819A-9D1E824CFE76}" type="presParOf" srcId="{5060B5A6-A293-432D-9797-2887E37E26CE}" destId="{5D3555DF-FAFD-4B79-B681-39BF4D46DD8B}" srcOrd="0" destOrd="0" presId="urn:microsoft.com/office/officeart/2005/8/layout/orgChart1"/>
    <dgm:cxn modelId="{BBFD3733-C1C7-476B-9AB3-5FAE75ADD3BE}" type="presParOf" srcId="{5060B5A6-A293-432D-9797-2887E37E26CE}" destId="{4ED80C26-C2B1-45B6-9025-05EFB98ADC83}" srcOrd="1" destOrd="0" presId="urn:microsoft.com/office/officeart/2005/8/layout/orgChart1"/>
    <dgm:cxn modelId="{0B6D36E8-ED50-40FF-ABAC-FD7B23F86512}" type="presParOf" srcId="{8AEF11FF-BB6B-475A-9597-0894F919EAFD}" destId="{AC25A75C-5CBA-48D9-8E41-05DDAEF41927}" srcOrd="1" destOrd="0" presId="urn:microsoft.com/office/officeart/2005/8/layout/orgChart1"/>
    <dgm:cxn modelId="{03764691-16B9-4743-B5D8-14A9B04D7D9D}" type="presParOf" srcId="{8AEF11FF-BB6B-475A-9597-0894F919EAFD}" destId="{B16AAA43-80C5-4D89-83A5-2564958213DF}" srcOrd="2" destOrd="0" presId="urn:microsoft.com/office/officeart/2005/8/layout/orgChart1"/>
    <dgm:cxn modelId="{411EE2E8-2210-4EBB-B933-D35DE24F9BE0}" type="presParOf" srcId="{7EA556D6-DD34-42E1-825F-47E47BB38FBA}" destId="{DDC74B46-9B06-41D8-80A2-2915AC475E93}" srcOrd="6" destOrd="0" presId="urn:microsoft.com/office/officeart/2005/8/layout/orgChart1"/>
    <dgm:cxn modelId="{E3BD15B4-6DE9-4F3B-8B6A-DBDFA90AF7FD}" type="presParOf" srcId="{7EA556D6-DD34-42E1-825F-47E47BB38FBA}" destId="{CF047322-97E4-40A6-A826-5884230E7A27}" srcOrd="7" destOrd="0" presId="urn:microsoft.com/office/officeart/2005/8/layout/orgChart1"/>
    <dgm:cxn modelId="{47C40631-F39A-4744-AEAA-1D6E1E42AD30}" type="presParOf" srcId="{CF047322-97E4-40A6-A826-5884230E7A27}" destId="{8822AE49-8B17-4717-95EC-A2F6E21A0480}" srcOrd="0" destOrd="0" presId="urn:microsoft.com/office/officeart/2005/8/layout/orgChart1"/>
    <dgm:cxn modelId="{A07191F2-2A5D-445A-91CA-6A8316C912E1}" type="presParOf" srcId="{8822AE49-8B17-4717-95EC-A2F6E21A0480}" destId="{F5E790BE-9791-42BC-9E44-92A6B33A9B26}" srcOrd="0" destOrd="0" presId="urn:microsoft.com/office/officeart/2005/8/layout/orgChart1"/>
    <dgm:cxn modelId="{EB78BED3-F6B8-44C4-9407-47EA651D3E16}" type="presParOf" srcId="{8822AE49-8B17-4717-95EC-A2F6E21A0480}" destId="{D941FECF-19AA-470A-AD01-3BA08625BF4F}" srcOrd="1" destOrd="0" presId="urn:microsoft.com/office/officeart/2005/8/layout/orgChart1"/>
    <dgm:cxn modelId="{1B5DEC2A-E615-4929-951E-6157ED740826}" type="presParOf" srcId="{CF047322-97E4-40A6-A826-5884230E7A27}" destId="{7AFF6C93-BD7F-4912-9C9B-1A8B28D69B68}" srcOrd="1" destOrd="0" presId="urn:microsoft.com/office/officeart/2005/8/layout/orgChart1"/>
    <dgm:cxn modelId="{46EFD08C-7145-49D9-B071-5FEAD3EB1781}" type="presParOf" srcId="{CF047322-97E4-40A6-A826-5884230E7A27}" destId="{3D7F5479-BF52-4D9C-8BB3-B0B1199D4994}" srcOrd="2" destOrd="0" presId="urn:microsoft.com/office/officeart/2005/8/layout/orgChart1"/>
    <dgm:cxn modelId="{6EAFFFAB-7FC3-46D7-8513-A0CB0523E1E5}" type="presParOf" srcId="{7EA556D6-DD34-42E1-825F-47E47BB38FBA}" destId="{91A191D5-439D-4C24-9876-3C7BAB076A2B}" srcOrd="8" destOrd="0" presId="urn:microsoft.com/office/officeart/2005/8/layout/orgChart1"/>
    <dgm:cxn modelId="{F395B5DA-80DE-468A-8A54-083560EFAA48}" type="presParOf" srcId="{7EA556D6-DD34-42E1-825F-47E47BB38FBA}" destId="{6BDAD7CF-9ADD-4EEC-9EE0-EF5340FBB6DF}" srcOrd="9" destOrd="0" presId="urn:microsoft.com/office/officeart/2005/8/layout/orgChart1"/>
    <dgm:cxn modelId="{2D0ABF71-00C1-4107-BCF3-C791D38D4BAD}" type="presParOf" srcId="{6BDAD7CF-9ADD-4EEC-9EE0-EF5340FBB6DF}" destId="{4D64EE20-10EA-4B16-9FFF-CD4C4EE8453D}" srcOrd="0" destOrd="0" presId="urn:microsoft.com/office/officeart/2005/8/layout/orgChart1"/>
    <dgm:cxn modelId="{F7127BC8-8EFA-4EDC-8252-D6D37F913078}" type="presParOf" srcId="{4D64EE20-10EA-4B16-9FFF-CD4C4EE8453D}" destId="{BDF43087-4527-40C9-AE15-09A5134DF7A0}" srcOrd="0" destOrd="0" presId="urn:microsoft.com/office/officeart/2005/8/layout/orgChart1"/>
    <dgm:cxn modelId="{CFA21269-C6AC-4313-99CC-B1C8F1C375E8}" type="presParOf" srcId="{4D64EE20-10EA-4B16-9FFF-CD4C4EE8453D}" destId="{E7FB44F5-18CB-4C9A-95BB-17E3A7267798}" srcOrd="1" destOrd="0" presId="urn:microsoft.com/office/officeart/2005/8/layout/orgChart1"/>
    <dgm:cxn modelId="{BA7C6512-7D09-4688-820F-E61917926B28}" type="presParOf" srcId="{6BDAD7CF-9ADD-4EEC-9EE0-EF5340FBB6DF}" destId="{63B1BDD9-F82A-45C8-8EE2-FF37EE305C47}" srcOrd="1" destOrd="0" presId="urn:microsoft.com/office/officeart/2005/8/layout/orgChart1"/>
    <dgm:cxn modelId="{1F0A32D1-5C18-44DB-842C-13A695B0BB35}" type="presParOf" srcId="{6BDAD7CF-9ADD-4EEC-9EE0-EF5340FBB6DF}" destId="{C29A4053-8095-493E-859A-970F2A436D9E}" srcOrd="2" destOrd="0" presId="urn:microsoft.com/office/officeart/2005/8/layout/orgChart1"/>
    <dgm:cxn modelId="{A121624C-C267-4DF0-9921-31941444711B}" type="presParOf" srcId="{7EA556D6-DD34-42E1-825F-47E47BB38FBA}" destId="{BD845A71-672E-4D22-B957-82239E41DB49}" srcOrd="10" destOrd="0" presId="urn:microsoft.com/office/officeart/2005/8/layout/orgChart1"/>
    <dgm:cxn modelId="{5E0BDF0E-4550-4819-AE79-E0523516A87E}" type="presParOf" srcId="{7EA556D6-DD34-42E1-825F-47E47BB38FBA}" destId="{4C767121-62AF-4FCF-8179-8019D74EEA63}" srcOrd="11" destOrd="0" presId="urn:microsoft.com/office/officeart/2005/8/layout/orgChart1"/>
    <dgm:cxn modelId="{752265A9-48B5-4A23-A47F-F41FAA706162}" type="presParOf" srcId="{4C767121-62AF-4FCF-8179-8019D74EEA63}" destId="{9B095152-84D0-422D-96CE-81EDB9CA90DE}" srcOrd="0" destOrd="0" presId="urn:microsoft.com/office/officeart/2005/8/layout/orgChart1"/>
    <dgm:cxn modelId="{2E2E857C-B43C-4BAD-8F3A-9DC9D0C1A87C}" type="presParOf" srcId="{9B095152-84D0-422D-96CE-81EDB9CA90DE}" destId="{991138F3-4212-49A5-9B57-202127063A2B}" srcOrd="0" destOrd="0" presId="urn:microsoft.com/office/officeart/2005/8/layout/orgChart1"/>
    <dgm:cxn modelId="{B709D0B0-8188-4166-8651-28B393FFF28E}" type="presParOf" srcId="{9B095152-84D0-422D-96CE-81EDB9CA90DE}" destId="{87A79AB0-BEE4-4251-8B2D-613974BE54D3}" srcOrd="1" destOrd="0" presId="urn:microsoft.com/office/officeart/2005/8/layout/orgChart1"/>
    <dgm:cxn modelId="{F960B9A1-E117-42FB-A622-E5D105CEDEB2}" type="presParOf" srcId="{4C767121-62AF-4FCF-8179-8019D74EEA63}" destId="{3F0DB56B-B36B-4BDB-AD99-6A7C75687131}" srcOrd="1" destOrd="0" presId="urn:microsoft.com/office/officeart/2005/8/layout/orgChart1"/>
    <dgm:cxn modelId="{F904623F-76AC-4411-B69C-5C3038373E70}" type="presParOf" srcId="{4C767121-62AF-4FCF-8179-8019D74EEA63}" destId="{6E8F243C-633A-40B0-975E-D94FABFB7863}" srcOrd="2" destOrd="0" presId="urn:microsoft.com/office/officeart/2005/8/layout/orgChart1"/>
    <dgm:cxn modelId="{02072C62-093F-477E-ABB1-6D7BEB24AFF0}" type="presParOf" srcId="{180E1809-330B-41AB-AB93-3C08CA3AE543}" destId="{33537B05-0BD9-42FB-A956-1406DA47C0CD}" srcOrd="2" destOrd="0" presId="urn:microsoft.com/office/officeart/2005/8/layout/orgChart1"/>
    <dgm:cxn modelId="{DC401020-1CA8-4ED5-BBB8-509EB9A86332}" type="presParOf" srcId="{33537B05-0BD9-42FB-A956-1406DA47C0CD}" destId="{7D3BCB5A-51B5-4237-94B3-FA5D8A8D6A97}" srcOrd="0" destOrd="0" presId="urn:microsoft.com/office/officeart/2005/8/layout/orgChart1"/>
    <dgm:cxn modelId="{63CCCBFA-97BF-481B-868E-D587097E1C46}" type="presParOf" srcId="{33537B05-0BD9-42FB-A956-1406DA47C0CD}" destId="{740ECD40-3C7E-4AB3-8DDE-D8FD87A09EAA}" srcOrd="1" destOrd="0" presId="urn:microsoft.com/office/officeart/2005/8/layout/orgChart1"/>
    <dgm:cxn modelId="{1D526839-AB9E-46E9-9007-C6AD93FF0E46}" type="presParOf" srcId="{740ECD40-3C7E-4AB3-8DDE-D8FD87A09EAA}" destId="{3734D525-709B-4710-8B73-B7CC87F772B9}" srcOrd="0" destOrd="0" presId="urn:microsoft.com/office/officeart/2005/8/layout/orgChart1"/>
    <dgm:cxn modelId="{86FC24DD-15D0-4B52-B0F5-F6BCD3A73DE6}" type="presParOf" srcId="{3734D525-709B-4710-8B73-B7CC87F772B9}" destId="{988A955A-ED0C-46FB-A3DF-3F92A56612CA}" srcOrd="0" destOrd="0" presId="urn:microsoft.com/office/officeart/2005/8/layout/orgChart1"/>
    <dgm:cxn modelId="{B11F9BB2-6943-4684-ABB9-CB5B6A8CE780}" type="presParOf" srcId="{3734D525-709B-4710-8B73-B7CC87F772B9}" destId="{6DDDD1BB-0942-4C59-8AE1-2E672440473B}" srcOrd="1" destOrd="0" presId="urn:microsoft.com/office/officeart/2005/8/layout/orgChart1"/>
    <dgm:cxn modelId="{51EFD8BF-9F6F-4E26-A47F-6C71DEEABC7E}" type="presParOf" srcId="{740ECD40-3C7E-4AB3-8DDE-D8FD87A09EAA}" destId="{2C87578A-66A2-43EF-9738-23E04D3D0CE9}" srcOrd="1" destOrd="0" presId="urn:microsoft.com/office/officeart/2005/8/layout/orgChart1"/>
    <dgm:cxn modelId="{DF3F0702-18AB-4877-AA2F-D0C42144350A}" type="presParOf" srcId="{740ECD40-3C7E-4AB3-8DDE-D8FD87A09EAA}" destId="{D1B71279-699C-41F2-BD33-6E2DD1515366}" srcOrd="2" destOrd="0" presId="urn:microsoft.com/office/officeart/2005/8/layout/orgChart1"/>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3BCB5A-51B5-4237-94B3-FA5D8A8D6A97}">
      <dsp:nvSpPr>
        <dsp:cNvPr id="0" name=""/>
        <dsp:cNvSpPr/>
      </dsp:nvSpPr>
      <dsp:spPr>
        <a:xfrm>
          <a:off x="5101283" y="1780924"/>
          <a:ext cx="156516" cy="685689"/>
        </a:xfrm>
        <a:custGeom>
          <a:avLst/>
          <a:gdLst/>
          <a:ahLst/>
          <a:cxnLst/>
          <a:rect l="0" t="0" r="0" b="0"/>
          <a:pathLst>
            <a:path>
              <a:moveTo>
                <a:pt x="156516" y="0"/>
              </a:moveTo>
              <a:lnTo>
                <a:pt x="156516" y="685689"/>
              </a:lnTo>
              <a:lnTo>
                <a:pt x="0" y="68568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845A71-672E-4D22-B957-82239E41DB49}">
      <dsp:nvSpPr>
        <dsp:cNvPr id="0" name=""/>
        <dsp:cNvSpPr/>
      </dsp:nvSpPr>
      <dsp:spPr>
        <a:xfrm>
          <a:off x="5257800" y="1780924"/>
          <a:ext cx="4509155" cy="1371379"/>
        </a:xfrm>
        <a:custGeom>
          <a:avLst/>
          <a:gdLst/>
          <a:ahLst/>
          <a:cxnLst/>
          <a:rect l="0" t="0" r="0" b="0"/>
          <a:pathLst>
            <a:path>
              <a:moveTo>
                <a:pt x="0" y="0"/>
              </a:moveTo>
              <a:lnTo>
                <a:pt x="0" y="1214863"/>
              </a:lnTo>
              <a:lnTo>
                <a:pt x="4509155" y="1214863"/>
              </a:lnTo>
              <a:lnTo>
                <a:pt x="4509155"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A191D5-439D-4C24-9876-3C7BAB076A2B}">
      <dsp:nvSpPr>
        <dsp:cNvPr id="0" name=""/>
        <dsp:cNvSpPr/>
      </dsp:nvSpPr>
      <dsp:spPr>
        <a:xfrm>
          <a:off x="5257800" y="1780924"/>
          <a:ext cx="2705493" cy="1371379"/>
        </a:xfrm>
        <a:custGeom>
          <a:avLst/>
          <a:gdLst/>
          <a:ahLst/>
          <a:cxnLst/>
          <a:rect l="0" t="0" r="0" b="0"/>
          <a:pathLst>
            <a:path>
              <a:moveTo>
                <a:pt x="0" y="0"/>
              </a:moveTo>
              <a:lnTo>
                <a:pt x="0" y="1214863"/>
              </a:lnTo>
              <a:lnTo>
                <a:pt x="2705493" y="1214863"/>
              </a:lnTo>
              <a:lnTo>
                <a:pt x="2705493"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C74B46-9B06-41D8-80A2-2915AC475E93}">
      <dsp:nvSpPr>
        <dsp:cNvPr id="0" name=""/>
        <dsp:cNvSpPr/>
      </dsp:nvSpPr>
      <dsp:spPr>
        <a:xfrm>
          <a:off x="5257800" y="1780924"/>
          <a:ext cx="901831" cy="1371379"/>
        </a:xfrm>
        <a:custGeom>
          <a:avLst/>
          <a:gdLst/>
          <a:ahLst/>
          <a:cxnLst/>
          <a:rect l="0" t="0" r="0" b="0"/>
          <a:pathLst>
            <a:path>
              <a:moveTo>
                <a:pt x="0" y="0"/>
              </a:moveTo>
              <a:lnTo>
                <a:pt x="0" y="1214863"/>
              </a:lnTo>
              <a:lnTo>
                <a:pt x="901831" y="1214863"/>
              </a:lnTo>
              <a:lnTo>
                <a:pt x="901831"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8D43EB-380E-42BF-AB47-B03F6E28DBFB}">
      <dsp:nvSpPr>
        <dsp:cNvPr id="0" name=""/>
        <dsp:cNvSpPr/>
      </dsp:nvSpPr>
      <dsp:spPr>
        <a:xfrm>
          <a:off x="4355968" y="1780924"/>
          <a:ext cx="901831" cy="1371379"/>
        </a:xfrm>
        <a:custGeom>
          <a:avLst/>
          <a:gdLst/>
          <a:ahLst/>
          <a:cxnLst/>
          <a:rect l="0" t="0" r="0" b="0"/>
          <a:pathLst>
            <a:path>
              <a:moveTo>
                <a:pt x="901831" y="0"/>
              </a:moveTo>
              <a:lnTo>
                <a:pt x="901831" y="1214863"/>
              </a:lnTo>
              <a:lnTo>
                <a:pt x="0" y="1214863"/>
              </a:lnTo>
              <a:lnTo>
                <a:pt x="0"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0545B8-DE30-4C23-A6EF-26C4809F24C7}">
      <dsp:nvSpPr>
        <dsp:cNvPr id="0" name=""/>
        <dsp:cNvSpPr/>
      </dsp:nvSpPr>
      <dsp:spPr>
        <a:xfrm>
          <a:off x="2552306" y="1780924"/>
          <a:ext cx="2705493" cy="1371379"/>
        </a:xfrm>
        <a:custGeom>
          <a:avLst/>
          <a:gdLst/>
          <a:ahLst/>
          <a:cxnLst/>
          <a:rect l="0" t="0" r="0" b="0"/>
          <a:pathLst>
            <a:path>
              <a:moveTo>
                <a:pt x="2705493" y="0"/>
              </a:moveTo>
              <a:lnTo>
                <a:pt x="2705493" y="1214863"/>
              </a:lnTo>
              <a:lnTo>
                <a:pt x="0" y="1214863"/>
              </a:lnTo>
              <a:lnTo>
                <a:pt x="0"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C2D32F-6724-4F19-AEEF-341DC52D6A91}">
      <dsp:nvSpPr>
        <dsp:cNvPr id="0" name=""/>
        <dsp:cNvSpPr/>
      </dsp:nvSpPr>
      <dsp:spPr>
        <a:xfrm>
          <a:off x="748644" y="1780924"/>
          <a:ext cx="4509155" cy="1371379"/>
        </a:xfrm>
        <a:custGeom>
          <a:avLst/>
          <a:gdLst/>
          <a:ahLst/>
          <a:cxnLst/>
          <a:rect l="0" t="0" r="0" b="0"/>
          <a:pathLst>
            <a:path>
              <a:moveTo>
                <a:pt x="4509155" y="0"/>
              </a:moveTo>
              <a:lnTo>
                <a:pt x="4509155" y="1214863"/>
              </a:lnTo>
              <a:lnTo>
                <a:pt x="0" y="1214863"/>
              </a:lnTo>
              <a:lnTo>
                <a:pt x="0"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E056FE-295B-44F5-A133-E6C2F1EB0841}">
      <dsp:nvSpPr>
        <dsp:cNvPr id="0" name=""/>
        <dsp:cNvSpPr/>
      </dsp:nvSpPr>
      <dsp:spPr>
        <a:xfrm>
          <a:off x="4512485" y="1035609"/>
          <a:ext cx="1490629" cy="745314"/>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sv-SE" sz="1700" kern="1200" dirty="0" smtClean="0"/>
            <a:t>F11/F10</a:t>
          </a:r>
          <a:endParaRPr lang="en-US" sz="1700" kern="1200" dirty="0"/>
        </a:p>
      </dsp:txBody>
      <dsp:txXfrm>
        <a:off x="4512485" y="1035609"/>
        <a:ext cx="1490629" cy="745314"/>
      </dsp:txXfrm>
    </dsp:sp>
    <dsp:sp modelId="{3A16EF4F-DFDE-44D0-96EF-32345F76B50E}">
      <dsp:nvSpPr>
        <dsp:cNvPr id="0" name=""/>
        <dsp:cNvSpPr/>
      </dsp:nvSpPr>
      <dsp:spPr>
        <a:xfrm>
          <a:off x="3329" y="3152303"/>
          <a:ext cx="1490629" cy="745314"/>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Lagledare</a:t>
          </a:r>
          <a:r>
            <a:rPr lang="sv-SE" sz="2500" kern="1200" dirty="0" smtClean="0"/>
            <a:t/>
          </a:r>
          <a:br>
            <a:rPr lang="sv-SE" sz="2500" kern="1200" dirty="0" smtClean="0"/>
          </a:br>
          <a:r>
            <a:rPr lang="sv-SE" sz="1400" kern="1200" dirty="0" smtClean="0"/>
            <a:t>Uppgifter delade mellan tränare</a:t>
          </a:r>
          <a:endParaRPr lang="en-US" sz="1400" kern="1200" dirty="0"/>
        </a:p>
      </dsp:txBody>
      <dsp:txXfrm>
        <a:off x="3329" y="3152303"/>
        <a:ext cx="1490629" cy="745314"/>
      </dsp:txXfrm>
    </dsp:sp>
    <dsp:sp modelId="{85826A69-A1F6-4702-B7BC-1FDC220F1E43}">
      <dsp:nvSpPr>
        <dsp:cNvPr id="0" name=""/>
        <dsp:cNvSpPr/>
      </dsp:nvSpPr>
      <dsp:spPr>
        <a:xfrm>
          <a:off x="1806991" y="3152303"/>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i="0" u="sng" kern="1200" dirty="0" smtClean="0"/>
            <a:t>Sponsor</a:t>
          </a:r>
          <a:br>
            <a:rPr lang="sv-SE" sz="1600" b="1" i="0" u="sng" kern="1200" dirty="0" smtClean="0"/>
          </a:br>
          <a:r>
            <a:rPr lang="sv-SE" sz="1700" kern="1200" dirty="0" smtClean="0"/>
            <a:t>Namn:</a:t>
          </a:r>
          <a:endParaRPr lang="en-US" sz="1700" kern="1200" dirty="0"/>
        </a:p>
      </dsp:txBody>
      <dsp:txXfrm>
        <a:off x="1806991" y="3152303"/>
        <a:ext cx="1490629" cy="745314"/>
      </dsp:txXfrm>
    </dsp:sp>
    <dsp:sp modelId="{5D3555DF-FAFD-4B79-B681-39BF4D46DD8B}">
      <dsp:nvSpPr>
        <dsp:cNvPr id="0" name=""/>
        <dsp:cNvSpPr/>
      </dsp:nvSpPr>
      <dsp:spPr>
        <a:xfrm>
          <a:off x="3610653" y="3152303"/>
          <a:ext cx="1490629" cy="1055418"/>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Kiosk</a:t>
          </a:r>
          <a:r>
            <a:rPr lang="sv-SE" sz="1700" kern="1200" dirty="0" smtClean="0"/>
            <a:t/>
          </a:r>
          <a:br>
            <a:rPr lang="sv-SE" sz="1700" kern="1200" dirty="0" smtClean="0"/>
          </a:br>
          <a:r>
            <a:rPr lang="sv-SE" sz="1700" kern="1200" dirty="0" smtClean="0"/>
            <a:t>Tove</a:t>
          </a:r>
          <a:br>
            <a:rPr lang="sv-SE" sz="1700" kern="1200" dirty="0" smtClean="0"/>
          </a:br>
          <a:r>
            <a:rPr lang="sv-SE" sz="1700" kern="1200" dirty="0" smtClean="0"/>
            <a:t>Lars</a:t>
          </a:r>
        </a:p>
        <a:p>
          <a:pPr lvl="0" algn="ctr" defTabSz="711200">
            <a:lnSpc>
              <a:spcPct val="90000"/>
            </a:lnSpc>
            <a:spcBef>
              <a:spcPct val="0"/>
            </a:spcBef>
            <a:spcAft>
              <a:spcPct val="35000"/>
            </a:spcAft>
          </a:pPr>
          <a:r>
            <a:rPr lang="sv-SE" sz="1700" kern="1200" dirty="0" smtClean="0"/>
            <a:t>Henrik</a:t>
          </a:r>
          <a:endParaRPr lang="en-US" sz="1700" kern="1200" dirty="0"/>
        </a:p>
      </dsp:txBody>
      <dsp:txXfrm>
        <a:off x="3610653" y="3152303"/>
        <a:ext cx="1490629" cy="1055418"/>
      </dsp:txXfrm>
    </dsp:sp>
    <dsp:sp modelId="{F5E790BE-9791-42BC-9E44-92A6B33A9B26}">
      <dsp:nvSpPr>
        <dsp:cNvPr id="0" name=""/>
        <dsp:cNvSpPr/>
      </dsp:nvSpPr>
      <dsp:spPr>
        <a:xfrm>
          <a:off x="5414316" y="3152303"/>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Kassör</a:t>
          </a:r>
          <a:r>
            <a:rPr lang="sv-SE" sz="1700" kern="1200" dirty="0" smtClean="0"/>
            <a:t/>
          </a:r>
          <a:br>
            <a:rPr lang="sv-SE" sz="1700" kern="1200" dirty="0" smtClean="0"/>
          </a:br>
          <a:r>
            <a:rPr lang="sv-SE" sz="1700" kern="1200" dirty="0" smtClean="0"/>
            <a:t>Linda</a:t>
          </a:r>
          <a:endParaRPr lang="en-US" sz="1700" kern="1200" dirty="0"/>
        </a:p>
      </dsp:txBody>
      <dsp:txXfrm>
        <a:off x="5414316" y="3152303"/>
        <a:ext cx="1490629" cy="745314"/>
      </dsp:txXfrm>
    </dsp:sp>
    <dsp:sp modelId="{BDF43087-4527-40C9-AE15-09A5134DF7A0}">
      <dsp:nvSpPr>
        <dsp:cNvPr id="0" name=""/>
        <dsp:cNvSpPr/>
      </dsp:nvSpPr>
      <dsp:spPr>
        <a:xfrm>
          <a:off x="7217978" y="3152303"/>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Försäljning</a:t>
          </a:r>
          <a:r>
            <a:rPr lang="sv-SE" sz="1700" kern="1200" dirty="0" smtClean="0"/>
            <a:t/>
          </a:r>
          <a:br>
            <a:rPr lang="sv-SE" sz="1700" kern="1200" dirty="0" smtClean="0"/>
          </a:br>
          <a:r>
            <a:rPr lang="sv-SE" sz="1700" kern="1200" dirty="0" smtClean="0"/>
            <a:t>Elin</a:t>
          </a:r>
          <a:br>
            <a:rPr lang="sv-SE" sz="1700" kern="1200" dirty="0" smtClean="0"/>
          </a:br>
          <a:r>
            <a:rPr lang="sv-SE" sz="1700" kern="1200" dirty="0" smtClean="0"/>
            <a:t>Sara/Ola</a:t>
          </a:r>
          <a:endParaRPr lang="en-US" sz="1700" kern="1200" dirty="0"/>
        </a:p>
      </dsp:txBody>
      <dsp:txXfrm>
        <a:off x="7217978" y="3152303"/>
        <a:ext cx="1490629" cy="745314"/>
      </dsp:txXfrm>
    </dsp:sp>
    <dsp:sp modelId="{991138F3-4212-49A5-9B57-202127063A2B}">
      <dsp:nvSpPr>
        <dsp:cNvPr id="0" name=""/>
        <dsp:cNvSpPr/>
      </dsp:nvSpPr>
      <dsp:spPr>
        <a:xfrm>
          <a:off x="9021640" y="3152303"/>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sv-SE" sz="1700" b="1" u="sng" kern="1200" dirty="0" smtClean="0"/>
            <a:t>Arena</a:t>
          </a:r>
          <a:r>
            <a:rPr lang="sv-SE" sz="1700" kern="1200" dirty="0" smtClean="0"/>
            <a:t/>
          </a:r>
          <a:br>
            <a:rPr lang="sv-SE" sz="1700" kern="1200" dirty="0" smtClean="0"/>
          </a:br>
          <a:r>
            <a:rPr lang="sv-SE" sz="1700" kern="1200" dirty="0" smtClean="0"/>
            <a:t>Erik</a:t>
          </a:r>
          <a:br>
            <a:rPr lang="sv-SE" sz="1700" kern="1200" dirty="0" smtClean="0"/>
          </a:br>
          <a:r>
            <a:rPr lang="sv-SE" sz="1700" kern="1200" dirty="0" smtClean="0"/>
            <a:t>Thomas</a:t>
          </a:r>
          <a:endParaRPr lang="en-US" sz="1700" kern="1200" dirty="0"/>
        </a:p>
      </dsp:txBody>
      <dsp:txXfrm>
        <a:off x="9021640" y="3152303"/>
        <a:ext cx="1490629" cy="745314"/>
      </dsp:txXfrm>
    </dsp:sp>
    <dsp:sp modelId="{988A955A-ED0C-46FB-A3DF-3F92A56612CA}">
      <dsp:nvSpPr>
        <dsp:cNvPr id="0" name=""/>
        <dsp:cNvSpPr/>
      </dsp:nvSpPr>
      <dsp:spPr>
        <a:xfrm>
          <a:off x="3610653" y="2093956"/>
          <a:ext cx="1490629" cy="745314"/>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Tränare</a:t>
          </a:r>
          <a:r>
            <a:rPr lang="sv-SE" sz="1500" kern="1200" dirty="0" smtClean="0"/>
            <a:t/>
          </a:r>
          <a:br>
            <a:rPr lang="sv-SE" sz="1500" kern="1200" dirty="0" smtClean="0"/>
          </a:br>
          <a:r>
            <a:rPr lang="sv-SE" sz="1400" kern="1200" dirty="0" smtClean="0"/>
            <a:t>Julia, Per, Robert, Tobias, Alexander</a:t>
          </a:r>
          <a:endParaRPr lang="en-US" sz="1500" kern="1200" dirty="0"/>
        </a:p>
      </dsp:txBody>
      <dsp:txXfrm>
        <a:off x="3610653" y="2093956"/>
        <a:ext cx="1490629" cy="745314"/>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6961A71-87C8-4C0E-956F-CF57A8AADF35}">
      <dsp:nvSpPr>
        <dsp:cNvPr id="0" name=""/>
        <dsp:cNvSpPr/>
      </dsp:nvSpPr>
      <dsp:spPr>
        <a:xfrm>
          <a:off x="2497653" y="1767599"/>
          <a:ext cx="93146" cy="408069"/>
        </a:xfrm>
        <a:custGeom>
          <a:avLst/>
          <a:gdLst/>
          <a:ahLst/>
          <a:cxnLst/>
          <a:rect l="0" t="0" r="0" b="0"/>
          <a:pathLst>
            <a:path>
              <a:moveTo>
                <a:pt x="93146" y="0"/>
              </a:moveTo>
              <a:lnTo>
                <a:pt x="93146" y="408069"/>
              </a:lnTo>
              <a:lnTo>
                <a:pt x="0" y="40806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FD8D2F9-DEBF-4540-A426-48B2CB713930}">
      <dsp:nvSpPr>
        <dsp:cNvPr id="0" name=""/>
        <dsp:cNvSpPr/>
      </dsp:nvSpPr>
      <dsp:spPr>
        <a:xfrm>
          <a:off x="2590800" y="1767599"/>
          <a:ext cx="2146802" cy="816139"/>
        </a:xfrm>
        <a:custGeom>
          <a:avLst/>
          <a:gdLst/>
          <a:ahLst/>
          <a:cxnLst/>
          <a:rect l="0" t="0" r="0" b="0"/>
          <a:pathLst>
            <a:path>
              <a:moveTo>
                <a:pt x="0" y="0"/>
              </a:moveTo>
              <a:lnTo>
                <a:pt x="0" y="722993"/>
              </a:lnTo>
              <a:lnTo>
                <a:pt x="2146802" y="722993"/>
              </a:lnTo>
              <a:lnTo>
                <a:pt x="2146802" y="8161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2D9C984-B036-4BCD-9DBF-6E0245AD80F7}">
      <dsp:nvSpPr>
        <dsp:cNvPr id="0" name=""/>
        <dsp:cNvSpPr/>
      </dsp:nvSpPr>
      <dsp:spPr>
        <a:xfrm>
          <a:off x="2590800" y="1767599"/>
          <a:ext cx="1073401" cy="816139"/>
        </a:xfrm>
        <a:custGeom>
          <a:avLst/>
          <a:gdLst/>
          <a:ahLst/>
          <a:cxnLst/>
          <a:rect l="0" t="0" r="0" b="0"/>
          <a:pathLst>
            <a:path>
              <a:moveTo>
                <a:pt x="0" y="0"/>
              </a:moveTo>
              <a:lnTo>
                <a:pt x="0" y="722993"/>
              </a:lnTo>
              <a:lnTo>
                <a:pt x="1073401" y="722993"/>
              </a:lnTo>
              <a:lnTo>
                <a:pt x="1073401" y="8161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D549AB0-4558-4323-85C8-9B74A16A81A9}">
      <dsp:nvSpPr>
        <dsp:cNvPr id="0" name=""/>
        <dsp:cNvSpPr/>
      </dsp:nvSpPr>
      <dsp:spPr>
        <a:xfrm>
          <a:off x="2545080" y="1767599"/>
          <a:ext cx="91440" cy="816139"/>
        </a:xfrm>
        <a:custGeom>
          <a:avLst/>
          <a:gdLst/>
          <a:ahLst/>
          <a:cxnLst/>
          <a:rect l="0" t="0" r="0" b="0"/>
          <a:pathLst>
            <a:path>
              <a:moveTo>
                <a:pt x="45720" y="0"/>
              </a:moveTo>
              <a:lnTo>
                <a:pt x="45720" y="8161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3DF10D9-2A77-49E2-8B95-79C2EA8D5A13}">
      <dsp:nvSpPr>
        <dsp:cNvPr id="0" name=""/>
        <dsp:cNvSpPr/>
      </dsp:nvSpPr>
      <dsp:spPr>
        <a:xfrm>
          <a:off x="1517398" y="1767599"/>
          <a:ext cx="1073401" cy="816139"/>
        </a:xfrm>
        <a:custGeom>
          <a:avLst/>
          <a:gdLst/>
          <a:ahLst/>
          <a:cxnLst/>
          <a:rect l="0" t="0" r="0" b="0"/>
          <a:pathLst>
            <a:path>
              <a:moveTo>
                <a:pt x="1073401" y="0"/>
              </a:moveTo>
              <a:lnTo>
                <a:pt x="1073401" y="722993"/>
              </a:lnTo>
              <a:lnTo>
                <a:pt x="0" y="722993"/>
              </a:lnTo>
              <a:lnTo>
                <a:pt x="0" y="8161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C9D6600-2EC9-433D-B60D-F588B1D9E203}">
      <dsp:nvSpPr>
        <dsp:cNvPr id="0" name=""/>
        <dsp:cNvSpPr/>
      </dsp:nvSpPr>
      <dsp:spPr>
        <a:xfrm>
          <a:off x="443997" y="1767599"/>
          <a:ext cx="2146802" cy="816139"/>
        </a:xfrm>
        <a:custGeom>
          <a:avLst/>
          <a:gdLst/>
          <a:ahLst/>
          <a:cxnLst/>
          <a:rect l="0" t="0" r="0" b="0"/>
          <a:pathLst>
            <a:path>
              <a:moveTo>
                <a:pt x="2146802" y="0"/>
              </a:moveTo>
              <a:lnTo>
                <a:pt x="2146802" y="722993"/>
              </a:lnTo>
              <a:lnTo>
                <a:pt x="0" y="722993"/>
              </a:lnTo>
              <a:lnTo>
                <a:pt x="0" y="81613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14E31EF-E2AC-42DD-B22E-0A1DA497CC53}">
      <dsp:nvSpPr>
        <dsp:cNvPr id="0" name=""/>
        <dsp:cNvSpPr/>
      </dsp:nvSpPr>
      <dsp:spPr>
        <a:xfrm>
          <a:off x="2147245" y="1324044"/>
          <a:ext cx="887108" cy="4435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v-SE" sz="1300" kern="1200" dirty="0" smtClean="0"/>
            <a:t>Lekebergs IF</a:t>
          </a:r>
          <a:endParaRPr lang="en-US" sz="1300" kern="1200" dirty="0"/>
        </a:p>
      </dsp:txBody>
      <dsp:txXfrm>
        <a:off x="2147245" y="1324044"/>
        <a:ext cx="887108" cy="443554"/>
      </dsp:txXfrm>
    </dsp:sp>
    <dsp:sp modelId="{FACF3A54-3DB7-4E02-8153-94A94730E976}">
      <dsp:nvSpPr>
        <dsp:cNvPr id="0" name=""/>
        <dsp:cNvSpPr/>
      </dsp:nvSpPr>
      <dsp:spPr>
        <a:xfrm>
          <a:off x="442" y="2583738"/>
          <a:ext cx="887108" cy="4435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v-SE" sz="1300" kern="1200" dirty="0" smtClean="0"/>
            <a:t>Fotboll</a:t>
          </a:r>
          <a:endParaRPr lang="en-US" sz="1300" kern="1200" dirty="0"/>
        </a:p>
      </dsp:txBody>
      <dsp:txXfrm>
        <a:off x="442" y="2583738"/>
        <a:ext cx="887108" cy="443554"/>
      </dsp:txXfrm>
    </dsp:sp>
    <dsp:sp modelId="{AAB091FE-2BB1-4A3A-9F5A-7A18AF3AEDA1}">
      <dsp:nvSpPr>
        <dsp:cNvPr id="0" name=""/>
        <dsp:cNvSpPr/>
      </dsp:nvSpPr>
      <dsp:spPr>
        <a:xfrm>
          <a:off x="1073844" y="2583738"/>
          <a:ext cx="887108" cy="4435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v-SE" sz="1300" kern="1200" dirty="0" smtClean="0"/>
            <a:t>Cykel</a:t>
          </a:r>
          <a:endParaRPr lang="en-US" sz="1300" kern="1200" dirty="0"/>
        </a:p>
      </dsp:txBody>
      <dsp:txXfrm>
        <a:off x="1073844" y="2583738"/>
        <a:ext cx="887108" cy="443554"/>
      </dsp:txXfrm>
    </dsp:sp>
    <dsp:sp modelId="{1C7C0FCC-18D9-4CD1-B41B-85DB3F0244B8}">
      <dsp:nvSpPr>
        <dsp:cNvPr id="0" name=""/>
        <dsp:cNvSpPr/>
      </dsp:nvSpPr>
      <dsp:spPr>
        <a:xfrm>
          <a:off x="2147245" y="2583738"/>
          <a:ext cx="887108" cy="4435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v-SE" sz="1300" kern="1200" dirty="0" smtClean="0"/>
            <a:t>Gymnastik</a:t>
          </a:r>
          <a:endParaRPr lang="en-US" sz="1300" kern="1200" dirty="0"/>
        </a:p>
      </dsp:txBody>
      <dsp:txXfrm>
        <a:off x="2147245" y="2583738"/>
        <a:ext cx="887108" cy="443554"/>
      </dsp:txXfrm>
    </dsp:sp>
    <dsp:sp modelId="{E9622B35-D4B5-4DA5-8D68-262D2141560D}">
      <dsp:nvSpPr>
        <dsp:cNvPr id="0" name=""/>
        <dsp:cNvSpPr/>
      </dsp:nvSpPr>
      <dsp:spPr>
        <a:xfrm>
          <a:off x="3220647" y="2583738"/>
          <a:ext cx="887108" cy="4435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v-SE" sz="1300" kern="1200" dirty="0" smtClean="0"/>
            <a:t>Innebandy</a:t>
          </a:r>
          <a:endParaRPr lang="en-US" sz="1300" kern="1200" dirty="0"/>
        </a:p>
      </dsp:txBody>
      <dsp:txXfrm>
        <a:off x="3220647" y="2583738"/>
        <a:ext cx="887108" cy="443554"/>
      </dsp:txXfrm>
    </dsp:sp>
    <dsp:sp modelId="{CF0F0321-576C-42C9-B4AC-A1BDEE3996FD}">
      <dsp:nvSpPr>
        <dsp:cNvPr id="0" name=""/>
        <dsp:cNvSpPr/>
      </dsp:nvSpPr>
      <dsp:spPr>
        <a:xfrm>
          <a:off x="4294048" y="2583738"/>
          <a:ext cx="887108" cy="4435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v-SE" sz="1300" kern="1200" dirty="0" smtClean="0"/>
            <a:t>Volleyboll</a:t>
          </a:r>
          <a:endParaRPr lang="en-US" sz="1300" kern="1200" dirty="0"/>
        </a:p>
      </dsp:txBody>
      <dsp:txXfrm>
        <a:off x="4294048" y="2583738"/>
        <a:ext cx="887108" cy="443554"/>
      </dsp:txXfrm>
    </dsp:sp>
    <dsp:sp modelId="{33CC003C-9243-4E97-BEC8-C01B22B02045}">
      <dsp:nvSpPr>
        <dsp:cNvPr id="0" name=""/>
        <dsp:cNvSpPr/>
      </dsp:nvSpPr>
      <dsp:spPr>
        <a:xfrm>
          <a:off x="1610544" y="1953891"/>
          <a:ext cx="887108" cy="443554"/>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8255" tIns="8255" rIns="8255" bIns="8255" numCol="1" spcCol="1270" anchor="ctr" anchorCtr="0">
          <a:noAutofit/>
        </a:bodyPr>
        <a:lstStyle/>
        <a:p>
          <a:pPr lvl="0" algn="ctr" defTabSz="577850">
            <a:lnSpc>
              <a:spcPct val="90000"/>
            </a:lnSpc>
            <a:spcBef>
              <a:spcPct val="0"/>
            </a:spcBef>
            <a:spcAft>
              <a:spcPct val="35000"/>
            </a:spcAft>
          </a:pPr>
          <a:r>
            <a:rPr lang="sv-SE" sz="1300" kern="1200" dirty="0" smtClean="0"/>
            <a:t>Styrelse, Ekonomi etc.</a:t>
          </a:r>
          <a:endParaRPr lang="en-US" sz="1300" kern="1200" dirty="0"/>
        </a:p>
      </dsp:txBody>
      <dsp:txXfrm>
        <a:off x="1610544" y="1953891"/>
        <a:ext cx="887108" cy="443554"/>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A4C43174-EDFF-4491-A720-001FA85065C2}">
      <dsp:nvSpPr>
        <dsp:cNvPr id="0" name=""/>
        <dsp:cNvSpPr/>
      </dsp:nvSpPr>
      <dsp:spPr>
        <a:xfrm>
          <a:off x="2380582" y="457366"/>
          <a:ext cx="95969" cy="420435"/>
        </a:xfrm>
        <a:custGeom>
          <a:avLst/>
          <a:gdLst/>
          <a:ahLst/>
          <a:cxnLst/>
          <a:rect l="0" t="0" r="0" b="0"/>
          <a:pathLst>
            <a:path>
              <a:moveTo>
                <a:pt x="95969" y="0"/>
              </a:moveTo>
              <a:lnTo>
                <a:pt x="95969" y="420435"/>
              </a:lnTo>
              <a:lnTo>
                <a:pt x="0" y="420435"/>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4003AD85-948A-4518-A973-8F6A12E7D5B9}">
      <dsp:nvSpPr>
        <dsp:cNvPr id="0" name=""/>
        <dsp:cNvSpPr/>
      </dsp:nvSpPr>
      <dsp:spPr>
        <a:xfrm>
          <a:off x="2663919" y="1755233"/>
          <a:ext cx="137098" cy="2367235"/>
        </a:xfrm>
        <a:custGeom>
          <a:avLst/>
          <a:gdLst/>
          <a:ahLst/>
          <a:cxnLst/>
          <a:rect l="0" t="0" r="0" b="0"/>
          <a:pathLst>
            <a:path>
              <a:moveTo>
                <a:pt x="0" y="0"/>
              </a:moveTo>
              <a:lnTo>
                <a:pt x="0" y="2367235"/>
              </a:lnTo>
              <a:lnTo>
                <a:pt x="137098" y="236723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0282DEA4-E9ED-4593-BAA3-189078A93216}">
      <dsp:nvSpPr>
        <dsp:cNvPr id="0" name=""/>
        <dsp:cNvSpPr/>
      </dsp:nvSpPr>
      <dsp:spPr>
        <a:xfrm>
          <a:off x="2663919" y="1755233"/>
          <a:ext cx="137098" cy="1718302"/>
        </a:xfrm>
        <a:custGeom>
          <a:avLst/>
          <a:gdLst/>
          <a:ahLst/>
          <a:cxnLst/>
          <a:rect l="0" t="0" r="0" b="0"/>
          <a:pathLst>
            <a:path>
              <a:moveTo>
                <a:pt x="0" y="0"/>
              </a:moveTo>
              <a:lnTo>
                <a:pt x="0" y="1718302"/>
              </a:lnTo>
              <a:lnTo>
                <a:pt x="137098" y="1718302"/>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E426ABC5-172C-49F1-A950-E7DDD1065130}">
      <dsp:nvSpPr>
        <dsp:cNvPr id="0" name=""/>
        <dsp:cNvSpPr/>
      </dsp:nvSpPr>
      <dsp:spPr>
        <a:xfrm>
          <a:off x="2663919" y="1755233"/>
          <a:ext cx="137098" cy="1069369"/>
        </a:xfrm>
        <a:custGeom>
          <a:avLst/>
          <a:gdLst/>
          <a:ahLst/>
          <a:cxnLst/>
          <a:rect l="0" t="0" r="0" b="0"/>
          <a:pathLst>
            <a:path>
              <a:moveTo>
                <a:pt x="0" y="0"/>
              </a:moveTo>
              <a:lnTo>
                <a:pt x="0" y="1069369"/>
              </a:lnTo>
              <a:lnTo>
                <a:pt x="137098" y="1069369"/>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D8A08B3-1523-4270-BC30-019338AB9719}">
      <dsp:nvSpPr>
        <dsp:cNvPr id="0" name=""/>
        <dsp:cNvSpPr/>
      </dsp:nvSpPr>
      <dsp:spPr>
        <a:xfrm>
          <a:off x="2663919" y="1755233"/>
          <a:ext cx="137098" cy="420435"/>
        </a:xfrm>
        <a:custGeom>
          <a:avLst/>
          <a:gdLst/>
          <a:ahLst/>
          <a:cxnLst/>
          <a:rect l="0" t="0" r="0" b="0"/>
          <a:pathLst>
            <a:path>
              <a:moveTo>
                <a:pt x="0" y="0"/>
              </a:moveTo>
              <a:lnTo>
                <a:pt x="0" y="420435"/>
              </a:lnTo>
              <a:lnTo>
                <a:pt x="137098" y="420435"/>
              </a:lnTo>
            </a:path>
          </a:pathLst>
        </a:custGeom>
        <a:noFill/>
        <a:ln w="12700" cap="flat" cmpd="sng" algn="ctr">
          <a:solidFill>
            <a:schemeClr val="accent1">
              <a:shade val="8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835EDDCF-9B5E-4049-9A9E-B25AC5098A35}">
      <dsp:nvSpPr>
        <dsp:cNvPr id="0" name=""/>
        <dsp:cNvSpPr/>
      </dsp:nvSpPr>
      <dsp:spPr>
        <a:xfrm>
          <a:off x="2476551" y="457366"/>
          <a:ext cx="552964" cy="840871"/>
        </a:xfrm>
        <a:custGeom>
          <a:avLst/>
          <a:gdLst/>
          <a:ahLst/>
          <a:cxnLst/>
          <a:rect l="0" t="0" r="0" b="0"/>
          <a:pathLst>
            <a:path>
              <a:moveTo>
                <a:pt x="0" y="0"/>
              </a:moveTo>
              <a:lnTo>
                <a:pt x="0" y="744902"/>
              </a:lnTo>
              <a:lnTo>
                <a:pt x="552964" y="744902"/>
              </a:lnTo>
              <a:lnTo>
                <a:pt x="552964" y="8408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6FA289F-4E03-4296-AC07-FC500CBD81D2}">
      <dsp:nvSpPr>
        <dsp:cNvPr id="0" name=""/>
        <dsp:cNvSpPr/>
      </dsp:nvSpPr>
      <dsp:spPr>
        <a:xfrm>
          <a:off x="1923586" y="457366"/>
          <a:ext cx="552964" cy="840871"/>
        </a:xfrm>
        <a:custGeom>
          <a:avLst/>
          <a:gdLst/>
          <a:ahLst/>
          <a:cxnLst/>
          <a:rect l="0" t="0" r="0" b="0"/>
          <a:pathLst>
            <a:path>
              <a:moveTo>
                <a:pt x="552964" y="0"/>
              </a:moveTo>
              <a:lnTo>
                <a:pt x="552964" y="744902"/>
              </a:lnTo>
              <a:lnTo>
                <a:pt x="0" y="744902"/>
              </a:lnTo>
              <a:lnTo>
                <a:pt x="0" y="840871"/>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AE2BF4F7-9BAC-4C57-9039-25092C21F71D}">
      <dsp:nvSpPr>
        <dsp:cNvPr id="0" name=""/>
        <dsp:cNvSpPr/>
      </dsp:nvSpPr>
      <dsp:spPr>
        <a:xfrm>
          <a:off x="2019555" y="371"/>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Fotboll</a:t>
          </a:r>
          <a:endParaRPr lang="en-US" sz="1500" kern="1200" dirty="0"/>
        </a:p>
      </dsp:txBody>
      <dsp:txXfrm>
        <a:off x="2019555" y="371"/>
        <a:ext cx="913990" cy="456995"/>
      </dsp:txXfrm>
    </dsp:sp>
    <dsp:sp modelId="{DF02CBE9-5869-4FF2-8953-8958F98B7BD6}">
      <dsp:nvSpPr>
        <dsp:cNvPr id="0" name=""/>
        <dsp:cNvSpPr/>
      </dsp:nvSpPr>
      <dsp:spPr>
        <a:xfrm>
          <a:off x="1466591" y="1298237"/>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Senior</a:t>
          </a:r>
          <a:endParaRPr lang="en-US" sz="1500" kern="1200" dirty="0"/>
        </a:p>
      </dsp:txBody>
      <dsp:txXfrm>
        <a:off x="1466591" y="1298237"/>
        <a:ext cx="913990" cy="456995"/>
      </dsp:txXfrm>
    </dsp:sp>
    <dsp:sp modelId="{D7F07D7D-0E0D-4253-8A0D-B50057897568}">
      <dsp:nvSpPr>
        <dsp:cNvPr id="0" name=""/>
        <dsp:cNvSpPr/>
      </dsp:nvSpPr>
      <dsp:spPr>
        <a:xfrm>
          <a:off x="2572520" y="1298237"/>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Ungdom</a:t>
          </a:r>
          <a:endParaRPr lang="en-US" sz="1500" kern="1200" dirty="0"/>
        </a:p>
      </dsp:txBody>
      <dsp:txXfrm>
        <a:off x="2572520" y="1298237"/>
        <a:ext cx="913990" cy="456995"/>
      </dsp:txXfrm>
    </dsp:sp>
    <dsp:sp modelId="{0235814A-8F0F-489E-A509-51A9C890949A}">
      <dsp:nvSpPr>
        <dsp:cNvPr id="0" name=""/>
        <dsp:cNvSpPr/>
      </dsp:nvSpPr>
      <dsp:spPr>
        <a:xfrm>
          <a:off x="2801017" y="1947171"/>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02-10</a:t>
          </a:r>
        </a:p>
      </dsp:txBody>
      <dsp:txXfrm>
        <a:off x="2801017" y="1947171"/>
        <a:ext cx="913990" cy="456995"/>
      </dsp:txXfrm>
    </dsp:sp>
    <dsp:sp modelId="{D289F453-8AD3-47AA-835D-A34F365E2E7B}">
      <dsp:nvSpPr>
        <dsp:cNvPr id="0" name=""/>
        <dsp:cNvSpPr/>
      </dsp:nvSpPr>
      <dsp:spPr>
        <a:xfrm>
          <a:off x="2801017" y="2596104"/>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P11</a:t>
          </a:r>
        </a:p>
      </dsp:txBody>
      <dsp:txXfrm>
        <a:off x="2801017" y="2596104"/>
        <a:ext cx="913990" cy="456995"/>
      </dsp:txXfrm>
    </dsp:sp>
    <dsp:sp modelId="{5BDE44EB-F655-45BC-8632-93F4D3381B80}">
      <dsp:nvSpPr>
        <dsp:cNvPr id="0" name=""/>
        <dsp:cNvSpPr/>
      </dsp:nvSpPr>
      <dsp:spPr>
        <a:xfrm>
          <a:off x="2801017" y="3245038"/>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F11</a:t>
          </a:r>
        </a:p>
      </dsp:txBody>
      <dsp:txXfrm>
        <a:off x="2801017" y="3245038"/>
        <a:ext cx="913990" cy="456995"/>
      </dsp:txXfrm>
    </dsp:sp>
    <dsp:sp modelId="{A1D387C9-60A9-4078-A149-C15F2C6B5A7A}">
      <dsp:nvSpPr>
        <dsp:cNvPr id="0" name=""/>
        <dsp:cNvSpPr/>
      </dsp:nvSpPr>
      <dsp:spPr>
        <a:xfrm>
          <a:off x="2801017" y="3893971"/>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12 (</a:t>
          </a:r>
          <a:r>
            <a:rPr lang="sv-SE" sz="1500" kern="1200" dirty="0" err="1" smtClean="0"/>
            <a:t>bollkul</a:t>
          </a:r>
          <a:r>
            <a:rPr lang="sv-SE" sz="1500" kern="1200" dirty="0" smtClean="0"/>
            <a:t>)</a:t>
          </a:r>
        </a:p>
      </dsp:txBody>
      <dsp:txXfrm>
        <a:off x="2801017" y="3893971"/>
        <a:ext cx="913990" cy="456995"/>
      </dsp:txXfrm>
    </dsp:sp>
    <dsp:sp modelId="{5D4ED884-FDFC-4A7D-B4CF-D9F1B2DEDEB2}">
      <dsp:nvSpPr>
        <dsp:cNvPr id="0" name=""/>
        <dsp:cNvSpPr/>
      </dsp:nvSpPr>
      <dsp:spPr>
        <a:xfrm>
          <a:off x="1466591" y="649304"/>
          <a:ext cx="913990" cy="456995"/>
        </a:xfrm>
        <a:prstGeom prst="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525" tIns="9525" rIns="9525" bIns="9525" numCol="1" spcCol="1270" anchor="ctr" anchorCtr="0">
          <a:noAutofit/>
        </a:bodyPr>
        <a:lstStyle/>
        <a:p>
          <a:pPr lvl="0" algn="ctr" defTabSz="666750">
            <a:lnSpc>
              <a:spcPct val="90000"/>
            </a:lnSpc>
            <a:spcBef>
              <a:spcPct val="0"/>
            </a:spcBef>
            <a:spcAft>
              <a:spcPct val="35000"/>
            </a:spcAft>
          </a:pPr>
          <a:r>
            <a:rPr lang="sv-SE" sz="1500" kern="1200" dirty="0" smtClean="0"/>
            <a:t>Styrelse etc.</a:t>
          </a:r>
          <a:endParaRPr lang="en-US" sz="1500" kern="1200" dirty="0"/>
        </a:p>
      </dsp:txBody>
      <dsp:txXfrm>
        <a:off x="1466591" y="649304"/>
        <a:ext cx="913990" cy="456995"/>
      </dsp:txXfrm>
    </dsp:sp>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D3BCB5A-51B5-4237-94B3-FA5D8A8D6A97}">
      <dsp:nvSpPr>
        <dsp:cNvPr id="0" name=""/>
        <dsp:cNvSpPr/>
      </dsp:nvSpPr>
      <dsp:spPr>
        <a:xfrm>
          <a:off x="5101283" y="1935975"/>
          <a:ext cx="156516" cy="685689"/>
        </a:xfrm>
        <a:custGeom>
          <a:avLst/>
          <a:gdLst/>
          <a:ahLst/>
          <a:cxnLst/>
          <a:rect l="0" t="0" r="0" b="0"/>
          <a:pathLst>
            <a:path>
              <a:moveTo>
                <a:pt x="156516" y="0"/>
              </a:moveTo>
              <a:lnTo>
                <a:pt x="156516" y="685689"/>
              </a:lnTo>
              <a:lnTo>
                <a:pt x="0" y="68568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D845A71-672E-4D22-B957-82239E41DB49}">
      <dsp:nvSpPr>
        <dsp:cNvPr id="0" name=""/>
        <dsp:cNvSpPr/>
      </dsp:nvSpPr>
      <dsp:spPr>
        <a:xfrm>
          <a:off x="5257800" y="1935975"/>
          <a:ext cx="4509155" cy="1371379"/>
        </a:xfrm>
        <a:custGeom>
          <a:avLst/>
          <a:gdLst/>
          <a:ahLst/>
          <a:cxnLst/>
          <a:rect l="0" t="0" r="0" b="0"/>
          <a:pathLst>
            <a:path>
              <a:moveTo>
                <a:pt x="0" y="0"/>
              </a:moveTo>
              <a:lnTo>
                <a:pt x="0" y="1214863"/>
              </a:lnTo>
              <a:lnTo>
                <a:pt x="4509155" y="1214863"/>
              </a:lnTo>
              <a:lnTo>
                <a:pt x="4509155"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91A191D5-439D-4C24-9876-3C7BAB076A2B}">
      <dsp:nvSpPr>
        <dsp:cNvPr id="0" name=""/>
        <dsp:cNvSpPr/>
      </dsp:nvSpPr>
      <dsp:spPr>
        <a:xfrm>
          <a:off x="5257800" y="1935975"/>
          <a:ext cx="2705493" cy="1371379"/>
        </a:xfrm>
        <a:custGeom>
          <a:avLst/>
          <a:gdLst/>
          <a:ahLst/>
          <a:cxnLst/>
          <a:rect l="0" t="0" r="0" b="0"/>
          <a:pathLst>
            <a:path>
              <a:moveTo>
                <a:pt x="0" y="0"/>
              </a:moveTo>
              <a:lnTo>
                <a:pt x="0" y="1214863"/>
              </a:lnTo>
              <a:lnTo>
                <a:pt x="2705493" y="1214863"/>
              </a:lnTo>
              <a:lnTo>
                <a:pt x="2705493"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DDC74B46-9B06-41D8-80A2-2915AC475E93}">
      <dsp:nvSpPr>
        <dsp:cNvPr id="0" name=""/>
        <dsp:cNvSpPr/>
      </dsp:nvSpPr>
      <dsp:spPr>
        <a:xfrm>
          <a:off x="5257800" y="1935975"/>
          <a:ext cx="901831" cy="1371379"/>
        </a:xfrm>
        <a:custGeom>
          <a:avLst/>
          <a:gdLst/>
          <a:ahLst/>
          <a:cxnLst/>
          <a:rect l="0" t="0" r="0" b="0"/>
          <a:pathLst>
            <a:path>
              <a:moveTo>
                <a:pt x="0" y="0"/>
              </a:moveTo>
              <a:lnTo>
                <a:pt x="0" y="1214863"/>
              </a:lnTo>
              <a:lnTo>
                <a:pt x="901831" y="1214863"/>
              </a:lnTo>
              <a:lnTo>
                <a:pt x="901831"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278D43EB-380E-42BF-AB47-B03F6E28DBFB}">
      <dsp:nvSpPr>
        <dsp:cNvPr id="0" name=""/>
        <dsp:cNvSpPr/>
      </dsp:nvSpPr>
      <dsp:spPr>
        <a:xfrm>
          <a:off x="4355968" y="1935975"/>
          <a:ext cx="901831" cy="1371379"/>
        </a:xfrm>
        <a:custGeom>
          <a:avLst/>
          <a:gdLst/>
          <a:ahLst/>
          <a:cxnLst/>
          <a:rect l="0" t="0" r="0" b="0"/>
          <a:pathLst>
            <a:path>
              <a:moveTo>
                <a:pt x="901831" y="0"/>
              </a:moveTo>
              <a:lnTo>
                <a:pt x="901831" y="1214863"/>
              </a:lnTo>
              <a:lnTo>
                <a:pt x="0" y="1214863"/>
              </a:lnTo>
              <a:lnTo>
                <a:pt x="0"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1E0545B8-DE30-4C23-A6EF-26C4809F24C7}">
      <dsp:nvSpPr>
        <dsp:cNvPr id="0" name=""/>
        <dsp:cNvSpPr/>
      </dsp:nvSpPr>
      <dsp:spPr>
        <a:xfrm>
          <a:off x="2552306" y="1935975"/>
          <a:ext cx="2705493" cy="1371379"/>
        </a:xfrm>
        <a:custGeom>
          <a:avLst/>
          <a:gdLst/>
          <a:ahLst/>
          <a:cxnLst/>
          <a:rect l="0" t="0" r="0" b="0"/>
          <a:pathLst>
            <a:path>
              <a:moveTo>
                <a:pt x="2705493" y="0"/>
              </a:moveTo>
              <a:lnTo>
                <a:pt x="2705493" y="1214863"/>
              </a:lnTo>
              <a:lnTo>
                <a:pt x="0" y="1214863"/>
              </a:lnTo>
              <a:lnTo>
                <a:pt x="0"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55C2D32F-6724-4F19-AEEF-341DC52D6A91}">
      <dsp:nvSpPr>
        <dsp:cNvPr id="0" name=""/>
        <dsp:cNvSpPr/>
      </dsp:nvSpPr>
      <dsp:spPr>
        <a:xfrm>
          <a:off x="748644" y="1935975"/>
          <a:ext cx="4509155" cy="1371379"/>
        </a:xfrm>
        <a:custGeom>
          <a:avLst/>
          <a:gdLst/>
          <a:ahLst/>
          <a:cxnLst/>
          <a:rect l="0" t="0" r="0" b="0"/>
          <a:pathLst>
            <a:path>
              <a:moveTo>
                <a:pt x="4509155" y="0"/>
              </a:moveTo>
              <a:lnTo>
                <a:pt x="4509155" y="1214863"/>
              </a:lnTo>
              <a:lnTo>
                <a:pt x="0" y="1214863"/>
              </a:lnTo>
              <a:lnTo>
                <a:pt x="0" y="1371379"/>
              </a:lnTo>
            </a:path>
          </a:pathLst>
        </a:custGeom>
        <a:noFill/>
        <a:ln w="12700" cap="flat" cmpd="sng" algn="ctr">
          <a:solidFill>
            <a:schemeClr val="accent1">
              <a:shade val="60000"/>
              <a:hueOff val="0"/>
              <a:satOff val="0"/>
              <a:lumOff val="0"/>
              <a:alphaOff val="0"/>
            </a:schemeClr>
          </a:solidFill>
          <a:prstDash val="solid"/>
          <a:miter lim="800000"/>
        </a:ln>
        <a:effectLst/>
      </dsp:spPr>
      <dsp:style>
        <a:lnRef idx="2">
          <a:scrgbClr r="0" g="0" b="0"/>
        </a:lnRef>
        <a:fillRef idx="0">
          <a:scrgbClr r="0" g="0" b="0"/>
        </a:fillRef>
        <a:effectRef idx="0">
          <a:scrgbClr r="0" g="0" b="0"/>
        </a:effectRef>
        <a:fontRef idx="minor"/>
      </dsp:style>
    </dsp:sp>
    <dsp:sp modelId="{B1E056FE-295B-44F5-A133-E6C2F1EB0841}">
      <dsp:nvSpPr>
        <dsp:cNvPr id="0" name=""/>
        <dsp:cNvSpPr/>
      </dsp:nvSpPr>
      <dsp:spPr>
        <a:xfrm>
          <a:off x="4512485" y="1190660"/>
          <a:ext cx="1490629" cy="745314"/>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sv-SE" sz="1700" kern="1200" dirty="0" smtClean="0"/>
            <a:t>F11</a:t>
          </a:r>
          <a:endParaRPr lang="en-US" sz="1700" kern="1200" dirty="0"/>
        </a:p>
      </dsp:txBody>
      <dsp:txXfrm>
        <a:off x="4512485" y="1190660"/>
        <a:ext cx="1490629" cy="745314"/>
      </dsp:txXfrm>
    </dsp:sp>
    <dsp:sp modelId="{3A16EF4F-DFDE-44D0-96EF-32345F76B50E}">
      <dsp:nvSpPr>
        <dsp:cNvPr id="0" name=""/>
        <dsp:cNvSpPr/>
      </dsp:nvSpPr>
      <dsp:spPr>
        <a:xfrm>
          <a:off x="3329" y="3307355"/>
          <a:ext cx="1490629" cy="745314"/>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Lagledare</a:t>
          </a:r>
          <a:r>
            <a:rPr lang="sv-SE" sz="2500" kern="1200" dirty="0" smtClean="0"/>
            <a:t/>
          </a:r>
          <a:br>
            <a:rPr lang="sv-SE" sz="2500" kern="1200" dirty="0" smtClean="0"/>
          </a:br>
          <a:r>
            <a:rPr lang="sv-SE" sz="1400" kern="1200" dirty="0" smtClean="0"/>
            <a:t>Uppgifter delade mellan tränare</a:t>
          </a:r>
          <a:endParaRPr lang="en-US" sz="1400" kern="1200" dirty="0"/>
        </a:p>
      </dsp:txBody>
      <dsp:txXfrm>
        <a:off x="3329" y="3307355"/>
        <a:ext cx="1490629" cy="745314"/>
      </dsp:txXfrm>
    </dsp:sp>
    <dsp:sp modelId="{85826A69-A1F6-4702-B7BC-1FDC220F1E43}">
      <dsp:nvSpPr>
        <dsp:cNvPr id="0" name=""/>
        <dsp:cNvSpPr/>
      </dsp:nvSpPr>
      <dsp:spPr>
        <a:xfrm>
          <a:off x="1806991" y="3307355"/>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i="0" u="sng" kern="1200" dirty="0" smtClean="0"/>
            <a:t>Sponsor</a:t>
          </a:r>
          <a:br>
            <a:rPr lang="sv-SE" sz="1600" b="1" i="0" u="sng" kern="1200" dirty="0" smtClean="0"/>
          </a:br>
          <a:r>
            <a:rPr lang="sv-SE" sz="1700" kern="1200" dirty="0" smtClean="0"/>
            <a:t>Namn:</a:t>
          </a:r>
          <a:endParaRPr lang="en-US" sz="1700" kern="1200" dirty="0"/>
        </a:p>
      </dsp:txBody>
      <dsp:txXfrm>
        <a:off x="1806991" y="3307355"/>
        <a:ext cx="1490629" cy="745314"/>
      </dsp:txXfrm>
    </dsp:sp>
    <dsp:sp modelId="{5D3555DF-FAFD-4B79-B681-39BF4D46DD8B}">
      <dsp:nvSpPr>
        <dsp:cNvPr id="0" name=""/>
        <dsp:cNvSpPr/>
      </dsp:nvSpPr>
      <dsp:spPr>
        <a:xfrm>
          <a:off x="3610653" y="3307355"/>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Kiosk</a:t>
          </a:r>
          <a:r>
            <a:rPr lang="sv-SE" sz="1700" kern="1200" dirty="0" smtClean="0"/>
            <a:t/>
          </a:r>
          <a:br>
            <a:rPr lang="sv-SE" sz="1700" kern="1200" dirty="0" smtClean="0"/>
          </a:br>
          <a:r>
            <a:rPr lang="sv-SE" sz="1700" kern="1200" dirty="0" smtClean="0"/>
            <a:t>Namn:</a:t>
          </a:r>
          <a:br>
            <a:rPr lang="sv-SE" sz="1700" kern="1200" dirty="0" smtClean="0"/>
          </a:br>
          <a:r>
            <a:rPr lang="sv-SE" sz="1700" kern="1200" dirty="0" smtClean="0"/>
            <a:t>Namn:</a:t>
          </a:r>
          <a:endParaRPr lang="en-US" sz="1700" kern="1200" dirty="0"/>
        </a:p>
      </dsp:txBody>
      <dsp:txXfrm>
        <a:off x="3610653" y="3307355"/>
        <a:ext cx="1490629" cy="745314"/>
      </dsp:txXfrm>
    </dsp:sp>
    <dsp:sp modelId="{F5E790BE-9791-42BC-9E44-92A6B33A9B26}">
      <dsp:nvSpPr>
        <dsp:cNvPr id="0" name=""/>
        <dsp:cNvSpPr/>
      </dsp:nvSpPr>
      <dsp:spPr>
        <a:xfrm>
          <a:off x="5414316" y="3307355"/>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Kassör</a:t>
          </a:r>
          <a:r>
            <a:rPr lang="sv-SE" sz="1700" kern="1200" dirty="0" smtClean="0"/>
            <a:t/>
          </a:r>
          <a:br>
            <a:rPr lang="sv-SE" sz="1700" kern="1200" dirty="0" smtClean="0"/>
          </a:br>
          <a:r>
            <a:rPr lang="sv-SE" sz="1700" kern="1200" dirty="0" smtClean="0"/>
            <a:t>Namn:</a:t>
          </a:r>
          <a:endParaRPr lang="en-US" sz="1700" kern="1200" dirty="0"/>
        </a:p>
      </dsp:txBody>
      <dsp:txXfrm>
        <a:off x="5414316" y="3307355"/>
        <a:ext cx="1490629" cy="745314"/>
      </dsp:txXfrm>
    </dsp:sp>
    <dsp:sp modelId="{BDF43087-4527-40C9-AE15-09A5134DF7A0}">
      <dsp:nvSpPr>
        <dsp:cNvPr id="0" name=""/>
        <dsp:cNvSpPr/>
      </dsp:nvSpPr>
      <dsp:spPr>
        <a:xfrm>
          <a:off x="7217978" y="3307355"/>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Försäljning</a:t>
          </a:r>
          <a:r>
            <a:rPr lang="sv-SE" sz="1700" kern="1200" dirty="0" smtClean="0"/>
            <a:t/>
          </a:r>
          <a:br>
            <a:rPr lang="sv-SE" sz="1700" kern="1200" dirty="0" smtClean="0"/>
          </a:br>
          <a:r>
            <a:rPr lang="sv-SE" sz="1700" kern="1200" dirty="0" smtClean="0"/>
            <a:t>Namn:</a:t>
          </a:r>
          <a:br>
            <a:rPr lang="sv-SE" sz="1700" kern="1200" dirty="0" smtClean="0"/>
          </a:br>
          <a:r>
            <a:rPr lang="sv-SE" sz="1700" kern="1200" dirty="0" smtClean="0"/>
            <a:t>Namn:</a:t>
          </a:r>
          <a:endParaRPr lang="en-US" sz="1700" kern="1200" dirty="0"/>
        </a:p>
      </dsp:txBody>
      <dsp:txXfrm>
        <a:off x="7217978" y="3307355"/>
        <a:ext cx="1490629" cy="745314"/>
      </dsp:txXfrm>
    </dsp:sp>
    <dsp:sp modelId="{991138F3-4212-49A5-9B57-202127063A2B}">
      <dsp:nvSpPr>
        <dsp:cNvPr id="0" name=""/>
        <dsp:cNvSpPr/>
      </dsp:nvSpPr>
      <dsp:spPr>
        <a:xfrm>
          <a:off x="9021640" y="3307355"/>
          <a:ext cx="1490629" cy="745314"/>
        </a:xfrm>
        <a:prstGeom prst="rect">
          <a:avLst/>
        </a:prstGeom>
        <a:solidFill>
          <a:srgbClr val="FF000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795" tIns="10795" rIns="10795" bIns="10795" numCol="1" spcCol="1270" anchor="ctr" anchorCtr="0">
          <a:noAutofit/>
        </a:bodyPr>
        <a:lstStyle/>
        <a:p>
          <a:pPr lvl="0" algn="ctr" defTabSz="755650">
            <a:lnSpc>
              <a:spcPct val="90000"/>
            </a:lnSpc>
            <a:spcBef>
              <a:spcPct val="0"/>
            </a:spcBef>
            <a:spcAft>
              <a:spcPct val="35000"/>
            </a:spcAft>
          </a:pPr>
          <a:r>
            <a:rPr lang="sv-SE" sz="1700" b="1" u="sng" kern="1200" dirty="0" smtClean="0"/>
            <a:t>Arena</a:t>
          </a:r>
          <a:r>
            <a:rPr lang="sv-SE" sz="1700" kern="1200" dirty="0" smtClean="0"/>
            <a:t/>
          </a:r>
          <a:br>
            <a:rPr lang="sv-SE" sz="1700" kern="1200" dirty="0" smtClean="0"/>
          </a:br>
          <a:r>
            <a:rPr lang="sv-SE" sz="1700" kern="1200" dirty="0" smtClean="0"/>
            <a:t>Per</a:t>
          </a:r>
          <a:br>
            <a:rPr lang="sv-SE" sz="1700" kern="1200" dirty="0" smtClean="0"/>
          </a:br>
          <a:r>
            <a:rPr lang="sv-SE" sz="1700" kern="1200" dirty="0" smtClean="0"/>
            <a:t>Namn:</a:t>
          </a:r>
          <a:endParaRPr lang="en-US" sz="1700" kern="1200" dirty="0"/>
        </a:p>
      </dsp:txBody>
      <dsp:txXfrm>
        <a:off x="9021640" y="3307355"/>
        <a:ext cx="1490629" cy="745314"/>
      </dsp:txXfrm>
    </dsp:sp>
    <dsp:sp modelId="{988A955A-ED0C-46FB-A3DF-3F92A56612CA}">
      <dsp:nvSpPr>
        <dsp:cNvPr id="0" name=""/>
        <dsp:cNvSpPr/>
      </dsp:nvSpPr>
      <dsp:spPr>
        <a:xfrm>
          <a:off x="3610653" y="2249008"/>
          <a:ext cx="1490629" cy="745314"/>
        </a:xfrm>
        <a:prstGeom prst="rect">
          <a:avLst/>
        </a:prstGeom>
        <a:solidFill>
          <a:srgbClr val="00B050"/>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160" tIns="10160" rIns="10160" bIns="10160" numCol="1" spcCol="1270" anchor="ctr" anchorCtr="0">
          <a:noAutofit/>
        </a:bodyPr>
        <a:lstStyle/>
        <a:p>
          <a:pPr lvl="0" algn="ctr" defTabSz="711200">
            <a:lnSpc>
              <a:spcPct val="90000"/>
            </a:lnSpc>
            <a:spcBef>
              <a:spcPct val="0"/>
            </a:spcBef>
            <a:spcAft>
              <a:spcPct val="35000"/>
            </a:spcAft>
          </a:pPr>
          <a:r>
            <a:rPr lang="sv-SE" sz="1600" b="1" u="sng" kern="1200" dirty="0" smtClean="0"/>
            <a:t>Tränare</a:t>
          </a:r>
          <a:r>
            <a:rPr lang="sv-SE" sz="1500" kern="1200" dirty="0" smtClean="0"/>
            <a:t/>
          </a:r>
          <a:br>
            <a:rPr lang="sv-SE" sz="1500" kern="1200" dirty="0" smtClean="0"/>
          </a:br>
          <a:r>
            <a:rPr lang="sv-SE" sz="1400" kern="1200" dirty="0" smtClean="0"/>
            <a:t>Julia, Per, Robert, Tobias</a:t>
          </a:r>
          <a:endParaRPr lang="en-US" sz="1500" kern="1200" dirty="0"/>
        </a:p>
      </dsp:txBody>
      <dsp:txXfrm>
        <a:off x="3610653" y="2249008"/>
        <a:ext cx="1490629" cy="745314"/>
      </dsp:txXfrm>
    </dsp:sp>
  </dsp:spTree>
</dsp:drawing>
</file>

<file path=ppt/diagrams/layout1.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5/8/layout/orgChart1">
  <dgm:title val=""/>
  <dgm:desc val=""/>
  <dgm:catLst>
    <dgm:cat type="hierarchy" pri="1000"/>
    <dgm:cat type="convert" pri="6000"/>
  </dgm:catLst>
  <dgm:sampData>
    <dgm:dataModel>
      <dgm:ptLst>
        <dgm:pt modelId="0" type="doc"/>
        <dgm:pt modelId="1">
          <dgm:prSet phldr="1"/>
        </dgm:pt>
        <dgm:pt modelId="2" type="asst">
          <dgm:prSet phldr="1"/>
        </dgm:pt>
        <dgm:pt modelId="3">
          <dgm:prSet phldr="1"/>
        </dgm:pt>
        <dgm:pt modelId="4">
          <dgm:prSet phldr="1"/>
        </dgm:pt>
        <dgm:pt modelId="5">
          <dgm:prSet phldr="1"/>
        </dgm:pt>
      </dgm:ptLst>
      <dgm:cxnLst>
        <dgm:cxn modelId="5" srcId="0" destId="1" srcOrd="0" destOrd="0"/>
        <dgm:cxn modelId="6" srcId="1" destId="2" srcOrd="0" destOrd="0"/>
        <dgm:cxn modelId="7" srcId="1" destId="3" srcOrd="1" destOrd="0"/>
        <dgm:cxn modelId="8" srcId="1" destId="4" srcOrd="2" destOrd="0"/>
        <dgm:cxn modelId="9" srcId="1" destId="5" srcOrd="3" destOrd="0"/>
      </dgm:cxnLst>
      <dgm:bg/>
      <dgm:whole/>
    </dgm:dataModel>
  </dgm:sampData>
  <dgm:styleData>
    <dgm:dataModel>
      <dgm:ptLst>
        <dgm:pt modelId="0" type="doc"/>
        <dgm:pt modelId="1"/>
        <dgm:pt modelId="12"/>
        <dgm:pt modelId="13"/>
      </dgm:ptLst>
      <dgm:cxnLst>
        <dgm:cxn modelId="2" srcId="0" destId="1" srcOrd="0" destOrd="0"/>
        <dgm:cxn modelId="16" srcId="1" destId="12" srcOrd="1" destOrd="0"/>
        <dgm:cxn modelId="17" srcId="1" destId="13" srcOrd="2" destOrd="0"/>
      </dgm:cxnLst>
      <dgm:bg/>
      <dgm:whole/>
    </dgm:dataModel>
  </dgm:styleData>
  <dgm:clrData>
    <dgm:dataModel>
      <dgm:ptLst>
        <dgm:pt modelId="0" type="doc"/>
        <dgm:pt modelId="1"/>
        <dgm:pt modelId="11" type="asst"/>
        <dgm:pt modelId="12"/>
        <dgm:pt modelId="13"/>
        <dgm:pt modelId="14"/>
      </dgm:ptLst>
      <dgm:cxnLst>
        <dgm:cxn modelId="2" srcId="0" destId="1" srcOrd="0" destOrd="0"/>
        <dgm:cxn modelId="15" srcId="1" destId="11" srcOrd="0" destOrd="0"/>
        <dgm:cxn modelId="16" srcId="1" destId="12" srcOrd="1" destOrd="0"/>
        <dgm:cxn modelId="17" srcId="1" destId="13" srcOrd="2" destOrd="0"/>
        <dgm:cxn modelId="18" srcId="1" destId="14" srcOrd="2" destOrd="0"/>
      </dgm:cxnLst>
      <dgm:bg/>
      <dgm:whole/>
    </dgm:dataModel>
  </dgm:clrData>
  <dgm:layoutNode name="hierChild1">
    <dgm:varLst>
      <dgm:orgChart val="1"/>
      <dgm:chPref val="1"/>
      <dgm:dir/>
      <dgm:animOne val="branch"/>
      <dgm:animLvl val="lvl"/>
      <dgm:resizeHandles/>
    </dgm:varLst>
    <dgm:choose name="Name0">
      <dgm:if name="Name1" func="var" arg="dir" op="equ" val="norm">
        <dgm:alg type="hierChild">
          <dgm:param type="linDir" val="fromL"/>
        </dgm:alg>
      </dgm:if>
      <dgm:else name="Name2">
        <dgm:alg type="hierChild">
          <dgm:param type="linDir" val="fromR"/>
        </dgm:alg>
      </dgm:else>
    </dgm:choose>
    <dgm:shape xmlns:r="http://schemas.openxmlformats.org/officeDocument/2006/relationships" r:blip="">
      <dgm:adjLst/>
    </dgm:shape>
    <dgm:presOf/>
    <dgm:constrLst>
      <dgm:constr type="w" for="des" forName="rootComposite1" refType="w" fact="10"/>
      <dgm:constr type="h" for="des" forName="rootComposite1" refType="w" refFor="des" refForName="rootComposite1" fact="0.5"/>
      <dgm:constr type="w" for="des" forName="rootComposite" refType="w" fact="10"/>
      <dgm:constr type="h" for="des" forName="rootComposite" refType="w" refFor="des" refForName="rootComposite1" fact="0.5"/>
      <dgm:constr type="w" for="des" forName="rootComposite3" refType="w" fact="10"/>
      <dgm:constr type="h" for="des" forName="rootComposite3" refType="w" refFor="des" refForName="rootComposite1" fact="0.5"/>
      <dgm:constr type="primFontSz" for="des" ptType="node" op="equ"/>
      <dgm:constr type="sp" for="des" op="equ"/>
      <dgm:constr type="sp" for="des" forName="hierRoot1" refType="w" refFor="des" refForName="rootComposite1" fact="0.21"/>
      <dgm:constr type="sp" for="des" forName="hierRoot2" refType="sp" refFor="des" refForName="hierRoot1"/>
      <dgm:constr type="sp" for="des" forName="hierRoot3" refType="sp" refFor="des" refForName="hierRoot1"/>
      <dgm:constr type="sibSp" refType="w" refFor="des" refForName="rootComposite1" fact="0.21"/>
      <dgm:constr type="sibSp" for="des" forName="hierChild2" refType="sibSp"/>
      <dgm:constr type="sibSp" for="des" forName="hierChild3" refType="sibSp"/>
      <dgm:constr type="sibSp" for="des" forName="hierChild4" refType="sibSp"/>
      <dgm:constr type="sibSp" for="des" forName="hierChild5" refType="sibSp"/>
      <dgm:constr type="sibSp" for="des" forName="hierChild6" refType="sibSp"/>
      <dgm:constr type="sibSp" for="des" forName="hierChild7" refType="sibSp"/>
      <dgm:constr type="secSibSp" refType="w" refFor="des" refForName="rootComposite1" fact="0.21"/>
      <dgm:constr type="secSibSp" for="des" forName="hierChild2" refType="secSibSp"/>
      <dgm:constr type="secSibSp" for="des" forName="hierChild3" refType="secSibSp"/>
      <dgm:constr type="secSibSp" for="des" forName="hierChild4" refType="secSibSp"/>
      <dgm:constr type="secSibSp" for="des" forName="hierChild5" refType="secSibSp"/>
      <dgm:constr type="secSibSp" for="des" forName="hierChild6" refType="secSibSp"/>
      <dgm:constr type="secSibSp" for="des" forName="hierChild7" refType="secSibSp"/>
    </dgm:constrLst>
    <dgm:ruleLst/>
    <dgm:forEach name="Name3" axis="ch">
      <dgm:forEach name="Name4" axis="self" ptType="node">
        <dgm:layoutNode name="hierRoot1">
          <dgm:varLst>
            <dgm:hierBranch val="init"/>
          </dgm:varLst>
          <dgm:choose name="Name5">
            <dgm:if name="Name6" func="var" arg="hierBranch" op="equ" val="l">
              <dgm:choose name="Name7">
                <dgm:if name="Name8" axis="ch" ptType="asst" func="cnt" op="gte" val="1">
                  <dgm:alg type="hierRoot">
                    <dgm:param type="hierAlign" val="tR"/>
                  </dgm:alg>
                  <dgm:constrLst>
                    <dgm:constr type="alignOff" val="0.65"/>
                  </dgm:constrLst>
                </dgm:if>
                <dgm:else name="Name9">
                  <dgm:alg type="hierRoot">
                    <dgm:param type="hierAlign" val="tR"/>
                  </dgm:alg>
                  <dgm:constrLst>
                    <dgm:constr type="alignOff" val="0.25"/>
                  </dgm:constrLst>
                </dgm:else>
              </dgm:choose>
            </dgm:if>
            <dgm:if name="Name10" func="var" arg="hierBranch" op="equ" val="r">
              <dgm:choose name="Name11">
                <dgm:if name="Name12" axis="ch" ptType="asst" func="cnt" op="gte" val="1">
                  <dgm:alg type="hierRoot">
                    <dgm:param type="hierAlign" val="tL"/>
                  </dgm:alg>
                  <dgm:constrLst>
                    <dgm:constr type="alignOff" val="0.65"/>
                  </dgm:constrLst>
                </dgm:if>
                <dgm:else name="Name13">
                  <dgm:alg type="hierRoot">
                    <dgm:param type="hierAlign" val="tL"/>
                  </dgm:alg>
                  <dgm:constrLst>
                    <dgm:constr type="alignOff" val="0.25"/>
                  </dgm:constrLst>
                </dgm:else>
              </dgm:choose>
            </dgm:if>
            <dgm:if name="Name14" func="var" arg="hierBranch" op="equ" val="hang">
              <dgm:alg type="hierRoot"/>
              <dgm:constrLst>
                <dgm:constr type="alignOff" val="0.65"/>
              </dgm:constrLst>
            </dgm:if>
            <dgm:else name="Name15">
              <dgm:alg type="hierRoot"/>
              <dgm:constrLst>
                <dgm:constr type="alignOff"/>
                <dgm:constr type="bendDist" for="des" ptType="parTrans" refType="sp" fact="0.5"/>
              </dgm:constrLst>
            </dgm:else>
          </dgm:choose>
          <dgm:shape xmlns:r="http://schemas.openxmlformats.org/officeDocument/2006/relationships" r:blip="">
            <dgm:adjLst/>
          </dgm:shape>
          <dgm:presOf/>
          <dgm:ruleLst/>
          <dgm:layoutNode name="rootComposite1">
            <dgm:alg type="composite"/>
            <dgm:shape xmlns:r="http://schemas.openxmlformats.org/officeDocument/2006/relationships" r:blip="">
              <dgm:adjLst/>
            </dgm:shape>
            <dgm:presOf axis="self" ptType="node" cnt="1"/>
            <dgm:choose name="Name16">
              <dgm:if name="Name17" func="var" arg="hierBranch" op="equ" val="init">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if name="Name18" func="var" arg="hierBranch" op="equ" val="l">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if>
              <dgm:if name="Name19" func="var" arg="hierBranch" op="equ" val="r">
                <dgm:constrLst>
                  <dgm:constr type="l" for="ch" forName="rootText1"/>
                  <dgm:constr type="t" for="ch" forName="rootText1"/>
                  <dgm:constr type="w" for="ch" forName="rootText1" refType="w"/>
                  <dgm:constr type="h" for="ch" forName="rootText1" refType="h"/>
                  <dgm:constr type="l" for="ch" forName="rootConnector1"/>
                  <dgm:constr type="t" for="ch" forName="rootConnector1"/>
                  <dgm:constr type="w" for="ch" forName="rootConnector1" refType="w" refFor="ch" refForName="rootText1" fact="0.2"/>
                  <dgm:constr type="h" for="ch" forName="rootConnector1" refType="h" refFor="ch" refForName="rootText1"/>
                </dgm:constrLst>
              </dgm:if>
              <dgm:else name="Name20">
                <dgm:constrLst>
                  <dgm:constr type="l" for="ch" forName="rootText1"/>
                  <dgm:constr type="t" for="ch" forName="rootText1"/>
                  <dgm:constr type="w" for="ch" forName="rootText1" refType="w"/>
                  <dgm:constr type="h" for="ch" forName="rootText1" refType="h"/>
                  <dgm:constr type="r" for="ch" forName="rootConnector1" refType="w"/>
                  <dgm:constr type="t" for="ch" forName="rootConnector1"/>
                  <dgm:constr type="w" for="ch" forName="rootConnector1" refType="w" refFor="ch" refForName="rootText1" fact="0.2"/>
                  <dgm:constr type="h" for="ch" forName="rootConnector1" refType="h" refFor="ch" refForName="rootText1"/>
                </dgm:constrLst>
              </dgm:else>
            </dgm:choose>
            <dgm:ruleLst/>
            <dgm:layoutNode name="rootText1" styleLbl="node0">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1" moveWith="rootText1">
              <dgm:alg type="sp"/>
              <dgm:shape xmlns:r="http://schemas.openxmlformats.org/officeDocument/2006/relationships" type="rect" r:blip="" hideGeom="1">
                <dgm:adjLst/>
              </dgm:shape>
              <dgm:presOf axis="self" ptType="node" cnt="1"/>
              <dgm:constrLst/>
              <dgm:ruleLst/>
            </dgm:layoutNode>
          </dgm:layoutNode>
          <dgm:layoutNode name="hierChild2">
            <dgm:choose name="Name21">
              <dgm:if name="Name22" func="var" arg="hierBranch" op="equ" val="l">
                <dgm:alg type="hierChild">
                  <dgm:param type="chAlign" val="r"/>
                  <dgm:param type="linDir" val="fromT"/>
                </dgm:alg>
              </dgm:if>
              <dgm:if name="Name23" func="var" arg="hierBranch" op="equ" val="r">
                <dgm:alg type="hierChild">
                  <dgm:param type="chAlign" val="l"/>
                  <dgm:param type="linDir" val="fromT"/>
                </dgm:alg>
              </dgm:if>
              <dgm:if name="Name24" func="var" arg="hierBranch" op="equ" val="hang">
                <dgm:choose name="Name25">
                  <dgm:if name="Name26" func="var" arg="dir" op="equ" val="norm">
                    <dgm:alg type="hierChild">
                      <dgm:param type="chAlign" val="l"/>
                      <dgm:param type="linDir" val="fromL"/>
                      <dgm:param type="secChAlign" val="t"/>
                      <dgm:param type="secLinDir" val="fromT"/>
                    </dgm:alg>
                  </dgm:if>
                  <dgm:else name="Name27">
                    <dgm:alg type="hierChild">
                      <dgm:param type="chAlign" val="l"/>
                      <dgm:param type="linDir" val="fromR"/>
                      <dgm:param type="secChAlign" val="t"/>
                      <dgm:param type="secLinDir" val="fromT"/>
                    </dgm:alg>
                  </dgm:else>
                </dgm:choose>
              </dgm:if>
              <dgm:else name="Name28">
                <dgm:choose name="Name29">
                  <dgm:if name="Name30" func="var" arg="dir" op="equ" val="norm">
                    <dgm:alg type="hierChild"/>
                  </dgm:if>
                  <dgm:else name="Name31">
                    <dgm:alg type="hierChild">
                      <dgm:param type="linDir" val="fromR"/>
                    </dgm:alg>
                  </dgm:else>
                </dgm:choose>
              </dgm:else>
            </dgm:choose>
            <dgm:shape xmlns:r="http://schemas.openxmlformats.org/officeDocument/2006/relationships" r:blip="">
              <dgm:adjLst/>
            </dgm:shape>
            <dgm:presOf/>
            <dgm:constrLst/>
            <dgm:ruleLst/>
            <dgm:forEach name="rep2a" axis="ch" ptType="nonAsst">
              <dgm:forEach name="Name32" axis="precedSib" ptType="parTrans" st="-1" cnt="1">
                <dgm:choose name="Name33">
                  <dgm:if name="Name34" func="var" arg="hierBranch" op="equ" val="std">
                    <dgm:layoutNode name="Name35">
                      <dgm:alg type="conn">
                        <dgm:param type="connRout" val="bend"/>
                        <dgm:param type="dim" val="1D"/>
                        <dgm:param type="endSty" val="noArr"/>
                        <dgm:param type="begPts" val="bCtr"/>
                        <dgm:param type="endPts" val="tCtr"/>
                        <dgm:param type="bendPt" val="end"/>
                      </dgm:alg>
                      <dgm:shape xmlns:r="http://schemas.openxmlformats.org/officeDocument/2006/relationships" type="conn" r:blip="" zOrderOff="-99999">
                        <dgm:adjLst/>
                      </dgm:shape>
                      <dgm:presOf axis="self"/>
                      <dgm:constrLst>
                        <dgm:constr type="begPad"/>
                        <dgm:constr type="endPad"/>
                      </dgm:constrLst>
                      <dgm:ruleLst/>
                    </dgm:layoutNode>
                  </dgm:if>
                  <dgm:if name="Name36" func="var" arg="hierBranch" op="equ" val="init">
                    <dgm:layoutNode name="Name37">
                      <dgm:choose name="Name38">
                        <dgm:if name="Name39" axis="self" func="depth" op="lte" val="2">
                          <dgm:alg type="conn">
                            <dgm:param type="connRout" val="bend"/>
                            <dgm:param type="dim" val="1D"/>
                            <dgm:param type="endSty" val="noArr"/>
                            <dgm:param type="begPts" val="bCtr"/>
                            <dgm:param type="endPts" val="tCtr"/>
                            <dgm:param type="bendPt" val="end"/>
                          </dgm:alg>
                        </dgm:if>
                        <dgm:else name="Name40">
                          <dgm:choose name="Name41">
                            <dgm:if name="Name42" axis="par des" func="maxDepth" op="lte" val="1">
                              <dgm:choose name="Name43">
                                <dgm:if name="Name44" axis="par ch" ptType="node asst" func="cnt" op="gte" val="1">
                                  <dgm:alg type="conn">
                                    <dgm:param type="connRout" val="bend"/>
                                    <dgm:param type="dim" val="1D"/>
                                    <dgm:param type="endSty" val="noArr"/>
                                    <dgm:param type="begPts" val="bCtr"/>
                                    <dgm:param type="endPts" val="midL midR"/>
                                  </dgm:alg>
                                </dgm:if>
                                <dgm:else name="Name45">
                                  <dgm:alg type="conn">
                                    <dgm:param type="connRout" val="bend"/>
                                    <dgm:param type="dim" val="1D"/>
                                    <dgm:param type="endSty" val="noArr"/>
                                    <dgm:param type="begPts" val="bCtr"/>
                                    <dgm:param type="endPts" val="midL midR"/>
                                    <dgm:param type="srcNode" val="rootConnector"/>
                                  </dgm:alg>
                                </dgm:else>
                              </dgm:choose>
                            </dgm:if>
                            <dgm:else name="Name46">
                              <dgm:alg type="conn">
                                <dgm:param type="connRout" val="bend"/>
                                <dgm:param type="dim" val="1D"/>
                                <dgm:param type="endSty" val="noArr"/>
                                <dgm:param type="begPts" val="bCtr"/>
                                <dgm:param type="endPts" val="tCtr"/>
                                <dgm:param type="bendPt" val="end"/>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if>
                  <dgm:if name="Name47" func="var" arg="hierBranch" op="equ" val="hang">
                    <dgm:layoutNode name="Name48">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if>
                  <dgm:else name="Name49">
                    <dgm:layoutNode name="Name50">
                      <dgm:choose name="Name51">
                        <dgm:if name="Name52" axis="self" func="depth" op="lte" val="2">
                          <dgm:choose name="Name53">
                            <dgm:if name="Name54" axis="par ch" ptType="node asst" func="cnt" op="gte" val="1">
                              <dgm:alg type="conn">
                                <dgm:param type="connRout" val="bend"/>
                                <dgm:param type="dim" val="1D"/>
                                <dgm:param type="endSty" val="noArr"/>
                                <dgm:param type="begPts" val="bCtr"/>
                                <dgm:param type="endPts" val="midL midR"/>
                              </dgm:alg>
                            </dgm:if>
                            <dgm:else name="Name55">
                              <dgm:alg type="conn">
                                <dgm:param type="connRout" val="bend"/>
                                <dgm:param type="dim" val="1D"/>
                                <dgm:param type="endSty" val="noArr"/>
                                <dgm:param type="begPts" val="bCtr"/>
                                <dgm:param type="endPts" val="midL midR"/>
                                <dgm:param type="srcNode" val="rootConnector1"/>
                              </dgm:alg>
                            </dgm:else>
                          </dgm:choose>
                        </dgm:if>
                        <dgm:else name="Name56">
                          <dgm:choose name="Name57">
                            <dgm:if name="Name58" axis="par ch" ptType="node asst" func="cnt" op="gte" val="1">
                              <dgm:alg type="conn">
                                <dgm:param type="connRout" val="bend"/>
                                <dgm:param type="dim" val="1D"/>
                                <dgm:param type="endSty" val="noArr"/>
                                <dgm:param type="begPts" val="bCtr"/>
                                <dgm:param type="endPts" val="midL midR"/>
                              </dgm:alg>
                            </dgm:if>
                            <dgm:else name="Name59">
                              <dgm:alg type="conn">
                                <dgm:param type="connRout" val="bend"/>
                                <dgm:param type="dim" val="1D"/>
                                <dgm:param type="endSty" val="noArr"/>
                                <dgm:param type="begPts" val="bCtr"/>
                                <dgm:param type="endPts" val="midL midR"/>
                                <dgm:param type="srcNode" val="rootConnector"/>
                              </dgm:alg>
                            </dgm:else>
                          </dgm:choose>
                        </dgm:else>
                      </dgm:choose>
                      <dgm:shape xmlns:r="http://schemas.openxmlformats.org/officeDocument/2006/relationships" type="conn" r:blip="" zOrderOff="-99999">
                        <dgm:adjLst/>
                      </dgm:shape>
                      <dgm:presOf axis="self"/>
                      <dgm:constrLst>
                        <dgm:constr type="begPad"/>
                        <dgm:constr type="endPad"/>
                      </dgm:constrLst>
                      <dgm:ruleLst/>
                    </dgm:layoutNode>
                  </dgm:else>
                </dgm:choose>
              </dgm:forEach>
              <dgm:layoutNode name="hierRoot2">
                <dgm:varLst>
                  <dgm:hierBranch val="init"/>
                </dgm:varLst>
                <dgm:choose name="Name60">
                  <dgm:if name="Name61" func="var" arg="hierBranch" op="equ" val="l">
                    <dgm:choose name="Name62">
                      <dgm:if name="Name63" axis="ch" ptType="asst" func="cnt" op="gte" val="1">
                        <dgm:alg type="hierRoot">
                          <dgm:param type="hierAlign" val="tR"/>
                        </dgm:alg>
                        <dgm:shape xmlns:r="http://schemas.openxmlformats.org/officeDocument/2006/relationships" r:blip="">
                          <dgm:adjLst/>
                        </dgm:shape>
                        <dgm:presOf/>
                        <dgm:constrLst>
                          <dgm:constr type="alignOff" val="0.65"/>
                        </dgm:constrLst>
                      </dgm:if>
                      <dgm:else name="Name64">
                        <dgm:alg type="hierRoot">
                          <dgm:param type="hierAlign" val="tR"/>
                        </dgm:alg>
                        <dgm:shape xmlns:r="http://schemas.openxmlformats.org/officeDocument/2006/relationships" r:blip="">
                          <dgm:adjLst/>
                        </dgm:shape>
                        <dgm:presOf/>
                        <dgm:constrLst>
                          <dgm:constr type="alignOff" val="0.25"/>
                        </dgm:constrLst>
                      </dgm:else>
                    </dgm:choose>
                  </dgm:if>
                  <dgm:if name="Name65" func="var" arg="hierBranch" op="equ" val="r">
                    <dgm:choose name="Name66">
                      <dgm:if name="Name67"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68">
                        <dgm:alg type="hierRoot">
                          <dgm:param type="hierAlign" val="tL"/>
                        </dgm:alg>
                        <dgm:shape xmlns:r="http://schemas.openxmlformats.org/officeDocument/2006/relationships" r:blip="">
                          <dgm:adjLst/>
                        </dgm:shape>
                        <dgm:presOf/>
                        <dgm:constrLst>
                          <dgm:constr type="alignOff" val="0.25"/>
                        </dgm:constrLst>
                      </dgm:else>
                    </dgm:choose>
                  </dgm:if>
                  <dgm:if name="Name69"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70" func="var" arg="hierBranch" op="equ" val="init">
                    <dgm:choose name="Name71">
                      <dgm:if name="Name72" axis="des" func="maxDepth" op="lte" val="1">
                        <dgm:choose name="Name73">
                          <dgm:if name="Name74" axis="ch" ptType="asst" func="cnt" op="gte" val="1">
                            <dgm:alg type="hierRoot">
                              <dgm:param type="hierAlign" val="tL"/>
                            </dgm:alg>
                            <dgm:shape xmlns:r="http://schemas.openxmlformats.org/officeDocument/2006/relationships" r:blip="">
                              <dgm:adjLst/>
                            </dgm:shape>
                            <dgm:presOf/>
                            <dgm:constrLst>
                              <dgm:constr type="alignOff" val="0.65"/>
                            </dgm:constrLst>
                          </dgm:if>
                          <dgm:else name="Name75">
                            <dgm:alg type="hierRoot">
                              <dgm:param type="hierAlign" val="tL"/>
                            </dgm:alg>
                            <dgm:shape xmlns:r="http://schemas.openxmlformats.org/officeDocument/2006/relationships" r:blip="">
                              <dgm:adjLst/>
                            </dgm:shape>
                            <dgm:presOf/>
                            <dgm:constrLst>
                              <dgm:constr type="alignOff" val="0.25"/>
                            </dgm:constrLst>
                          </dgm:else>
                        </dgm:choose>
                      </dgm:if>
                      <dgm:else name="Name76">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77">
                    <dgm:alg type="hierRoot"/>
                    <dgm:shape xmlns:r="http://schemas.openxmlformats.org/officeDocument/2006/relationships" r:blip="">
                      <dgm:adjLst/>
                    </dgm:shape>
                    <dgm:presOf/>
                    <dgm:constrLst>
                      <dgm:constr type="alignOff" val="0.65"/>
                    </dgm:constrLst>
                  </dgm:else>
                </dgm:choose>
                <dgm:ruleLst/>
                <dgm:layoutNode name="rootComposite">
                  <dgm:alg type="composite"/>
                  <dgm:shape xmlns:r="http://schemas.openxmlformats.org/officeDocument/2006/relationships" r:blip="">
                    <dgm:adjLst/>
                  </dgm:shape>
                  <dgm:presOf axis="self" ptType="node" cnt="1"/>
                  <dgm:choose name="Name78">
                    <dgm:if name="Name79" func="var" arg="hierBranch" op="equ" val="init">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if name="Name80" func="var" arg="hierBranch" op="equ" val="l">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if>
                    <dgm:if name="Name81" func="var" arg="hierBranch" op="equ" val="r">
                      <dgm:constrLst>
                        <dgm:constr type="l" for="ch" forName="rootText"/>
                        <dgm:constr type="t" for="ch" forName="rootText"/>
                        <dgm:constr type="w" for="ch" forName="rootText" refType="w"/>
                        <dgm:constr type="h" for="ch" forName="rootText" refType="h"/>
                        <dgm:constr type="l" for="ch" forName="rootConnector"/>
                        <dgm:constr type="t" for="ch" forName="rootConnector"/>
                        <dgm:constr type="w" for="ch" forName="rootConnector" refType="w" refFor="ch" refForName="rootText" fact="0.2"/>
                        <dgm:constr type="h" for="ch" forName="rootConnector" refType="h" refFor="ch" refForName="rootText"/>
                      </dgm:constrLst>
                    </dgm:if>
                    <dgm:else name="Name82">
                      <dgm:constrLst>
                        <dgm:constr type="l" for="ch" forName="rootText"/>
                        <dgm:constr type="t" for="ch" forName="rootText"/>
                        <dgm:constr type="w" for="ch" forName="rootText" refType="w"/>
                        <dgm:constr type="h" for="ch" forName="rootText" refType="h"/>
                        <dgm:constr type="r" for="ch" forName="rootConnector" refType="w"/>
                        <dgm:constr type="t" for="ch" forName="rootConnector"/>
                        <dgm:constr type="w" for="ch" forName="rootConnector" refType="w" refFor="ch" refForName="rootText" fact="0.2"/>
                        <dgm:constr type="h" for="ch" forName="rootConnector" refType="h" refFor="ch" refForName="rootText"/>
                      </dgm:constrLst>
                    </dgm:else>
                  </dgm:choose>
                  <dgm:ruleLst/>
                  <dgm:layoutNode name="rootText">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 moveWith="rootText">
                    <dgm:alg type="sp"/>
                    <dgm:shape xmlns:r="http://schemas.openxmlformats.org/officeDocument/2006/relationships" type="rect" r:blip="" hideGeom="1">
                      <dgm:adjLst/>
                    </dgm:shape>
                    <dgm:presOf axis="self" ptType="node" cnt="1"/>
                    <dgm:constrLst/>
                    <dgm:ruleLst/>
                  </dgm:layoutNode>
                </dgm:layoutNode>
                <dgm:layoutNode name="hierChild4">
                  <dgm:choose name="Name83">
                    <dgm:if name="Name84" func="var" arg="hierBranch" op="equ" val="l">
                      <dgm:alg type="hierChild">
                        <dgm:param type="chAlign" val="r"/>
                        <dgm:param type="linDir" val="fromT"/>
                      </dgm:alg>
                    </dgm:if>
                    <dgm:if name="Name85" func="var" arg="hierBranch" op="equ" val="r">
                      <dgm:alg type="hierChild">
                        <dgm:param type="chAlign" val="l"/>
                        <dgm:param type="linDir" val="fromT"/>
                      </dgm:alg>
                    </dgm:if>
                    <dgm:if name="Name86" func="var" arg="hierBranch" op="equ" val="hang">
                      <dgm:choose name="Name87">
                        <dgm:if name="Name88" func="var" arg="dir" op="equ" val="norm">
                          <dgm:alg type="hierChild">
                            <dgm:param type="chAlign" val="l"/>
                            <dgm:param type="linDir" val="fromL"/>
                            <dgm:param type="secChAlign" val="t"/>
                            <dgm:param type="secLinDir" val="fromT"/>
                          </dgm:alg>
                        </dgm:if>
                        <dgm:else name="Name89">
                          <dgm:alg type="hierChild">
                            <dgm:param type="chAlign" val="l"/>
                            <dgm:param type="linDir" val="fromR"/>
                            <dgm:param type="secChAlign" val="t"/>
                            <dgm:param type="secLinDir" val="fromT"/>
                          </dgm:alg>
                        </dgm:else>
                      </dgm:choose>
                    </dgm:if>
                    <dgm:if name="Name90" func="var" arg="hierBranch" op="equ" val="std">
                      <dgm:choose name="Name91">
                        <dgm:if name="Name92" func="var" arg="dir" op="equ" val="norm">
                          <dgm:alg type="hierChild"/>
                        </dgm:if>
                        <dgm:else name="Name93">
                          <dgm:alg type="hierChild">
                            <dgm:param type="linDir" val="fromR"/>
                          </dgm:alg>
                        </dgm:else>
                      </dgm:choose>
                    </dgm:if>
                    <dgm:if name="Name94" func="var" arg="hierBranch" op="equ" val="init">
                      <dgm:choose name="Name95">
                        <dgm:if name="Name96" axis="des" func="maxDepth" op="lte" val="1">
                          <dgm:alg type="hierChild">
                            <dgm:param type="chAlign" val="l"/>
                            <dgm:param type="linDir" val="fromT"/>
                          </dgm:alg>
                        </dgm:if>
                        <dgm:else name="Name97">
                          <dgm:choose name="Name98">
                            <dgm:if name="Name99" func="var" arg="dir" op="equ" val="norm">
                              <dgm:alg type="hierChild"/>
                            </dgm:if>
                            <dgm:else name="Name100">
                              <dgm:alg type="hierChild">
                                <dgm:param type="linDir" val="fromR"/>
                              </dgm:alg>
                            </dgm:else>
                          </dgm:choose>
                        </dgm:else>
                      </dgm:choose>
                    </dgm:if>
                    <dgm:else name="Name101"/>
                  </dgm:choose>
                  <dgm:shape xmlns:r="http://schemas.openxmlformats.org/officeDocument/2006/relationships" r:blip="">
                    <dgm:adjLst/>
                  </dgm:shape>
                  <dgm:presOf/>
                  <dgm:constrLst/>
                  <dgm:ruleLst/>
                  <dgm:forEach name="Name102" ref="rep2a"/>
                </dgm:layoutNode>
                <dgm:layoutNode name="hierChild5">
                  <dgm:choose name="Name103">
                    <dgm:if name="Name104" func="var" arg="dir" op="equ" val="norm">
                      <dgm:alg type="hierChild">
                        <dgm:param type="chAlign" val="l"/>
                        <dgm:param type="linDir" val="fromL"/>
                        <dgm:param type="secChAlign" val="t"/>
                        <dgm:param type="secLinDir" val="fromT"/>
                      </dgm:alg>
                    </dgm:if>
                    <dgm:else name="Name105">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06" ref="rep2b"/>
                </dgm:layoutNode>
              </dgm:layoutNode>
            </dgm:forEach>
          </dgm:layoutNode>
          <dgm:layoutNode name="hierChild3">
            <dgm:choose name="Name107">
              <dgm:if name="Name108" func="var" arg="dir" op="equ" val="norm">
                <dgm:alg type="hierChild">
                  <dgm:param type="chAlign" val="l"/>
                  <dgm:param type="linDir" val="fromL"/>
                  <dgm:param type="secChAlign" val="t"/>
                  <dgm:param type="secLinDir" val="fromT"/>
                </dgm:alg>
              </dgm:if>
              <dgm:else name="Name109">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rep2b" axis="ch" ptType="asst">
              <dgm:forEach name="Name110" axis="precedSib" ptType="parTrans" st="-1" cnt="1">
                <dgm:layoutNode name="Name111">
                  <dgm:alg type="conn">
                    <dgm:param type="connRout" val="bend"/>
                    <dgm:param type="dim" val="1D"/>
                    <dgm:param type="endSty" val="noArr"/>
                    <dgm:param type="begPts" val="bCtr"/>
                    <dgm:param type="endPts" val="midL midR"/>
                  </dgm:alg>
                  <dgm:shape xmlns:r="http://schemas.openxmlformats.org/officeDocument/2006/relationships" type="conn" r:blip="" zOrderOff="-99999">
                    <dgm:adjLst/>
                  </dgm:shape>
                  <dgm:presOf axis="self"/>
                  <dgm:constrLst>
                    <dgm:constr type="begPad"/>
                    <dgm:constr type="endPad"/>
                  </dgm:constrLst>
                  <dgm:ruleLst/>
                </dgm:layoutNode>
              </dgm:forEach>
              <dgm:layoutNode name="hierRoot3">
                <dgm:varLst>
                  <dgm:hierBranch val="init"/>
                </dgm:varLst>
                <dgm:choose name="Name112">
                  <dgm:if name="Name113" func="var" arg="hierBranch" op="equ" val="l">
                    <dgm:alg type="hierRoot">
                      <dgm:param type="hierAlign" val="tR"/>
                    </dgm:alg>
                    <dgm:shape xmlns:r="http://schemas.openxmlformats.org/officeDocument/2006/relationships" r:blip="">
                      <dgm:adjLst/>
                    </dgm:shape>
                    <dgm:presOf/>
                    <dgm:constrLst>
                      <dgm:constr type="alignOff" val="0.65"/>
                    </dgm:constrLst>
                  </dgm:if>
                  <dgm:if name="Name114" func="var" arg="hierBranch" op="equ" val="r">
                    <dgm:alg type="hierRoot">
                      <dgm:param type="hierAlign" val="tL"/>
                    </dgm:alg>
                    <dgm:shape xmlns:r="http://schemas.openxmlformats.org/officeDocument/2006/relationships" r:blip="">
                      <dgm:adjLst/>
                    </dgm:shape>
                    <dgm:presOf/>
                    <dgm:constrLst>
                      <dgm:constr type="alignOff" val="0.65"/>
                    </dgm:constrLst>
                  </dgm:if>
                  <dgm:if name="Name115" func="var" arg="hierBranch" op="equ" val="hang">
                    <dgm:alg type="hierRoot"/>
                    <dgm:shape xmlns:r="http://schemas.openxmlformats.org/officeDocument/2006/relationships" r:blip="">
                      <dgm:adjLst/>
                    </dgm:shape>
                    <dgm:presOf/>
                    <dgm:constrLst>
                      <dgm:constr type="alignOff" val="0.65"/>
                    </dgm:constrLst>
                  </dgm:if>
                  <dgm:if name="Name116" func="var" arg="hierBranch" op="equ" val="std">
                    <dgm:alg type="hierRoot"/>
                    <dgm:shape xmlns:r="http://schemas.openxmlformats.org/officeDocument/2006/relationships" r:blip="">
                      <dgm:adjLst/>
                    </dgm:shape>
                    <dgm:presOf/>
                    <dgm:constrLst>
                      <dgm:constr type="alignOff"/>
                      <dgm:constr type="bendDist" for="des" ptType="parTrans" refType="sp" fact="0.5"/>
                    </dgm:constrLst>
                  </dgm:if>
                  <dgm:if name="Name117" func="var" arg="hierBranch" op="equ" val="init">
                    <dgm:choose name="Name118">
                      <dgm:if name="Name119" axis="des" func="maxDepth" op="lte" val="1">
                        <dgm:alg type="hierRoot">
                          <dgm:param type="hierAlign" val="tL"/>
                        </dgm:alg>
                        <dgm:shape xmlns:r="http://schemas.openxmlformats.org/officeDocument/2006/relationships" r:blip="">
                          <dgm:adjLst/>
                        </dgm:shape>
                        <dgm:presOf/>
                        <dgm:constrLst>
                          <dgm:constr type="alignOff" val="0.65"/>
                        </dgm:constrLst>
                      </dgm:if>
                      <dgm:else name="Name120">
                        <dgm:alg type="hierRoot"/>
                        <dgm:shape xmlns:r="http://schemas.openxmlformats.org/officeDocument/2006/relationships" r:blip="">
                          <dgm:adjLst/>
                        </dgm:shape>
                        <dgm:presOf/>
                        <dgm:constrLst>
                          <dgm:constr type="alignOff"/>
                          <dgm:constr type="bendDist" for="des" ptType="parTrans" refType="sp" fact="0.5"/>
                        </dgm:constrLst>
                      </dgm:else>
                    </dgm:choose>
                  </dgm:if>
                  <dgm:else name="Name121"/>
                </dgm:choose>
                <dgm:ruleLst/>
                <dgm:layoutNode name="rootComposite3">
                  <dgm:alg type="composite"/>
                  <dgm:shape xmlns:r="http://schemas.openxmlformats.org/officeDocument/2006/relationships" r:blip="">
                    <dgm:adjLst/>
                  </dgm:shape>
                  <dgm:presOf axis="self" ptType="node" cnt="1"/>
                  <dgm:choose name="Name122">
                    <dgm:if name="Name123" func="var" arg="hierBranch" op="equ" val="init">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if name="Name124" func="var" arg="hierBranch" op="equ" val="l">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if>
                    <dgm:if name="Name125" func="var" arg="hierBranch" op="equ" val="r">
                      <dgm:constrLst>
                        <dgm:constr type="l" for="ch" forName="rootText3"/>
                        <dgm:constr type="t" for="ch" forName="rootText3"/>
                        <dgm:constr type="w" for="ch" forName="rootText3" refType="w"/>
                        <dgm:constr type="h" for="ch" forName="rootText3" refType="h"/>
                        <dgm:constr type="l" for="ch" forName="rootConnector3"/>
                        <dgm:constr type="t" for="ch" forName="rootConnector3"/>
                        <dgm:constr type="w" for="ch" forName="rootConnector3" refType="w" refFor="ch" refForName="rootText3" fact="0.2"/>
                        <dgm:constr type="h" for="ch" forName="rootConnector3" refType="h" refFor="ch" refForName="rootText3"/>
                      </dgm:constrLst>
                    </dgm:if>
                    <dgm:else name="Name126">
                      <dgm:constrLst>
                        <dgm:constr type="l" for="ch" forName="rootText3"/>
                        <dgm:constr type="t" for="ch" forName="rootText3"/>
                        <dgm:constr type="w" for="ch" forName="rootText3" refType="w"/>
                        <dgm:constr type="h" for="ch" forName="rootText3" refType="h"/>
                        <dgm:constr type="r" for="ch" forName="rootConnector3" refType="w"/>
                        <dgm:constr type="t" for="ch" forName="rootConnector3"/>
                        <dgm:constr type="w" for="ch" forName="rootConnector3" refType="w" refFor="ch" refForName="rootText3" fact="0.2"/>
                        <dgm:constr type="h" for="ch" forName="rootConnector3" refType="h" refFor="ch" refForName="rootText3"/>
                      </dgm:constrLst>
                    </dgm:else>
                  </dgm:choose>
                  <dgm:ruleLst/>
                  <dgm:layoutNode name="rootText3">
                    <dgm:varLst>
                      <dgm:chPref val="3"/>
                    </dgm:varLst>
                    <dgm:alg type="tx"/>
                    <dgm:shape xmlns:r="http://schemas.openxmlformats.org/officeDocument/2006/relationships" type="rect" r:blip="">
                      <dgm:adjLst/>
                    </dgm:shape>
                    <dgm:presOf axis="self" ptType="node" cnt="1"/>
                    <dgm:constrLst>
                      <dgm:constr type="primFontSz" val="65"/>
                      <dgm:constr type="lMarg" refType="primFontSz" fact="0.05"/>
                      <dgm:constr type="rMarg" refType="primFontSz" fact="0.05"/>
                      <dgm:constr type="tMarg" refType="primFontSz" fact="0.05"/>
                      <dgm:constr type="bMarg" refType="primFontSz" fact="0.05"/>
                    </dgm:constrLst>
                    <dgm:ruleLst>
                      <dgm:rule type="primFontSz" val="5" fact="NaN" max="NaN"/>
                    </dgm:ruleLst>
                  </dgm:layoutNode>
                  <dgm:layoutNode name="rootConnector3" moveWith="rootText1">
                    <dgm:alg type="sp"/>
                    <dgm:shape xmlns:r="http://schemas.openxmlformats.org/officeDocument/2006/relationships" type="rect" r:blip="" hideGeom="1">
                      <dgm:adjLst/>
                    </dgm:shape>
                    <dgm:presOf axis="self" ptType="node" cnt="1"/>
                    <dgm:constrLst/>
                    <dgm:ruleLst/>
                  </dgm:layoutNode>
                </dgm:layoutNode>
                <dgm:layoutNode name="hierChild6">
                  <dgm:choose name="Name127">
                    <dgm:if name="Name128" func="var" arg="hierBranch" op="equ" val="l">
                      <dgm:alg type="hierChild">
                        <dgm:param type="chAlign" val="r"/>
                        <dgm:param type="linDir" val="fromT"/>
                      </dgm:alg>
                    </dgm:if>
                    <dgm:if name="Name129" func="var" arg="hierBranch" op="equ" val="r">
                      <dgm:alg type="hierChild">
                        <dgm:param type="chAlign" val="l"/>
                        <dgm:param type="linDir" val="fromT"/>
                      </dgm:alg>
                    </dgm:if>
                    <dgm:if name="Name130" func="var" arg="hierBranch" op="equ" val="hang">
                      <dgm:choose name="Name131">
                        <dgm:if name="Name132" func="var" arg="dir" op="equ" val="norm">
                          <dgm:alg type="hierChild">
                            <dgm:param type="chAlign" val="l"/>
                            <dgm:param type="linDir" val="fromL"/>
                            <dgm:param type="secChAlign" val="t"/>
                            <dgm:param type="secLinDir" val="fromT"/>
                          </dgm:alg>
                        </dgm:if>
                        <dgm:else name="Name133">
                          <dgm:alg type="hierChild">
                            <dgm:param type="chAlign" val="l"/>
                            <dgm:param type="linDir" val="fromR"/>
                            <dgm:param type="secChAlign" val="t"/>
                            <dgm:param type="secLinDir" val="fromT"/>
                          </dgm:alg>
                        </dgm:else>
                      </dgm:choose>
                    </dgm:if>
                    <dgm:if name="Name134" func="var" arg="hierBranch" op="equ" val="std">
                      <dgm:choose name="Name135">
                        <dgm:if name="Name136" func="var" arg="dir" op="equ" val="norm">
                          <dgm:alg type="hierChild"/>
                        </dgm:if>
                        <dgm:else name="Name137">
                          <dgm:alg type="hierChild">
                            <dgm:param type="linDir" val="fromR"/>
                          </dgm:alg>
                        </dgm:else>
                      </dgm:choose>
                    </dgm:if>
                    <dgm:if name="Name138" func="var" arg="hierBranch" op="equ" val="init">
                      <dgm:choose name="Name139">
                        <dgm:if name="Name140" axis="des" func="maxDepth" op="lte" val="1">
                          <dgm:alg type="hierChild">
                            <dgm:param type="chAlign" val="l"/>
                            <dgm:param type="linDir" val="fromT"/>
                          </dgm:alg>
                        </dgm:if>
                        <dgm:else name="Name141">
                          <dgm:alg type="hierChild"/>
                        </dgm:else>
                      </dgm:choose>
                    </dgm:if>
                    <dgm:else name="Name142"/>
                  </dgm:choose>
                  <dgm:shape xmlns:r="http://schemas.openxmlformats.org/officeDocument/2006/relationships" r:blip="">
                    <dgm:adjLst/>
                  </dgm:shape>
                  <dgm:presOf/>
                  <dgm:constrLst/>
                  <dgm:ruleLst/>
                  <dgm:forEach name="Name143" ref="rep2a"/>
                </dgm:layoutNode>
                <dgm:layoutNode name="hierChild7">
                  <dgm:choose name="Name144">
                    <dgm:if name="Name145" func="var" arg="dir" op="equ" val="norm">
                      <dgm:alg type="hierChild">
                        <dgm:param type="chAlign" val="l"/>
                        <dgm:param type="linDir" val="fromL"/>
                        <dgm:param type="secChAlign" val="t"/>
                        <dgm:param type="secLinDir" val="fromT"/>
                      </dgm:alg>
                    </dgm:if>
                    <dgm:else name="Name146">
                      <dgm:alg type="hierChild">
                        <dgm:param type="chAlign" val="l"/>
                        <dgm:param type="linDir" val="fromR"/>
                        <dgm:param type="secChAlign" val="t"/>
                        <dgm:param type="secLinDir" val="fromT"/>
                      </dgm:alg>
                    </dgm:else>
                  </dgm:choose>
                  <dgm:shape xmlns:r="http://schemas.openxmlformats.org/officeDocument/2006/relationships" r:blip="">
                    <dgm:adjLst/>
                  </dgm:shape>
                  <dgm:presOf/>
                  <dgm:constrLst/>
                  <dgm:ruleLst/>
                  <dgm:forEach name="Name147" ref="rep2b"/>
                </dgm:layoutNode>
              </dgm:layoutNode>
            </dgm:forEach>
          </dgm:layoutNod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F40509B-C9F3-49B3-A28B-EB9039E54793}"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152756406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40509B-C9F3-49B3-A28B-EB9039E54793}"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173102306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40509B-C9F3-49B3-A28B-EB9039E54793}"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19027246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F40509B-C9F3-49B3-A28B-EB9039E54793}"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298662859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F40509B-C9F3-49B3-A28B-EB9039E54793}" type="datetimeFigureOut">
              <a:rPr lang="en-US" smtClean="0"/>
              <a:t>3/21/2019</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36220552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F40509B-C9F3-49B3-A28B-EB9039E54793}"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14427831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F40509B-C9F3-49B3-A28B-EB9039E54793}" type="datetimeFigureOut">
              <a:rPr lang="en-US" smtClean="0"/>
              <a:t>3/21/2019</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393166201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F40509B-C9F3-49B3-A28B-EB9039E54793}" type="datetimeFigureOut">
              <a:rPr lang="en-US" smtClean="0"/>
              <a:t>3/21/2019</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345974018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F40509B-C9F3-49B3-A28B-EB9039E54793}" type="datetimeFigureOut">
              <a:rPr lang="en-US" smtClean="0"/>
              <a:t>3/21/2019</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269551984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40509B-C9F3-49B3-A28B-EB9039E54793}"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371739535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F40509B-C9F3-49B3-A28B-EB9039E54793}" type="datetimeFigureOut">
              <a:rPr lang="en-US" smtClean="0"/>
              <a:t>3/21/2019</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F8825C2-FC8D-4B2B-8B10-49F0AF7E40D7}" type="slidenum">
              <a:rPr lang="en-US" smtClean="0"/>
              <a:t>‹#›</a:t>
            </a:fld>
            <a:endParaRPr lang="en-US"/>
          </a:p>
        </p:txBody>
      </p:sp>
    </p:spTree>
    <p:extLst>
      <p:ext uri="{BB962C8B-B14F-4D97-AF65-F5344CB8AC3E}">
        <p14:creationId xmlns:p14="http://schemas.microsoft.com/office/powerpoint/2010/main" val="39118373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40509B-C9F3-49B3-A28B-EB9039E54793}" type="datetimeFigureOut">
              <a:rPr lang="en-US" smtClean="0"/>
              <a:t>3/21/2019</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F8825C2-FC8D-4B2B-8B10-49F0AF7E40D7}" type="slidenum">
              <a:rPr lang="en-US" smtClean="0"/>
              <a:t>‹#›</a:t>
            </a:fld>
            <a:endParaRPr lang="en-US"/>
          </a:p>
        </p:txBody>
      </p:sp>
    </p:spTree>
    <p:extLst>
      <p:ext uri="{BB962C8B-B14F-4D97-AF65-F5344CB8AC3E}">
        <p14:creationId xmlns:p14="http://schemas.microsoft.com/office/powerpoint/2010/main" val="2728374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em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13.xml.rels><?xml version="1.0" encoding="UTF-8" standalone="yes"?>
<Relationships xmlns="http://schemas.openxmlformats.org/package/2006/relationships"><Relationship Id="rId8" Type="http://schemas.openxmlformats.org/officeDocument/2006/relationships/diagramLayout" Target="../diagrams/layout3.xml"/><Relationship Id="rId3" Type="http://schemas.openxmlformats.org/officeDocument/2006/relationships/diagramLayout" Target="../diagrams/layout2.xml"/><Relationship Id="rId7" Type="http://schemas.openxmlformats.org/officeDocument/2006/relationships/diagramData" Target="../diagrams/data3.xml"/><Relationship Id="rId2" Type="http://schemas.openxmlformats.org/officeDocument/2006/relationships/diagramData" Target="../diagrams/data2.xml"/><Relationship Id="rId1" Type="http://schemas.openxmlformats.org/officeDocument/2006/relationships/slideLayout" Target="../slideLayouts/slideLayout4.xml"/><Relationship Id="rId6" Type="http://schemas.microsoft.com/office/2007/relationships/diagramDrawing" Target="../diagrams/drawing2.xml"/><Relationship Id="rId11" Type="http://schemas.microsoft.com/office/2007/relationships/diagramDrawing" Target="../diagrams/drawing3.xml"/><Relationship Id="rId5" Type="http://schemas.openxmlformats.org/officeDocument/2006/relationships/diagramColors" Target="../diagrams/colors2.xml"/><Relationship Id="rId10" Type="http://schemas.openxmlformats.org/officeDocument/2006/relationships/diagramColors" Target="../diagrams/colors3.xml"/><Relationship Id="rId4" Type="http://schemas.openxmlformats.org/officeDocument/2006/relationships/diagramQuickStyle" Target="../diagrams/quickStyle2.xml"/><Relationship Id="rId9" Type="http://schemas.openxmlformats.org/officeDocument/2006/relationships/diagramQuickStyle" Target="../diagrams/quickStyle3.xml"/></Relationships>
</file>

<file path=ppt/slides/_rels/slide14.xml.rels><?xml version="1.0" encoding="UTF-8" standalone="yes"?>
<Relationships xmlns="http://schemas.openxmlformats.org/package/2006/relationships"><Relationship Id="rId2" Type="http://schemas.openxmlformats.org/officeDocument/2006/relationships/hyperlink" Target="http://www.laget.se/"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diagramLayout" Target="../diagrams/layout4.xml"/><Relationship Id="rId2" Type="http://schemas.openxmlformats.org/officeDocument/2006/relationships/diagramData" Target="../diagrams/data4.xml"/><Relationship Id="rId1" Type="http://schemas.openxmlformats.org/officeDocument/2006/relationships/slideLayout" Target="../slideLayouts/slideLayout2.xml"/><Relationship Id="rId6" Type="http://schemas.microsoft.com/office/2007/relationships/diagramDrawing" Target="../diagrams/drawing4.xml"/><Relationship Id="rId5" Type="http://schemas.openxmlformats.org/officeDocument/2006/relationships/diagramColors" Target="../diagrams/colors4.xml"/><Relationship Id="rId4" Type="http://schemas.openxmlformats.org/officeDocument/2006/relationships/diagramQuickStyle" Target="../diagrams/quickStyle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4181158"/>
          </a:xfrm>
        </p:spPr>
        <p:txBody>
          <a:bodyPr>
            <a:normAutofit/>
          </a:bodyPr>
          <a:lstStyle/>
          <a:p>
            <a:r>
              <a:rPr lang="sv-SE" b="1" dirty="0" smtClean="0"/>
              <a:t>Välkommen på</a:t>
            </a:r>
            <a:br>
              <a:rPr lang="sv-SE" b="1" dirty="0" smtClean="0"/>
            </a:br>
            <a:r>
              <a:rPr lang="sv-SE" b="1" dirty="0" smtClean="0"/>
              <a:t>föräldramöte</a:t>
            </a:r>
            <a:br>
              <a:rPr lang="sv-SE" b="1" dirty="0" smtClean="0"/>
            </a:br>
            <a:r>
              <a:rPr lang="sv-SE" b="1" dirty="0" smtClean="0"/>
              <a:t/>
            </a:r>
            <a:br>
              <a:rPr lang="sv-SE" b="1" dirty="0" smtClean="0"/>
            </a:br>
            <a:r>
              <a:rPr lang="sv-SE" sz="3200" b="1" dirty="0" smtClean="0"/>
              <a:t>F11 </a:t>
            </a:r>
            <a:r>
              <a:rPr lang="sv-SE" sz="3200" b="1" dirty="0"/>
              <a:t>- Lekebergs IF </a:t>
            </a:r>
            <a:endParaRPr lang="en-US" sz="3200" b="1" dirty="0"/>
          </a:p>
        </p:txBody>
      </p:sp>
      <p:sp>
        <p:nvSpPr>
          <p:cNvPr id="3" name="Subtitle 2"/>
          <p:cNvSpPr>
            <a:spLocks noGrp="1"/>
          </p:cNvSpPr>
          <p:nvPr>
            <p:ph type="subTitle" idx="1"/>
          </p:nvPr>
        </p:nvSpPr>
        <p:spPr>
          <a:xfrm>
            <a:off x="1524000" y="5710844"/>
            <a:ext cx="9144000" cy="411480"/>
          </a:xfrm>
        </p:spPr>
        <p:txBody>
          <a:bodyPr>
            <a:normAutofit/>
          </a:bodyPr>
          <a:lstStyle/>
          <a:p>
            <a:r>
              <a:rPr lang="sv-SE" sz="1800" dirty="0" smtClean="0"/>
              <a:t>Föräldramöte 2019-02-28</a:t>
            </a:r>
            <a:endParaRPr lang="en-US" sz="1800" dirty="0"/>
          </a:p>
        </p:txBody>
      </p:sp>
      <p:pic>
        <p:nvPicPr>
          <p:cNvPr id="4" name="Picture 3"/>
          <p:cNvPicPr>
            <a:picLocks noChangeAspect="1"/>
          </p:cNvPicPr>
          <p:nvPr/>
        </p:nvPicPr>
        <p:blipFill>
          <a:blip r:embed="rId2"/>
          <a:stretch>
            <a:fillRect/>
          </a:stretch>
        </p:blipFill>
        <p:spPr>
          <a:xfrm>
            <a:off x="456600" y="401076"/>
            <a:ext cx="2134800" cy="2537143"/>
          </a:xfrm>
          <a:prstGeom prst="rect">
            <a:avLst/>
          </a:prstGeom>
        </p:spPr>
      </p:pic>
    </p:spTree>
    <p:extLst>
      <p:ext uri="{BB962C8B-B14F-4D97-AF65-F5344CB8AC3E}">
        <p14:creationId xmlns:p14="http://schemas.microsoft.com/office/powerpoint/2010/main" val="260217501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b="1" dirty="0" smtClean="0"/>
              <a:t>Förväntningar på dig som förälder </a:t>
            </a:r>
            <a:endParaRPr lang="en-US" dirty="0"/>
          </a:p>
        </p:txBody>
      </p:sp>
      <p:sp>
        <p:nvSpPr>
          <p:cNvPr id="3" name="Content Placeholder 2"/>
          <p:cNvSpPr>
            <a:spLocks noGrp="1"/>
          </p:cNvSpPr>
          <p:nvPr>
            <p:ph idx="1"/>
          </p:nvPr>
        </p:nvSpPr>
        <p:spPr/>
        <p:txBody>
          <a:bodyPr>
            <a:normAutofit fontScale="62500" lnSpcReduction="20000"/>
          </a:bodyPr>
          <a:lstStyle/>
          <a:p>
            <a:r>
              <a:rPr lang="sv-SE" b="1" dirty="0" smtClean="0"/>
              <a:t>Det </a:t>
            </a:r>
            <a:r>
              <a:rPr lang="sv-SE" b="1" dirty="0"/>
              <a:t>är du som förälder som ger ditt barn de grundläggande förutsättningarna att utvecklas som fotbollsspelare och lagkamrat. Därför förväntas du bidra till ditt barns utveckling genom uppmuntran och positivt stöd hemifrån. </a:t>
            </a:r>
          </a:p>
          <a:p>
            <a:r>
              <a:rPr lang="sv-SE" dirty="0" smtClean="0"/>
              <a:t>Du </a:t>
            </a:r>
            <a:r>
              <a:rPr lang="sv-SE" dirty="0"/>
              <a:t>som förälder representerar Lekebergs IF. Tänk på att du alltid i alla situationer ska vara ett föredöme. </a:t>
            </a:r>
          </a:p>
          <a:p>
            <a:r>
              <a:rPr lang="sv-SE" b="1" dirty="0" smtClean="0"/>
              <a:t>Frivilligt </a:t>
            </a:r>
            <a:r>
              <a:rPr lang="sv-SE" b="1" dirty="0"/>
              <a:t>engagemang och positivt deltagande från föräldrar är fundamentalt för Lekebergs IF för att olika lag ska fungera. </a:t>
            </a:r>
          </a:p>
          <a:p>
            <a:r>
              <a:rPr lang="sv-SE" dirty="0" smtClean="0"/>
              <a:t>Som </a:t>
            </a:r>
            <a:r>
              <a:rPr lang="sv-SE" dirty="0"/>
              <a:t>förälder förväntas du respektera lagets ledare och deras beslut angående laguttagningar, matchdisposition och träningsupplägg. </a:t>
            </a:r>
          </a:p>
          <a:p>
            <a:r>
              <a:rPr lang="sv-SE" dirty="0" smtClean="0"/>
              <a:t>Lagets </a:t>
            </a:r>
            <a:r>
              <a:rPr lang="sv-SE" dirty="0"/>
              <a:t>ledare ger spelare instruktioner under träning och match. Föräldrar ger inga taktiska instruktioner under träning och/eller match och vistas inte heller på planen eller i direkt anslutning till laget innan eller under matchen. </a:t>
            </a:r>
          </a:p>
          <a:p>
            <a:r>
              <a:rPr lang="sv-SE" dirty="0" smtClean="0"/>
              <a:t>Som </a:t>
            </a:r>
            <a:r>
              <a:rPr lang="sv-SE" dirty="0"/>
              <a:t>förälder respekterar du domslut, motståndare, ledare och spelare. </a:t>
            </a:r>
          </a:p>
          <a:p>
            <a:r>
              <a:rPr lang="sv-SE" b="1" dirty="0" smtClean="0"/>
              <a:t>Uppmuntra </a:t>
            </a:r>
            <a:r>
              <a:rPr lang="sv-SE" b="1" dirty="0"/>
              <a:t>och entusiasmera ditt barn att regelbundet gå till träningen, men tvinga dem inte. Se till att ditt barn inte tränar eller spelar när det av någon anledning inte är lämpligt. </a:t>
            </a:r>
          </a:p>
          <a:p>
            <a:r>
              <a:rPr lang="sv-SE" b="1" dirty="0" smtClean="0"/>
              <a:t>Ditt </a:t>
            </a:r>
            <a:r>
              <a:rPr lang="sv-SE" b="1" dirty="0"/>
              <a:t>barns lag behöver positivt stöd. Uppmuntra och stöd laget så att ditt barn tillsammans med lagkamraterna har roligt. </a:t>
            </a:r>
            <a:endParaRPr lang="en-US" b="1" dirty="0"/>
          </a:p>
        </p:txBody>
      </p:sp>
    </p:spTree>
    <p:extLst>
      <p:ext uri="{BB962C8B-B14F-4D97-AF65-F5344CB8AC3E}">
        <p14:creationId xmlns:p14="http://schemas.microsoft.com/office/powerpoint/2010/main" val="1088938153"/>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Lagorganisation och uppgifter</a:t>
            </a:r>
            <a:endParaRPr lang="en-US" dirty="0"/>
          </a:p>
        </p:txBody>
      </p:sp>
      <p:sp>
        <p:nvSpPr>
          <p:cNvPr id="3" name="Content Placeholder 2"/>
          <p:cNvSpPr>
            <a:spLocks noGrp="1"/>
          </p:cNvSpPr>
          <p:nvPr>
            <p:ph idx="1"/>
          </p:nvPr>
        </p:nvSpPr>
        <p:spPr/>
        <p:txBody>
          <a:bodyPr/>
          <a:lstStyle/>
          <a:p>
            <a:r>
              <a:rPr lang="sv-SE" dirty="0"/>
              <a:t>För att driva ett lag krävs en lagorganisation som samarbetar för att laget ska ha kraft att bedriva verksamhet över tiden. Om laget vilar på allt för få individer blir det sårbart med risk för att verksamhet måste läggas ner. En fungerande organisation runt respektive lag är därför av yttersta vikt. Alla lag ska organisera sig med utgångspunkt från </a:t>
            </a:r>
            <a:r>
              <a:rPr lang="sv-SE" dirty="0" smtClean="0"/>
              <a:t>struktur nedan. </a:t>
            </a:r>
            <a:endParaRPr lang="en-US" dirty="0"/>
          </a:p>
        </p:txBody>
      </p:sp>
    </p:spTree>
    <p:extLst>
      <p:ext uri="{BB962C8B-B14F-4D97-AF65-F5344CB8AC3E}">
        <p14:creationId xmlns:p14="http://schemas.microsoft.com/office/powerpoint/2010/main" val="3967283865"/>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Organisation</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564473642"/>
              </p:ext>
            </p:extLst>
          </p:nvPr>
        </p:nvGraphicFramePr>
        <p:xfrm>
          <a:off x="838200" y="-1134320"/>
          <a:ext cx="10515600" cy="5243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Table 4"/>
          <p:cNvGraphicFramePr>
            <a:graphicFrameLocks noGrp="1"/>
          </p:cNvGraphicFramePr>
          <p:nvPr>
            <p:extLst/>
          </p:nvPr>
        </p:nvGraphicFramePr>
        <p:xfrm>
          <a:off x="342094" y="3208224"/>
          <a:ext cx="11359910" cy="3496525"/>
        </p:xfrm>
        <a:graphic>
          <a:graphicData uri="http://schemas.openxmlformats.org/drawingml/2006/table">
            <a:tbl>
              <a:tblPr firstRow="1" bandRow="1">
                <a:tableStyleId>{5C22544A-7EE6-4342-B048-85BDC9FD1C3A}</a:tableStyleId>
              </a:tblPr>
              <a:tblGrid>
                <a:gridCol w="2204336">
                  <a:extLst>
                    <a:ext uri="{9D8B030D-6E8A-4147-A177-3AD203B41FA5}">
                      <a16:colId xmlns:a16="http://schemas.microsoft.com/office/drawing/2014/main" val="20000"/>
                    </a:ext>
                  </a:extLst>
                </a:gridCol>
                <a:gridCol w="9155574">
                  <a:extLst>
                    <a:ext uri="{9D8B030D-6E8A-4147-A177-3AD203B41FA5}">
                      <a16:colId xmlns:a16="http://schemas.microsoft.com/office/drawing/2014/main" val="20001"/>
                    </a:ext>
                  </a:extLst>
                </a:gridCol>
              </a:tblGrid>
              <a:tr h="467657">
                <a:tc>
                  <a:txBody>
                    <a:bodyPr/>
                    <a:lstStyle/>
                    <a:p>
                      <a:r>
                        <a:rPr lang="sv-SE" dirty="0" smtClean="0"/>
                        <a:t>Roll</a:t>
                      </a:r>
                      <a:endParaRPr lang="en-US" dirty="0"/>
                    </a:p>
                  </a:txBody>
                  <a:tcPr/>
                </a:tc>
                <a:tc>
                  <a:txBody>
                    <a:bodyPr/>
                    <a:lstStyle/>
                    <a:p>
                      <a:r>
                        <a:rPr lang="sv-SE" dirty="0" smtClean="0"/>
                        <a:t>Ansvar</a:t>
                      </a:r>
                      <a:endParaRPr lang="en-US" dirty="0"/>
                    </a:p>
                  </a:txBody>
                  <a:tcPr/>
                </a:tc>
                <a:extLst>
                  <a:ext uri="{0D108BD9-81ED-4DB2-BD59-A6C34878D82A}">
                    <a16:rowId xmlns:a16="http://schemas.microsoft.com/office/drawing/2014/main" val="10000"/>
                  </a:ext>
                </a:extLst>
              </a:tr>
              <a:tr h="467657">
                <a:tc>
                  <a:txBody>
                    <a:bodyPr/>
                    <a:lstStyle/>
                    <a:p>
                      <a:r>
                        <a:rPr lang="sv-SE" dirty="0" smtClean="0"/>
                        <a:t>Lagledare</a:t>
                      </a:r>
                      <a:endParaRPr lang="en-US" dirty="0"/>
                    </a:p>
                  </a:txBody>
                  <a:tcPr/>
                </a:tc>
                <a:tc>
                  <a:txBody>
                    <a:bodyPr/>
                    <a:lstStyle/>
                    <a:p>
                      <a:r>
                        <a:rPr lang="sv-SE" sz="1600" dirty="0" smtClean="0"/>
                        <a:t>Hemsida, Kommunikation, Representant</a:t>
                      </a:r>
                      <a:r>
                        <a:rPr lang="sv-SE" sz="1600" baseline="0" dirty="0" smtClean="0"/>
                        <a:t> på ungdomssektionsmöten, domarkontakter, kläder/matchställ, kontaktperson för laget</a:t>
                      </a:r>
                      <a:endParaRPr lang="en-US" sz="1600" dirty="0"/>
                    </a:p>
                  </a:txBody>
                  <a:tcPr/>
                </a:tc>
                <a:extLst>
                  <a:ext uri="{0D108BD9-81ED-4DB2-BD59-A6C34878D82A}">
                    <a16:rowId xmlns:a16="http://schemas.microsoft.com/office/drawing/2014/main" val="10001"/>
                  </a:ext>
                </a:extLst>
              </a:tr>
              <a:tr h="467657">
                <a:tc>
                  <a:txBody>
                    <a:bodyPr/>
                    <a:lstStyle/>
                    <a:p>
                      <a:r>
                        <a:rPr lang="sv-SE" dirty="0" smtClean="0"/>
                        <a:t>Sponsor</a:t>
                      </a:r>
                      <a:endParaRPr lang="en-US" dirty="0"/>
                    </a:p>
                  </a:txBody>
                  <a:tcPr/>
                </a:tc>
                <a:tc>
                  <a:txBody>
                    <a:bodyPr/>
                    <a:lstStyle/>
                    <a:p>
                      <a:r>
                        <a:rPr lang="sv-SE" sz="1600" dirty="0" smtClean="0"/>
                        <a:t>Driva arbetet med att hitta sponsor till laget,</a:t>
                      </a:r>
                      <a:r>
                        <a:rPr lang="sv-SE" sz="1600" baseline="0" dirty="0" smtClean="0"/>
                        <a:t> om intresse finns också deltaga i det övergripande sponsorarbetet för föreningen</a:t>
                      </a:r>
                      <a:endParaRPr lang="en-US" sz="1600" dirty="0"/>
                    </a:p>
                  </a:txBody>
                  <a:tcPr/>
                </a:tc>
                <a:extLst>
                  <a:ext uri="{0D108BD9-81ED-4DB2-BD59-A6C34878D82A}">
                    <a16:rowId xmlns:a16="http://schemas.microsoft.com/office/drawing/2014/main" val="10002"/>
                  </a:ext>
                </a:extLst>
              </a:tr>
              <a:tr h="467657">
                <a:tc>
                  <a:txBody>
                    <a:bodyPr/>
                    <a:lstStyle/>
                    <a:p>
                      <a:r>
                        <a:rPr lang="sv-SE" dirty="0" smtClean="0"/>
                        <a:t>Kiosk</a:t>
                      </a:r>
                      <a:endParaRPr lang="en-US" dirty="0"/>
                    </a:p>
                  </a:txBody>
                  <a:tcPr/>
                </a:tc>
                <a:tc>
                  <a:txBody>
                    <a:bodyPr/>
                    <a:lstStyle/>
                    <a:p>
                      <a:r>
                        <a:rPr lang="sv-SE" sz="1600" dirty="0" smtClean="0"/>
                        <a:t>Arrangera kiosk</a:t>
                      </a:r>
                      <a:r>
                        <a:rPr lang="sv-SE" sz="1600" baseline="0" dirty="0" smtClean="0"/>
                        <a:t> kring matcher och cuper, arbetslistor till kiosken</a:t>
                      </a:r>
                      <a:endParaRPr lang="en-US" sz="1600" dirty="0"/>
                    </a:p>
                  </a:txBody>
                  <a:tcPr/>
                </a:tc>
                <a:extLst>
                  <a:ext uri="{0D108BD9-81ED-4DB2-BD59-A6C34878D82A}">
                    <a16:rowId xmlns:a16="http://schemas.microsoft.com/office/drawing/2014/main" val="10003"/>
                  </a:ext>
                </a:extLst>
              </a:tr>
              <a:tr h="467657">
                <a:tc>
                  <a:txBody>
                    <a:bodyPr/>
                    <a:lstStyle/>
                    <a:p>
                      <a:r>
                        <a:rPr lang="sv-SE" dirty="0" smtClean="0"/>
                        <a:t>Kassör</a:t>
                      </a:r>
                      <a:endParaRPr lang="en-US" dirty="0"/>
                    </a:p>
                  </a:txBody>
                  <a:tcPr/>
                </a:tc>
                <a:tc>
                  <a:txBody>
                    <a:bodyPr/>
                    <a:lstStyle/>
                    <a:p>
                      <a:r>
                        <a:rPr lang="sv-SE" sz="1600" dirty="0" smtClean="0"/>
                        <a:t>Ansvara för lagkassa</a:t>
                      </a:r>
                      <a:r>
                        <a:rPr lang="sv-SE" sz="1600" baseline="0" dirty="0" smtClean="0"/>
                        <a:t> och redovisning av intäkter/kostnader för laget till föreningen och kontot</a:t>
                      </a:r>
                      <a:endParaRPr lang="en-US" sz="1600" dirty="0"/>
                    </a:p>
                  </a:txBody>
                  <a:tcPr/>
                </a:tc>
                <a:extLst>
                  <a:ext uri="{0D108BD9-81ED-4DB2-BD59-A6C34878D82A}">
                    <a16:rowId xmlns:a16="http://schemas.microsoft.com/office/drawing/2014/main" val="10004"/>
                  </a:ext>
                </a:extLst>
              </a:tr>
              <a:tr h="467657">
                <a:tc>
                  <a:txBody>
                    <a:bodyPr/>
                    <a:lstStyle/>
                    <a:p>
                      <a:r>
                        <a:rPr lang="sv-SE" dirty="0" smtClean="0"/>
                        <a:t>Försäljning</a:t>
                      </a:r>
                      <a:endParaRPr lang="en-US" dirty="0"/>
                    </a:p>
                  </a:txBody>
                  <a:tcPr/>
                </a:tc>
                <a:tc>
                  <a:txBody>
                    <a:bodyPr/>
                    <a:lstStyle/>
                    <a:p>
                      <a:r>
                        <a:rPr lang="sv-SE" sz="1600" dirty="0" smtClean="0"/>
                        <a:t>Gemensamma</a:t>
                      </a:r>
                      <a:r>
                        <a:rPr lang="sv-SE" sz="1600" baseline="0" dirty="0" smtClean="0"/>
                        <a:t> (bingolotter till jul samt restaurangchansen), samt lagförsäljning</a:t>
                      </a:r>
                      <a:endParaRPr lang="en-US" sz="1600" dirty="0"/>
                    </a:p>
                  </a:txBody>
                  <a:tcPr/>
                </a:tc>
                <a:extLst>
                  <a:ext uri="{0D108BD9-81ED-4DB2-BD59-A6C34878D82A}">
                    <a16:rowId xmlns:a16="http://schemas.microsoft.com/office/drawing/2014/main" val="10005"/>
                  </a:ext>
                </a:extLst>
              </a:tr>
              <a:tr h="467657">
                <a:tc>
                  <a:txBody>
                    <a:bodyPr/>
                    <a:lstStyle/>
                    <a:p>
                      <a:r>
                        <a:rPr lang="sv-SE" dirty="0" smtClean="0"/>
                        <a:t>Arena</a:t>
                      </a:r>
                      <a:endParaRPr lang="en-US" dirty="0"/>
                    </a:p>
                  </a:txBody>
                  <a:tcPr/>
                </a:tc>
                <a:tc>
                  <a:txBody>
                    <a:bodyPr/>
                    <a:lstStyle/>
                    <a:p>
                      <a:r>
                        <a:rPr lang="sv-SE" sz="1600" dirty="0" smtClean="0"/>
                        <a:t>Delta i arbetet kring arenan, laga nåt som är trasigt, göra i ordning</a:t>
                      </a:r>
                      <a:r>
                        <a:rPr lang="sv-SE" sz="1600" baseline="0" dirty="0" smtClean="0"/>
                        <a:t> för match och cup, krita planer</a:t>
                      </a:r>
                      <a:endParaRPr lang="en-US" sz="1600"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70166978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Lekebergs IF</a:t>
            </a:r>
            <a:endParaRPr lang="en-US" dirty="0"/>
          </a:p>
        </p:txBody>
      </p:sp>
      <p:graphicFrame>
        <p:nvGraphicFramePr>
          <p:cNvPr id="6" name="Content Placeholder 5"/>
          <p:cNvGraphicFramePr>
            <a:graphicFrameLocks noGrp="1"/>
          </p:cNvGraphicFramePr>
          <p:nvPr>
            <p:ph sz="half" idx="1"/>
            <p:extLst>
              <p:ext uri="{D42A27DB-BD31-4B8C-83A1-F6EECF244321}">
                <p14:modId xmlns:p14="http://schemas.microsoft.com/office/powerpoint/2010/main" val="2148036903"/>
              </p:ext>
            </p:extLst>
          </p:nvPr>
        </p:nvGraphicFramePr>
        <p:xfrm>
          <a:off x="475527" y="1690688"/>
          <a:ext cx="5181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7" name="Content Placeholder 6"/>
          <p:cNvGraphicFramePr>
            <a:graphicFrameLocks noGrp="1"/>
          </p:cNvGraphicFramePr>
          <p:nvPr>
            <p:ph sz="half" idx="2"/>
            <p:extLst>
              <p:ext uri="{D42A27DB-BD31-4B8C-83A1-F6EECF244321}">
                <p14:modId xmlns:p14="http://schemas.microsoft.com/office/powerpoint/2010/main" val="3312008277"/>
              </p:ext>
            </p:extLst>
          </p:nvPr>
        </p:nvGraphicFramePr>
        <p:xfrm>
          <a:off x="6172200" y="1825625"/>
          <a:ext cx="5181600" cy="4351338"/>
        </p:xfrm>
        <a:graphic>
          <a:graphicData uri="http://schemas.openxmlformats.org/drawingml/2006/diagram">
            <dgm:relIds xmlns:dgm="http://schemas.openxmlformats.org/drawingml/2006/diagram" xmlns:r="http://schemas.openxmlformats.org/officeDocument/2006/relationships" r:dm="rId7" r:lo="rId8" r:qs="rId9" r:cs="rId10"/>
          </a:graphicData>
        </a:graphic>
      </p:graphicFrame>
      <p:sp>
        <p:nvSpPr>
          <p:cNvPr id="8" name="TextBox 7"/>
          <p:cNvSpPr txBox="1"/>
          <p:nvPr/>
        </p:nvSpPr>
        <p:spPr>
          <a:xfrm>
            <a:off x="706056" y="5567423"/>
            <a:ext cx="5636871" cy="369332"/>
          </a:xfrm>
          <a:prstGeom prst="rect">
            <a:avLst/>
          </a:prstGeom>
          <a:noFill/>
        </p:spPr>
        <p:txBody>
          <a:bodyPr wrap="square" rtlCol="0">
            <a:spAutoFit/>
          </a:bodyPr>
          <a:lstStyle/>
          <a:p>
            <a:r>
              <a:rPr lang="sv-SE" dirty="0" smtClean="0"/>
              <a:t>Medlemsavgift</a:t>
            </a:r>
            <a:endParaRPr lang="en-US" dirty="0"/>
          </a:p>
        </p:txBody>
      </p:sp>
      <p:sp>
        <p:nvSpPr>
          <p:cNvPr id="9" name="TextBox 8"/>
          <p:cNvSpPr txBox="1"/>
          <p:nvPr/>
        </p:nvSpPr>
        <p:spPr>
          <a:xfrm>
            <a:off x="7062487" y="5567423"/>
            <a:ext cx="5636871" cy="369332"/>
          </a:xfrm>
          <a:prstGeom prst="rect">
            <a:avLst/>
          </a:prstGeom>
          <a:noFill/>
        </p:spPr>
        <p:txBody>
          <a:bodyPr wrap="square" rtlCol="0">
            <a:spAutoFit/>
          </a:bodyPr>
          <a:lstStyle/>
          <a:p>
            <a:r>
              <a:rPr lang="sv-SE" dirty="0" smtClean="0"/>
              <a:t>Träningsavgift</a:t>
            </a:r>
            <a:endParaRPr lang="en-US" dirty="0"/>
          </a:p>
        </p:txBody>
      </p:sp>
      <p:sp>
        <p:nvSpPr>
          <p:cNvPr id="10" name="TextBox 9"/>
          <p:cNvSpPr txBox="1"/>
          <p:nvPr/>
        </p:nvSpPr>
        <p:spPr>
          <a:xfrm>
            <a:off x="475527" y="1690688"/>
            <a:ext cx="5504727" cy="923330"/>
          </a:xfrm>
          <a:prstGeom prst="rect">
            <a:avLst/>
          </a:prstGeom>
          <a:noFill/>
        </p:spPr>
        <p:txBody>
          <a:bodyPr wrap="square" rtlCol="0">
            <a:spAutoFit/>
          </a:bodyPr>
          <a:lstStyle/>
          <a:p>
            <a:r>
              <a:rPr lang="sv-SE" dirty="0"/>
              <a:t>Lekebergs IF är en förening som startades 2007-09-06. </a:t>
            </a:r>
          </a:p>
          <a:p>
            <a:r>
              <a:rPr lang="sv-SE" dirty="0"/>
              <a:t>Föreningen är en sammanslagning av </a:t>
            </a:r>
            <a:r>
              <a:rPr lang="sv-SE" dirty="0" err="1"/>
              <a:t>Hidinge</a:t>
            </a:r>
            <a:r>
              <a:rPr lang="sv-SE" dirty="0"/>
              <a:t> IF och Tångeds IF vilka båda bildades 1949. </a:t>
            </a:r>
            <a:endParaRPr lang="en-US" dirty="0"/>
          </a:p>
        </p:txBody>
      </p:sp>
      <p:sp>
        <p:nvSpPr>
          <p:cNvPr id="11" name="TextBox 10"/>
          <p:cNvSpPr txBox="1"/>
          <p:nvPr/>
        </p:nvSpPr>
        <p:spPr>
          <a:xfrm>
            <a:off x="6495327" y="348297"/>
            <a:ext cx="5696673" cy="1477328"/>
          </a:xfrm>
          <a:prstGeom prst="rect">
            <a:avLst/>
          </a:prstGeom>
          <a:noFill/>
        </p:spPr>
        <p:txBody>
          <a:bodyPr wrap="square" rtlCol="0">
            <a:spAutoFit/>
          </a:bodyPr>
          <a:lstStyle/>
          <a:p>
            <a:r>
              <a:rPr lang="en-US" b="1" dirty="0" err="1"/>
              <a:t>Verksamhetsmål</a:t>
            </a:r>
            <a:r>
              <a:rPr lang="en-US" b="1" dirty="0"/>
              <a:t> </a:t>
            </a:r>
            <a:endParaRPr lang="en-US" dirty="0"/>
          </a:p>
          <a:p>
            <a:endParaRPr lang="sv-SE" dirty="0"/>
          </a:p>
          <a:p>
            <a:r>
              <a:rPr lang="sv-SE" dirty="0"/>
              <a:t>Att så många som möjligt ska spela fotboll så länge som möjligt, så bra som möjligt och ha så kul som möjligt under tiden. </a:t>
            </a:r>
            <a:endParaRPr lang="en-US" dirty="0"/>
          </a:p>
        </p:txBody>
      </p:sp>
    </p:spTree>
    <p:extLst>
      <p:ext uri="{BB962C8B-B14F-4D97-AF65-F5344CB8AC3E}">
        <p14:creationId xmlns:p14="http://schemas.microsoft.com/office/powerpoint/2010/main" val="673376641"/>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Fotbollsmanual</a:t>
            </a:r>
            <a:endParaRPr lang="en-US" dirty="0"/>
          </a:p>
        </p:txBody>
      </p:sp>
      <p:sp>
        <p:nvSpPr>
          <p:cNvPr id="3" name="Content Placeholder 2"/>
          <p:cNvSpPr>
            <a:spLocks noGrp="1"/>
          </p:cNvSpPr>
          <p:nvPr>
            <p:ph idx="1"/>
          </p:nvPr>
        </p:nvSpPr>
        <p:spPr/>
        <p:txBody>
          <a:bodyPr>
            <a:normAutofit fontScale="92500" lnSpcReduction="10000"/>
          </a:bodyPr>
          <a:lstStyle/>
          <a:p>
            <a:r>
              <a:rPr lang="sv-SE" dirty="0"/>
              <a:t>Finns att läsa på </a:t>
            </a:r>
            <a:r>
              <a:rPr lang="sv-SE" dirty="0">
                <a:hlinkClick r:id="rId2"/>
              </a:rPr>
              <a:t>www.laget.se</a:t>
            </a:r>
            <a:r>
              <a:rPr lang="sv-SE" dirty="0"/>
              <a:t> </a:t>
            </a:r>
            <a:r>
              <a:rPr lang="sv-SE" dirty="0">
                <a:sym typeface="Wingdings" panose="05000000000000000000" pitchFamily="2" charset="2"/>
              </a:rPr>
              <a:t> Lekebergs IF  dokument  ungdomssektionen  fotbollsmanual</a:t>
            </a:r>
            <a:endParaRPr lang="sv-SE" dirty="0"/>
          </a:p>
          <a:p>
            <a:endParaRPr lang="sv-SE" dirty="0" smtClean="0"/>
          </a:p>
          <a:p>
            <a:r>
              <a:rPr lang="sv-SE" dirty="0" smtClean="0"/>
              <a:t>Verksamheten </a:t>
            </a:r>
            <a:r>
              <a:rPr lang="sv-SE" dirty="0"/>
              <a:t>i Lekebergs IF grundar sig på en gemensam värdegrund som gäller hela föreningen. </a:t>
            </a:r>
            <a:r>
              <a:rPr lang="sv-SE" dirty="0" smtClean="0"/>
              <a:t>Fotbollsmanualen </a:t>
            </a:r>
            <a:r>
              <a:rPr lang="sv-SE" dirty="0"/>
              <a:t>är ett komplement till värdegrunden och avser att vara styrande och informerande dokument för verksamheten vid ungdomssektionen i fotboll. </a:t>
            </a:r>
            <a:endParaRPr lang="sv-SE" dirty="0" smtClean="0"/>
          </a:p>
          <a:p>
            <a:endParaRPr lang="sv-SE" dirty="0" smtClean="0"/>
          </a:p>
          <a:p>
            <a:r>
              <a:rPr lang="sv-SE" dirty="0" smtClean="0"/>
              <a:t>Genom </a:t>
            </a:r>
            <a:r>
              <a:rPr lang="sv-SE" dirty="0"/>
              <a:t>att alla spelare, ledare och föräldrar följer anvisningarna i detta dokument uppnår vi ett samarbete som är utvecklande för föreningens ungdomssektion i fotboll. </a:t>
            </a:r>
            <a:endParaRPr lang="en-US" dirty="0"/>
          </a:p>
        </p:txBody>
      </p:sp>
    </p:spTree>
    <p:extLst>
      <p:ext uri="{BB962C8B-B14F-4D97-AF65-F5344CB8AC3E}">
        <p14:creationId xmlns:p14="http://schemas.microsoft.com/office/powerpoint/2010/main" val="339685246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sv-SE" dirty="0" smtClean="0"/>
              <a:t>Gemensamma aktiviteter inom föreningen</a:t>
            </a:r>
            <a:endParaRPr lang="en-US" dirty="0"/>
          </a:p>
        </p:txBody>
      </p:sp>
      <p:sp>
        <p:nvSpPr>
          <p:cNvPr id="6" name="Content Placeholder 5"/>
          <p:cNvSpPr>
            <a:spLocks noGrp="1"/>
          </p:cNvSpPr>
          <p:nvPr>
            <p:ph idx="1"/>
          </p:nvPr>
        </p:nvSpPr>
        <p:spPr/>
        <p:txBody>
          <a:bodyPr>
            <a:normAutofit fontScale="85000" lnSpcReduction="20000"/>
          </a:bodyPr>
          <a:lstStyle/>
          <a:p>
            <a:r>
              <a:rPr lang="sv-SE" dirty="0"/>
              <a:t>Föreningsgemensam städdag arrangeras varje år där varje lag förväntas att delta. </a:t>
            </a:r>
          </a:p>
          <a:p>
            <a:r>
              <a:rPr lang="sv-SE" dirty="0"/>
              <a:t>För att föreningens ungdomsspelare ska få spela matcher samt för att </a:t>
            </a:r>
            <a:r>
              <a:rPr lang="sv-SE" dirty="0" err="1"/>
              <a:t>finansera</a:t>
            </a:r>
            <a:r>
              <a:rPr lang="sv-SE" dirty="0"/>
              <a:t> ungdomssektionens verksamhet genomförs en inomhus- och helst också en </a:t>
            </a:r>
            <a:r>
              <a:rPr lang="sv-SE" dirty="0" err="1"/>
              <a:t>utomhuscup</a:t>
            </a:r>
            <a:r>
              <a:rPr lang="sv-SE" dirty="0"/>
              <a:t> varje år. </a:t>
            </a:r>
          </a:p>
          <a:p>
            <a:r>
              <a:rPr lang="sv-SE" dirty="0"/>
              <a:t>För att främja intresset för fotboll och föreningens utveckling är strävan att Lekebergs IF också arrangerar fotbollsskola varje sommar. Fotbollsskolan arrangeras inte för att gå med ekonomisk vinst. </a:t>
            </a:r>
            <a:endParaRPr lang="sv-SE" dirty="0" smtClean="0"/>
          </a:p>
          <a:p>
            <a:r>
              <a:rPr lang="sv-SE" dirty="0"/>
              <a:t>Alla lag ska bidra vid föreningsgemensamma </a:t>
            </a:r>
            <a:r>
              <a:rPr lang="sv-SE" dirty="0" err="1"/>
              <a:t>försäljningsaktiviter</a:t>
            </a:r>
            <a:r>
              <a:rPr lang="sv-SE" dirty="0"/>
              <a:t>. Vilka försäljningsaktiviteter som är gemensamma bestäms av föreningen. Inriktningen är att alla spelare säljer minst två enheter. Förtjänsten vid dessa tillfällen är 50% till laget och 50% till föreningen. Intäkter till föreningen är en förutsättning för att det ska finnas en förening. </a:t>
            </a:r>
          </a:p>
          <a:p>
            <a:pPr lvl="1"/>
            <a:r>
              <a:rPr lang="sv-SE" dirty="0" smtClean="0"/>
              <a:t>Bingolotter </a:t>
            </a:r>
            <a:r>
              <a:rPr lang="sv-SE" dirty="0"/>
              <a:t>till uppesittarkvällen 23/12 </a:t>
            </a:r>
          </a:p>
          <a:p>
            <a:pPr lvl="1"/>
            <a:r>
              <a:rPr lang="en-US" dirty="0" err="1" smtClean="0"/>
              <a:t>Restaurangchansen</a:t>
            </a:r>
            <a:r>
              <a:rPr lang="en-US" dirty="0" smtClean="0"/>
              <a:t> </a:t>
            </a:r>
            <a:endParaRPr lang="en-US" dirty="0"/>
          </a:p>
        </p:txBody>
      </p:sp>
    </p:spTree>
    <p:extLst>
      <p:ext uri="{BB962C8B-B14F-4D97-AF65-F5344CB8AC3E}">
        <p14:creationId xmlns:p14="http://schemas.microsoft.com/office/powerpoint/2010/main" val="182206633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Lagorganisation och uppgifter</a:t>
            </a:r>
            <a:endParaRPr lang="en-US" dirty="0"/>
          </a:p>
        </p:txBody>
      </p:sp>
      <p:sp>
        <p:nvSpPr>
          <p:cNvPr id="3" name="Content Placeholder 2"/>
          <p:cNvSpPr>
            <a:spLocks noGrp="1"/>
          </p:cNvSpPr>
          <p:nvPr>
            <p:ph idx="1"/>
          </p:nvPr>
        </p:nvSpPr>
        <p:spPr/>
        <p:txBody>
          <a:bodyPr/>
          <a:lstStyle/>
          <a:p>
            <a:r>
              <a:rPr lang="sv-SE" dirty="0"/>
              <a:t>För att driva ett lag krävs en lagorganisation som samarbetar för att laget ska ha kraft att bedriva verksamhet över tiden. Om laget vilar på allt för få individer blir det sårbart med risk för att verksamhet måste läggas ner. En fungerande organisation runt respektive lag är därför av yttersta vikt. Alla lag ska organisera sig med utgångspunkt från </a:t>
            </a:r>
            <a:r>
              <a:rPr lang="sv-SE" dirty="0" smtClean="0"/>
              <a:t>struktur nedan. </a:t>
            </a:r>
            <a:endParaRPr lang="en-US" dirty="0"/>
          </a:p>
        </p:txBody>
      </p:sp>
    </p:spTree>
    <p:extLst>
      <p:ext uri="{BB962C8B-B14F-4D97-AF65-F5344CB8AC3E}">
        <p14:creationId xmlns:p14="http://schemas.microsoft.com/office/powerpoint/2010/main" val="101246459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Organisation</a:t>
            </a:r>
            <a:endParaRPr lang="en-US" dirty="0"/>
          </a:p>
        </p:txBody>
      </p:sp>
      <p:graphicFrame>
        <p:nvGraphicFramePr>
          <p:cNvPr id="4" name="Content Placeholder 3"/>
          <p:cNvGraphicFramePr>
            <a:graphicFrameLocks noGrp="1"/>
          </p:cNvGraphicFramePr>
          <p:nvPr>
            <p:ph idx="1"/>
            <p:extLst/>
          </p:nvPr>
        </p:nvGraphicFramePr>
        <p:xfrm>
          <a:off x="838200" y="-1134320"/>
          <a:ext cx="10515600" cy="5243331"/>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graphicFrame>
        <p:nvGraphicFramePr>
          <p:cNvPr id="5" name="Table 4"/>
          <p:cNvGraphicFramePr>
            <a:graphicFrameLocks noGrp="1"/>
          </p:cNvGraphicFramePr>
          <p:nvPr>
            <p:extLst/>
          </p:nvPr>
        </p:nvGraphicFramePr>
        <p:xfrm>
          <a:off x="342094" y="3208224"/>
          <a:ext cx="11359910" cy="3496525"/>
        </p:xfrm>
        <a:graphic>
          <a:graphicData uri="http://schemas.openxmlformats.org/drawingml/2006/table">
            <a:tbl>
              <a:tblPr firstRow="1" bandRow="1">
                <a:tableStyleId>{5C22544A-7EE6-4342-B048-85BDC9FD1C3A}</a:tableStyleId>
              </a:tblPr>
              <a:tblGrid>
                <a:gridCol w="2204336">
                  <a:extLst>
                    <a:ext uri="{9D8B030D-6E8A-4147-A177-3AD203B41FA5}">
                      <a16:colId xmlns:a16="http://schemas.microsoft.com/office/drawing/2014/main" val="20000"/>
                    </a:ext>
                  </a:extLst>
                </a:gridCol>
                <a:gridCol w="9155574">
                  <a:extLst>
                    <a:ext uri="{9D8B030D-6E8A-4147-A177-3AD203B41FA5}">
                      <a16:colId xmlns:a16="http://schemas.microsoft.com/office/drawing/2014/main" val="20001"/>
                    </a:ext>
                  </a:extLst>
                </a:gridCol>
              </a:tblGrid>
              <a:tr h="467657">
                <a:tc>
                  <a:txBody>
                    <a:bodyPr/>
                    <a:lstStyle/>
                    <a:p>
                      <a:r>
                        <a:rPr lang="sv-SE" dirty="0" smtClean="0"/>
                        <a:t>Roll</a:t>
                      </a:r>
                      <a:endParaRPr lang="en-US" dirty="0"/>
                    </a:p>
                  </a:txBody>
                  <a:tcPr/>
                </a:tc>
                <a:tc>
                  <a:txBody>
                    <a:bodyPr/>
                    <a:lstStyle/>
                    <a:p>
                      <a:r>
                        <a:rPr lang="sv-SE" dirty="0" smtClean="0"/>
                        <a:t>Ansvar</a:t>
                      </a:r>
                      <a:endParaRPr lang="en-US" dirty="0"/>
                    </a:p>
                  </a:txBody>
                  <a:tcPr/>
                </a:tc>
                <a:extLst>
                  <a:ext uri="{0D108BD9-81ED-4DB2-BD59-A6C34878D82A}">
                    <a16:rowId xmlns:a16="http://schemas.microsoft.com/office/drawing/2014/main" val="10000"/>
                  </a:ext>
                </a:extLst>
              </a:tr>
              <a:tr h="467657">
                <a:tc>
                  <a:txBody>
                    <a:bodyPr/>
                    <a:lstStyle/>
                    <a:p>
                      <a:r>
                        <a:rPr lang="sv-SE" dirty="0" smtClean="0"/>
                        <a:t>Lagledare</a:t>
                      </a:r>
                      <a:endParaRPr lang="en-US" dirty="0"/>
                    </a:p>
                  </a:txBody>
                  <a:tcPr/>
                </a:tc>
                <a:tc>
                  <a:txBody>
                    <a:bodyPr/>
                    <a:lstStyle/>
                    <a:p>
                      <a:r>
                        <a:rPr lang="sv-SE" sz="1600" dirty="0" smtClean="0"/>
                        <a:t>Hemsida, Kommunikation, Representant</a:t>
                      </a:r>
                      <a:r>
                        <a:rPr lang="sv-SE" sz="1600" baseline="0" dirty="0" smtClean="0"/>
                        <a:t> på ungdomssektionsmöten, domarkontakter, kläder/matchställ, kontaktperson för laget</a:t>
                      </a:r>
                      <a:endParaRPr lang="en-US" sz="1600" dirty="0"/>
                    </a:p>
                  </a:txBody>
                  <a:tcPr/>
                </a:tc>
                <a:extLst>
                  <a:ext uri="{0D108BD9-81ED-4DB2-BD59-A6C34878D82A}">
                    <a16:rowId xmlns:a16="http://schemas.microsoft.com/office/drawing/2014/main" val="10001"/>
                  </a:ext>
                </a:extLst>
              </a:tr>
              <a:tr h="467657">
                <a:tc>
                  <a:txBody>
                    <a:bodyPr/>
                    <a:lstStyle/>
                    <a:p>
                      <a:r>
                        <a:rPr lang="sv-SE" dirty="0" smtClean="0"/>
                        <a:t>Sponsor</a:t>
                      </a:r>
                      <a:endParaRPr lang="en-US" dirty="0"/>
                    </a:p>
                  </a:txBody>
                  <a:tcPr/>
                </a:tc>
                <a:tc>
                  <a:txBody>
                    <a:bodyPr/>
                    <a:lstStyle/>
                    <a:p>
                      <a:r>
                        <a:rPr lang="sv-SE" sz="1600" dirty="0" smtClean="0"/>
                        <a:t>Driva arbetet med att hitta sponsor till laget,</a:t>
                      </a:r>
                      <a:r>
                        <a:rPr lang="sv-SE" sz="1600" baseline="0" dirty="0" smtClean="0"/>
                        <a:t> om intresse finns också deltaga i det övergripande sponsorarbetet för föreningen</a:t>
                      </a:r>
                      <a:endParaRPr lang="en-US" sz="1600" dirty="0"/>
                    </a:p>
                  </a:txBody>
                  <a:tcPr/>
                </a:tc>
                <a:extLst>
                  <a:ext uri="{0D108BD9-81ED-4DB2-BD59-A6C34878D82A}">
                    <a16:rowId xmlns:a16="http://schemas.microsoft.com/office/drawing/2014/main" val="10002"/>
                  </a:ext>
                </a:extLst>
              </a:tr>
              <a:tr h="467657">
                <a:tc>
                  <a:txBody>
                    <a:bodyPr/>
                    <a:lstStyle/>
                    <a:p>
                      <a:r>
                        <a:rPr lang="sv-SE" dirty="0" smtClean="0"/>
                        <a:t>Kiosk</a:t>
                      </a:r>
                      <a:endParaRPr lang="en-US" dirty="0"/>
                    </a:p>
                  </a:txBody>
                  <a:tcPr/>
                </a:tc>
                <a:tc>
                  <a:txBody>
                    <a:bodyPr/>
                    <a:lstStyle/>
                    <a:p>
                      <a:r>
                        <a:rPr lang="sv-SE" sz="1600" dirty="0" smtClean="0"/>
                        <a:t>Arrangera kiosk</a:t>
                      </a:r>
                      <a:r>
                        <a:rPr lang="sv-SE" sz="1600" baseline="0" dirty="0" smtClean="0"/>
                        <a:t> kring matcher och cuper, arbetslistor till kiosken</a:t>
                      </a:r>
                      <a:endParaRPr lang="en-US" sz="1600" dirty="0"/>
                    </a:p>
                  </a:txBody>
                  <a:tcPr/>
                </a:tc>
                <a:extLst>
                  <a:ext uri="{0D108BD9-81ED-4DB2-BD59-A6C34878D82A}">
                    <a16:rowId xmlns:a16="http://schemas.microsoft.com/office/drawing/2014/main" val="10003"/>
                  </a:ext>
                </a:extLst>
              </a:tr>
              <a:tr h="467657">
                <a:tc>
                  <a:txBody>
                    <a:bodyPr/>
                    <a:lstStyle/>
                    <a:p>
                      <a:r>
                        <a:rPr lang="sv-SE" dirty="0" smtClean="0"/>
                        <a:t>Kassör</a:t>
                      </a:r>
                      <a:endParaRPr lang="en-US" dirty="0"/>
                    </a:p>
                  </a:txBody>
                  <a:tcPr/>
                </a:tc>
                <a:tc>
                  <a:txBody>
                    <a:bodyPr/>
                    <a:lstStyle/>
                    <a:p>
                      <a:r>
                        <a:rPr lang="sv-SE" sz="1600" dirty="0" smtClean="0"/>
                        <a:t>Ansvara för lagkassa</a:t>
                      </a:r>
                      <a:r>
                        <a:rPr lang="sv-SE" sz="1600" baseline="0" dirty="0" smtClean="0"/>
                        <a:t> och redovisning av intäkter/kostnader för laget till föreningen och kontot</a:t>
                      </a:r>
                      <a:endParaRPr lang="en-US" sz="1600" dirty="0"/>
                    </a:p>
                  </a:txBody>
                  <a:tcPr/>
                </a:tc>
                <a:extLst>
                  <a:ext uri="{0D108BD9-81ED-4DB2-BD59-A6C34878D82A}">
                    <a16:rowId xmlns:a16="http://schemas.microsoft.com/office/drawing/2014/main" val="10004"/>
                  </a:ext>
                </a:extLst>
              </a:tr>
              <a:tr h="467657">
                <a:tc>
                  <a:txBody>
                    <a:bodyPr/>
                    <a:lstStyle/>
                    <a:p>
                      <a:r>
                        <a:rPr lang="sv-SE" dirty="0" smtClean="0"/>
                        <a:t>Försäljning</a:t>
                      </a:r>
                      <a:endParaRPr lang="en-US" dirty="0"/>
                    </a:p>
                  </a:txBody>
                  <a:tcPr/>
                </a:tc>
                <a:tc>
                  <a:txBody>
                    <a:bodyPr/>
                    <a:lstStyle/>
                    <a:p>
                      <a:r>
                        <a:rPr lang="sv-SE" sz="1600" dirty="0" smtClean="0"/>
                        <a:t>Gemensamma</a:t>
                      </a:r>
                      <a:r>
                        <a:rPr lang="sv-SE" sz="1600" baseline="0" dirty="0" smtClean="0"/>
                        <a:t> (bingolotter till jul samt restaurangchansen), samt lagförsäljning</a:t>
                      </a:r>
                      <a:endParaRPr lang="en-US" sz="1600" dirty="0"/>
                    </a:p>
                  </a:txBody>
                  <a:tcPr/>
                </a:tc>
                <a:extLst>
                  <a:ext uri="{0D108BD9-81ED-4DB2-BD59-A6C34878D82A}">
                    <a16:rowId xmlns:a16="http://schemas.microsoft.com/office/drawing/2014/main" val="10005"/>
                  </a:ext>
                </a:extLst>
              </a:tr>
              <a:tr h="467657">
                <a:tc>
                  <a:txBody>
                    <a:bodyPr/>
                    <a:lstStyle/>
                    <a:p>
                      <a:r>
                        <a:rPr lang="sv-SE" dirty="0" smtClean="0"/>
                        <a:t>Arena</a:t>
                      </a:r>
                      <a:endParaRPr lang="en-US" dirty="0"/>
                    </a:p>
                  </a:txBody>
                  <a:tcPr/>
                </a:tc>
                <a:tc>
                  <a:txBody>
                    <a:bodyPr/>
                    <a:lstStyle/>
                    <a:p>
                      <a:r>
                        <a:rPr lang="sv-SE" sz="1600" dirty="0" smtClean="0"/>
                        <a:t>Delta i arbetet kring arenan, laga nåt som är trasigt, göra i ordning</a:t>
                      </a:r>
                      <a:r>
                        <a:rPr lang="sv-SE" sz="1600" baseline="0" dirty="0" smtClean="0"/>
                        <a:t> för match och cup, krita planer</a:t>
                      </a:r>
                      <a:endParaRPr lang="en-US" sz="1600" dirty="0"/>
                    </a:p>
                  </a:txBody>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258754852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v-SE" dirty="0" smtClean="0"/>
              <a:t>Information, behov och förväntningar från laget</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329740420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Praktisk Info</a:t>
            </a:r>
            <a:endParaRPr lang="en-US" dirty="0"/>
          </a:p>
        </p:txBody>
      </p:sp>
      <p:sp>
        <p:nvSpPr>
          <p:cNvPr id="3" name="Content Placeholder 2"/>
          <p:cNvSpPr>
            <a:spLocks noGrp="1"/>
          </p:cNvSpPr>
          <p:nvPr>
            <p:ph idx="1"/>
          </p:nvPr>
        </p:nvSpPr>
        <p:spPr/>
        <p:txBody>
          <a:bodyPr>
            <a:normAutofit fontScale="92500" lnSpcReduction="20000"/>
          </a:bodyPr>
          <a:lstStyle/>
          <a:p>
            <a:r>
              <a:rPr lang="sv-SE" dirty="0" smtClean="0"/>
              <a:t>Laget.se</a:t>
            </a:r>
          </a:p>
          <a:p>
            <a:pPr lvl="1"/>
            <a:r>
              <a:rPr lang="sv-SE" dirty="0" smtClean="0"/>
              <a:t>Vårt lag har en egen hemsida där det finns information om träningstider och där vi också lägger upp </a:t>
            </a:r>
          </a:p>
          <a:p>
            <a:r>
              <a:rPr lang="sv-SE" dirty="0" smtClean="0"/>
              <a:t>Träning – om </a:t>
            </a:r>
          </a:p>
          <a:p>
            <a:r>
              <a:rPr lang="sv-SE" dirty="0" smtClean="0"/>
              <a:t>Nytt </a:t>
            </a:r>
            <a:r>
              <a:rPr lang="sv-SE" dirty="0" err="1" smtClean="0"/>
              <a:t>lagfoto</a:t>
            </a:r>
            <a:r>
              <a:rPr lang="sv-SE" dirty="0" smtClean="0"/>
              <a:t>?</a:t>
            </a:r>
          </a:p>
          <a:p>
            <a:r>
              <a:rPr lang="sv-SE" dirty="0" smtClean="0"/>
              <a:t>Torsdagsträning – 18-19 </a:t>
            </a:r>
          </a:p>
          <a:p>
            <a:pPr lvl="1"/>
            <a:r>
              <a:rPr lang="sv-SE" dirty="0" smtClean="0"/>
              <a:t>Vi ledare kan hämta de tjejer som är på fritids – vi hämtar dom då ca 15 minuter före och de får byta om i Best Arena till fotbollskläder</a:t>
            </a:r>
          </a:p>
          <a:p>
            <a:pPr lvl="1"/>
            <a:r>
              <a:rPr lang="sv-SE" dirty="0" smtClean="0"/>
              <a:t>Fotbollskläder, vattenflaska och gärna en extra frukt innan träning</a:t>
            </a:r>
          </a:p>
          <a:p>
            <a:r>
              <a:rPr lang="sv-SE" dirty="0" smtClean="0"/>
              <a:t>SMS-grupp </a:t>
            </a:r>
          </a:p>
          <a:p>
            <a:pPr lvl="1"/>
            <a:r>
              <a:rPr lang="sv-SE" dirty="0" smtClean="0"/>
              <a:t>71386 – Föräldrar och ledare</a:t>
            </a:r>
          </a:p>
          <a:p>
            <a:pPr lvl="1"/>
            <a:r>
              <a:rPr lang="sv-SE" dirty="0" smtClean="0"/>
              <a:t>71385 – Ledare</a:t>
            </a:r>
            <a:endParaRPr lang="en-US" dirty="0"/>
          </a:p>
        </p:txBody>
      </p:sp>
    </p:spTree>
    <p:extLst>
      <p:ext uri="{BB962C8B-B14F-4D97-AF65-F5344CB8AC3E}">
        <p14:creationId xmlns:p14="http://schemas.microsoft.com/office/powerpoint/2010/main" val="13298958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Agenda</a:t>
            </a:r>
            <a:endParaRPr lang="en-US" dirty="0"/>
          </a:p>
        </p:txBody>
      </p:sp>
      <p:sp>
        <p:nvSpPr>
          <p:cNvPr id="3" name="Content Placeholder 2"/>
          <p:cNvSpPr>
            <a:spLocks noGrp="1"/>
          </p:cNvSpPr>
          <p:nvPr>
            <p:ph idx="1"/>
          </p:nvPr>
        </p:nvSpPr>
        <p:spPr/>
        <p:txBody>
          <a:bodyPr/>
          <a:lstStyle/>
          <a:p>
            <a:r>
              <a:rPr lang="sv-SE" dirty="0" smtClean="0"/>
              <a:t>Information om F10/F11</a:t>
            </a:r>
          </a:p>
          <a:p>
            <a:endParaRPr lang="sv-SE" dirty="0" smtClean="0"/>
          </a:p>
          <a:p>
            <a:r>
              <a:rPr lang="sv-SE" dirty="0" err="1" smtClean="0"/>
              <a:t>Kåbe</a:t>
            </a:r>
            <a:r>
              <a:rPr lang="sv-SE" dirty="0" smtClean="0"/>
              <a:t>-mattan Cup</a:t>
            </a:r>
          </a:p>
          <a:p>
            <a:endParaRPr lang="sv-SE" dirty="0" smtClean="0"/>
          </a:p>
          <a:p>
            <a:r>
              <a:rPr lang="sv-SE" dirty="0" smtClean="0"/>
              <a:t>Ledarmanual</a:t>
            </a:r>
          </a:p>
          <a:p>
            <a:endParaRPr lang="en-US" dirty="0"/>
          </a:p>
        </p:txBody>
      </p:sp>
    </p:spTree>
    <p:extLst>
      <p:ext uri="{BB962C8B-B14F-4D97-AF65-F5344CB8AC3E}">
        <p14:creationId xmlns:p14="http://schemas.microsoft.com/office/powerpoint/2010/main" val="124564573"/>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Lagkassa</a:t>
            </a:r>
            <a:endParaRPr lang="en-US" dirty="0"/>
          </a:p>
        </p:txBody>
      </p:sp>
      <p:sp>
        <p:nvSpPr>
          <p:cNvPr id="3" name="Content Placeholder 2"/>
          <p:cNvSpPr>
            <a:spLocks noGrp="1"/>
          </p:cNvSpPr>
          <p:nvPr>
            <p:ph idx="1"/>
          </p:nvPr>
        </p:nvSpPr>
        <p:spPr/>
        <p:txBody>
          <a:bodyPr>
            <a:normAutofit fontScale="92500" lnSpcReduction="10000"/>
          </a:bodyPr>
          <a:lstStyle/>
          <a:p>
            <a:r>
              <a:rPr lang="sv-SE" dirty="0" smtClean="0"/>
              <a:t>Kostnaden för att spela fotboll täcks till största delar av medlemsavgift och träningsavgift</a:t>
            </a:r>
          </a:p>
          <a:p>
            <a:pPr lvl="1"/>
            <a:r>
              <a:rPr lang="sv-SE" dirty="0" smtClean="0"/>
              <a:t>Licens, försäkring, material, hyra, matchkläder etc.</a:t>
            </a:r>
            <a:endParaRPr lang="sv-SE" dirty="0"/>
          </a:p>
          <a:p>
            <a:r>
              <a:rPr lang="sv-SE" dirty="0" smtClean="0"/>
              <a:t>Det lilla extra täcks inte</a:t>
            </a:r>
          </a:p>
          <a:p>
            <a:pPr lvl="1"/>
            <a:r>
              <a:rPr lang="sv-SE" dirty="0" smtClean="0"/>
              <a:t>Lagaktiviteter – något roligt för laget som inte är träning eller match</a:t>
            </a:r>
          </a:p>
          <a:p>
            <a:pPr lvl="2"/>
            <a:r>
              <a:rPr lang="sv-SE" dirty="0" smtClean="0"/>
              <a:t>Åka titta på en landskamp</a:t>
            </a:r>
          </a:p>
          <a:p>
            <a:pPr lvl="2"/>
            <a:r>
              <a:rPr lang="sv-SE" dirty="0" smtClean="0"/>
              <a:t>Ha en filmkväll med popcorn….</a:t>
            </a:r>
          </a:p>
          <a:p>
            <a:pPr lvl="1"/>
            <a:r>
              <a:rPr lang="sv-SE" dirty="0" smtClean="0"/>
              <a:t>Betala en del av kostnaden för träningsoveraller</a:t>
            </a:r>
          </a:p>
          <a:p>
            <a:r>
              <a:rPr lang="sv-SE" dirty="0" smtClean="0"/>
              <a:t>Sponsorer specifikt för vårt lag – tryck på träningsoverall</a:t>
            </a:r>
          </a:p>
          <a:p>
            <a:r>
              <a:rPr lang="sv-SE" dirty="0" smtClean="0"/>
              <a:t>Försäljning</a:t>
            </a:r>
          </a:p>
          <a:p>
            <a:pPr lvl="1"/>
            <a:r>
              <a:rPr lang="sv-SE" dirty="0"/>
              <a:t>G</a:t>
            </a:r>
            <a:r>
              <a:rPr lang="sv-SE" dirty="0" smtClean="0"/>
              <a:t>emensam försäljning 50% till laget</a:t>
            </a:r>
          </a:p>
          <a:p>
            <a:pPr lvl="1"/>
            <a:r>
              <a:rPr lang="sv-SE" dirty="0" smtClean="0"/>
              <a:t>Lagförsäljning – 100% till  laget</a:t>
            </a:r>
            <a:endParaRPr lang="en-US" dirty="0"/>
          </a:p>
        </p:txBody>
      </p:sp>
    </p:spTree>
    <p:extLst>
      <p:ext uri="{BB962C8B-B14F-4D97-AF65-F5344CB8AC3E}">
        <p14:creationId xmlns:p14="http://schemas.microsoft.com/office/powerpoint/2010/main" val="197443814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a:t>Information om </a:t>
            </a:r>
            <a:r>
              <a:rPr lang="sv-SE" dirty="0" smtClean="0"/>
              <a:t>F10/F11</a:t>
            </a:r>
            <a:endParaRPr lang="en-US" dirty="0"/>
          </a:p>
        </p:txBody>
      </p:sp>
      <p:sp>
        <p:nvSpPr>
          <p:cNvPr id="3" name="Content Placeholder 2"/>
          <p:cNvSpPr>
            <a:spLocks noGrp="1"/>
          </p:cNvSpPr>
          <p:nvPr>
            <p:ph idx="1"/>
          </p:nvPr>
        </p:nvSpPr>
        <p:spPr/>
        <p:txBody>
          <a:bodyPr>
            <a:normAutofit fontScale="92500" lnSpcReduction="20000"/>
          </a:bodyPr>
          <a:lstStyle/>
          <a:p>
            <a:r>
              <a:rPr lang="sv-SE" dirty="0" smtClean="0"/>
              <a:t>Tränare</a:t>
            </a:r>
          </a:p>
          <a:p>
            <a:pPr lvl="1"/>
            <a:r>
              <a:rPr lang="sv-SE" dirty="0" smtClean="0"/>
              <a:t>Julia, Per, Robert, Tobias</a:t>
            </a:r>
          </a:p>
          <a:p>
            <a:pPr lvl="1"/>
            <a:r>
              <a:rPr lang="sv-SE" dirty="0" smtClean="0"/>
              <a:t>Alexander (F10)</a:t>
            </a:r>
          </a:p>
          <a:p>
            <a:pPr lvl="1"/>
            <a:endParaRPr lang="sv-SE" dirty="0" smtClean="0"/>
          </a:p>
          <a:p>
            <a:r>
              <a:rPr lang="sv-SE" dirty="0" smtClean="0"/>
              <a:t>Laget</a:t>
            </a:r>
          </a:p>
          <a:p>
            <a:pPr lvl="1"/>
            <a:r>
              <a:rPr lang="sv-SE" dirty="0" smtClean="0"/>
              <a:t>Ambition</a:t>
            </a:r>
          </a:p>
          <a:p>
            <a:pPr lvl="1"/>
            <a:r>
              <a:rPr lang="sv-SE" dirty="0" smtClean="0"/>
              <a:t>Sammanhållning</a:t>
            </a:r>
          </a:p>
          <a:p>
            <a:pPr lvl="1"/>
            <a:r>
              <a:rPr lang="sv-SE" dirty="0" smtClean="0"/>
              <a:t>Feedback</a:t>
            </a:r>
          </a:p>
          <a:p>
            <a:endParaRPr lang="sv-SE" dirty="0" smtClean="0"/>
          </a:p>
          <a:p>
            <a:r>
              <a:rPr lang="sv-SE" dirty="0" smtClean="0"/>
              <a:t>Lekebergs United</a:t>
            </a:r>
          </a:p>
          <a:p>
            <a:endParaRPr lang="sv-SE" dirty="0"/>
          </a:p>
          <a:p>
            <a:r>
              <a:rPr lang="sv-SE" dirty="0" smtClean="0"/>
              <a:t>Kommande </a:t>
            </a:r>
            <a:r>
              <a:rPr lang="sv-SE" dirty="0" err="1" smtClean="0"/>
              <a:t>Cup:er</a:t>
            </a:r>
            <a:r>
              <a:rPr lang="sv-SE" dirty="0" smtClean="0"/>
              <a:t>, matcher och utomhusträning</a:t>
            </a:r>
          </a:p>
          <a:p>
            <a:endParaRPr lang="en-US" dirty="0"/>
          </a:p>
        </p:txBody>
      </p:sp>
    </p:spTree>
    <p:extLst>
      <p:ext uri="{BB962C8B-B14F-4D97-AF65-F5344CB8AC3E}">
        <p14:creationId xmlns:p14="http://schemas.microsoft.com/office/powerpoint/2010/main" val="166438559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Laget</a:t>
            </a:r>
            <a:endParaRPr lang="en-US" dirty="0"/>
          </a:p>
        </p:txBody>
      </p:sp>
      <p:sp>
        <p:nvSpPr>
          <p:cNvPr id="3" name="Content Placeholder 2"/>
          <p:cNvSpPr>
            <a:spLocks noGrp="1"/>
          </p:cNvSpPr>
          <p:nvPr>
            <p:ph idx="1"/>
          </p:nvPr>
        </p:nvSpPr>
        <p:spPr/>
        <p:txBody>
          <a:bodyPr>
            <a:normAutofit lnSpcReduction="10000"/>
          </a:bodyPr>
          <a:lstStyle/>
          <a:p>
            <a:r>
              <a:rPr lang="sv-SE" dirty="0" smtClean="0"/>
              <a:t>Unikt med ett flicklag i fotboll inom en årskull inom Lekeberg</a:t>
            </a:r>
          </a:p>
          <a:p>
            <a:r>
              <a:rPr lang="sv-SE" dirty="0" smtClean="0"/>
              <a:t>Vårt mål som tränare/ledare är att så många som möjligt ska vilja fortsätta med fotbollen</a:t>
            </a:r>
          </a:p>
          <a:p>
            <a:pPr lvl="1"/>
            <a:r>
              <a:rPr lang="sv-SE" dirty="0" smtClean="0"/>
              <a:t>Få en plats utanför skolan att träffas</a:t>
            </a:r>
          </a:p>
          <a:p>
            <a:pPr lvl="1"/>
            <a:r>
              <a:rPr lang="sv-SE" dirty="0" smtClean="0"/>
              <a:t>Laganda och kamratskap</a:t>
            </a:r>
          </a:p>
          <a:p>
            <a:pPr lvl="1"/>
            <a:r>
              <a:rPr lang="sv-SE" dirty="0" smtClean="0"/>
              <a:t>Inriktning mot fotbollens spela, lek och lär</a:t>
            </a:r>
          </a:p>
          <a:p>
            <a:r>
              <a:rPr lang="sv-SE" dirty="0" smtClean="0"/>
              <a:t>Flickorna verkar ha roligt tillsammans och gruppen växer lite </a:t>
            </a:r>
          </a:p>
          <a:p>
            <a:pPr lvl="1"/>
            <a:r>
              <a:rPr lang="sv-SE" dirty="0" smtClean="0"/>
              <a:t>Spelare från Lanna, Fjugesta och </a:t>
            </a:r>
            <a:r>
              <a:rPr lang="sv-SE" dirty="0" err="1" smtClean="0"/>
              <a:t>Latorp</a:t>
            </a:r>
            <a:endParaRPr lang="sv-SE" dirty="0" smtClean="0"/>
          </a:p>
          <a:p>
            <a:pPr lvl="1"/>
            <a:r>
              <a:rPr lang="sv-SE" dirty="0" smtClean="0"/>
              <a:t>Några tjejer som börjat under vintern och vi hör att fler vill men inte hinner, vågar etc. </a:t>
            </a:r>
          </a:p>
          <a:p>
            <a:pPr lvl="1"/>
            <a:r>
              <a:rPr lang="sv-SE" dirty="0" smtClean="0"/>
              <a:t>Så vi hoppas på ett fortsatt stort intresse framöver</a:t>
            </a:r>
            <a:endParaRPr lang="en-US" dirty="0"/>
          </a:p>
        </p:txBody>
      </p:sp>
    </p:spTree>
    <p:extLst>
      <p:ext uri="{BB962C8B-B14F-4D97-AF65-F5344CB8AC3E}">
        <p14:creationId xmlns:p14="http://schemas.microsoft.com/office/powerpoint/2010/main" val="298323138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Laget</a:t>
            </a:r>
            <a:endParaRPr lang="en-US" dirty="0"/>
          </a:p>
        </p:txBody>
      </p:sp>
      <p:sp>
        <p:nvSpPr>
          <p:cNvPr id="3" name="Content Placeholder 2"/>
          <p:cNvSpPr>
            <a:spLocks noGrp="1"/>
          </p:cNvSpPr>
          <p:nvPr>
            <p:ph idx="1"/>
          </p:nvPr>
        </p:nvSpPr>
        <p:spPr/>
        <p:txBody>
          <a:bodyPr>
            <a:normAutofit/>
          </a:bodyPr>
          <a:lstStyle/>
          <a:p>
            <a:r>
              <a:rPr lang="sv-SE" dirty="0" smtClean="0"/>
              <a:t>F10/F11</a:t>
            </a:r>
          </a:p>
          <a:p>
            <a:pPr lvl="1"/>
            <a:r>
              <a:rPr lang="sv-SE" dirty="0" smtClean="0"/>
              <a:t>Information kring samverkan F10/F11</a:t>
            </a:r>
          </a:p>
          <a:p>
            <a:pPr lvl="1"/>
            <a:endParaRPr lang="sv-SE" dirty="0"/>
          </a:p>
          <a:p>
            <a:pPr lvl="1"/>
            <a:r>
              <a:rPr lang="sv-SE" dirty="0" smtClean="0"/>
              <a:t>Feedback från inomhusträningarna (+/-)</a:t>
            </a:r>
          </a:p>
          <a:p>
            <a:pPr lvl="2"/>
            <a:r>
              <a:rPr lang="sv-SE" dirty="0" smtClean="0"/>
              <a:t>Hur upplever era barn träningarna?</a:t>
            </a:r>
          </a:p>
          <a:p>
            <a:pPr lvl="2"/>
            <a:r>
              <a:rPr lang="sv-SE" dirty="0" smtClean="0"/>
              <a:t>Hur upplevs det att F10 tjejer tränar med oss?</a:t>
            </a:r>
          </a:p>
          <a:p>
            <a:pPr lvl="2"/>
            <a:r>
              <a:rPr lang="sv-SE" dirty="0" smtClean="0"/>
              <a:t>Känner de nya spelarna samhörighet med laget och de andra spelarna?</a:t>
            </a:r>
          </a:p>
          <a:p>
            <a:pPr lvl="2"/>
            <a:r>
              <a:rPr lang="sv-SE" dirty="0" smtClean="0"/>
              <a:t>Är de trygga med oss som ledare och lagkamrater?</a:t>
            </a:r>
          </a:p>
          <a:p>
            <a:pPr lvl="2"/>
            <a:r>
              <a:rPr lang="sv-SE" dirty="0" smtClean="0"/>
              <a:t>Har de roligt?</a:t>
            </a:r>
          </a:p>
          <a:p>
            <a:pPr lvl="2"/>
            <a:r>
              <a:rPr lang="sv-SE" dirty="0" smtClean="0"/>
              <a:t>Hur upplevs träningarna?</a:t>
            </a:r>
          </a:p>
          <a:p>
            <a:pPr lvl="2"/>
            <a:endParaRPr lang="sv-SE" dirty="0" smtClean="0"/>
          </a:p>
        </p:txBody>
      </p:sp>
    </p:spTree>
    <p:extLst>
      <p:ext uri="{BB962C8B-B14F-4D97-AF65-F5344CB8AC3E}">
        <p14:creationId xmlns:p14="http://schemas.microsoft.com/office/powerpoint/2010/main" val="1208995351"/>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Laget</a:t>
            </a:r>
            <a:endParaRPr lang="en-US" dirty="0"/>
          </a:p>
        </p:txBody>
      </p:sp>
      <p:sp>
        <p:nvSpPr>
          <p:cNvPr id="3" name="Content Placeholder 2"/>
          <p:cNvSpPr>
            <a:spLocks noGrp="1"/>
          </p:cNvSpPr>
          <p:nvPr>
            <p:ph idx="1"/>
          </p:nvPr>
        </p:nvSpPr>
        <p:spPr/>
        <p:txBody>
          <a:bodyPr>
            <a:normAutofit/>
          </a:bodyPr>
          <a:lstStyle/>
          <a:p>
            <a:r>
              <a:rPr lang="sv-SE" dirty="0" smtClean="0"/>
              <a:t>Lekebergs United (Lekeberg, Fjugesta, Mullhyttan)</a:t>
            </a:r>
          </a:p>
          <a:p>
            <a:pPr lvl="1"/>
            <a:r>
              <a:rPr lang="sv-SE" dirty="0" smtClean="0"/>
              <a:t>2 </a:t>
            </a:r>
            <a:r>
              <a:rPr lang="sv-SE" dirty="0" err="1" smtClean="0"/>
              <a:t>st</a:t>
            </a:r>
            <a:r>
              <a:rPr lang="sv-SE" dirty="0" smtClean="0"/>
              <a:t> lag</a:t>
            </a:r>
          </a:p>
          <a:p>
            <a:pPr lvl="2"/>
            <a:r>
              <a:rPr lang="sv-SE" dirty="0" smtClean="0"/>
              <a:t>F06-08</a:t>
            </a:r>
          </a:p>
          <a:p>
            <a:pPr lvl="2"/>
            <a:r>
              <a:rPr lang="sv-SE" dirty="0" smtClean="0"/>
              <a:t>F09-10</a:t>
            </a:r>
          </a:p>
          <a:p>
            <a:pPr lvl="1"/>
            <a:endParaRPr lang="sv-SE" dirty="0"/>
          </a:p>
          <a:p>
            <a:pPr lvl="1"/>
            <a:r>
              <a:rPr lang="sv-SE" dirty="0" smtClean="0"/>
              <a:t>Eventuell framtida </a:t>
            </a:r>
            <a:r>
              <a:rPr lang="sv-SE" dirty="0" err="1" smtClean="0"/>
              <a:t>intriktning</a:t>
            </a:r>
            <a:r>
              <a:rPr lang="sv-SE" dirty="0" smtClean="0"/>
              <a:t> kring samarbetet</a:t>
            </a:r>
          </a:p>
          <a:p>
            <a:pPr lvl="1"/>
            <a:endParaRPr lang="sv-SE" dirty="0"/>
          </a:p>
          <a:p>
            <a:pPr lvl="1"/>
            <a:r>
              <a:rPr lang="sv-SE" dirty="0" smtClean="0"/>
              <a:t>Fotbollsskola</a:t>
            </a:r>
          </a:p>
        </p:txBody>
      </p:sp>
    </p:spTree>
    <p:extLst>
      <p:ext uri="{BB962C8B-B14F-4D97-AF65-F5344CB8AC3E}">
        <p14:creationId xmlns:p14="http://schemas.microsoft.com/office/powerpoint/2010/main" val="3353844686"/>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err="1" smtClean="0"/>
              <a:t>Kåbe</a:t>
            </a:r>
            <a:r>
              <a:rPr lang="sv-SE" dirty="0" smtClean="0"/>
              <a:t>-mattan Cup</a:t>
            </a:r>
            <a:endParaRPr lang="en-US" dirty="0"/>
          </a:p>
        </p:txBody>
      </p:sp>
      <p:sp>
        <p:nvSpPr>
          <p:cNvPr id="3" name="Content Placeholder 2"/>
          <p:cNvSpPr>
            <a:spLocks noGrp="1"/>
          </p:cNvSpPr>
          <p:nvPr>
            <p:ph idx="1"/>
          </p:nvPr>
        </p:nvSpPr>
        <p:spPr/>
        <p:txBody>
          <a:bodyPr/>
          <a:lstStyle/>
          <a:p>
            <a:r>
              <a:rPr lang="en-US" dirty="0" smtClean="0"/>
              <a:t>Information </a:t>
            </a:r>
            <a:r>
              <a:rPr lang="en-US" dirty="0" err="1" smtClean="0"/>
              <a:t>kring</a:t>
            </a:r>
            <a:r>
              <a:rPr lang="en-US" dirty="0" smtClean="0"/>
              <a:t> </a:t>
            </a:r>
            <a:r>
              <a:rPr lang="en-US" dirty="0" err="1" smtClean="0"/>
              <a:t>kommande</a:t>
            </a:r>
            <a:r>
              <a:rPr lang="en-US" dirty="0" smtClean="0"/>
              <a:t> </a:t>
            </a:r>
            <a:r>
              <a:rPr lang="en-US" dirty="0" err="1" smtClean="0"/>
              <a:t>inomhuscup</a:t>
            </a:r>
            <a:endParaRPr lang="en-US" dirty="0"/>
          </a:p>
        </p:txBody>
      </p:sp>
    </p:spTree>
    <p:extLst>
      <p:ext uri="{BB962C8B-B14F-4D97-AF65-F5344CB8AC3E}">
        <p14:creationId xmlns:p14="http://schemas.microsoft.com/office/powerpoint/2010/main" val="2738914292"/>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sv-SE" dirty="0" smtClean="0"/>
              <a:t>Kommande </a:t>
            </a:r>
            <a:r>
              <a:rPr lang="sv-SE" dirty="0" err="1" smtClean="0"/>
              <a:t>cup:er</a:t>
            </a:r>
            <a:endParaRPr lang="en-US" dirty="0"/>
          </a:p>
        </p:txBody>
      </p:sp>
      <p:sp>
        <p:nvSpPr>
          <p:cNvPr id="3" name="Content Placeholder 2"/>
          <p:cNvSpPr>
            <a:spLocks noGrp="1"/>
          </p:cNvSpPr>
          <p:nvPr>
            <p:ph idx="1"/>
          </p:nvPr>
        </p:nvSpPr>
        <p:spPr/>
        <p:txBody>
          <a:bodyPr/>
          <a:lstStyle/>
          <a:p>
            <a:r>
              <a:rPr lang="en-US" dirty="0" err="1" smtClean="0"/>
              <a:t>Foolkpool</a:t>
            </a:r>
            <a:r>
              <a:rPr lang="en-US" dirty="0" smtClean="0"/>
              <a:t> Cup 28-29/4</a:t>
            </a:r>
          </a:p>
          <a:p>
            <a:endParaRPr lang="en-US" dirty="0" smtClean="0"/>
          </a:p>
          <a:p>
            <a:r>
              <a:rPr lang="en-US" dirty="0" err="1" smtClean="0"/>
              <a:t>Träningsmatch</a:t>
            </a:r>
            <a:r>
              <a:rPr lang="en-US" dirty="0" smtClean="0"/>
              <a:t> 7/3 – mot </a:t>
            </a:r>
            <a:r>
              <a:rPr lang="en-US" dirty="0" err="1" smtClean="0"/>
              <a:t>Sturehov</a:t>
            </a:r>
            <a:endParaRPr lang="en-US" dirty="0"/>
          </a:p>
          <a:p>
            <a:endParaRPr lang="en-US" dirty="0"/>
          </a:p>
          <a:p>
            <a:r>
              <a:rPr lang="en-US" dirty="0" err="1" smtClean="0"/>
              <a:t>Utomhusträning</a:t>
            </a:r>
            <a:r>
              <a:rPr lang="en-US" dirty="0" smtClean="0"/>
              <a:t> 18-19, </a:t>
            </a:r>
            <a:r>
              <a:rPr lang="en-US" dirty="0" err="1" smtClean="0"/>
              <a:t>torsdagar</a:t>
            </a:r>
            <a:endParaRPr lang="en-US" dirty="0"/>
          </a:p>
        </p:txBody>
      </p:sp>
    </p:spTree>
    <p:extLst>
      <p:ext uri="{BB962C8B-B14F-4D97-AF65-F5344CB8AC3E}">
        <p14:creationId xmlns:p14="http://schemas.microsoft.com/office/powerpoint/2010/main" val="933442135"/>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sv-SE" dirty="0" smtClean="0"/>
              <a:t>Information, behov och förväntningar från föreningen</a:t>
            </a:r>
            <a:endParaRPr lang="en-US" dirty="0"/>
          </a:p>
        </p:txBody>
      </p:sp>
      <p:sp>
        <p:nvSpPr>
          <p:cNvPr id="5" name="Text Placeholder 4"/>
          <p:cNvSpPr>
            <a:spLocks noGrp="1"/>
          </p:cNvSpPr>
          <p:nvPr>
            <p:ph type="body" idx="1"/>
          </p:nvPr>
        </p:nvSpPr>
        <p:spPr/>
        <p:txBody>
          <a:bodyPr/>
          <a:lstStyle/>
          <a:p>
            <a:endParaRPr lang="en-US"/>
          </a:p>
        </p:txBody>
      </p:sp>
    </p:spTree>
    <p:extLst>
      <p:ext uri="{BB962C8B-B14F-4D97-AF65-F5344CB8AC3E}">
        <p14:creationId xmlns:p14="http://schemas.microsoft.com/office/powerpoint/2010/main" val="2836184696"/>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4624</TotalTime>
  <Words>1235</Words>
  <Application>Microsoft Office PowerPoint</Application>
  <PresentationFormat>Bredbild</PresentationFormat>
  <Paragraphs>180</Paragraphs>
  <Slides>20</Slides>
  <Notes>0</Notes>
  <HiddenSlides>0</HiddenSlides>
  <MMClips>0</MMClips>
  <ScaleCrop>false</ScaleCrop>
  <HeadingPairs>
    <vt:vector size="6" baseType="variant">
      <vt:variant>
        <vt:lpstr>Använt teckensnitt</vt:lpstr>
      </vt:variant>
      <vt:variant>
        <vt:i4>4</vt:i4>
      </vt:variant>
      <vt:variant>
        <vt:lpstr>Tema</vt:lpstr>
      </vt:variant>
      <vt:variant>
        <vt:i4>1</vt:i4>
      </vt:variant>
      <vt:variant>
        <vt:lpstr>Bildrubriker</vt:lpstr>
      </vt:variant>
      <vt:variant>
        <vt:i4>20</vt:i4>
      </vt:variant>
    </vt:vector>
  </HeadingPairs>
  <TitlesOfParts>
    <vt:vector size="25" baseType="lpstr">
      <vt:lpstr>Arial</vt:lpstr>
      <vt:lpstr>Calibri</vt:lpstr>
      <vt:lpstr>Calibri Light</vt:lpstr>
      <vt:lpstr>Wingdings</vt:lpstr>
      <vt:lpstr>Office Theme</vt:lpstr>
      <vt:lpstr>Välkommen på föräldramöte  F11 - Lekebergs IF </vt:lpstr>
      <vt:lpstr>Agenda</vt:lpstr>
      <vt:lpstr>Information om F10/F11</vt:lpstr>
      <vt:lpstr>Laget</vt:lpstr>
      <vt:lpstr>Laget</vt:lpstr>
      <vt:lpstr>Laget</vt:lpstr>
      <vt:lpstr>Kåbe-mattan Cup</vt:lpstr>
      <vt:lpstr>Kommande cup:er</vt:lpstr>
      <vt:lpstr>Information, behov och förväntningar från föreningen</vt:lpstr>
      <vt:lpstr>Förväntningar på dig som förälder </vt:lpstr>
      <vt:lpstr>Lagorganisation och uppgifter</vt:lpstr>
      <vt:lpstr>Organisation</vt:lpstr>
      <vt:lpstr>Lekebergs IF</vt:lpstr>
      <vt:lpstr>Fotbollsmanual</vt:lpstr>
      <vt:lpstr>Gemensamma aktiviteter inom föreningen</vt:lpstr>
      <vt:lpstr>Lagorganisation och uppgifter</vt:lpstr>
      <vt:lpstr>Organisation</vt:lpstr>
      <vt:lpstr>Information, behov och förväntningar från laget</vt:lpstr>
      <vt:lpstr>Praktisk Info</vt:lpstr>
      <vt:lpstr>Lagkassa</vt:lpstr>
    </vt:vector>
  </TitlesOfParts>
  <Company>Dentsply International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Lekebergs IF  Fotboll F11</dc:title>
  <dc:creator>Nygren, Tobias</dc:creator>
  <cp:lastModifiedBy>Kniström Robert (SE)</cp:lastModifiedBy>
  <cp:revision>30</cp:revision>
  <dcterms:created xsi:type="dcterms:W3CDTF">2018-02-26T07:54:30Z</dcterms:created>
  <dcterms:modified xsi:type="dcterms:W3CDTF">2019-03-21T14:48:37Z</dcterms:modified>
</cp:coreProperties>
</file>