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13" r:id="rId2"/>
    <p:sldId id="314" r:id="rId3"/>
    <p:sldId id="324" r:id="rId4"/>
    <p:sldId id="315" r:id="rId5"/>
    <p:sldId id="316" r:id="rId6"/>
    <p:sldId id="317" r:id="rId7"/>
    <p:sldId id="318" r:id="rId8"/>
    <p:sldId id="319" r:id="rId9"/>
    <p:sldId id="321" r:id="rId10"/>
    <p:sldId id="320" r:id="rId11"/>
    <p:sldId id="322" r:id="rId12"/>
    <p:sldId id="323" r:id="rId13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5F5F5F"/>
    <a:srgbClr val="777777"/>
    <a:srgbClr val="008000"/>
    <a:srgbClr val="00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0" autoAdjust="0"/>
    <p:restoredTop sz="94588" autoAdjust="0"/>
  </p:normalViewPr>
  <p:slideViewPr>
    <p:cSldViewPr>
      <p:cViewPr>
        <p:scale>
          <a:sx n="90" d="100"/>
          <a:sy n="90" d="100"/>
        </p:scale>
        <p:origin x="-714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1331586" y="8563"/>
            <a:ext cx="7071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Landvetter IF  F98/99</a:t>
            </a:r>
            <a:endParaRPr lang="sv-S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Hemsida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r="89396"/>
          <a:stretch/>
        </p:blipFill>
        <p:spPr bwMode="auto">
          <a:xfrm>
            <a:off x="57150" y="8563"/>
            <a:ext cx="963576" cy="111283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4032250" y="1808163"/>
            <a:ext cx="467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v-SE"/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5112069" y="2274344"/>
            <a:ext cx="328357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Seger i Snickarcupen för F99 betydde segerfest med Schlagerfinal</a:t>
            </a:r>
            <a:endParaRPr lang="sv-SE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691632" y="1088701"/>
            <a:ext cx="63008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3600" b="1" dirty="0"/>
              <a:t>V</a:t>
            </a:r>
            <a:r>
              <a:rPr lang="sv-SE" sz="3600" b="1" dirty="0" smtClean="0"/>
              <a:t>intersäsongen 2012 </a:t>
            </a:r>
          </a:p>
        </p:txBody>
      </p:sp>
      <p:pic>
        <p:nvPicPr>
          <p:cNvPr id="1026" name="Picture 2" descr="C:\Users\dick andersson.GOTDESIGN\Documents\LIF\Bilder\2012 Snickarcupen\Snickarcupen 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0" y="2252451"/>
            <a:ext cx="3960824" cy="261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ick andersson.GOTDESIGN\Documents\LIF\Bilder\2012 Snickarcupen\Segerf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77" y="3663461"/>
            <a:ext cx="4493215" cy="264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31471" y="5386038"/>
            <a:ext cx="360077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F98 kunde inte upprepa segern från 2011 utan försvann efter gruppspelet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ick andersson.GOTDESIGN\Documents\LIF\Bilder\2012 Läger Styrsö\DSC_0633 Komprimer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40" y="2174875"/>
            <a:ext cx="7330442" cy="412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4032250" y="1808163"/>
            <a:ext cx="467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v-SE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71655" y="1088701"/>
            <a:ext cx="54006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3600" b="1" dirty="0" smtClean="0"/>
              <a:t>Höstsäsongen 2012 </a:t>
            </a:r>
          </a:p>
        </p:txBody>
      </p:sp>
      <p:sp>
        <p:nvSpPr>
          <p:cNvPr id="2" name="AutoShape 2" descr="data:image/jpeg;base64,/9j/4AAQSkZJRgABAQAAAQABAAD/2wCEAAkGBhQSERQUExQWFRUWGBwZGBgYGBofGhwcHBgcHRgcIBccHCYfFxwjHBwXIi8gJCcpLCwtHB8xNTAqNSYrLCkBCQoKDgwOGg8PGiwlHyQsLC8pKS4wNCwqMiwuLCwsLCwsLCwpLCwvLCwsLCwsLSwsLSosLywqMCwsLSwsLC8sLP/AABEIAL4BCQMBIgACEQEDEQH/xAAcAAABBQEBAQAAAAAAAAAAAAAFAAMEBgcCAQj/xABAEAACAQIEBAQEBAQEBgEFAAABAhEAAwQSITEFBkFREyJhcQcygZEUQlKhI7HB0RVTkvAWM2KCouHxFyRDY5P/xAAaAQACAwEBAAAAAAAAAAAAAAACBAABAwUG/8QAMxEAAQMCBAMGBgICAwAAAAAAAQACEQMhBBIxQRNRYRQicYGR8DJCobHB0QXhUvEkM3L/2gAMAwEAAhEDEQA/AMNpUqVRRKvQs15UvAYt7TZk/fY1FYEqKVrypWJuXLjZnMn9voOlNfhzVSEXDdyTbNNdi7A6V0MMfSu/AySTuOlCSFo2nUmdOqaS8R9acW4QZIMU0Ggz1ro3WbSoQra+BqZ2Xd1Sx0FLDWtQWUlZ1AME+k9Kcu3Dl2NeKHjoPehBIC1cxpdJkqOSVJ6V2+GI3Iq02OCYMi2WvrKGbst8/WB2FVzizJ41zwvkzHLvt9aO6XlokHyUYJvqNK6NoASTr2rvE4YIEOZWLLmgH5dSIPrpNNeGSAe5irIjdUCCNFKHFnFnwvLl7wM0EyRm6CahVrWC+BJUWnv38ykqbi2ozKpWSAW0zTpMEdaPYv4OcPchrZvWtdULhgYGwlZBPuaEvCrLzKwelWkfET4V/hQ2IwrZsOPmRm86HtsMw316Vm9WHAoSISpUqVEqXdrcVIu3Z+WZ9K8/ECNNDFOYbEqF13msnTrCepBo7mbXdNNdfaCK9w9i47BFBLHYf+zXL4oyeonSuDeMzt0omjmFnUeNnErpFCswedAYg/mjTXtTFd2YkZpjrG9K4AGMaidK1i0pWV7YsM7BVEsxgD1NE7XLF43/AASuU9WIOWImc3aoGDxhtOHTcbSPSKm3OaMSd7rbRAiPtFQZd1V1AxeFNt2Rt1MGNqZru9eLsWYyTua5VSTAEk7AUKteUq9yGYjXtSioovKVKvaii8p/DsOu3WmvDMTGleA1RujaSwyrg3B7X4UNmaBLyB5iDpETVaLV4mOuHqTpl36dvamroMaih4Z1hMcdoGqJ8D8O5eVHVjmMCDGvr6V1zZiLbXz4esfMRsT6e1DsPbhGfOARAC/mM7/QCo2bSKvLCzdULhdJjNdWrpUyK4pVcLIOIMhOtiCT/Svbl8tpXCoTsCamcOsM91baKWJ6SB011Og61ZpkCYWgqlxgu11UO1bzGJA9TtXb4ZhPWOo2ovi+VL9tjmVVBkj+IugGupntUfhWCfEsUUoukksYAH8zVXOipopwcygEpGkg1O5bS02LsC8VFrxFL5ycpAMkEjYNGWek1E4hgWs3GttEr1Gx7V7wvh7X71u0mUNcYKCxAUEnck7Cje6RoAsmC9ls1zi16+z3QzJhVIYXANMo8w9/puKF8R+Ma2gLeHXxgpkXbo1J3nLAg5uvambFu7YxV5Ll/wDgiAFXzIxyiCNYCnfT2qHY4JYe47i2heQVBByz1lZj6VyGODSZldl9DNER73Vg4B8TsNiHKXlK3LoCZmMoIDQcu0nMw9dBWT8xcO8DFXrQUqFuMFB3Ckyn/iRUjmrAC1inCLlRiGUbDUCQPSZ2qBxDGtcuF2+aFB6/KoX67U9S2cNCFzqrcpIOxUXKZjrXldZ9Zrq0knXatzZYgSYC5RoMxPvThxE7gR6CmwNa8Ya1UAog5zRbRO3YDAqR0OnQ9ta7szcYIIlyBJ21NRq7ykQZ+x1/9VICrO66ebBwrksoKNlyz5jrEgRqKjV6TXlWgUvh1q2zHxSwUKT5e/SpOGxdpEKFC2Y6sRsOhHUULrsKW9ff0qSjaToAuXEE6z613bcqQQdencU3XpaohXpOszrXk16iEkAbmpf+Ft+pP9VUSApEqILZ7GvCamDGLkK5dYioVU0k6onADRWazzmEtJbWwsLEknfv+XrQTieP8Z8+RU9F2qPnERFcUckoT4rotXeHw7O2VRJpqn8JizbJIiSI/cf2qKlLxOCdrmVsgYLrAgQo/npQ2pIx7TOkwR16/Wo1VeURhKva8pVEK9mlNeUquVE/fxIZVARVIGpEy3qZJ/avcDjnsuHQww9Ad/eo9ehSdhVTCmqcxWKa45dzmY7mmwadXBudkY/9p/tUjC8Dv3HVEtOWchVGU6kmANaqQiDXbBWPAYsiwhC5ZUDcmSCdddvpUrh2INx8hIAJB+1T+beWLWAw9i2b7XL4X+Iog2wZJIU7wJj1ietTPhzwi2xOKu621MIP1PufoNPeuS5gk+K9CyqOGHHWPNO8Z+H9/F2z+HKvlGaGO5/6T0J+1ZhjuFXLBK3rdy2/RXUj33/pX0hf5qCpCqvYAafYV1hGXF22tXh4iMPMrarH9D6jWmqdRtPuMuuTVY9/ffZfMNKtG58+E5w2a9hX8TD7lWPnt+5/Ovrv371SP8Ib9Sf6v/VM8RvNYNoVHfCJUClREcH73E/8v7V0OEr1ufZT/epxW80YwlY/KoeCxIturlVePytsfcVJx3GDdBBS2oOvlUCPY708OG2/1OfYAf1NJeH2+zn6gf0quK1GMHW5ITSouMCn6Cfdj/Sl+DX9A/eq4zUYwFTmPfkhFKij4EE7Ae1efgRR8VnND2KqhlexRL8KtLwFGwquK1X2J+5CjYS+EDGJciFPadz7xUaKJ8Hu2EuN+IUsuUgAd+lQs69qZFMHdIEwYhN+Ea6/DnuK90pSPStOB1CmYcj78l5+H9RXvgD9QpZxS8QVOC3dw9+avMOXv0SFkd/2r0WR3P2rw3RXniVOHTHzKZui7Fle5+1Pxa08r/6h/aovi0vG9Ko06J1cffkibVLdGj7/AJU0Pa/y/wDyP969F63/AJS/c/3qD43pXnjelTh4fmfqtO0P2DfQIiMYv+Un2r0cQjZLY/7R/ahvjH0peMavJhuR+v7Vdoq9PQfpFBxZumUeyj+1eDi1zoxHtpQzxDXhuNU/4w+X36qdor/5e/REn4ncO7t9zWn/AA+5Tu4e3+NvhvEZSLKFTKgjW4f0kjYHoZqu/Dv4c4nEXLWJuplwykOC5g3I1AVdysganSO9bhh7lwMcymIkNIj7UrXfTd3KbY6wtG1KkS509JWG/EBFC51LFyxDkmd9varVy9we6MLhrVtdBbDMegL+Yye+tFviHyb+M8NgUtsXHiMPzr2gbsOhoriOKeEBbChVUAADsBA9zXLeA1uRx3TrajnHM0be/wAIPfwAtTmIJ70V4MECGWMt27VSuZ8VfvDLZBgN52ET7CpXBvlB8S4x65iI9soEUoKgaZCadSLmXKuVyzbnyOddCrmVI6j6iazPnTlJcI4dFizcnLP5T1Q/zHpWg4XArcgljPQU9xXg6YnD3MNe+VxCt+hhqrD1B+4kU0LidPBKioaTrGeaxU5B+kfUVw1+2PzJQHiXD3sXblq4Ie2xVvcGPtUamhhgb5kJ/kD/AI/VWQ4+0Pzj6Cmn4tb7n7UApUYwzeZWZ/kH7Ae/NGrvGEO2b9qYPFh+kmhlKjFBgQHHVenop7cU/wCkfemzxJuwqJSouG3kszi6x+ZPnGt3/auWxLH8xpqlRZRyWRq1Dq4r0mvKVKiWaVKlSqKJUqVKoolSpUqiiVKlSqKJUqVKoolT9pwoJIkmMpnbXXTrTFdEa1RViykvjA05lkknQGAO0AD3rTeAfB17toX8ScoZVK2Eg3WGhM3DpbZvYxNVTlnkrx8ThgXDWLrEll+aE1dcv5Wgae81u78Ncj+FjMTZj5VC2mQAbDJlBge9ZBzT8Pv1TRpubZ9vr9pTRGMsW84BxNpRLWrmRcRbAGy3E8lwAdImn+C8y4bFR4Vzz/5b6N/ZvpVc4tjseFKHF2nUgjQLadh2KMFb/STUTA4UWrXjXVa0wMAkDMB1b1B6fes31cp0t73TnZ2uplziJ2y/kQPoAeaN8046Lg1UC2Nusnc/0+9UHmHmJkttcgmNB2EmJNPcb4irGVJKk6ltzVp4DgMPdwLqrLeNxYxA/MnZcu6gdG6muZBrVCdt1uG8CkDF9PBZry9zOy+VjmVpM+p3ooMWUbOpEE6j0qtcy8tPg7w8M5rTHyydQf0k9+x601b4sbi5DoR33Eb1pVw4cczNFtQrh3ddY/fwWm8L4wWWQIPaaO4TiAbytpPeqFwW8QBJ7VcOFYM3NdRWFLNMBBXY0Kh/FzgeV7eKEfxPI8fqUeU/VdP+31rPVssSAASTsI3rdviDws3eH3kOjWwLq+uT5h/pn6xVX4e+HZMLdLHPbtAAKvpBnSuxhzLY5Li1gA6eazRMG7ZoVjl+aAdPftXVjh9x2VVRiW1URvWpYfwEN3Kt0+KZbynWhHFMLasWHexauJcAgOZ0k67ntW6y7nVU3Gcv37S57ltlWYk0sHwK5ddlt5WyrmJB0gCd+/SKnrzPmwVyxdzu7MCjE7CQYM6mnOD497WBxBtiGzpLjcKRr/v1ooUkRooC8uXThziPLlHSfNvEx717iuXnt2Ld5mUC4YA1nXrRXgHFr2Jttg5BziVZtxGrDTea85wxgZLVvPbLWjlypPYdTppEVRUsq/j8CbV1rchoMAjYzsR7zT3HeFfh7xtzMBTMdwCf3mo1vGMrq8yUiJE/Ltp1qRiMXcxVyXMtB1A6ATsKhsqF07jeClbaXEIYZAzwQSpPQjcdKF17NeVZVJV6BUjHXg1xiFCrOgmdPcb0+cVaW6xFrMhWFBJEGAM095k1cXUUW9iMwUZVEdQNT7nrTNTeH8T8JbgCKxcZczCco6wD1NRbXzDWNRr2qFRchZMdam/4YyqWdLgA65dP3ozzVbwyXFuYW+C4gFQDpAjMH2NM8wcbuMiWWI+RS5BmTEwf2qRGqk8lDt8v3Xg27dwgiZIA/rTy8oYk/wD4j9xTvDOcLtm2LejBdpmfaewqTc59u/lVV+5qpCK/RR/+CcRBlAIE/MOlD+EcHfEuUthQQpYyeg/+asvCedmu3Al0IilTqJEkDSZMAUCt3L2CuLdEAupjqIPQx9DUVSUQb4f3whYvb8oJiT0+lCuG8Cu4kXPCGY2wCV6kExpO8VYeF8cxN2xfuG4oCggeUamJ/lUPkHC3b2INu1cZHuQJEd5JI9BJqZSoHbLTPhxwtMLgzdgmZLOywVH6Y/L1k+1G/wDioZ4TRepNWRLC2rPhiMoXKc35tNSffWsW4nxT8PiPCbW205GHSDqD3A019q5VcvZAbffqupQyViS7oBy5LUBxq3dUh1V11JzAEaDXeqZj8Wb7yAFtDRV6AdAOwio3DsSzo2XVD5Jn6t+0feoXGuNLaBQHM8bdvekKtR9SG7p6jQDHGEO4xiFV4TUjU+/pQzBcVu2Lou2nKOPzD9we4PY6VDzEkncnenLdlm2FN02cMLojvNywrbiOYLHELZtYgLYuMIzgfwmboT1tGeuq+1Z7xa0yMFfS6sq+usqYGvsBqNxB60WbDd6DcWssHk6gjQ+wiPtFN0XAuXIx+FNNmdot9vf5UzhXMFy0ejDse3oelaZyvzs5U5MM7QwU5TmgEbzA9/pWP2a0fkHmDwWIXXOULQG0VQZ2YKD0111rsswVFzc+W/p9lwKuMqtgF1vVXLHc4WCblu+txAJtscsiSNdjIrOcJxq3hWDEyqMUAXcr0JB20iaO8X4gGzDKVYs9y4rqQYLQBPeI+1UnjFld1AZgYJ7joYonYRtJjns13vyS1PFOqvDH6c1bcbz/AGrZICOWHfTcaVnWIxzuWLMxzEkyTXWLk6n61FpBribp6owMOVWEcmXHRHsOt5WGpXTKeoIPbvQ/EJcsPdso+YRD5RoY3+g1rnAcavWUZbblVbfT+vSo3jsGLSZMye8/N/Oim6rZEeVsHfuYgDDsFuAE5jsBGvQ77VGv8NueJeVoz2pL69mgx31NR8JjHtMHtsVYdQf9zU3jfFRfuXHC6uwbN1+WCO2+tXZCoWFRS0OSqwdR7afvU3g1wW28QnywVMeo2pYDgjXbNy4upQiF7iJP9Kg+IygpqASCR6jb+dW1wChaU4QBnUgDtI1Ea6dpqNXVy4WMkya5qnEHRUEqIcD4M2Kui2hAnUk9ANzHX2qby7atvbv2/CN2+6hbQ7b529CNNaiYbA37d4hUcXLWrADVQN5jpFUIlFBUfieBNm69smSpie46Go7Ntpt+9S8VfbEXZCku5AAGpJ2GnfanOL8CvYUot9MhYZgNJiY1jarIAJgoQbJnAcMuXjCLoNSx0UDuW2AqM6wSJBjqNqN8YvMliwiMRZe2Gyg7uCQ8/XvRTgfJtnE4VLni5HznxSYKqnTToeu9QtvAVzZVL8O2TPHlnLPrEx9qk4HC22S6XuZGRQUWPnM7T06VN5i4McKwQPntv57bdxtMTT+G4ArYG9i7rFIISyoEB20zHXce3r2qgrMDRAbUZhm2nX2qyf8ADFrwfEa6V0nMYy6/KI32quWLYLAMcoPWrBiLNzE4a2LVu45tnKYBKmNjp1oC4aIw0xKc4ZZTKLBdWVmklZ+0/Srz8MuF2LeNvPbmUTJr0LmTH0AH1NZ5d4DicILd57bJLQCRoO09jV0+H3EWt3bx3LFSf3FDiK7W0+v9oqFBznkjT+lqHMOLHhMMwXTc94rAOaOLMbiqpIK6k6gyf3ra04uA2ZgCSZ11j6Gq1ztbt40A3ABdU+W4PmAPr1g6x71zjVp587vRdBlN4YWNtO6i2bb28DaJYQLYdivWRmJ066x9KrWGwSXLha4WCk9NydjvsJqPw7EXsNdNi5Ny0RlgarB6gHT1n709hySznWRJgDbXr2FLBpY8nWd+i7WFaHAyiVzhVi2RBIBmZO2mlKxj7KmI09qCXLxY6mmya1TmS0EqzPxjCz/yZnrFRuIcEs4i2fCYAnYdj0oFmFSuHJca4otAs3YbwNT9IowTKF1JuUibbzooPJnI97H3zbE27aH+LcIkLrsB+Zj0FbtwTkjA4RAEsKzCJe55nJHXsPoAKc5fwS2LCqABPmPqx3J/lXnFsdljXU0+cS5rZmF440Wlxa24VB+JPLuRbl7DSEPmupJMHuO6+h2rMr1wldNjoP3n2rYsbjtGBOYMMpB6g9KyTG8Ja1fNphBmZ/6eh+1N4HH8VrmPOgny/pY4jBCmQ5o1P1UX8I6hZttB2J61H/DMG+TfYUaxpLFQxIVVgVGeypQsDITX99qRY/MYG6deAGydlO4nz1euYZcIbVlLaqFMJ5tOuadDVZuIQY7V67yxLTqZNXDkjhyXcQbroDkUMqdOwJHXaabDSUiXC6rWJ4Fet21uvbIVjA7/AG6UzhkWQG1zaabjpWncR50wimGcuR5oQSJHSdqzi7xX/wC5N9FHzlwp23npUc0aSqY+DMIhdxi2LZS2dep7mmjwR7/g3BcRjebKdYKMP1A76az/AHoXi8WbhkgDUnTbWmkuEEEGCDIrKkwMF9VtWqB57uiI8wcG/DXfDDi5pMgR9IobNTcZfe8wa4+YxHTb6Ux+G9aPONkIov5LVeBcHw2EyORkvskmWJiVlhVR5n5tD37hwxgPb8J2geYTMj+9NWuKO+OD35+VtBrAKmKsXCfhwMYovhhZSSFULJYDc+mtDmBMNVgFsl1gqFw/FHD30uABzbIaJ0npr6UV5hxLYlLWId5LBwV/TlOkdwZopb5DtvYxOIa/4aWrjKsgaxtOukmhOP5cuWsCl+4Aoe5CAk5mWNwuwGm/tRgPLZ2QzTDjKr41gU9ZumGXOVU7gTBI2kDfX7VYuRuUrfELj22veEyDNESWHWO0aferDzD8ObWEFlrNw3HFwFw5UAqNdBFTQSUG4aFnrWbjMqHMW0VVMyNdBB23qZjMNiFdcJdLKUeAjHRS0a6dNelWLnXxHxC4rILQJAVhrmKbNHfb7U8OMorjGXUN26BkJMDzRAMd4rPitBE7oxTL5y7aoSnJGIuB2MKEkDNILBeoEbVbMB8WMPhsOlmzh38igCSoE9STqTJ1oLxP4kXWDKtpQSIkyYHtprVLw9gu6ou7EKPcmBWw07qB0knMrZzDz9iMZbAfw1t5pCgGZG096EYDmG5bzOLhV4hYUQe8zpFPcV4ZbwpNl1Z76PFxdljSCpGpmaj8b5eu2LiKyFTcUMq7mD096zfRBBzxZG2qWxk3VhPM+IGUzZYZQXbr66A/yFPYnH3buEbEi4oQXMmRVGYLHzFjMH0ql/4e4dVZGBbYQZPeB1racOuDuYBcBZyqbtsE5fnzaST1maTGFo6gBNdpqi5nVVH4a8AbFt/GDPaJDPmnLkXpM/mbSPSrnznyqlw50i2w0kDyx0DRsOk9OmnlB/hGATBYW3Ytmco1Pc1Ga+c00Feu1vdiy2w2drs4N1kmOwFyy2W4pU9OxHcHZh6iojGtexeFtMsFRlO6FQ1ue4U6ofVT+2lUbmvh2EsoSpKOSMqBpmTr5WGYCJ109juMGuY490+W67bMZmEOEddvfuUC4fgWvOEQancnYDuT0FaVy5yyiIQvy6Z3O9wzoB/0T0275j8tH5N4gC/gjc6gRAbpBO5jt2J21nYrNrJayDUx5j61vTdlJEX5/pI46sXANBt719/0vxWh00GlVLi3ECX0O1FeK48KuRT9fWqpiLkmKQxNb5VnhqPzFN3MRLUA5iuPcvKbaq0Llzk+smKl47EKGKlwI+bUfaoVzAriMlsPlLOoUj37ddKDDAh4cd/yixLhGUbKB4cZvFdAqwY6sJ1AHWjWC5PucTDPZuWktnUiDKxsCB1oFzdYtYe6bQfxjlILaCDOm1RuC8zvh7D2reaHIL6wCI201FdmmyBJC5j35jDTqrIPhHfay929dRGAORInMF2kj5Z+tU/h+GdS58Xw4lDlbcdRodRRjh/xFxNrCvYVzJbysdSqncSf2qt3LbFlWJYnUDUkk9uv0rc6Q2yxaJJc+6dx3D1RQweZ0ioNW9MAX8v4a6QP/wBTdvagOCuKmbNbJM6abd96xp1XZTIMrWpSaXd0wEPKxXlFcXxGbZBtkTsSP/VDM3pWzCXaiFhUa1p7pldWQCQDT8rUSlVlsoQ6ESs45PGVoOXUGd4NXvlLjeJtKzKijD7TdYgDuQKoFjBXLzk2rZ010Ggj1oti+KX8hw+ZgCvnDwPUxPSsgGtcDvCYc5z2kWN/cJjjnD7qhnZwQ1wkBDKkfqH8qH8QS6AgusxEeUEkgAaaA7Vs3IODttw5LQKC4CwzMBMMZlQelZDzHijcv3CWLAMRJ9DGn2Fat0tol6h70Rfdd8pcaGExdu8VzBZ0k9VInTcCZinuaOZruKxHiOV8p8uScsbjfWmF4qrZA1tWK2wgkRsTB03MHrU/kXlS3jsQbV3ELYAEgH5nM/Ks6T/uDU1MKxLWhyhXuZrzpbt3CGtocwWBOp771Du4w3LkxoWnJrH+4rWcP8ELYvsb98tZUQqqIc9szRA+lE8H8O8LateHaWL4zN4zatDSAI0ER2qslpi6LOGkgGx1WN8xXg98lVUaDRdpiixSb2GXCYXNctlHMSWYgg+btV95U5EfAYwXs6X1KsDIhl9QD1ozyxgLVp8RfUHxrt15JP5QZAA6Cqa0iAo97bkLJ+beI3n4k9wpluyv8Ma5SAIHqdJpxnxXEblzFXLiB7IGh8uw2A6VF4jxYHG3L4L5muMdV1WDoI61P5d4HiMa2Ie04DMuucxm1kx7f1oCXGw3W7WNDQ4nTbkueV+IXcTi7aeUNlYA9p0J960TlXlT8JfvXGZbjnyowHyru31J09h60D5U5cs2cPgcSD/GuO4YHuCwA/YVb8VjfDEDc7mlK7mUxAEfr+1pRzvJv/v+lKv4gTTaLNCrdwkzNdYri6WlJZsoH3+grmmqHap8UiLBd8d4qmHtF216AdWPQCsn4jce7da5d+dtdeg6ADtFWe7fOJuC9d0UaWknQD9R7k16eEm+VRQQC3zZSYjfXppR06gpu9297pljGtHeULkDBK2OtSYgMZ7ab1sOOxNtbcI0/wA6zi/wA4Zrb2czW1bLcJHmM6ZvYGjtu7mAg9JozieQ1S9am2o6QbDZQuLYyCBOp3qFg8M94+UZUB8znr3C9z67CvMYoN3MwJQfN7T36Cas2GxSuogCNhGwpVoDnSVuSWNsqhzLyxh2uK9zOqRByd+kzv11oJa4nbN8Zbim3ZtkK0ZYJ2OvzaCrtzCCtpoGYDzD6Vl9jlLGl1YYO+ysQwi25VgdRDARBHWa62GzOBby0XKxAaHBx3QnEYtmuM86kk1oPw++H1q/hjiMTJDtltqD+UGGY9d5A9qi8Q5Hxb3mC4MqDZgeXygz3jeK0/hnC2w2Et2kQsUQCANSY833M0/SeCJISFRpFgVjHxGwdmzj7tqwoS2gRQB3yCT760G/HAKnhgi4CC1yfNI+UKfyiI+taLxvkHEYu5dvvh7qvcgIoKDKVEZnk6gwNqZ4H8JLng3DibLG7r4ai4oG25IPepUqZe8AT4BSm3N3SQPEorwX4jXMOlu1jXDl1ZhdB1XTyqwjzH1rN8bxJ8qspMsWJ+pq04P4SY7OpdbSqCNTcBMD01o7zF8OsRdIbD+BbiBlkCfWYisXF+ZoInrsmMtMAlro6brMMdjS9pFY+YEk/wBKHVpN74SY66FD3cOCOx1+pCa12nwcvG2FOIw4AYmQrk9BExqBG3vW7WwEs5wJWZ07+GbtWs8H+EtmzcV7t03spnJkhSekyZIq5fhV/Tb/AP5p/aigqgWjVZ0li0t7Ot+6qLmyoqgAZh70PxvCrDKfGxN4pObVV0Y9Z6+1drQvmOyzLb0OQE5umvTX70y+jTbL4uo1z3QyUTwnL2EuqrJfxLZRGaV0jYD9PtUPF8HwSXCp/EuAf1oPf8ppnk8shvsATbCiYk6z5dvrUp+EXntNfKNBuZIymSSCZ22G1cipWdxSGWAA9V2MLhKTm5qt1K4bwzh1xlHhX1ZTMeKCG12+Xp6RRa/wHAPcZ2s3ZPa7EHuNKM8d5EF+3au4eEu+GmZNgxCjWfytVcbAcQt+VrNwnuUn/wAhvTTKoaIqDzS7sNTrXoOA5tJ0Vovc3ixhhbKuyKMoLuS7dgW3NB//AKnOCSMOmoj5m2rvhHIGIxDh8WTbQflJGY+gA+X3qZh+VU/xW4jYeMMVIGnl+QQQ3eetZ1HvcQWiBotqVLC0wW1DmIBJjTwF9V1Y5x8QK621MdydO4Ipng3Hs/EEsmzaUPoSAc3yzvNROK/Dq/acthnDr0GYK49DJhq55Z4Bi7ePs3b1pgA3mYlYjKRuDRPqF0AtgyhZQoAPe14IymBvOyvj8JweHVrhsWkEyTkBJJ0+pNNcL4nhLt3wEtBLqLIRrYU5fSm+dcC93BuUOiEXD6qupg9D1qh/DVLt/iTXgSVt22DMdQc2iiTt3+lWTD8sWSDGywum60TAsMR4iJZ8NbLwJAAmNYiq/wAwWLthh4sHO3lZdp/TrqDWk2LYRIH+z1NUnnrFg+Gs7Nmj2Hl/ek8TQ4kRcmwCZw9YMdybv+0N4db8W+lhWAZgSe+UbkDrVZ51u2ruN8OyItYcZM06u8+dieuun0pngTnD404q7eFy74VzIqgwGK5V16KJpjh+FDEEzA19z1P3rCrQ7I0Nd8R1P6TuGrdodxG/CLDx5qXbtQuZoiNB7VqvL+HFvC2VBB8sypBBLanUb71lHHcQfCfLAMQNhvp+wk0d+DXFFGCvJcugZLsqrHZSomPQmaLAQMzyeiz/AJAucGtA6rRMZiSttyBmhToeulZxgrpzG323HWrtc5owgMNibYI3En+1VDHOrY686MGV8rKRsQVFF/IZXNDgdPygwAc0ua5pEifT/alYfF+DdS4QCnyOpEhlbQgj9/pTHFrBwl98oIsk+XcrtMAmmMWZgetW21xTDXMOlm8wbyKHXqDG89CO9L4an2hrmDUXC3r1OAQ86Gx/fig3C74uMOo+aiWOxV/DWltWFzjPKDXRTqwHoDOnY+lVXg2It28S9u3c8W2D5G9O0em1aVbAuIO42Pat8L3SeaxxViDEjqlausVGY6nUxtSdjGhg96G4/j1qxIvMVgSfKSI7iK64Nxuzi1ZrDFghAMqRqdetdbMDHVcksdBdFh6KHy7exRN38RAGaUAG4PWZ09qMlq7NquDZ9aICAqe/M6YhAOOrijesmw38NTL6DQHTT9WnSi5PrPrThGpWdRE/XauTaqAQo58gCNFFxQlGAJBgwQYM9NaC8ucKuWEZbtw3GJkGSQAdSI7zR90HUx71Fw99LihlYEESNaqLqw8hpaNEmauM1OMlcZKtZqlnn+zZvXUxFrJlPlCqCTGhHaCZ1oRZ5q/xK74DDLaKsSgABMCV8w6iAaj8wWBcx+Ke74bKG8NPEzeU/kAVSJGlAcARhceGRwfDkykxJUgqJ6SYmgp12gkOTVTDOcRkEG0AI5wTFXsAc2HLlHANwMsgkTpoNxWm8pcefF4fxXTIcxWIOw2MEdayo8x4k6+NcE66GB9KJcL5rvfJcvONdGJ/Y/3q24plSGRHVb1P4utTaahObotftnUTWM8S45cw+Ku+K94IXcDVo+aR12ij44nd/wAxz9Z+1Zrxp81wglsxJzSSdZOkGpVaWPa7xWWHPce3mAtAJxVxB4CXrniCVcZssHqG70JPLmOJANnEEnUaN779KG8Ox2ItWbai7dVRMAMwXeSBrHWieF5hvixe/jXMwGZSXP161za9bO6TfZd2jRfh6UtA5mdUa5d4firwZHVlKRq7FSZ2EHUxFF+H8EdsQtq5mC6Mza5Y7Bu/SscvcVueKtwM4cQcxYkkz71pbcSuZSSzTl2k9q61AuLLnReexBDqhIELV3v24NrywVK5T1UiDp10oPypy9awiGzZ+QOWJI1JOwJ6wIFYBY4dexDvdViAhWbjudCdvMdZnXSvpjhWFtYbDWlFzOgUTeOudo8zFp0kz7bUvIeNUTqZp7G6j8Zx+QR1rLuc+JHNM6xVy+Ilw2hZuKZR5H1ABEHqCD+xoKeXsJjMJav32bChHC33IMXB1Cz1OkMu3mkUOHpPbW41T4Rp4x9vyqqva6lwafxHXwn79FVeC8n4l8G+OylldsoEebwxvcA6qW0/7Z2pxSFAAj71ufhhAFUBVQBVUbBQIUD0is1+IuNw9i8uXCy0fxrgTyeYaLl0DN1MelKY6lxX8Sddk9gsRw28OPD+1QuZMA93EWsPZdLpMjKpAh4kgkmDoKsfBOWMTYwrJkthywMeIkn3M0DweMtXsRMwLcuHdVVmJ017wKl47j4AK2zmJ3boPbuaPs9LgjiGANhutKdSu6rFMTOpI0UvGcOwty8qPirfjupAy/JnGwLtAiZE1I4bw18OyK5RpBKlGDLE7SPWqVxfGhotgLKmZ8MAzO2bc1oHw65Re+l4uxtG06gArMllJYESCNMhmlatDOyGa7BNtruDCarhA6eS8unU/wC+tVbmQJZHiWrT2roB8Rg05g2gzANpm3rVcVyAxDN4wMITlVDmYiSAJMCdqzXl/ghxnELalGySGvKxkEIdQfrpFVhMNUpu71pS9bEU3tlp0QjlzE5Crm6GdiD4cHQe/qOnpWwcC4t5QD1GlZTzXy5isHjBZFtzZz57JnysmbQZh1ExHSro9w4crofCZjlkiUnXI3t0PWpXmk8O57K2EV2Rr1Vg5v4McVZyoVDnQFtBDESCftTfJXLd3AWby3mTVw0htAAI1JAiinDr4uIPWgHxGxVy3glAaP4i+I7qSCo11A3BMU9ScIz8tPfmkKheBwhoTdWyxiFcZkZXHdSCPuK6Y9Kyj4a8Zu3uKNkg2GR84trlQQPISv5TP86tuMv4hcax8Q+Gq5V8o66kesaa0wawazO5YNw5c8sBVJ+IeJxODxwFi6U8VQ4IY9yAst2j96IfDHnjE4nENhsQ4uyrOtw/MCsaaQCK5+JvEnuJauKgUW5tm5EmW1EdtjVY+H/F3sY0XRbDLkNtukAxqCNjMViyu0jNPdTD6L3gA/EtB5k5wsAX8O1t2dZQmBAPca9Kj8gY60Vu2baMCkMzsRJzaAadoNVfj3Dgt25czvce6S7Tsusb/wBaKfCqyRfxh1gokT71rRqioMwWFRjqTSw+Kv7LXmT1rpjXkit0oVjfOl97eNxBQx/EIOgOh7T1oLhcNGp3rTuJcm58eL5yvZZg723JBPddAdNBVs4NhMPh7WVLCKzkl9Mw1JgAtrAGlK9nqGRELsjHUKYa/wCIwLdffRZXxnjtvEWsIEti2bKlHA+UmQQwO+up161oPNPIFrFHxLZFq6QJ08jaDcDY+oofa5Cs+PeMFcPcysqIxzIy+pEZTJ09ateMZmCm2xVl76gjaCKNuGNw8LGrjxDDRJBE/WD5qlcA4K2ENy3cCm5odDIjpHvXvH+QbIxBxNwljcAi3GgYjUz2AEx3qwX+DXLl43S6iQAwAPTaDNSeNYe5iAqqyrB1JB269aTFCqziWufhvtf8I3YhtV7HE/8ApUTmvIMLZSf+VIRRGzHWe9DuP8pvZClfNZulJ7hWUGT1ENpVlxnID3IDXx/1eT+Xm0ojjuAO+QeNCLlkZNTlEATm2pQU6rG318V0eOwtDQbXmx5zyQnlv4P27cYnEk3FAzLZ29sx/MNtNK74jh0Nx7aICRbzkTGs7djpV3xfGFe2bahl0AmAdvSdqZw3KRXNcVkN45BmdSVCxLfw51OukmKbe57njhOsBcrmUw1oJqjU29+yqZw7kyzbwVx7mRHv3J82mRVOgA1JEzsNaMcI4/ZwGGxKK73lZSR5AqoYgwpYyp0q1Lwi14r3gs3GmGfzhJ2CIfKqg9P3oFzJwIXVw4vFTfUt4lxLYUOsGFKAwdcv796p1UNJdaTvt78kzTe1zOE6SNY35/iJkeCH8BvjEYbDi1dICZ0UAgkFsK91Q6kHVbiMo20ArO+LcwX8SF8e61zLOUHRVneFGg2FHeOcnHCIcRhrzLkMkaqR2KkEzud+9Urxz71mHZhDTIC6WHDGkvIuelwbyt94BxRF4fhmRzcHhgSxk5x86nr5TpHaKg3fBa07XWTwdfFLmVBPqdiDVd5LwKfhMO7TmV3dYP6oGv8ApFHMfbFxQmZlUawApBM7kHesatQOqtJdYbHnN/G36XLfRcHPAGpN0OPLOEVU/DraueJJN6Q0KegIMb09wfk7DJjEOXxCdVU/ICupMDf2rziXBUv2BZZmRQZm2FUmJjQCNzNS8PhijWSlxh4JBAIHmgR5juZBNW59N1ficRscr6Dy3VN47KWUB0+I/aHY34Y27fEDij/HR3LLacwAx3JI3CnYR2qzYS01i6l266W7KW/4jebXcLOnTT1iuw7Yu8o0XQ+wHf3oH8WeJCzhkwygzdIzMf0pBI33JI6Rpt2bzZpqA93ZZUqZL20j8R18Psr5axiMuZLiMv6lYEd9wYHShHDOXrNvF4nFWyc18AFdMixGYqI3YiTWWcj8cZX/AAhUG3dfxNtQ6rprPymBIrQrXGL4YwUjouXQf11rVmKp/OQOXuEOJwNWk8tYCR5ftFuYbSNhna4BFoG4CR8uXcj6TVBRfHFlmAa1dZYE/kJj71ar3ELxRk/hkNMyp2O43ofawBlGGUZGBUCYnppS2J4FVzXB4nfXTwy/lTDcakCC0x5a+qKYB8NgECXbpa4WK2wVJdxPlCoJzGIltp7UP+I+Ja8+FwKPD3HDusx5T8uZjoDM+Xrp6UuL37iZcU2Rmw03BAgxHnUe6yPtQzFcpvxF7mPsXQpueYJdUyoGgAdWO0D8tMZmlpbTgjpy81vh2gPFarIjc3Gbaw23TvDcDb4e984eArnzTqTBMSW23OlV7H8xtevqEOYD5jBhT0k7VZQHvsyXlt51tqXIkh9lLTAIY9dKaw/Blt2zatogtlsxGskjYk7n70nUpT/21R0F/tFkbSaZtTJPO3rqmcLw+1irV2xckhk0jownX3oN/gyYO2lvcIhJMQWYnzE/YUYt4drP/JCr9z/Omcdg3vn+NlbSNCR/IVoTR7OKQqCd9ec8lkG1ePxCw5fLlHNVfhfHQ9+5bcAh4Gu0CrVydw1bV/E5D5WRDHbUz9KH2OUUS5ntogYfqdyPsQan4DhN5LruGVXZcpIJ2mYiKGgaVKpIqCIuL/pFic1VsZDO2n7VkIrzShFzB3zveP0P/qmf8Nvf5x+7U8cZQHzfQrmdmqcvqv/Z"/>
          <p:cNvSpPr>
            <a:spLocks noChangeAspect="1" noChangeArrowheads="1"/>
          </p:cNvSpPr>
          <p:nvPr/>
        </p:nvSpPr>
        <p:spPr bwMode="auto">
          <a:xfrm>
            <a:off x="63500" y="-881063"/>
            <a:ext cx="25241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AutoShape 4" descr="data:image/jpeg;base64,/9j/4AAQSkZJRgABAQAAAQABAAD/2wCEAAkGBhQSERQUExQWFRUWGBwZGBgYGBofGhwcHBgcHRgcIBccHCYfFxwjHBwXIi8gJCcpLCwtHB8xNTAqNSYrLCkBCQoKDgwOGg8PGiwlHyQsLC8pKS4wNCwqMiwuLCwsLCwsLCwpLCwvLCwsLCwsLSwsLSosLywqMCwsLSwsLC8sLP/AABEIAL4BCQMBIgACEQEDEQH/xAAcAAABBQEBAQAAAAAAAAAAAAAFAAMEBgcCAQj/xABAEAACAQIEBAQEBAQEBgEFAAABAhEAAwQSITEFBkFREyJhcQcygZEUQlKhI7HB0RVTkvAWM2KCouHxFyRDY5P/xAAaAQACAwEBAAAAAAAAAAAAAAACBAABAwUG/8QAMxEAAQMCBAMGBgICAwAAAAAAAQACEQMhBBIxQRNRYRQicYGR8DJCobHB0QXhUvEkM3L/2gAMAwEAAhEDEQA/AMNpUqVRRKvQs15UvAYt7TZk/fY1FYEqKVrypWJuXLjZnMn9voOlNfhzVSEXDdyTbNNdi7A6V0MMfSu/AySTuOlCSFo2nUmdOqaS8R9acW4QZIMU0Ggz1ro3WbSoQra+BqZ2Xd1Sx0FLDWtQWUlZ1AME+k9Kcu3Dl2NeKHjoPehBIC1cxpdJkqOSVJ6V2+GI3Iq02OCYMi2WvrKGbst8/WB2FVzizJ41zwvkzHLvt9aO6XlokHyUYJvqNK6NoASTr2rvE4YIEOZWLLmgH5dSIPrpNNeGSAe5irIjdUCCNFKHFnFnwvLl7wM0EyRm6CahVrWC+BJUWnv38ykqbi2ozKpWSAW0zTpMEdaPYv4OcPchrZvWtdULhgYGwlZBPuaEvCrLzKwelWkfET4V/hQ2IwrZsOPmRm86HtsMw316Vm9WHAoSISpUqVEqXdrcVIu3Z+WZ9K8/ECNNDFOYbEqF13msnTrCepBo7mbXdNNdfaCK9w9i47BFBLHYf+zXL4oyeonSuDeMzt0omjmFnUeNnErpFCswedAYg/mjTXtTFd2YkZpjrG9K4AGMaidK1i0pWV7YsM7BVEsxgD1NE7XLF43/AASuU9WIOWImc3aoGDxhtOHTcbSPSKm3OaMSd7rbRAiPtFQZd1V1AxeFNt2Rt1MGNqZru9eLsWYyTua5VSTAEk7AUKteUq9yGYjXtSioovKVKvaii8p/DsOu3WmvDMTGleA1RujaSwyrg3B7X4UNmaBLyB5iDpETVaLV4mOuHqTpl36dvamroMaih4Z1hMcdoGqJ8D8O5eVHVjmMCDGvr6V1zZiLbXz4esfMRsT6e1DsPbhGfOARAC/mM7/QCo2bSKvLCzdULhdJjNdWrpUyK4pVcLIOIMhOtiCT/Svbl8tpXCoTsCamcOsM91baKWJ6SB011Og61ZpkCYWgqlxgu11UO1bzGJA9TtXb4ZhPWOo2ovi+VL9tjmVVBkj+IugGupntUfhWCfEsUUoukksYAH8zVXOipopwcygEpGkg1O5bS02LsC8VFrxFL5ycpAMkEjYNGWek1E4hgWs3GttEr1Gx7V7wvh7X71u0mUNcYKCxAUEnck7Cje6RoAsmC9ls1zi16+z3QzJhVIYXANMo8w9/puKF8R+Ma2gLeHXxgpkXbo1J3nLAg5uvambFu7YxV5Ll/wDgiAFXzIxyiCNYCnfT2qHY4JYe47i2heQVBByz1lZj6VyGODSZldl9DNER73Vg4B8TsNiHKXlK3LoCZmMoIDQcu0nMw9dBWT8xcO8DFXrQUqFuMFB3Ckyn/iRUjmrAC1inCLlRiGUbDUCQPSZ2qBxDGtcuF2+aFB6/KoX67U9S2cNCFzqrcpIOxUXKZjrXldZ9Zrq0knXatzZYgSYC5RoMxPvThxE7gR6CmwNa8Ya1UAog5zRbRO3YDAqR0OnQ9ta7szcYIIlyBJ21NRq7ykQZ+x1/9VICrO66ebBwrksoKNlyz5jrEgRqKjV6TXlWgUvh1q2zHxSwUKT5e/SpOGxdpEKFC2Y6sRsOhHUULrsKW9ff0qSjaToAuXEE6z613bcqQQdencU3XpaohXpOszrXk16iEkAbmpf+Ft+pP9VUSApEqILZ7GvCamDGLkK5dYioVU0k6onADRWazzmEtJbWwsLEknfv+XrQTieP8Z8+RU9F2qPnERFcUckoT4rotXeHw7O2VRJpqn8JizbJIiSI/cf2qKlLxOCdrmVsgYLrAgQo/npQ2pIx7TOkwR16/Wo1VeURhKva8pVEK9mlNeUquVE/fxIZVARVIGpEy3qZJ/avcDjnsuHQww9Ad/eo9ehSdhVTCmqcxWKa45dzmY7mmwadXBudkY/9p/tUjC8Dv3HVEtOWchVGU6kmANaqQiDXbBWPAYsiwhC5ZUDcmSCdddvpUrh2INx8hIAJB+1T+beWLWAw9i2b7XL4X+Iog2wZJIU7wJj1ietTPhzwi2xOKu621MIP1PufoNPeuS5gk+K9CyqOGHHWPNO8Z+H9/F2z+HKvlGaGO5/6T0J+1ZhjuFXLBK3rdy2/RXUj33/pX0hf5qCpCqvYAafYV1hGXF22tXh4iMPMrarH9D6jWmqdRtPuMuuTVY9/ffZfMNKtG58+E5w2a9hX8TD7lWPnt+5/Ovrv371SP8Ib9Sf6v/VM8RvNYNoVHfCJUClREcH73E/8v7V0OEr1ufZT/epxW80YwlY/KoeCxIturlVePytsfcVJx3GDdBBS2oOvlUCPY708OG2/1OfYAf1NJeH2+zn6gf0quK1GMHW5ITSouMCn6Cfdj/Sl+DX9A/eq4zUYwFTmPfkhFKij4EE7Ae1efgRR8VnND2KqhlexRL8KtLwFGwquK1X2J+5CjYS+EDGJciFPadz7xUaKJ8Hu2EuN+IUsuUgAd+lQs69qZFMHdIEwYhN+Ea6/DnuK90pSPStOB1CmYcj78l5+H9RXvgD9QpZxS8QVOC3dw9+avMOXv0SFkd/2r0WR3P2rw3RXniVOHTHzKZui7Fle5+1Pxa08r/6h/aovi0vG9Ko06J1cffkibVLdGj7/AJU0Pa/y/wDyP969F63/AJS/c/3qD43pXnjelTh4fmfqtO0P2DfQIiMYv+Un2r0cQjZLY/7R/ahvjH0peMavJhuR+v7Vdoq9PQfpFBxZumUeyj+1eDi1zoxHtpQzxDXhuNU/4w+X36qdor/5e/REn4ncO7t9zWn/AA+5Tu4e3+NvhvEZSLKFTKgjW4f0kjYHoZqu/Dv4c4nEXLWJuplwykOC5g3I1AVdysganSO9bhh7lwMcymIkNIj7UrXfTd3KbY6wtG1KkS509JWG/EBFC51LFyxDkmd9varVy9we6MLhrVtdBbDMegL+Yye+tFviHyb+M8NgUtsXHiMPzr2gbsOhoriOKeEBbChVUAADsBA9zXLeA1uRx3TrajnHM0be/wAIPfwAtTmIJ70V4MECGWMt27VSuZ8VfvDLZBgN52ET7CpXBvlB8S4x65iI9soEUoKgaZCadSLmXKuVyzbnyOddCrmVI6j6iazPnTlJcI4dFizcnLP5T1Q/zHpWg4XArcgljPQU9xXg6YnD3MNe+VxCt+hhqrD1B+4kU0LidPBKioaTrGeaxU5B+kfUVw1+2PzJQHiXD3sXblq4Ie2xVvcGPtUamhhgb5kJ/kD/AI/VWQ4+0Pzj6Cmn4tb7n7UApUYwzeZWZ/kH7Ae/NGrvGEO2b9qYPFh+kmhlKjFBgQHHVenop7cU/wCkfemzxJuwqJSouG3kszi6x+ZPnGt3/auWxLH8xpqlRZRyWRq1Dq4r0mvKVKiWaVKlSqKJUqVKoolSpUqiiVKlSqKJUqVKoolT9pwoJIkmMpnbXXTrTFdEa1RViykvjA05lkknQGAO0AD3rTeAfB17toX8ScoZVK2Eg3WGhM3DpbZvYxNVTlnkrx8ThgXDWLrEll+aE1dcv5Wgae81u78Ncj+FjMTZj5VC2mQAbDJlBge9ZBzT8Pv1TRpubZ9vr9pTRGMsW84BxNpRLWrmRcRbAGy3E8lwAdImn+C8y4bFR4Vzz/5b6N/ZvpVc4tjseFKHF2nUgjQLadh2KMFb/STUTA4UWrXjXVa0wMAkDMB1b1B6fes31cp0t73TnZ2uplziJ2y/kQPoAeaN8046Lg1UC2Nusnc/0+9UHmHmJkttcgmNB2EmJNPcb4irGVJKk6ltzVp4DgMPdwLqrLeNxYxA/MnZcu6gdG6muZBrVCdt1uG8CkDF9PBZry9zOy+VjmVpM+p3ooMWUbOpEE6j0qtcy8tPg7w8M5rTHyydQf0k9+x601b4sbi5DoR33Eb1pVw4cczNFtQrh3ddY/fwWm8L4wWWQIPaaO4TiAbytpPeqFwW8QBJ7VcOFYM3NdRWFLNMBBXY0Kh/FzgeV7eKEfxPI8fqUeU/VdP+31rPVssSAASTsI3rdviDws3eH3kOjWwLq+uT5h/pn6xVX4e+HZMLdLHPbtAAKvpBnSuxhzLY5Li1gA6eazRMG7ZoVjl+aAdPftXVjh9x2VVRiW1URvWpYfwEN3Kt0+KZbynWhHFMLasWHexauJcAgOZ0k67ntW6y7nVU3Gcv37S57ltlWYk0sHwK5ddlt5WyrmJB0gCd+/SKnrzPmwVyxdzu7MCjE7CQYM6mnOD497WBxBtiGzpLjcKRr/v1ooUkRooC8uXThziPLlHSfNvEx717iuXnt2Ld5mUC4YA1nXrRXgHFr2Jttg5BziVZtxGrDTea85wxgZLVvPbLWjlypPYdTppEVRUsq/j8CbV1rchoMAjYzsR7zT3HeFfh7xtzMBTMdwCf3mo1vGMrq8yUiJE/Ltp1qRiMXcxVyXMtB1A6ATsKhsqF07jeClbaXEIYZAzwQSpPQjcdKF17NeVZVJV6BUjHXg1xiFCrOgmdPcb0+cVaW6xFrMhWFBJEGAM095k1cXUUW9iMwUZVEdQNT7nrTNTeH8T8JbgCKxcZczCco6wD1NRbXzDWNRr2qFRchZMdam/4YyqWdLgA65dP3ozzVbwyXFuYW+C4gFQDpAjMH2NM8wcbuMiWWI+RS5BmTEwf2qRGqk8lDt8v3Xg27dwgiZIA/rTy8oYk/wD4j9xTvDOcLtm2LejBdpmfaewqTc59u/lVV+5qpCK/RR/+CcRBlAIE/MOlD+EcHfEuUthQQpYyeg/+asvCedmu3Al0IilTqJEkDSZMAUCt3L2CuLdEAupjqIPQx9DUVSUQb4f3whYvb8oJiT0+lCuG8Cu4kXPCGY2wCV6kExpO8VYeF8cxN2xfuG4oCggeUamJ/lUPkHC3b2INu1cZHuQJEd5JI9BJqZSoHbLTPhxwtMLgzdgmZLOywVH6Y/L1k+1G/wDioZ4TRepNWRLC2rPhiMoXKc35tNSffWsW4nxT8PiPCbW205GHSDqD3A019q5VcvZAbffqupQyViS7oBy5LUBxq3dUh1V11JzAEaDXeqZj8Wb7yAFtDRV6AdAOwio3DsSzo2XVD5Jn6t+0feoXGuNLaBQHM8bdvekKtR9SG7p6jQDHGEO4xiFV4TUjU+/pQzBcVu2Lou2nKOPzD9we4PY6VDzEkncnenLdlm2FN02cMLojvNywrbiOYLHELZtYgLYuMIzgfwmboT1tGeuq+1Z7xa0yMFfS6sq+usqYGvsBqNxB60WbDd6DcWssHk6gjQ+wiPtFN0XAuXIx+FNNmdot9vf5UzhXMFy0ejDse3oelaZyvzs5U5MM7QwU5TmgEbzA9/pWP2a0fkHmDwWIXXOULQG0VQZ2YKD0111rsswVFzc+W/p9lwKuMqtgF1vVXLHc4WCblu+txAJtscsiSNdjIrOcJxq3hWDEyqMUAXcr0JB20iaO8X4gGzDKVYs9y4rqQYLQBPeI+1UnjFld1AZgYJ7joYonYRtJjns13vyS1PFOqvDH6c1bcbz/AGrZICOWHfTcaVnWIxzuWLMxzEkyTXWLk6n61FpBribp6owMOVWEcmXHRHsOt5WGpXTKeoIPbvQ/EJcsPdso+YRD5RoY3+g1rnAcavWUZbblVbfT+vSo3jsGLSZMye8/N/Oim6rZEeVsHfuYgDDsFuAE5jsBGvQ77VGv8NueJeVoz2pL69mgx31NR8JjHtMHtsVYdQf9zU3jfFRfuXHC6uwbN1+WCO2+tXZCoWFRS0OSqwdR7afvU3g1wW28QnywVMeo2pYDgjXbNy4upQiF7iJP9Kg+IygpqASCR6jb+dW1wChaU4QBnUgDtI1Ea6dpqNXVy4WMkya5qnEHRUEqIcD4M2Kui2hAnUk9ANzHX2qby7atvbv2/CN2+6hbQ7b529CNNaiYbA37d4hUcXLWrADVQN5jpFUIlFBUfieBNm69smSpie46Go7Ntpt+9S8VfbEXZCku5AAGpJ2GnfanOL8CvYUot9MhYZgNJiY1jarIAJgoQbJnAcMuXjCLoNSx0UDuW2AqM6wSJBjqNqN8YvMliwiMRZe2Gyg7uCQ8/XvRTgfJtnE4VLni5HznxSYKqnTToeu9QtvAVzZVL8O2TPHlnLPrEx9qk4HC22S6XuZGRQUWPnM7T06VN5i4McKwQPntv57bdxtMTT+G4ArYG9i7rFIISyoEB20zHXce3r2qgrMDRAbUZhm2nX2qyf8ADFrwfEa6V0nMYy6/KI32quWLYLAMcoPWrBiLNzE4a2LVu45tnKYBKmNjp1oC4aIw0xKc4ZZTKLBdWVmklZ+0/Srz8MuF2LeNvPbmUTJr0LmTH0AH1NZ5d4DicILd57bJLQCRoO09jV0+H3EWt3bx3LFSf3FDiK7W0+v9oqFBznkjT+lqHMOLHhMMwXTc94rAOaOLMbiqpIK6k6gyf3ra04uA2ZgCSZ11j6Gq1ztbt40A3ABdU+W4PmAPr1g6x71zjVp587vRdBlN4YWNtO6i2bb28DaJYQLYdivWRmJ066x9KrWGwSXLha4WCk9NydjvsJqPw7EXsNdNi5Ny0RlgarB6gHT1n709hySznWRJgDbXr2FLBpY8nWd+i7WFaHAyiVzhVi2RBIBmZO2mlKxj7KmI09qCXLxY6mmya1TmS0EqzPxjCz/yZnrFRuIcEs4i2fCYAnYdj0oFmFSuHJca4otAs3YbwNT9IowTKF1JuUibbzooPJnI97H3zbE27aH+LcIkLrsB+Zj0FbtwTkjA4RAEsKzCJe55nJHXsPoAKc5fwS2LCqABPmPqx3J/lXnFsdljXU0+cS5rZmF440Wlxa24VB+JPLuRbl7DSEPmupJMHuO6+h2rMr1wldNjoP3n2rYsbjtGBOYMMpB6g9KyTG8Ja1fNphBmZ/6eh+1N4HH8VrmPOgny/pY4jBCmQ5o1P1UX8I6hZttB2J61H/DMG+TfYUaxpLFQxIVVgVGeypQsDITX99qRY/MYG6deAGydlO4nz1euYZcIbVlLaqFMJ5tOuadDVZuIQY7V67yxLTqZNXDkjhyXcQbroDkUMqdOwJHXaabDSUiXC6rWJ4Fet21uvbIVjA7/AG6UzhkWQG1zaabjpWncR50wimGcuR5oQSJHSdqzi7xX/wC5N9FHzlwp23npUc0aSqY+DMIhdxi2LZS2dep7mmjwR7/g3BcRjebKdYKMP1A76az/AHoXi8WbhkgDUnTbWmkuEEEGCDIrKkwMF9VtWqB57uiI8wcG/DXfDDi5pMgR9IobNTcZfe8wa4+YxHTb6Ux+G9aPONkIov5LVeBcHw2EyORkvskmWJiVlhVR5n5tD37hwxgPb8J2geYTMj+9NWuKO+OD35+VtBrAKmKsXCfhwMYovhhZSSFULJYDc+mtDmBMNVgFsl1gqFw/FHD30uABzbIaJ0npr6UV5hxLYlLWId5LBwV/TlOkdwZopb5DtvYxOIa/4aWrjKsgaxtOukmhOP5cuWsCl+4Aoe5CAk5mWNwuwGm/tRgPLZ2QzTDjKr41gU9ZumGXOVU7gTBI2kDfX7VYuRuUrfELj22veEyDNESWHWO0aferDzD8ObWEFlrNw3HFwFw5UAqNdBFTQSUG4aFnrWbjMqHMW0VVMyNdBB23qZjMNiFdcJdLKUeAjHRS0a6dNelWLnXxHxC4rILQJAVhrmKbNHfb7U8OMorjGXUN26BkJMDzRAMd4rPitBE7oxTL5y7aoSnJGIuB2MKEkDNILBeoEbVbMB8WMPhsOlmzh38igCSoE9STqTJ1oLxP4kXWDKtpQSIkyYHtprVLw9gu6ou7EKPcmBWw07qB0knMrZzDz9iMZbAfw1t5pCgGZG096EYDmG5bzOLhV4hYUQe8zpFPcV4ZbwpNl1Z76PFxdljSCpGpmaj8b5eu2LiKyFTcUMq7mD096zfRBBzxZG2qWxk3VhPM+IGUzZYZQXbr66A/yFPYnH3buEbEi4oQXMmRVGYLHzFjMH0ql/4e4dVZGBbYQZPeB1racOuDuYBcBZyqbtsE5fnzaST1maTGFo6gBNdpqi5nVVH4a8AbFt/GDPaJDPmnLkXpM/mbSPSrnznyqlw50i2w0kDyx0DRsOk9OmnlB/hGATBYW3Ytmco1Pc1Ga+c00Feu1vdiy2w2drs4N1kmOwFyy2W4pU9OxHcHZh6iojGtexeFtMsFRlO6FQ1ue4U6ofVT+2lUbmvh2EsoSpKOSMqBpmTr5WGYCJ109juMGuY490+W67bMZmEOEddvfuUC4fgWvOEQancnYDuT0FaVy5yyiIQvy6Z3O9wzoB/0T0275j8tH5N4gC/gjc6gRAbpBO5jt2J21nYrNrJayDUx5j61vTdlJEX5/pI46sXANBt719/0vxWh00GlVLi3ECX0O1FeK48KuRT9fWqpiLkmKQxNb5VnhqPzFN3MRLUA5iuPcvKbaq0Llzk+smKl47EKGKlwI+bUfaoVzAriMlsPlLOoUj37ddKDDAh4cd/yixLhGUbKB4cZvFdAqwY6sJ1AHWjWC5PucTDPZuWktnUiDKxsCB1oFzdYtYe6bQfxjlILaCDOm1RuC8zvh7D2reaHIL6wCI201FdmmyBJC5j35jDTqrIPhHfay929dRGAORInMF2kj5Z+tU/h+GdS58Xw4lDlbcdRodRRjh/xFxNrCvYVzJbysdSqncSf2qt3LbFlWJYnUDUkk9uv0rc6Q2yxaJJc+6dx3D1RQweZ0ioNW9MAX8v4a6QP/wBTdvagOCuKmbNbJM6abd96xp1XZTIMrWpSaXd0wEPKxXlFcXxGbZBtkTsSP/VDM3pWzCXaiFhUa1p7pldWQCQDT8rUSlVlsoQ6ESs45PGVoOXUGd4NXvlLjeJtKzKijD7TdYgDuQKoFjBXLzk2rZ010Ggj1oti+KX8hw+ZgCvnDwPUxPSsgGtcDvCYc5z2kWN/cJjjnD7qhnZwQ1wkBDKkfqH8qH8QS6AgusxEeUEkgAaaA7Vs3IODttw5LQKC4CwzMBMMZlQelZDzHijcv3CWLAMRJ9DGn2Fat0tol6h70Rfdd8pcaGExdu8VzBZ0k9VInTcCZinuaOZruKxHiOV8p8uScsbjfWmF4qrZA1tWK2wgkRsTB03MHrU/kXlS3jsQbV3ELYAEgH5nM/Ks6T/uDU1MKxLWhyhXuZrzpbt3CGtocwWBOp771Du4w3LkxoWnJrH+4rWcP8ELYvsb98tZUQqqIc9szRA+lE8H8O8LateHaWL4zN4zatDSAI0ER2qslpi6LOGkgGx1WN8xXg98lVUaDRdpiixSb2GXCYXNctlHMSWYgg+btV95U5EfAYwXs6X1KsDIhl9QD1ozyxgLVp8RfUHxrt15JP5QZAA6Cqa0iAo97bkLJ+beI3n4k9wpluyv8Ma5SAIHqdJpxnxXEblzFXLiB7IGh8uw2A6VF4jxYHG3L4L5muMdV1WDoI61P5d4HiMa2Ie04DMuucxm1kx7f1oCXGw3W7WNDQ4nTbkueV+IXcTi7aeUNlYA9p0J960TlXlT8JfvXGZbjnyowHyru31J09h60D5U5cs2cPgcSD/GuO4YHuCwA/YVb8VjfDEDc7mlK7mUxAEfr+1pRzvJv/v+lKv4gTTaLNCrdwkzNdYri6WlJZsoH3+grmmqHap8UiLBd8d4qmHtF216AdWPQCsn4jce7da5d+dtdeg6ADtFWe7fOJuC9d0UaWknQD9R7k16eEm+VRQQC3zZSYjfXppR06gpu9297pljGtHeULkDBK2OtSYgMZ7ab1sOOxNtbcI0/wA6zi/wA4Zrb2czW1bLcJHmM6ZvYGjtu7mAg9JozieQ1S9am2o6QbDZQuLYyCBOp3qFg8M94+UZUB8znr3C9z67CvMYoN3MwJQfN7T36Cas2GxSuogCNhGwpVoDnSVuSWNsqhzLyxh2uK9zOqRByd+kzv11oJa4nbN8Zbim3ZtkK0ZYJ2OvzaCrtzCCtpoGYDzD6Vl9jlLGl1YYO+ysQwi25VgdRDARBHWa62GzOBby0XKxAaHBx3QnEYtmuM86kk1oPw++H1q/hjiMTJDtltqD+UGGY9d5A9qi8Q5Hxb3mC4MqDZgeXygz3jeK0/hnC2w2Et2kQsUQCANSY833M0/SeCJISFRpFgVjHxGwdmzj7tqwoS2gRQB3yCT760G/HAKnhgi4CC1yfNI+UKfyiI+taLxvkHEYu5dvvh7qvcgIoKDKVEZnk6gwNqZ4H8JLng3DibLG7r4ai4oG25IPepUqZe8AT4BSm3N3SQPEorwX4jXMOlu1jXDl1ZhdB1XTyqwjzH1rN8bxJ8qspMsWJ+pq04P4SY7OpdbSqCNTcBMD01o7zF8OsRdIbD+BbiBlkCfWYisXF+ZoInrsmMtMAlro6brMMdjS9pFY+YEk/wBKHVpN74SY66FD3cOCOx1+pCa12nwcvG2FOIw4AYmQrk9BExqBG3vW7WwEs5wJWZ07+GbtWs8H+EtmzcV7t03spnJkhSekyZIq5fhV/Tb/AP5p/aigqgWjVZ0li0t7Ot+6qLmyoqgAZh70PxvCrDKfGxN4pObVV0Y9Z6+1drQvmOyzLb0OQE5umvTX70y+jTbL4uo1z3QyUTwnL2EuqrJfxLZRGaV0jYD9PtUPF8HwSXCp/EuAf1oPf8ppnk8shvsATbCiYk6z5dvrUp+EXntNfKNBuZIymSSCZ22G1cipWdxSGWAA9V2MLhKTm5qt1K4bwzh1xlHhX1ZTMeKCG12+Xp6RRa/wHAPcZ2s3ZPa7EHuNKM8d5EF+3au4eEu+GmZNgxCjWfytVcbAcQt+VrNwnuUn/wAhvTTKoaIqDzS7sNTrXoOA5tJ0Vovc3ixhhbKuyKMoLuS7dgW3NB//AKnOCSMOmoj5m2rvhHIGIxDh8WTbQflJGY+gA+X3qZh+VU/xW4jYeMMVIGnl+QQQ3eetZ1HvcQWiBotqVLC0wW1DmIBJjTwF9V1Y5x8QK621MdydO4Ipng3Hs/EEsmzaUPoSAc3yzvNROK/Dq/acthnDr0GYK49DJhq55Z4Bi7ePs3b1pgA3mYlYjKRuDRPqF0AtgyhZQoAPe14IymBvOyvj8JweHVrhsWkEyTkBJJ0+pNNcL4nhLt3wEtBLqLIRrYU5fSm+dcC93BuUOiEXD6qupg9D1qh/DVLt/iTXgSVt22DMdQc2iiTt3+lWTD8sWSDGywum60TAsMR4iJZ8NbLwJAAmNYiq/wAwWLthh4sHO3lZdp/TrqDWk2LYRIH+z1NUnnrFg+Gs7Nmj2Hl/ek8TQ4kRcmwCZw9YMdybv+0N4db8W+lhWAZgSe+UbkDrVZ51u2ruN8OyItYcZM06u8+dieuun0pngTnD404q7eFy74VzIqgwGK5V16KJpjh+FDEEzA19z1P3rCrQ7I0Nd8R1P6TuGrdodxG/CLDx5qXbtQuZoiNB7VqvL+HFvC2VBB8sypBBLanUb71lHHcQfCfLAMQNhvp+wk0d+DXFFGCvJcugZLsqrHZSomPQmaLAQMzyeiz/AJAucGtA6rRMZiSttyBmhToeulZxgrpzG323HWrtc5owgMNibYI3En+1VDHOrY686MGV8rKRsQVFF/IZXNDgdPygwAc0ua5pEifT/alYfF+DdS4QCnyOpEhlbQgj9/pTHFrBwl98oIsk+XcrtMAmmMWZgetW21xTDXMOlm8wbyKHXqDG89CO9L4an2hrmDUXC3r1OAQ86Gx/fig3C74uMOo+aiWOxV/DWltWFzjPKDXRTqwHoDOnY+lVXg2It28S9u3c8W2D5G9O0em1aVbAuIO42Pat8L3SeaxxViDEjqlausVGY6nUxtSdjGhg96G4/j1qxIvMVgSfKSI7iK64Nxuzi1ZrDFghAMqRqdetdbMDHVcksdBdFh6KHy7exRN38RAGaUAG4PWZ09qMlq7NquDZ9aICAqe/M6YhAOOrijesmw38NTL6DQHTT9WnSi5PrPrThGpWdRE/XauTaqAQo58gCNFFxQlGAJBgwQYM9NaC8ucKuWEZbtw3GJkGSQAdSI7zR90HUx71Fw99LihlYEESNaqLqw8hpaNEmauM1OMlcZKtZqlnn+zZvXUxFrJlPlCqCTGhHaCZ1oRZ5q/xK74DDLaKsSgABMCV8w6iAaj8wWBcx+Ke74bKG8NPEzeU/kAVSJGlAcARhceGRwfDkykxJUgqJ6SYmgp12gkOTVTDOcRkEG0AI5wTFXsAc2HLlHANwMsgkTpoNxWm8pcefF4fxXTIcxWIOw2MEdayo8x4k6+NcE66GB9KJcL5rvfJcvONdGJ/Y/3q24plSGRHVb1P4utTaahObotftnUTWM8S45cw+Ku+K94IXcDVo+aR12ij44nd/wAxz9Z+1Zrxp81wglsxJzSSdZOkGpVaWPa7xWWHPce3mAtAJxVxB4CXrniCVcZssHqG70JPLmOJANnEEnUaN779KG8Ox2ItWbai7dVRMAMwXeSBrHWieF5hvixe/jXMwGZSXP161za9bO6TfZd2jRfh6UtA5mdUa5d4firwZHVlKRq7FSZ2EHUxFF+H8EdsQtq5mC6Mza5Y7Bu/SscvcVueKtwM4cQcxYkkz71pbcSuZSSzTl2k9q61AuLLnReexBDqhIELV3v24NrywVK5T1UiDp10oPypy9awiGzZ+QOWJI1JOwJ6wIFYBY4dexDvdViAhWbjudCdvMdZnXSvpjhWFtYbDWlFzOgUTeOudo8zFp0kz7bUvIeNUTqZp7G6j8Zx+QR1rLuc+JHNM6xVy+Ilw2hZuKZR5H1ABEHqCD+xoKeXsJjMJav32bChHC33IMXB1Cz1OkMu3mkUOHpPbW41T4Rp4x9vyqqva6lwafxHXwn79FVeC8n4l8G+OylldsoEebwxvcA6qW0/7Z2pxSFAAj71ufhhAFUBVQBVUbBQIUD0is1+IuNw9i8uXCy0fxrgTyeYaLl0DN1MelKY6lxX8Sddk9gsRw28OPD+1QuZMA93EWsPZdLpMjKpAh4kgkmDoKsfBOWMTYwrJkthywMeIkn3M0DweMtXsRMwLcuHdVVmJ017wKl47j4AK2zmJ3boPbuaPs9LgjiGANhutKdSu6rFMTOpI0UvGcOwty8qPirfjupAy/JnGwLtAiZE1I4bw18OyK5RpBKlGDLE7SPWqVxfGhotgLKmZ8MAzO2bc1oHw65Re+l4uxtG06gArMllJYESCNMhmlatDOyGa7BNtruDCarhA6eS8unU/wC+tVbmQJZHiWrT2roB8Rg05g2gzANpm3rVcVyAxDN4wMITlVDmYiSAJMCdqzXl/ghxnELalGySGvKxkEIdQfrpFVhMNUpu71pS9bEU3tlp0QjlzE5Crm6GdiD4cHQe/qOnpWwcC4t5QD1GlZTzXy5isHjBZFtzZz57JnysmbQZh1ExHSro9w4crofCZjlkiUnXI3t0PWpXmk8O57K2EV2Rr1Vg5v4McVZyoVDnQFtBDESCftTfJXLd3AWby3mTVw0htAAI1JAiinDr4uIPWgHxGxVy3glAaP4i+I7qSCo11A3BMU9ScIz8tPfmkKheBwhoTdWyxiFcZkZXHdSCPuK6Y9Kyj4a8Zu3uKNkg2GR84trlQQPISv5TP86tuMv4hcax8Q+Gq5V8o66kesaa0wawazO5YNw5c8sBVJ+IeJxODxwFi6U8VQ4IY9yAst2j96IfDHnjE4nENhsQ4uyrOtw/MCsaaQCK5+JvEnuJauKgUW5tm5EmW1EdtjVY+H/F3sY0XRbDLkNtukAxqCNjMViyu0jNPdTD6L3gA/EtB5k5wsAX8O1t2dZQmBAPca9Kj8gY60Vu2baMCkMzsRJzaAadoNVfj3Dgt25czvce6S7Tsusb/wBaKfCqyRfxh1gokT71rRqioMwWFRjqTSw+Kv7LXmT1rpjXkit0oVjfOl97eNxBQx/EIOgOh7T1oLhcNGp3rTuJcm58eL5yvZZg723JBPddAdNBVs4NhMPh7WVLCKzkl9Mw1JgAtrAGlK9nqGRELsjHUKYa/wCIwLdffRZXxnjtvEWsIEti2bKlHA+UmQQwO+up161oPNPIFrFHxLZFq6QJ08jaDcDY+oofa5Cs+PeMFcPcysqIxzIy+pEZTJ09ateMZmCm2xVl76gjaCKNuGNw8LGrjxDDRJBE/WD5qlcA4K2ENy3cCm5odDIjpHvXvH+QbIxBxNwljcAi3GgYjUz2AEx3qwX+DXLl43S6iQAwAPTaDNSeNYe5iAqqyrB1JB269aTFCqziWufhvtf8I3YhtV7HE/8ApUTmvIMLZSf+VIRRGzHWe9DuP8pvZClfNZulJ7hWUGT1ENpVlxnID3IDXx/1eT+Xm0ojjuAO+QeNCLlkZNTlEATm2pQU6rG318V0eOwtDQbXmx5zyQnlv4P27cYnEk3FAzLZ29sx/MNtNK74jh0Nx7aICRbzkTGs7djpV3xfGFe2bahl0AmAdvSdqZw3KRXNcVkN45BmdSVCxLfw51OukmKbe57njhOsBcrmUw1oJqjU29+yqZw7kyzbwVx7mRHv3J82mRVOgA1JEzsNaMcI4/ZwGGxKK73lZSR5AqoYgwpYyp0q1Lwi14r3gs3GmGfzhJ2CIfKqg9P3oFzJwIXVw4vFTfUt4lxLYUOsGFKAwdcv796p1UNJdaTvt78kzTe1zOE6SNY35/iJkeCH8BvjEYbDi1dICZ0UAgkFsK91Q6kHVbiMo20ArO+LcwX8SF8e61zLOUHRVneFGg2FHeOcnHCIcRhrzLkMkaqR2KkEzud+9Urxz71mHZhDTIC6WHDGkvIuelwbyt94BxRF4fhmRzcHhgSxk5x86nr5TpHaKg3fBa07XWTwdfFLmVBPqdiDVd5LwKfhMO7TmV3dYP6oGv8ApFHMfbFxQmZlUawApBM7kHesatQOqtJdYbHnN/G36XLfRcHPAGpN0OPLOEVU/DraueJJN6Q0KegIMb09wfk7DJjEOXxCdVU/ICupMDf2rziXBUv2BZZmRQZm2FUmJjQCNzNS8PhijWSlxh4JBAIHmgR5juZBNW59N1ficRscr6Dy3VN47KWUB0+I/aHY34Y27fEDij/HR3LLacwAx3JI3CnYR2qzYS01i6l266W7KW/4jebXcLOnTT1iuw7Yu8o0XQ+wHf3oH8WeJCzhkwygzdIzMf0pBI33JI6Rpt2bzZpqA93ZZUqZL20j8R18Psr5axiMuZLiMv6lYEd9wYHShHDOXrNvF4nFWyc18AFdMixGYqI3YiTWWcj8cZX/AAhUG3dfxNtQ6rprPymBIrQrXGL4YwUjouXQf11rVmKp/OQOXuEOJwNWk8tYCR5ftFuYbSNhna4BFoG4CR8uXcj6TVBRfHFlmAa1dZYE/kJj71ar3ELxRk/hkNMyp2O43ofawBlGGUZGBUCYnppS2J4FVzXB4nfXTwy/lTDcakCC0x5a+qKYB8NgECXbpa4WK2wVJdxPlCoJzGIltp7UP+I+Ja8+FwKPD3HDusx5T8uZjoDM+Xrp6UuL37iZcU2Rmw03BAgxHnUe6yPtQzFcpvxF7mPsXQpueYJdUyoGgAdWO0D8tMZmlpbTgjpy81vh2gPFarIjc3Gbaw23TvDcDb4e984eArnzTqTBMSW23OlV7H8xtevqEOYD5jBhT0k7VZQHvsyXlt51tqXIkh9lLTAIY9dKaw/Blt2zatogtlsxGskjYk7n70nUpT/21R0F/tFkbSaZtTJPO3rqmcLw+1irV2xckhk0jownX3oN/gyYO2lvcIhJMQWYnzE/YUYt4drP/JCr9z/Omcdg3vn+NlbSNCR/IVoTR7OKQqCd9ec8lkG1ePxCw5fLlHNVfhfHQ9+5bcAh4Gu0CrVydw1bV/E5D5WRDHbUz9KH2OUUS5ntogYfqdyPsQan4DhN5LruGVXZcpIJ2mYiKGgaVKpIqCIuL/pFic1VsZDO2n7VkIrzShFzB3zveP0P/qmf8Nvf5x+7U8cZQHzfQrmdmqcvqv/Z"/>
          <p:cNvSpPr>
            <a:spLocks noChangeAspect="1" noChangeArrowheads="1"/>
          </p:cNvSpPr>
          <p:nvPr/>
        </p:nvSpPr>
        <p:spPr bwMode="auto">
          <a:xfrm>
            <a:off x="215900" y="-728663"/>
            <a:ext cx="25241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1426" y="1808793"/>
            <a:ext cx="39608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Första gemensamma träningslägret hölls på Styrsö</a:t>
            </a:r>
          </a:p>
        </p:txBody>
      </p:sp>
    </p:spTree>
    <p:extLst>
      <p:ext uri="{BB962C8B-B14F-4D97-AF65-F5344CB8AC3E}">
        <p14:creationId xmlns:p14="http://schemas.microsoft.com/office/powerpoint/2010/main" val="253232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4032250" y="1808163"/>
            <a:ext cx="467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v-SE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31701" y="1088701"/>
            <a:ext cx="45005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3600" b="1" dirty="0" smtClean="0"/>
              <a:t>Höstsäsongen 2012 </a:t>
            </a:r>
          </a:p>
        </p:txBody>
      </p:sp>
      <p:sp>
        <p:nvSpPr>
          <p:cNvPr id="2" name="AutoShape 2" descr="data:image/jpeg;base64,/9j/4AAQSkZJRgABAQAAAQABAAD/2wCEAAkGBhQSERQUExQWFRUWGBwZGBgYGBofGhwcHBgcHRgcIBccHCYfFxwjHBwXIi8gJCcpLCwtHB8xNTAqNSYrLCkBCQoKDgwOGg8PGiwlHyQsLC8pKS4wNCwqMiwuLCwsLCwsLCwpLCwvLCwsLCwsLSwsLSosLywqMCwsLSwsLC8sLP/AABEIAL4BCQMBIgACEQEDEQH/xAAcAAABBQEBAQAAAAAAAAAAAAAFAAMEBgcCAQj/xABAEAACAQIEBAQEBAQEBgEFAAABAhEAAwQSITEFBkFREyJhcQcygZEUQlKhI7HB0RVTkvAWM2KCouHxFyRDY5P/xAAaAQACAwEBAAAAAAAAAAAAAAACBAABAwUG/8QAMxEAAQMCBAMGBgICAwAAAAAAAQACEQMhBBIxQRNRYRQicYGR8DJCobHB0QXhUvEkM3L/2gAMAwEAAhEDEQA/AMNpUqVRRKvQs15UvAYt7TZk/fY1FYEqKVrypWJuXLjZnMn9voOlNfhzVSEXDdyTbNNdi7A6V0MMfSu/AySTuOlCSFo2nUmdOqaS8R9acW4QZIMU0Ggz1ro3WbSoQra+BqZ2Xd1Sx0FLDWtQWUlZ1AME+k9Kcu3Dl2NeKHjoPehBIC1cxpdJkqOSVJ6V2+GI3Iq02OCYMi2WvrKGbst8/WB2FVzizJ41zwvkzHLvt9aO6XlokHyUYJvqNK6NoASTr2rvE4YIEOZWLLmgH5dSIPrpNNeGSAe5irIjdUCCNFKHFnFnwvLl7wM0EyRm6CahVrWC+BJUWnv38ykqbi2ozKpWSAW0zTpMEdaPYv4OcPchrZvWtdULhgYGwlZBPuaEvCrLzKwelWkfET4V/hQ2IwrZsOPmRm86HtsMw316Vm9WHAoSISpUqVEqXdrcVIu3Z+WZ9K8/ECNNDFOYbEqF13msnTrCepBo7mbXdNNdfaCK9w9i47BFBLHYf+zXL4oyeonSuDeMzt0omjmFnUeNnErpFCswedAYg/mjTXtTFd2YkZpjrG9K4AGMaidK1i0pWV7YsM7BVEsxgD1NE7XLF43/AASuU9WIOWImc3aoGDxhtOHTcbSPSKm3OaMSd7rbRAiPtFQZd1V1AxeFNt2Rt1MGNqZru9eLsWYyTua5VSTAEk7AUKteUq9yGYjXtSioovKVKvaii8p/DsOu3WmvDMTGleA1RujaSwyrg3B7X4UNmaBLyB5iDpETVaLV4mOuHqTpl36dvamroMaih4Z1hMcdoGqJ8D8O5eVHVjmMCDGvr6V1zZiLbXz4esfMRsT6e1DsPbhGfOARAC/mM7/QCo2bSKvLCzdULhdJjNdWrpUyK4pVcLIOIMhOtiCT/Svbl8tpXCoTsCamcOsM91baKWJ6SB011Og61ZpkCYWgqlxgu11UO1bzGJA9TtXb4ZhPWOo2ovi+VL9tjmVVBkj+IugGupntUfhWCfEsUUoukksYAH8zVXOipopwcygEpGkg1O5bS02LsC8VFrxFL5ycpAMkEjYNGWek1E4hgWs3GttEr1Gx7V7wvh7X71u0mUNcYKCxAUEnck7Cje6RoAsmC9ls1zi16+z3QzJhVIYXANMo8w9/puKF8R+Ma2gLeHXxgpkXbo1J3nLAg5uvambFu7YxV5Ll/wDgiAFXzIxyiCNYCnfT2qHY4JYe47i2heQVBByz1lZj6VyGODSZldl9DNER73Vg4B8TsNiHKXlK3LoCZmMoIDQcu0nMw9dBWT8xcO8DFXrQUqFuMFB3Ckyn/iRUjmrAC1inCLlRiGUbDUCQPSZ2qBxDGtcuF2+aFB6/KoX67U9S2cNCFzqrcpIOxUXKZjrXldZ9Zrq0knXatzZYgSYC5RoMxPvThxE7gR6CmwNa8Ya1UAog5zRbRO3YDAqR0OnQ9ta7szcYIIlyBJ21NRq7ykQZ+x1/9VICrO66ebBwrksoKNlyz5jrEgRqKjV6TXlWgUvh1q2zHxSwUKT5e/SpOGxdpEKFC2Y6sRsOhHUULrsKW9ff0qSjaToAuXEE6z613bcqQQdencU3XpaohXpOszrXk16iEkAbmpf+Ft+pP9VUSApEqILZ7GvCamDGLkK5dYioVU0k6onADRWazzmEtJbWwsLEknfv+XrQTieP8Z8+RU9F2qPnERFcUckoT4rotXeHw7O2VRJpqn8JizbJIiSI/cf2qKlLxOCdrmVsgYLrAgQo/npQ2pIx7TOkwR16/Wo1VeURhKva8pVEK9mlNeUquVE/fxIZVARVIGpEy3qZJ/avcDjnsuHQww9Ad/eo9ehSdhVTCmqcxWKa45dzmY7mmwadXBudkY/9p/tUjC8Dv3HVEtOWchVGU6kmANaqQiDXbBWPAYsiwhC5ZUDcmSCdddvpUrh2INx8hIAJB+1T+beWLWAw9i2b7XL4X+Iog2wZJIU7wJj1ietTPhzwi2xOKu621MIP1PufoNPeuS5gk+K9CyqOGHHWPNO8Z+H9/F2z+HKvlGaGO5/6T0J+1ZhjuFXLBK3rdy2/RXUj33/pX0hf5qCpCqvYAafYV1hGXF22tXh4iMPMrarH9D6jWmqdRtPuMuuTVY9/ffZfMNKtG58+E5w2a9hX8TD7lWPnt+5/Ovrv371SP8Ib9Sf6v/VM8RvNYNoVHfCJUClREcH73E/8v7V0OEr1ufZT/epxW80YwlY/KoeCxIturlVePytsfcVJx3GDdBBS2oOvlUCPY708OG2/1OfYAf1NJeH2+zn6gf0quK1GMHW5ITSouMCn6Cfdj/Sl+DX9A/eq4zUYwFTmPfkhFKij4EE7Ae1efgRR8VnND2KqhlexRL8KtLwFGwquK1X2J+5CjYS+EDGJciFPadz7xUaKJ8Hu2EuN+IUsuUgAd+lQs69qZFMHdIEwYhN+Ea6/DnuK90pSPStOB1CmYcj78l5+H9RXvgD9QpZxS8QVOC3dw9+avMOXv0SFkd/2r0WR3P2rw3RXniVOHTHzKZui7Fle5+1Pxa08r/6h/aovi0vG9Ko06J1cffkibVLdGj7/AJU0Pa/y/wDyP969F63/AJS/c/3qD43pXnjelTh4fmfqtO0P2DfQIiMYv+Un2r0cQjZLY/7R/ahvjH0peMavJhuR+v7Vdoq9PQfpFBxZumUeyj+1eDi1zoxHtpQzxDXhuNU/4w+X36qdor/5e/REn4ncO7t9zWn/AA+5Tu4e3+NvhvEZSLKFTKgjW4f0kjYHoZqu/Dv4c4nEXLWJuplwykOC5g3I1AVdysganSO9bhh7lwMcymIkNIj7UrXfTd3KbY6wtG1KkS509JWG/EBFC51LFyxDkmd9varVy9we6MLhrVtdBbDMegL+Yye+tFviHyb+M8NgUtsXHiMPzr2gbsOhoriOKeEBbChVUAADsBA9zXLeA1uRx3TrajnHM0be/wAIPfwAtTmIJ70V4MECGWMt27VSuZ8VfvDLZBgN52ET7CpXBvlB8S4x65iI9soEUoKgaZCadSLmXKuVyzbnyOddCrmVI6j6iazPnTlJcI4dFizcnLP5T1Q/zHpWg4XArcgljPQU9xXg6YnD3MNe+VxCt+hhqrD1B+4kU0LidPBKioaTrGeaxU5B+kfUVw1+2PzJQHiXD3sXblq4Ie2xVvcGPtUamhhgb5kJ/kD/AI/VWQ4+0Pzj6Cmn4tb7n7UApUYwzeZWZ/kH7Ae/NGrvGEO2b9qYPFh+kmhlKjFBgQHHVenop7cU/wCkfemzxJuwqJSouG3kszi6x+ZPnGt3/auWxLH8xpqlRZRyWRq1Dq4r0mvKVKiWaVKlSqKJUqVKoolSpUqiiVKlSqKJUqVKoolT9pwoJIkmMpnbXXTrTFdEa1RViykvjA05lkknQGAO0AD3rTeAfB17toX8ScoZVK2Eg3WGhM3DpbZvYxNVTlnkrx8ThgXDWLrEll+aE1dcv5Wgae81u78Ncj+FjMTZj5VC2mQAbDJlBge9ZBzT8Pv1TRpubZ9vr9pTRGMsW84BxNpRLWrmRcRbAGy3E8lwAdImn+C8y4bFR4Vzz/5b6N/ZvpVc4tjseFKHF2nUgjQLadh2KMFb/STUTA4UWrXjXVa0wMAkDMB1b1B6fes31cp0t73TnZ2uplziJ2y/kQPoAeaN8046Lg1UC2Nusnc/0+9UHmHmJkttcgmNB2EmJNPcb4irGVJKk6ltzVp4DgMPdwLqrLeNxYxA/MnZcu6gdG6muZBrVCdt1uG8CkDF9PBZry9zOy+VjmVpM+p3ooMWUbOpEE6j0qtcy8tPg7w8M5rTHyydQf0k9+x601b4sbi5DoR33Eb1pVw4cczNFtQrh3ddY/fwWm8L4wWWQIPaaO4TiAbytpPeqFwW8QBJ7VcOFYM3NdRWFLNMBBXY0Kh/FzgeV7eKEfxPI8fqUeU/VdP+31rPVssSAASTsI3rdviDws3eH3kOjWwLq+uT5h/pn6xVX4e+HZMLdLHPbtAAKvpBnSuxhzLY5Li1gA6eazRMG7ZoVjl+aAdPftXVjh9x2VVRiW1URvWpYfwEN3Kt0+KZbynWhHFMLasWHexauJcAgOZ0k67ntW6y7nVU3Gcv37S57ltlWYk0sHwK5ddlt5WyrmJB0gCd+/SKnrzPmwVyxdzu7MCjE7CQYM6mnOD497WBxBtiGzpLjcKRr/v1ooUkRooC8uXThziPLlHSfNvEx717iuXnt2Ld5mUC4YA1nXrRXgHFr2Jttg5BziVZtxGrDTea85wxgZLVvPbLWjlypPYdTppEVRUsq/j8CbV1rchoMAjYzsR7zT3HeFfh7xtzMBTMdwCf3mo1vGMrq8yUiJE/Ltp1qRiMXcxVyXMtB1A6ATsKhsqF07jeClbaXEIYZAzwQSpPQjcdKF17NeVZVJV6BUjHXg1xiFCrOgmdPcb0+cVaW6xFrMhWFBJEGAM095k1cXUUW9iMwUZVEdQNT7nrTNTeH8T8JbgCKxcZczCco6wD1NRbXzDWNRr2qFRchZMdam/4YyqWdLgA65dP3ozzVbwyXFuYW+C4gFQDpAjMH2NM8wcbuMiWWI+RS5BmTEwf2qRGqk8lDt8v3Xg27dwgiZIA/rTy8oYk/wD4j9xTvDOcLtm2LejBdpmfaewqTc59u/lVV+5qpCK/RR/+CcRBlAIE/MOlD+EcHfEuUthQQpYyeg/+asvCedmu3Al0IilTqJEkDSZMAUCt3L2CuLdEAupjqIPQx9DUVSUQb4f3whYvb8oJiT0+lCuG8Cu4kXPCGY2wCV6kExpO8VYeF8cxN2xfuG4oCggeUamJ/lUPkHC3b2INu1cZHuQJEd5JI9BJqZSoHbLTPhxwtMLgzdgmZLOywVH6Y/L1k+1G/wDioZ4TRepNWRLC2rPhiMoXKc35tNSffWsW4nxT8PiPCbW205GHSDqD3A019q5VcvZAbffqupQyViS7oBy5LUBxq3dUh1V11JzAEaDXeqZj8Wb7yAFtDRV6AdAOwio3DsSzo2XVD5Jn6t+0feoXGuNLaBQHM8bdvekKtR9SG7p6jQDHGEO4xiFV4TUjU+/pQzBcVu2Lou2nKOPzD9we4PY6VDzEkncnenLdlm2FN02cMLojvNywrbiOYLHELZtYgLYuMIzgfwmboT1tGeuq+1Z7xa0yMFfS6sq+usqYGvsBqNxB60WbDd6DcWssHk6gjQ+wiPtFN0XAuXIx+FNNmdot9vf5UzhXMFy0ejDse3oelaZyvzs5U5MM7QwU5TmgEbzA9/pWP2a0fkHmDwWIXXOULQG0VQZ2YKD0111rsswVFzc+W/p9lwKuMqtgF1vVXLHc4WCblu+txAJtscsiSNdjIrOcJxq3hWDEyqMUAXcr0JB20iaO8X4gGzDKVYs9y4rqQYLQBPeI+1UnjFld1AZgYJ7joYonYRtJjns13vyS1PFOqvDH6c1bcbz/AGrZICOWHfTcaVnWIxzuWLMxzEkyTXWLk6n61FpBribp6owMOVWEcmXHRHsOt5WGpXTKeoIPbvQ/EJcsPdso+YRD5RoY3+g1rnAcavWUZbblVbfT+vSo3jsGLSZMye8/N/Oim6rZEeVsHfuYgDDsFuAE5jsBGvQ77VGv8NueJeVoz2pL69mgx31NR8JjHtMHtsVYdQf9zU3jfFRfuXHC6uwbN1+WCO2+tXZCoWFRS0OSqwdR7afvU3g1wW28QnywVMeo2pYDgjXbNy4upQiF7iJP9Kg+IygpqASCR6jb+dW1wChaU4QBnUgDtI1Ea6dpqNXVy4WMkya5qnEHRUEqIcD4M2Kui2hAnUk9ANzHX2qby7atvbv2/CN2+6hbQ7b529CNNaiYbA37d4hUcXLWrADVQN5jpFUIlFBUfieBNm69smSpie46Go7Ntpt+9S8VfbEXZCku5AAGpJ2GnfanOL8CvYUot9MhYZgNJiY1jarIAJgoQbJnAcMuXjCLoNSx0UDuW2AqM6wSJBjqNqN8YvMliwiMRZe2Gyg7uCQ8/XvRTgfJtnE4VLni5HznxSYKqnTToeu9QtvAVzZVL8O2TPHlnLPrEx9qk4HC22S6XuZGRQUWPnM7T06VN5i4McKwQPntv57bdxtMTT+G4ArYG9i7rFIISyoEB20zHXce3r2qgrMDRAbUZhm2nX2qyf8ADFrwfEa6V0nMYy6/KI32quWLYLAMcoPWrBiLNzE4a2LVu45tnKYBKmNjp1oC4aIw0xKc4ZZTKLBdWVmklZ+0/Srz8MuF2LeNvPbmUTJr0LmTH0AH1NZ5d4DicILd57bJLQCRoO09jV0+H3EWt3bx3LFSf3FDiK7W0+v9oqFBznkjT+lqHMOLHhMMwXTc94rAOaOLMbiqpIK6k6gyf3ra04uA2ZgCSZ11j6Gq1ztbt40A3ABdU+W4PmAPr1g6x71zjVp587vRdBlN4YWNtO6i2bb28DaJYQLYdivWRmJ066x9KrWGwSXLha4WCk9NydjvsJqPw7EXsNdNi5Ny0RlgarB6gHT1n709hySznWRJgDbXr2FLBpY8nWd+i7WFaHAyiVzhVi2RBIBmZO2mlKxj7KmI09qCXLxY6mmya1TmS0EqzPxjCz/yZnrFRuIcEs4i2fCYAnYdj0oFmFSuHJca4otAs3YbwNT9IowTKF1JuUibbzooPJnI97H3zbE27aH+LcIkLrsB+Zj0FbtwTkjA4RAEsKzCJe55nJHXsPoAKc5fwS2LCqABPmPqx3J/lXnFsdljXU0+cS5rZmF440Wlxa24VB+JPLuRbl7DSEPmupJMHuO6+h2rMr1wldNjoP3n2rYsbjtGBOYMMpB6g9KyTG8Ja1fNphBmZ/6eh+1N4HH8VrmPOgny/pY4jBCmQ5o1P1UX8I6hZttB2J61H/DMG+TfYUaxpLFQxIVVgVGeypQsDITX99qRY/MYG6deAGydlO4nz1euYZcIbVlLaqFMJ5tOuadDVZuIQY7V67yxLTqZNXDkjhyXcQbroDkUMqdOwJHXaabDSUiXC6rWJ4Fet21uvbIVjA7/AG6UzhkWQG1zaabjpWncR50wimGcuR5oQSJHSdqzi7xX/wC5N9FHzlwp23npUc0aSqY+DMIhdxi2LZS2dep7mmjwR7/g3BcRjebKdYKMP1A76az/AHoXi8WbhkgDUnTbWmkuEEEGCDIrKkwMF9VtWqB57uiI8wcG/DXfDDi5pMgR9IobNTcZfe8wa4+YxHTb6Ux+G9aPONkIov5LVeBcHw2EyORkvskmWJiVlhVR5n5tD37hwxgPb8J2geYTMj+9NWuKO+OD35+VtBrAKmKsXCfhwMYovhhZSSFULJYDc+mtDmBMNVgFsl1gqFw/FHD30uABzbIaJ0npr6UV5hxLYlLWId5LBwV/TlOkdwZopb5DtvYxOIa/4aWrjKsgaxtOukmhOP5cuWsCl+4Aoe5CAk5mWNwuwGm/tRgPLZ2QzTDjKr41gU9ZumGXOVU7gTBI2kDfX7VYuRuUrfELj22veEyDNESWHWO0aferDzD8ObWEFlrNw3HFwFw5UAqNdBFTQSUG4aFnrWbjMqHMW0VVMyNdBB23qZjMNiFdcJdLKUeAjHRS0a6dNelWLnXxHxC4rILQJAVhrmKbNHfb7U8OMorjGXUN26BkJMDzRAMd4rPitBE7oxTL5y7aoSnJGIuB2MKEkDNILBeoEbVbMB8WMPhsOlmzh38igCSoE9STqTJ1oLxP4kXWDKtpQSIkyYHtprVLw9gu6ou7EKPcmBWw07qB0knMrZzDz9iMZbAfw1t5pCgGZG096EYDmG5bzOLhV4hYUQe8zpFPcV4ZbwpNl1Z76PFxdljSCpGpmaj8b5eu2LiKyFTcUMq7mD096zfRBBzxZG2qWxk3VhPM+IGUzZYZQXbr66A/yFPYnH3buEbEi4oQXMmRVGYLHzFjMH0ql/4e4dVZGBbYQZPeB1racOuDuYBcBZyqbtsE5fnzaST1maTGFo6gBNdpqi5nVVH4a8AbFt/GDPaJDPmnLkXpM/mbSPSrnznyqlw50i2w0kDyx0DRsOk9OmnlB/hGATBYW3Ytmco1Pc1Ga+c00Feu1vdiy2w2drs4N1kmOwFyy2W4pU9OxHcHZh6iojGtexeFtMsFRlO6FQ1ue4U6ofVT+2lUbmvh2EsoSpKOSMqBpmTr5WGYCJ109juMGuY490+W67bMZmEOEddvfuUC4fgWvOEQancnYDuT0FaVy5yyiIQvy6Z3O9wzoB/0T0275j8tH5N4gC/gjc6gRAbpBO5jt2J21nYrNrJayDUx5j61vTdlJEX5/pI46sXANBt719/0vxWh00GlVLi3ECX0O1FeK48KuRT9fWqpiLkmKQxNb5VnhqPzFN3MRLUA5iuPcvKbaq0Llzk+smKl47EKGKlwI+bUfaoVzAriMlsPlLOoUj37ddKDDAh4cd/yixLhGUbKB4cZvFdAqwY6sJ1AHWjWC5PucTDPZuWktnUiDKxsCB1oFzdYtYe6bQfxjlILaCDOm1RuC8zvh7D2reaHIL6wCI201FdmmyBJC5j35jDTqrIPhHfay929dRGAORInMF2kj5Z+tU/h+GdS58Xw4lDlbcdRodRRjh/xFxNrCvYVzJbysdSqncSf2qt3LbFlWJYnUDUkk9uv0rc6Q2yxaJJc+6dx3D1RQweZ0ioNW9MAX8v4a6QP/wBTdvagOCuKmbNbJM6abd96xp1XZTIMrWpSaXd0wEPKxXlFcXxGbZBtkTsSP/VDM3pWzCXaiFhUa1p7pldWQCQDT8rUSlVlsoQ6ESs45PGVoOXUGd4NXvlLjeJtKzKijD7TdYgDuQKoFjBXLzk2rZ010Ggj1oti+KX8hw+ZgCvnDwPUxPSsgGtcDvCYc5z2kWN/cJjjnD7qhnZwQ1wkBDKkfqH8qH8QS6AgusxEeUEkgAaaA7Vs3IODttw5LQKC4CwzMBMMZlQelZDzHijcv3CWLAMRJ9DGn2Fat0tol6h70Rfdd8pcaGExdu8VzBZ0k9VInTcCZinuaOZruKxHiOV8p8uScsbjfWmF4qrZA1tWK2wgkRsTB03MHrU/kXlS3jsQbV3ELYAEgH5nM/Ks6T/uDU1MKxLWhyhXuZrzpbt3CGtocwWBOp771Du4w3LkxoWnJrH+4rWcP8ELYvsb98tZUQqqIc9szRA+lE8H8O8LateHaWL4zN4zatDSAI0ER2qslpi6LOGkgGx1WN8xXg98lVUaDRdpiixSb2GXCYXNctlHMSWYgg+btV95U5EfAYwXs6X1KsDIhl9QD1ozyxgLVp8RfUHxrt15JP5QZAA6Cqa0iAo97bkLJ+beI3n4k9wpluyv8Ma5SAIHqdJpxnxXEblzFXLiB7IGh8uw2A6VF4jxYHG3L4L5muMdV1WDoI61P5d4HiMa2Ie04DMuucxm1kx7f1oCXGw3W7WNDQ4nTbkueV+IXcTi7aeUNlYA9p0J960TlXlT8JfvXGZbjnyowHyru31J09h60D5U5cs2cPgcSD/GuO4YHuCwA/YVb8VjfDEDc7mlK7mUxAEfr+1pRzvJv/v+lKv4gTTaLNCrdwkzNdYri6WlJZsoH3+grmmqHap8UiLBd8d4qmHtF216AdWPQCsn4jce7da5d+dtdeg6ADtFWe7fOJuC9d0UaWknQD9R7k16eEm+VRQQC3zZSYjfXppR06gpu9297pljGtHeULkDBK2OtSYgMZ7ab1sOOxNtbcI0/wA6zi/wA4Zrb2czW1bLcJHmM6ZvYGjtu7mAg9JozieQ1S9am2o6QbDZQuLYyCBOp3qFg8M94+UZUB8znr3C9z67CvMYoN3MwJQfN7T36Cas2GxSuogCNhGwpVoDnSVuSWNsqhzLyxh2uK9zOqRByd+kzv11oJa4nbN8Zbim3ZtkK0ZYJ2OvzaCrtzCCtpoGYDzD6Vl9jlLGl1YYO+ysQwi25VgdRDARBHWa62GzOBby0XKxAaHBx3QnEYtmuM86kk1oPw++H1q/hjiMTJDtltqD+UGGY9d5A9qi8Q5Hxb3mC4MqDZgeXygz3jeK0/hnC2w2Et2kQsUQCANSY833M0/SeCJISFRpFgVjHxGwdmzj7tqwoS2gRQB3yCT760G/HAKnhgi4CC1yfNI+UKfyiI+taLxvkHEYu5dvvh7qvcgIoKDKVEZnk6gwNqZ4H8JLng3DibLG7r4ai4oG25IPepUqZe8AT4BSm3N3SQPEorwX4jXMOlu1jXDl1ZhdB1XTyqwjzH1rN8bxJ8qspMsWJ+pq04P4SY7OpdbSqCNTcBMD01o7zF8OsRdIbD+BbiBlkCfWYisXF+ZoInrsmMtMAlro6brMMdjS9pFY+YEk/wBKHVpN74SY66FD3cOCOx1+pCa12nwcvG2FOIw4AYmQrk9BExqBG3vW7WwEs5wJWZ07+GbtWs8H+EtmzcV7t03spnJkhSekyZIq5fhV/Tb/AP5p/aigqgWjVZ0li0t7Ot+6qLmyoqgAZh70PxvCrDKfGxN4pObVV0Y9Z6+1drQvmOyzLb0OQE5umvTX70y+jTbL4uo1z3QyUTwnL2EuqrJfxLZRGaV0jYD9PtUPF8HwSXCp/EuAf1oPf8ppnk8shvsATbCiYk6z5dvrUp+EXntNfKNBuZIymSSCZ22G1cipWdxSGWAA9V2MLhKTm5qt1K4bwzh1xlHhX1ZTMeKCG12+Xp6RRa/wHAPcZ2s3ZPa7EHuNKM8d5EF+3au4eEu+GmZNgxCjWfytVcbAcQt+VrNwnuUn/wAhvTTKoaIqDzS7sNTrXoOA5tJ0Vovc3ixhhbKuyKMoLuS7dgW3NB//AKnOCSMOmoj5m2rvhHIGIxDh8WTbQflJGY+gA+X3qZh+VU/xW4jYeMMVIGnl+QQQ3eetZ1HvcQWiBotqVLC0wW1DmIBJjTwF9V1Y5x8QK621MdydO4Ipng3Hs/EEsmzaUPoSAc3yzvNROK/Dq/acthnDr0GYK49DJhq55Z4Bi7ePs3b1pgA3mYlYjKRuDRPqF0AtgyhZQoAPe14IymBvOyvj8JweHVrhsWkEyTkBJJ0+pNNcL4nhLt3wEtBLqLIRrYU5fSm+dcC93BuUOiEXD6qupg9D1qh/DVLt/iTXgSVt22DMdQc2iiTt3+lWTD8sWSDGywum60TAsMR4iJZ8NbLwJAAmNYiq/wAwWLthh4sHO3lZdp/TrqDWk2LYRIH+z1NUnnrFg+Gs7Nmj2Hl/ek8TQ4kRcmwCZw9YMdybv+0N4db8W+lhWAZgSe+UbkDrVZ51u2ruN8OyItYcZM06u8+dieuun0pngTnD404q7eFy74VzIqgwGK5V16KJpjh+FDEEzA19z1P3rCrQ7I0Nd8R1P6TuGrdodxG/CLDx5qXbtQuZoiNB7VqvL+HFvC2VBB8sypBBLanUb71lHHcQfCfLAMQNhvp+wk0d+DXFFGCvJcugZLsqrHZSomPQmaLAQMzyeiz/AJAucGtA6rRMZiSttyBmhToeulZxgrpzG323HWrtc5owgMNibYI3En+1VDHOrY686MGV8rKRsQVFF/IZXNDgdPygwAc0ua5pEifT/alYfF+DdS4QCnyOpEhlbQgj9/pTHFrBwl98oIsk+XcrtMAmmMWZgetW21xTDXMOlm8wbyKHXqDG89CO9L4an2hrmDUXC3r1OAQ86Gx/fig3C74uMOo+aiWOxV/DWltWFzjPKDXRTqwHoDOnY+lVXg2It28S9u3c8W2D5G9O0em1aVbAuIO42Pat8L3SeaxxViDEjqlausVGY6nUxtSdjGhg96G4/j1qxIvMVgSfKSI7iK64Nxuzi1ZrDFghAMqRqdetdbMDHVcksdBdFh6KHy7exRN38RAGaUAG4PWZ09qMlq7NquDZ9aICAqe/M6YhAOOrijesmw38NTL6DQHTT9WnSi5PrPrThGpWdRE/XauTaqAQo58gCNFFxQlGAJBgwQYM9NaC8ucKuWEZbtw3GJkGSQAdSI7zR90HUx71Fw99LihlYEESNaqLqw8hpaNEmauM1OMlcZKtZqlnn+zZvXUxFrJlPlCqCTGhHaCZ1oRZ5q/xK74DDLaKsSgABMCV8w6iAaj8wWBcx+Ke74bKG8NPEzeU/kAVSJGlAcARhceGRwfDkykxJUgqJ6SYmgp12gkOTVTDOcRkEG0AI5wTFXsAc2HLlHANwMsgkTpoNxWm8pcefF4fxXTIcxWIOw2MEdayo8x4k6+NcE66GB9KJcL5rvfJcvONdGJ/Y/3q24plSGRHVb1P4utTaahObotftnUTWM8S45cw+Ku+K94IXcDVo+aR12ij44nd/wAxz9Z+1Zrxp81wglsxJzSSdZOkGpVaWPa7xWWHPce3mAtAJxVxB4CXrniCVcZssHqG70JPLmOJANnEEnUaN779KG8Ox2ItWbai7dVRMAMwXeSBrHWieF5hvixe/jXMwGZSXP161za9bO6TfZd2jRfh6UtA5mdUa5d4firwZHVlKRq7FSZ2EHUxFF+H8EdsQtq5mC6Mza5Y7Bu/SscvcVueKtwM4cQcxYkkz71pbcSuZSSzTl2k9q61AuLLnReexBDqhIELV3v24NrywVK5T1UiDp10oPypy9awiGzZ+QOWJI1JOwJ6wIFYBY4dexDvdViAhWbjudCdvMdZnXSvpjhWFtYbDWlFzOgUTeOudo8zFp0kz7bUvIeNUTqZp7G6j8Zx+QR1rLuc+JHNM6xVy+Ilw2hZuKZR5H1ABEHqCD+xoKeXsJjMJav32bChHC33IMXB1Cz1OkMu3mkUOHpPbW41T4Rp4x9vyqqva6lwafxHXwn79FVeC8n4l8G+OylldsoEebwxvcA6qW0/7Z2pxSFAAj71ufhhAFUBVQBVUbBQIUD0is1+IuNw9i8uXCy0fxrgTyeYaLl0DN1MelKY6lxX8Sddk9gsRw28OPD+1QuZMA93EWsPZdLpMjKpAh4kgkmDoKsfBOWMTYwrJkthywMeIkn3M0DweMtXsRMwLcuHdVVmJ017wKl47j4AK2zmJ3boPbuaPs9LgjiGANhutKdSu6rFMTOpI0UvGcOwty8qPirfjupAy/JnGwLtAiZE1I4bw18OyK5RpBKlGDLE7SPWqVxfGhotgLKmZ8MAzO2bc1oHw65Re+l4uxtG06gArMllJYESCNMhmlatDOyGa7BNtruDCarhA6eS8unU/wC+tVbmQJZHiWrT2roB8Rg05g2gzANpm3rVcVyAxDN4wMITlVDmYiSAJMCdqzXl/ghxnELalGySGvKxkEIdQfrpFVhMNUpu71pS9bEU3tlp0QjlzE5Crm6GdiD4cHQe/qOnpWwcC4t5QD1GlZTzXy5isHjBZFtzZz57JnysmbQZh1ExHSro9w4crofCZjlkiUnXI3t0PWpXmk8O57K2EV2Rr1Vg5v4McVZyoVDnQFtBDESCftTfJXLd3AWby3mTVw0htAAI1JAiinDr4uIPWgHxGxVy3glAaP4i+I7qSCo11A3BMU9ScIz8tPfmkKheBwhoTdWyxiFcZkZXHdSCPuK6Y9Kyj4a8Zu3uKNkg2GR84trlQQPISv5TP86tuMv4hcax8Q+Gq5V8o66kesaa0wawazO5YNw5c8sBVJ+IeJxODxwFi6U8VQ4IY9yAst2j96IfDHnjE4nENhsQ4uyrOtw/MCsaaQCK5+JvEnuJauKgUW5tm5EmW1EdtjVY+H/F3sY0XRbDLkNtukAxqCNjMViyu0jNPdTD6L3gA/EtB5k5wsAX8O1t2dZQmBAPca9Kj8gY60Vu2baMCkMzsRJzaAadoNVfj3Dgt25czvce6S7Tsusb/wBaKfCqyRfxh1gokT71rRqioMwWFRjqTSw+Kv7LXmT1rpjXkit0oVjfOl97eNxBQx/EIOgOh7T1oLhcNGp3rTuJcm58eL5yvZZg723JBPddAdNBVs4NhMPh7WVLCKzkl9Mw1JgAtrAGlK9nqGRELsjHUKYa/wCIwLdffRZXxnjtvEWsIEti2bKlHA+UmQQwO+up161oPNPIFrFHxLZFq6QJ08jaDcDY+oofa5Cs+PeMFcPcysqIxzIy+pEZTJ09ateMZmCm2xVl76gjaCKNuGNw8LGrjxDDRJBE/WD5qlcA4K2ENy3cCm5odDIjpHvXvH+QbIxBxNwljcAi3GgYjUz2AEx3qwX+DXLl43S6iQAwAPTaDNSeNYe5iAqqyrB1JB269aTFCqziWufhvtf8I3YhtV7HE/8ApUTmvIMLZSf+VIRRGzHWe9DuP8pvZClfNZulJ7hWUGT1ENpVlxnID3IDXx/1eT+Xm0ojjuAO+QeNCLlkZNTlEATm2pQU6rG318V0eOwtDQbXmx5zyQnlv4P27cYnEk3FAzLZ29sx/MNtNK74jh0Nx7aICRbzkTGs7djpV3xfGFe2bahl0AmAdvSdqZw3KRXNcVkN45BmdSVCxLfw51OukmKbe57njhOsBcrmUw1oJqjU29+yqZw7kyzbwVx7mRHv3J82mRVOgA1JEzsNaMcI4/ZwGGxKK73lZSR5AqoYgwpYyp0q1Lwi14r3gs3GmGfzhJ2CIfKqg9P3oFzJwIXVw4vFTfUt4lxLYUOsGFKAwdcv796p1UNJdaTvt78kzTe1zOE6SNY35/iJkeCH8BvjEYbDi1dICZ0UAgkFsK91Q6kHVbiMo20ArO+LcwX8SF8e61zLOUHRVneFGg2FHeOcnHCIcRhrzLkMkaqR2KkEzud+9Urxz71mHZhDTIC6WHDGkvIuelwbyt94BxRF4fhmRzcHhgSxk5x86nr5TpHaKg3fBa07XWTwdfFLmVBPqdiDVd5LwKfhMO7TmV3dYP6oGv8ApFHMfbFxQmZlUawApBM7kHesatQOqtJdYbHnN/G36XLfRcHPAGpN0OPLOEVU/DraueJJN6Q0KegIMb09wfk7DJjEOXxCdVU/ICupMDf2rziXBUv2BZZmRQZm2FUmJjQCNzNS8PhijWSlxh4JBAIHmgR5juZBNW59N1ficRscr6Dy3VN47KWUB0+I/aHY34Y27fEDij/HR3LLacwAx3JI3CnYR2qzYS01i6l266W7KW/4jebXcLOnTT1iuw7Yu8o0XQ+wHf3oH8WeJCzhkwygzdIzMf0pBI33JI6Rpt2bzZpqA93ZZUqZL20j8R18Psr5axiMuZLiMv6lYEd9wYHShHDOXrNvF4nFWyc18AFdMixGYqI3YiTWWcj8cZX/AAhUG3dfxNtQ6rprPymBIrQrXGL4YwUjouXQf11rVmKp/OQOXuEOJwNWk8tYCR5ftFuYbSNhna4BFoG4CR8uXcj6TVBRfHFlmAa1dZYE/kJj71ar3ELxRk/hkNMyp2O43ofawBlGGUZGBUCYnppS2J4FVzXB4nfXTwy/lTDcakCC0x5a+qKYB8NgECXbpa4WK2wVJdxPlCoJzGIltp7UP+I+Ja8+FwKPD3HDusx5T8uZjoDM+Xrp6UuL37iZcU2Rmw03BAgxHnUe6yPtQzFcpvxF7mPsXQpueYJdUyoGgAdWO0D8tMZmlpbTgjpy81vh2gPFarIjc3Gbaw23TvDcDb4e984eArnzTqTBMSW23OlV7H8xtevqEOYD5jBhT0k7VZQHvsyXlt51tqXIkh9lLTAIY9dKaw/Blt2zatogtlsxGskjYk7n70nUpT/21R0F/tFkbSaZtTJPO3rqmcLw+1irV2xckhk0jownX3oN/gyYO2lvcIhJMQWYnzE/YUYt4drP/JCr9z/Omcdg3vn+NlbSNCR/IVoTR7OKQqCd9ec8lkG1ePxCw5fLlHNVfhfHQ9+5bcAh4Gu0CrVydw1bV/E5D5WRDHbUz9KH2OUUS5ntogYfqdyPsQan4DhN5LruGVXZcpIJ2mYiKGgaVKpIqCIuL/pFic1VsZDO2n7VkIrzShFzB3zveP0P/qmf8Nvf5x+7U8cZQHzfQrmdmqcvqv/Z"/>
          <p:cNvSpPr>
            <a:spLocks noChangeAspect="1" noChangeArrowheads="1"/>
          </p:cNvSpPr>
          <p:nvPr/>
        </p:nvSpPr>
        <p:spPr bwMode="auto">
          <a:xfrm>
            <a:off x="63500" y="-881063"/>
            <a:ext cx="25241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AutoShape 4" descr="data:image/jpeg;base64,/9j/4AAQSkZJRgABAQAAAQABAAD/2wCEAAkGBhQSERQUExQWFRUWGBwZGBgYGBofGhwcHBgcHRgcIBccHCYfFxwjHBwXIi8gJCcpLCwtHB8xNTAqNSYrLCkBCQoKDgwOGg8PGiwlHyQsLC8pKS4wNCwqMiwuLCwsLCwsLCwpLCwvLCwsLCwsLSwsLSosLywqMCwsLSwsLC8sLP/AABEIAL4BCQMBIgACEQEDEQH/xAAcAAABBQEBAQAAAAAAAAAAAAAFAAMEBgcCAQj/xABAEAACAQIEBAQEBAQEBgEFAAABAhEAAwQSITEFBkFREyJhcQcygZEUQlKhI7HB0RVTkvAWM2KCouHxFyRDY5P/xAAaAQACAwEBAAAAAAAAAAAAAAACBAABAwUG/8QAMxEAAQMCBAMGBgICAwAAAAAAAQACEQMhBBIxQRNRYRQicYGR8DJCobHB0QXhUvEkM3L/2gAMAwEAAhEDEQA/AMNpUqVRRKvQs15UvAYt7TZk/fY1FYEqKVrypWJuXLjZnMn9voOlNfhzVSEXDdyTbNNdi7A6V0MMfSu/AySTuOlCSFo2nUmdOqaS8R9acW4QZIMU0Ggz1ro3WbSoQra+BqZ2Xd1Sx0FLDWtQWUlZ1AME+k9Kcu3Dl2NeKHjoPehBIC1cxpdJkqOSVJ6V2+GI3Iq02OCYMi2WvrKGbst8/WB2FVzizJ41zwvkzHLvt9aO6XlokHyUYJvqNK6NoASTr2rvE4YIEOZWLLmgH5dSIPrpNNeGSAe5irIjdUCCNFKHFnFnwvLl7wM0EyRm6CahVrWC+BJUWnv38ykqbi2ozKpWSAW0zTpMEdaPYv4OcPchrZvWtdULhgYGwlZBPuaEvCrLzKwelWkfET4V/hQ2IwrZsOPmRm86HtsMw316Vm9WHAoSISpUqVEqXdrcVIu3Z+WZ9K8/ECNNDFOYbEqF13msnTrCepBo7mbXdNNdfaCK9w9i47BFBLHYf+zXL4oyeonSuDeMzt0omjmFnUeNnErpFCswedAYg/mjTXtTFd2YkZpjrG9K4AGMaidK1i0pWV7YsM7BVEsxgD1NE7XLF43/AASuU9WIOWImc3aoGDxhtOHTcbSPSKm3OaMSd7rbRAiPtFQZd1V1AxeFNt2Rt1MGNqZru9eLsWYyTua5VSTAEk7AUKteUq9yGYjXtSioovKVKvaii8p/DsOu3WmvDMTGleA1RujaSwyrg3B7X4UNmaBLyB5iDpETVaLV4mOuHqTpl36dvamroMaih4Z1hMcdoGqJ8D8O5eVHVjmMCDGvr6V1zZiLbXz4esfMRsT6e1DsPbhGfOARAC/mM7/QCo2bSKvLCzdULhdJjNdWrpUyK4pVcLIOIMhOtiCT/Svbl8tpXCoTsCamcOsM91baKWJ6SB011Og61ZpkCYWgqlxgu11UO1bzGJA9TtXb4ZhPWOo2ovi+VL9tjmVVBkj+IugGupntUfhWCfEsUUoukksYAH8zVXOipopwcygEpGkg1O5bS02LsC8VFrxFL5ycpAMkEjYNGWek1E4hgWs3GttEr1Gx7V7wvh7X71u0mUNcYKCxAUEnck7Cje6RoAsmC9ls1zi16+z3QzJhVIYXANMo8w9/puKF8R+Ma2gLeHXxgpkXbo1J3nLAg5uvambFu7YxV5Ll/wDgiAFXzIxyiCNYCnfT2qHY4JYe47i2heQVBByz1lZj6VyGODSZldl9DNER73Vg4B8TsNiHKXlK3LoCZmMoIDQcu0nMw9dBWT8xcO8DFXrQUqFuMFB3Ckyn/iRUjmrAC1inCLlRiGUbDUCQPSZ2qBxDGtcuF2+aFB6/KoX67U9S2cNCFzqrcpIOxUXKZjrXldZ9Zrq0knXatzZYgSYC5RoMxPvThxE7gR6CmwNa8Ya1UAog5zRbRO3YDAqR0OnQ9ta7szcYIIlyBJ21NRq7ykQZ+x1/9VICrO66ebBwrksoKNlyz5jrEgRqKjV6TXlWgUvh1q2zHxSwUKT5e/SpOGxdpEKFC2Y6sRsOhHUULrsKW9ff0qSjaToAuXEE6z613bcqQQdencU3XpaohXpOszrXk16iEkAbmpf+Ft+pP9VUSApEqILZ7GvCamDGLkK5dYioVU0k6onADRWazzmEtJbWwsLEknfv+XrQTieP8Z8+RU9F2qPnERFcUckoT4rotXeHw7O2VRJpqn8JizbJIiSI/cf2qKlLxOCdrmVsgYLrAgQo/npQ2pIx7TOkwR16/Wo1VeURhKva8pVEK9mlNeUquVE/fxIZVARVIGpEy3qZJ/avcDjnsuHQww9Ad/eo9ehSdhVTCmqcxWKa45dzmY7mmwadXBudkY/9p/tUjC8Dv3HVEtOWchVGU6kmANaqQiDXbBWPAYsiwhC5ZUDcmSCdddvpUrh2INx8hIAJB+1T+beWLWAw9i2b7XL4X+Iog2wZJIU7wJj1ietTPhzwi2xOKu621MIP1PufoNPeuS5gk+K9CyqOGHHWPNO8Z+H9/F2z+HKvlGaGO5/6T0J+1ZhjuFXLBK3rdy2/RXUj33/pX0hf5qCpCqvYAafYV1hGXF22tXh4iMPMrarH9D6jWmqdRtPuMuuTVY9/ffZfMNKtG58+E5w2a9hX8TD7lWPnt+5/Ovrv371SP8Ib9Sf6v/VM8RvNYNoVHfCJUClREcH73E/8v7V0OEr1ufZT/epxW80YwlY/KoeCxIturlVePytsfcVJx3GDdBBS2oOvlUCPY708OG2/1OfYAf1NJeH2+zn6gf0quK1GMHW5ITSouMCn6Cfdj/Sl+DX9A/eq4zUYwFTmPfkhFKij4EE7Ae1efgRR8VnND2KqhlexRL8KtLwFGwquK1X2J+5CjYS+EDGJciFPadz7xUaKJ8Hu2EuN+IUsuUgAd+lQs69qZFMHdIEwYhN+Ea6/DnuK90pSPStOB1CmYcj78l5+H9RXvgD9QpZxS8QVOC3dw9+avMOXv0SFkd/2r0WR3P2rw3RXniVOHTHzKZui7Fle5+1Pxa08r/6h/aovi0vG9Ko06J1cffkibVLdGj7/AJU0Pa/y/wDyP969F63/AJS/c/3qD43pXnjelTh4fmfqtO0P2DfQIiMYv+Un2r0cQjZLY/7R/ahvjH0peMavJhuR+v7Vdoq9PQfpFBxZumUeyj+1eDi1zoxHtpQzxDXhuNU/4w+X36qdor/5e/REn4ncO7t9zWn/AA+5Tu4e3+NvhvEZSLKFTKgjW4f0kjYHoZqu/Dv4c4nEXLWJuplwykOC5g3I1AVdysganSO9bhh7lwMcymIkNIj7UrXfTd3KbY6wtG1KkS509JWG/EBFC51LFyxDkmd9varVy9we6MLhrVtdBbDMegL+Yye+tFviHyb+M8NgUtsXHiMPzr2gbsOhoriOKeEBbChVUAADsBA9zXLeA1uRx3TrajnHM0be/wAIPfwAtTmIJ70V4MECGWMt27VSuZ8VfvDLZBgN52ET7CpXBvlB8S4x65iI9soEUoKgaZCadSLmXKuVyzbnyOddCrmVI6j6iazPnTlJcI4dFizcnLP5T1Q/zHpWg4XArcgljPQU9xXg6YnD3MNe+VxCt+hhqrD1B+4kU0LidPBKioaTrGeaxU5B+kfUVw1+2PzJQHiXD3sXblq4Ie2xVvcGPtUamhhgb5kJ/kD/AI/VWQ4+0Pzj6Cmn4tb7n7UApUYwzeZWZ/kH7Ae/NGrvGEO2b9qYPFh+kmhlKjFBgQHHVenop7cU/wCkfemzxJuwqJSouG3kszi6x+ZPnGt3/auWxLH8xpqlRZRyWRq1Dq4r0mvKVKiWaVKlSqKJUqVKoolSpUqiiVKlSqKJUqVKoolT9pwoJIkmMpnbXXTrTFdEa1RViykvjA05lkknQGAO0AD3rTeAfB17toX8ScoZVK2Eg3WGhM3DpbZvYxNVTlnkrx8ThgXDWLrEll+aE1dcv5Wgae81u78Ncj+FjMTZj5VC2mQAbDJlBge9ZBzT8Pv1TRpubZ9vr9pTRGMsW84BxNpRLWrmRcRbAGy3E8lwAdImn+C8y4bFR4Vzz/5b6N/ZvpVc4tjseFKHF2nUgjQLadh2KMFb/STUTA4UWrXjXVa0wMAkDMB1b1B6fes31cp0t73TnZ2uplziJ2y/kQPoAeaN8046Lg1UC2Nusnc/0+9UHmHmJkttcgmNB2EmJNPcb4irGVJKk6ltzVp4DgMPdwLqrLeNxYxA/MnZcu6gdG6muZBrVCdt1uG8CkDF9PBZry9zOy+VjmVpM+p3ooMWUbOpEE6j0qtcy8tPg7w8M5rTHyydQf0k9+x601b4sbi5DoR33Eb1pVw4cczNFtQrh3ddY/fwWm8L4wWWQIPaaO4TiAbytpPeqFwW8QBJ7VcOFYM3NdRWFLNMBBXY0Kh/FzgeV7eKEfxPI8fqUeU/VdP+31rPVssSAASTsI3rdviDws3eH3kOjWwLq+uT5h/pn6xVX4e+HZMLdLHPbtAAKvpBnSuxhzLY5Li1gA6eazRMG7ZoVjl+aAdPftXVjh9x2VVRiW1URvWpYfwEN3Kt0+KZbynWhHFMLasWHexauJcAgOZ0k67ntW6y7nVU3Gcv37S57ltlWYk0sHwK5ddlt5WyrmJB0gCd+/SKnrzPmwVyxdzu7MCjE7CQYM6mnOD497WBxBtiGzpLjcKRr/v1ooUkRooC8uXThziPLlHSfNvEx717iuXnt2Ld5mUC4YA1nXrRXgHFr2Jttg5BziVZtxGrDTea85wxgZLVvPbLWjlypPYdTppEVRUsq/j8CbV1rchoMAjYzsR7zT3HeFfh7xtzMBTMdwCf3mo1vGMrq8yUiJE/Ltp1qRiMXcxVyXMtB1A6ATsKhsqF07jeClbaXEIYZAzwQSpPQjcdKF17NeVZVJV6BUjHXg1xiFCrOgmdPcb0+cVaW6xFrMhWFBJEGAM095k1cXUUW9iMwUZVEdQNT7nrTNTeH8T8JbgCKxcZczCco6wD1NRbXzDWNRr2qFRchZMdam/4YyqWdLgA65dP3ozzVbwyXFuYW+C4gFQDpAjMH2NM8wcbuMiWWI+RS5BmTEwf2qRGqk8lDt8v3Xg27dwgiZIA/rTy8oYk/wD4j9xTvDOcLtm2LejBdpmfaewqTc59u/lVV+5qpCK/RR/+CcRBlAIE/MOlD+EcHfEuUthQQpYyeg/+asvCedmu3Al0IilTqJEkDSZMAUCt3L2CuLdEAupjqIPQx9DUVSUQb4f3whYvb8oJiT0+lCuG8Cu4kXPCGY2wCV6kExpO8VYeF8cxN2xfuG4oCggeUamJ/lUPkHC3b2INu1cZHuQJEd5JI9BJqZSoHbLTPhxwtMLgzdgmZLOywVH6Y/L1k+1G/wDioZ4TRepNWRLC2rPhiMoXKc35tNSffWsW4nxT8PiPCbW205GHSDqD3A019q5VcvZAbffqupQyViS7oBy5LUBxq3dUh1V11JzAEaDXeqZj8Wb7yAFtDRV6AdAOwio3DsSzo2XVD5Jn6t+0feoXGuNLaBQHM8bdvekKtR9SG7p6jQDHGEO4xiFV4TUjU+/pQzBcVu2Lou2nKOPzD9we4PY6VDzEkncnenLdlm2FN02cMLojvNywrbiOYLHELZtYgLYuMIzgfwmboT1tGeuq+1Z7xa0yMFfS6sq+usqYGvsBqNxB60WbDd6DcWssHk6gjQ+wiPtFN0XAuXIx+FNNmdot9vf5UzhXMFy0ejDse3oelaZyvzs5U5MM7QwU5TmgEbzA9/pWP2a0fkHmDwWIXXOULQG0VQZ2YKD0111rsswVFzc+W/p9lwKuMqtgF1vVXLHc4WCblu+txAJtscsiSNdjIrOcJxq3hWDEyqMUAXcr0JB20iaO8X4gGzDKVYs9y4rqQYLQBPeI+1UnjFld1AZgYJ7joYonYRtJjns13vyS1PFOqvDH6c1bcbz/AGrZICOWHfTcaVnWIxzuWLMxzEkyTXWLk6n61FpBribp6owMOVWEcmXHRHsOt5WGpXTKeoIPbvQ/EJcsPdso+YRD5RoY3+g1rnAcavWUZbblVbfT+vSo3jsGLSZMye8/N/Oim6rZEeVsHfuYgDDsFuAE5jsBGvQ77VGv8NueJeVoz2pL69mgx31NR8JjHtMHtsVYdQf9zU3jfFRfuXHC6uwbN1+WCO2+tXZCoWFRS0OSqwdR7afvU3g1wW28QnywVMeo2pYDgjXbNy4upQiF7iJP9Kg+IygpqASCR6jb+dW1wChaU4QBnUgDtI1Ea6dpqNXVy4WMkya5qnEHRUEqIcD4M2Kui2hAnUk9ANzHX2qby7atvbv2/CN2+6hbQ7b529CNNaiYbA37d4hUcXLWrADVQN5jpFUIlFBUfieBNm69smSpie46Go7Ntpt+9S8VfbEXZCku5AAGpJ2GnfanOL8CvYUot9MhYZgNJiY1jarIAJgoQbJnAcMuXjCLoNSx0UDuW2AqM6wSJBjqNqN8YvMliwiMRZe2Gyg7uCQ8/XvRTgfJtnE4VLni5HznxSYKqnTToeu9QtvAVzZVL8O2TPHlnLPrEx9qk4HC22S6XuZGRQUWPnM7T06VN5i4McKwQPntv57bdxtMTT+G4ArYG9i7rFIISyoEB20zHXce3r2qgrMDRAbUZhm2nX2qyf8ADFrwfEa6V0nMYy6/KI32quWLYLAMcoPWrBiLNzE4a2LVu45tnKYBKmNjp1oC4aIw0xKc4ZZTKLBdWVmklZ+0/Srz8MuF2LeNvPbmUTJr0LmTH0AH1NZ5d4DicILd57bJLQCRoO09jV0+H3EWt3bx3LFSf3FDiK7W0+v9oqFBznkjT+lqHMOLHhMMwXTc94rAOaOLMbiqpIK6k6gyf3ra04uA2ZgCSZ11j6Gq1ztbt40A3ABdU+W4PmAPr1g6x71zjVp587vRdBlN4YWNtO6i2bb28DaJYQLYdivWRmJ066x9KrWGwSXLha4WCk9NydjvsJqPw7EXsNdNi5Ny0RlgarB6gHT1n709hySznWRJgDbXr2FLBpY8nWd+i7WFaHAyiVzhVi2RBIBmZO2mlKxj7KmI09qCXLxY6mmya1TmS0EqzPxjCz/yZnrFRuIcEs4i2fCYAnYdj0oFmFSuHJca4otAs3YbwNT9IowTKF1JuUibbzooPJnI97H3zbE27aH+LcIkLrsB+Zj0FbtwTkjA4RAEsKzCJe55nJHXsPoAKc5fwS2LCqABPmPqx3J/lXnFsdljXU0+cS5rZmF440Wlxa24VB+JPLuRbl7DSEPmupJMHuO6+h2rMr1wldNjoP3n2rYsbjtGBOYMMpB6g9KyTG8Ja1fNphBmZ/6eh+1N4HH8VrmPOgny/pY4jBCmQ5o1P1UX8I6hZttB2J61H/DMG+TfYUaxpLFQxIVVgVGeypQsDITX99qRY/MYG6deAGydlO4nz1euYZcIbVlLaqFMJ5tOuadDVZuIQY7V67yxLTqZNXDkjhyXcQbroDkUMqdOwJHXaabDSUiXC6rWJ4Fet21uvbIVjA7/AG6UzhkWQG1zaabjpWncR50wimGcuR5oQSJHSdqzi7xX/wC5N9FHzlwp23npUc0aSqY+DMIhdxi2LZS2dep7mmjwR7/g3BcRjebKdYKMP1A76az/AHoXi8WbhkgDUnTbWmkuEEEGCDIrKkwMF9VtWqB57uiI8wcG/DXfDDi5pMgR9IobNTcZfe8wa4+YxHTb6Ux+G9aPONkIov5LVeBcHw2EyORkvskmWJiVlhVR5n5tD37hwxgPb8J2geYTMj+9NWuKO+OD35+VtBrAKmKsXCfhwMYovhhZSSFULJYDc+mtDmBMNVgFsl1gqFw/FHD30uABzbIaJ0npr6UV5hxLYlLWId5LBwV/TlOkdwZopb5DtvYxOIa/4aWrjKsgaxtOukmhOP5cuWsCl+4Aoe5CAk5mWNwuwGm/tRgPLZ2QzTDjKr41gU9ZumGXOVU7gTBI2kDfX7VYuRuUrfELj22veEyDNESWHWO0aferDzD8ObWEFlrNw3HFwFw5UAqNdBFTQSUG4aFnrWbjMqHMW0VVMyNdBB23qZjMNiFdcJdLKUeAjHRS0a6dNelWLnXxHxC4rILQJAVhrmKbNHfb7U8OMorjGXUN26BkJMDzRAMd4rPitBE7oxTL5y7aoSnJGIuB2MKEkDNILBeoEbVbMB8WMPhsOlmzh38igCSoE9STqTJ1oLxP4kXWDKtpQSIkyYHtprVLw9gu6ou7EKPcmBWw07qB0knMrZzDz9iMZbAfw1t5pCgGZG096EYDmG5bzOLhV4hYUQe8zpFPcV4ZbwpNl1Z76PFxdljSCpGpmaj8b5eu2LiKyFTcUMq7mD096zfRBBzxZG2qWxk3VhPM+IGUzZYZQXbr66A/yFPYnH3buEbEi4oQXMmRVGYLHzFjMH0ql/4e4dVZGBbYQZPeB1racOuDuYBcBZyqbtsE5fnzaST1maTGFo6gBNdpqi5nVVH4a8AbFt/GDPaJDPmnLkXpM/mbSPSrnznyqlw50i2w0kDyx0DRsOk9OmnlB/hGATBYW3Ytmco1Pc1Ga+c00Feu1vdiy2w2drs4N1kmOwFyy2W4pU9OxHcHZh6iojGtexeFtMsFRlO6FQ1ue4U6ofVT+2lUbmvh2EsoSpKOSMqBpmTr5WGYCJ109juMGuY490+W67bMZmEOEddvfuUC4fgWvOEQancnYDuT0FaVy5yyiIQvy6Z3O9wzoB/0T0275j8tH5N4gC/gjc6gRAbpBO5jt2J21nYrNrJayDUx5j61vTdlJEX5/pI46sXANBt719/0vxWh00GlVLi3ECX0O1FeK48KuRT9fWqpiLkmKQxNb5VnhqPzFN3MRLUA5iuPcvKbaq0Llzk+smKl47EKGKlwI+bUfaoVzAriMlsPlLOoUj37ddKDDAh4cd/yixLhGUbKB4cZvFdAqwY6sJ1AHWjWC5PucTDPZuWktnUiDKxsCB1oFzdYtYe6bQfxjlILaCDOm1RuC8zvh7D2reaHIL6wCI201FdmmyBJC5j35jDTqrIPhHfay929dRGAORInMF2kj5Z+tU/h+GdS58Xw4lDlbcdRodRRjh/xFxNrCvYVzJbysdSqncSf2qt3LbFlWJYnUDUkk9uv0rc6Q2yxaJJc+6dx3D1RQweZ0ioNW9MAX8v4a6QP/wBTdvagOCuKmbNbJM6abd96xp1XZTIMrWpSaXd0wEPKxXlFcXxGbZBtkTsSP/VDM3pWzCXaiFhUa1p7pldWQCQDT8rUSlVlsoQ6ESs45PGVoOXUGd4NXvlLjeJtKzKijD7TdYgDuQKoFjBXLzk2rZ010Ggj1oti+KX8hw+ZgCvnDwPUxPSsgGtcDvCYc5z2kWN/cJjjnD7qhnZwQ1wkBDKkfqH8qH8QS6AgusxEeUEkgAaaA7Vs3IODttw5LQKC4CwzMBMMZlQelZDzHijcv3CWLAMRJ9DGn2Fat0tol6h70Rfdd8pcaGExdu8VzBZ0k9VInTcCZinuaOZruKxHiOV8p8uScsbjfWmF4qrZA1tWK2wgkRsTB03MHrU/kXlS3jsQbV3ELYAEgH5nM/Ks6T/uDU1MKxLWhyhXuZrzpbt3CGtocwWBOp771Du4w3LkxoWnJrH+4rWcP8ELYvsb98tZUQqqIc9szRA+lE8H8O8LateHaWL4zN4zatDSAI0ER2qslpi6LOGkgGx1WN8xXg98lVUaDRdpiixSb2GXCYXNctlHMSWYgg+btV95U5EfAYwXs6X1KsDIhl9QD1ozyxgLVp8RfUHxrt15JP5QZAA6Cqa0iAo97bkLJ+beI3n4k9wpluyv8Ma5SAIHqdJpxnxXEblzFXLiB7IGh8uw2A6VF4jxYHG3L4L5muMdV1WDoI61P5d4HiMa2Ie04DMuucxm1kx7f1oCXGw3W7WNDQ4nTbkueV+IXcTi7aeUNlYA9p0J960TlXlT8JfvXGZbjnyowHyru31J09h60D5U5cs2cPgcSD/GuO4YHuCwA/YVb8VjfDEDc7mlK7mUxAEfr+1pRzvJv/v+lKv4gTTaLNCrdwkzNdYri6WlJZsoH3+grmmqHap8UiLBd8d4qmHtF216AdWPQCsn4jce7da5d+dtdeg6ADtFWe7fOJuC9d0UaWknQD9R7k16eEm+VRQQC3zZSYjfXppR06gpu9297pljGtHeULkDBK2OtSYgMZ7ab1sOOxNtbcI0/wA6zi/wA4Zrb2czW1bLcJHmM6ZvYGjtu7mAg9JozieQ1S9am2o6QbDZQuLYyCBOp3qFg8M94+UZUB8znr3C9z67CvMYoN3MwJQfN7T36Cas2GxSuogCNhGwpVoDnSVuSWNsqhzLyxh2uK9zOqRByd+kzv11oJa4nbN8Zbim3ZtkK0ZYJ2OvzaCrtzCCtpoGYDzD6Vl9jlLGl1YYO+ysQwi25VgdRDARBHWa62GzOBby0XKxAaHBx3QnEYtmuM86kk1oPw++H1q/hjiMTJDtltqD+UGGY9d5A9qi8Q5Hxb3mC4MqDZgeXygz3jeK0/hnC2w2Et2kQsUQCANSY833M0/SeCJISFRpFgVjHxGwdmzj7tqwoS2gRQB3yCT760G/HAKnhgi4CC1yfNI+UKfyiI+taLxvkHEYu5dvvh7qvcgIoKDKVEZnk6gwNqZ4H8JLng3DibLG7r4ai4oG25IPepUqZe8AT4BSm3N3SQPEorwX4jXMOlu1jXDl1ZhdB1XTyqwjzH1rN8bxJ8qspMsWJ+pq04P4SY7OpdbSqCNTcBMD01o7zF8OsRdIbD+BbiBlkCfWYisXF+ZoInrsmMtMAlro6brMMdjS9pFY+YEk/wBKHVpN74SY66FD3cOCOx1+pCa12nwcvG2FOIw4AYmQrk9BExqBG3vW7WwEs5wJWZ07+GbtWs8H+EtmzcV7t03spnJkhSekyZIq5fhV/Tb/AP5p/aigqgWjVZ0li0t7Ot+6qLmyoqgAZh70PxvCrDKfGxN4pObVV0Y9Z6+1drQvmOyzLb0OQE5umvTX70y+jTbL4uo1z3QyUTwnL2EuqrJfxLZRGaV0jYD9PtUPF8HwSXCp/EuAf1oPf8ppnk8shvsATbCiYk6z5dvrUp+EXntNfKNBuZIymSSCZ22G1cipWdxSGWAA9V2MLhKTm5qt1K4bwzh1xlHhX1ZTMeKCG12+Xp6RRa/wHAPcZ2s3ZPa7EHuNKM8d5EF+3au4eEu+GmZNgxCjWfytVcbAcQt+VrNwnuUn/wAhvTTKoaIqDzS7sNTrXoOA5tJ0Vovc3ixhhbKuyKMoLuS7dgW3NB//AKnOCSMOmoj5m2rvhHIGIxDh8WTbQflJGY+gA+X3qZh+VU/xW4jYeMMVIGnl+QQQ3eetZ1HvcQWiBotqVLC0wW1DmIBJjTwF9V1Y5x8QK621MdydO4Ipng3Hs/EEsmzaUPoSAc3yzvNROK/Dq/acthnDr0GYK49DJhq55Z4Bi7ePs3b1pgA3mYlYjKRuDRPqF0AtgyhZQoAPe14IymBvOyvj8JweHVrhsWkEyTkBJJ0+pNNcL4nhLt3wEtBLqLIRrYU5fSm+dcC93BuUOiEXD6qupg9D1qh/DVLt/iTXgSVt22DMdQc2iiTt3+lWTD8sWSDGywum60TAsMR4iJZ8NbLwJAAmNYiq/wAwWLthh4sHO3lZdp/TrqDWk2LYRIH+z1NUnnrFg+Gs7Nmj2Hl/ek8TQ4kRcmwCZw9YMdybv+0N4db8W+lhWAZgSe+UbkDrVZ51u2ruN8OyItYcZM06u8+dieuun0pngTnD404q7eFy74VzIqgwGK5V16KJpjh+FDEEzA19z1P3rCrQ7I0Nd8R1P6TuGrdodxG/CLDx5qXbtQuZoiNB7VqvL+HFvC2VBB8sypBBLanUb71lHHcQfCfLAMQNhvp+wk0d+DXFFGCvJcugZLsqrHZSomPQmaLAQMzyeiz/AJAucGtA6rRMZiSttyBmhToeulZxgrpzG323HWrtc5owgMNibYI3En+1VDHOrY686MGV8rKRsQVFF/IZXNDgdPygwAc0ua5pEifT/alYfF+DdS4QCnyOpEhlbQgj9/pTHFrBwl98oIsk+XcrtMAmmMWZgetW21xTDXMOlm8wbyKHXqDG89CO9L4an2hrmDUXC3r1OAQ86Gx/fig3C74uMOo+aiWOxV/DWltWFzjPKDXRTqwHoDOnY+lVXg2It28S9u3c8W2D5G9O0em1aVbAuIO42Pat8L3SeaxxViDEjqlausVGY6nUxtSdjGhg96G4/j1qxIvMVgSfKSI7iK64Nxuzi1ZrDFghAMqRqdetdbMDHVcksdBdFh6KHy7exRN38RAGaUAG4PWZ09qMlq7NquDZ9aICAqe/M6YhAOOrijesmw38NTL6DQHTT9WnSi5PrPrThGpWdRE/XauTaqAQo58gCNFFxQlGAJBgwQYM9NaC8ucKuWEZbtw3GJkGSQAdSI7zR90HUx71Fw99LihlYEESNaqLqw8hpaNEmauM1OMlcZKtZqlnn+zZvXUxFrJlPlCqCTGhHaCZ1oRZ5q/xK74DDLaKsSgABMCV8w6iAaj8wWBcx+Ke74bKG8NPEzeU/kAVSJGlAcARhceGRwfDkykxJUgqJ6SYmgp12gkOTVTDOcRkEG0AI5wTFXsAc2HLlHANwMsgkTpoNxWm8pcefF4fxXTIcxWIOw2MEdayo8x4k6+NcE66GB9KJcL5rvfJcvONdGJ/Y/3q24plSGRHVb1P4utTaahObotftnUTWM8S45cw+Ku+K94IXcDVo+aR12ij44nd/wAxz9Z+1Zrxp81wglsxJzSSdZOkGpVaWPa7xWWHPce3mAtAJxVxB4CXrniCVcZssHqG70JPLmOJANnEEnUaN779KG8Ox2ItWbai7dVRMAMwXeSBrHWieF5hvixe/jXMwGZSXP161za9bO6TfZd2jRfh6UtA5mdUa5d4firwZHVlKRq7FSZ2EHUxFF+H8EdsQtq5mC6Mza5Y7Bu/SscvcVueKtwM4cQcxYkkz71pbcSuZSSzTl2k9q61AuLLnReexBDqhIELV3v24NrywVK5T1UiDp10oPypy9awiGzZ+QOWJI1JOwJ6wIFYBY4dexDvdViAhWbjudCdvMdZnXSvpjhWFtYbDWlFzOgUTeOudo8zFp0kz7bUvIeNUTqZp7G6j8Zx+QR1rLuc+JHNM6xVy+Ilw2hZuKZR5H1ABEHqCD+xoKeXsJjMJav32bChHC33IMXB1Cz1OkMu3mkUOHpPbW41T4Rp4x9vyqqva6lwafxHXwn79FVeC8n4l8G+OylldsoEebwxvcA6qW0/7Z2pxSFAAj71ufhhAFUBVQBVUbBQIUD0is1+IuNw9i8uXCy0fxrgTyeYaLl0DN1MelKY6lxX8Sddk9gsRw28OPD+1QuZMA93EWsPZdLpMjKpAh4kgkmDoKsfBOWMTYwrJkthywMeIkn3M0DweMtXsRMwLcuHdVVmJ017wKl47j4AK2zmJ3boPbuaPs9LgjiGANhutKdSu6rFMTOpI0UvGcOwty8qPirfjupAy/JnGwLtAiZE1I4bw18OyK5RpBKlGDLE7SPWqVxfGhotgLKmZ8MAzO2bc1oHw65Re+l4uxtG06gArMllJYESCNMhmlatDOyGa7BNtruDCarhA6eS8unU/wC+tVbmQJZHiWrT2roB8Rg05g2gzANpm3rVcVyAxDN4wMITlVDmYiSAJMCdqzXl/ghxnELalGySGvKxkEIdQfrpFVhMNUpu71pS9bEU3tlp0QjlzE5Crm6GdiD4cHQe/qOnpWwcC4t5QD1GlZTzXy5isHjBZFtzZz57JnysmbQZh1ExHSro9w4crofCZjlkiUnXI3t0PWpXmk8O57K2EV2Rr1Vg5v4McVZyoVDnQFtBDESCftTfJXLd3AWby3mTVw0htAAI1JAiinDr4uIPWgHxGxVy3glAaP4i+I7qSCo11A3BMU9ScIz8tPfmkKheBwhoTdWyxiFcZkZXHdSCPuK6Y9Kyj4a8Zu3uKNkg2GR84trlQQPISv5TP86tuMv4hcax8Q+Gq5V8o66kesaa0wawazO5YNw5c8sBVJ+IeJxODxwFi6U8VQ4IY9yAst2j96IfDHnjE4nENhsQ4uyrOtw/MCsaaQCK5+JvEnuJauKgUW5tm5EmW1EdtjVY+H/F3sY0XRbDLkNtukAxqCNjMViyu0jNPdTD6L3gA/EtB5k5wsAX8O1t2dZQmBAPca9Kj8gY60Vu2baMCkMzsRJzaAadoNVfj3Dgt25czvce6S7Tsusb/wBaKfCqyRfxh1gokT71rRqioMwWFRjqTSw+Kv7LXmT1rpjXkit0oVjfOl97eNxBQx/EIOgOh7T1oLhcNGp3rTuJcm58eL5yvZZg723JBPddAdNBVs4NhMPh7WVLCKzkl9Mw1JgAtrAGlK9nqGRELsjHUKYa/wCIwLdffRZXxnjtvEWsIEti2bKlHA+UmQQwO+up161oPNPIFrFHxLZFq6QJ08jaDcDY+oofa5Cs+PeMFcPcysqIxzIy+pEZTJ09ateMZmCm2xVl76gjaCKNuGNw8LGrjxDDRJBE/WD5qlcA4K2ENy3cCm5odDIjpHvXvH+QbIxBxNwljcAi3GgYjUz2AEx3qwX+DXLl43S6iQAwAPTaDNSeNYe5iAqqyrB1JB269aTFCqziWufhvtf8I3YhtV7HE/8ApUTmvIMLZSf+VIRRGzHWe9DuP8pvZClfNZulJ7hWUGT1ENpVlxnID3IDXx/1eT+Xm0ojjuAO+QeNCLlkZNTlEATm2pQU6rG318V0eOwtDQbXmx5zyQnlv4P27cYnEk3FAzLZ29sx/MNtNK74jh0Nx7aICRbzkTGs7djpV3xfGFe2bahl0AmAdvSdqZw3KRXNcVkN45BmdSVCxLfw51OukmKbe57njhOsBcrmUw1oJqjU29+yqZw7kyzbwVx7mRHv3J82mRVOgA1JEzsNaMcI4/ZwGGxKK73lZSR5AqoYgwpYyp0q1Lwi14r3gs3GmGfzhJ2CIfKqg9P3oFzJwIXVw4vFTfUt4lxLYUOsGFKAwdcv796p1UNJdaTvt78kzTe1zOE6SNY35/iJkeCH8BvjEYbDi1dICZ0UAgkFsK91Q6kHVbiMo20ArO+LcwX8SF8e61zLOUHRVneFGg2FHeOcnHCIcRhrzLkMkaqR2KkEzud+9Urxz71mHZhDTIC6WHDGkvIuelwbyt94BxRF4fhmRzcHhgSxk5x86nr5TpHaKg3fBa07XWTwdfFLmVBPqdiDVd5LwKfhMO7TmV3dYP6oGv8ApFHMfbFxQmZlUawApBM7kHesatQOqtJdYbHnN/G36XLfRcHPAGpN0OPLOEVU/DraueJJN6Q0KegIMb09wfk7DJjEOXxCdVU/ICupMDf2rziXBUv2BZZmRQZm2FUmJjQCNzNS8PhijWSlxh4JBAIHmgR5juZBNW59N1ficRscr6Dy3VN47KWUB0+I/aHY34Y27fEDij/HR3LLacwAx3JI3CnYR2qzYS01i6l266W7KW/4jebXcLOnTT1iuw7Yu8o0XQ+wHf3oH8WeJCzhkwygzdIzMf0pBI33JI6Rpt2bzZpqA93ZZUqZL20j8R18Psr5axiMuZLiMv6lYEd9wYHShHDOXrNvF4nFWyc18AFdMixGYqI3YiTWWcj8cZX/AAhUG3dfxNtQ6rprPymBIrQrXGL4YwUjouXQf11rVmKp/OQOXuEOJwNWk8tYCR5ftFuYbSNhna4BFoG4CR8uXcj6TVBRfHFlmAa1dZYE/kJj71ar3ELxRk/hkNMyp2O43ofawBlGGUZGBUCYnppS2J4FVzXB4nfXTwy/lTDcakCC0x5a+qKYB8NgECXbpa4WK2wVJdxPlCoJzGIltp7UP+I+Ja8+FwKPD3HDusx5T8uZjoDM+Xrp6UuL37iZcU2Rmw03BAgxHnUe6yPtQzFcpvxF7mPsXQpueYJdUyoGgAdWO0D8tMZmlpbTgjpy81vh2gPFarIjc3Gbaw23TvDcDb4e984eArnzTqTBMSW23OlV7H8xtevqEOYD5jBhT0k7VZQHvsyXlt51tqXIkh9lLTAIY9dKaw/Blt2zatogtlsxGskjYk7n70nUpT/21R0F/tFkbSaZtTJPO3rqmcLw+1irV2xckhk0jownX3oN/gyYO2lvcIhJMQWYnzE/YUYt4drP/JCr9z/Omcdg3vn+NlbSNCR/IVoTR7OKQqCd9ec8lkG1ePxCw5fLlHNVfhfHQ9+5bcAh4Gu0CrVydw1bV/E5D5WRDHbUz9KH2OUUS5ntogYfqdyPsQan4DhN5LruGVXZcpIJ2mYiKGgaVKpIqCIuL/pFic1VsZDO2n7VkIrzShFzB3zveP0P/qmf8Nvf5x+7U8cZQHzfQrmdmqcvqv/Z"/>
          <p:cNvSpPr>
            <a:spLocks noChangeAspect="1" noChangeArrowheads="1"/>
          </p:cNvSpPr>
          <p:nvPr/>
        </p:nvSpPr>
        <p:spPr bwMode="auto">
          <a:xfrm>
            <a:off x="215900" y="-728663"/>
            <a:ext cx="25241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1426" y="1808793"/>
            <a:ext cx="88211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Seriespelet under hösten gick strålande: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F99 gick till slutspel i </a:t>
            </a:r>
            <a:r>
              <a:rPr lang="sv-SE" dirty="0" err="1" smtClean="0"/>
              <a:t>Sanktan</a:t>
            </a:r>
            <a:endParaRPr lang="sv-SE" dirty="0" smtClean="0"/>
          </a:p>
          <a:p>
            <a:pPr>
              <a:spcBef>
                <a:spcPct val="50000"/>
              </a:spcBef>
            </a:pPr>
            <a:r>
              <a:rPr lang="sv-SE" dirty="0" smtClean="0"/>
              <a:t>F98 slutade trea i div III efter att bland annat ha slagit Stenkullen</a:t>
            </a:r>
          </a:p>
        </p:txBody>
      </p:sp>
      <p:pic>
        <p:nvPicPr>
          <p:cNvPr id="5122" name="Picture 2" descr="C:\Users\dick andersson.GOTDESIGN\Documents\LIF\Bilder\2012 Seriespel\Uppvärmn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1" t="34131" b="22786"/>
          <a:stretch/>
        </p:blipFill>
        <p:spPr bwMode="auto">
          <a:xfrm>
            <a:off x="431471" y="3377270"/>
            <a:ext cx="7804261" cy="294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9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4032250" y="1808163"/>
            <a:ext cx="467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v-SE"/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71426" y="1808793"/>
            <a:ext cx="88211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Året avslutades med att tre lag spelade Holmalunds </a:t>
            </a:r>
            <a:r>
              <a:rPr lang="sv-SE" dirty="0" err="1" smtClean="0"/>
              <a:t>Tjejcup</a:t>
            </a:r>
            <a:r>
              <a:rPr lang="sv-SE" dirty="0" smtClean="0"/>
              <a:t>. Tyvärr inga till slutspel men bra spel lovar gott inför 2013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691632" y="1088701"/>
            <a:ext cx="63008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3600" b="1" dirty="0"/>
              <a:t>V</a:t>
            </a:r>
            <a:r>
              <a:rPr lang="sv-SE" sz="3600" b="1" dirty="0" smtClean="0"/>
              <a:t>intersäsongen 2012/2013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9" t="53514" r="47380" b="25721"/>
          <a:stretch/>
        </p:blipFill>
        <p:spPr bwMode="auto">
          <a:xfrm>
            <a:off x="971539" y="2528885"/>
            <a:ext cx="6300805" cy="293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22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4032250" y="1808163"/>
            <a:ext cx="467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v-SE"/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4622015" y="2636540"/>
            <a:ext cx="34201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Förutom cuperna så laddade vi med träningsmatcher och brottningsträning med Niklas</a:t>
            </a:r>
            <a:endParaRPr lang="sv-SE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51708" y="1088701"/>
            <a:ext cx="49406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3600" b="1" dirty="0"/>
              <a:t>V</a:t>
            </a:r>
            <a:r>
              <a:rPr lang="sv-SE" sz="3600" b="1" dirty="0" smtClean="0"/>
              <a:t>intersäsongen 2012 </a:t>
            </a:r>
          </a:p>
        </p:txBody>
      </p:sp>
      <p:sp>
        <p:nvSpPr>
          <p:cNvPr id="2" name="AutoShape 2" descr="data:image/jpeg;base64,/9j/4AAQSkZJRgABAQAAAQABAAD/2wCEAAkGBhQSERQUExQWFRUWGBwZGBgYGBofGhwcHBgcHRgcIBccHCYfFxwjHBwXIi8gJCcpLCwtHB8xNTAqNSYrLCkBCQoKDgwOGg8PGiwlHyQsLC8pKS4wNCwqMiwuLCwsLCwsLCwpLCwvLCwsLCwsLSwsLSosLywqMCwsLSwsLC8sLP/AABEIAL4BCQMBIgACEQEDEQH/xAAcAAABBQEBAQAAAAAAAAAAAAAFAAMEBgcCAQj/xABAEAACAQIEBAQEBAQEBgEFAAABAhEAAwQSITEFBkFREyJhcQcygZEUQlKhI7HB0RVTkvAWM2KCouHxFyRDY5P/xAAaAQACAwEBAAAAAAAAAAAAAAACBAABAwUG/8QAMxEAAQMCBAMGBgICAwAAAAAAAQACEQMhBBIxQRNRYRQicYGR8DJCobHB0QXhUvEkM3L/2gAMAwEAAhEDEQA/AMNpUqVRRKvQs15UvAYt7TZk/fY1FYEqKVrypWJuXLjZnMn9voOlNfhzVSEXDdyTbNNdi7A6V0MMfSu/AySTuOlCSFo2nUmdOqaS8R9acW4QZIMU0Ggz1ro3WbSoQra+BqZ2Xd1Sx0FLDWtQWUlZ1AME+k9Kcu3Dl2NeKHjoPehBIC1cxpdJkqOSVJ6V2+GI3Iq02OCYMi2WvrKGbst8/WB2FVzizJ41zwvkzHLvt9aO6XlokHyUYJvqNK6NoASTr2rvE4YIEOZWLLmgH5dSIPrpNNeGSAe5irIjdUCCNFKHFnFnwvLl7wM0EyRm6CahVrWC+BJUWnv38ykqbi2ozKpWSAW0zTpMEdaPYv4OcPchrZvWtdULhgYGwlZBPuaEvCrLzKwelWkfET4V/hQ2IwrZsOPmRm86HtsMw316Vm9WHAoSISpUqVEqXdrcVIu3Z+WZ9K8/ECNNDFOYbEqF13msnTrCepBo7mbXdNNdfaCK9w9i47BFBLHYf+zXL4oyeonSuDeMzt0omjmFnUeNnErpFCswedAYg/mjTXtTFd2YkZpjrG9K4AGMaidK1i0pWV7YsM7BVEsxgD1NE7XLF43/AASuU9WIOWImc3aoGDxhtOHTcbSPSKm3OaMSd7rbRAiPtFQZd1V1AxeFNt2Rt1MGNqZru9eLsWYyTua5VSTAEk7AUKteUq9yGYjXtSioovKVKvaii8p/DsOu3WmvDMTGleA1RujaSwyrg3B7X4UNmaBLyB5iDpETVaLV4mOuHqTpl36dvamroMaih4Z1hMcdoGqJ8D8O5eVHVjmMCDGvr6V1zZiLbXz4esfMRsT6e1DsPbhGfOARAC/mM7/QCo2bSKvLCzdULhdJjNdWrpUyK4pVcLIOIMhOtiCT/Svbl8tpXCoTsCamcOsM91baKWJ6SB011Og61ZpkCYWgqlxgu11UO1bzGJA9TtXb4ZhPWOo2ovi+VL9tjmVVBkj+IugGupntUfhWCfEsUUoukksYAH8zVXOipopwcygEpGkg1O5bS02LsC8VFrxFL5ycpAMkEjYNGWek1E4hgWs3GttEr1Gx7V7wvh7X71u0mUNcYKCxAUEnck7Cje6RoAsmC9ls1zi16+z3QzJhVIYXANMo8w9/puKF8R+Ma2gLeHXxgpkXbo1J3nLAg5uvambFu7YxV5Ll/wDgiAFXzIxyiCNYCnfT2qHY4JYe47i2heQVBByz1lZj6VyGODSZldl9DNER73Vg4B8TsNiHKXlK3LoCZmMoIDQcu0nMw9dBWT8xcO8DFXrQUqFuMFB3Ckyn/iRUjmrAC1inCLlRiGUbDUCQPSZ2qBxDGtcuF2+aFB6/KoX67U9S2cNCFzqrcpIOxUXKZjrXldZ9Zrq0knXatzZYgSYC5RoMxPvThxE7gR6CmwNa8Ya1UAog5zRbRO3YDAqR0OnQ9ta7szcYIIlyBJ21NRq7ykQZ+x1/9VICrO66ebBwrksoKNlyz5jrEgRqKjV6TXlWgUvh1q2zHxSwUKT5e/SpOGxdpEKFC2Y6sRsOhHUULrsKW9ff0qSjaToAuXEE6z613bcqQQdencU3XpaohXpOszrXk16iEkAbmpf+Ft+pP9VUSApEqILZ7GvCamDGLkK5dYioVU0k6onADRWazzmEtJbWwsLEknfv+XrQTieP8Z8+RU9F2qPnERFcUckoT4rotXeHw7O2VRJpqn8JizbJIiSI/cf2qKlLxOCdrmVsgYLrAgQo/npQ2pIx7TOkwR16/Wo1VeURhKva8pVEK9mlNeUquVE/fxIZVARVIGpEy3qZJ/avcDjnsuHQww9Ad/eo9ehSdhVTCmqcxWKa45dzmY7mmwadXBudkY/9p/tUjC8Dv3HVEtOWchVGU6kmANaqQiDXbBWPAYsiwhC5ZUDcmSCdddvpUrh2INx8hIAJB+1T+beWLWAw9i2b7XL4X+Iog2wZJIU7wJj1ietTPhzwi2xOKu621MIP1PufoNPeuS5gk+K9CyqOGHHWPNO8Z+H9/F2z+HKvlGaGO5/6T0J+1ZhjuFXLBK3rdy2/RXUj33/pX0hf5qCpCqvYAafYV1hGXF22tXh4iMPMrarH9D6jWmqdRtPuMuuTVY9/ffZfMNKtG58+E5w2a9hX8TD7lWPnt+5/Ovrv371SP8Ib9Sf6v/VM8RvNYNoVHfCJUClREcH73E/8v7V0OEr1ufZT/epxW80YwlY/KoeCxIturlVePytsfcVJx3GDdBBS2oOvlUCPY708OG2/1OfYAf1NJeH2+zn6gf0quK1GMHW5ITSouMCn6Cfdj/Sl+DX9A/eq4zUYwFTmPfkhFKij4EE7Ae1efgRR8VnND2KqhlexRL8KtLwFGwquK1X2J+5CjYS+EDGJciFPadz7xUaKJ8Hu2EuN+IUsuUgAd+lQs69qZFMHdIEwYhN+Ea6/DnuK90pSPStOB1CmYcj78l5+H9RXvgD9QpZxS8QVOC3dw9+avMOXv0SFkd/2r0WR3P2rw3RXniVOHTHzKZui7Fle5+1Pxa08r/6h/aovi0vG9Ko06J1cffkibVLdGj7/AJU0Pa/y/wDyP969F63/AJS/c/3qD43pXnjelTh4fmfqtO0P2DfQIiMYv+Un2r0cQjZLY/7R/ahvjH0peMavJhuR+v7Vdoq9PQfpFBxZumUeyj+1eDi1zoxHtpQzxDXhuNU/4w+X36qdor/5e/REn4ncO7t9zWn/AA+5Tu4e3+NvhvEZSLKFTKgjW4f0kjYHoZqu/Dv4c4nEXLWJuplwykOC5g3I1AVdysganSO9bhh7lwMcymIkNIj7UrXfTd3KbY6wtG1KkS509JWG/EBFC51LFyxDkmd9varVy9we6MLhrVtdBbDMegL+Yye+tFviHyb+M8NgUtsXHiMPzr2gbsOhoriOKeEBbChVUAADsBA9zXLeA1uRx3TrajnHM0be/wAIPfwAtTmIJ70V4MECGWMt27VSuZ8VfvDLZBgN52ET7CpXBvlB8S4x65iI9soEUoKgaZCadSLmXKuVyzbnyOddCrmVI6j6iazPnTlJcI4dFizcnLP5T1Q/zHpWg4XArcgljPQU9xXg6YnD3MNe+VxCt+hhqrD1B+4kU0LidPBKioaTrGeaxU5B+kfUVw1+2PzJQHiXD3sXblq4Ie2xVvcGPtUamhhgb5kJ/kD/AI/VWQ4+0Pzj6Cmn4tb7n7UApUYwzeZWZ/kH7Ae/NGrvGEO2b9qYPFh+kmhlKjFBgQHHVenop7cU/wCkfemzxJuwqJSouG3kszi6x+ZPnGt3/auWxLH8xpqlRZRyWRq1Dq4r0mvKVKiWaVKlSqKJUqVKoolSpUqiiVKlSqKJUqVKoolT9pwoJIkmMpnbXXTrTFdEa1RViykvjA05lkknQGAO0AD3rTeAfB17toX8ScoZVK2Eg3WGhM3DpbZvYxNVTlnkrx8ThgXDWLrEll+aE1dcv5Wgae81u78Ncj+FjMTZj5VC2mQAbDJlBge9ZBzT8Pv1TRpubZ9vr9pTRGMsW84BxNpRLWrmRcRbAGy3E8lwAdImn+C8y4bFR4Vzz/5b6N/ZvpVc4tjseFKHF2nUgjQLadh2KMFb/STUTA4UWrXjXVa0wMAkDMB1b1B6fes31cp0t73TnZ2uplziJ2y/kQPoAeaN8046Lg1UC2Nusnc/0+9UHmHmJkttcgmNB2EmJNPcb4irGVJKk6ltzVp4DgMPdwLqrLeNxYxA/MnZcu6gdG6muZBrVCdt1uG8CkDF9PBZry9zOy+VjmVpM+p3ooMWUbOpEE6j0qtcy8tPg7w8M5rTHyydQf0k9+x601b4sbi5DoR33Eb1pVw4cczNFtQrh3ddY/fwWm8L4wWWQIPaaO4TiAbytpPeqFwW8QBJ7VcOFYM3NdRWFLNMBBXY0Kh/FzgeV7eKEfxPI8fqUeU/VdP+31rPVssSAASTsI3rdviDws3eH3kOjWwLq+uT5h/pn6xVX4e+HZMLdLHPbtAAKvpBnSuxhzLY5Li1gA6eazRMG7ZoVjl+aAdPftXVjh9x2VVRiW1URvWpYfwEN3Kt0+KZbynWhHFMLasWHexauJcAgOZ0k67ntW6y7nVU3Gcv37S57ltlWYk0sHwK5ddlt5WyrmJB0gCd+/SKnrzPmwVyxdzu7MCjE7CQYM6mnOD497WBxBtiGzpLjcKRr/v1ooUkRooC8uXThziPLlHSfNvEx717iuXnt2Ld5mUC4YA1nXrRXgHFr2Jttg5BziVZtxGrDTea85wxgZLVvPbLWjlypPYdTppEVRUsq/j8CbV1rchoMAjYzsR7zT3HeFfh7xtzMBTMdwCf3mo1vGMrq8yUiJE/Ltp1qRiMXcxVyXMtB1A6ATsKhsqF07jeClbaXEIYZAzwQSpPQjcdKF17NeVZVJV6BUjHXg1xiFCrOgmdPcb0+cVaW6xFrMhWFBJEGAM095k1cXUUW9iMwUZVEdQNT7nrTNTeH8T8JbgCKxcZczCco6wD1NRbXzDWNRr2qFRchZMdam/4YyqWdLgA65dP3ozzVbwyXFuYW+C4gFQDpAjMH2NM8wcbuMiWWI+RS5BmTEwf2qRGqk8lDt8v3Xg27dwgiZIA/rTy8oYk/wD4j9xTvDOcLtm2LejBdpmfaewqTc59u/lVV+5qpCK/RR/+CcRBlAIE/MOlD+EcHfEuUthQQpYyeg/+asvCedmu3Al0IilTqJEkDSZMAUCt3L2CuLdEAupjqIPQx9DUVSUQb4f3whYvb8oJiT0+lCuG8Cu4kXPCGY2wCV6kExpO8VYeF8cxN2xfuG4oCggeUamJ/lUPkHC3b2INu1cZHuQJEd5JI9BJqZSoHbLTPhxwtMLgzdgmZLOywVH6Y/L1k+1G/wDioZ4TRepNWRLC2rPhiMoXKc35tNSffWsW4nxT8PiPCbW205GHSDqD3A019q5VcvZAbffqupQyViS7oBy5LUBxq3dUh1V11JzAEaDXeqZj8Wb7yAFtDRV6AdAOwio3DsSzo2XVD5Jn6t+0feoXGuNLaBQHM8bdvekKtR9SG7p6jQDHGEO4xiFV4TUjU+/pQzBcVu2Lou2nKOPzD9we4PY6VDzEkncnenLdlm2FN02cMLojvNywrbiOYLHELZtYgLYuMIzgfwmboT1tGeuq+1Z7xa0yMFfS6sq+usqYGvsBqNxB60WbDd6DcWssHk6gjQ+wiPtFN0XAuXIx+FNNmdot9vf5UzhXMFy0ejDse3oelaZyvzs5U5MM7QwU5TmgEbzA9/pWP2a0fkHmDwWIXXOULQG0VQZ2YKD0111rsswVFzc+W/p9lwKuMqtgF1vVXLHc4WCblu+txAJtscsiSNdjIrOcJxq3hWDEyqMUAXcr0JB20iaO8X4gGzDKVYs9y4rqQYLQBPeI+1UnjFld1AZgYJ7joYonYRtJjns13vyS1PFOqvDH6c1bcbz/AGrZICOWHfTcaVnWIxzuWLMxzEkyTXWLk6n61FpBribp6owMOVWEcmXHRHsOt5WGpXTKeoIPbvQ/EJcsPdso+YRD5RoY3+g1rnAcavWUZbblVbfT+vSo3jsGLSZMye8/N/Oim6rZEeVsHfuYgDDsFuAE5jsBGvQ77VGv8NueJeVoz2pL69mgx31NR8JjHtMHtsVYdQf9zU3jfFRfuXHC6uwbN1+WCO2+tXZCoWFRS0OSqwdR7afvU3g1wW28QnywVMeo2pYDgjXbNy4upQiF7iJP9Kg+IygpqASCR6jb+dW1wChaU4QBnUgDtI1Ea6dpqNXVy4WMkya5qnEHRUEqIcD4M2Kui2hAnUk9ANzHX2qby7atvbv2/CN2+6hbQ7b529CNNaiYbA37d4hUcXLWrADVQN5jpFUIlFBUfieBNm69smSpie46Go7Ntpt+9S8VfbEXZCku5AAGpJ2GnfanOL8CvYUot9MhYZgNJiY1jarIAJgoQbJnAcMuXjCLoNSx0UDuW2AqM6wSJBjqNqN8YvMliwiMRZe2Gyg7uCQ8/XvRTgfJtnE4VLni5HznxSYKqnTToeu9QtvAVzZVL8O2TPHlnLPrEx9qk4HC22S6XuZGRQUWPnM7T06VN5i4McKwQPntv57bdxtMTT+G4ArYG9i7rFIISyoEB20zHXce3r2qgrMDRAbUZhm2nX2qyf8ADFrwfEa6V0nMYy6/KI32quWLYLAMcoPWrBiLNzE4a2LVu45tnKYBKmNjp1oC4aIw0xKc4ZZTKLBdWVmklZ+0/Srz8MuF2LeNvPbmUTJr0LmTH0AH1NZ5d4DicILd57bJLQCRoO09jV0+H3EWt3bx3LFSf3FDiK7W0+v9oqFBznkjT+lqHMOLHhMMwXTc94rAOaOLMbiqpIK6k6gyf3ra04uA2ZgCSZ11j6Gq1ztbt40A3ABdU+W4PmAPr1g6x71zjVp587vRdBlN4YWNtO6i2bb28DaJYQLYdivWRmJ066x9KrWGwSXLha4WCk9NydjvsJqPw7EXsNdNi5Ny0RlgarB6gHT1n709hySznWRJgDbXr2FLBpY8nWd+i7WFaHAyiVzhVi2RBIBmZO2mlKxj7KmI09qCXLxY6mmya1TmS0EqzPxjCz/yZnrFRuIcEs4i2fCYAnYdj0oFmFSuHJca4otAs3YbwNT9IowTKF1JuUibbzooPJnI97H3zbE27aH+LcIkLrsB+Zj0FbtwTkjA4RAEsKzCJe55nJHXsPoAKc5fwS2LCqABPmPqx3J/lXnFsdljXU0+cS5rZmF440Wlxa24VB+JPLuRbl7DSEPmupJMHuO6+h2rMr1wldNjoP3n2rYsbjtGBOYMMpB6g9KyTG8Ja1fNphBmZ/6eh+1N4HH8VrmPOgny/pY4jBCmQ5o1P1UX8I6hZttB2J61H/DMG+TfYUaxpLFQxIVVgVGeypQsDITX99qRY/MYG6deAGydlO4nz1euYZcIbVlLaqFMJ5tOuadDVZuIQY7V67yxLTqZNXDkjhyXcQbroDkUMqdOwJHXaabDSUiXC6rWJ4Fet21uvbIVjA7/AG6UzhkWQG1zaabjpWncR50wimGcuR5oQSJHSdqzi7xX/wC5N9FHzlwp23npUc0aSqY+DMIhdxi2LZS2dep7mmjwR7/g3BcRjebKdYKMP1A76az/AHoXi8WbhkgDUnTbWmkuEEEGCDIrKkwMF9VtWqB57uiI8wcG/DXfDDi5pMgR9IobNTcZfe8wa4+YxHTb6Ux+G9aPONkIov5LVeBcHw2EyORkvskmWJiVlhVR5n5tD37hwxgPb8J2geYTMj+9NWuKO+OD35+VtBrAKmKsXCfhwMYovhhZSSFULJYDc+mtDmBMNVgFsl1gqFw/FHD30uABzbIaJ0npr6UV5hxLYlLWId5LBwV/TlOkdwZopb5DtvYxOIa/4aWrjKsgaxtOukmhOP5cuWsCl+4Aoe5CAk5mWNwuwGm/tRgPLZ2QzTDjKr41gU9ZumGXOVU7gTBI2kDfX7VYuRuUrfELj22veEyDNESWHWO0aferDzD8ObWEFlrNw3HFwFw5UAqNdBFTQSUG4aFnrWbjMqHMW0VVMyNdBB23qZjMNiFdcJdLKUeAjHRS0a6dNelWLnXxHxC4rILQJAVhrmKbNHfb7U8OMorjGXUN26BkJMDzRAMd4rPitBE7oxTL5y7aoSnJGIuB2MKEkDNILBeoEbVbMB8WMPhsOlmzh38igCSoE9STqTJ1oLxP4kXWDKtpQSIkyYHtprVLw9gu6ou7EKPcmBWw07qB0knMrZzDz9iMZbAfw1t5pCgGZG096EYDmG5bzOLhV4hYUQe8zpFPcV4ZbwpNl1Z76PFxdljSCpGpmaj8b5eu2LiKyFTcUMq7mD096zfRBBzxZG2qWxk3VhPM+IGUzZYZQXbr66A/yFPYnH3buEbEi4oQXMmRVGYLHzFjMH0ql/4e4dVZGBbYQZPeB1racOuDuYBcBZyqbtsE5fnzaST1maTGFo6gBNdpqi5nVVH4a8AbFt/GDPaJDPmnLkXpM/mbSPSrnznyqlw50i2w0kDyx0DRsOk9OmnlB/hGATBYW3Ytmco1Pc1Ga+c00Feu1vdiy2w2drs4N1kmOwFyy2W4pU9OxHcHZh6iojGtexeFtMsFRlO6FQ1ue4U6ofVT+2lUbmvh2EsoSpKOSMqBpmTr5WGYCJ109juMGuY490+W67bMZmEOEddvfuUC4fgWvOEQancnYDuT0FaVy5yyiIQvy6Z3O9wzoB/0T0275j8tH5N4gC/gjc6gRAbpBO5jt2J21nYrNrJayDUx5j61vTdlJEX5/pI46sXANBt719/0vxWh00GlVLi3ECX0O1FeK48KuRT9fWqpiLkmKQxNb5VnhqPzFN3MRLUA5iuPcvKbaq0Llzk+smKl47EKGKlwI+bUfaoVzAriMlsPlLOoUj37ddKDDAh4cd/yixLhGUbKB4cZvFdAqwY6sJ1AHWjWC5PucTDPZuWktnUiDKxsCB1oFzdYtYe6bQfxjlILaCDOm1RuC8zvh7D2reaHIL6wCI201FdmmyBJC5j35jDTqrIPhHfay929dRGAORInMF2kj5Z+tU/h+GdS58Xw4lDlbcdRodRRjh/xFxNrCvYVzJbysdSqncSf2qt3LbFlWJYnUDUkk9uv0rc6Q2yxaJJc+6dx3D1RQweZ0ioNW9MAX8v4a6QP/wBTdvagOCuKmbNbJM6abd96xp1XZTIMrWpSaXd0wEPKxXlFcXxGbZBtkTsSP/VDM3pWzCXaiFhUa1p7pldWQCQDT8rUSlVlsoQ6ESs45PGVoOXUGd4NXvlLjeJtKzKijD7TdYgDuQKoFjBXLzk2rZ010Ggj1oti+KX8hw+ZgCvnDwPUxPSsgGtcDvCYc5z2kWN/cJjjnD7qhnZwQ1wkBDKkfqH8qH8QS6AgusxEeUEkgAaaA7Vs3IODttw5LQKC4CwzMBMMZlQelZDzHijcv3CWLAMRJ9DGn2Fat0tol6h70Rfdd8pcaGExdu8VzBZ0k9VInTcCZinuaOZruKxHiOV8p8uScsbjfWmF4qrZA1tWK2wgkRsTB03MHrU/kXlS3jsQbV3ELYAEgH5nM/Ks6T/uDU1MKxLWhyhXuZrzpbt3CGtocwWBOp771Du4w3LkxoWnJrH+4rWcP8ELYvsb98tZUQqqIc9szRA+lE8H8O8LateHaWL4zN4zatDSAI0ER2qslpi6LOGkgGx1WN8xXg98lVUaDRdpiixSb2GXCYXNctlHMSWYgg+btV95U5EfAYwXs6X1KsDIhl9QD1ozyxgLVp8RfUHxrt15JP5QZAA6Cqa0iAo97bkLJ+beI3n4k9wpluyv8Ma5SAIHqdJpxnxXEblzFXLiB7IGh8uw2A6VF4jxYHG3L4L5muMdV1WDoI61P5d4HiMa2Ie04DMuucxm1kx7f1oCXGw3W7WNDQ4nTbkueV+IXcTi7aeUNlYA9p0J960TlXlT8JfvXGZbjnyowHyru31J09h60D5U5cs2cPgcSD/GuO4YHuCwA/YVb8VjfDEDc7mlK7mUxAEfr+1pRzvJv/v+lKv4gTTaLNCrdwkzNdYri6WlJZsoH3+grmmqHap8UiLBd8d4qmHtF216AdWPQCsn4jce7da5d+dtdeg6ADtFWe7fOJuC9d0UaWknQD9R7k16eEm+VRQQC3zZSYjfXppR06gpu9297pljGtHeULkDBK2OtSYgMZ7ab1sOOxNtbcI0/wA6zi/wA4Zrb2czW1bLcJHmM6ZvYGjtu7mAg9JozieQ1S9am2o6QbDZQuLYyCBOp3qFg8M94+UZUB8znr3C9z67CvMYoN3MwJQfN7T36Cas2GxSuogCNhGwpVoDnSVuSWNsqhzLyxh2uK9zOqRByd+kzv11oJa4nbN8Zbim3ZtkK0ZYJ2OvzaCrtzCCtpoGYDzD6Vl9jlLGl1YYO+ysQwi25VgdRDARBHWa62GzOBby0XKxAaHBx3QnEYtmuM86kk1oPw++H1q/hjiMTJDtltqD+UGGY9d5A9qi8Q5Hxb3mC4MqDZgeXygz3jeK0/hnC2w2Et2kQsUQCANSY833M0/SeCJISFRpFgVjHxGwdmzj7tqwoS2gRQB3yCT760G/HAKnhgi4CC1yfNI+UKfyiI+taLxvkHEYu5dvvh7qvcgIoKDKVEZnk6gwNqZ4H8JLng3DibLG7r4ai4oG25IPepUqZe8AT4BSm3N3SQPEorwX4jXMOlu1jXDl1ZhdB1XTyqwjzH1rN8bxJ8qspMsWJ+pq04P4SY7OpdbSqCNTcBMD01o7zF8OsRdIbD+BbiBlkCfWYisXF+ZoInrsmMtMAlro6brMMdjS9pFY+YEk/wBKHVpN74SY66FD3cOCOx1+pCa12nwcvG2FOIw4AYmQrk9BExqBG3vW7WwEs5wJWZ07+GbtWs8H+EtmzcV7t03spnJkhSekyZIq5fhV/Tb/AP5p/aigqgWjVZ0li0t7Ot+6qLmyoqgAZh70PxvCrDKfGxN4pObVV0Y9Z6+1drQvmOyzLb0OQE5umvTX70y+jTbL4uo1z3QyUTwnL2EuqrJfxLZRGaV0jYD9PtUPF8HwSXCp/EuAf1oPf8ppnk8shvsATbCiYk6z5dvrUp+EXntNfKNBuZIymSSCZ22G1cipWdxSGWAA9V2MLhKTm5qt1K4bwzh1xlHhX1ZTMeKCG12+Xp6RRa/wHAPcZ2s3ZPa7EHuNKM8d5EF+3au4eEu+GmZNgxCjWfytVcbAcQt+VrNwnuUn/wAhvTTKoaIqDzS7sNTrXoOA5tJ0Vovc3ixhhbKuyKMoLuS7dgW3NB//AKnOCSMOmoj5m2rvhHIGIxDh8WTbQflJGY+gA+X3qZh+VU/xW4jYeMMVIGnl+QQQ3eetZ1HvcQWiBotqVLC0wW1DmIBJjTwF9V1Y5x8QK621MdydO4Ipng3Hs/EEsmzaUPoSAc3yzvNROK/Dq/acthnDr0GYK49DJhq55Z4Bi7ePs3b1pgA3mYlYjKRuDRPqF0AtgyhZQoAPe14IymBvOyvj8JweHVrhsWkEyTkBJJ0+pNNcL4nhLt3wEtBLqLIRrYU5fSm+dcC93BuUOiEXD6qupg9D1qh/DVLt/iTXgSVt22DMdQc2iiTt3+lWTD8sWSDGywum60TAsMR4iJZ8NbLwJAAmNYiq/wAwWLthh4sHO3lZdp/TrqDWk2LYRIH+z1NUnnrFg+Gs7Nmj2Hl/ek8TQ4kRcmwCZw9YMdybv+0N4db8W+lhWAZgSe+UbkDrVZ51u2ruN8OyItYcZM06u8+dieuun0pngTnD404q7eFy74VzIqgwGK5V16KJpjh+FDEEzA19z1P3rCrQ7I0Nd8R1P6TuGrdodxG/CLDx5qXbtQuZoiNB7VqvL+HFvC2VBB8sypBBLanUb71lHHcQfCfLAMQNhvp+wk0d+DXFFGCvJcugZLsqrHZSomPQmaLAQMzyeiz/AJAucGtA6rRMZiSttyBmhToeulZxgrpzG323HWrtc5owgMNibYI3En+1VDHOrY686MGV8rKRsQVFF/IZXNDgdPygwAc0ua5pEifT/alYfF+DdS4QCnyOpEhlbQgj9/pTHFrBwl98oIsk+XcrtMAmmMWZgetW21xTDXMOlm8wbyKHXqDG89CO9L4an2hrmDUXC3r1OAQ86Gx/fig3C74uMOo+aiWOxV/DWltWFzjPKDXRTqwHoDOnY+lVXg2It28S9u3c8W2D5G9O0em1aVbAuIO42Pat8L3SeaxxViDEjqlausVGY6nUxtSdjGhg96G4/j1qxIvMVgSfKSI7iK64Nxuzi1ZrDFghAMqRqdetdbMDHVcksdBdFh6KHy7exRN38RAGaUAG4PWZ09qMlq7NquDZ9aICAqe/M6YhAOOrijesmw38NTL6DQHTT9WnSi5PrPrThGpWdRE/XauTaqAQo58gCNFFxQlGAJBgwQYM9NaC8ucKuWEZbtw3GJkGSQAdSI7zR90HUx71Fw99LihlYEESNaqLqw8hpaNEmauM1OMlcZKtZqlnn+zZvXUxFrJlPlCqCTGhHaCZ1oRZ5q/xK74DDLaKsSgABMCV8w6iAaj8wWBcx+Ke74bKG8NPEzeU/kAVSJGlAcARhceGRwfDkykxJUgqJ6SYmgp12gkOTVTDOcRkEG0AI5wTFXsAc2HLlHANwMsgkTpoNxWm8pcefF4fxXTIcxWIOw2MEdayo8x4k6+NcE66GB9KJcL5rvfJcvONdGJ/Y/3q24plSGRHVb1P4utTaahObotftnUTWM8S45cw+Ku+K94IXcDVo+aR12ij44nd/wAxz9Z+1Zrxp81wglsxJzSSdZOkGpVaWPa7xWWHPce3mAtAJxVxB4CXrniCVcZssHqG70JPLmOJANnEEnUaN779KG8Ox2ItWbai7dVRMAMwXeSBrHWieF5hvixe/jXMwGZSXP161za9bO6TfZd2jRfh6UtA5mdUa5d4firwZHVlKRq7FSZ2EHUxFF+H8EdsQtq5mC6Mza5Y7Bu/SscvcVueKtwM4cQcxYkkz71pbcSuZSSzTl2k9q61AuLLnReexBDqhIELV3v24NrywVK5T1UiDp10oPypy9awiGzZ+QOWJI1JOwJ6wIFYBY4dexDvdViAhWbjudCdvMdZnXSvpjhWFtYbDWlFzOgUTeOudo8zFp0kz7bUvIeNUTqZp7G6j8Zx+QR1rLuc+JHNM6xVy+Ilw2hZuKZR5H1ABEHqCD+xoKeXsJjMJav32bChHC33IMXB1Cz1OkMu3mkUOHpPbW41T4Rp4x9vyqqva6lwafxHXwn79FVeC8n4l8G+OylldsoEebwxvcA6qW0/7Z2pxSFAAj71ufhhAFUBVQBVUbBQIUD0is1+IuNw9i8uXCy0fxrgTyeYaLl0DN1MelKY6lxX8Sddk9gsRw28OPD+1QuZMA93EWsPZdLpMjKpAh4kgkmDoKsfBOWMTYwrJkthywMeIkn3M0DweMtXsRMwLcuHdVVmJ017wKl47j4AK2zmJ3boPbuaPs9LgjiGANhutKdSu6rFMTOpI0UvGcOwty8qPirfjupAy/JnGwLtAiZE1I4bw18OyK5RpBKlGDLE7SPWqVxfGhotgLKmZ8MAzO2bc1oHw65Re+l4uxtG06gArMllJYESCNMhmlatDOyGa7BNtruDCarhA6eS8unU/wC+tVbmQJZHiWrT2roB8Rg05g2gzANpm3rVcVyAxDN4wMITlVDmYiSAJMCdqzXl/ghxnELalGySGvKxkEIdQfrpFVhMNUpu71pS9bEU3tlp0QjlzE5Crm6GdiD4cHQe/qOnpWwcC4t5QD1GlZTzXy5isHjBZFtzZz57JnysmbQZh1ExHSro9w4crofCZjlkiUnXI3t0PWpXmk8O57K2EV2Rr1Vg5v4McVZyoVDnQFtBDESCftTfJXLd3AWby3mTVw0htAAI1JAiinDr4uIPWgHxGxVy3glAaP4i+I7qSCo11A3BMU9ScIz8tPfmkKheBwhoTdWyxiFcZkZXHdSCPuK6Y9Kyj4a8Zu3uKNkg2GR84trlQQPISv5TP86tuMv4hcax8Q+Gq5V8o66kesaa0wawazO5YNw5c8sBVJ+IeJxODxwFi6U8VQ4IY9yAst2j96IfDHnjE4nENhsQ4uyrOtw/MCsaaQCK5+JvEnuJauKgUW5tm5EmW1EdtjVY+H/F3sY0XRbDLkNtukAxqCNjMViyu0jNPdTD6L3gA/EtB5k5wsAX8O1t2dZQmBAPca9Kj8gY60Vu2baMCkMzsRJzaAadoNVfj3Dgt25czvce6S7Tsusb/wBaKfCqyRfxh1gokT71rRqioMwWFRjqTSw+Kv7LXmT1rpjXkit0oVjfOl97eNxBQx/EIOgOh7T1oLhcNGp3rTuJcm58eL5yvZZg723JBPddAdNBVs4NhMPh7WVLCKzkl9Mw1JgAtrAGlK9nqGRELsjHUKYa/wCIwLdffRZXxnjtvEWsIEti2bKlHA+UmQQwO+up161oPNPIFrFHxLZFq6QJ08jaDcDY+oofa5Cs+PeMFcPcysqIxzIy+pEZTJ09ateMZmCm2xVl76gjaCKNuGNw8LGrjxDDRJBE/WD5qlcA4K2ENy3cCm5odDIjpHvXvH+QbIxBxNwljcAi3GgYjUz2AEx3qwX+DXLl43S6iQAwAPTaDNSeNYe5iAqqyrB1JB269aTFCqziWufhvtf8I3YhtV7HE/8ApUTmvIMLZSf+VIRRGzHWe9DuP8pvZClfNZulJ7hWUGT1ENpVlxnID3IDXx/1eT+Xm0ojjuAO+QeNCLlkZNTlEATm2pQU6rG318V0eOwtDQbXmx5zyQnlv4P27cYnEk3FAzLZ29sx/MNtNK74jh0Nx7aICRbzkTGs7djpV3xfGFe2bahl0AmAdvSdqZw3KRXNcVkN45BmdSVCxLfw51OukmKbe57njhOsBcrmUw1oJqjU29+yqZw7kyzbwVx7mRHv3J82mRVOgA1JEzsNaMcI4/ZwGGxKK73lZSR5AqoYgwpYyp0q1Lwi14r3gs3GmGfzhJ2CIfKqg9P3oFzJwIXVw4vFTfUt4lxLYUOsGFKAwdcv796p1UNJdaTvt78kzTe1zOE6SNY35/iJkeCH8BvjEYbDi1dICZ0UAgkFsK91Q6kHVbiMo20ArO+LcwX8SF8e61zLOUHRVneFGg2FHeOcnHCIcRhrzLkMkaqR2KkEzud+9Urxz71mHZhDTIC6WHDGkvIuelwbyt94BxRF4fhmRzcHhgSxk5x86nr5TpHaKg3fBa07XWTwdfFLmVBPqdiDVd5LwKfhMO7TmV3dYP6oGv8ApFHMfbFxQmZlUawApBM7kHesatQOqtJdYbHnN/G36XLfRcHPAGpN0OPLOEVU/DraueJJN6Q0KegIMb09wfk7DJjEOXxCdVU/ICupMDf2rziXBUv2BZZmRQZm2FUmJjQCNzNS8PhijWSlxh4JBAIHmgR5juZBNW59N1ficRscr6Dy3VN47KWUB0+I/aHY34Y27fEDij/HR3LLacwAx3JI3CnYR2qzYS01i6l266W7KW/4jebXcLOnTT1iuw7Yu8o0XQ+wHf3oH8WeJCzhkwygzdIzMf0pBI33JI6Rpt2bzZpqA93ZZUqZL20j8R18Psr5axiMuZLiMv6lYEd9wYHShHDOXrNvF4nFWyc18AFdMixGYqI3YiTWWcj8cZX/AAhUG3dfxNtQ6rprPymBIrQrXGL4YwUjouXQf11rVmKp/OQOXuEOJwNWk8tYCR5ftFuYbSNhna4BFoG4CR8uXcj6TVBRfHFlmAa1dZYE/kJj71ar3ELxRk/hkNMyp2O43ofawBlGGUZGBUCYnppS2J4FVzXB4nfXTwy/lTDcakCC0x5a+qKYB8NgECXbpa4WK2wVJdxPlCoJzGIltp7UP+I+Ja8+FwKPD3HDusx5T8uZjoDM+Xrp6UuL37iZcU2Rmw03BAgxHnUe6yPtQzFcpvxF7mPsXQpueYJdUyoGgAdWO0D8tMZmlpbTgjpy81vh2gPFarIjc3Gbaw23TvDcDb4e984eArnzTqTBMSW23OlV7H8xtevqEOYD5jBhT0k7VZQHvsyXlt51tqXIkh9lLTAIY9dKaw/Blt2zatogtlsxGskjYk7n70nUpT/21R0F/tFkbSaZtTJPO3rqmcLw+1irV2xckhk0jownX3oN/gyYO2lvcIhJMQWYnzE/YUYt4drP/JCr9z/Omcdg3vn+NlbSNCR/IVoTR7OKQqCd9ec8lkG1ePxCw5fLlHNVfhfHQ9+5bcAh4Gu0CrVydw1bV/E5D5WRDHbUz9KH2OUUS5ntogYfqdyPsQan4DhN5LruGVXZcpIJ2mYiKGgaVKpIqCIuL/pFic1VsZDO2n7VkIrzShFzB3zveP0P/qmf8Nvf5x+7U8cZQHzfQrmdmqcvqv/Z"/>
          <p:cNvSpPr>
            <a:spLocks noChangeAspect="1" noChangeArrowheads="1"/>
          </p:cNvSpPr>
          <p:nvPr/>
        </p:nvSpPr>
        <p:spPr bwMode="auto">
          <a:xfrm>
            <a:off x="63500" y="-881063"/>
            <a:ext cx="25241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AutoShape 4" descr="data:image/jpeg;base64,/9j/4AAQSkZJRgABAQAAAQABAAD/2wCEAAkGBhQSERQUExQWFRUWGBwZGBgYGBofGhwcHBgcHRgcIBccHCYfFxwjHBwXIi8gJCcpLCwtHB8xNTAqNSYrLCkBCQoKDgwOGg8PGiwlHyQsLC8pKS4wNCwqMiwuLCwsLCwsLCwpLCwvLCwsLCwsLSwsLSosLywqMCwsLSwsLC8sLP/AABEIAL4BCQMBIgACEQEDEQH/xAAcAAABBQEBAQAAAAAAAAAAAAAFAAMEBgcCAQj/xABAEAACAQIEBAQEBAQEBgEFAAABAhEAAwQSITEFBkFREyJhcQcygZEUQlKhI7HB0RVTkvAWM2KCouHxFyRDY5P/xAAaAQACAwEBAAAAAAAAAAAAAAACBAABAwUG/8QAMxEAAQMCBAMGBgICAwAAAAAAAQACEQMhBBIxQRNRYRQicYGR8DJCobHB0QXhUvEkM3L/2gAMAwEAAhEDEQA/AMNpUqVRRKvQs15UvAYt7TZk/fY1FYEqKVrypWJuXLjZnMn9voOlNfhzVSEXDdyTbNNdi7A6V0MMfSu/AySTuOlCSFo2nUmdOqaS8R9acW4QZIMU0Ggz1ro3WbSoQra+BqZ2Xd1Sx0FLDWtQWUlZ1AME+k9Kcu3Dl2NeKHjoPehBIC1cxpdJkqOSVJ6V2+GI3Iq02OCYMi2WvrKGbst8/WB2FVzizJ41zwvkzHLvt9aO6XlokHyUYJvqNK6NoASTr2rvE4YIEOZWLLmgH5dSIPrpNNeGSAe5irIjdUCCNFKHFnFnwvLl7wM0EyRm6CahVrWC+BJUWnv38ykqbi2ozKpWSAW0zTpMEdaPYv4OcPchrZvWtdULhgYGwlZBPuaEvCrLzKwelWkfET4V/hQ2IwrZsOPmRm86HtsMw316Vm9WHAoSISpUqVEqXdrcVIu3Z+WZ9K8/ECNNDFOYbEqF13msnTrCepBo7mbXdNNdfaCK9w9i47BFBLHYf+zXL4oyeonSuDeMzt0omjmFnUeNnErpFCswedAYg/mjTXtTFd2YkZpjrG9K4AGMaidK1i0pWV7YsM7BVEsxgD1NE7XLF43/AASuU9WIOWImc3aoGDxhtOHTcbSPSKm3OaMSd7rbRAiPtFQZd1V1AxeFNt2Rt1MGNqZru9eLsWYyTua5VSTAEk7AUKteUq9yGYjXtSioovKVKvaii8p/DsOu3WmvDMTGleA1RujaSwyrg3B7X4UNmaBLyB5iDpETVaLV4mOuHqTpl36dvamroMaih4Z1hMcdoGqJ8D8O5eVHVjmMCDGvr6V1zZiLbXz4esfMRsT6e1DsPbhGfOARAC/mM7/QCo2bSKvLCzdULhdJjNdWrpUyK4pVcLIOIMhOtiCT/Svbl8tpXCoTsCamcOsM91baKWJ6SB011Og61ZpkCYWgqlxgu11UO1bzGJA9TtXb4ZhPWOo2ovi+VL9tjmVVBkj+IugGupntUfhWCfEsUUoukksYAH8zVXOipopwcygEpGkg1O5bS02LsC8VFrxFL5ycpAMkEjYNGWek1E4hgWs3GttEr1Gx7V7wvh7X71u0mUNcYKCxAUEnck7Cje6RoAsmC9ls1zi16+z3QzJhVIYXANMo8w9/puKF8R+Ma2gLeHXxgpkXbo1J3nLAg5uvambFu7YxV5Ll/wDgiAFXzIxyiCNYCnfT2qHY4JYe47i2heQVBByz1lZj6VyGODSZldl9DNER73Vg4B8TsNiHKXlK3LoCZmMoIDQcu0nMw9dBWT8xcO8DFXrQUqFuMFB3Ckyn/iRUjmrAC1inCLlRiGUbDUCQPSZ2qBxDGtcuF2+aFB6/KoX67U9S2cNCFzqrcpIOxUXKZjrXldZ9Zrq0knXatzZYgSYC5RoMxPvThxE7gR6CmwNa8Ya1UAog5zRbRO3YDAqR0OnQ9ta7szcYIIlyBJ21NRq7ykQZ+x1/9VICrO66ebBwrksoKNlyz5jrEgRqKjV6TXlWgUvh1q2zHxSwUKT5e/SpOGxdpEKFC2Y6sRsOhHUULrsKW9ff0qSjaToAuXEE6z613bcqQQdencU3XpaohXpOszrXk16iEkAbmpf+Ft+pP9VUSApEqILZ7GvCamDGLkK5dYioVU0k6onADRWazzmEtJbWwsLEknfv+XrQTieP8Z8+RU9F2qPnERFcUckoT4rotXeHw7O2VRJpqn8JizbJIiSI/cf2qKlLxOCdrmVsgYLrAgQo/npQ2pIx7TOkwR16/Wo1VeURhKva8pVEK9mlNeUquVE/fxIZVARVIGpEy3qZJ/avcDjnsuHQww9Ad/eo9ehSdhVTCmqcxWKa45dzmY7mmwadXBudkY/9p/tUjC8Dv3HVEtOWchVGU6kmANaqQiDXbBWPAYsiwhC5ZUDcmSCdddvpUrh2INx8hIAJB+1T+beWLWAw9i2b7XL4X+Iog2wZJIU7wJj1ietTPhzwi2xOKu621MIP1PufoNPeuS5gk+K9CyqOGHHWPNO8Z+H9/F2z+HKvlGaGO5/6T0J+1ZhjuFXLBK3rdy2/RXUj33/pX0hf5qCpCqvYAafYV1hGXF22tXh4iMPMrarH9D6jWmqdRtPuMuuTVY9/ffZfMNKtG58+E5w2a9hX8TD7lWPnt+5/Ovrv371SP8Ib9Sf6v/VM8RvNYNoVHfCJUClREcH73E/8v7V0OEr1ufZT/epxW80YwlY/KoeCxIturlVePytsfcVJx3GDdBBS2oOvlUCPY708OG2/1OfYAf1NJeH2+zn6gf0quK1GMHW5ITSouMCn6Cfdj/Sl+DX9A/eq4zUYwFTmPfkhFKij4EE7Ae1efgRR8VnND2KqhlexRL8KtLwFGwquK1X2J+5CjYS+EDGJciFPadz7xUaKJ8Hu2EuN+IUsuUgAd+lQs69qZFMHdIEwYhN+Ea6/DnuK90pSPStOB1CmYcj78l5+H9RXvgD9QpZxS8QVOC3dw9+avMOXv0SFkd/2r0WR3P2rw3RXniVOHTHzKZui7Fle5+1Pxa08r/6h/aovi0vG9Ko06J1cffkibVLdGj7/AJU0Pa/y/wDyP969F63/AJS/c/3qD43pXnjelTh4fmfqtO0P2DfQIiMYv+Un2r0cQjZLY/7R/ahvjH0peMavJhuR+v7Vdoq9PQfpFBxZumUeyj+1eDi1zoxHtpQzxDXhuNU/4w+X36qdor/5e/REn4ncO7t9zWn/AA+5Tu4e3+NvhvEZSLKFTKgjW4f0kjYHoZqu/Dv4c4nEXLWJuplwykOC5g3I1AVdysganSO9bhh7lwMcymIkNIj7UrXfTd3KbY6wtG1KkS509JWG/EBFC51LFyxDkmd9varVy9we6MLhrVtdBbDMegL+Yye+tFviHyb+M8NgUtsXHiMPzr2gbsOhoriOKeEBbChVUAADsBA9zXLeA1uRx3TrajnHM0be/wAIPfwAtTmIJ70V4MECGWMt27VSuZ8VfvDLZBgN52ET7CpXBvlB8S4x65iI9soEUoKgaZCadSLmXKuVyzbnyOddCrmVI6j6iazPnTlJcI4dFizcnLP5T1Q/zHpWg4XArcgljPQU9xXg6YnD3MNe+VxCt+hhqrD1B+4kU0LidPBKioaTrGeaxU5B+kfUVw1+2PzJQHiXD3sXblq4Ie2xVvcGPtUamhhgb5kJ/kD/AI/VWQ4+0Pzj6Cmn4tb7n7UApUYwzeZWZ/kH7Ae/NGrvGEO2b9qYPFh+kmhlKjFBgQHHVenop7cU/wCkfemzxJuwqJSouG3kszi6x+ZPnGt3/auWxLH8xpqlRZRyWRq1Dq4r0mvKVKiWaVKlSqKJUqVKoolSpUqiiVKlSqKJUqVKoolT9pwoJIkmMpnbXXTrTFdEa1RViykvjA05lkknQGAO0AD3rTeAfB17toX8ScoZVK2Eg3WGhM3DpbZvYxNVTlnkrx8ThgXDWLrEll+aE1dcv5Wgae81u78Ncj+FjMTZj5VC2mQAbDJlBge9ZBzT8Pv1TRpubZ9vr9pTRGMsW84BxNpRLWrmRcRbAGy3E8lwAdImn+C8y4bFR4Vzz/5b6N/ZvpVc4tjseFKHF2nUgjQLadh2KMFb/STUTA4UWrXjXVa0wMAkDMB1b1B6fes31cp0t73TnZ2uplziJ2y/kQPoAeaN8046Lg1UC2Nusnc/0+9UHmHmJkttcgmNB2EmJNPcb4irGVJKk6ltzVp4DgMPdwLqrLeNxYxA/MnZcu6gdG6muZBrVCdt1uG8CkDF9PBZry9zOy+VjmVpM+p3ooMWUbOpEE6j0qtcy8tPg7w8M5rTHyydQf0k9+x601b4sbi5DoR33Eb1pVw4cczNFtQrh3ddY/fwWm8L4wWWQIPaaO4TiAbytpPeqFwW8QBJ7VcOFYM3NdRWFLNMBBXY0Kh/FzgeV7eKEfxPI8fqUeU/VdP+31rPVssSAASTsI3rdviDws3eH3kOjWwLq+uT5h/pn6xVX4e+HZMLdLHPbtAAKvpBnSuxhzLY5Li1gA6eazRMG7ZoVjl+aAdPftXVjh9x2VVRiW1URvWpYfwEN3Kt0+KZbynWhHFMLasWHexauJcAgOZ0k67ntW6y7nVU3Gcv37S57ltlWYk0sHwK5ddlt5WyrmJB0gCd+/SKnrzPmwVyxdzu7MCjE7CQYM6mnOD497WBxBtiGzpLjcKRr/v1ooUkRooC8uXThziPLlHSfNvEx717iuXnt2Ld5mUC4YA1nXrRXgHFr2Jttg5BziVZtxGrDTea85wxgZLVvPbLWjlypPYdTppEVRUsq/j8CbV1rchoMAjYzsR7zT3HeFfh7xtzMBTMdwCf3mo1vGMrq8yUiJE/Ltp1qRiMXcxVyXMtB1A6ATsKhsqF07jeClbaXEIYZAzwQSpPQjcdKF17NeVZVJV6BUjHXg1xiFCrOgmdPcb0+cVaW6xFrMhWFBJEGAM095k1cXUUW9iMwUZVEdQNT7nrTNTeH8T8JbgCKxcZczCco6wD1NRbXzDWNRr2qFRchZMdam/4YyqWdLgA65dP3ozzVbwyXFuYW+C4gFQDpAjMH2NM8wcbuMiWWI+RS5BmTEwf2qRGqk8lDt8v3Xg27dwgiZIA/rTy8oYk/wD4j9xTvDOcLtm2LejBdpmfaewqTc59u/lVV+5qpCK/RR/+CcRBlAIE/MOlD+EcHfEuUthQQpYyeg/+asvCedmu3Al0IilTqJEkDSZMAUCt3L2CuLdEAupjqIPQx9DUVSUQb4f3whYvb8oJiT0+lCuG8Cu4kXPCGY2wCV6kExpO8VYeF8cxN2xfuG4oCggeUamJ/lUPkHC3b2INu1cZHuQJEd5JI9BJqZSoHbLTPhxwtMLgzdgmZLOywVH6Y/L1k+1G/wDioZ4TRepNWRLC2rPhiMoXKc35tNSffWsW4nxT8PiPCbW205GHSDqD3A019q5VcvZAbffqupQyViS7oBy5LUBxq3dUh1V11JzAEaDXeqZj8Wb7yAFtDRV6AdAOwio3DsSzo2XVD5Jn6t+0feoXGuNLaBQHM8bdvekKtR9SG7p6jQDHGEO4xiFV4TUjU+/pQzBcVu2Lou2nKOPzD9we4PY6VDzEkncnenLdlm2FN02cMLojvNywrbiOYLHELZtYgLYuMIzgfwmboT1tGeuq+1Z7xa0yMFfS6sq+usqYGvsBqNxB60WbDd6DcWssHk6gjQ+wiPtFN0XAuXIx+FNNmdot9vf5UzhXMFy0ejDse3oelaZyvzs5U5MM7QwU5TmgEbzA9/pWP2a0fkHmDwWIXXOULQG0VQZ2YKD0111rsswVFzc+W/p9lwKuMqtgF1vVXLHc4WCblu+txAJtscsiSNdjIrOcJxq3hWDEyqMUAXcr0JB20iaO8X4gGzDKVYs9y4rqQYLQBPeI+1UnjFld1AZgYJ7joYonYRtJjns13vyS1PFOqvDH6c1bcbz/AGrZICOWHfTcaVnWIxzuWLMxzEkyTXWLk6n61FpBribp6owMOVWEcmXHRHsOt5WGpXTKeoIPbvQ/EJcsPdso+YRD5RoY3+g1rnAcavWUZbblVbfT+vSo3jsGLSZMye8/N/Oim6rZEeVsHfuYgDDsFuAE5jsBGvQ77VGv8NueJeVoz2pL69mgx31NR8JjHtMHtsVYdQf9zU3jfFRfuXHC6uwbN1+WCO2+tXZCoWFRS0OSqwdR7afvU3g1wW28QnywVMeo2pYDgjXbNy4upQiF7iJP9Kg+IygpqASCR6jb+dW1wChaU4QBnUgDtI1Ea6dpqNXVy4WMkya5qnEHRUEqIcD4M2Kui2hAnUk9ANzHX2qby7atvbv2/CN2+6hbQ7b529CNNaiYbA37d4hUcXLWrADVQN5jpFUIlFBUfieBNm69smSpie46Go7Ntpt+9S8VfbEXZCku5AAGpJ2GnfanOL8CvYUot9MhYZgNJiY1jarIAJgoQbJnAcMuXjCLoNSx0UDuW2AqM6wSJBjqNqN8YvMliwiMRZe2Gyg7uCQ8/XvRTgfJtnE4VLni5HznxSYKqnTToeu9QtvAVzZVL8O2TPHlnLPrEx9qk4HC22S6XuZGRQUWPnM7T06VN5i4McKwQPntv57bdxtMTT+G4ArYG9i7rFIISyoEB20zHXce3r2qgrMDRAbUZhm2nX2qyf8ADFrwfEa6V0nMYy6/KI32quWLYLAMcoPWrBiLNzE4a2LVu45tnKYBKmNjp1oC4aIw0xKc4ZZTKLBdWVmklZ+0/Srz8MuF2LeNvPbmUTJr0LmTH0AH1NZ5d4DicILd57bJLQCRoO09jV0+H3EWt3bx3LFSf3FDiK7W0+v9oqFBznkjT+lqHMOLHhMMwXTc94rAOaOLMbiqpIK6k6gyf3ra04uA2ZgCSZ11j6Gq1ztbt40A3ABdU+W4PmAPr1g6x71zjVp587vRdBlN4YWNtO6i2bb28DaJYQLYdivWRmJ066x9KrWGwSXLha4WCk9NydjvsJqPw7EXsNdNi5Ny0RlgarB6gHT1n709hySznWRJgDbXr2FLBpY8nWd+i7WFaHAyiVzhVi2RBIBmZO2mlKxj7KmI09qCXLxY6mmya1TmS0EqzPxjCz/yZnrFRuIcEs4i2fCYAnYdj0oFmFSuHJca4otAs3YbwNT9IowTKF1JuUibbzooPJnI97H3zbE27aH+LcIkLrsB+Zj0FbtwTkjA4RAEsKzCJe55nJHXsPoAKc5fwS2LCqABPmPqx3J/lXnFsdljXU0+cS5rZmF440Wlxa24VB+JPLuRbl7DSEPmupJMHuO6+h2rMr1wldNjoP3n2rYsbjtGBOYMMpB6g9KyTG8Ja1fNphBmZ/6eh+1N4HH8VrmPOgny/pY4jBCmQ5o1P1UX8I6hZttB2J61H/DMG+TfYUaxpLFQxIVVgVGeypQsDITX99qRY/MYG6deAGydlO4nz1euYZcIbVlLaqFMJ5tOuadDVZuIQY7V67yxLTqZNXDkjhyXcQbroDkUMqdOwJHXaabDSUiXC6rWJ4Fet21uvbIVjA7/AG6UzhkWQG1zaabjpWncR50wimGcuR5oQSJHSdqzi7xX/wC5N9FHzlwp23npUc0aSqY+DMIhdxi2LZS2dep7mmjwR7/g3BcRjebKdYKMP1A76az/AHoXi8WbhkgDUnTbWmkuEEEGCDIrKkwMF9VtWqB57uiI8wcG/DXfDDi5pMgR9IobNTcZfe8wa4+YxHTb6Ux+G9aPONkIov5LVeBcHw2EyORkvskmWJiVlhVR5n5tD37hwxgPb8J2geYTMj+9NWuKO+OD35+VtBrAKmKsXCfhwMYovhhZSSFULJYDc+mtDmBMNVgFsl1gqFw/FHD30uABzbIaJ0npr6UV5hxLYlLWId5LBwV/TlOkdwZopb5DtvYxOIa/4aWrjKsgaxtOukmhOP5cuWsCl+4Aoe5CAk5mWNwuwGm/tRgPLZ2QzTDjKr41gU9ZumGXOVU7gTBI2kDfX7VYuRuUrfELj22veEyDNESWHWO0aferDzD8ObWEFlrNw3HFwFw5UAqNdBFTQSUG4aFnrWbjMqHMW0VVMyNdBB23qZjMNiFdcJdLKUeAjHRS0a6dNelWLnXxHxC4rILQJAVhrmKbNHfb7U8OMorjGXUN26BkJMDzRAMd4rPitBE7oxTL5y7aoSnJGIuB2MKEkDNILBeoEbVbMB8WMPhsOlmzh38igCSoE9STqTJ1oLxP4kXWDKtpQSIkyYHtprVLw9gu6ou7EKPcmBWw07qB0knMrZzDz9iMZbAfw1t5pCgGZG096EYDmG5bzOLhV4hYUQe8zpFPcV4ZbwpNl1Z76PFxdljSCpGpmaj8b5eu2LiKyFTcUMq7mD096zfRBBzxZG2qWxk3VhPM+IGUzZYZQXbr66A/yFPYnH3buEbEi4oQXMmRVGYLHzFjMH0ql/4e4dVZGBbYQZPeB1racOuDuYBcBZyqbtsE5fnzaST1maTGFo6gBNdpqi5nVVH4a8AbFt/GDPaJDPmnLkXpM/mbSPSrnznyqlw50i2w0kDyx0DRsOk9OmnlB/hGATBYW3Ytmco1Pc1Ga+c00Feu1vdiy2w2drs4N1kmOwFyy2W4pU9OxHcHZh6iojGtexeFtMsFRlO6FQ1ue4U6ofVT+2lUbmvh2EsoSpKOSMqBpmTr5WGYCJ109juMGuY490+W67bMZmEOEddvfuUC4fgWvOEQancnYDuT0FaVy5yyiIQvy6Z3O9wzoB/0T0275j8tH5N4gC/gjc6gRAbpBO5jt2J21nYrNrJayDUx5j61vTdlJEX5/pI46sXANBt719/0vxWh00GlVLi3ECX0O1FeK48KuRT9fWqpiLkmKQxNb5VnhqPzFN3MRLUA5iuPcvKbaq0Llzk+smKl47EKGKlwI+bUfaoVzAriMlsPlLOoUj37ddKDDAh4cd/yixLhGUbKB4cZvFdAqwY6sJ1AHWjWC5PucTDPZuWktnUiDKxsCB1oFzdYtYe6bQfxjlILaCDOm1RuC8zvh7D2reaHIL6wCI201FdmmyBJC5j35jDTqrIPhHfay929dRGAORInMF2kj5Z+tU/h+GdS58Xw4lDlbcdRodRRjh/xFxNrCvYVzJbysdSqncSf2qt3LbFlWJYnUDUkk9uv0rc6Q2yxaJJc+6dx3D1RQweZ0ioNW9MAX8v4a6QP/wBTdvagOCuKmbNbJM6abd96xp1XZTIMrWpSaXd0wEPKxXlFcXxGbZBtkTsSP/VDM3pWzCXaiFhUa1p7pldWQCQDT8rUSlVlsoQ6ESs45PGVoOXUGd4NXvlLjeJtKzKijD7TdYgDuQKoFjBXLzk2rZ010Ggj1oti+KX8hw+ZgCvnDwPUxPSsgGtcDvCYc5z2kWN/cJjjnD7qhnZwQ1wkBDKkfqH8qH8QS6AgusxEeUEkgAaaA7Vs3IODttw5LQKC4CwzMBMMZlQelZDzHijcv3CWLAMRJ9DGn2Fat0tol6h70Rfdd8pcaGExdu8VzBZ0k9VInTcCZinuaOZruKxHiOV8p8uScsbjfWmF4qrZA1tWK2wgkRsTB03MHrU/kXlS3jsQbV3ELYAEgH5nM/Ks6T/uDU1MKxLWhyhXuZrzpbt3CGtocwWBOp771Du4w3LkxoWnJrH+4rWcP8ELYvsb98tZUQqqIc9szRA+lE8H8O8LateHaWL4zN4zatDSAI0ER2qslpi6LOGkgGx1WN8xXg98lVUaDRdpiixSb2GXCYXNctlHMSWYgg+btV95U5EfAYwXs6X1KsDIhl9QD1ozyxgLVp8RfUHxrt15JP5QZAA6Cqa0iAo97bkLJ+beI3n4k9wpluyv8Ma5SAIHqdJpxnxXEblzFXLiB7IGh8uw2A6VF4jxYHG3L4L5muMdV1WDoI61P5d4HiMa2Ie04DMuucxm1kx7f1oCXGw3W7WNDQ4nTbkueV+IXcTi7aeUNlYA9p0J960TlXlT8JfvXGZbjnyowHyru31J09h60D5U5cs2cPgcSD/GuO4YHuCwA/YVb8VjfDEDc7mlK7mUxAEfr+1pRzvJv/v+lKv4gTTaLNCrdwkzNdYri6WlJZsoH3+grmmqHap8UiLBd8d4qmHtF216AdWPQCsn4jce7da5d+dtdeg6ADtFWe7fOJuC9d0UaWknQD9R7k16eEm+VRQQC3zZSYjfXppR06gpu9297pljGtHeULkDBK2OtSYgMZ7ab1sOOxNtbcI0/wA6zi/wA4Zrb2czW1bLcJHmM6ZvYGjtu7mAg9JozieQ1S9am2o6QbDZQuLYyCBOp3qFg8M94+UZUB8znr3C9z67CvMYoN3MwJQfN7T36Cas2GxSuogCNhGwpVoDnSVuSWNsqhzLyxh2uK9zOqRByd+kzv11oJa4nbN8Zbim3ZtkK0ZYJ2OvzaCrtzCCtpoGYDzD6Vl9jlLGl1YYO+ysQwi25VgdRDARBHWa62GzOBby0XKxAaHBx3QnEYtmuM86kk1oPw++H1q/hjiMTJDtltqD+UGGY9d5A9qi8Q5Hxb3mC4MqDZgeXygz3jeK0/hnC2w2Et2kQsUQCANSY833M0/SeCJISFRpFgVjHxGwdmzj7tqwoS2gRQB3yCT760G/HAKnhgi4CC1yfNI+UKfyiI+taLxvkHEYu5dvvh7qvcgIoKDKVEZnk6gwNqZ4H8JLng3DibLG7r4ai4oG25IPepUqZe8AT4BSm3N3SQPEorwX4jXMOlu1jXDl1ZhdB1XTyqwjzH1rN8bxJ8qspMsWJ+pq04P4SY7OpdbSqCNTcBMD01o7zF8OsRdIbD+BbiBlkCfWYisXF+ZoInrsmMtMAlro6brMMdjS9pFY+YEk/wBKHVpN74SY66FD3cOCOx1+pCa12nwcvG2FOIw4AYmQrk9BExqBG3vW7WwEs5wJWZ07+GbtWs8H+EtmzcV7t03spnJkhSekyZIq5fhV/Tb/AP5p/aigqgWjVZ0li0t7Ot+6qLmyoqgAZh70PxvCrDKfGxN4pObVV0Y9Z6+1drQvmOyzLb0OQE5umvTX70y+jTbL4uo1z3QyUTwnL2EuqrJfxLZRGaV0jYD9PtUPF8HwSXCp/EuAf1oPf8ppnk8shvsATbCiYk6z5dvrUp+EXntNfKNBuZIymSSCZ22G1cipWdxSGWAA9V2MLhKTm5qt1K4bwzh1xlHhX1ZTMeKCG12+Xp6RRa/wHAPcZ2s3ZPa7EHuNKM8d5EF+3au4eEu+GmZNgxCjWfytVcbAcQt+VrNwnuUn/wAhvTTKoaIqDzS7sNTrXoOA5tJ0Vovc3ixhhbKuyKMoLuS7dgW3NB//AKnOCSMOmoj5m2rvhHIGIxDh8WTbQflJGY+gA+X3qZh+VU/xW4jYeMMVIGnl+QQQ3eetZ1HvcQWiBotqVLC0wW1DmIBJjTwF9V1Y5x8QK621MdydO4Ipng3Hs/EEsmzaUPoSAc3yzvNROK/Dq/acthnDr0GYK49DJhq55Z4Bi7ePs3b1pgA3mYlYjKRuDRPqF0AtgyhZQoAPe14IymBvOyvj8JweHVrhsWkEyTkBJJ0+pNNcL4nhLt3wEtBLqLIRrYU5fSm+dcC93BuUOiEXD6qupg9D1qh/DVLt/iTXgSVt22DMdQc2iiTt3+lWTD8sWSDGywum60TAsMR4iJZ8NbLwJAAmNYiq/wAwWLthh4sHO3lZdp/TrqDWk2LYRIH+z1NUnnrFg+Gs7Nmj2Hl/ek8TQ4kRcmwCZw9YMdybv+0N4db8W+lhWAZgSe+UbkDrVZ51u2ruN8OyItYcZM06u8+dieuun0pngTnD404q7eFy74VzIqgwGK5V16KJpjh+FDEEzA19z1P3rCrQ7I0Nd8R1P6TuGrdodxG/CLDx5qXbtQuZoiNB7VqvL+HFvC2VBB8sypBBLanUb71lHHcQfCfLAMQNhvp+wk0d+DXFFGCvJcugZLsqrHZSomPQmaLAQMzyeiz/AJAucGtA6rRMZiSttyBmhToeulZxgrpzG323HWrtc5owgMNibYI3En+1VDHOrY686MGV8rKRsQVFF/IZXNDgdPygwAc0ua5pEifT/alYfF+DdS4QCnyOpEhlbQgj9/pTHFrBwl98oIsk+XcrtMAmmMWZgetW21xTDXMOlm8wbyKHXqDG89CO9L4an2hrmDUXC3r1OAQ86Gx/fig3C74uMOo+aiWOxV/DWltWFzjPKDXRTqwHoDOnY+lVXg2It28S9u3c8W2D5G9O0em1aVbAuIO42Pat8L3SeaxxViDEjqlausVGY6nUxtSdjGhg96G4/j1qxIvMVgSfKSI7iK64Nxuzi1ZrDFghAMqRqdetdbMDHVcksdBdFh6KHy7exRN38RAGaUAG4PWZ09qMlq7NquDZ9aICAqe/M6YhAOOrijesmw38NTL6DQHTT9WnSi5PrPrThGpWdRE/XauTaqAQo58gCNFFxQlGAJBgwQYM9NaC8ucKuWEZbtw3GJkGSQAdSI7zR90HUx71Fw99LihlYEESNaqLqw8hpaNEmauM1OMlcZKtZqlnn+zZvXUxFrJlPlCqCTGhHaCZ1oRZ5q/xK74DDLaKsSgABMCV8w6iAaj8wWBcx+Ke74bKG8NPEzeU/kAVSJGlAcARhceGRwfDkykxJUgqJ6SYmgp12gkOTVTDOcRkEG0AI5wTFXsAc2HLlHANwMsgkTpoNxWm8pcefF4fxXTIcxWIOw2MEdayo8x4k6+NcE66GB9KJcL5rvfJcvONdGJ/Y/3q24plSGRHVb1P4utTaahObotftnUTWM8S45cw+Ku+K94IXcDVo+aR12ij44nd/wAxz9Z+1Zrxp81wglsxJzSSdZOkGpVaWPa7xWWHPce3mAtAJxVxB4CXrniCVcZssHqG70JPLmOJANnEEnUaN779KG8Ox2ItWbai7dVRMAMwXeSBrHWieF5hvixe/jXMwGZSXP161za9bO6TfZd2jRfh6UtA5mdUa5d4firwZHVlKRq7FSZ2EHUxFF+H8EdsQtq5mC6Mza5Y7Bu/SscvcVueKtwM4cQcxYkkz71pbcSuZSSzTl2k9q61AuLLnReexBDqhIELV3v24NrywVK5T1UiDp10oPypy9awiGzZ+QOWJI1JOwJ6wIFYBY4dexDvdViAhWbjudCdvMdZnXSvpjhWFtYbDWlFzOgUTeOudo8zFp0kz7bUvIeNUTqZp7G6j8Zx+QR1rLuc+JHNM6xVy+Ilw2hZuKZR5H1ABEHqCD+xoKeXsJjMJav32bChHC33IMXB1Cz1OkMu3mkUOHpPbW41T4Rp4x9vyqqva6lwafxHXwn79FVeC8n4l8G+OylldsoEebwxvcA6qW0/7Z2pxSFAAj71ufhhAFUBVQBVUbBQIUD0is1+IuNw9i8uXCy0fxrgTyeYaLl0DN1MelKY6lxX8Sddk9gsRw28OPD+1QuZMA93EWsPZdLpMjKpAh4kgkmDoKsfBOWMTYwrJkthywMeIkn3M0DweMtXsRMwLcuHdVVmJ017wKl47j4AK2zmJ3boPbuaPs9LgjiGANhutKdSu6rFMTOpI0UvGcOwty8qPirfjupAy/JnGwLtAiZE1I4bw18OyK5RpBKlGDLE7SPWqVxfGhotgLKmZ8MAzO2bc1oHw65Re+l4uxtG06gArMllJYESCNMhmlatDOyGa7BNtruDCarhA6eS8unU/wC+tVbmQJZHiWrT2roB8Rg05g2gzANpm3rVcVyAxDN4wMITlVDmYiSAJMCdqzXl/ghxnELalGySGvKxkEIdQfrpFVhMNUpu71pS9bEU3tlp0QjlzE5Crm6GdiD4cHQe/qOnpWwcC4t5QD1GlZTzXy5isHjBZFtzZz57JnysmbQZh1ExHSro9w4crofCZjlkiUnXI3t0PWpXmk8O57K2EV2Rr1Vg5v4McVZyoVDnQFtBDESCftTfJXLd3AWby3mTVw0htAAI1JAiinDr4uIPWgHxGxVy3glAaP4i+I7qSCo11A3BMU9ScIz8tPfmkKheBwhoTdWyxiFcZkZXHdSCPuK6Y9Kyj4a8Zu3uKNkg2GR84trlQQPISv5TP86tuMv4hcax8Q+Gq5V8o66kesaa0wawazO5YNw5c8sBVJ+IeJxODxwFi6U8VQ4IY9yAst2j96IfDHnjE4nENhsQ4uyrOtw/MCsaaQCK5+JvEnuJauKgUW5tm5EmW1EdtjVY+H/F3sY0XRbDLkNtukAxqCNjMViyu0jNPdTD6L3gA/EtB5k5wsAX8O1t2dZQmBAPca9Kj8gY60Vu2baMCkMzsRJzaAadoNVfj3Dgt25czvce6S7Tsusb/wBaKfCqyRfxh1gokT71rRqioMwWFRjqTSw+Kv7LXmT1rpjXkit0oVjfOl97eNxBQx/EIOgOh7T1oLhcNGp3rTuJcm58eL5yvZZg723JBPddAdNBVs4NhMPh7WVLCKzkl9Mw1JgAtrAGlK9nqGRELsjHUKYa/wCIwLdffRZXxnjtvEWsIEti2bKlHA+UmQQwO+up161oPNPIFrFHxLZFq6QJ08jaDcDY+oofa5Cs+PeMFcPcysqIxzIy+pEZTJ09ateMZmCm2xVl76gjaCKNuGNw8LGrjxDDRJBE/WD5qlcA4K2ENy3cCm5odDIjpHvXvH+QbIxBxNwljcAi3GgYjUz2AEx3qwX+DXLl43S6iQAwAPTaDNSeNYe5iAqqyrB1JB269aTFCqziWufhvtf8I3YhtV7HE/8ApUTmvIMLZSf+VIRRGzHWe9DuP8pvZClfNZulJ7hWUGT1ENpVlxnID3IDXx/1eT+Xm0ojjuAO+QeNCLlkZNTlEATm2pQU6rG318V0eOwtDQbXmx5zyQnlv4P27cYnEk3FAzLZ29sx/MNtNK74jh0Nx7aICRbzkTGs7djpV3xfGFe2bahl0AmAdvSdqZw3KRXNcVkN45BmdSVCxLfw51OukmKbe57njhOsBcrmUw1oJqjU29+yqZw7kyzbwVx7mRHv3J82mRVOgA1JEzsNaMcI4/ZwGGxKK73lZSR5AqoYgwpYyp0q1Lwi14r3gs3GmGfzhJ2CIfKqg9P3oFzJwIXVw4vFTfUt4lxLYUOsGFKAwdcv796p1UNJdaTvt78kzTe1zOE6SNY35/iJkeCH8BvjEYbDi1dICZ0UAgkFsK91Q6kHVbiMo20ArO+LcwX8SF8e61zLOUHRVneFGg2FHeOcnHCIcRhrzLkMkaqR2KkEzud+9Urxz71mHZhDTIC6WHDGkvIuelwbyt94BxRF4fhmRzcHhgSxk5x86nr5TpHaKg3fBa07XWTwdfFLmVBPqdiDVd5LwKfhMO7TmV3dYP6oGv8ApFHMfbFxQmZlUawApBM7kHesatQOqtJdYbHnN/G36XLfRcHPAGpN0OPLOEVU/DraueJJN6Q0KegIMb09wfk7DJjEOXxCdVU/ICupMDf2rziXBUv2BZZmRQZm2FUmJjQCNzNS8PhijWSlxh4JBAIHmgR5juZBNW59N1ficRscr6Dy3VN47KWUB0+I/aHY34Y27fEDij/HR3LLacwAx3JI3CnYR2qzYS01i6l266W7KW/4jebXcLOnTT1iuw7Yu8o0XQ+wHf3oH8WeJCzhkwygzdIzMf0pBI33JI6Rpt2bzZpqA93ZZUqZL20j8R18Psr5axiMuZLiMv6lYEd9wYHShHDOXrNvF4nFWyc18AFdMixGYqI3YiTWWcj8cZX/AAhUG3dfxNtQ6rprPymBIrQrXGL4YwUjouXQf11rVmKp/OQOXuEOJwNWk8tYCR5ftFuYbSNhna4BFoG4CR8uXcj6TVBRfHFlmAa1dZYE/kJj71ar3ELxRk/hkNMyp2O43ofawBlGGUZGBUCYnppS2J4FVzXB4nfXTwy/lTDcakCC0x5a+qKYB8NgECXbpa4WK2wVJdxPlCoJzGIltp7UP+I+Ja8+FwKPD3HDusx5T8uZjoDM+Xrp6UuL37iZcU2Rmw03BAgxHnUe6yPtQzFcpvxF7mPsXQpueYJdUyoGgAdWO0D8tMZmlpbTgjpy81vh2gPFarIjc3Gbaw23TvDcDb4e984eArnzTqTBMSW23OlV7H8xtevqEOYD5jBhT0k7VZQHvsyXlt51tqXIkh9lLTAIY9dKaw/Blt2zatogtlsxGskjYk7n70nUpT/21R0F/tFkbSaZtTJPO3rqmcLw+1irV2xckhk0jownX3oN/gyYO2lvcIhJMQWYnzE/YUYt4drP/JCr9z/Omcdg3vn+NlbSNCR/IVoTR7OKQqCd9ec8lkG1ePxCw5fLlHNVfhfHQ9+5bcAh4Gu0CrVydw1bV/E5D5WRDHbUz9KH2OUUS5ntogYfqdyPsQan4DhN5LruGVXZcpIJ2mYiKGgaVKpIqCIuL/pFic1VsZDO2n7VkIrzShFzB3zveP0P/qmf8Nvf5x+7U8cZQHzfQrmdmqcvqv/Z"/>
          <p:cNvSpPr>
            <a:spLocks noChangeAspect="1" noChangeArrowheads="1"/>
          </p:cNvSpPr>
          <p:nvPr/>
        </p:nvSpPr>
        <p:spPr bwMode="auto">
          <a:xfrm>
            <a:off x="215900" y="-728663"/>
            <a:ext cx="25241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8" r="17615"/>
          <a:stretch/>
        </p:blipFill>
        <p:spPr>
          <a:xfrm>
            <a:off x="215900" y="1677576"/>
            <a:ext cx="3996054" cy="497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8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4032250" y="1808163"/>
            <a:ext cx="467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v-SE"/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96534" y="4869184"/>
            <a:ext cx="375537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F98 spelade </a:t>
            </a:r>
            <a:r>
              <a:rPr lang="sv-SE" dirty="0" err="1" smtClean="0"/>
              <a:t>inomhuscup</a:t>
            </a:r>
            <a:r>
              <a:rPr lang="sv-SE" dirty="0" smtClean="0"/>
              <a:t> i Floda, inga bilder från i år men väl från 2008…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Obs!!</a:t>
            </a:r>
            <a:br>
              <a:rPr lang="sv-SE" dirty="0" smtClean="0"/>
            </a:br>
            <a:r>
              <a:rPr lang="sv-SE" dirty="0" smtClean="0"/>
              <a:t>Redan då spelade vi F98/99</a:t>
            </a:r>
            <a:endParaRPr lang="sv-SE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051678" y="1088701"/>
            <a:ext cx="50406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3600" b="1" dirty="0" smtClean="0"/>
              <a:t>Vintersäsongen 2012 </a:t>
            </a:r>
          </a:p>
        </p:txBody>
      </p:sp>
      <p:sp>
        <p:nvSpPr>
          <p:cNvPr id="2" name="AutoShape 2" descr="data:image/jpeg;base64,/9j/4AAQSkZJRgABAQAAAQABAAD/2wCEAAkGBhQSERQUExQWFRUWGBwZGBgYGBofGhwcHBgcHRgcIBccHCYfFxwjHBwXIi8gJCcpLCwtHB8xNTAqNSYrLCkBCQoKDgwOGg8PGiwlHyQsLC8pKS4wNCwqMiwuLCwsLCwsLCwpLCwvLCwsLCwsLSwsLSosLywqMCwsLSwsLC8sLP/AABEIAL4BCQMBIgACEQEDEQH/xAAcAAABBQEBAQAAAAAAAAAAAAAFAAMEBgcCAQj/xABAEAACAQIEBAQEBAQEBgEFAAABAhEAAwQSITEFBkFREyJhcQcygZEUQlKhI7HB0RVTkvAWM2KCouHxFyRDY5P/xAAaAQACAwEBAAAAAAAAAAAAAAACBAABAwUG/8QAMxEAAQMCBAMGBgICAwAAAAAAAQACEQMhBBIxQRNRYRQicYGR8DJCobHB0QXhUvEkM3L/2gAMAwEAAhEDEQA/AMNpUqVRRKvQs15UvAYt7TZk/fY1FYEqKVrypWJuXLjZnMn9voOlNfhzVSEXDdyTbNNdi7A6V0MMfSu/AySTuOlCSFo2nUmdOqaS8R9acW4QZIMU0Ggz1ro3WbSoQra+BqZ2Xd1Sx0FLDWtQWUlZ1AME+k9Kcu3Dl2NeKHjoPehBIC1cxpdJkqOSVJ6V2+GI3Iq02OCYMi2WvrKGbst8/WB2FVzizJ41zwvkzHLvt9aO6XlokHyUYJvqNK6NoASTr2rvE4YIEOZWLLmgH5dSIPrpNNeGSAe5irIjdUCCNFKHFnFnwvLl7wM0EyRm6CahVrWC+BJUWnv38ykqbi2ozKpWSAW0zTpMEdaPYv4OcPchrZvWtdULhgYGwlZBPuaEvCrLzKwelWkfET4V/hQ2IwrZsOPmRm86HtsMw316Vm9WHAoSISpUqVEqXdrcVIu3Z+WZ9K8/ECNNDFOYbEqF13msnTrCepBo7mbXdNNdfaCK9w9i47BFBLHYf+zXL4oyeonSuDeMzt0omjmFnUeNnErpFCswedAYg/mjTXtTFd2YkZpjrG9K4AGMaidK1i0pWV7YsM7BVEsxgD1NE7XLF43/AASuU9WIOWImc3aoGDxhtOHTcbSPSKm3OaMSd7rbRAiPtFQZd1V1AxeFNt2Rt1MGNqZru9eLsWYyTua5VSTAEk7AUKteUq9yGYjXtSioovKVKvaii8p/DsOu3WmvDMTGleA1RujaSwyrg3B7X4UNmaBLyB5iDpETVaLV4mOuHqTpl36dvamroMaih4Z1hMcdoGqJ8D8O5eVHVjmMCDGvr6V1zZiLbXz4esfMRsT6e1DsPbhGfOARAC/mM7/QCo2bSKvLCzdULhdJjNdWrpUyK4pVcLIOIMhOtiCT/Svbl8tpXCoTsCamcOsM91baKWJ6SB011Og61ZpkCYWgqlxgu11UO1bzGJA9TtXb4ZhPWOo2ovi+VL9tjmVVBkj+IugGupntUfhWCfEsUUoukksYAH8zVXOipopwcygEpGkg1O5bS02LsC8VFrxFL5ycpAMkEjYNGWek1E4hgWs3GttEr1Gx7V7wvh7X71u0mUNcYKCxAUEnck7Cje6RoAsmC9ls1zi16+z3QzJhVIYXANMo8w9/puKF8R+Ma2gLeHXxgpkXbo1J3nLAg5uvambFu7YxV5Ll/wDgiAFXzIxyiCNYCnfT2qHY4JYe47i2heQVBByz1lZj6VyGODSZldl9DNER73Vg4B8TsNiHKXlK3LoCZmMoIDQcu0nMw9dBWT8xcO8DFXrQUqFuMFB3Ckyn/iRUjmrAC1inCLlRiGUbDUCQPSZ2qBxDGtcuF2+aFB6/KoX67U9S2cNCFzqrcpIOxUXKZjrXldZ9Zrq0knXatzZYgSYC5RoMxPvThxE7gR6CmwNa8Ya1UAog5zRbRO3YDAqR0OnQ9ta7szcYIIlyBJ21NRq7ykQZ+x1/9VICrO66ebBwrksoKNlyz5jrEgRqKjV6TXlWgUvh1q2zHxSwUKT5e/SpOGxdpEKFC2Y6sRsOhHUULrsKW9ff0qSjaToAuXEE6z613bcqQQdencU3XpaohXpOszrXk16iEkAbmpf+Ft+pP9VUSApEqILZ7GvCamDGLkK5dYioVU0k6onADRWazzmEtJbWwsLEknfv+XrQTieP8Z8+RU9F2qPnERFcUckoT4rotXeHw7O2VRJpqn8JizbJIiSI/cf2qKlLxOCdrmVsgYLrAgQo/npQ2pIx7TOkwR16/Wo1VeURhKva8pVEK9mlNeUquVE/fxIZVARVIGpEy3qZJ/avcDjnsuHQww9Ad/eo9ehSdhVTCmqcxWKa45dzmY7mmwadXBudkY/9p/tUjC8Dv3HVEtOWchVGU6kmANaqQiDXbBWPAYsiwhC5ZUDcmSCdddvpUrh2INx8hIAJB+1T+beWLWAw9i2b7XL4X+Iog2wZJIU7wJj1ietTPhzwi2xOKu621MIP1PufoNPeuS5gk+K9CyqOGHHWPNO8Z+H9/F2z+HKvlGaGO5/6T0J+1ZhjuFXLBK3rdy2/RXUj33/pX0hf5qCpCqvYAafYV1hGXF22tXh4iMPMrarH9D6jWmqdRtPuMuuTVY9/ffZfMNKtG58+E5w2a9hX8TD7lWPnt+5/Ovrv371SP8Ib9Sf6v/VM8RvNYNoVHfCJUClREcH73E/8v7V0OEr1ufZT/epxW80YwlY/KoeCxIturlVePytsfcVJx3GDdBBS2oOvlUCPY708OG2/1OfYAf1NJeH2+zn6gf0quK1GMHW5ITSouMCn6Cfdj/Sl+DX9A/eq4zUYwFTmPfkhFKij4EE7Ae1efgRR8VnND2KqhlexRL8KtLwFGwquK1X2J+5CjYS+EDGJciFPadz7xUaKJ8Hu2EuN+IUsuUgAd+lQs69qZFMHdIEwYhN+Ea6/DnuK90pSPStOB1CmYcj78l5+H9RXvgD9QpZxS8QVOC3dw9+avMOXv0SFkd/2r0WR3P2rw3RXniVOHTHzKZui7Fle5+1Pxa08r/6h/aovi0vG9Ko06J1cffkibVLdGj7/AJU0Pa/y/wDyP969F63/AJS/c/3qD43pXnjelTh4fmfqtO0P2DfQIiMYv+Un2r0cQjZLY/7R/ahvjH0peMavJhuR+v7Vdoq9PQfpFBxZumUeyj+1eDi1zoxHtpQzxDXhuNU/4w+X36qdor/5e/REn4ncO7t9zWn/AA+5Tu4e3+NvhvEZSLKFTKgjW4f0kjYHoZqu/Dv4c4nEXLWJuplwykOC5g3I1AVdysganSO9bhh7lwMcymIkNIj7UrXfTd3KbY6wtG1KkS509JWG/EBFC51LFyxDkmd9varVy9we6MLhrVtdBbDMegL+Yye+tFviHyb+M8NgUtsXHiMPzr2gbsOhoriOKeEBbChVUAADsBA9zXLeA1uRx3TrajnHM0be/wAIPfwAtTmIJ70V4MECGWMt27VSuZ8VfvDLZBgN52ET7CpXBvlB8S4x65iI9soEUoKgaZCadSLmXKuVyzbnyOddCrmVI6j6iazPnTlJcI4dFizcnLP5T1Q/zHpWg4XArcgljPQU9xXg6YnD3MNe+VxCt+hhqrD1B+4kU0LidPBKioaTrGeaxU5B+kfUVw1+2PzJQHiXD3sXblq4Ie2xVvcGPtUamhhgb5kJ/kD/AI/VWQ4+0Pzj6Cmn4tb7n7UApUYwzeZWZ/kH7Ae/NGrvGEO2b9qYPFh+kmhlKjFBgQHHVenop7cU/wCkfemzxJuwqJSouG3kszi6x+ZPnGt3/auWxLH8xpqlRZRyWRq1Dq4r0mvKVKiWaVKlSqKJUqVKoolSpUqiiVKlSqKJUqVKoolT9pwoJIkmMpnbXXTrTFdEa1RViykvjA05lkknQGAO0AD3rTeAfB17toX8ScoZVK2Eg3WGhM3DpbZvYxNVTlnkrx8ThgXDWLrEll+aE1dcv5Wgae81u78Ncj+FjMTZj5VC2mQAbDJlBge9ZBzT8Pv1TRpubZ9vr9pTRGMsW84BxNpRLWrmRcRbAGy3E8lwAdImn+C8y4bFR4Vzz/5b6N/ZvpVc4tjseFKHF2nUgjQLadh2KMFb/STUTA4UWrXjXVa0wMAkDMB1b1B6fes31cp0t73TnZ2uplziJ2y/kQPoAeaN8046Lg1UC2Nusnc/0+9UHmHmJkttcgmNB2EmJNPcb4irGVJKk6ltzVp4DgMPdwLqrLeNxYxA/MnZcu6gdG6muZBrVCdt1uG8CkDF9PBZry9zOy+VjmVpM+p3ooMWUbOpEE6j0qtcy8tPg7w8M5rTHyydQf0k9+x601b4sbi5DoR33Eb1pVw4cczNFtQrh3ddY/fwWm8L4wWWQIPaaO4TiAbytpPeqFwW8QBJ7VcOFYM3NdRWFLNMBBXY0Kh/FzgeV7eKEfxPI8fqUeU/VdP+31rPVssSAASTsI3rdviDws3eH3kOjWwLq+uT5h/pn6xVX4e+HZMLdLHPbtAAKvpBnSuxhzLY5Li1gA6eazRMG7ZoVjl+aAdPftXVjh9x2VVRiW1URvWpYfwEN3Kt0+KZbynWhHFMLasWHexauJcAgOZ0k67ntW6y7nVU3Gcv37S57ltlWYk0sHwK5ddlt5WyrmJB0gCd+/SKnrzPmwVyxdzu7MCjE7CQYM6mnOD497WBxBtiGzpLjcKRr/v1ooUkRooC8uXThziPLlHSfNvEx717iuXnt2Ld5mUC4YA1nXrRXgHFr2Jttg5BziVZtxGrDTea85wxgZLVvPbLWjlypPYdTppEVRUsq/j8CbV1rchoMAjYzsR7zT3HeFfh7xtzMBTMdwCf3mo1vGMrq8yUiJE/Ltp1qRiMXcxVyXMtB1A6ATsKhsqF07jeClbaXEIYZAzwQSpPQjcdKF17NeVZVJV6BUjHXg1xiFCrOgmdPcb0+cVaW6xFrMhWFBJEGAM095k1cXUUW9iMwUZVEdQNT7nrTNTeH8T8JbgCKxcZczCco6wD1NRbXzDWNRr2qFRchZMdam/4YyqWdLgA65dP3ozzVbwyXFuYW+C4gFQDpAjMH2NM8wcbuMiWWI+RS5BmTEwf2qRGqk8lDt8v3Xg27dwgiZIA/rTy8oYk/wD4j9xTvDOcLtm2LejBdpmfaewqTc59u/lVV+5qpCK/RR/+CcRBlAIE/MOlD+EcHfEuUthQQpYyeg/+asvCedmu3Al0IilTqJEkDSZMAUCt3L2CuLdEAupjqIPQx9DUVSUQb4f3whYvb8oJiT0+lCuG8Cu4kXPCGY2wCV6kExpO8VYeF8cxN2xfuG4oCggeUamJ/lUPkHC3b2INu1cZHuQJEd5JI9BJqZSoHbLTPhxwtMLgzdgmZLOywVH6Y/L1k+1G/wDioZ4TRepNWRLC2rPhiMoXKc35tNSffWsW4nxT8PiPCbW205GHSDqD3A019q5VcvZAbffqupQyViS7oBy5LUBxq3dUh1V11JzAEaDXeqZj8Wb7yAFtDRV6AdAOwio3DsSzo2XVD5Jn6t+0feoXGuNLaBQHM8bdvekKtR9SG7p6jQDHGEO4xiFV4TUjU+/pQzBcVu2Lou2nKOPzD9we4PY6VDzEkncnenLdlm2FN02cMLojvNywrbiOYLHELZtYgLYuMIzgfwmboT1tGeuq+1Z7xa0yMFfS6sq+usqYGvsBqNxB60WbDd6DcWssHk6gjQ+wiPtFN0XAuXIx+FNNmdot9vf5UzhXMFy0ejDse3oelaZyvzs5U5MM7QwU5TmgEbzA9/pWP2a0fkHmDwWIXXOULQG0VQZ2YKD0111rsswVFzc+W/p9lwKuMqtgF1vVXLHc4WCblu+txAJtscsiSNdjIrOcJxq3hWDEyqMUAXcr0JB20iaO8X4gGzDKVYs9y4rqQYLQBPeI+1UnjFld1AZgYJ7joYonYRtJjns13vyS1PFOqvDH6c1bcbz/AGrZICOWHfTcaVnWIxzuWLMxzEkyTXWLk6n61FpBribp6owMOVWEcmXHRHsOt5WGpXTKeoIPbvQ/EJcsPdso+YRD5RoY3+g1rnAcavWUZbblVbfT+vSo3jsGLSZMye8/N/Oim6rZEeVsHfuYgDDsFuAE5jsBGvQ77VGv8NueJeVoz2pL69mgx31NR8JjHtMHtsVYdQf9zU3jfFRfuXHC6uwbN1+WCO2+tXZCoWFRS0OSqwdR7afvU3g1wW28QnywVMeo2pYDgjXbNy4upQiF7iJP9Kg+IygpqASCR6jb+dW1wChaU4QBnUgDtI1Ea6dpqNXVy4WMkya5qnEHRUEqIcD4M2Kui2hAnUk9ANzHX2qby7atvbv2/CN2+6hbQ7b529CNNaiYbA37d4hUcXLWrADVQN5jpFUIlFBUfieBNm69smSpie46Go7Ntpt+9S8VfbEXZCku5AAGpJ2GnfanOL8CvYUot9MhYZgNJiY1jarIAJgoQbJnAcMuXjCLoNSx0UDuW2AqM6wSJBjqNqN8YvMliwiMRZe2Gyg7uCQ8/XvRTgfJtnE4VLni5HznxSYKqnTToeu9QtvAVzZVL8O2TPHlnLPrEx9qk4HC22S6XuZGRQUWPnM7T06VN5i4McKwQPntv57bdxtMTT+G4ArYG9i7rFIISyoEB20zHXce3r2qgrMDRAbUZhm2nX2qyf8ADFrwfEa6V0nMYy6/KI32quWLYLAMcoPWrBiLNzE4a2LVu45tnKYBKmNjp1oC4aIw0xKc4ZZTKLBdWVmklZ+0/Srz8MuF2LeNvPbmUTJr0LmTH0AH1NZ5d4DicILd57bJLQCRoO09jV0+H3EWt3bx3LFSf3FDiK7W0+v9oqFBznkjT+lqHMOLHhMMwXTc94rAOaOLMbiqpIK6k6gyf3ra04uA2ZgCSZ11j6Gq1ztbt40A3ABdU+W4PmAPr1g6x71zjVp587vRdBlN4YWNtO6i2bb28DaJYQLYdivWRmJ066x9KrWGwSXLha4WCk9NydjvsJqPw7EXsNdNi5Ny0RlgarB6gHT1n709hySznWRJgDbXr2FLBpY8nWd+i7WFaHAyiVzhVi2RBIBmZO2mlKxj7KmI09qCXLxY6mmya1TmS0EqzPxjCz/yZnrFRuIcEs4i2fCYAnYdj0oFmFSuHJca4otAs3YbwNT9IowTKF1JuUibbzooPJnI97H3zbE27aH+LcIkLrsB+Zj0FbtwTkjA4RAEsKzCJe55nJHXsPoAKc5fwS2LCqABPmPqx3J/lXnFsdljXU0+cS5rZmF440Wlxa24VB+JPLuRbl7DSEPmupJMHuO6+h2rMr1wldNjoP3n2rYsbjtGBOYMMpB6g9KyTG8Ja1fNphBmZ/6eh+1N4HH8VrmPOgny/pY4jBCmQ5o1P1UX8I6hZttB2J61H/DMG+TfYUaxpLFQxIVVgVGeypQsDITX99qRY/MYG6deAGydlO4nz1euYZcIbVlLaqFMJ5tOuadDVZuIQY7V67yxLTqZNXDkjhyXcQbroDkUMqdOwJHXaabDSUiXC6rWJ4Fet21uvbIVjA7/AG6UzhkWQG1zaabjpWncR50wimGcuR5oQSJHSdqzi7xX/wC5N9FHzlwp23npUc0aSqY+DMIhdxi2LZS2dep7mmjwR7/g3BcRjebKdYKMP1A76az/AHoXi8WbhkgDUnTbWmkuEEEGCDIrKkwMF9VtWqB57uiI8wcG/DXfDDi5pMgR9IobNTcZfe8wa4+YxHTb6Ux+G9aPONkIov5LVeBcHw2EyORkvskmWJiVlhVR5n5tD37hwxgPb8J2geYTMj+9NWuKO+OD35+VtBrAKmKsXCfhwMYovhhZSSFULJYDc+mtDmBMNVgFsl1gqFw/FHD30uABzbIaJ0npr6UV5hxLYlLWId5LBwV/TlOkdwZopb5DtvYxOIa/4aWrjKsgaxtOukmhOP5cuWsCl+4Aoe5CAk5mWNwuwGm/tRgPLZ2QzTDjKr41gU9ZumGXOVU7gTBI2kDfX7VYuRuUrfELj22veEyDNESWHWO0aferDzD8ObWEFlrNw3HFwFw5UAqNdBFTQSUG4aFnrWbjMqHMW0VVMyNdBB23qZjMNiFdcJdLKUeAjHRS0a6dNelWLnXxHxC4rILQJAVhrmKbNHfb7U8OMorjGXUN26BkJMDzRAMd4rPitBE7oxTL5y7aoSnJGIuB2MKEkDNILBeoEbVbMB8WMPhsOlmzh38igCSoE9STqTJ1oLxP4kXWDKtpQSIkyYHtprVLw9gu6ou7EKPcmBWw07qB0knMrZzDz9iMZbAfw1t5pCgGZG096EYDmG5bzOLhV4hYUQe8zpFPcV4ZbwpNl1Z76PFxdljSCpGpmaj8b5eu2LiKyFTcUMq7mD096zfRBBzxZG2qWxk3VhPM+IGUzZYZQXbr66A/yFPYnH3buEbEi4oQXMmRVGYLHzFjMH0ql/4e4dVZGBbYQZPeB1racOuDuYBcBZyqbtsE5fnzaST1maTGFo6gBNdpqi5nVVH4a8AbFt/GDPaJDPmnLkXpM/mbSPSrnznyqlw50i2w0kDyx0DRsOk9OmnlB/hGATBYW3Ytmco1Pc1Ga+c00Feu1vdiy2w2drs4N1kmOwFyy2W4pU9OxHcHZh6iojGtexeFtMsFRlO6FQ1ue4U6ofVT+2lUbmvh2EsoSpKOSMqBpmTr5WGYCJ109juMGuY490+W67bMZmEOEddvfuUC4fgWvOEQancnYDuT0FaVy5yyiIQvy6Z3O9wzoB/0T0275j8tH5N4gC/gjc6gRAbpBO5jt2J21nYrNrJayDUx5j61vTdlJEX5/pI46sXANBt719/0vxWh00GlVLi3ECX0O1FeK48KuRT9fWqpiLkmKQxNb5VnhqPzFN3MRLUA5iuPcvKbaq0Llzk+smKl47EKGKlwI+bUfaoVzAriMlsPlLOoUj37ddKDDAh4cd/yixLhGUbKB4cZvFdAqwY6sJ1AHWjWC5PucTDPZuWktnUiDKxsCB1oFzdYtYe6bQfxjlILaCDOm1RuC8zvh7D2reaHIL6wCI201FdmmyBJC5j35jDTqrIPhHfay929dRGAORInMF2kj5Z+tU/h+GdS58Xw4lDlbcdRodRRjh/xFxNrCvYVzJbysdSqncSf2qt3LbFlWJYnUDUkk9uv0rc6Q2yxaJJc+6dx3D1RQweZ0ioNW9MAX8v4a6QP/wBTdvagOCuKmbNbJM6abd96xp1XZTIMrWpSaXd0wEPKxXlFcXxGbZBtkTsSP/VDM3pWzCXaiFhUa1p7pldWQCQDT8rUSlVlsoQ6ESs45PGVoOXUGd4NXvlLjeJtKzKijD7TdYgDuQKoFjBXLzk2rZ010Ggj1oti+KX8hw+ZgCvnDwPUxPSsgGtcDvCYc5z2kWN/cJjjnD7qhnZwQ1wkBDKkfqH8qH8QS6AgusxEeUEkgAaaA7Vs3IODttw5LQKC4CwzMBMMZlQelZDzHijcv3CWLAMRJ9DGn2Fat0tol6h70Rfdd8pcaGExdu8VzBZ0k9VInTcCZinuaOZruKxHiOV8p8uScsbjfWmF4qrZA1tWK2wgkRsTB03MHrU/kXlS3jsQbV3ELYAEgH5nM/Ks6T/uDU1MKxLWhyhXuZrzpbt3CGtocwWBOp771Du4w3LkxoWnJrH+4rWcP8ELYvsb98tZUQqqIc9szRA+lE8H8O8LateHaWL4zN4zatDSAI0ER2qslpi6LOGkgGx1WN8xXg98lVUaDRdpiixSb2GXCYXNctlHMSWYgg+btV95U5EfAYwXs6X1KsDIhl9QD1ozyxgLVp8RfUHxrt15JP5QZAA6Cqa0iAo97bkLJ+beI3n4k9wpluyv8Ma5SAIHqdJpxnxXEblzFXLiB7IGh8uw2A6VF4jxYHG3L4L5muMdV1WDoI61P5d4HiMa2Ie04DMuucxm1kx7f1oCXGw3W7WNDQ4nTbkueV+IXcTi7aeUNlYA9p0J960TlXlT8JfvXGZbjnyowHyru31J09h60D5U5cs2cPgcSD/GuO4YHuCwA/YVb8VjfDEDc7mlK7mUxAEfr+1pRzvJv/v+lKv4gTTaLNCrdwkzNdYri6WlJZsoH3+grmmqHap8UiLBd8d4qmHtF216AdWPQCsn4jce7da5d+dtdeg6ADtFWe7fOJuC9d0UaWknQD9R7k16eEm+VRQQC3zZSYjfXppR06gpu9297pljGtHeULkDBK2OtSYgMZ7ab1sOOxNtbcI0/wA6zi/wA4Zrb2czW1bLcJHmM6ZvYGjtu7mAg9JozieQ1S9am2o6QbDZQuLYyCBOp3qFg8M94+UZUB8znr3C9z67CvMYoN3MwJQfN7T36Cas2GxSuogCNhGwpVoDnSVuSWNsqhzLyxh2uK9zOqRByd+kzv11oJa4nbN8Zbim3ZtkK0ZYJ2OvzaCrtzCCtpoGYDzD6Vl9jlLGl1YYO+ysQwi25VgdRDARBHWa62GzOBby0XKxAaHBx3QnEYtmuM86kk1oPw++H1q/hjiMTJDtltqD+UGGY9d5A9qi8Q5Hxb3mC4MqDZgeXygz3jeK0/hnC2w2Et2kQsUQCANSY833M0/SeCJISFRpFgVjHxGwdmzj7tqwoS2gRQB3yCT760G/HAKnhgi4CC1yfNI+UKfyiI+taLxvkHEYu5dvvh7qvcgIoKDKVEZnk6gwNqZ4H8JLng3DibLG7r4ai4oG25IPepUqZe8AT4BSm3N3SQPEorwX4jXMOlu1jXDl1ZhdB1XTyqwjzH1rN8bxJ8qspMsWJ+pq04P4SY7OpdbSqCNTcBMD01o7zF8OsRdIbD+BbiBlkCfWYisXF+ZoInrsmMtMAlro6brMMdjS9pFY+YEk/wBKHVpN74SY66FD3cOCOx1+pCa12nwcvG2FOIw4AYmQrk9BExqBG3vW7WwEs5wJWZ07+GbtWs8H+EtmzcV7t03spnJkhSekyZIq5fhV/Tb/AP5p/aigqgWjVZ0li0t7Ot+6qLmyoqgAZh70PxvCrDKfGxN4pObVV0Y9Z6+1drQvmOyzLb0OQE5umvTX70y+jTbL4uo1z3QyUTwnL2EuqrJfxLZRGaV0jYD9PtUPF8HwSXCp/EuAf1oPf8ppnk8shvsATbCiYk6z5dvrUp+EXntNfKNBuZIymSSCZ22G1cipWdxSGWAA9V2MLhKTm5qt1K4bwzh1xlHhX1ZTMeKCG12+Xp6RRa/wHAPcZ2s3ZPa7EHuNKM8d5EF+3au4eEu+GmZNgxCjWfytVcbAcQt+VrNwnuUn/wAhvTTKoaIqDzS7sNTrXoOA5tJ0Vovc3ixhhbKuyKMoLuS7dgW3NB//AKnOCSMOmoj5m2rvhHIGIxDh8WTbQflJGY+gA+X3qZh+VU/xW4jYeMMVIGnl+QQQ3eetZ1HvcQWiBotqVLC0wW1DmIBJjTwF9V1Y5x8QK621MdydO4Ipng3Hs/EEsmzaUPoSAc3yzvNROK/Dq/acthnDr0GYK49DJhq55Z4Bi7ePs3b1pgA3mYlYjKRuDRPqF0AtgyhZQoAPe14IymBvOyvj8JweHVrhsWkEyTkBJJ0+pNNcL4nhLt3wEtBLqLIRrYU5fSm+dcC93BuUOiEXD6qupg9D1qh/DVLt/iTXgSVt22DMdQc2iiTt3+lWTD8sWSDGywum60TAsMR4iJZ8NbLwJAAmNYiq/wAwWLthh4sHO3lZdp/TrqDWk2LYRIH+z1NUnnrFg+Gs7Nmj2Hl/ek8TQ4kRcmwCZw9YMdybv+0N4db8W+lhWAZgSe+UbkDrVZ51u2ruN8OyItYcZM06u8+dieuun0pngTnD404q7eFy74VzIqgwGK5V16KJpjh+FDEEzA19z1P3rCrQ7I0Nd8R1P6TuGrdodxG/CLDx5qXbtQuZoiNB7VqvL+HFvC2VBB8sypBBLanUb71lHHcQfCfLAMQNhvp+wk0d+DXFFGCvJcugZLsqrHZSomPQmaLAQMzyeiz/AJAucGtA6rRMZiSttyBmhToeulZxgrpzG323HWrtc5owgMNibYI3En+1VDHOrY686MGV8rKRsQVFF/IZXNDgdPygwAc0ua5pEifT/alYfF+DdS4QCnyOpEhlbQgj9/pTHFrBwl98oIsk+XcrtMAmmMWZgetW21xTDXMOlm8wbyKHXqDG89CO9L4an2hrmDUXC3r1OAQ86Gx/fig3C74uMOo+aiWOxV/DWltWFzjPKDXRTqwHoDOnY+lVXg2It28S9u3c8W2D5G9O0em1aVbAuIO42Pat8L3SeaxxViDEjqlausVGY6nUxtSdjGhg96G4/j1qxIvMVgSfKSI7iK64Nxuzi1ZrDFghAMqRqdetdbMDHVcksdBdFh6KHy7exRN38RAGaUAG4PWZ09qMlq7NquDZ9aICAqe/M6YhAOOrijesmw38NTL6DQHTT9WnSi5PrPrThGpWdRE/XauTaqAQo58gCNFFxQlGAJBgwQYM9NaC8ucKuWEZbtw3GJkGSQAdSI7zR90HUx71Fw99LihlYEESNaqLqw8hpaNEmauM1OMlcZKtZqlnn+zZvXUxFrJlPlCqCTGhHaCZ1oRZ5q/xK74DDLaKsSgABMCV8w6iAaj8wWBcx+Ke74bKG8NPEzeU/kAVSJGlAcARhceGRwfDkykxJUgqJ6SYmgp12gkOTVTDOcRkEG0AI5wTFXsAc2HLlHANwMsgkTpoNxWm8pcefF4fxXTIcxWIOw2MEdayo8x4k6+NcE66GB9KJcL5rvfJcvONdGJ/Y/3q24plSGRHVb1P4utTaahObotftnUTWM8S45cw+Ku+K94IXcDVo+aR12ij44nd/wAxz9Z+1Zrxp81wglsxJzSSdZOkGpVaWPa7xWWHPce3mAtAJxVxB4CXrniCVcZssHqG70JPLmOJANnEEnUaN779KG8Ox2ItWbai7dVRMAMwXeSBrHWieF5hvixe/jXMwGZSXP161za9bO6TfZd2jRfh6UtA5mdUa5d4firwZHVlKRq7FSZ2EHUxFF+H8EdsQtq5mC6Mza5Y7Bu/SscvcVueKtwM4cQcxYkkz71pbcSuZSSzTl2k9q61AuLLnReexBDqhIELV3v24NrywVK5T1UiDp10oPypy9awiGzZ+QOWJI1JOwJ6wIFYBY4dexDvdViAhWbjudCdvMdZnXSvpjhWFtYbDWlFzOgUTeOudo8zFp0kz7bUvIeNUTqZp7G6j8Zx+QR1rLuc+JHNM6xVy+Ilw2hZuKZR5H1ABEHqCD+xoKeXsJjMJav32bChHC33IMXB1Cz1OkMu3mkUOHpPbW41T4Rp4x9vyqqva6lwafxHXwn79FVeC8n4l8G+OylldsoEebwxvcA6qW0/7Z2pxSFAAj71ufhhAFUBVQBVUbBQIUD0is1+IuNw9i8uXCy0fxrgTyeYaLl0DN1MelKY6lxX8Sddk9gsRw28OPD+1QuZMA93EWsPZdLpMjKpAh4kgkmDoKsfBOWMTYwrJkthywMeIkn3M0DweMtXsRMwLcuHdVVmJ017wKl47j4AK2zmJ3boPbuaPs9LgjiGANhutKdSu6rFMTOpI0UvGcOwty8qPirfjupAy/JnGwLtAiZE1I4bw18OyK5RpBKlGDLE7SPWqVxfGhotgLKmZ8MAzO2bc1oHw65Re+l4uxtG06gArMllJYESCNMhmlatDOyGa7BNtruDCarhA6eS8unU/wC+tVbmQJZHiWrT2roB8Rg05g2gzANpm3rVcVyAxDN4wMITlVDmYiSAJMCdqzXl/ghxnELalGySGvKxkEIdQfrpFVhMNUpu71pS9bEU3tlp0QjlzE5Crm6GdiD4cHQe/qOnpWwcC4t5QD1GlZTzXy5isHjBZFtzZz57JnysmbQZh1ExHSro9w4crofCZjlkiUnXI3t0PWpXmk8O57K2EV2Rr1Vg5v4McVZyoVDnQFtBDESCftTfJXLd3AWby3mTVw0htAAI1JAiinDr4uIPWgHxGxVy3glAaP4i+I7qSCo11A3BMU9ScIz8tPfmkKheBwhoTdWyxiFcZkZXHdSCPuK6Y9Kyj4a8Zu3uKNkg2GR84trlQQPISv5TP86tuMv4hcax8Q+Gq5V8o66kesaa0wawazO5YNw5c8sBVJ+IeJxODxwFi6U8VQ4IY9yAst2j96IfDHnjE4nENhsQ4uyrOtw/MCsaaQCK5+JvEnuJauKgUW5tm5EmW1EdtjVY+H/F3sY0XRbDLkNtukAxqCNjMViyu0jNPdTD6L3gA/EtB5k5wsAX8O1t2dZQmBAPca9Kj8gY60Vu2baMCkMzsRJzaAadoNVfj3Dgt25czvce6S7Tsusb/wBaKfCqyRfxh1gokT71rRqioMwWFRjqTSw+Kv7LXmT1rpjXkit0oVjfOl97eNxBQx/EIOgOh7T1oLhcNGp3rTuJcm58eL5yvZZg723JBPddAdNBVs4NhMPh7WVLCKzkl9Mw1JgAtrAGlK9nqGRELsjHUKYa/wCIwLdffRZXxnjtvEWsIEti2bKlHA+UmQQwO+up161oPNPIFrFHxLZFq6QJ08jaDcDY+oofa5Cs+PeMFcPcysqIxzIy+pEZTJ09ateMZmCm2xVl76gjaCKNuGNw8LGrjxDDRJBE/WD5qlcA4K2ENy3cCm5odDIjpHvXvH+QbIxBxNwljcAi3GgYjUz2AEx3qwX+DXLl43S6iQAwAPTaDNSeNYe5iAqqyrB1JB269aTFCqziWufhvtf8I3YhtV7HE/8ApUTmvIMLZSf+VIRRGzHWe9DuP8pvZClfNZulJ7hWUGT1ENpVlxnID3IDXx/1eT+Xm0ojjuAO+QeNCLlkZNTlEATm2pQU6rG318V0eOwtDQbXmx5zyQnlv4P27cYnEk3FAzLZ29sx/MNtNK74jh0Nx7aICRbzkTGs7djpV3xfGFe2bahl0AmAdvSdqZw3KRXNcVkN45BmdSVCxLfw51OukmKbe57njhOsBcrmUw1oJqjU29+yqZw7kyzbwVx7mRHv3J82mRVOgA1JEzsNaMcI4/ZwGGxKK73lZSR5AqoYgwpYyp0q1Lwi14r3gs3GmGfzhJ2CIfKqg9P3oFzJwIXVw4vFTfUt4lxLYUOsGFKAwdcv796p1UNJdaTvt78kzTe1zOE6SNY35/iJkeCH8BvjEYbDi1dICZ0UAgkFsK91Q6kHVbiMo20ArO+LcwX8SF8e61zLOUHRVneFGg2FHeOcnHCIcRhrzLkMkaqR2KkEzud+9Urxz71mHZhDTIC6WHDGkvIuelwbyt94BxRF4fhmRzcHhgSxk5x86nr5TpHaKg3fBa07XWTwdfFLmVBPqdiDVd5LwKfhMO7TmV3dYP6oGv8ApFHMfbFxQmZlUawApBM7kHesatQOqtJdYbHnN/G36XLfRcHPAGpN0OPLOEVU/DraueJJN6Q0KegIMb09wfk7DJjEOXxCdVU/ICupMDf2rziXBUv2BZZmRQZm2FUmJjQCNzNS8PhijWSlxh4JBAIHmgR5juZBNW59N1ficRscr6Dy3VN47KWUB0+I/aHY34Y27fEDij/HR3LLacwAx3JI3CnYR2qzYS01i6l266W7KW/4jebXcLOnTT1iuw7Yu8o0XQ+wHf3oH8WeJCzhkwygzdIzMf0pBI33JI6Rpt2bzZpqA93ZZUqZL20j8R18Psr5axiMuZLiMv6lYEd9wYHShHDOXrNvF4nFWyc18AFdMixGYqI3YiTWWcj8cZX/AAhUG3dfxNtQ6rprPymBIrQrXGL4YwUjouXQf11rVmKp/OQOXuEOJwNWk8tYCR5ftFuYbSNhna4BFoG4CR8uXcj6TVBRfHFlmAa1dZYE/kJj71ar3ELxRk/hkNMyp2O43ofawBlGGUZGBUCYnppS2J4FVzXB4nfXTwy/lTDcakCC0x5a+qKYB8NgECXbpa4WK2wVJdxPlCoJzGIltp7UP+I+Ja8+FwKPD3HDusx5T8uZjoDM+Xrp6UuL37iZcU2Rmw03BAgxHnUe6yPtQzFcpvxF7mPsXQpueYJdUyoGgAdWO0D8tMZmlpbTgjpy81vh2gPFarIjc3Gbaw23TvDcDb4e984eArnzTqTBMSW23OlV7H8xtevqEOYD5jBhT0k7VZQHvsyXlt51tqXIkh9lLTAIY9dKaw/Blt2zatogtlsxGskjYk7n70nUpT/21R0F/tFkbSaZtTJPO3rqmcLw+1irV2xckhk0jownX3oN/gyYO2lvcIhJMQWYnzE/YUYt4drP/JCr9z/Omcdg3vn+NlbSNCR/IVoTR7OKQqCd9ec8lkG1ePxCw5fLlHNVfhfHQ9+5bcAh4Gu0CrVydw1bV/E5D5WRDHbUz9KH2OUUS5ntogYfqdyPsQan4DhN5LruGVXZcpIJ2mYiKGgaVKpIqCIuL/pFic1VsZDO2n7VkIrzShFzB3zveP0P/qmf8Nvf5x+7U8cZQHzfQrmdmqcvqv/Z"/>
          <p:cNvSpPr>
            <a:spLocks noChangeAspect="1" noChangeArrowheads="1"/>
          </p:cNvSpPr>
          <p:nvPr/>
        </p:nvSpPr>
        <p:spPr bwMode="auto">
          <a:xfrm>
            <a:off x="63500" y="-881063"/>
            <a:ext cx="25241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AutoShape 4" descr="data:image/jpeg;base64,/9j/4AAQSkZJRgABAQAAAQABAAD/2wCEAAkGBhQSERQUExQWFRUWGBwZGBgYGBofGhwcHBgcHRgcIBccHCYfFxwjHBwXIi8gJCcpLCwtHB8xNTAqNSYrLCkBCQoKDgwOGg8PGiwlHyQsLC8pKS4wNCwqMiwuLCwsLCwsLCwpLCwvLCwsLCwsLSwsLSosLywqMCwsLSwsLC8sLP/AABEIAL4BCQMBIgACEQEDEQH/xAAcAAABBQEBAQAAAAAAAAAAAAAFAAMEBgcCAQj/xABAEAACAQIEBAQEBAQEBgEFAAABAhEAAwQSITEFBkFREyJhcQcygZEUQlKhI7HB0RVTkvAWM2KCouHxFyRDY5P/xAAaAQACAwEBAAAAAAAAAAAAAAACBAABAwUG/8QAMxEAAQMCBAMGBgICAwAAAAAAAQACEQMhBBIxQRNRYRQicYGR8DJCobHB0QXhUvEkM3L/2gAMAwEAAhEDEQA/AMNpUqVRRKvQs15UvAYt7TZk/fY1FYEqKVrypWJuXLjZnMn9voOlNfhzVSEXDdyTbNNdi7A6V0MMfSu/AySTuOlCSFo2nUmdOqaS8R9acW4QZIMU0Ggz1ro3WbSoQra+BqZ2Xd1Sx0FLDWtQWUlZ1AME+k9Kcu3Dl2NeKHjoPehBIC1cxpdJkqOSVJ6V2+GI3Iq02OCYMi2WvrKGbst8/WB2FVzizJ41zwvkzHLvt9aO6XlokHyUYJvqNK6NoASTr2rvE4YIEOZWLLmgH5dSIPrpNNeGSAe5irIjdUCCNFKHFnFnwvLl7wM0EyRm6CahVrWC+BJUWnv38ykqbi2ozKpWSAW0zTpMEdaPYv4OcPchrZvWtdULhgYGwlZBPuaEvCrLzKwelWkfET4V/hQ2IwrZsOPmRm86HtsMw316Vm9WHAoSISpUqVEqXdrcVIu3Z+WZ9K8/ECNNDFOYbEqF13msnTrCepBo7mbXdNNdfaCK9w9i47BFBLHYf+zXL4oyeonSuDeMzt0omjmFnUeNnErpFCswedAYg/mjTXtTFd2YkZpjrG9K4AGMaidK1i0pWV7YsM7BVEsxgD1NE7XLF43/AASuU9WIOWImc3aoGDxhtOHTcbSPSKm3OaMSd7rbRAiPtFQZd1V1AxeFNt2Rt1MGNqZru9eLsWYyTua5VSTAEk7AUKteUq9yGYjXtSioovKVKvaii8p/DsOu3WmvDMTGleA1RujaSwyrg3B7X4UNmaBLyB5iDpETVaLV4mOuHqTpl36dvamroMaih4Z1hMcdoGqJ8D8O5eVHVjmMCDGvr6V1zZiLbXz4esfMRsT6e1DsPbhGfOARAC/mM7/QCo2bSKvLCzdULhdJjNdWrpUyK4pVcLIOIMhOtiCT/Svbl8tpXCoTsCamcOsM91baKWJ6SB011Og61ZpkCYWgqlxgu11UO1bzGJA9TtXb4ZhPWOo2ovi+VL9tjmVVBkj+IugGupntUfhWCfEsUUoukksYAH8zVXOipopwcygEpGkg1O5bS02LsC8VFrxFL5ycpAMkEjYNGWek1E4hgWs3GttEr1Gx7V7wvh7X71u0mUNcYKCxAUEnck7Cje6RoAsmC9ls1zi16+z3QzJhVIYXANMo8w9/puKF8R+Ma2gLeHXxgpkXbo1J3nLAg5uvambFu7YxV5Ll/wDgiAFXzIxyiCNYCnfT2qHY4JYe47i2heQVBByz1lZj6VyGODSZldl9DNER73Vg4B8TsNiHKXlK3LoCZmMoIDQcu0nMw9dBWT8xcO8DFXrQUqFuMFB3Ckyn/iRUjmrAC1inCLlRiGUbDUCQPSZ2qBxDGtcuF2+aFB6/KoX67U9S2cNCFzqrcpIOxUXKZjrXldZ9Zrq0knXatzZYgSYC5RoMxPvThxE7gR6CmwNa8Ya1UAog5zRbRO3YDAqR0OnQ9ta7szcYIIlyBJ21NRq7ykQZ+x1/9VICrO66ebBwrksoKNlyz5jrEgRqKjV6TXlWgUvh1q2zHxSwUKT5e/SpOGxdpEKFC2Y6sRsOhHUULrsKW9ff0qSjaToAuXEE6z613bcqQQdencU3XpaohXpOszrXk16iEkAbmpf+Ft+pP9VUSApEqILZ7GvCamDGLkK5dYioVU0k6onADRWazzmEtJbWwsLEknfv+XrQTieP8Z8+RU9F2qPnERFcUckoT4rotXeHw7O2VRJpqn8JizbJIiSI/cf2qKlLxOCdrmVsgYLrAgQo/npQ2pIx7TOkwR16/Wo1VeURhKva8pVEK9mlNeUquVE/fxIZVARVIGpEy3qZJ/avcDjnsuHQww9Ad/eo9ehSdhVTCmqcxWKa45dzmY7mmwadXBudkY/9p/tUjC8Dv3HVEtOWchVGU6kmANaqQiDXbBWPAYsiwhC5ZUDcmSCdddvpUrh2INx8hIAJB+1T+beWLWAw9i2b7XL4X+Iog2wZJIU7wJj1ietTPhzwi2xOKu621MIP1PufoNPeuS5gk+K9CyqOGHHWPNO8Z+H9/F2z+HKvlGaGO5/6T0J+1ZhjuFXLBK3rdy2/RXUj33/pX0hf5qCpCqvYAafYV1hGXF22tXh4iMPMrarH9D6jWmqdRtPuMuuTVY9/ffZfMNKtG58+E5w2a9hX8TD7lWPnt+5/Ovrv371SP8Ib9Sf6v/VM8RvNYNoVHfCJUClREcH73E/8v7V0OEr1ufZT/epxW80YwlY/KoeCxIturlVePytsfcVJx3GDdBBS2oOvlUCPY708OG2/1OfYAf1NJeH2+zn6gf0quK1GMHW5ITSouMCn6Cfdj/Sl+DX9A/eq4zUYwFTmPfkhFKij4EE7Ae1efgRR8VnND2KqhlexRL8KtLwFGwquK1X2J+5CjYS+EDGJciFPadz7xUaKJ8Hu2EuN+IUsuUgAd+lQs69qZFMHdIEwYhN+Ea6/DnuK90pSPStOB1CmYcj78l5+H9RXvgD9QpZxS8QVOC3dw9+avMOXv0SFkd/2r0WR3P2rw3RXniVOHTHzKZui7Fle5+1Pxa08r/6h/aovi0vG9Ko06J1cffkibVLdGj7/AJU0Pa/y/wDyP969F63/AJS/c/3qD43pXnjelTh4fmfqtO0P2DfQIiMYv+Un2r0cQjZLY/7R/ahvjH0peMavJhuR+v7Vdoq9PQfpFBxZumUeyj+1eDi1zoxHtpQzxDXhuNU/4w+X36qdor/5e/REn4ncO7t9zWn/AA+5Tu4e3+NvhvEZSLKFTKgjW4f0kjYHoZqu/Dv4c4nEXLWJuplwykOC5g3I1AVdysganSO9bhh7lwMcymIkNIj7UrXfTd3KbY6wtG1KkS509JWG/EBFC51LFyxDkmd9varVy9we6MLhrVtdBbDMegL+Yye+tFviHyb+M8NgUtsXHiMPzr2gbsOhoriOKeEBbChVUAADsBA9zXLeA1uRx3TrajnHM0be/wAIPfwAtTmIJ70V4MECGWMt27VSuZ8VfvDLZBgN52ET7CpXBvlB8S4x65iI9soEUoKgaZCadSLmXKuVyzbnyOddCrmVI6j6iazPnTlJcI4dFizcnLP5T1Q/zHpWg4XArcgljPQU9xXg6YnD3MNe+VxCt+hhqrD1B+4kU0LidPBKioaTrGeaxU5B+kfUVw1+2PzJQHiXD3sXblq4Ie2xVvcGPtUamhhgb5kJ/kD/AI/VWQ4+0Pzj6Cmn4tb7n7UApUYwzeZWZ/kH7Ae/NGrvGEO2b9qYPFh+kmhlKjFBgQHHVenop7cU/wCkfemzxJuwqJSouG3kszi6x+ZPnGt3/auWxLH8xpqlRZRyWRq1Dq4r0mvKVKiWaVKlSqKJUqVKoolSpUqiiVKlSqKJUqVKoolT9pwoJIkmMpnbXXTrTFdEa1RViykvjA05lkknQGAO0AD3rTeAfB17toX8ScoZVK2Eg3WGhM3DpbZvYxNVTlnkrx8ThgXDWLrEll+aE1dcv5Wgae81u78Ncj+FjMTZj5VC2mQAbDJlBge9ZBzT8Pv1TRpubZ9vr9pTRGMsW84BxNpRLWrmRcRbAGy3E8lwAdImn+C8y4bFR4Vzz/5b6N/ZvpVc4tjseFKHF2nUgjQLadh2KMFb/STUTA4UWrXjXVa0wMAkDMB1b1B6fes31cp0t73TnZ2uplziJ2y/kQPoAeaN8046Lg1UC2Nusnc/0+9UHmHmJkttcgmNB2EmJNPcb4irGVJKk6ltzVp4DgMPdwLqrLeNxYxA/MnZcu6gdG6muZBrVCdt1uG8CkDF9PBZry9zOy+VjmVpM+p3ooMWUbOpEE6j0qtcy8tPg7w8M5rTHyydQf0k9+x601b4sbi5DoR33Eb1pVw4cczNFtQrh3ddY/fwWm8L4wWWQIPaaO4TiAbytpPeqFwW8QBJ7VcOFYM3NdRWFLNMBBXY0Kh/FzgeV7eKEfxPI8fqUeU/VdP+31rPVssSAASTsI3rdviDws3eH3kOjWwLq+uT5h/pn6xVX4e+HZMLdLHPbtAAKvpBnSuxhzLY5Li1gA6eazRMG7ZoVjl+aAdPftXVjh9x2VVRiW1URvWpYfwEN3Kt0+KZbynWhHFMLasWHexauJcAgOZ0k67ntW6y7nVU3Gcv37S57ltlWYk0sHwK5ddlt5WyrmJB0gCd+/SKnrzPmwVyxdzu7MCjE7CQYM6mnOD497WBxBtiGzpLjcKRr/v1ooUkRooC8uXThziPLlHSfNvEx717iuXnt2Ld5mUC4YA1nXrRXgHFr2Jttg5BziVZtxGrDTea85wxgZLVvPbLWjlypPYdTppEVRUsq/j8CbV1rchoMAjYzsR7zT3HeFfh7xtzMBTMdwCf3mo1vGMrq8yUiJE/Ltp1qRiMXcxVyXMtB1A6ATsKhsqF07jeClbaXEIYZAzwQSpPQjcdKF17NeVZVJV6BUjHXg1xiFCrOgmdPcb0+cVaW6xFrMhWFBJEGAM095k1cXUUW9iMwUZVEdQNT7nrTNTeH8T8JbgCKxcZczCco6wD1NRbXzDWNRr2qFRchZMdam/4YyqWdLgA65dP3ozzVbwyXFuYW+C4gFQDpAjMH2NM8wcbuMiWWI+RS5BmTEwf2qRGqk8lDt8v3Xg27dwgiZIA/rTy8oYk/wD4j9xTvDOcLtm2LejBdpmfaewqTc59u/lVV+5qpCK/RR/+CcRBlAIE/MOlD+EcHfEuUthQQpYyeg/+asvCedmu3Al0IilTqJEkDSZMAUCt3L2CuLdEAupjqIPQx9DUVSUQb4f3whYvb8oJiT0+lCuG8Cu4kXPCGY2wCV6kExpO8VYeF8cxN2xfuG4oCggeUamJ/lUPkHC3b2INu1cZHuQJEd5JI9BJqZSoHbLTPhxwtMLgzdgmZLOywVH6Y/L1k+1G/wDioZ4TRepNWRLC2rPhiMoXKc35tNSffWsW4nxT8PiPCbW205GHSDqD3A019q5VcvZAbffqupQyViS7oBy5LUBxq3dUh1V11JzAEaDXeqZj8Wb7yAFtDRV6AdAOwio3DsSzo2XVD5Jn6t+0feoXGuNLaBQHM8bdvekKtR9SG7p6jQDHGEO4xiFV4TUjU+/pQzBcVu2Lou2nKOPzD9we4PY6VDzEkncnenLdlm2FN02cMLojvNywrbiOYLHELZtYgLYuMIzgfwmboT1tGeuq+1Z7xa0yMFfS6sq+usqYGvsBqNxB60WbDd6DcWssHk6gjQ+wiPtFN0XAuXIx+FNNmdot9vf5UzhXMFy0ejDse3oelaZyvzs5U5MM7QwU5TmgEbzA9/pWP2a0fkHmDwWIXXOULQG0VQZ2YKD0111rsswVFzc+W/p9lwKuMqtgF1vVXLHc4WCblu+txAJtscsiSNdjIrOcJxq3hWDEyqMUAXcr0JB20iaO8X4gGzDKVYs9y4rqQYLQBPeI+1UnjFld1AZgYJ7joYonYRtJjns13vyS1PFOqvDH6c1bcbz/AGrZICOWHfTcaVnWIxzuWLMxzEkyTXWLk6n61FpBribp6owMOVWEcmXHRHsOt5WGpXTKeoIPbvQ/EJcsPdso+YRD5RoY3+g1rnAcavWUZbblVbfT+vSo3jsGLSZMye8/N/Oim6rZEeVsHfuYgDDsFuAE5jsBGvQ77VGv8NueJeVoz2pL69mgx31NR8JjHtMHtsVYdQf9zU3jfFRfuXHC6uwbN1+WCO2+tXZCoWFRS0OSqwdR7afvU3g1wW28QnywVMeo2pYDgjXbNy4upQiF7iJP9Kg+IygpqASCR6jb+dW1wChaU4QBnUgDtI1Ea6dpqNXVy4WMkya5qnEHRUEqIcD4M2Kui2hAnUk9ANzHX2qby7atvbv2/CN2+6hbQ7b529CNNaiYbA37d4hUcXLWrADVQN5jpFUIlFBUfieBNm69smSpie46Go7Ntpt+9S8VfbEXZCku5AAGpJ2GnfanOL8CvYUot9MhYZgNJiY1jarIAJgoQbJnAcMuXjCLoNSx0UDuW2AqM6wSJBjqNqN8YvMliwiMRZe2Gyg7uCQ8/XvRTgfJtnE4VLni5HznxSYKqnTToeu9QtvAVzZVL8O2TPHlnLPrEx9qk4HC22S6XuZGRQUWPnM7T06VN5i4McKwQPntv57bdxtMTT+G4ArYG9i7rFIISyoEB20zHXce3r2qgrMDRAbUZhm2nX2qyf8ADFrwfEa6V0nMYy6/KI32quWLYLAMcoPWrBiLNzE4a2LVu45tnKYBKmNjp1oC4aIw0xKc4ZZTKLBdWVmklZ+0/Srz8MuF2LeNvPbmUTJr0LmTH0AH1NZ5d4DicILd57bJLQCRoO09jV0+H3EWt3bx3LFSf3FDiK7W0+v9oqFBznkjT+lqHMOLHhMMwXTc94rAOaOLMbiqpIK6k6gyf3ra04uA2ZgCSZ11j6Gq1ztbt40A3ABdU+W4PmAPr1g6x71zjVp587vRdBlN4YWNtO6i2bb28DaJYQLYdivWRmJ066x9KrWGwSXLha4WCk9NydjvsJqPw7EXsNdNi5Ny0RlgarB6gHT1n709hySznWRJgDbXr2FLBpY8nWd+i7WFaHAyiVzhVi2RBIBmZO2mlKxj7KmI09qCXLxY6mmya1TmS0EqzPxjCz/yZnrFRuIcEs4i2fCYAnYdj0oFmFSuHJca4otAs3YbwNT9IowTKF1JuUibbzooPJnI97H3zbE27aH+LcIkLrsB+Zj0FbtwTkjA4RAEsKzCJe55nJHXsPoAKc5fwS2LCqABPmPqx3J/lXnFsdljXU0+cS5rZmF440Wlxa24VB+JPLuRbl7DSEPmupJMHuO6+h2rMr1wldNjoP3n2rYsbjtGBOYMMpB6g9KyTG8Ja1fNphBmZ/6eh+1N4HH8VrmPOgny/pY4jBCmQ5o1P1UX8I6hZttB2J61H/DMG+TfYUaxpLFQxIVVgVGeypQsDITX99qRY/MYG6deAGydlO4nz1euYZcIbVlLaqFMJ5tOuadDVZuIQY7V67yxLTqZNXDkjhyXcQbroDkUMqdOwJHXaabDSUiXC6rWJ4Fet21uvbIVjA7/AG6UzhkWQG1zaabjpWncR50wimGcuR5oQSJHSdqzi7xX/wC5N9FHzlwp23npUc0aSqY+DMIhdxi2LZS2dep7mmjwR7/g3BcRjebKdYKMP1A76az/AHoXi8WbhkgDUnTbWmkuEEEGCDIrKkwMF9VtWqB57uiI8wcG/DXfDDi5pMgR9IobNTcZfe8wa4+YxHTb6Ux+G9aPONkIov5LVeBcHw2EyORkvskmWJiVlhVR5n5tD37hwxgPb8J2geYTMj+9NWuKO+OD35+VtBrAKmKsXCfhwMYovhhZSSFULJYDc+mtDmBMNVgFsl1gqFw/FHD30uABzbIaJ0npr6UV5hxLYlLWId5LBwV/TlOkdwZopb5DtvYxOIa/4aWrjKsgaxtOukmhOP5cuWsCl+4Aoe5CAk5mWNwuwGm/tRgPLZ2QzTDjKr41gU9ZumGXOVU7gTBI2kDfX7VYuRuUrfELj22veEyDNESWHWO0aferDzD8ObWEFlrNw3HFwFw5UAqNdBFTQSUG4aFnrWbjMqHMW0VVMyNdBB23qZjMNiFdcJdLKUeAjHRS0a6dNelWLnXxHxC4rILQJAVhrmKbNHfb7U8OMorjGXUN26BkJMDzRAMd4rPitBE7oxTL5y7aoSnJGIuB2MKEkDNILBeoEbVbMB8WMPhsOlmzh38igCSoE9STqTJ1oLxP4kXWDKtpQSIkyYHtprVLw9gu6ou7EKPcmBWw07qB0knMrZzDz9iMZbAfw1t5pCgGZG096EYDmG5bzOLhV4hYUQe8zpFPcV4ZbwpNl1Z76PFxdljSCpGpmaj8b5eu2LiKyFTcUMq7mD096zfRBBzxZG2qWxk3VhPM+IGUzZYZQXbr66A/yFPYnH3buEbEi4oQXMmRVGYLHzFjMH0ql/4e4dVZGBbYQZPeB1racOuDuYBcBZyqbtsE5fnzaST1maTGFo6gBNdpqi5nVVH4a8AbFt/GDPaJDPmnLkXpM/mbSPSrnznyqlw50i2w0kDyx0DRsOk9OmnlB/hGATBYW3Ytmco1Pc1Ga+c00Feu1vdiy2w2drs4N1kmOwFyy2W4pU9OxHcHZh6iojGtexeFtMsFRlO6FQ1ue4U6ofVT+2lUbmvh2EsoSpKOSMqBpmTr5WGYCJ109juMGuY490+W67bMZmEOEddvfuUC4fgWvOEQancnYDuT0FaVy5yyiIQvy6Z3O9wzoB/0T0275j8tH5N4gC/gjc6gRAbpBO5jt2J21nYrNrJayDUx5j61vTdlJEX5/pI46sXANBt719/0vxWh00GlVLi3ECX0O1FeK48KuRT9fWqpiLkmKQxNb5VnhqPzFN3MRLUA5iuPcvKbaq0Llzk+smKl47EKGKlwI+bUfaoVzAriMlsPlLOoUj37ddKDDAh4cd/yixLhGUbKB4cZvFdAqwY6sJ1AHWjWC5PucTDPZuWktnUiDKxsCB1oFzdYtYe6bQfxjlILaCDOm1RuC8zvh7D2reaHIL6wCI201FdmmyBJC5j35jDTqrIPhHfay929dRGAORInMF2kj5Z+tU/h+GdS58Xw4lDlbcdRodRRjh/xFxNrCvYVzJbysdSqncSf2qt3LbFlWJYnUDUkk9uv0rc6Q2yxaJJc+6dx3D1RQweZ0ioNW9MAX8v4a6QP/wBTdvagOCuKmbNbJM6abd96xp1XZTIMrWpSaXd0wEPKxXlFcXxGbZBtkTsSP/VDM3pWzCXaiFhUa1p7pldWQCQDT8rUSlVlsoQ6ESs45PGVoOXUGd4NXvlLjeJtKzKijD7TdYgDuQKoFjBXLzk2rZ010Ggj1oti+KX8hw+ZgCvnDwPUxPSsgGtcDvCYc5z2kWN/cJjjnD7qhnZwQ1wkBDKkfqH8qH8QS6AgusxEeUEkgAaaA7Vs3IODttw5LQKC4CwzMBMMZlQelZDzHijcv3CWLAMRJ9DGn2Fat0tol6h70Rfdd8pcaGExdu8VzBZ0k9VInTcCZinuaOZruKxHiOV8p8uScsbjfWmF4qrZA1tWK2wgkRsTB03MHrU/kXlS3jsQbV3ELYAEgH5nM/Ks6T/uDU1MKxLWhyhXuZrzpbt3CGtocwWBOp771Du4w3LkxoWnJrH+4rWcP8ELYvsb98tZUQqqIc9szRA+lE8H8O8LateHaWL4zN4zatDSAI0ER2qslpi6LOGkgGx1WN8xXg98lVUaDRdpiixSb2GXCYXNctlHMSWYgg+btV95U5EfAYwXs6X1KsDIhl9QD1ozyxgLVp8RfUHxrt15JP5QZAA6Cqa0iAo97bkLJ+beI3n4k9wpluyv8Ma5SAIHqdJpxnxXEblzFXLiB7IGh8uw2A6VF4jxYHG3L4L5muMdV1WDoI61P5d4HiMa2Ie04DMuucxm1kx7f1oCXGw3W7WNDQ4nTbkueV+IXcTi7aeUNlYA9p0J960TlXlT8JfvXGZbjnyowHyru31J09h60D5U5cs2cPgcSD/GuO4YHuCwA/YVb8VjfDEDc7mlK7mUxAEfr+1pRzvJv/v+lKv4gTTaLNCrdwkzNdYri6WlJZsoH3+grmmqHap8UiLBd8d4qmHtF216AdWPQCsn4jce7da5d+dtdeg6ADtFWe7fOJuC9d0UaWknQD9R7k16eEm+VRQQC3zZSYjfXppR06gpu9297pljGtHeULkDBK2OtSYgMZ7ab1sOOxNtbcI0/wA6zi/wA4Zrb2czW1bLcJHmM6ZvYGjtu7mAg9JozieQ1S9am2o6QbDZQuLYyCBOp3qFg8M94+UZUB8znr3C9z67CvMYoN3MwJQfN7T36Cas2GxSuogCNhGwpVoDnSVuSWNsqhzLyxh2uK9zOqRByd+kzv11oJa4nbN8Zbim3ZtkK0ZYJ2OvzaCrtzCCtpoGYDzD6Vl9jlLGl1YYO+ysQwi25VgdRDARBHWa62GzOBby0XKxAaHBx3QnEYtmuM86kk1oPw++H1q/hjiMTJDtltqD+UGGY9d5A9qi8Q5Hxb3mC4MqDZgeXygz3jeK0/hnC2w2Et2kQsUQCANSY833M0/SeCJISFRpFgVjHxGwdmzj7tqwoS2gRQB3yCT760G/HAKnhgi4CC1yfNI+UKfyiI+taLxvkHEYu5dvvh7qvcgIoKDKVEZnk6gwNqZ4H8JLng3DibLG7r4ai4oG25IPepUqZe8AT4BSm3N3SQPEorwX4jXMOlu1jXDl1ZhdB1XTyqwjzH1rN8bxJ8qspMsWJ+pq04P4SY7OpdbSqCNTcBMD01o7zF8OsRdIbD+BbiBlkCfWYisXF+ZoInrsmMtMAlro6brMMdjS9pFY+YEk/wBKHVpN74SY66FD3cOCOx1+pCa12nwcvG2FOIw4AYmQrk9BExqBG3vW7WwEs5wJWZ07+GbtWs8H+EtmzcV7t03spnJkhSekyZIq5fhV/Tb/AP5p/aigqgWjVZ0li0t7Ot+6qLmyoqgAZh70PxvCrDKfGxN4pObVV0Y9Z6+1drQvmOyzLb0OQE5umvTX70y+jTbL4uo1z3QyUTwnL2EuqrJfxLZRGaV0jYD9PtUPF8HwSXCp/EuAf1oPf8ppnk8shvsATbCiYk6z5dvrUp+EXntNfKNBuZIymSSCZ22G1cipWdxSGWAA9V2MLhKTm5qt1K4bwzh1xlHhX1ZTMeKCG12+Xp6RRa/wHAPcZ2s3ZPa7EHuNKM8d5EF+3au4eEu+GmZNgxCjWfytVcbAcQt+VrNwnuUn/wAhvTTKoaIqDzS7sNTrXoOA5tJ0Vovc3ixhhbKuyKMoLuS7dgW3NB//AKnOCSMOmoj5m2rvhHIGIxDh8WTbQflJGY+gA+X3qZh+VU/xW4jYeMMVIGnl+QQQ3eetZ1HvcQWiBotqVLC0wW1DmIBJjTwF9V1Y5x8QK621MdydO4Ipng3Hs/EEsmzaUPoSAc3yzvNROK/Dq/acthnDr0GYK49DJhq55Z4Bi7ePs3b1pgA3mYlYjKRuDRPqF0AtgyhZQoAPe14IymBvOyvj8JweHVrhsWkEyTkBJJ0+pNNcL4nhLt3wEtBLqLIRrYU5fSm+dcC93BuUOiEXD6qupg9D1qh/DVLt/iTXgSVt22DMdQc2iiTt3+lWTD8sWSDGywum60TAsMR4iJZ8NbLwJAAmNYiq/wAwWLthh4sHO3lZdp/TrqDWk2LYRIH+z1NUnnrFg+Gs7Nmj2Hl/ek8TQ4kRcmwCZw9YMdybv+0N4db8W+lhWAZgSe+UbkDrVZ51u2ruN8OyItYcZM06u8+dieuun0pngTnD404q7eFy74VzIqgwGK5V16KJpjh+FDEEzA19z1P3rCrQ7I0Nd8R1P6TuGrdodxG/CLDx5qXbtQuZoiNB7VqvL+HFvC2VBB8sypBBLanUb71lHHcQfCfLAMQNhvp+wk0d+DXFFGCvJcugZLsqrHZSomPQmaLAQMzyeiz/AJAucGtA6rRMZiSttyBmhToeulZxgrpzG323HWrtc5owgMNibYI3En+1VDHOrY686MGV8rKRsQVFF/IZXNDgdPygwAc0ua5pEifT/alYfF+DdS4QCnyOpEhlbQgj9/pTHFrBwl98oIsk+XcrtMAmmMWZgetW21xTDXMOlm8wbyKHXqDG89CO9L4an2hrmDUXC3r1OAQ86Gx/fig3C74uMOo+aiWOxV/DWltWFzjPKDXRTqwHoDOnY+lVXg2It28S9u3c8W2D5G9O0em1aVbAuIO42Pat8L3SeaxxViDEjqlausVGY6nUxtSdjGhg96G4/j1qxIvMVgSfKSI7iK64Nxuzi1ZrDFghAMqRqdetdbMDHVcksdBdFh6KHy7exRN38RAGaUAG4PWZ09qMlq7NquDZ9aICAqe/M6YhAOOrijesmw38NTL6DQHTT9WnSi5PrPrThGpWdRE/XauTaqAQo58gCNFFxQlGAJBgwQYM9NaC8ucKuWEZbtw3GJkGSQAdSI7zR90HUx71Fw99LihlYEESNaqLqw8hpaNEmauM1OMlcZKtZqlnn+zZvXUxFrJlPlCqCTGhHaCZ1oRZ5q/xK74DDLaKsSgABMCV8w6iAaj8wWBcx+Ke74bKG8NPEzeU/kAVSJGlAcARhceGRwfDkykxJUgqJ6SYmgp12gkOTVTDOcRkEG0AI5wTFXsAc2HLlHANwMsgkTpoNxWm8pcefF4fxXTIcxWIOw2MEdayo8x4k6+NcE66GB9KJcL5rvfJcvONdGJ/Y/3q24plSGRHVb1P4utTaahObotftnUTWM8S45cw+Ku+K94IXcDVo+aR12ij44nd/wAxz9Z+1Zrxp81wglsxJzSSdZOkGpVaWPa7xWWHPce3mAtAJxVxB4CXrniCVcZssHqG70JPLmOJANnEEnUaN779KG8Ox2ItWbai7dVRMAMwXeSBrHWieF5hvixe/jXMwGZSXP161za9bO6TfZd2jRfh6UtA5mdUa5d4firwZHVlKRq7FSZ2EHUxFF+H8EdsQtq5mC6Mza5Y7Bu/SscvcVueKtwM4cQcxYkkz71pbcSuZSSzTl2k9q61AuLLnReexBDqhIELV3v24NrywVK5T1UiDp10oPypy9awiGzZ+QOWJI1JOwJ6wIFYBY4dexDvdViAhWbjudCdvMdZnXSvpjhWFtYbDWlFzOgUTeOudo8zFp0kz7bUvIeNUTqZp7G6j8Zx+QR1rLuc+JHNM6xVy+Ilw2hZuKZR5H1ABEHqCD+xoKeXsJjMJav32bChHC33IMXB1Cz1OkMu3mkUOHpPbW41T4Rp4x9vyqqva6lwafxHXwn79FVeC8n4l8G+OylldsoEebwxvcA6qW0/7Z2pxSFAAj71ufhhAFUBVQBVUbBQIUD0is1+IuNw9i8uXCy0fxrgTyeYaLl0DN1MelKY6lxX8Sddk9gsRw28OPD+1QuZMA93EWsPZdLpMjKpAh4kgkmDoKsfBOWMTYwrJkthywMeIkn3M0DweMtXsRMwLcuHdVVmJ017wKl47j4AK2zmJ3boPbuaPs9LgjiGANhutKdSu6rFMTOpI0UvGcOwty8qPirfjupAy/JnGwLtAiZE1I4bw18OyK5RpBKlGDLE7SPWqVxfGhotgLKmZ8MAzO2bc1oHw65Re+l4uxtG06gArMllJYESCNMhmlatDOyGa7BNtruDCarhA6eS8unU/wC+tVbmQJZHiWrT2roB8Rg05g2gzANpm3rVcVyAxDN4wMITlVDmYiSAJMCdqzXl/ghxnELalGySGvKxkEIdQfrpFVhMNUpu71pS9bEU3tlp0QjlzE5Crm6GdiD4cHQe/qOnpWwcC4t5QD1GlZTzXy5isHjBZFtzZz57JnysmbQZh1ExHSro9w4crofCZjlkiUnXI3t0PWpXmk8O57K2EV2Rr1Vg5v4McVZyoVDnQFtBDESCftTfJXLd3AWby3mTVw0htAAI1JAiinDr4uIPWgHxGxVy3glAaP4i+I7qSCo11A3BMU9ScIz8tPfmkKheBwhoTdWyxiFcZkZXHdSCPuK6Y9Kyj4a8Zu3uKNkg2GR84trlQQPISv5TP86tuMv4hcax8Q+Gq5V8o66kesaa0wawazO5YNw5c8sBVJ+IeJxODxwFi6U8VQ4IY9yAst2j96IfDHnjE4nENhsQ4uyrOtw/MCsaaQCK5+JvEnuJauKgUW5tm5EmW1EdtjVY+H/F3sY0XRbDLkNtukAxqCNjMViyu0jNPdTD6L3gA/EtB5k5wsAX8O1t2dZQmBAPca9Kj8gY60Vu2baMCkMzsRJzaAadoNVfj3Dgt25czvce6S7Tsusb/wBaKfCqyRfxh1gokT71rRqioMwWFRjqTSw+Kv7LXmT1rpjXkit0oVjfOl97eNxBQx/EIOgOh7T1oLhcNGp3rTuJcm58eL5yvZZg723JBPddAdNBVs4NhMPh7WVLCKzkl9Mw1JgAtrAGlK9nqGRELsjHUKYa/wCIwLdffRZXxnjtvEWsIEti2bKlHA+UmQQwO+up161oPNPIFrFHxLZFq6QJ08jaDcDY+oofa5Cs+PeMFcPcysqIxzIy+pEZTJ09ateMZmCm2xVl76gjaCKNuGNw8LGrjxDDRJBE/WD5qlcA4K2ENy3cCm5odDIjpHvXvH+QbIxBxNwljcAi3GgYjUz2AEx3qwX+DXLl43S6iQAwAPTaDNSeNYe5iAqqyrB1JB269aTFCqziWufhvtf8I3YhtV7HE/8ApUTmvIMLZSf+VIRRGzHWe9DuP8pvZClfNZulJ7hWUGT1ENpVlxnID3IDXx/1eT+Xm0ojjuAO+QeNCLlkZNTlEATm2pQU6rG318V0eOwtDQbXmx5zyQnlv4P27cYnEk3FAzLZ29sx/MNtNK74jh0Nx7aICRbzkTGs7djpV3xfGFe2bahl0AmAdvSdqZw3KRXNcVkN45BmdSVCxLfw51OukmKbe57njhOsBcrmUw1oJqjU29+yqZw7kyzbwVx7mRHv3J82mRVOgA1JEzsNaMcI4/ZwGGxKK73lZSR5AqoYgwpYyp0q1Lwi14r3gs3GmGfzhJ2CIfKqg9P3oFzJwIXVw4vFTfUt4lxLYUOsGFKAwdcv796p1UNJdaTvt78kzTe1zOE6SNY35/iJkeCH8BvjEYbDi1dICZ0UAgkFsK91Q6kHVbiMo20ArO+LcwX8SF8e61zLOUHRVneFGg2FHeOcnHCIcRhrzLkMkaqR2KkEzud+9Urxz71mHZhDTIC6WHDGkvIuelwbyt94BxRF4fhmRzcHhgSxk5x86nr5TpHaKg3fBa07XWTwdfFLmVBPqdiDVd5LwKfhMO7TmV3dYP6oGv8ApFHMfbFxQmZlUawApBM7kHesatQOqtJdYbHnN/G36XLfRcHPAGpN0OPLOEVU/DraueJJN6Q0KegIMb09wfk7DJjEOXxCdVU/ICupMDf2rziXBUv2BZZmRQZm2FUmJjQCNzNS8PhijWSlxh4JBAIHmgR5juZBNW59N1ficRscr6Dy3VN47KWUB0+I/aHY34Y27fEDij/HR3LLacwAx3JI3CnYR2qzYS01i6l266W7KW/4jebXcLOnTT1iuw7Yu8o0XQ+wHf3oH8WeJCzhkwygzdIzMf0pBI33JI6Rpt2bzZpqA93ZZUqZL20j8R18Psr5axiMuZLiMv6lYEd9wYHShHDOXrNvF4nFWyc18AFdMixGYqI3YiTWWcj8cZX/AAhUG3dfxNtQ6rprPymBIrQrXGL4YwUjouXQf11rVmKp/OQOXuEOJwNWk8tYCR5ftFuYbSNhna4BFoG4CR8uXcj6TVBRfHFlmAa1dZYE/kJj71ar3ELxRk/hkNMyp2O43ofawBlGGUZGBUCYnppS2J4FVzXB4nfXTwy/lTDcakCC0x5a+qKYB8NgECXbpa4WK2wVJdxPlCoJzGIltp7UP+I+Ja8+FwKPD3HDusx5T8uZjoDM+Xrp6UuL37iZcU2Rmw03BAgxHnUe6yPtQzFcpvxF7mPsXQpueYJdUyoGgAdWO0D8tMZmlpbTgjpy81vh2gPFarIjc3Gbaw23TvDcDb4e984eArnzTqTBMSW23OlV7H8xtevqEOYD5jBhT0k7VZQHvsyXlt51tqXIkh9lLTAIY9dKaw/Blt2zatogtlsxGskjYk7n70nUpT/21R0F/tFkbSaZtTJPO3rqmcLw+1irV2xckhk0jownX3oN/gyYO2lvcIhJMQWYnzE/YUYt4drP/JCr9z/Omcdg3vn+NlbSNCR/IVoTR7OKQqCd9ec8lkG1ePxCw5fLlHNVfhfHQ9+5bcAh4Gu0CrVydw1bV/E5D5WRDHbUz9KH2OUUS5ntogYfqdyPsQan4DhN5LruGVXZcpIJ2mYiKGgaVKpIqCIuL/pFic1VsZDO2n7VkIrzShFzB3zveP0P/qmf8Nvf5x+7U8cZQHzfQrmdmqcvqv/Z"/>
          <p:cNvSpPr>
            <a:spLocks noChangeAspect="1" noChangeArrowheads="1"/>
          </p:cNvSpPr>
          <p:nvPr/>
        </p:nvSpPr>
        <p:spPr bwMode="auto">
          <a:xfrm>
            <a:off x="215900" y="-728663"/>
            <a:ext cx="25241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026" name="Picture 2" descr="C:\Users\dick andersson.GOTDESIGN\Documents\LIF\Bilder\2008 Flodacupen\080203 Landvetter Lag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7"/>
          <a:stretch/>
        </p:blipFill>
        <p:spPr bwMode="auto">
          <a:xfrm>
            <a:off x="4211955" y="4823898"/>
            <a:ext cx="3240414" cy="187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ick andersson.GOTDESIGN\Documents\LIF\Bilder\2008 Flodacupen\080203 Lite taktiksnack mellan matcher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116" y="1856010"/>
            <a:ext cx="3248218" cy="243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ick andersson.GOTDESIGN\Documents\LIF\Bilder\2008 Flodacupen\080203 Landvetter Lag 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9"/>
          <a:stretch/>
        </p:blipFill>
        <p:spPr bwMode="auto">
          <a:xfrm>
            <a:off x="96534" y="2082838"/>
            <a:ext cx="3395328" cy="206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46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4032250" y="1808163"/>
            <a:ext cx="467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v-SE"/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96534" y="1808163"/>
            <a:ext cx="88211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I slutet av april var vi F99 tre dagar i Bor</a:t>
            </a:r>
            <a:endParaRPr lang="sv-SE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411724" y="1088701"/>
            <a:ext cx="43205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3600" b="1" dirty="0" smtClean="0"/>
              <a:t>Vårsäsongen 2012 </a:t>
            </a:r>
          </a:p>
        </p:txBody>
      </p:sp>
      <p:sp>
        <p:nvSpPr>
          <p:cNvPr id="2" name="AutoShape 2" descr="data:image/jpeg;base64,/9j/4AAQSkZJRgABAQAAAQABAAD/2wCEAAkGBhQSERQUExQWFRUWGBwZGBgYGBofGhwcHBgcHRgcIBccHCYfFxwjHBwXIi8gJCcpLCwtHB8xNTAqNSYrLCkBCQoKDgwOGg8PGiwlHyQsLC8pKS4wNCwqMiwuLCwsLCwsLCwpLCwvLCwsLCwsLSwsLSosLywqMCwsLSwsLC8sLP/AABEIAL4BCQMBIgACEQEDEQH/xAAcAAABBQEBAQAAAAAAAAAAAAAFAAMEBgcCAQj/xABAEAACAQIEBAQEBAQEBgEFAAABAhEAAwQSITEFBkFREyJhcQcygZEUQlKhI7HB0RVTkvAWM2KCouHxFyRDY5P/xAAaAQACAwEBAAAAAAAAAAAAAAACBAABAwUG/8QAMxEAAQMCBAMGBgICAwAAAAAAAQACEQMhBBIxQRNRYRQicYGR8DJCobHB0QXhUvEkM3L/2gAMAwEAAhEDEQA/AMNpUqVRRKvQs15UvAYt7TZk/fY1FYEqKVrypWJuXLjZnMn9voOlNfhzVSEXDdyTbNNdi7A6V0MMfSu/AySTuOlCSFo2nUmdOqaS8R9acW4QZIMU0Ggz1ro3WbSoQra+BqZ2Xd1Sx0FLDWtQWUlZ1AME+k9Kcu3Dl2NeKHjoPehBIC1cxpdJkqOSVJ6V2+GI3Iq02OCYMi2WvrKGbst8/WB2FVzizJ41zwvkzHLvt9aO6XlokHyUYJvqNK6NoASTr2rvE4YIEOZWLLmgH5dSIPrpNNeGSAe5irIjdUCCNFKHFnFnwvLl7wM0EyRm6CahVrWC+BJUWnv38ykqbi2ozKpWSAW0zTpMEdaPYv4OcPchrZvWtdULhgYGwlZBPuaEvCrLzKwelWkfET4V/hQ2IwrZsOPmRm86HtsMw316Vm9WHAoSISpUqVEqXdrcVIu3Z+WZ9K8/ECNNDFOYbEqF13msnTrCepBo7mbXdNNdfaCK9w9i47BFBLHYf+zXL4oyeonSuDeMzt0omjmFnUeNnErpFCswedAYg/mjTXtTFd2YkZpjrG9K4AGMaidK1i0pWV7YsM7BVEsxgD1NE7XLF43/AASuU9WIOWImc3aoGDxhtOHTcbSPSKm3OaMSd7rbRAiPtFQZd1V1AxeFNt2Rt1MGNqZru9eLsWYyTua5VSTAEk7AUKteUq9yGYjXtSioovKVKvaii8p/DsOu3WmvDMTGleA1RujaSwyrg3B7X4UNmaBLyB5iDpETVaLV4mOuHqTpl36dvamroMaih4Z1hMcdoGqJ8D8O5eVHVjmMCDGvr6V1zZiLbXz4esfMRsT6e1DsPbhGfOARAC/mM7/QCo2bSKvLCzdULhdJjNdWrpUyK4pVcLIOIMhOtiCT/Svbl8tpXCoTsCamcOsM91baKWJ6SB011Og61ZpkCYWgqlxgu11UO1bzGJA9TtXb4ZhPWOo2ovi+VL9tjmVVBkj+IugGupntUfhWCfEsUUoukksYAH8zVXOipopwcygEpGkg1O5bS02LsC8VFrxFL5ycpAMkEjYNGWek1E4hgWs3GttEr1Gx7V7wvh7X71u0mUNcYKCxAUEnck7Cje6RoAsmC9ls1zi16+z3QzJhVIYXANMo8w9/puKF8R+Ma2gLeHXxgpkXbo1J3nLAg5uvambFu7YxV5Ll/wDgiAFXzIxyiCNYCnfT2qHY4JYe47i2heQVBByz1lZj6VyGODSZldl9DNER73Vg4B8TsNiHKXlK3LoCZmMoIDQcu0nMw9dBWT8xcO8DFXrQUqFuMFB3Ckyn/iRUjmrAC1inCLlRiGUbDUCQPSZ2qBxDGtcuF2+aFB6/KoX67U9S2cNCFzqrcpIOxUXKZjrXldZ9Zrq0knXatzZYgSYC5RoMxPvThxE7gR6CmwNa8Ya1UAog5zRbRO3YDAqR0OnQ9ta7szcYIIlyBJ21NRq7ykQZ+x1/9VICrO66ebBwrksoKNlyz5jrEgRqKjV6TXlWgUvh1q2zHxSwUKT5e/SpOGxdpEKFC2Y6sRsOhHUULrsKW9ff0qSjaToAuXEE6z613bcqQQdencU3XpaohXpOszrXk16iEkAbmpf+Ft+pP9VUSApEqILZ7GvCamDGLkK5dYioVU0k6onADRWazzmEtJbWwsLEknfv+XrQTieP8Z8+RU9F2qPnERFcUckoT4rotXeHw7O2VRJpqn8JizbJIiSI/cf2qKlLxOCdrmVsgYLrAgQo/npQ2pIx7TOkwR16/Wo1VeURhKva8pVEK9mlNeUquVE/fxIZVARVIGpEy3qZJ/avcDjnsuHQww9Ad/eo9ehSdhVTCmqcxWKa45dzmY7mmwadXBudkY/9p/tUjC8Dv3HVEtOWchVGU6kmANaqQiDXbBWPAYsiwhC5ZUDcmSCdddvpUrh2INx8hIAJB+1T+beWLWAw9i2b7XL4X+Iog2wZJIU7wJj1ietTPhzwi2xOKu621MIP1PufoNPeuS5gk+K9CyqOGHHWPNO8Z+H9/F2z+HKvlGaGO5/6T0J+1ZhjuFXLBK3rdy2/RXUj33/pX0hf5qCpCqvYAafYV1hGXF22tXh4iMPMrarH9D6jWmqdRtPuMuuTVY9/ffZfMNKtG58+E5w2a9hX8TD7lWPnt+5/Ovrv371SP8Ib9Sf6v/VM8RvNYNoVHfCJUClREcH73E/8v7V0OEr1ufZT/epxW80YwlY/KoeCxIturlVePytsfcVJx3GDdBBS2oOvlUCPY708OG2/1OfYAf1NJeH2+zn6gf0quK1GMHW5ITSouMCn6Cfdj/Sl+DX9A/eq4zUYwFTmPfkhFKij4EE7Ae1efgRR8VnND2KqhlexRL8KtLwFGwquK1X2J+5CjYS+EDGJciFPadz7xUaKJ8Hu2EuN+IUsuUgAd+lQs69qZFMHdIEwYhN+Ea6/DnuK90pSPStOB1CmYcj78l5+H9RXvgD9QpZxS8QVOC3dw9+avMOXv0SFkd/2r0WR3P2rw3RXniVOHTHzKZui7Fle5+1Pxa08r/6h/aovi0vG9Ko06J1cffkibVLdGj7/AJU0Pa/y/wDyP969F63/AJS/c/3qD43pXnjelTh4fmfqtO0P2DfQIiMYv+Un2r0cQjZLY/7R/ahvjH0peMavJhuR+v7Vdoq9PQfpFBxZumUeyj+1eDi1zoxHtpQzxDXhuNU/4w+X36qdor/5e/REn4ncO7t9zWn/AA+5Tu4e3+NvhvEZSLKFTKgjW4f0kjYHoZqu/Dv4c4nEXLWJuplwykOC5g3I1AVdysganSO9bhh7lwMcymIkNIj7UrXfTd3KbY6wtG1KkS509JWG/EBFC51LFyxDkmd9varVy9we6MLhrVtdBbDMegL+Yye+tFviHyb+M8NgUtsXHiMPzr2gbsOhoriOKeEBbChVUAADsBA9zXLeA1uRx3TrajnHM0be/wAIPfwAtTmIJ70V4MECGWMt27VSuZ8VfvDLZBgN52ET7CpXBvlB8S4x65iI9soEUoKgaZCadSLmXKuVyzbnyOddCrmVI6j6iazPnTlJcI4dFizcnLP5T1Q/zHpWg4XArcgljPQU9xXg6YnD3MNe+VxCt+hhqrD1B+4kU0LidPBKioaTrGeaxU5B+kfUVw1+2PzJQHiXD3sXblq4Ie2xVvcGPtUamhhgb5kJ/kD/AI/VWQ4+0Pzj6Cmn4tb7n7UApUYwzeZWZ/kH7Ae/NGrvGEO2b9qYPFh+kmhlKjFBgQHHVenop7cU/wCkfemzxJuwqJSouG3kszi6x+ZPnGt3/auWxLH8xpqlRZRyWRq1Dq4r0mvKVKiWaVKlSqKJUqVKoolSpUqiiVKlSqKJUqVKoolT9pwoJIkmMpnbXXTrTFdEa1RViykvjA05lkknQGAO0AD3rTeAfB17toX8ScoZVK2Eg3WGhM3DpbZvYxNVTlnkrx8ThgXDWLrEll+aE1dcv5Wgae81u78Ncj+FjMTZj5VC2mQAbDJlBge9ZBzT8Pv1TRpubZ9vr9pTRGMsW84BxNpRLWrmRcRbAGy3E8lwAdImn+C8y4bFR4Vzz/5b6N/ZvpVc4tjseFKHF2nUgjQLadh2KMFb/STUTA4UWrXjXVa0wMAkDMB1b1B6fes31cp0t73TnZ2uplziJ2y/kQPoAeaN8046Lg1UC2Nusnc/0+9UHmHmJkttcgmNB2EmJNPcb4irGVJKk6ltzVp4DgMPdwLqrLeNxYxA/MnZcu6gdG6muZBrVCdt1uG8CkDF9PBZry9zOy+VjmVpM+p3ooMWUbOpEE6j0qtcy8tPg7w8M5rTHyydQf0k9+x601b4sbi5DoR33Eb1pVw4cczNFtQrh3ddY/fwWm8L4wWWQIPaaO4TiAbytpPeqFwW8QBJ7VcOFYM3NdRWFLNMBBXY0Kh/FzgeV7eKEfxPI8fqUeU/VdP+31rPVssSAASTsI3rdviDws3eH3kOjWwLq+uT5h/pn6xVX4e+HZMLdLHPbtAAKvpBnSuxhzLY5Li1gA6eazRMG7ZoVjl+aAdPftXVjh9x2VVRiW1URvWpYfwEN3Kt0+KZbynWhHFMLasWHexauJcAgOZ0k67ntW6y7nVU3Gcv37S57ltlWYk0sHwK5ddlt5WyrmJB0gCd+/SKnrzPmwVyxdzu7MCjE7CQYM6mnOD497WBxBtiGzpLjcKRr/v1ooUkRooC8uXThziPLlHSfNvEx717iuXnt2Ld5mUC4YA1nXrRXgHFr2Jttg5BziVZtxGrDTea85wxgZLVvPbLWjlypPYdTppEVRUsq/j8CbV1rchoMAjYzsR7zT3HeFfh7xtzMBTMdwCf3mo1vGMrq8yUiJE/Ltp1qRiMXcxVyXMtB1A6ATsKhsqF07jeClbaXEIYZAzwQSpPQjcdKF17NeVZVJV6BUjHXg1xiFCrOgmdPcb0+cVaW6xFrMhWFBJEGAM095k1cXUUW9iMwUZVEdQNT7nrTNTeH8T8JbgCKxcZczCco6wD1NRbXzDWNRr2qFRchZMdam/4YyqWdLgA65dP3ozzVbwyXFuYW+C4gFQDpAjMH2NM8wcbuMiWWI+RS5BmTEwf2qRGqk8lDt8v3Xg27dwgiZIA/rTy8oYk/wD4j9xTvDOcLtm2LejBdpmfaewqTc59u/lVV+5qpCK/RR/+CcRBlAIE/MOlD+EcHfEuUthQQpYyeg/+asvCedmu3Al0IilTqJEkDSZMAUCt3L2CuLdEAupjqIPQx9DUVSUQb4f3whYvb8oJiT0+lCuG8Cu4kXPCGY2wCV6kExpO8VYeF8cxN2xfuG4oCggeUamJ/lUPkHC3b2INu1cZHuQJEd5JI9BJqZSoHbLTPhxwtMLgzdgmZLOywVH6Y/L1k+1G/wDioZ4TRepNWRLC2rPhiMoXKc35tNSffWsW4nxT8PiPCbW205GHSDqD3A019q5VcvZAbffqupQyViS7oBy5LUBxq3dUh1V11JzAEaDXeqZj8Wb7yAFtDRV6AdAOwio3DsSzo2XVD5Jn6t+0feoXGuNLaBQHM8bdvekKtR9SG7p6jQDHGEO4xiFV4TUjU+/pQzBcVu2Lou2nKOPzD9we4PY6VDzEkncnenLdlm2FN02cMLojvNywrbiOYLHELZtYgLYuMIzgfwmboT1tGeuq+1Z7xa0yMFfS6sq+usqYGvsBqNxB60WbDd6DcWssHk6gjQ+wiPtFN0XAuXIx+FNNmdot9vf5UzhXMFy0ejDse3oelaZyvzs5U5MM7QwU5TmgEbzA9/pWP2a0fkHmDwWIXXOULQG0VQZ2YKD0111rsswVFzc+W/p9lwKuMqtgF1vVXLHc4WCblu+txAJtscsiSNdjIrOcJxq3hWDEyqMUAXcr0JB20iaO8X4gGzDKVYs9y4rqQYLQBPeI+1UnjFld1AZgYJ7joYonYRtJjns13vyS1PFOqvDH6c1bcbz/AGrZICOWHfTcaVnWIxzuWLMxzEkyTXWLk6n61FpBribp6owMOVWEcmXHRHsOt5WGpXTKeoIPbvQ/EJcsPdso+YRD5RoY3+g1rnAcavWUZbblVbfT+vSo3jsGLSZMye8/N/Oim6rZEeVsHfuYgDDsFuAE5jsBGvQ77VGv8NueJeVoz2pL69mgx31NR8JjHtMHtsVYdQf9zU3jfFRfuXHC6uwbN1+WCO2+tXZCoWFRS0OSqwdR7afvU3g1wW28QnywVMeo2pYDgjXbNy4upQiF7iJP9Kg+IygpqASCR6jb+dW1wChaU4QBnUgDtI1Ea6dpqNXVy4WMkya5qnEHRUEqIcD4M2Kui2hAnUk9ANzHX2qby7atvbv2/CN2+6hbQ7b529CNNaiYbA37d4hUcXLWrADVQN5jpFUIlFBUfieBNm69smSpie46Go7Ntpt+9S8VfbEXZCku5AAGpJ2GnfanOL8CvYUot9MhYZgNJiY1jarIAJgoQbJnAcMuXjCLoNSx0UDuW2AqM6wSJBjqNqN8YvMliwiMRZe2Gyg7uCQ8/XvRTgfJtnE4VLni5HznxSYKqnTToeu9QtvAVzZVL8O2TPHlnLPrEx9qk4HC22S6XuZGRQUWPnM7T06VN5i4McKwQPntv57bdxtMTT+G4ArYG9i7rFIISyoEB20zHXce3r2qgrMDRAbUZhm2nX2qyf8ADFrwfEa6V0nMYy6/KI32quWLYLAMcoPWrBiLNzE4a2LVu45tnKYBKmNjp1oC4aIw0xKc4ZZTKLBdWVmklZ+0/Srz8MuF2LeNvPbmUTJr0LmTH0AH1NZ5d4DicILd57bJLQCRoO09jV0+H3EWt3bx3LFSf3FDiK7W0+v9oqFBznkjT+lqHMOLHhMMwXTc94rAOaOLMbiqpIK6k6gyf3ra04uA2ZgCSZ11j6Gq1ztbt40A3ABdU+W4PmAPr1g6x71zjVp587vRdBlN4YWNtO6i2bb28DaJYQLYdivWRmJ066x9KrWGwSXLha4WCk9NydjvsJqPw7EXsNdNi5Ny0RlgarB6gHT1n709hySznWRJgDbXr2FLBpY8nWd+i7WFaHAyiVzhVi2RBIBmZO2mlKxj7KmI09qCXLxY6mmya1TmS0EqzPxjCz/yZnrFRuIcEs4i2fCYAnYdj0oFmFSuHJca4otAs3YbwNT9IowTKF1JuUibbzooPJnI97H3zbE27aH+LcIkLrsB+Zj0FbtwTkjA4RAEsKzCJe55nJHXsPoAKc5fwS2LCqABPmPqx3J/lXnFsdljXU0+cS5rZmF440Wlxa24VB+JPLuRbl7DSEPmupJMHuO6+h2rMr1wldNjoP3n2rYsbjtGBOYMMpB6g9KyTG8Ja1fNphBmZ/6eh+1N4HH8VrmPOgny/pY4jBCmQ5o1P1UX8I6hZttB2J61H/DMG+TfYUaxpLFQxIVVgVGeypQsDITX99qRY/MYG6deAGydlO4nz1euYZcIbVlLaqFMJ5tOuadDVZuIQY7V67yxLTqZNXDkjhyXcQbroDkUMqdOwJHXaabDSUiXC6rWJ4Fet21uvbIVjA7/AG6UzhkWQG1zaabjpWncR50wimGcuR5oQSJHSdqzi7xX/wC5N9FHzlwp23npUc0aSqY+DMIhdxi2LZS2dep7mmjwR7/g3BcRjebKdYKMP1A76az/AHoXi8WbhkgDUnTbWmkuEEEGCDIrKkwMF9VtWqB57uiI8wcG/DXfDDi5pMgR9IobNTcZfe8wa4+YxHTb6Ux+G9aPONkIov5LVeBcHw2EyORkvskmWJiVlhVR5n5tD37hwxgPb8J2geYTMj+9NWuKO+OD35+VtBrAKmKsXCfhwMYovhhZSSFULJYDc+mtDmBMNVgFsl1gqFw/FHD30uABzbIaJ0npr6UV5hxLYlLWId5LBwV/TlOkdwZopb5DtvYxOIa/4aWrjKsgaxtOukmhOP5cuWsCl+4Aoe5CAk5mWNwuwGm/tRgPLZ2QzTDjKr41gU9ZumGXOVU7gTBI2kDfX7VYuRuUrfELj22veEyDNESWHWO0aferDzD8ObWEFlrNw3HFwFw5UAqNdBFTQSUG4aFnrWbjMqHMW0VVMyNdBB23qZjMNiFdcJdLKUeAjHRS0a6dNelWLnXxHxC4rILQJAVhrmKbNHfb7U8OMorjGXUN26BkJMDzRAMd4rPitBE7oxTL5y7aoSnJGIuB2MKEkDNILBeoEbVbMB8WMPhsOlmzh38igCSoE9STqTJ1oLxP4kXWDKtpQSIkyYHtprVLw9gu6ou7EKPcmBWw07qB0knMrZzDz9iMZbAfw1t5pCgGZG096EYDmG5bzOLhV4hYUQe8zpFPcV4ZbwpNl1Z76PFxdljSCpGpmaj8b5eu2LiKyFTcUMq7mD096zfRBBzxZG2qWxk3VhPM+IGUzZYZQXbr66A/yFPYnH3buEbEi4oQXMmRVGYLHzFjMH0ql/4e4dVZGBbYQZPeB1racOuDuYBcBZyqbtsE5fnzaST1maTGFo6gBNdpqi5nVVH4a8AbFt/GDPaJDPmnLkXpM/mbSPSrnznyqlw50i2w0kDyx0DRsOk9OmnlB/hGATBYW3Ytmco1Pc1Ga+c00Feu1vdiy2w2drs4N1kmOwFyy2W4pU9OxHcHZh6iojGtexeFtMsFRlO6FQ1ue4U6ofVT+2lUbmvh2EsoSpKOSMqBpmTr5WGYCJ109juMGuY490+W67bMZmEOEddvfuUC4fgWvOEQancnYDuT0FaVy5yyiIQvy6Z3O9wzoB/0T0275j8tH5N4gC/gjc6gRAbpBO5jt2J21nYrNrJayDUx5j61vTdlJEX5/pI46sXANBt719/0vxWh00GlVLi3ECX0O1FeK48KuRT9fWqpiLkmKQxNb5VnhqPzFN3MRLUA5iuPcvKbaq0Llzk+smKl47EKGKlwI+bUfaoVzAriMlsPlLOoUj37ddKDDAh4cd/yixLhGUbKB4cZvFdAqwY6sJ1AHWjWC5PucTDPZuWktnUiDKxsCB1oFzdYtYe6bQfxjlILaCDOm1RuC8zvh7D2reaHIL6wCI201FdmmyBJC5j35jDTqrIPhHfay929dRGAORInMF2kj5Z+tU/h+GdS58Xw4lDlbcdRodRRjh/xFxNrCvYVzJbysdSqncSf2qt3LbFlWJYnUDUkk9uv0rc6Q2yxaJJc+6dx3D1RQweZ0ioNW9MAX8v4a6QP/wBTdvagOCuKmbNbJM6abd96xp1XZTIMrWpSaXd0wEPKxXlFcXxGbZBtkTsSP/VDM3pWzCXaiFhUa1p7pldWQCQDT8rUSlVlsoQ6ESs45PGVoOXUGd4NXvlLjeJtKzKijD7TdYgDuQKoFjBXLzk2rZ010Ggj1oti+KX8hw+ZgCvnDwPUxPSsgGtcDvCYc5z2kWN/cJjjnD7qhnZwQ1wkBDKkfqH8qH8QS6AgusxEeUEkgAaaA7Vs3IODttw5LQKC4CwzMBMMZlQelZDzHijcv3CWLAMRJ9DGn2Fat0tol6h70Rfdd8pcaGExdu8VzBZ0k9VInTcCZinuaOZruKxHiOV8p8uScsbjfWmF4qrZA1tWK2wgkRsTB03MHrU/kXlS3jsQbV3ELYAEgH5nM/Ks6T/uDU1MKxLWhyhXuZrzpbt3CGtocwWBOp771Du4w3LkxoWnJrH+4rWcP8ELYvsb98tZUQqqIc9szRA+lE8H8O8LateHaWL4zN4zatDSAI0ER2qslpi6LOGkgGx1WN8xXg98lVUaDRdpiixSb2GXCYXNctlHMSWYgg+btV95U5EfAYwXs6X1KsDIhl9QD1ozyxgLVp8RfUHxrt15JP5QZAA6Cqa0iAo97bkLJ+beI3n4k9wpluyv8Ma5SAIHqdJpxnxXEblzFXLiB7IGh8uw2A6VF4jxYHG3L4L5muMdV1WDoI61P5d4HiMa2Ie04DMuucxm1kx7f1oCXGw3W7WNDQ4nTbkueV+IXcTi7aeUNlYA9p0J960TlXlT8JfvXGZbjnyowHyru31J09h60D5U5cs2cPgcSD/GuO4YHuCwA/YVb8VjfDEDc7mlK7mUxAEfr+1pRzvJv/v+lKv4gTTaLNCrdwkzNdYri6WlJZsoH3+grmmqHap8UiLBd8d4qmHtF216AdWPQCsn4jce7da5d+dtdeg6ADtFWe7fOJuC9d0UaWknQD9R7k16eEm+VRQQC3zZSYjfXppR06gpu9297pljGtHeULkDBK2OtSYgMZ7ab1sOOxNtbcI0/wA6zi/wA4Zrb2czW1bLcJHmM6ZvYGjtu7mAg9JozieQ1S9am2o6QbDZQuLYyCBOp3qFg8M94+UZUB8znr3C9z67CvMYoN3MwJQfN7T36Cas2GxSuogCNhGwpVoDnSVuSWNsqhzLyxh2uK9zOqRByd+kzv11oJa4nbN8Zbim3ZtkK0ZYJ2OvzaCrtzCCtpoGYDzD6Vl9jlLGl1YYO+ysQwi25VgdRDARBHWa62GzOBby0XKxAaHBx3QnEYtmuM86kk1oPw++H1q/hjiMTJDtltqD+UGGY9d5A9qi8Q5Hxb3mC4MqDZgeXygz3jeK0/hnC2w2Et2kQsUQCANSY833M0/SeCJISFRpFgVjHxGwdmzj7tqwoS2gRQB3yCT760G/HAKnhgi4CC1yfNI+UKfyiI+taLxvkHEYu5dvvh7qvcgIoKDKVEZnk6gwNqZ4H8JLng3DibLG7r4ai4oG25IPepUqZe8AT4BSm3N3SQPEorwX4jXMOlu1jXDl1ZhdB1XTyqwjzH1rN8bxJ8qspMsWJ+pq04P4SY7OpdbSqCNTcBMD01o7zF8OsRdIbD+BbiBlkCfWYisXF+ZoInrsmMtMAlro6brMMdjS9pFY+YEk/wBKHVpN74SY66FD3cOCOx1+pCa12nwcvG2FOIw4AYmQrk9BExqBG3vW7WwEs5wJWZ07+GbtWs8H+EtmzcV7t03spnJkhSekyZIq5fhV/Tb/AP5p/aigqgWjVZ0li0t7Ot+6qLmyoqgAZh70PxvCrDKfGxN4pObVV0Y9Z6+1drQvmOyzLb0OQE5umvTX70y+jTbL4uo1z3QyUTwnL2EuqrJfxLZRGaV0jYD9PtUPF8HwSXCp/EuAf1oPf8ppnk8shvsATbCiYk6z5dvrUp+EXntNfKNBuZIymSSCZ22G1cipWdxSGWAA9V2MLhKTm5qt1K4bwzh1xlHhX1ZTMeKCG12+Xp6RRa/wHAPcZ2s3ZPa7EHuNKM8d5EF+3au4eEu+GmZNgxCjWfytVcbAcQt+VrNwnuUn/wAhvTTKoaIqDzS7sNTrXoOA5tJ0Vovc3ixhhbKuyKMoLuS7dgW3NB//AKnOCSMOmoj5m2rvhHIGIxDh8WTbQflJGY+gA+X3qZh+VU/xW4jYeMMVIGnl+QQQ3eetZ1HvcQWiBotqVLC0wW1DmIBJjTwF9V1Y5x8QK621MdydO4Ipng3Hs/EEsmzaUPoSAc3yzvNROK/Dq/acthnDr0GYK49DJhq55Z4Bi7ePs3b1pgA3mYlYjKRuDRPqF0AtgyhZQoAPe14IymBvOyvj8JweHVrhsWkEyTkBJJ0+pNNcL4nhLt3wEtBLqLIRrYU5fSm+dcC93BuUOiEXD6qupg9D1qh/DVLt/iTXgSVt22DMdQc2iiTt3+lWTD8sWSDGywum60TAsMR4iJZ8NbLwJAAmNYiq/wAwWLthh4sHO3lZdp/TrqDWk2LYRIH+z1NUnnrFg+Gs7Nmj2Hl/ek8TQ4kRcmwCZw9YMdybv+0N4db8W+lhWAZgSe+UbkDrVZ51u2ruN8OyItYcZM06u8+dieuun0pngTnD404q7eFy74VzIqgwGK5V16KJpjh+FDEEzA19z1P3rCrQ7I0Nd8R1P6TuGrdodxG/CLDx5qXbtQuZoiNB7VqvL+HFvC2VBB8sypBBLanUb71lHHcQfCfLAMQNhvp+wk0d+DXFFGCvJcugZLsqrHZSomPQmaLAQMzyeiz/AJAucGtA6rRMZiSttyBmhToeulZxgrpzG323HWrtc5owgMNibYI3En+1VDHOrY686MGV8rKRsQVFF/IZXNDgdPygwAc0ua5pEifT/alYfF+DdS4QCnyOpEhlbQgj9/pTHFrBwl98oIsk+XcrtMAmmMWZgetW21xTDXMOlm8wbyKHXqDG89CO9L4an2hrmDUXC3r1OAQ86Gx/fig3C74uMOo+aiWOxV/DWltWFzjPKDXRTqwHoDOnY+lVXg2It28S9u3c8W2D5G9O0em1aVbAuIO42Pat8L3SeaxxViDEjqlausVGY6nUxtSdjGhg96G4/j1qxIvMVgSfKSI7iK64Nxuzi1ZrDFghAMqRqdetdbMDHVcksdBdFh6KHy7exRN38RAGaUAG4PWZ09qMlq7NquDZ9aICAqe/M6YhAOOrijesmw38NTL6DQHTT9WnSi5PrPrThGpWdRE/XauTaqAQo58gCNFFxQlGAJBgwQYM9NaC8ucKuWEZbtw3GJkGSQAdSI7zR90HUx71Fw99LihlYEESNaqLqw8hpaNEmauM1OMlcZKtZqlnn+zZvXUxFrJlPlCqCTGhHaCZ1oRZ5q/xK74DDLaKsSgABMCV8w6iAaj8wWBcx+Ke74bKG8NPEzeU/kAVSJGlAcARhceGRwfDkykxJUgqJ6SYmgp12gkOTVTDOcRkEG0AI5wTFXsAc2HLlHANwMsgkTpoNxWm8pcefF4fxXTIcxWIOw2MEdayo8x4k6+NcE66GB9KJcL5rvfJcvONdGJ/Y/3q24plSGRHVb1P4utTaahObotftnUTWM8S45cw+Ku+K94IXcDVo+aR12ij44nd/wAxz9Z+1Zrxp81wglsxJzSSdZOkGpVaWPa7xWWHPce3mAtAJxVxB4CXrniCVcZssHqG70JPLmOJANnEEnUaN779KG8Ox2ItWbai7dVRMAMwXeSBrHWieF5hvixe/jXMwGZSXP161za9bO6TfZd2jRfh6UtA5mdUa5d4firwZHVlKRq7FSZ2EHUxFF+H8EdsQtq5mC6Mza5Y7Bu/SscvcVueKtwM4cQcxYkkz71pbcSuZSSzTl2k9q61AuLLnReexBDqhIELV3v24NrywVK5T1UiDp10oPypy9awiGzZ+QOWJI1JOwJ6wIFYBY4dexDvdViAhWbjudCdvMdZnXSvpjhWFtYbDWlFzOgUTeOudo8zFp0kz7bUvIeNUTqZp7G6j8Zx+QR1rLuc+JHNM6xVy+Ilw2hZuKZR5H1ABEHqCD+xoKeXsJjMJav32bChHC33IMXB1Cz1OkMu3mkUOHpPbW41T4Rp4x9vyqqva6lwafxHXwn79FVeC8n4l8G+OylldsoEebwxvcA6qW0/7Z2pxSFAAj71ufhhAFUBVQBVUbBQIUD0is1+IuNw9i8uXCy0fxrgTyeYaLl0DN1MelKY6lxX8Sddk9gsRw28OPD+1QuZMA93EWsPZdLpMjKpAh4kgkmDoKsfBOWMTYwrJkthywMeIkn3M0DweMtXsRMwLcuHdVVmJ017wKl47j4AK2zmJ3boPbuaPs9LgjiGANhutKdSu6rFMTOpI0UvGcOwty8qPirfjupAy/JnGwLtAiZE1I4bw18OyK5RpBKlGDLE7SPWqVxfGhotgLKmZ8MAzO2bc1oHw65Re+l4uxtG06gArMllJYESCNMhmlatDOyGa7BNtruDCarhA6eS8unU/wC+tVbmQJZHiWrT2roB8Rg05g2gzANpm3rVcVyAxDN4wMITlVDmYiSAJMCdqzXl/ghxnELalGySGvKxkEIdQfrpFVhMNUpu71pS9bEU3tlp0QjlzE5Crm6GdiD4cHQe/qOnpWwcC4t5QD1GlZTzXy5isHjBZFtzZz57JnysmbQZh1ExHSro9w4crofCZjlkiUnXI3t0PWpXmk8O57K2EV2Rr1Vg5v4McVZyoVDnQFtBDESCftTfJXLd3AWby3mTVw0htAAI1JAiinDr4uIPWgHxGxVy3glAaP4i+I7qSCo11A3BMU9ScIz8tPfmkKheBwhoTdWyxiFcZkZXHdSCPuK6Y9Kyj4a8Zu3uKNkg2GR84trlQQPISv5TP86tuMv4hcax8Q+Gq5V8o66kesaa0wawazO5YNw5c8sBVJ+IeJxODxwFi6U8VQ4IY9yAst2j96IfDHnjE4nENhsQ4uyrOtw/MCsaaQCK5+JvEnuJauKgUW5tm5EmW1EdtjVY+H/F3sY0XRbDLkNtukAxqCNjMViyu0jNPdTD6L3gA/EtB5k5wsAX8O1t2dZQmBAPca9Kj8gY60Vu2baMCkMzsRJzaAadoNVfj3Dgt25czvce6S7Tsusb/wBaKfCqyRfxh1gokT71rRqioMwWFRjqTSw+Kv7LXmT1rpjXkit0oVjfOl97eNxBQx/EIOgOh7T1oLhcNGp3rTuJcm58eL5yvZZg723JBPddAdNBVs4NhMPh7WVLCKzkl9Mw1JgAtrAGlK9nqGRELsjHUKYa/wCIwLdffRZXxnjtvEWsIEti2bKlHA+UmQQwO+up161oPNPIFrFHxLZFq6QJ08jaDcDY+oofa5Cs+PeMFcPcysqIxzIy+pEZTJ09ateMZmCm2xVl76gjaCKNuGNw8LGrjxDDRJBE/WD5qlcA4K2ENy3cCm5odDIjpHvXvH+QbIxBxNwljcAi3GgYjUz2AEx3qwX+DXLl43S6iQAwAPTaDNSeNYe5iAqqyrB1JB269aTFCqziWufhvtf8I3YhtV7HE/8ApUTmvIMLZSf+VIRRGzHWe9DuP8pvZClfNZulJ7hWUGT1ENpVlxnID3IDXx/1eT+Xm0ojjuAO+QeNCLlkZNTlEATm2pQU6rG318V0eOwtDQbXmx5zyQnlv4P27cYnEk3FAzLZ29sx/MNtNK74jh0Nx7aICRbzkTGs7djpV3xfGFe2bahl0AmAdvSdqZw3KRXNcVkN45BmdSVCxLfw51OukmKbe57njhOsBcrmUw1oJqjU29+yqZw7kyzbwVx7mRHv3J82mRVOgA1JEzsNaMcI4/ZwGGxKK73lZSR5AqoYgwpYyp0q1Lwi14r3gs3GmGfzhJ2CIfKqg9P3oFzJwIXVw4vFTfUt4lxLYUOsGFKAwdcv796p1UNJdaTvt78kzTe1zOE6SNY35/iJkeCH8BvjEYbDi1dICZ0UAgkFsK91Q6kHVbiMo20ArO+LcwX8SF8e61zLOUHRVneFGg2FHeOcnHCIcRhrzLkMkaqR2KkEzud+9Urxz71mHZhDTIC6WHDGkvIuelwbyt94BxRF4fhmRzcHhgSxk5x86nr5TpHaKg3fBa07XWTwdfFLmVBPqdiDVd5LwKfhMO7TmV3dYP6oGv8ApFHMfbFxQmZlUawApBM7kHesatQOqtJdYbHnN/G36XLfRcHPAGpN0OPLOEVU/DraueJJN6Q0KegIMb09wfk7DJjEOXxCdVU/ICupMDf2rziXBUv2BZZmRQZm2FUmJjQCNzNS8PhijWSlxh4JBAIHmgR5juZBNW59N1ficRscr6Dy3VN47KWUB0+I/aHY34Y27fEDij/HR3LLacwAx3JI3CnYR2qzYS01i6l266W7KW/4jebXcLOnTT1iuw7Yu8o0XQ+wHf3oH8WeJCzhkwygzdIzMf0pBI33JI6Rpt2bzZpqA93ZZUqZL20j8R18Psr5axiMuZLiMv6lYEd9wYHShHDOXrNvF4nFWyc18AFdMixGYqI3YiTWWcj8cZX/AAhUG3dfxNtQ6rprPymBIrQrXGL4YwUjouXQf11rVmKp/OQOXuEOJwNWk8tYCR5ftFuYbSNhna4BFoG4CR8uXcj6TVBRfHFlmAa1dZYE/kJj71ar3ELxRk/hkNMyp2O43ofawBlGGUZGBUCYnppS2J4FVzXB4nfXTwy/lTDcakCC0x5a+qKYB8NgECXbpa4WK2wVJdxPlCoJzGIltp7UP+I+Ja8+FwKPD3HDusx5T8uZjoDM+Xrp6UuL37iZcU2Rmw03BAgxHnUe6yPtQzFcpvxF7mPsXQpueYJdUyoGgAdWO0D8tMZmlpbTgjpy81vh2gPFarIjc3Gbaw23TvDcDb4e984eArnzTqTBMSW23OlV7H8xtevqEOYD5jBhT0k7VZQHvsyXlt51tqXIkh9lLTAIY9dKaw/Blt2zatogtlsxGskjYk7n70nUpT/21R0F/tFkbSaZtTJPO3rqmcLw+1irV2xckhk0jownX3oN/gyYO2lvcIhJMQWYnzE/YUYt4drP/JCr9z/Omcdg3vn+NlbSNCR/IVoTR7OKQqCd9ec8lkG1ePxCw5fLlHNVfhfHQ9+5bcAh4Gu0CrVydw1bV/E5D5WRDHbUz9KH2OUUS5ntogYfqdyPsQan4DhN5LruGVXZcpIJ2mYiKGgaVKpIqCIuL/pFic1VsZDO2n7VkIrzShFzB3zveP0P/qmf8Nvf5x+7U8cZQHzfQrmdmqcvqv/Z"/>
          <p:cNvSpPr>
            <a:spLocks noChangeAspect="1" noChangeArrowheads="1"/>
          </p:cNvSpPr>
          <p:nvPr/>
        </p:nvSpPr>
        <p:spPr bwMode="auto">
          <a:xfrm>
            <a:off x="63500" y="-881063"/>
            <a:ext cx="25241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AutoShape 4" descr="data:image/jpeg;base64,/9j/4AAQSkZJRgABAQAAAQABAAD/2wCEAAkGBhQSERQUExQWFRUWGBwZGBgYGBofGhwcHBgcHRgcIBccHCYfFxwjHBwXIi8gJCcpLCwtHB8xNTAqNSYrLCkBCQoKDgwOGg8PGiwlHyQsLC8pKS4wNCwqMiwuLCwsLCwsLCwpLCwvLCwsLCwsLSwsLSosLywqMCwsLSwsLC8sLP/AABEIAL4BCQMBIgACEQEDEQH/xAAcAAABBQEBAQAAAAAAAAAAAAAFAAMEBgcCAQj/xABAEAACAQIEBAQEBAQEBgEFAAABAhEAAwQSITEFBkFREyJhcQcygZEUQlKhI7HB0RVTkvAWM2KCouHxFyRDY5P/xAAaAQACAwEBAAAAAAAAAAAAAAACBAABAwUG/8QAMxEAAQMCBAMGBgICAwAAAAAAAQACEQMhBBIxQRNRYRQicYGR8DJCobHB0QXhUvEkM3L/2gAMAwEAAhEDEQA/AMNpUqVRRKvQs15UvAYt7TZk/fY1FYEqKVrypWJuXLjZnMn9voOlNfhzVSEXDdyTbNNdi7A6V0MMfSu/AySTuOlCSFo2nUmdOqaS8R9acW4QZIMU0Ggz1ro3WbSoQra+BqZ2Xd1Sx0FLDWtQWUlZ1AME+k9Kcu3Dl2NeKHjoPehBIC1cxpdJkqOSVJ6V2+GI3Iq02OCYMi2WvrKGbst8/WB2FVzizJ41zwvkzHLvt9aO6XlokHyUYJvqNK6NoASTr2rvE4YIEOZWLLmgH5dSIPrpNNeGSAe5irIjdUCCNFKHFnFnwvLl7wM0EyRm6CahVrWC+BJUWnv38ykqbi2ozKpWSAW0zTpMEdaPYv4OcPchrZvWtdULhgYGwlZBPuaEvCrLzKwelWkfET4V/hQ2IwrZsOPmRm86HtsMw316Vm9WHAoSISpUqVEqXdrcVIu3Z+WZ9K8/ECNNDFOYbEqF13msnTrCepBo7mbXdNNdfaCK9w9i47BFBLHYf+zXL4oyeonSuDeMzt0omjmFnUeNnErpFCswedAYg/mjTXtTFd2YkZpjrG9K4AGMaidK1i0pWV7YsM7BVEsxgD1NE7XLF43/AASuU9WIOWImc3aoGDxhtOHTcbSPSKm3OaMSd7rbRAiPtFQZd1V1AxeFNt2Rt1MGNqZru9eLsWYyTua5VSTAEk7AUKteUq9yGYjXtSioovKVKvaii8p/DsOu3WmvDMTGleA1RujaSwyrg3B7X4UNmaBLyB5iDpETVaLV4mOuHqTpl36dvamroMaih4Z1hMcdoGqJ8D8O5eVHVjmMCDGvr6V1zZiLbXz4esfMRsT6e1DsPbhGfOARAC/mM7/QCo2bSKvLCzdULhdJjNdWrpUyK4pVcLIOIMhOtiCT/Svbl8tpXCoTsCamcOsM91baKWJ6SB011Og61ZpkCYWgqlxgu11UO1bzGJA9TtXb4ZhPWOo2ovi+VL9tjmVVBkj+IugGupntUfhWCfEsUUoukksYAH8zVXOipopwcygEpGkg1O5bS02LsC8VFrxFL5ycpAMkEjYNGWek1E4hgWs3GttEr1Gx7V7wvh7X71u0mUNcYKCxAUEnck7Cje6RoAsmC9ls1zi16+z3QzJhVIYXANMo8w9/puKF8R+Ma2gLeHXxgpkXbo1J3nLAg5uvambFu7YxV5Ll/wDgiAFXzIxyiCNYCnfT2qHY4JYe47i2heQVBByz1lZj6VyGODSZldl9DNER73Vg4B8TsNiHKXlK3LoCZmMoIDQcu0nMw9dBWT8xcO8DFXrQUqFuMFB3Ckyn/iRUjmrAC1inCLlRiGUbDUCQPSZ2qBxDGtcuF2+aFB6/KoX67U9S2cNCFzqrcpIOxUXKZjrXldZ9Zrq0knXatzZYgSYC5RoMxPvThxE7gR6CmwNa8Ya1UAog5zRbRO3YDAqR0OnQ9ta7szcYIIlyBJ21NRq7ykQZ+x1/9VICrO66ebBwrksoKNlyz5jrEgRqKjV6TXlWgUvh1q2zHxSwUKT5e/SpOGxdpEKFC2Y6sRsOhHUULrsKW9ff0qSjaToAuXEE6z613bcqQQdencU3XpaohXpOszrXk16iEkAbmpf+Ft+pP9VUSApEqILZ7GvCamDGLkK5dYioVU0k6onADRWazzmEtJbWwsLEknfv+XrQTieP8Z8+RU9F2qPnERFcUckoT4rotXeHw7O2VRJpqn8JizbJIiSI/cf2qKlLxOCdrmVsgYLrAgQo/npQ2pIx7TOkwR16/Wo1VeURhKva8pVEK9mlNeUquVE/fxIZVARVIGpEy3qZJ/avcDjnsuHQww9Ad/eo9ehSdhVTCmqcxWKa45dzmY7mmwadXBudkY/9p/tUjC8Dv3HVEtOWchVGU6kmANaqQiDXbBWPAYsiwhC5ZUDcmSCdddvpUrh2INx8hIAJB+1T+beWLWAw9i2b7XL4X+Iog2wZJIU7wJj1ietTPhzwi2xOKu621MIP1PufoNPeuS5gk+K9CyqOGHHWPNO8Z+H9/F2z+HKvlGaGO5/6T0J+1ZhjuFXLBK3rdy2/RXUj33/pX0hf5qCpCqvYAafYV1hGXF22tXh4iMPMrarH9D6jWmqdRtPuMuuTVY9/ffZfMNKtG58+E5w2a9hX8TD7lWPnt+5/Ovrv371SP8Ib9Sf6v/VM8RvNYNoVHfCJUClREcH73E/8v7V0OEr1ufZT/epxW80YwlY/KoeCxIturlVePytsfcVJx3GDdBBS2oOvlUCPY708OG2/1OfYAf1NJeH2+zn6gf0quK1GMHW5ITSouMCn6Cfdj/Sl+DX9A/eq4zUYwFTmPfkhFKij4EE7Ae1efgRR8VnND2KqhlexRL8KtLwFGwquK1X2J+5CjYS+EDGJciFPadz7xUaKJ8Hu2EuN+IUsuUgAd+lQs69qZFMHdIEwYhN+Ea6/DnuK90pSPStOB1CmYcj78l5+H9RXvgD9QpZxS8QVOC3dw9+avMOXv0SFkd/2r0WR3P2rw3RXniVOHTHzKZui7Fle5+1Pxa08r/6h/aovi0vG9Ko06J1cffkibVLdGj7/AJU0Pa/y/wDyP969F63/AJS/c/3qD43pXnjelTh4fmfqtO0P2DfQIiMYv+Un2r0cQjZLY/7R/ahvjH0peMavJhuR+v7Vdoq9PQfpFBxZumUeyj+1eDi1zoxHtpQzxDXhuNU/4w+X36qdor/5e/REn4ncO7t9zWn/AA+5Tu4e3+NvhvEZSLKFTKgjW4f0kjYHoZqu/Dv4c4nEXLWJuplwykOC5g3I1AVdysganSO9bhh7lwMcymIkNIj7UrXfTd3KbY6wtG1KkS509JWG/EBFC51LFyxDkmd9varVy9we6MLhrVtdBbDMegL+Yye+tFviHyb+M8NgUtsXHiMPzr2gbsOhoriOKeEBbChVUAADsBA9zXLeA1uRx3TrajnHM0be/wAIPfwAtTmIJ70V4MECGWMt27VSuZ8VfvDLZBgN52ET7CpXBvlB8S4x65iI9soEUoKgaZCadSLmXKuVyzbnyOddCrmVI6j6iazPnTlJcI4dFizcnLP5T1Q/zHpWg4XArcgljPQU9xXg6YnD3MNe+VxCt+hhqrD1B+4kU0LidPBKioaTrGeaxU5B+kfUVw1+2PzJQHiXD3sXblq4Ie2xVvcGPtUamhhgb5kJ/kD/AI/VWQ4+0Pzj6Cmn4tb7n7UApUYwzeZWZ/kH7Ae/NGrvGEO2b9qYPFh+kmhlKjFBgQHHVenop7cU/wCkfemzxJuwqJSouG3kszi6x+ZPnGt3/auWxLH8xpqlRZRyWRq1Dq4r0mvKVKiWaVKlSqKJUqVKoolSpUqiiVKlSqKJUqVKoolT9pwoJIkmMpnbXXTrTFdEa1RViykvjA05lkknQGAO0AD3rTeAfB17toX8ScoZVK2Eg3WGhM3DpbZvYxNVTlnkrx8ThgXDWLrEll+aE1dcv5Wgae81u78Ncj+FjMTZj5VC2mQAbDJlBge9ZBzT8Pv1TRpubZ9vr9pTRGMsW84BxNpRLWrmRcRbAGy3E8lwAdImn+C8y4bFR4Vzz/5b6N/ZvpVc4tjseFKHF2nUgjQLadh2KMFb/STUTA4UWrXjXVa0wMAkDMB1b1B6fes31cp0t73TnZ2uplziJ2y/kQPoAeaN8046Lg1UC2Nusnc/0+9UHmHmJkttcgmNB2EmJNPcb4irGVJKk6ltzVp4DgMPdwLqrLeNxYxA/MnZcu6gdG6muZBrVCdt1uG8CkDF9PBZry9zOy+VjmVpM+p3ooMWUbOpEE6j0qtcy8tPg7w8M5rTHyydQf0k9+x601b4sbi5DoR33Eb1pVw4cczNFtQrh3ddY/fwWm8L4wWWQIPaaO4TiAbytpPeqFwW8QBJ7VcOFYM3NdRWFLNMBBXY0Kh/FzgeV7eKEfxPI8fqUeU/VdP+31rPVssSAASTsI3rdviDws3eH3kOjWwLq+uT5h/pn6xVX4e+HZMLdLHPbtAAKvpBnSuxhzLY5Li1gA6eazRMG7ZoVjl+aAdPftXVjh9x2VVRiW1URvWpYfwEN3Kt0+KZbynWhHFMLasWHexauJcAgOZ0k67ntW6y7nVU3Gcv37S57ltlWYk0sHwK5ddlt5WyrmJB0gCd+/SKnrzPmwVyxdzu7MCjE7CQYM6mnOD497WBxBtiGzpLjcKRr/v1ooUkRooC8uXThziPLlHSfNvEx717iuXnt2Ld5mUC4YA1nXrRXgHFr2Jttg5BziVZtxGrDTea85wxgZLVvPbLWjlypPYdTppEVRUsq/j8CbV1rchoMAjYzsR7zT3HeFfh7xtzMBTMdwCf3mo1vGMrq8yUiJE/Ltp1qRiMXcxVyXMtB1A6ATsKhsqF07jeClbaXEIYZAzwQSpPQjcdKF17NeVZVJV6BUjHXg1xiFCrOgmdPcb0+cVaW6xFrMhWFBJEGAM095k1cXUUW9iMwUZVEdQNT7nrTNTeH8T8JbgCKxcZczCco6wD1NRbXzDWNRr2qFRchZMdam/4YyqWdLgA65dP3ozzVbwyXFuYW+C4gFQDpAjMH2NM8wcbuMiWWI+RS5BmTEwf2qRGqk8lDt8v3Xg27dwgiZIA/rTy8oYk/wD4j9xTvDOcLtm2LejBdpmfaewqTc59u/lVV+5qpCK/RR/+CcRBlAIE/MOlD+EcHfEuUthQQpYyeg/+asvCedmu3Al0IilTqJEkDSZMAUCt3L2CuLdEAupjqIPQx9DUVSUQb4f3whYvb8oJiT0+lCuG8Cu4kXPCGY2wCV6kExpO8VYeF8cxN2xfuG4oCggeUamJ/lUPkHC3b2INu1cZHuQJEd5JI9BJqZSoHbLTPhxwtMLgzdgmZLOywVH6Y/L1k+1G/wDioZ4TRepNWRLC2rPhiMoXKc35tNSffWsW4nxT8PiPCbW205GHSDqD3A019q5VcvZAbffqupQyViS7oBy5LUBxq3dUh1V11JzAEaDXeqZj8Wb7yAFtDRV6AdAOwio3DsSzo2XVD5Jn6t+0feoXGuNLaBQHM8bdvekKtR9SG7p6jQDHGEO4xiFV4TUjU+/pQzBcVu2Lou2nKOPzD9we4PY6VDzEkncnenLdlm2FN02cMLojvNywrbiOYLHELZtYgLYuMIzgfwmboT1tGeuq+1Z7xa0yMFfS6sq+usqYGvsBqNxB60WbDd6DcWssHk6gjQ+wiPtFN0XAuXIx+FNNmdot9vf5UzhXMFy0ejDse3oelaZyvzs5U5MM7QwU5TmgEbzA9/pWP2a0fkHmDwWIXXOULQG0VQZ2YKD0111rsswVFzc+W/p9lwKuMqtgF1vVXLHc4WCblu+txAJtscsiSNdjIrOcJxq3hWDEyqMUAXcr0JB20iaO8X4gGzDKVYs9y4rqQYLQBPeI+1UnjFld1AZgYJ7joYonYRtJjns13vyS1PFOqvDH6c1bcbz/AGrZICOWHfTcaVnWIxzuWLMxzEkyTXWLk6n61FpBribp6owMOVWEcmXHRHsOt5WGpXTKeoIPbvQ/EJcsPdso+YRD5RoY3+g1rnAcavWUZbblVbfT+vSo3jsGLSZMye8/N/Oim6rZEeVsHfuYgDDsFuAE5jsBGvQ77VGv8NueJeVoz2pL69mgx31NR8JjHtMHtsVYdQf9zU3jfFRfuXHC6uwbN1+WCO2+tXZCoWFRS0OSqwdR7afvU3g1wW28QnywVMeo2pYDgjXbNy4upQiF7iJP9Kg+IygpqASCR6jb+dW1wChaU4QBnUgDtI1Ea6dpqNXVy4WMkya5qnEHRUEqIcD4M2Kui2hAnUk9ANzHX2qby7atvbv2/CN2+6hbQ7b529CNNaiYbA37d4hUcXLWrADVQN5jpFUIlFBUfieBNm69smSpie46Go7Ntpt+9S8VfbEXZCku5AAGpJ2GnfanOL8CvYUot9MhYZgNJiY1jarIAJgoQbJnAcMuXjCLoNSx0UDuW2AqM6wSJBjqNqN8YvMliwiMRZe2Gyg7uCQ8/XvRTgfJtnE4VLni5HznxSYKqnTToeu9QtvAVzZVL8O2TPHlnLPrEx9qk4HC22S6XuZGRQUWPnM7T06VN5i4McKwQPntv57bdxtMTT+G4ArYG9i7rFIISyoEB20zHXce3r2qgrMDRAbUZhm2nX2qyf8ADFrwfEa6V0nMYy6/KI32quWLYLAMcoPWrBiLNzE4a2LVu45tnKYBKmNjp1oC4aIw0xKc4ZZTKLBdWVmklZ+0/Srz8MuF2LeNvPbmUTJr0LmTH0AH1NZ5d4DicILd57bJLQCRoO09jV0+H3EWt3bx3LFSf3FDiK7W0+v9oqFBznkjT+lqHMOLHhMMwXTc94rAOaOLMbiqpIK6k6gyf3ra04uA2ZgCSZ11j6Gq1ztbt40A3ABdU+W4PmAPr1g6x71zjVp587vRdBlN4YWNtO6i2bb28DaJYQLYdivWRmJ066x9KrWGwSXLha4WCk9NydjvsJqPw7EXsNdNi5Ny0RlgarB6gHT1n709hySznWRJgDbXr2FLBpY8nWd+i7WFaHAyiVzhVi2RBIBmZO2mlKxj7KmI09qCXLxY6mmya1TmS0EqzPxjCz/yZnrFRuIcEs4i2fCYAnYdj0oFmFSuHJca4otAs3YbwNT9IowTKF1JuUibbzooPJnI97H3zbE27aH+LcIkLrsB+Zj0FbtwTkjA4RAEsKzCJe55nJHXsPoAKc5fwS2LCqABPmPqx3J/lXnFsdljXU0+cS5rZmF440Wlxa24VB+JPLuRbl7DSEPmupJMHuO6+h2rMr1wldNjoP3n2rYsbjtGBOYMMpB6g9KyTG8Ja1fNphBmZ/6eh+1N4HH8VrmPOgny/pY4jBCmQ5o1P1UX8I6hZttB2J61H/DMG+TfYUaxpLFQxIVVgVGeypQsDITX99qRY/MYG6deAGydlO4nz1euYZcIbVlLaqFMJ5tOuadDVZuIQY7V67yxLTqZNXDkjhyXcQbroDkUMqdOwJHXaabDSUiXC6rWJ4Fet21uvbIVjA7/AG6UzhkWQG1zaabjpWncR50wimGcuR5oQSJHSdqzi7xX/wC5N9FHzlwp23npUc0aSqY+DMIhdxi2LZS2dep7mmjwR7/g3BcRjebKdYKMP1A76az/AHoXi8WbhkgDUnTbWmkuEEEGCDIrKkwMF9VtWqB57uiI8wcG/DXfDDi5pMgR9IobNTcZfe8wa4+YxHTb6Ux+G9aPONkIov5LVeBcHw2EyORkvskmWJiVlhVR5n5tD37hwxgPb8J2geYTMj+9NWuKO+OD35+VtBrAKmKsXCfhwMYovhhZSSFULJYDc+mtDmBMNVgFsl1gqFw/FHD30uABzbIaJ0npr6UV5hxLYlLWId5LBwV/TlOkdwZopb5DtvYxOIa/4aWrjKsgaxtOukmhOP5cuWsCl+4Aoe5CAk5mWNwuwGm/tRgPLZ2QzTDjKr41gU9ZumGXOVU7gTBI2kDfX7VYuRuUrfELj22veEyDNESWHWO0aferDzD8ObWEFlrNw3HFwFw5UAqNdBFTQSUG4aFnrWbjMqHMW0VVMyNdBB23qZjMNiFdcJdLKUeAjHRS0a6dNelWLnXxHxC4rILQJAVhrmKbNHfb7U8OMorjGXUN26BkJMDzRAMd4rPitBE7oxTL5y7aoSnJGIuB2MKEkDNILBeoEbVbMB8WMPhsOlmzh38igCSoE9STqTJ1oLxP4kXWDKtpQSIkyYHtprVLw9gu6ou7EKPcmBWw07qB0knMrZzDz9iMZbAfw1t5pCgGZG096EYDmG5bzOLhV4hYUQe8zpFPcV4ZbwpNl1Z76PFxdljSCpGpmaj8b5eu2LiKyFTcUMq7mD096zfRBBzxZG2qWxk3VhPM+IGUzZYZQXbr66A/yFPYnH3buEbEi4oQXMmRVGYLHzFjMH0ql/4e4dVZGBbYQZPeB1racOuDuYBcBZyqbtsE5fnzaST1maTGFo6gBNdpqi5nVVH4a8AbFt/GDPaJDPmnLkXpM/mbSPSrnznyqlw50i2w0kDyx0DRsOk9OmnlB/hGATBYW3Ytmco1Pc1Ga+c00Feu1vdiy2w2drs4N1kmOwFyy2W4pU9OxHcHZh6iojGtexeFtMsFRlO6FQ1ue4U6ofVT+2lUbmvh2EsoSpKOSMqBpmTr5WGYCJ109juMGuY490+W67bMZmEOEddvfuUC4fgWvOEQancnYDuT0FaVy5yyiIQvy6Z3O9wzoB/0T0275j8tH5N4gC/gjc6gRAbpBO5jt2J21nYrNrJayDUx5j61vTdlJEX5/pI46sXANBt719/0vxWh00GlVLi3ECX0O1FeK48KuRT9fWqpiLkmKQxNb5VnhqPzFN3MRLUA5iuPcvKbaq0Llzk+smKl47EKGKlwI+bUfaoVzAriMlsPlLOoUj37ddKDDAh4cd/yixLhGUbKB4cZvFdAqwY6sJ1AHWjWC5PucTDPZuWktnUiDKxsCB1oFzdYtYe6bQfxjlILaCDOm1RuC8zvh7D2reaHIL6wCI201FdmmyBJC5j35jDTqrIPhHfay929dRGAORInMF2kj5Z+tU/h+GdS58Xw4lDlbcdRodRRjh/xFxNrCvYVzJbysdSqncSf2qt3LbFlWJYnUDUkk9uv0rc6Q2yxaJJc+6dx3D1RQweZ0ioNW9MAX8v4a6QP/wBTdvagOCuKmbNbJM6abd96xp1XZTIMrWpSaXd0wEPKxXlFcXxGbZBtkTsSP/VDM3pWzCXaiFhUa1p7pldWQCQDT8rUSlVlsoQ6ESs45PGVoOXUGd4NXvlLjeJtKzKijD7TdYgDuQKoFjBXLzk2rZ010Ggj1oti+KX8hw+ZgCvnDwPUxPSsgGtcDvCYc5z2kWN/cJjjnD7qhnZwQ1wkBDKkfqH8qH8QS6AgusxEeUEkgAaaA7Vs3IODttw5LQKC4CwzMBMMZlQelZDzHijcv3CWLAMRJ9DGn2Fat0tol6h70Rfdd8pcaGExdu8VzBZ0k9VInTcCZinuaOZruKxHiOV8p8uScsbjfWmF4qrZA1tWK2wgkRsTB03MHrU/kXlS3jsQbV3ELYAEgH5nM/Ks6T/uDU1MKxLWhyhXuZrzpbt3CGtocwWBOp771Du4w3LkxoWnJrH+4rWcP8ELYvsb98tZUQqqIc9szRA+lE8H8O8LateHaWL4zN4zatDSAI0ER2qslpi6LOGkgGx1WN8xXg98lVUaDRdpiixSb2GXCYXNctlHMSWYgg+btV95U5EfAYwXs6X1KsDIhl9QD1ozyxgLVp8RfUHxrt15JP5QZAA6Cqa0iAo97bkLJ+beI3n4k9wpluyv8Ma5SAIHqdJpxnxXEblzFXLiB7IGh8uw2A6VF4jxYHG3L4L5muMdV1WDoI61P5d4HiMa2Ie04DMuucxm1kx7f1oCXGw3W7WNDQ4nTbkueV+IXcTi7aeUNlYA9p0J960TlXlT8JfvXGZbjnyowHyru31J09h60D5U5cs2cPgcSD/GuO4YHuCwA/YVb8VjfDEDc7mlK7mUxAEfr+1pRzvJv/v+lKv4gTTaLNCrdwkzNdYri6WlJZsoH3+grmmqHap8UiLBd8d4qmHtF216AdWPQCsn4jce7da5d+dtdeg6ADtFWe7fOJuC9d0UaWknQD9R7k16eEm+VRQQC3zZSYjfXppR06gpu9297pljGtHeULkDBK2OtSYgMZ7ab1sOOxNtbcI0/wA6zi/wA4Zrb2czW1bLcJHmM6ZvYGjtu7mAg9JozieQ1S9am2o6QbDZQuLYyCBOp3qFg8M94+UZUB8znr3C9z67CvMYoN3MwJQfN7T36Cas2GxSuogCNhGwpVoDnSVuSWNsqhzLyxh2uK9zOqRByd+kzv11oJa4nbN8Zbim3ZtkK0ZYJ2OvzaCrtzCCtpoGYDzD6Vl9jlLGl1YYO+ysQwi25VgdRDARBHWa62GzOBby0XKxAaHBx3QnEYtmuM86kk1oPw++H1q/hjiMTJDtltqD+UGGY9d5A9qi8Q5Hxb3mC4MqDZgeXygz3jeK0/hnC2w2Et2kQsUQCANSY833M0/SeCJISFRpFgVjHxGwdmzj7tqwoS2gRQB3yCT760G/HAKnhgi4CC1yfNI+UKfyiI+taLxvkHEYu5dvvh7qvcgIoKDKVEZnk6gwNqZ4H8JLng3DibLG7r4ai4oG25IPepUqZe8AT4BSm3N3SQPEorwX4jXMOlu1jXDl1ZhdB1XTyqwjzH1rN8bxJ8qspMsWJ+pq04P4SY7OpdbSqCNTcBMD01o7zF8OsRdIbD+BbiBlkCfWYisXF+ZoInrsmMtMAlro6brMMdjS9pFY+YEk/wBKHVpN74SY66FD3cOCOx1+pCa12nwcvG2FOIw4AYmQrk9BExqBG3vW7WwEs5wJWZ07+GbtWs8H+EtmzcV7t03spnJkhSekyZIq5fhV/Tb/AP5p/aigqgWjVZ0li0t7Ot+6qLmyoqgAZh70PxvCrDKfGxN4pObVV0Y9Z6+1drQvmOyzLb0OQE5umvTX70y+jTbL4uo1z3QyUTwnL2EuqrJfxLZRGaV0jYD9PtUPF8HwSXCp/EuAf1oPf8ppnk8shvsATbCiYk6z5dvrUp+EXntNfKNBuZIymSSCZ22G1cipWdxSGWAA9V2MLhKTm5qt1K4bwzh1xlHhX1ZTMeKCG12+Xp6RRa/wHAPcZ2s3ZPa7EHuNKM8d5EF+3au4eEu+GmZNgxCjWfytVcbAcQt+VrNwnuUn/wAhvTTKoaIqDzS7sNTrXoOA5tJ0Vovc3ixhhbKuyKMoLuS7dgW3NB//AKnOCSMOmoj5m2rvhHIGIxDh8WTbQflJGY+gA+X3qZh+VU/xW4jYeMMVIGnl+QQQ3eetZ1HvcQWiBotqVLC0wW1DmIBJjTwF9V1Y5x8QK621MdydO4Ipng3Hs/EEsmzaUPoSAc3yzvNROK/Dq/acthnDr0GYK49DJhq55Z4Bi7ePs3b1pgA3mYlYjKRuDRPqF0AtgyhZQoAPe14IymBvOyvj8JweHVrhsWkEyTkBJJ0+pNNcL4nhLt3wEtBLqLIRrYU5fSm+dcC93BuUOiEXD6qupg9D1qh/DVLt/iTXgSVt22DMdQc2iiTt3+lWTD8sWSDGywum60TAsMR4iJZ8NbLwJAAmNYiq/wAwWLthh4sHO3lZdp/TrqDWk2LYRIH+z1NUnnrFg+Gs7Nmj2Hl/ek8TQ4kRcmwCZw9YMdybv+0N4db8W+lhWAZgSe+UbkDrVZ51u2ruN8OyItYcZM06u8+dieuun0pngTnD404q7eFy74VzIqgwGK5V16KJpjh+FDEEzA19z1P3rCrQ7I0Nd8R1P6TuGrdodxG/CLDx5qXbtQuZoiNB7VqvL+HFvC2VBB8sypBBLanUb71lHHcQfCfLAMQNhvp+wk0d+DXFFGCvJcugZLsqrHZSomPQmaLAQMzyeiz/AJAucGtA6rRMZiSttyBmhToeulZxgrpzG323HWrtc5owgMNibYI3En+1VDHOrY686MGV8rKRsQVFF/IZXNDgdPygwAc0ua5pEifT/alYfF+DdS4QCnyOpEhlbQgj9/pTHFrBwl98oIsk+XcrtMAmmMWZgetW21xTDXMOlm8wbyKHXqDG89CO9L4an2hrmDUXC3r1OAQ86Gx/fig3C74uMOo+aiWOxV/DWltWFzjPKDXRTqwHoDOnY+lVXg2It28S9u3c8W2D5G9O0em1aVbAuIO42Pat8L3SeaxxViDEjqlausVGY6nUxtSdjGhg96G4/j1qxIvMVgSfKSI7iK64Nxuzi1ZrDFghAMqRqdetdbMDHVcksdBdFh6KHy7exRN38RAGaUAG4PWZ09qMlq7NquDZ9aICAqe/M6YhAOOrijesmw38NTL6DQHTT9WnSi5PrPrThGpWdRE/XauTaqAQo58gCNFFxQlGAJBgwQYM9NaC8ucKuWEZbtw3GJkGSQAdSI7zR90HUx71Fw99LihlYEESNaqLqw8hpaNEmauM1OMlcZKtZqlnn+zZvXUxFrJlPlCqCTGhHaCZ1oRZ5q/xK74DDLaKsSgABMCV8w6iAaj8wWBcx+Ke74bKG8NPEzeU/kAVSJGlAcARhceGRwfDkykxJUgqJ6SYmgp12gkOTVTDOcRkEG0AI5wTFXsAc2HLlHANwMsgkTpoNxWm8pcefF4fxXTIcxWIOw2MEdayo8x4k6+NcE66GB9KJcL5rvfJcvONdGJ/Y/3q24plSGRHVb1P4utTaahObotftnUTWM8S45cw+Ku+K94IXcDVo+aR12ij44nd/wAxz9Z+1Zrxp81wglsxJzSSdZOkGpVaWPa7xWWHPce3mAtAJxVxB4CXrniCVcZssHqG70JPLmOJANnEEnUaN779KG8Ox2ItWbai7dVRMAMwXeSBrHWieF5hvixe/jXMwGZSXP161za9bO6TfZd2jRfh6UtA5mdUa5d4firwZHVlKRq7FSZ2EHUxFF+H8EdsQtq5mC6Mza5Y7Bu/SscvcVueKtwM4cQcxYkkz71pbcSuZSSzTl2k9q61AuLLnReexBDqhIELV3v24NrywVK5T1UiDp10oPypy9awiGzZ+QOWJI1JOwJ6wIFYBY4dexDvdViAhWbjudCdvMdZnXSvpjhWFtYbDWlFzOgUTeOudo8zFp0kz7bUvIeNUTqZp7G6j8Zx+QR1rLuc+JHNM6xVy+Ilw2hZuKZR5H1ABEHqCD+xoKeXsJjMJav32bChHC33IMXB1Cz1OkMu3mkUOHpPbW41T4Rp4x9vyqqva6lwafxHXwn79FVeC8n4l8G+OylldsoEebwxvcA6qW0/7Z2pxSFAAj71ufhhAFUBVQBVUbBQIUD0is1+IuNw9i8uXCy0fxrgTyeYaLl0DN1MelKY6lxX8Sddk9gsRw28OPD+1QuZMA93EWsPZdLpMjKpAh4kgkmDoKsfBOWMTYwrJkthywMeIkn3M0DweMtXsRMwLcuHdVVmJ017wKl47j4AK2zmJ3boPbuaPs9LgjiGANhutKdSu6rFMTOpI0UvGcOwty8qPirfjupAy/JnGwLtAiZE1I4bw18OyK5RpBKlGDLE7SPWqVxfGhotgLKmZ8MAzO2bc1oHw65Re+l4uxtG06gArMllJYESCNMhmlatDOyGa7BNtruDCarhA6eS8unU/wC+tVbmQJZHiWrT2roB8Rg05g2gzANpm3rVcVyAxDN4wMITlVDmYiSAJMCdqzXl/ghxnELalGySGvKxkEIdQfrpFVhMNUpu71pS9bEU3tlp0QjlzE5Crm6GdiD4cHQe/qOnpWwcC4t5QD1GlZTzXy5isHjBZFtzZz57JnysmbQZh1ExHSro9w4crofCZjlkiUnXI3t0PWpXmk8O57K2EV2Rr1Vg5v4McVZyoVDnQFtBDESCftTfJXLd3AWby3mTVw0htAAI1JAiinDr4uIPWgHxGxVy3glAaP4i+I7qSCo11A3BMU9ScIz8tPfmkKheBwhoTdWyxiFcZkZXHdSCPuK6Y9Kyj4a8Zu3uKNkg2GR84trlQQPISv5TP86tuMv4hcax8Q+Gq5V8o66kesaa0wawazO5YNw5c8sBVJ+IeJxODxwFi6U8VQ4IY9yAst2j96IfDHnjE4nENhsQ4uyrOtw/MCsaaQCK5+JvEnuJauKgUW5tm5EmW1EdtjVY+H/F3sY0XRbDLkNtukAxqCNjMViyu0jNPdTD6L3gA/EtB5k5wsAX8O1t2dZQmBAPca9Kj8gY60Vu2baMCkMzsRJzaAadoNVfj3Dgt25czvce6S7Tsusb/wBaKfCqyRfxh1gokT71rRqioMwWFRjqTSw+Kv7LXmT1rpjXkit0oVjfOl97eNxBQx/EIOgOh7T1oLhcNGp3rTuJcm58eL5yvZZg723JBPddAdNBVs4NhMPh7WVLCKzkl9Mw1JgAtrAGlK9nqGRELsjHUKYa/wCIwLdffRZXxnjtvEWsIEti2bKlHA+UmQQwO+up161oPNPIFrFHxLZFq6QJ08jaDcDY+oofa5Cs+PeMFcPcysqIxzIy+pEZTJ09ateMZmCm2xVl76gjaCKNuGNw8LGrjxDDRJBE/WD5qlcA4K2ENy3cCm5odDIjpHvXvH+QbIxBxNwljcAi3GgYjUz2AEx3qwX+DXLl43S6iQAwAPTaDNSeNYe5iAqqyrB1JB269aTFCqziWufhvtf8I3YhtV7HE/8ApUTmvIMLZSf+VIRRGzHWe9DuP8pvZClfNZulJ7hWUGT1ENpVlxnID3IDXx/1eT+Xm0ojjuAO+QeNCLlkZNTlEATm2pQU6rG318V0eOwtDQbXmx5zyQnlv4P27cYnEk3FAzLZ29sx/MNtNK74jh0Nx7aICRbzkTGs7djpV3xfGFe2bahl0AmAdvSdqZw3KRXNcVkN45BmdSVCxLfw51OukmKbe57njhOsBcrmUw1oJqjU29+yqZw7kyzbwVx7mRHv3J82mRVOgA1JEzsNaMcI4/ZwGGxKK73lZSR5AqoYgwpYyp0q1Lwi14r3gs3GmGfzhJ2CIfKqg9P3oFzJwIXVw4vFTfUt4lxLYUOsGFKAwdcv796p1UNJdaTvt78kzTe1zOE6SNY35/iJkeCH8BvjEYbDi1dICZ0UAgkFsK91Q6kHVbiMo20ArO+LcwX8SF8e61zLOUHRVneFGg2FHeOcnHCIcRhrzLkMkaqR2KkEzud+9Urxz71mHZhDTIC6WHDGkvIuelwbyt94BxRF4fhmRzcHhgSxk5x86nr5TpHaKg3fBa07XWTwdfFLmVBPqdiDVd5LwKfhMO7TmV3dYP6oGv8ApFHMfbFxQmZlUawApBM7kHesatQOqtJdYbHnN/G36XLfRcHPAGpN0OPLOEVU/DraueJJN6Q0KegIMb09wfk7DJjEOXxCdVU/ICupMDf2rziXBUv2BZZmRQZm2FUmJjQCNzNS8PhijWSlxh4JBAIHmgR5juZBNW59N1ficRscr6Dy3VN47KWUB0+I/aHY34Y27fEDij/HR3LLacwAx3JI3CnYR2qzYS01i6l266W7KW/4jebXcLOnTT1iuw7Yu8o0XQ+wHf3oH8WeJCzhkwygzdIzMf0pBI33JI6Rpt2bzZpqA93ZZUqZL20j8R18Psr5axiMuZLiMv6lYEd9wYHShHDOXrNvF4nFWyc18AFdMixGYqI3YiTWWcj8cZX/AAhUG3dfxNtQ6rprPymBIrQrXGL4YwUjouXQf11rVmKp/OQOXuEOJwNWk8tYCR5ftFuYbSNhna4BFoG4CR8uXcj6TVBRfHFlmAa1dZYE/kJj71ar3ELxRk/hkNMyp2O43ofawBlGGUZGBUCYnppS2J4FVzXB4nfXTwy/lTDcakCC0x5a+qKYB8NgECXbpa4WK2wVJdxPlCoJzGIltp7UP+I+Ja8+FwKPD3HDusx5T8uZjoDM+Xrp6UuL37iZcU2Rmw03BAgxHnUe6yPtQzFcpvxF7mPsXQpueYJdUyoGgAdWO0D8tMZmlpbTgjpy81vh2gPFarIjc3Gbaw23TvDcDb4e984eArnzTqTBMSW23OlV7H8xtevqEOYD5jBhT0k7VZQHvsyXlt51tqXIkh9lLTAIY9dKaw/Blt2zatogtlsxGskjYk7n70nUpT/21R0F/tFkbSaZtTJPO3rqmcLw+1irV2xckhk0jownX3oN/gyYO2lvcIhJMQWYnzE/YUYt4drP/JCr9z/Omcdg3vn+NlbSNCR/IVoTR7OKQqCd9ec8lkG1ePxCw5fLlHNVfhfHQ9+5bcAh4Gu0CrVydw1bV/E5D5WRDHbUz9KH2OUUS5ntogYfqdyPsQan4DhN5LruGVXZcpIJ2mYiKGgaVKpIqCIuL/pFic1VsZDO2n7VkIrzShFzB3zveP0P/qmf8Nvf5x+7U8cZQHzfQrmdmqcvqv/Z"/>
          <p:cNvSpPr>
            <a:spLocks noChangeAspect="1" noChangeArrowheads="1"/>
          </p:cNvSpPr>
          <p:nvPr/>
        </p:nvSpPr>
        <p:spPr bwMode="auto">
          <a:xfrm>
            <a:off x="215900" y="-728663"/>
            <a:ext cx="25241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3074" name="Picture 2" descr="C:\Users\dick andersson.GOTDESIGN\Documents\LIF\Bilder\2012 Bor\Bor (9) Komprimer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97" b="18222"/>
          <a:stretch/>
        </p:blipFill>
        <p:spPr bwMode="auto">
          <a:xfrm>
            <a:off x="286550" y="2348862"/>
            <a:ext cx="3849516" cy="209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ick andersson.GOTDESIGN\Documents\LIF\Bilder\2012 Bor\Bor (6) Komprimer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40" y="3789046"/>
            <a:ext cx="4552312" cy="256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96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4032250" y="1808163"/>
            <a:ext cx="467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v-SE"/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611494" y="1991519"/>
            <a:ext cx="303528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F98 och F99 blir F98/99 och vi startade med ett gemensamt besök på Liseberg.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411724" y="1088701"/>
            <a:ext cx="43205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3600" b="1" dirty="0" smtClean="0"/>
              <a:t>Vårsäsongen 2012 </a:t>
            </a:r>
          </a:p>
        </p:txBody>
      </p:sp>
      <p:sp>
        <p:nvSpPr>
          <p:cNvPr id="2" name="AutoShape 2" descr="data:image/jpeg;base64,/9j/4AAQSkZJRgABAQAAAQABAAD/2wCEAAkGBhQSERQUExQWFRUWGBwZGBgYGBofGhwcHBgcHRgcIBccHCYfFxwjHBwXIi8gJCcpLCwtHB8xNTAqNSYrLCkBCQoKDgwOGg8PGiwlHyQsLC8pKS4wNCwqMiwuLCwsLCwsLCwpLCwvLCwsLCwsLSwsLSosLywqMCwsLSwsLC8sLP/AABEIAL4BCQMBIgACEQEDEQH/xAAcAAABBQEBAQAAAAAAAAAAAAAFAAMEBgcCAQj/xABAEAACAQIEBAQEBAQEBgEFAAABAhEAAwQSITEFBkFREyJhcQcygZEUQlKhI7HB0RVTkvAWM2KCouHxFyRDY5P/xAAaAQACAwEBAAAAAAAAAAAAAAACBAABAwUG/8QAMxEAAQMCBAMGBgICAwAAAAAAAQACEQMhBBIxQRNRYRQicYGR8DJCobHB0QXhUvEkM3L/2gAMAwEAAhEDEQA/AMNpUqVRRKvQs15UvAYt7TZk/fY1FYEqKVrypWJuXLjZnMn9voOlNfhzVSEXDdyTbNNdi7A6V0MMfSu/AySTuOlCSFo2nUmdOqaS8R9acW4QZIMU0Ggz1ro3WbSoQra+BqZ2Xd1Sx0FLDWtQWUlZ1AME+k9Kcu3Dl2NeKHjoPehBIC1cxpdJkqOSVJ6V2+GI3Iq02OCYMi2WvrKGbst8/WB2FVzizJ41zwvkzHLvt9aO6XlokHyUYJvqNK6NoASTr2rvE4YIEOZWLLmgH5dSIPrpNNeGSAe5irIjdUCCNFKHFnFnwvLl7wM0EyRm6CahVrWC+BJUWnv38ykqbi2ozKpWSAW0zTpMEdaPYv4OcPchrZvWtdULhgYGwlZBPuaEvCrLzKwelWkfET4V/hQ2IwrZsOPmRm86HtsMw316Vm9WHAoSISpUqVEqXdrcVIu3Z+WZ9K8/ECNNDFOYbEqF13msnTrCepBo7mbXdNNdfaCK9w9i47BFBLHYf+zXL4oyeonSuDeMzt0omjmFnUeNnErpFCswedAYg/mjTXtTFd2YkZpjrG9K4AGMaidK1i0pWV7YsM7BVEsxgD1NE7XLF43/AASuU9WIOWImc3aoGDxhtOHTcbSPSKm3OaMSd7rbRAiPtFQZd1V1AxeFNt2Rt1MGNqZru9eLsWYyTua5VSTAEk7AUKteUq9yGYjXtSioovKVKvaii8p/DsOu3WmvDMTGleA1RujaSwyrg3B7X4UNmaBLyB5iDpETVaLV4mOuHqTpl36dvamroMaih4Z1hMcdoGqJ8D8O5eVHVjmMCDGvr6V1zZiLbXz4esfMRsT6e1DsPbhGfOARAC/mM7/QCo2bSKvLCzdULhdJjNdWrpUyK4pVcLIOIMhOtiCT/Svbl8tpXCoTsCamcOsM91baKWJ6SB011Og61ZpkCYWgqlxgu11UO1bzGJA9TtXb4ZhPWOo2ovi+VL9tjmVVBkj+IugGupntUfhWCfEsUUoukksYAH8zVXOipopwcygEpGkg1O5bS02LsC8VFrxFL5ycpAMkEjYNGWek1E4hgWs3GttEr1Gx7V7wvh7X71u0mUNcYKCxAUEnck7Cje6RoAsmC9ls1zi16+z3QzJhVIYXANMo8w9/puKF8R+Ma2gLeHXxgpkXbo1J3nLAg5uvambFu7YxV5Ll/wDgiAFXzIxyiCNYCnfT2qHY4JYe47i2heQVBByz1lZj6VyGODSZldl9DNER73Vg4B8TsNiHKXlK3LoCZmMoIDQcu0nMw9dBWT8xcO8DFXrQUqFuMFB3Ckyn/iRUjmrAC1inCLlRiGUbDUCQPSZ2qBxDGtcuF2+aFB6/KoX67U9S2cNCFzqrcpIOxUXKZjrXldZ9Zrq0knXatzZYgSYC5RoMxPvThxE7gR6CmwNa8Ya1UAog5zRbRO3YDAqR0OnQ9ta7szcYIIlyBJ21NRq7ykQZ+x1/9VICrO66ebBwrksoKNlyz5jrEgRqKjV6TXlWgUvh1q2zHxSwUKT5e/SpOGxdpEKFC2Y6sRsOhHUULrsKW9ff0qSjaToAuXEE6z613bcqQQdencU3XpaohXpOszrXk16iEkAbmpf+Ft+pP9VUSApEqILZ7GvCamDGLkK5dYioVU0k6onADRWazzmEtJbWwsLEknfv+XrQTieP8Z8+RU9F2qPnERFcUckoT4rotXeHw7O2VRJpqn8JizbJIiSI/cf2qKlLxOCdrmVsgYLrAgQo/npQ2pIx7TOkwR16/Wo1VeURhKva8pVEK9mlNeUquVE/fxIZVARVIGpEy3qZJ/avcDjnsuHQww9Ad/eo9ehSdhVTCmqcxWKa45dzmY7mmwadXBudkY/9p/tUjC8Dv3HVEtOWchVGU6kmANaqQiDXbBWPAYsiwhC5ZUDcmSCdddvpUrh2INx8hIAJB+1T+beWLWAw9i2b7XL4X+Iog2wZJIU7wJj1ietTPhzwi2xOKu621MIP1PufoNPeuS5gk+K9CyqOGHHWPNO8Z+H9/F2z+HKvlGaGO5/6T0J+1ZhjuFXLBK3rdy2/RXUj33/pX0hf5qCpCqvYAafYV1hGXF22tXh4iMPMrarH9D6jWmqdRtPuMuuTVY9/ffZfMNKtG58+E5w2a9hX8TD7lWPnt+5/Ovrv371SP8Ib9Sf6v/VM8RvNYNoVHfCJUClREcH73E/8v7V0OEr1ufZT/epxW80YwlY/KoeCxIturlVePytsfcVJx3GDdBBS2oOvlUCPY708OG2/1OfYAf1NJeH2+zn6gf0quK1GMHW5ITSouMCn6Cfdj/Sl+DX9A/eq4zUYwFTmPfkhFKij4EE7Ae1efgRR8VnND2KqhlexRL8KtLwFGwquK1X2J+5CjYS+EDGJciFPadz7xUaKJ8Hu2EuN+IUsuUgAd+lQs69qZFMHdIEwYhN+Ea6/DnuK90pSPStOB1CmYcj78l5+H9RXvgD9QpZxS8QVOC3dw9+avMOXv0SFkd/2r0WR3P2rw3RXniVOHTHzKZui7Fle5+1Pxa08r/6h/aovi0vG9Ko06J1cffkibVLdGj7/AJU0Pa/y/wDyP969F63/AJS/c/3qD43pXnjelTh4fmfqtO0P2DfQIiMYv+Un2r0cQjZLY/7R/ahvjH0peMavJhuR+v7Vdoq9PQfpFBxZumUeyj+1eDi1zoxHtpQzxDXhuNU/4w+X36qdor/5e/REn4ncO7t9zWn/AA+5Tu4e3+NvhvEZSLKFTKgjW4f0kjYHoZqu/Dv4c4nEXLWJuplwykOC5g3I1AVdysganSO9bhh7lwMcymIkNIj7UrXfTd3KbY6wtG1KkS509JWG/EBFC51LFyxDkmd9varVy9we6MLhrVtdBbDMegL+Yye+tFviHyb+M8NgUtsXHiMPzr2gbsOhoriOKeEBbChVUAADsBA9zXLeA1uRx3TrajnHM0be/wAIPfwAtTmIJ70V4MECGWMt27VSuZ8VfvDLZBgN52ET7CpXBvlB8S4x65iI9soEUoKgaZCadSLmXKuVyzbnyOddCrmVI6j6iazPnTlJcI4dFizcnLP5T1Q/zHpWg4XArcgljPQU9xXg6YnD3MNe+VxCt+hhqrD1B+4kU0LidPBKioaTrGeaxU5B+kfUVw1+2PzJQHiXD3sXblq4Ie2xVvcGPtUamhhgb5kJ/kD/AI/VWQ4+0Pzj6Cmn4tb7n7UApUYwzeZWZ/kH7Ae/NGrvGEO2b9qYPFh+kmhlKjFBgQHHVenop7cU/wCkfemzxJuwqJSouG3kszi6x+ZPnGt3/auWxLH8xpqlRZRyWRq1Dq4r0mvKVKiWaVKlSqKJUqVKoolSpUqiiVKlSqKJUqVKoolT9pwoJIkmMpnbXXTrTFdEa1RViykvjA05lkknQGAO0AD3rTeAfB17toX8ScoZVK2Eg3WGhM3DpbZvYxNVTlnkrx8ThgXDWLrEll+aE1dcv5Wgae81u78Ncj+FjMTZj5VC2mQAbDJlBge9ZBzT8Pv1TRpubZ9vr9pTRGMsW84BxNpRLWrmRcRbAGy3E8lwAdImn+C8y4bFR4Vzz/5b6N/ZvpVc4tjseFKHF2nUgjQLadh2KMFb/STUTA4UWrXjXVa0wMAkDMB1b1B6fes31cp0t73TnZ2uplziJ2y/kQPoAeaN8046Lg1UC2Nusnc/0+9UHmHmJkttcgmNB2EmJNPcb4irGVJKk6ltzVp4DgMPdwLqrLeNxYxA/MnZcu6gdG6muZBrVCdt1uG8CkDF9PBZry9zOy+VjmVpM+p3ooMWUbOpEE6j0qtcy8tPg7w8M5rTHyydQf0k9+x601b4sbi5DoR33Eb1pVw4cczNFtQrh3ddY/fwWm8L4wWWQIPaaO4TiAbytpPeqFwW8QBJ7VcOFYM3NdRWFLNMBBXY0Kh/FzgeV7eKEfxPI8fqUeU/VdP+31rPVssSAASTsI3rdviDws3eH3kOjWwLq+uT5h/pn6xVX4e+HZMLdLHPbtAAKvpBnSuxhzLY5Li1gA6eazRMG7ZoVjl+aAdPftXVjh9x2VVRiW1URvWpYfwEN3Kt0+KZbynWhHFMLasWHexauJcAgOZ0k67ntW6y7nVU3Gcv37S57ltlWYk0sHwK5ddlt5WyrmJB0gCd+/SKnrzPmwVyxdzu7MCjE7CQYM6mnOD497WBxBtiGzpLjcKRr/v1ooUkRooC8uXThziPLlHSfNvEx717iuXnt2Ld5mUC4YA1nXrRXgHFr2Jttg5BziVZtxGrDTea85wxgZLVvPbLWjlypPYdTppEVRUsq/j8CbV1rchoMAjYzsR7zT3HeFfh7xtzMBTMdwCf3mo1vGMrq8yUiJE/Ltp1qRiMXcxVyXMtB1A6ATsKhsqF07jeClbaXEIYZAzwQSpPQjcdKF17NeVZVJV6BUjHXg1xiFCrOgmdPcb0+cVaW6xFrMhWFBJEGAM095k1cXUUW9iMwUZVEdQNT7nrTNTeH8T8JbgCKxcZczCco6wD1NRbXzDWNRr2qFRchZMdam/4YyqWdLgA65dP3ozzVbwyXFuYW+C4gFQDpAjMH2NM8wcbuMiWWI+RS5BmTEwf2qRGqk8lDt8v3Xg27dwgiZIA/rTy8oYk/wD4j9xTvDOcLtm2LejBdpmfaewqTc59u/lVV+5qpCK/RR/+CcRBlAIE/MOlD+EcHfEuUthQQpYyeg/+asvCedmu3Al0IilTqJEkDSZMAUCt3L2CuLdEAupjqIPQx9DUVSUQb4f3whYvb8oJiT0+lCuG8Cu4kXPCGY2wCV6kExpO8VYeF8cxN2xfuG4oCggeUamJ/lUPkHC3b2INu1cZHuQJEd5JI9BJqZSoHbLTPhxwtMLgzdgmZLOywVH6Y/L1k+1G/wDioZ4TRepNWRLC2rPhiMoXKc35tNSffWsW4nxT8PiPCbW205GHSDqD3A019q5VcvZAbffqupQyViS7oBy5LUBxq3dUh1V11JzAEaDXeqZj8Wb7yAFtDRV6AdAOwio3DsSzo2XVD5Jn6t+0feoXGuNLaBQHM8bdvekKtR9SG7p6jQDHGEO4xiFV4TUjU+/pQzBcVu2Lou2nKOPzD9we4PY6VDzEkncnenLdlm2FN02cMLojvNywrbiOYLHELZtYgLYuMIzgfwmboT1tGeuq+1Z7xa0yMFfS6sq+usqYGvsBqNxB60WbDd6DcWssHk6gjQ+wiPtFN0XAuXIx+FNNmdot9vf5UzhXMFy0ejDse3oelaZyvzs5U5MM7QwU5TmgEbzA9/pWP2a0fkHmDwWIXXOULQG0VQZ2YKD0111rsswVFzc+W/p9lwKuMqtgF1vVXLHc4WCblu+txAJtscsiSNdjIrOcJxq3hWDEyqMUAXcr0JB20iaO8X4gGzDKVYs9y4rqQYLQBPeI+1UnjFld1AZgYJ7joYonYRtJjns13vyS1PFOqvDH6c1bcbz/AGrZICOWHfTcaVnWIxzuWLMxzEkyTXWLk6n61FpBribp6owMOVWEcmXHRHsOt5WGpXTKeoIPbvQ/EJcsPdso+YRD5RoY3+g1rnAcavWUZbblVbfT+vSo3jsGLSZMye8/N/Oim6rZEeVsHfuYgDDsFuAE5jsBGvQ77VGv8NueJeVoz2pL69mgx31NR8JjHtMHtsVYdQf9zU3jfFRfuXHC6uwbN1+WCO2+tXZCoWFRS0OSqwdR7afvU3g1wW28QnywVMeo2pYDgjXbNy4upQiF7iJP9Kg+IygpqASCR6jb+dW1wChaU4QBnUgDtI1Ea6dpqNXVy4WMkya5qnEHRUEqIcD4M2Kui2hAnUk9ANzHX2qby7atvbv2/CN2+6hbQ7b529CNNaiYbA37d4hUcXLWrADVQN5jpFUIlFBUfieBNm69smSpie46Go7Ntpt+9S8VfbEXZCku5AAGpJ2GnfanOL8CvYUot9MhYZgNJiY1jarIAJgoQbJnAcMuXjCLoNSx0UDuW2AqM6wSJBjqNqN8YvMliwiMRZe2Gyg7uCQ8/XvRTgfJtnE4VLni5HznxSYKqnTToeu9QtvAVzZVL8O2TPHlnLPrEx9qk4HC22S6XuZGRQUWPnM7T06VN5i4McKwQPntv57bdxtMTT+G4ArYG9i7rFIISyoEB20zHXce3r2qgrMDRAbUZhm2nX2qyf8ADFrwfEa6V0nMYy6/KI32quWLYLAMcoPWrBiLNzE4a2LVu45tnKYBKmNjp1oC4aIw0xKc4ZZTKLBdWVmklZ+0/Srz8MuF2LeNvPbmUTJr0LmTH0AH1NZ5d4DicILd57bJLQCRoO09jV0+H3EWt3bx3LFSf3FDiK7W0+v9oqFBznkjT+lqHMOLHhMMwXTc94rAOaOLMbiqpIK6k6gyf3ra04uA2ZgCSZ11j6Gq1ztbt40A3ABdU+W4PmAPr1g6x71zjVp587vRdBlN4YWNtO6i2bb28DaJYQLYdivWRmJ066x9KrWGwSXLha4WCk9NydjvsJqPw7EXsNdNi5Ny0RlgarB6gHT1n709hySznWRJgDbXr2FLBpY8nWd+i7WFaHAyiVzhVi2RBIBmZO2mlKxj7KmI09qCXLxY6mmya1TmS0EqzPxjCz/yZnrFRuIcEs4i2fCYAnYdj0oFmFSuHJca4otAs3YbwNT9IowTKF1JuUibbzooPJnI97H3zbE27aH+LcIkLrsB+Zj0FbtwTkjA4RAEsKzCJe55nJHXsPoAKc5fwS2LCqABPmPqx3J/lXnFsdljXU0+cS5rZmF440Wlxa24VB+JPLuRbl7DSEPmupJMHuO6+h2rMr1wldNjoP3n2rYsbjtGBOYMMpB6g9KyTG8Ja1fNphBmZ/6eh+1N4HH8VrmPOgny/pY4jBCmQ5o1P1UX8I6hZttB2J61H/DMG+TfYUaxpLFQxIVVgVGeypQsDITX99qRY/MYG6deAGydlO4nz1euYZcIbVlLaqFMJ5tOuadDVZuIQY7V67yxLTqZNXDkjhyXcQbroDkUMqdOwJHXaabDSUiXC6rWJ4Fet21uvbIVjA7/AG6UzhkWQG1zaabjpWncR50wimGcuR5oQSJHSdqzi7xX/wC5N9FHzlwp23npUc0aSqY+DMIhdxi2LZS2dep7mmjwR7/g3BcRjebKdYKMP1A76az/AHoXi8WbhkgDUnTbWmkuEEEGCDIrKkwMF9VtWqB57uiI8wcG/DXfDDi5pMgR9IobNTcZfe8wa4+YxHTb6Ux+G9aPONkIov5LVeBcHw2EyORkvskmWJiVlhVR5n5tD37hwxgPb8J2geYTMj+9NWuKO+OD35+VtBrAKmKsXCfhwMYovhhZSSFULJYDc+mtDmBMNVgFsl1gqFw/FHD30uABzbIaJ0npr6UV5hxLYlLWId5LBwV/TlOkdwZopb5DtvYxOIa/4aWrjKsgaxtOukmhOP5cuWsCl+4Aoe5CAk5mWNwuwGm/tRgPLZ2QzTDjKr41gU9ZumGXOVU7gTBI2kDfX7VYuRuUrfELj22veEyDNESWHWO0aferDzD8ObWEFlrNw3HFwFw5UAqNdBFTQSUG4aFnrWbjMqHMW0VVMyNdBB23qZjMNiFdcJdLKUeAjHRS0a6dNelWLnXxHxC4rILQJAVhrmKbNHfb7U8OMorjGXUN26BkJMDzRAMd4rPitBE7oxTL5y7aoSnJGIuB2MKEkDNILBeoEbVbMB8WMPhsOlmzh38igCSoE9STqTJ1oLxP4kXWDKtpQSIkyYHtprVLw9gu6ou7EKPcmBWw07qB0knMrZzDz9iMZbAfw1t5pCgGZG096EYDmG5bzOLhV4hYUQe8zpFPcV4ZbwpNl1Z76PFxdljSCpGpmaj8b5eu2LiKyFTcUMq7mD096zfRBBzxZG2qWxk3VhPM+IGUzZYZQXbr66A/yFPYnH3buEbEi4oQXMmRVGYLHzFjMH0ql/4e4dVZGBbYQZPeB1racOuDuYBcBZyqbtsE5fnzaST1maTGFo6gBNdpqi5nVVH4a8AbFt/GDPaJDPmnLkXpM/mbSPSrnznyqlw50i2w0kDyx0DRsOk9OmnlB/hGATBYW3Ytmco1Pc1Ga+c00Feu1vdiy2w2drs4N1kmOwFyy2W4pU9OxHcHZh6iojGtexeFtMsFRlO6FQ1ue4U6ofVT+2lUbmvh2EsoSpKOSMqBpmTr5WGYCJ109juMGuY490+W67bMZmEOEddvfuUC4fgWvOEQancnYDuT0FaVy5yyiIQvy6Z3O9wzoB/0T0275j8tH5N4gC/gjc6gRAbpBO5jt2J21nYrNrJayDUx5j61vTdlJEX5/pI46sXANBt719/0vxWh00GlVLi3ECX0O1FeK48KuRT9fWqpiLkmKQxNb5VnhqPzFN3MRLUA5iuPcvKbaq0Llzk+smKl47EKGKlwI+bUfaoVzAriMlsPlLOoUj37ddKDDAh4cd/yixLhGUbKB4cZvFdAqwY6sJ1AHWjWC5PucTDPZuWktnUiDKxsCB1oFzdYtYe6bQfxjlILaCDOm1RuC8zvh7D2reaHIL6wCI201FdmmyBJC5j35jDTqrIPhHfay929dRGAORInMF2kj5Z+tU/h+GdS58Xw4lDlbcdRodRRjh/xFxNrCvYVzJbysdSqncSf2qt3LbFlWJYnUDUkk9uv0rc6Q2yxaJJc+6dx3D1RQweZ0ioNW9MAX8v4a6QP/wBTdvagOCuKmbNbJM6abd96xp1XZTIMrWpSaXd0wEPKxXlFcXxGbZBtkTsSP/VDM3pWzCXaiFhUa1p7pldWQCQDT8rUSlVlsoQ6ESs45PGVoOXUGd4NXvlLjeJtKzKijD7TdYgDuQKoFjBXLzk2rZ010Ggj1oti+KX8hw+ZgCvnDwPUxPSsgGtcDvCYc5z2kWN/cJjjnD7qhnZwQ1wkBDKkfqH8qH8QS6AgusxEeUEkgAaaA7Vs3IODttw5LQKC4CwzMBMMZlQelZDzHijcv3CWLAMRJ9DGn2Fat0tol6h70Rfdd8pcaGExdu8VzBZ0k9VInTcCZinuaOZruKxHiOV8p8uScsbjfWmF4qrZA1tWK2wgkRsTB03MHrU/kXlS3jsQbV3ELYAEgH5nM/Ks6T/uDU1MKxLWhyhXuZrzpbt3CGtocwWBOp771Du4w3LkxoWnJrH+4rWcP8ELYvsb98tZUQqqIc9szRA+lE8H8O8LateHaWL4zN4zatDSAI0ER2qslpi6LOGkgGx1WN8xXg98lVUaDRdpiixSb2GXCYXNctlHMSWYgg+btV95U5EfAYwXs6X1KsDIhl9QD1ozyxgLVp8RfUHxrt15JP5QZAA6Cqa0iAo97bkLJ+beI3n4k9wpluyv8Ma5SAIHqdJpxnxXEblzFXLiB7IGh8uw2A6VF4jxYHG3L4L5muMdV1WDoI61P5d4HiMa2Ie04DMuucxm1kx7f1oCXGw3W7WNDQ4nTbkueV+IXcTi7aeUNlYA9p0J960TlXlT8JfvXGZbjnyowHyru31J09h60D5U5cs2cPgcSD/GuO4YHuCwA/YVb8VjfDEDc7mlK7mUxAEfr+1pRzvJv/v+lKv4gTTaLNCrdwkzNdYri6WlJZsoH3+grmmqHap8UiLBd8d4qmHtF216AdWPQCsn4jce7da5d+dtdeg6ADtFWe7fOJuC9d0UaWknQD9R7k16eEm+VRQQC3zZSYjfXppR06gpu9297pljGtHeULkDBK2OtSYgMZ7ab1sOOxNtbcI0/wA6zi/wA4Zrb2czW1bLcJHmM6ZvYGjtu7mAg9JozieQ1S9am2o6QbDZQuLYyCBOp3qFg8M94+UZUB8znr3C9z67CvMYoN3MwJQfN7T36Cas2GxSuogCNhGwpVoDnSVuSWNsqhzLyxh2uK9zOqRByd+kzv11oJa4nbN8Zbim3ZtkK0ZYJ2OvzaCrtzCCtpoGYDzD6Vl9jlLGl1YYO+ysQwi25VgdRDARBHWa62GzOBby0XKxAaHBx3QnEYtmuM86kk1oPw++H1q/hjiMTJDtltqD+UGGY9d5A9qi8Q5Hxb3mC4MqDZgeXygz3jeK0/hnC2w2Et2kQsUQCANSY833M0/SeCJISFRpFgVjHxGwdmzj7tqwoS2gRQB3yCT760G/HAKnhgi4CC1yfNI+UKfyiI+taLxvkHEYu5dvvh7qvcgIoKDKVEZnk6gwNqZ4H8JLng3DibLG7r4ai4oG25IPepUqZe8AT4BSm3N3SQPEorwX4jXMOlu1jXDl1ZhdB1XTyqwjzH1rN8bxJ8qspMsWJ+pq04P4SY7OpdbSqCNTcBMD01o7zF8OsRdIbD+BbiBlkCfWYisXF+ZoInrsmMtMAlro6brMMdjS9pFY+YEk/wBKHVpN74SY66FD3cOCOx1+pCa12nwcvG2FOIw4AYmQrk9BExqBG3vW7WwEs5wJWZ07+GbtWs8H+EtmzcV7t03spnJkhSekyZIq5fhV/Tb/AP5p/aigqgWjVZ0li0t7Ot+6qLmyoqgAZh70PxvCrDKfGxN4pObVV0Y9Z6+1drQvmOyzLb0OQE5umvTX70y+jTbL4uo1z3QyUTwnL2EuqrJfxLZRGaV0jYD9PtUPF8HwSXCp/EuAf1oPf8ppnk8shvsATbCiYk6z5dvrUp+EXntNfKNBuZIymSSCZ22G1cipWdxSGWAA9V2MLhKTm5qt1K4bwzh1xlHhX1ZTMeKCG12+Xp6RRa/wHAPcZ2s3ZPa7EHuNKM8d5EF+3au4eEu+GmZNgxCjWfytVcbAcQt+VrNwnuUn/wAhvTTKoaIqDzS7sNTrXoOA5tJ0Vovc3ixhhbKuyKMoLuS7dgW3NB//AKnOCSMOmoj5m2rvhHIGIxDh8WTbQflJGY+gA+X3qZh+VU/xW4jYeMMVIGnl+QQQ3eetZ1HvcQWiBotqVLC0wW1DmIBJjTwF9V1Y5x8QK621MdydO4Ipng3Hs/EEsmzaUPoSAc3yzvNROK/Dq/acthnDr0GYK49DJhq55Z4Bi7ePs3b1pgA3mYlYjKRuDRPqF0AtgyhZQoAPe14IymBvOyvj8JweHVrhsWkEyTkBJJ0+pNNcL4nhLt3wEtBLqLIRrYU5fSm+dcC93BuUOiEXD6qupg9D1qh/DVLt/iTXgSVt22DMdQc2iiTt3+lWTD8sWSDGywum60TAsMR4iJZ8NbLwJAAmNYiq/wAwWLthh4sHO3lZdp/TrqDWk2LYRIH+z1NUnnrFg+Gs7Nmj2Hl/ek8TQ4kRcmwCZw9YMdybv+0N4db8W+lhWAZgSe+UbkDrVZ51u2ruN8OyItYcZM06u8+dieuun0pngTnD404q7eFy74VzIqgwGK5V16KJpjh+FDEEzA19z1P3rCrQ7I0Nd8R1P6TuGrdodxG/CLDx5qXbtQuZoiNB7VqvL+HFvC2VBB8sypBBLanUb71lHHcQfCfLAMQNhvp+wk0d+DXFFGCvJcugZLsqrHZSomPQmaLAQMzyeiz/AJAucGtA6rRMZiSttyBmhToeulZxgrpzG323HWrtc5owgMNibYI3En+1VDHOrY686MGV8rKRsQVFF/IZXNDgdPygwAc0ua5pEifT/alYfF+DdS4QCnyOpEhlbQgj9/pTHFrBwl98oIsk+XcrtMAmmMWZgetW21xTDXMOlm8wbyKHXqDG89CO9L4an2hrmDUXC3r1OAQ86Gx/fig3C74uMOo+aiWOxV/DWltWFzjPKDXRTqwHoDOnY+lVXg2It28S9u3c8W2D5G9O0em1aVbAuIO42Pat8L3SeaxxViDEjqlausVGY6nUxtSdjGhg96G4/j1qxIvMVgSfKSI7iK64Nxuzi1ZrDFghAMqRqdetdbMDHVcksdBdFh6KHy7exRN38RAGaUAG4PWZ09qMlq7NquDZ9aICAqe/M6YhAOOrijesmw38NTL6DQHTT9WnSi5PrPrThGpWdRE/XauTaqAQo58gCNFFxQlGAJBgwQYM9NaC8ucKuWEZbtw3GJkGSQAdSI7zR90HUx71Fw99LihlYEESNaqLqw8hpaNEmauM1OMlcZKtZqlnn+zZvXUxFrJlPlCqCTGhHaCZ1oRZ5q/xK74DDLaKsSgABMCV8w6iAaj8wWBcx+Ke74bKG8NPEzeU/kAVSJGlAcARhceGRwfDkykxJUgqJ6SYmgp12gkOTVTDOcRkEG0AI5wTFXsAc2HLlHANwMsgkTpoNxWm8pcefF4fxXTIcxWIOw2MEdayo8x4k6+NcE66GB9KJcL5rvfJcvONdGJ/Y/3q24plSGRHVb1P4utTaahObotftnUTWM8S45cw+Ku+K94IXcDVo+aR12ij44nd/wAxz9Z+1Zrxp81wglsxJzSSdZOkGpVaWPa7xWWHPce3mAtAJxVxB4CXrniCVcZssHqG70JPLmOJANnEEnUaN779KG8Ox2ItWbai7dVRMAMwXeSBrHWieF5hvixe/jXMwGZSXP161za9bO6TfZd2jRfh6UtA5mdUa5d4firwZHVlKRq7FSZ2EHUxFF+H8EdsQtq5mC6Mza5Y7Bu/SscvcVueKtwM4cQcxYkkz71pbcSuZSSzTl2k9q61AuLLnReexBDqhIELV3v24NrywVK5T1UiDp10oPypy9awiGzZ+QOWJI1JOwJ6wIFYBY4dexDvdViAhWbjudCdvMdZnXSvpjhWFtYbDWlFzOgUTeOudo8zFp0kz7bUvIeNUTqZp7G6j8Zx+QR1rLuc+JHNM6xVy+Ilw2hZuKZR5H1ABEHqCD+xoKeXsJjMJav32bChHC33IMXB1Cz1OkMu3mkUOHpPbW41T4Rp4x9vyqqva6lwafxHXwn79FVeC8n4l8G+OylldsoEebwxvcA6qW0/7Z2pxSFAAj71ufhhAFUBVQBVUbBQIUD0is1+IuNw9i8uXCy0fxrgTyeYaLl0DN1MelKY6lxX8Sddk9gsRw28OPD+1QuZMA93EWsPZdLpMjKpAh4kgkmDoKsfBOWMTYwrJkthywMeIkn3M0DweMtXsRMwLcuHdVVmJ017wKl47j4AK2zmJ3boPbuaPs9LgjiGANhutKdSu6rFMTOpI0UvGcOwty8qPirfjupAy/JnGwLtAiZE1I4bw18OyK5RpBKlGDLE7SPWqVxfGhotgLKmZ8MAzO2bc1oHw65Re+l4uxtG06gArMllJYESCNMhmlatDOyGa7BNtruDCarhA6eS8unU/wC+tVbmQJZHiWrT2roB8Rg05g2gzANpm3rVcVyAxDN4wMITlVDmYiSAJMCdqzXl/ghxnELalGySGvKxkEIdQfrpFVhMNUpu71pS9bEU3tlp0QjlzE5Crm6GdiD4cHQe/qOnpWwcC4t5QD1GlZTzXy5isHjBZFtzZz57JnysmbQZh1ExHSro9w4crofCZjlkiUnXI3t0PWpXmk8O57K2EV2Rr1Vg5v4McVZyoVDnQFtBDESCftTfJXLd3AWby3mTVw0htAAI1JAiinDr4uIPWgHxGxVy3glAaP4i+I7qSCo11A3BMU9ScIz8tPfmkKheBwhoTdWyxiFcZkZXHdSCPuK6Y9Kyj4a8Zu3uKNkg2GR84trlQQPISv5TP86tuMv4hcax8Q+Gq5V8o66kesaa0wawazO5YNw5c8sBVJ+IeJxODxwFi6U8VQ4IY9yAst2j96IfDHnjE4nENhsQ4uyrOtw/MCsaaQCK5+JvEnuJauKgUW5tm5EmW1EdtjVY+H/F3sY0XRbDLkNtukAxqCNjMViyu0jNPdTD6L3gA/EtB5k5wsAX8O1t2dZQmBAPca9Kj8gY60Vu2baMCkMzsRJzaAadoNVfj3Dgt25czvce6S7Tsusb/wBaKfCqyRfxh1gokT71rRqioMwWFRjqTSw+Kv7LXmT1rpjXkit0oVjfOl97eNxBQx/EIOgOh7T1oLhcNGp3rTuJcm58eL5yvZZg723JBPddAdNBVs4NhMPh7WVLCKzkl9Mw1JgAtrAGlK9nqGRELsjHUKYa/wCIwLdffRZXxnjtvEWsIEti2bKlHA+UmQQwO+up161oPNPIFrFHxLZFq6QJ08jaDcDY+oofa5Cs+PeMFcPcysqIxzIy+pEZTJ09ateMZmCm2xVl76gjaCKNuGNw8LGrjxDDRJBE/WD5qlcA4K2ENy3cCm5odDIjpHvXvH+QbIxBxNwljcAi3GgYjUz2AEx3qwX+DXLl43S6iQAwAPTaDNSeNYe5iAqqyrB1JB269aTFCqziWufhvtf8I3YhtV7HE/8ApUTmvIMLZSf+VIRRGzHWe9DuP8pvZClfNZulJ7hWUGT1ENpVlxnID3IDXx/1eT+Xm0ojjuAO+QeNCLlkZNTlEATm2pQU6rG318V0eOwtDQbXmx5zyQnlv4P27cYnEk3FAzLZ29sx/MNtNK74jh0Nx7aICRbzkTGs7djpV3xfGFe2bahl0AmAdvSdqZw3KRXNcVkN45BmdSVCxLfw51OukmKbe57njhOsBcrmUw1oJqjU29+yqZw7kyzbwVx7mRHv3J82mRVOgA1JEzsNaMcI4/ZwGGxKK73lZSR5AqoYgwpYyp0q1Lwi14r3gs3GmGfzhJ2CIfKqg9P3oFzJwIXVw4vFTfUt4lxLYUOsGFKAwdcv796p1UNJdaTvt78kzTe1zOE6SNY35/iJkeCH8BvjEYbDi1dICZ0UAgkFsK91Q6kHVbiMo20ArO+LcwX8SF8e61zLOUHRVneFGg2FHeOcnHCIcRhrzLkMkaqR2KkEzud+9Urxz71mHZhDTIC6WHDGkvIuelwbyt94BxRF4fhmRzcHhgSxk5x86nr5TpHaKg3fBa07XWTwdfFLmVBPqdiDVd5LwKfhMO7TmV3dYP6oGv8ApFHMfbFxQmZlUawApBM7kHesatQOqtJdYbHnN/G36XLfRcHPAGpN0OPLOEVU/DraueJJN6Q0KegIMb09wfk7DJjEOXxCdVU/ICupMDf2rziXBUv2BZZmRQZm2FUmJjQCNzNS8PhijWSlxh4JBAIHmgR5juZBNW59N1ficRscr6Dy3VN47KWUB0+I/aHY34Y27fEDij/HR3LLacwAx3JI3CnYR2qzYS01i6l266W7KW/4jebXcLOnTT1iuw7Yu8o0XQ+wHf3oH8WeJCzhkwygzdIzMf0pBI33JI6Rpt2bzZpqA93ZZUqZL20j8R18Psr5axiMuZLiMv6lYEd9wYHShHDOXrNvF4nFWyc18AFdMixGYqI3YiTWWcj8cZX/AAhUG3dfxNtQ6rprPymBIrQrXGL4YwUjouXQf11rVmKp/OQOXuEOJwNWk8tYCR5ftFuYbSNhna4BFoG4CR8uXcj6TVBRfHFlmAa1dZYE/kJj71ar3ELxRk/hkNMyp2O43ofawBlGGUZGBUCYnppS2J4FVzXB4nfXTwy/lTDcakCC0x5a+qKYB8NgECXbpa4WK2wVJdxPlCoJzGIltp7UP+I+Ja8+FwKPD3HDusx5T8uZjoDM+Xrp6UuL37iZcU2Rmw03BAgxHnUe6yPtQzFcpvxF7mPsXQpueYJdUyoGgAdWO0D8tMZmlpbTgjpy81vh2gPFarIjc3Gbaw23TvDcDb4e984eArnzTqTBMSW23OlV7H8xtevqEOYD5jBhT0k7VZQHvsyXlt51tqXIkh9lLTAIY9dKaw/Blt2zatogtlsxGskjYk7n70nUpT/21R0F/tFkbSaZtTJPO3rqmcLw+1irV2xckhk0jownX3oN/gyYO2lvcIhJMQWYnzE/YUYt4drP/JCr9z/Omcdg3vn+NlbSNCR/IVoTR7OKQqCd9ec8lkG1ePxCw5fLlHNVfhfHQ9+5bcAh4Gu0CrVydw1bV/E5D5WRDHbUz9KH2OUUS5ntogYfqdyPsQan4DhN5LruGVXZcpIJ2mYiKGgaVKpIqCIuL/pFic1VsZDO2n7VkIrzShFzB3zveP0P/qmf8Nvf5x+7U8cZQHzfQrmdmqcvqv/Z"/>
          <p:cNvSpPr>
            <a:spLocks noChangeAspect="1" noChangeArrowheads="1"/>
          </p:cNvSpPr>
          <p:nvPr/>
        </p:nvSpPr>
        <p:spPr bwMode="auto">
          <a:xfrm>
            <a:off x="63500" y="-881063"/>
            <a:ext cx="25241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AutoShape 4" descr="data:image/jpeg;base64,/9j/4AAQSkZJRgABAQAAAQABAAD/2wCEAAkGBhQSERQUExQWFRUWGBwZGBgYGBofGhwcHBgcHRgcIBccHCYfFxwjHBwXIi8gJCcpLCwtHB8xNTAqNSYrLCkBCQoKDgwOGg8PGiwlHyQsLC8pKS4wNCwqMiwuLCwsLCwsLCwpLCwvLCwsLCwsLSwsLSosLywqMCwsLSwsLC8sLP/AABEIAL4BCQMBIgACEQEDEQH/xAAcAAABBQEBAQAAAAAAAAAAAAAFAAMEBgcCAQj/xABAEAACAQIEBAQEBAQEBgEFAAABAhEAAwQSITEFBkFREyJhcQcygZEUQlKhI7HB0RVTkvAWM2KCouHxFyRDY5P/xAAaAQACAwEBAAAAAAAAAAAAAAACBAABAwUG/8QAMxEAAQMCBAMGBgICAwAAAAAAAQACEQMhBBIxQRNRYRQicYGR8DJCobHB0QXhUvEkM3L/2gAMAwEAAhEDEQA/AMNpUqVRRKvQs15UvAYt7TZk/fY1FYEqKVrypWJuXLjZnMn9voOlNfhzVSEXDdyTbNNdi7A6V0MMfSu/AySTuOlCSFo2nUmdOqaS8R9acW4QZIMU0Ggz1ro3WbSoQra+BqZ2Xd1Sx0FLDWtQWUlZ1AME+k9Kcu3Dl2NeKHjoPehBIC1cxpdJkqOSVJ6V2+GI3Iq02OCYMi2WvrKGbst8/WB2FVzizJ41zwvkzHLvt9aO6XlokHyUYJvqNK6NoASTr2rvE4YIEOZWLLmgH5dSIPrpNNeGSAe5irIjdUCCNFKHFnFnwvLl7wM0EyRm6CahVrWC+BJUWnv38ykqbi2ozKpWSAW0zTpMEdaPYv4OcPchrZvWtdULhgYGwlZBPuaEvCrLzKwelWkfET4V/hQ2IwrZsOPmRm86HtsMw316Vm9WHAoSISpUqVEqXdrcVIu3Z+WZ9K8/ECNNDFOYbEqF13msnTrCepBo7mbXdNNdfaCK9w9i47BFBLHYf+zXL4oyeonSuDeMzt0omjmFnUeNnErpFCswedAYg/mjTXtTFd2YkZpjrG9K4AGMaidK1i0pWV7YsM7BVEsxgD1NE7XLF43/AASuU9WIOWImc3aoGDxhtOHTcbSPSKm3OaMSd7rbRAiPtFQZd1V1AxeFNt2Rt1MGNqZru9eLsWYyTua5VSTAEk7AUKteUq9yGYjXtSioovKVKvaii8p/DsOu3WmvDMTGleA1RujaSwyrg3B7X4UNmaBLyB5iDpETVaLV4mOuHqTpl36dvamroMaih4Z1hMcdoGqJ8D8O5eVHVjmMCDGvr6V1zZiLbXz4esfMRsT6e1DsPbhGfOARAC/mM7/QCo2bSKvLCzdULhdJjNdWrpUyK4pVcLIOIMhOtiCT/Svbl8tpXCoTsCamcOsM91baKWJ6SB011Og61ZpkCYWgqlxgu11UO1bzGJA9TtXb4ZhPWOo2ovi+VL9tjmVVBkj+IugGupntUfhWCfEsUUoukksYAH8zVXOipopwcygEpGkg1O5bS02LsC8VFrxFL5ycpAMkEjYNGWek1E4hgWs3GttEr1Gx7V7wvh7X71u0mUNcYKCxAUEnck7Cje6RoAsmC9ls1zi16+z3QzJhVIYXANMo8w9/puKF8R+Ma2gLeHXxgpkXbo1J3nLAg5uvambFu7YxV5Ll/wDgiAFXzIxyiCNYCnfT2qHY4JYe47i2heQVBByz1lZj6VyGODSZldl9DNER73Vg4B8TsNiHKXlK3LoCZmMoIDQcu0nMw9dBWT8xcO8DFXrQUqFuMFB3Ckyn/iRUjmrAC1inCLlRiGUbDUCQPSZ2qBxDGtcuF2+aFB6/KoX67U9S2cNCFzqrcpIOxUXKZjrXldZ9Zrq0knXatzZYgSYC5RoMxPvThxE7gR6CmwNa8Ya1UAog5zRbRO3YDAqR0OnQ9ta7szcYIIlyBJ21NRq7ykQZ+x1/9VICrO66ebBwrksoKNlyz5jrEgRqKjV6TXlWgUvh1q2zHxSwUKT5e/SpOGxdpEKFC2Y6sRsOhHUULrsKW9ff0qSjaToAuXEE6z613bcqQQdencU3XpaohXpOszrXk16iEkAbmpf+Ft+pP9VUSApEqILZ7GvCamDGLkK5dYioVU0k6onADRWazzmEtJbWwsLEknfv+XrQTieP8Z8+RU9F2qPnERFcUckoT4rotXeHw7O2VRJpqn8JizbJIiSI/cf2qKlLxOCdrmVsgYLrAgQo/npQ2pIx7TOkwR16/Wo1VeURhKva8pVEK9mlNeUquVE/fxIZVARVIGpEy3qZJ/avcDjnsuHQww9Ad/eo9ehSdhVTCmqcxWKa45dzmY7mmwadXBudkY/9p/tUjC8Dv3HVEtOWchVGU6kmANaqQiDXbBWPAYsiwhC5ZUDcmSCdddvpUrh2INx8hIAJB+1T+beWLWAw9i2b7XL4X+Iog2wZJIU7wJj1ietTPhzwi2xOKu621MIP1PufoNPeuS5gk+K9CyqOGHHWPNO8Z+H9/F2z+HKvlGaGO5/6T0J+1ZhjuFXLBK3rdy2/RXUj33/pX0hf5qCpCqvYAafYV1hGXF22tXh4iMPMrarH9D6jWmqdRtPuMuuTVY9/ffZfMNKtG58+E5w2a9hX8TD7lWPnt+5/Ovrv371SP8Ib9Sf6v/VM8RvNYNoVHfCJUClREcH73E/8v7V0OEr1ufZT/epxW80YwlY/KoeCxIturlVePytsfcVJx3GDdBBS2oOvlUCPY708OG2/1OfYAf1NJeH2+zn6gf0quK1GMHW5ITSouMCn6Cfdj/Sl+DX9A/eq4zUYwFTmPfkhFKij4EE7Ae1efgRR8VnND2KqhlexRL8KtLwFGwquK1X2J+5CjYS+EDGJciFPadz7xUaKJ8Hu2EuN+IUsuUgAd+lQs69qZFMHdIEwYhN+Ea6/DnuK90pSPStOB1CmYcj78l5+H9RXvgD9QpZxS8QVOC3dw9+avMOXv0SFkd/2r0WR3P2rw3RXniVOHTHzKZui7Fle5+1Pxa08r/6h/aovi0vG9Ko06J1cffkibVLdGj7/AJU0Pa/y/wDyP969F63/AJS/c/3qD43pXnjelTh4fmfqtO0P2DfQIiMYv+Un2r0cQjZLY/7R/ahvjH0peMavJhuR+v7Vdoq9PQfpFBxZumUeyj+1eDi1zoxHtpQzxDXhuNU/4w+X36qdor/5e/REn4ncO7t9zWn/AA+5Tu4e3+NvhvEZSLKFTKgjW4f0kjYHoZqu/Dv4c4nEXLWJuplwykOC5g3I1AVdysganSO9bhh7lwMcymIkNIj7UrXfTd3KbY6wtG1KkS509JWG/EBFC51LFyxDkmd9varVy9we6MLhrVtdBbDMegL+Yye+tFviHyb+M8NgUtsXHiMPzr2gbsOhoriOKeEBbChVUAADsBA9zXLeA1uRx3TrajnHM0be/wAIPfwAtTmIJ70V4MECGWMt27VSuZ8VfvDLZBgN52ET7CpXBvlB8S4x65iI9soEUoKgaZCadSLmXKuVyzbnyOddCrmVI6j6iazPnTlJcI4dFizcnLP5T1Q/zHpWg4XArcgljPQU9xXg6YnD3MNe+VxCt+hhqrD1B+4kU0LidPBKioaTrGeaxU5B+kfUVw1+2PzJQHiXD3sXblq4Ie2xVvcGPtUamhhgb5kJ/kD/AI/VWQ4+0Pzj6Cmn4tb7n7UApUYwzeZWZ/kH7Ae/NGrvGEO2b9qYPFh+kmhlKjFBgQHHVenop7cU/wCkfemzxJuwqJSouG3kszi6x+ZPnGt3/auWxLH8xpqlRZRyWRq1Dq4r0mvKVKiWaVKlSqKJUqVKoolSpUqiiVKlSqKJUqVKoolT9pwoJIkmMpnbXXTrTFdEa1RViykvjA05lkknQGAO0AD3rTeAfB17toX8ScoZVK2Eg3WGhM3DpbZvYxNVTlnkrx8ThgXDWLrEll+aE1dcv5Wgae81u78Ncj+FjMTZj5VC2mQAbDJlBge9ZBzT8Pv1TRpubZ9vr9pTRGMsW84BxNpRLWrmRcRbAGy3E8lwAdImn+C8y4bFR4Vzz/5b6N/ZvpVc4tjseFKHF2nUgjQLadh2KMFb/STUTA4UWrXjXVa0wMAkDMB1b1B6fes31cp0t73TnZ2uplziJ2y/kQPoAeaN8046Lg1UC2Nusnc/0+9UHmHmJkttcgmNB2EmJNPcb4irGVJKk6ltzVp4DgMPdwLqrLeNxYxA/MnZcu6gdG6muZBrVCdt1uG8CkDF9PBZry9zOy+VjmVpM+p3ooMWUbOpEE6j0qtcy8tPg7w8M5rTHyydQf0k9+x601b4sbi5DoR33Eb1pVw4cczNFtQrh3ddY/fwWm8L4wWWQIPaaO4TiAbytpPeqFwW8QBJ7VcOFYM3NdRWFLNMBBXY0Kh/FzgeV7eKEfxPI8fqUeU/VdP+31rPVssSAASTsI3rdviDws3eH3kOjWwLq+uT5h/pn6xVX4e+HZMLdLHPbtAAKvpBnSuxhzLY5Li1gA6eazRMG7ZoVjl+aAdPftXVjh9x2VVRiW1URvWpYfwEN3Kt0+KZbynWhHFMLasWHexauJcAgOZ0k67ntW6y7nVU3Gcv37S57ltlWYk0sHwK5ddlt5WyrmJB0gCd+/SKnrzPmwVyxdzu7MCjE7CQYM6mnOD497WBxBtiGzpLjcKRr/v1ooUkRooC8uXThziPLlHSfNvEx717iuXnt2Ld5mUC4YA1nXrRXgHFr2Jttg5BziVZtxGrDTea85wxgZLVvPbLWjlypPYdTppEVRUsq/j8CbV1rchoMAjYzsR7zT3HeFfh7xtzMBTMdwCf3mo1vGMrq8yUiJE/Ltp1qRiMXcxVyXMtB1A6ATsKhsqF07jeClbaXEIYZAzwQSpPQjcdKF17NeVZVJV6BUjHXg1xiFCrOgmdPcb0+cVaW6xFrMhWFBJEGAM095k1cXUUW9iMwUZVEdQNT7nrTNTeH8T8JbgCKxcZczCco6wD1NRbXzDWNRr2qFRchZMdam/4YyqWdLgA65dP3ozzVbwyXFuYW+C4gFQDpAjMH2NM8wcbuMiWWI+RS5BmTEwf2qRGqk8lDt8v3Xg27dwgiZIA/rTy8oYk/wD4j9xTvDOcLtm2LejBdpmfaewqTc59u/lVV+5qpCK/RR/+CcRBlAIE/MOlD+EcHfEuUthQQpYyeg/+asvCedmu3Al0IilTqJEkDSZMAUCt3L2CuLdEAupjqIPQx9DUVSUQb4f3whYvb8oJiT0+lCuG8Cu4kXPCGY2wCV6kExpO8VYeF8cxN2xfuG4oCggeUamJ/lUPkHC3b2INu1cZHuQJEd5JI9BJqZSoHbLTPhxwtMLgzdgmZLOywVH6Y/L1k+1G/wDioZ4TRepNWRLC2rPhiMoXKc35tNSffWsW4nxT8PiPCbW205GHSDqD3A019q5VcvZAbffqupQyViS7oBy5LUBxq3dUh1V11JzAEaDXeqZj8Wb7yAFtDRV6AdAOwio3DsSzo2XVD5Jn6t+0feoXGuNLaBQHM8bdvekKtR9SG7p6jQDHGEO4xiFV4TUjU+/pQzBcVu2Lou2nKOPzD9we4PY6VDzEkncnenLdlm2FN02cMLojvNywrbiOYLHELZtYgLYuMIzgfwmboT1tGeuq+1Z7xa0yMFfS6sq+usqYGvsBqNxB60WbDd6DcWssHk6gjQ+wiPtFN0XAuXIx+FNNmdot9vf5UzhXMFy0ejDse3oelaZyvzs5U5MM7QwU5TmgEbzA9/pWP2a0fkHmDwWIXXOULQG0VQZ2YKD0111rsswVFzc+W/p9lwKuMqtgF1vVXLHc4WCblu+txAJtscsiSNdjIrOcJxq3hWDEyqMUAXcr0JB20iaO8X4gGzDKVYs9y4rqQYLQBPeI+1UnjFld1AZgYJ7joYonYRtJjns13vyS1PFOqvDH6c1bcbz/AGrZICOWHfTcaVnWIxzuWLMxzEkyTXWLk6n61FpBribp6owMOVWEcmXHRHsOt5WGpXTKeoIPbvQ/EJcsPdso+YRD5RoY3+g1rnAcavWUZbblVbfT+vSo3jsGLSZMye8/N/Oim6rZEeVsHfuYgDDsFuAE5jsBGvQ77VGv8NueJeVoz2pL69mgx31NR8JjHtMHtsVYdQf9zU3jfFRfuXHC6uwbN1+WCO2+tXZCoWFRS0OSqwdR7afvU3g1wW28QnywVMeo2pYDgjXbNy4upQiF7iJP9Kg+IygpqASCR6jb+dW1wChaU4QBnUgDtI1Ea6dpqNXVy4WMkya5qnEHRUEqIcD4M2Kui2hAnUk9ANzHX2qby7atvbv2/CN2+6hbQ7b529CNNaiYbA37d4hUcXLWrADVQN5jpFUIlFBUfieBNm69smSpie46Go7Ntpt+9S8VfbEXZCku5AAGpJ2GnfanOL8CvYUot9MhYZgNJiY1jarIAJgoQbJnAcMuXjCLoNSx0UDuW2AqM6wSJBjqNqN8YvMliwiMRZe2Gyg7uCQ8/XvRTgfJtnE4VLni5HznxSYKqnTToeu9QtvAVzZVL8O2TPHlnLPrEx9qk4HC22S6XuZGRQUWPnM7T06VN5i4McKwQPntv57bdxtMTT+G4ArYG9i7rFIISyoEB20zHXce3r2qgrMDRAbUZhm2nX2qyf8ADFrwfEa6V0nMYy6/KI32quWLYLAMcoPWrBiLNzE4a2LVu45tnKYBKmNjp1oC4aIw0xKc4ZZTKLBdWVmklZ+0/Srz8MuF2LeNvPbmUTJr0LmTH0AH1NZ5d4DicILd57bJLQCRoO09jV0+H3EWt3bx3LFSf3FDiK7W0+v9oqFBznkjT+lqHMOLHhMMwXTc94rAOaOLMbiqpIK6k6gyf3ra04uA2ZgCSZ11j6Gq1ztbt40A3ABdU+W4PmAPr1g6x71zjVp587vRdBlN4YWNtO6i2bb28DaJYQLYdivWRmJ066x9KrWGwSXLha4WCk9NydjvsJqPw7EXsNdNi5Ny0RlgarB6gHT1n709hySznWRJgDbXr2FLBpY8nWd+i7WFaHAyiVzhVi2RBIBmZO2mlKxj7KmI09qCXLxY6mmya1TmS0EqzPxjCz/yZnrFRuIcEs4i2fCYAnYdj0oFmFSuHJca4otAs3YbwNT9IowTKF1JuUibbzooPJnI97H3zbE27aH+LcIkLrsB+Zj0FbtwTkjA4RAEsKzCJe55nJHXsPoAKc5fwS2LCqABPmPqx3J/lXnFsdljXU0+cS5rZmF440Wlxa24VB+JPLuRbl7DSEPmupJMHuO6+h2rMr1wldNjoP3n2rYsbjtGBOYMMpB6g9KyTG8Ja1fNphBmZ/6eh+1N4HH8VrmPOgny/pY4jBCmQ5o1P1UX8I6hZttB2J61H/DMG+TfYUaxpLFQxIVVgVGeypQsDITX99qRY/MYG6deAGydlO4nz1euYZcIbVlLaqFMJ5tOuadDVZuIQY7V67yxLTqZNXDkjhyXcQbroDkUMqdOwJHXaabDSUiXC6rWJ4Fet21uvbIVjA7/AG6UzhkWQG1zaabjpWncR50wimGcuR5oQSJHSdqzi7xX/wC5N9FHzlwp23npUc0aSqY+DMIhdxi2LZS2dep7mmjwR7/g3BcRjebKdYKMP1A76az/AHoXi8WbhkgDUnTbWmkuEEEGCDIrKkwMF9VtWqB57uiI8wcG/DXfDDi5pMgR9IobNTcZfe8wa4+YxHTb6Ux+G9aPONkIov5LVeBcHw2EyORkvskmWJiVlhVR5n5tD37hwxgPb8J2geYTMj+9NWuKO+OD35+VtBrAKmKsXCfhwMYovhhZSSFULJYDc+mtDmBMNVgFsl1gqFw/FHD30uABzbIaJ0npr6UV5hxLYlLWId5LBwV/TlOkdwZopb5DtvYxOIa/4aWrjKsgaxtOukmhOP5cuWsCl+4Aoe5CAk5mWNwuwGm/tRgPLZ2QzTDjKr41gU9ZumGXOVU7gTBI2kDfX7VYuRuUrfELj22veEyDNESWHWO0aferDzD8ObWEFlrNw3HFwFw5UAqNdBFTQSUG4aFnrWbjMqHMW0VVMyNdBB23qZjMNiFdcJdLKUeAjHRS0a6dNelWLnXxHxC4rILQJAVhrmKbNHfb7U8OMorjGXUN26BkJMDzRAMd4rPitBE7oxTL5y7aoSnJGIuB2MKEkDNILBeoEbVbMB8WMPhsOlmzh38igCSoE9STqTJ1oLxP4kXWDKtpQSIkyYHtprVLw9gu6ou7EKPcmBWw07qB0knMrZzDz9iMZbAfw1t5pCgGZG096EYDmG5bzOLhV4hYUQe8zpFPcV4ZbwpNl1Z76PFxdljSCpGpmaj8b5eu2LiKyFTcUMq7mD096zfRBBzxZG2qWxk3VhPM+IGUzZYZQXbr66A/yFPYnH3buEbEi4oQXMmRVGYLHzFjMH0ql/4e4dVZGBbYQZPeB1racOuDuYBcBZyqbtsE5fnzaST1maTGFo6gBNdpqi5nVVH4a8AbFt/GDPaJDPmnLkXpM/mbSPSrnznyqlw50i2w0kDyx0DRsOk9OmnlB/hGATBYW3Ytmco1Pc1Ga+c00Feu1vdiy2w2drs4N1kmOwFyy2W4pU9OxHcHZh6iojGtexeFtMsFRlO6FQ1ue4U6ofVT+2lUbmvh2EsoSpKOSMqBpmTr5WGYCJ109juMGuY490+W67bMZmEOEddvfuUC4fgWvOEQancnYDuT0FaVy5yyiIQvy6Z3O9wzoB/0T0275j8tH5N4gC/gjc6gRAbpBO5jt2J21nYrNrJayDUx5j61vTdlJEX5/pI46sXANBt719/0vxWh00GlVLi3ECX0O1FeK48KuRT9fWqpiLkmKQxNb5VnhqPzFN3MRLUA5iuPcvKbaq0Llzk+smKl47EKGKlwI+bUfaoVzAriMlsPlLOoUj37ddKDDAh4cd/yixLhGUbKB4cZvFdAqwY6sJ1AHWjWC5PucTDPZuWktnUiDKxsCB1oFzdYtYe6bQfxjlILaCDOm1RuC8zvh7D2reaHIL6wCI201FdmmyBJC5j35jDTqrIPhHfay929dRGAORInMF2kj5Z+tU/h+GdS58Xw4lDlbcdRodRRjh/xFxNrCvYVzJbysdSqncSf2qt3LbFlWJYnUDUkk9uv0rc6Q2yxaJJc+6dx3D1RQweZ0ioNW9MAX8v4a6QP/wBTdvagOCuKmbNbJM6abd96xp1XZTIMrWpSaXd0wEPKxXlFcXxGbZBtkTsSP/VDM3pWzCXaiFhUa1p7pldWQCQDT8rUSlVlsoQ6ESs45PGVoOXUGd4NXvlLjeJtKzKijD7TdYgDuQKoFjBXLzk2rZ010Ggj1oti+KX8hw+ZgCvnDwPUxPSsgGtcDvCYc5z2kWN/cJjjnD7qhnZwQ1wkBDKkfqH8qH8QS6AgusxEeUEkgAaaA7Vs3IODttw5LQKC4CwzMBMMZlQelZDzHijcv3CWLAMRJ9DGn2Fat0tol6h70Rfdd8pcaGExdu8VzBZ0k9VInTcCZinuaOZruKxHiOV8p8uScsbjfWmF4qrZA1tWK2wgkRsTB03MHrU/kXlS3jsQbV3ELYAEgH5nM/Ks6T/uDU1MKxLWhyhXuZrzpbt3CGtocwWBOp771Du4w3LkxoWnJrH+4rWcP8ELYvsb98tZUQqqIc9szRA+lE8H8O8LateHaWL4zN4zatDSAI0ER2qslpi6LOGkgGx1WN8xXg98lVUaDRdpiixSb2GXCYXNctlHMSWYgg+btV95U5EfAYwXs6X1KsDIhl9QD1ozyxgLVp8RfUHxrt15JP5QZAA6Cqa0iAo97bkLJ+beI3n4k9wpluyv8Ma5SAIHqdJpxnxXEblzFXLiB7IGh8uw2A6VF4jxYHG3L4L5muMdV1WDoI61P5d4HiMa2Ie04DMuucxm1kx7f1oCXGw3W7WNDQ4nTbkueV+IXcTi7aeUNlYA9p0J960TlXlT8JfvXGZbjnyowHyru31J09h60D5U5cs2cPgcSD/GuO4YHuCwA/YVb8VjfDEDc7mlK7mUxAEfr+1pRzvJv/v+lKv4gTTaLNCrdwkzNdYri6WlJZsoH3+grmmqHap8UiLBd8d4qmHtF216AdWPQCsn4jce7da5d+dtdeg6ADtFWe7fOJuC9d0UaWknQD9R7k16eEm+VRQQC3zZSYjfXppR06gpu9297pljGtHeULkDBK2OtSYgMZ7ab1sOOxNtbcI0/wA6zi/wA4Zrb2czW1bLcJHmM6ZvYGjtu7mAg9JozieQ1S9am2o6QbDZQuLYyCBOp3qFg8M94+UZUB8znr3C9z67CvMYoN3MwJQfN7T36Cas2GxSuogCNhGwpVoDnSVuSWNsqhzLyxh2uK9zOqRByd+kzv11oJa4nbN8Zbim3ZtkK0ZYJ2OvzaCrtzCCtpoGYDzD6Vl9jlLGl1YYO+ysQwi25VgdRDARBHWa62GzOBby0XKxAaHBx3QnEYtmuM86kk1oPw++H1q/hjiMTJDtltqD+UGGY9d5A9qi8Q5Hxb3mC4MqDZgeXygz3jeK0/hnC2w2Et2kQsUQCANSY833M0/SeCJISFRpFgVjHxGwdmzj7tqwoS2gRQB3yCT760G/HAKnhgi4CC1yfNI+UKfyiI+taLxvkHEYu5dvvh7qvcgIoKDKVEZnk6gwNqZ4H8JLng3DibLG7r4ai4oG25IPepUqZe8AT4BSm3N3SQPEorwX4jXMOlu1jXDl1ZhdB1XTyqwjzH1rN8bxJ8qspMsWJ+pq04P4SY7OpdbSqCNTcBMD01o7zF8OsRdIbD+BbiBlkCfWYisXF+ZoInrsmMtMAlro6brMMdjS9pFY+YEk/wBKHVpN74SY66FD3cOCOx1+pCa12nwcvG2FOIw4AYmQrk9BExqBG3vW7WwEs5wJWZ07+GbtWs8H+EtmzcV7t03spnJkhSekyZIq5fhV/Tb/AP5p/aigqgWjVZ0li0t7Ot+6qLmyoqgAZh70PxvCrDKfGxN4pObVV0Y9Z6+1drQvmOyzLb0OQE5umvTX70y+jTbL4uo1z3QyUTwnL2EuqrJfxLZRGaV0jYD9PtUPF8HwSXCp/EuAf1oPf8ppnk8shvsATbCiYk6z5dvrUp+EXntNfKNBuZIymSSCZ22G1cipWdxSGWAA9V2MLhKTm5qt1K4bwzh1xlHhX1ZTMeKCG12+Xp6RRa/wHAPcZ2s3ZPa7EHuNKM8d5EF+3au4eEu+GmZNgxCjWfytVcbAcQt+VrNwnuUn/wAhvTTKoaIqDzS7sNTrXoOA5tJ0Vovc3ixhhbKuyKMoLuS7dgW3NB//AKnOCSMOmoj5m2rvhHIGIxDh8WTbQflJGY+gA+X3qZh+VU/xW4jYeMMVIGnl+QQQ3eetZ1HvcQWiBotqVLC0wW1DmIBJjTwF9V1Y5x8QK621MdydO4Ipng3Hs/EEsmzaUPoSAc3yzvNROK/Dq/acthnDr0GYK49DJhq55Z4Bi7ePs3b1pgA3mYlYjKRuDRPqF0AtgyhZQoAPe14IymBvOyvj8JweHVrhsWkEyTkBJJ0+pNNcL4nhLt3wEtBLqLIRrYU5fSm+dcC93BuUOiEXD6qupg9D1qh/DVLt/iTXgSVt22DMdQc2iiTt3+lWTD8sWSDGywum60TAsMR4iJZ8NbLwJAAmNYiq/wAwWLthh4sHO3lZdp/TrqDWk2LYRIH+z1NUnnrFg+Gs7Nmj2Hl/ek8TQ4kRcmwCZw9YMdybv+0N4db8W+lhWAZgSe+UbkDrVZ51u2ruN8OyItYcZM06u8+dieuun0pngTnD404q7eFy74VzIqgwGK5V16KJpjh+FDEEzA19z1P3rCrQ7I0Nd8R1P6TuGrdodxG/CLDx5qXbtQuZoiNB7VqvL+HFvC2VBB8sypBBLanUb71lHHcQfCfLAMQNhvp+wk0d+DXFFGCvJcugZLsqrHZSomPQmaLAQMzyeiz/AJAucGtA6rRMZiSttyBmhToeulZxgrpzG323HWrtc5owgMNibYI3En+1VDHOrY686MGV8rKRsQVFF/IZXNDgdPygwAc0ua5pEifT/alYfF+DdS4QCnyOpEhlbQgj9/pTHFrBwl98oIsk+XcrtMAmmMWZgetW21xTDXMOlm8wbyKHXqDG89CO9L4an2hrmDUXC3r1OAQ86Gx/fig3C74uMOo+aiWOxV/DWltWFzjPKDXRTqwHoDOnY+lVXg2It28S9u3c8W2D5G9O0em1aVbAuIO42Pat8L3SeaxxViDEjqlausVGY6nUxtSdjGhg96G4/j1qxIvMVgSfKSI7iK64Nxuzi1ZrDFghAMqRqdetdbMDHVcksdBdFh6KHy7exRN38RAGaUAG4PWZ09qMlq7NquDZ9aICAqe/M6YhAOOrijesmw38NTL6DQHTT9WnSi5PrPrThGpWdRE/XauTaqAQo58gCNFFxQlGAJBgwQYM9NaC8ucKuWEZbtw3GJkGSQAdSI7zR90HUx71Fw99LihlYEESNaqLqw8hpaNEmauM1OMlcZKtZqlnn+zZvXUxFrJlPlCqCTGhHaCZ1oRZ5q/xK74DDLaKsSgABMCV8w6iAaj8wWBcx+Ke74bKG8NPEzeU/kAVSJGlAcARhceGRwfDkykxJUgqJ6SYmgp12gkOTVTDOcRkEG0AI5wTFXsAc2HLlHANwMsgkTpoNxWm8pcefF4fxXTIcxWIOw2MEdayo8x4k6+NcE66GB9KJcL5rvfJcvONdGJ/Y/3q24plSGRHVb1P4utTaahObotftnUTWM8S45cw+Ku+K94IXcDVo+aR12ij44nd/wAxz9Z+1Zrxp81wglsxJzSSdZOkGpVaWPa7xWWHPce3mAtAJxVxB4CXrniCVcZssHqG70JPLmOJANnEEnUaN779KG8Ox2ItWbai7dVRMAMwXeSBrHWieF5hvixe/jXMwGZSXP161za9bO6TfZd2jRfh6UtA5mdUa5d4firwZHVlKRq7FSZ2EHUxFF+H8EdsQtq5mC6Mza5Y7Bu/SscvcVueKtwM4cQcxYkkz71pbcSuZSSzTl2k9q61AuLLnReexBDqhIELV3v24NrywVK5T1UiDp10oPypy9awiGzZ+QOWJI1JOwJ6wIFYBY4dexDvdViAhWbjudCdvMdZnXSvpjhWFtYbDWlFzOgUTeOudo8zFp0kz7bUvIeNUTqZp7G6j8Zx+QR1rLuc+JHNM6xVy+Ilw2hZuKZR5H1ABEHqCD+xoKeXsJjMJav32bChHC33IMXB1Cz1OkMu3mkUOHpPbW41T4Rp4x9vyqqva6lwafxHXwn79FVeC8n4l8G+OylldsoEebwxvcA6qW0/7Z2pxSFAAj71ufhhAFUBVQBVUbBQIUD0is1+IuNw9i8uXCy0fxrgTyeYaLl0DN1MelKY6lxX8Sddk9gsRw28OPD+1QuZMA93EWsPZdLpMjKpAh4kgkmDoKsfBOWMTYwrJkthywMeIkn3M0DweMtXsRMwLcuHdVVmJ017wKl47j4AK2zmJ3boPbuaPs9LgjiGANhutKdSu6rFMTOpI0UvGcOwty8qPirfjupAy/JnGwLtAiZE1I4bw18OyK5RpBKlGDLE7SPWqVxfGhotgLKmZ8MAzO2bc1oHw65Re+l4uxtG06gArMllJYESCNMhmlatDOyGa7BNtruDCarhA6eS8unU/wC+tVbmQJZHiWrT2roB8Rg05g2gzANpm3rVcVyAxDN4wMITlVDmYiSAJMCdqzXl/ghxnELalGySGvKxkEIdQfrpFVhMNUpu71pS9bEU3tlp0QjlzE5Crm6GdiD4cHQe/qOnpWwcC4t5QD1GlZTzXy5isHjBZFtzZz57JnysmbQZh1ExHSro9w4crofCZjlkiUnXI3t0PWpXmk8O57K2EV2Rr1Vg5v4McVZyoVDnQFtBDESCftTfJXLd3AWby3mTVw0htAAI1JAiinDr4uIPWgHxGxVy3glAaP4i+I7qSCo11A3BMU9ScIz8tPfmkKheBwhoTdWyxiFcZkZXHdSCPuK6Y9Kyj4a8Zu3uKNkg2GR84trlQQPISv5TP86tuMv4hcax8Q+Gq5V8o66kesaa0wawazO5YNw5c8sBVJ+IeJxODxwFi6U8VQ4IY9yAst2j96IfDHnjE4nENhsQ4uyrOtw/MCsaaQCK5+JvEnuJauKgUW5tm5EmW1EdtjVY+H/F3sY0XRbDLkNtukAxqCNjMViyu0jNPdTD6L3gA/EtB5k5wsAX8O1t2dZQmBAPca9Kj8gY60Vu2baMCkMzsRJzaAadoNVfj3Dgt25czvce6S7Tsusb/wBaKfCqyRfxh1gokT71rRqioMwWFRjqTSw+Kv7LXmT1rpjXkit0oVjfOl97eNxBQx/EIOgOh7T1oLhcNGp3rTuJcm58eL5yvZZg723JBPddAdNBVs4NhMPh7WVLCKzkl9Mw1JgAtrAGlK9nqGRELsjHUKYa/wCIwLdffRZXxnjtvEWsIEti2bKlHA+UmQQwO+up161oPNPIFrFHxLZFq6QJ08jaDcDY+oofa5Cs+PeMFcPcysqIxzIy+pEZTJ09ateMZmCm2xVl76gjaCKNuGNw8LGrjxDDRJBE/WD5qlcA4K2ENy3cCm5odDIjpHvXvH+QbIxBxNwljcAi3GgYjUz2AEx3qwX+DXLl43S6iQAwAPTaDNSeNYe5iAqqyrB1JB269aTFCqziWufhvtf8I3YhtV7HE/8ApUTmvIMLZSf+VIRRGzHWe9DuP8pvZClfNZulJ7hWUGT1ENpVlxnID3IDXx/1eT+Xm0ojjuAO+QeNCLlkZNTlEATm2pQU6rG318V0eOwtDQbXmx5zyQnlv4P27cYnEk3FAzLZ29sx/MNtNK74jh0Nx7aICRbzkTGs7djpV3xfGFe2bahl0AmAdvSdqZw3KRXNcVkN45BmdSVCxLfw51OukmKbe57njhOsBcrmUw1oJqjU29+yqZw7kyzbwVx7mRHv3J82mRVOgA1JEzsNaMcI4/ZwGGxKK73lZSR5AqoYgwpYyp0q1Lwi14r3gs3GmGfzhJ2CIfKqg9P3oFzJwIXVw4vFTfUt4lxLYUOsGFKAwdcv796p1UNJdaTvt78kzTe1zOE6SNY35/iJkeCH8BvjEYbDi1dICZ0UAgkFsK91Q6kHVbiMo20ArO+LcwX8SF8e61zLOUHRVneFGg2FHeOcnHCIcRhrzLkMkaqR2KkEzud+9Urxz71mHZhDTIC6WHDGkvIuelwbyt94BxRF4fhmRzcHhgSxk5x86nr5TpHaKg3fBa07XWTwdfFLmVBPqdiDVd5LwKfhMO7TmV3dYP6oGv8ApFHMfbFxQmZlUawApBM7kHesatQOqtJdYbHnN/G36XLfRcHPAGpN0OPLOEVU/DraueJJN6Q0KegIMb09wfk7DJjEOXxCdVU/ICupMDf2rziXBUv2BZZmRQZm2FUmJjQCNzNS8PhijWSlxh4JBAIHmgR5juZBNW59N1ficRscr6Dy3VN47KWUB0+I/aHY34Y27fEDij/HR3LLacwAx3JI3CnYR2qzYS01i6l266W7KW/4jebXcLOnTT1iuw7Yu8o0XQ+wHf3oH8WeJCzhkwygzdIzMf0pBI33JI6Rpt2bzZpqA93ZZUqZL20j8R18Psr5axiMuZLiMv6lYEd9wYHShHDOXrNvF4nFWyc18AFdMixGYqI3YiTWWcj8cZX/AAhUG3dfxNtQ6rprPymBIrQrXGL4YwUjouXQf11rVmKp/OQOXuEOJwNWk8tYCR5ftFuYbSNhna4BFoG4CR8uXcj6TVBRfHFlmAa1dZYE/kJj71ar3ELxRk/hkNMyp2O43ofawBlGGUZGBUCYnppS2J4FVzXB4nfXTwy/lTDcakCC0x5a+qKYB8NgECXbpa4WK2wVJdxPlCoJzGIltp7UP+I+Ja8+FwKPD3HDusx5T8uZjoDM+Xrp6UuL37iZcU2Rmw03BAgxHnUe6yPtQzFcpvxF7mPsXQpueYJdUyoGgAdWO0D8tMZmlpbTgjpy81vh2gPFarIjc3Gbaw23TvDcDb4e984eArnzTqTBMSW23OlV7H8xtevqEOYD5jBhT0k7VZQHvsyXlt51tqXIkh9lLTAIY9dKaw/Blt2zatogtlsxGskjYk7n70nUpT/21R0F/tFkbSaZtTJPO3rqmcLw+1irV2xckhk0jownX3oN/gyYO2lvcIhJMQWYnzE/YUYt4drP/JCr9z/Omcdg3vn+NlbSNCR/IVoTR7OKQqCd9ec8lkG1ePxCw5fLlHNVfhfHQ9+5bcAh4Gu0CrVydw1bV/E5D5WRDHbUz9KH2OUUS5ntogYfqdyPsQan4DhN5LruGVXZcpIJ2mYiKGgaVKpIqCIuL/pFic1VsZDO2n7VkIrzShFzB3zveP0P/qmf8Nvf5x+7U8cZQHzfQrmdmqcvqv/Z"/>
          <p:cNvSpPr>
            <a:spLocks noChangeAspect="1" noChangeArrowheads="1"/>
          </p:cNvSpPr>
          <p:nvPr/>
        </p:nvSpPr>
        <p:spPr bwMode="auto">
          <a:xfrm>
            <a:off x="215900" y="-728663"/>
            <a:ext cx="25241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4098" name="Picture 2" descr="C:\Users\dick andersson.GOTDESIGN\Documents\LIF\Bilder\2012 Liseberg\DSC_0110 Komprimer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41"/>
          <a:stretch/>
        </p:blipFill>
        <p:spPr bwMode="auto">
          <a:xfrm>
            <a:off x="398843" y="3550492"/>
            <a:ext cx="4173157" cy="28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dick andersson.GOTDESIGN\Documents\LIF\Bilder\Gothi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0"/>
          <a:stretch/>
        </p:blipFill>
        <p:spPr bwMode="auto">
          <a:xfrm>
            <a:off x="4832780" y="1774412"/>
            <a:ext cx="4059772" cy="26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5652138" y="4869184"/>
            <a:ext cx="28260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/>
              <a:t>Sedan var det match på Valhalla och övernattning på Gothia</a:t>
            </a:r>
          </a:p>
        </p:txBody>
      </p:sp>
    </p:spTree>
    <p:extLst>
      <p:ext uri="{BB962C8B-B14F-4D97-AF65-F5344CB8AC3E}">
        <p14:creationId xmlns:p14="http://schemas.microsoft.com/office/powerpoint/2010/main" val="328905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4032250" y="1808163"/>
            <a:ext cx="467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v-SE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411724" y="1088701"/>
            <a:ext cx="43205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3600" b="1" dirty="0" smtClean="0"/>
              <a:t>Vårsäsongen 2012 </a:t>
            </a:r>
          </a:p>
        </p:txBody>
      </p:sp>
      <p:sp>
        <p:nvSpPr>
          <p:cNvPr id="2" name="AutoShape 2" descr="data:image/jpeg;base64,/9j/4AAQSkZJRgABAQAAAQABAAD/2wCEAAkGBhQSERQUExQWFRUWGBwZGBgYGBofGhwcHBgcHRgcIBccHCYfFxwjHBwXIi8gJCcpLCwtHB8xNTAqNSYrLCkBCQoKDgwOGg8PGiwlHyQsLC8pKS4wNCwqMiwuLCwsLCwsLCwpLCwvLCwsLCwsLSwsLSosLywqMCwsLSwsLC8sLP/AABEIAL4BCQMBIgACEQEDEQH/xAAcAAABBQEBAQAAAAAAAAAAAAAFAAMEBgcCAQj/xABAEAACAQIEBAQEBAQEBgEFAAABAhEAAwQSITEFBkFREyJhcQcygZEUQlKhI7HB0RVTkvAWM2KCouHxFyRDY5P/xAAaAQACAwEBAAAAAAAAAAAAAAACBAABAwUG/8QAMxEAAQMCBAMGBgICAwAAAAAAAQACEQMhBBIxQRNRYRQicYGR8DJCobHB0QXhUvEkM3L/2gAMAwEAAhEDEQA/AMNpUqVRRKvQs15UvAYt7TZk/fY1FYEqKVrypWJuXLjZnMn9voOlNfhzVSEXDdyTbNNdi7A6V0MMfSu/AySTuOlCSFo2nUmdOqaS8R9acW4QZIMU0Ggz1ro3WbSoQra+BqZ2Xd1Sx0FLDWtQWUlZ1AME+k9Kcu3Dl2NeKHjoPehBIC1cxpdJkqOSVJ6V2+GI3Iq02OCYMi2WvrKGbst8/WB2FVzizJ41zwvkzHLvt9aO6XlokHyUYJvqNK6NoASTr2rvE4YIEOZWLLmgH5dSIPrpNNeGSAe5irIjdUCCNFKHFnFnwvLl7wM0EyRm6CahVrWC+BJUWnv38ykqbi2ozKpWSAW0zTpMEdaPYv4OcPchrZvWtdULhgYGwlZBPuaEvCrLzKwelWkfET4V/hQ2IwrZsOPmRm86HtsMw316Vm9WHAoSISpUqVEqXdrcVIu3Z+WZ9K8/ECNNDFOYbEqF13msnTrCepBo7mbXdNNdfaCK9w9i47BFBLHYf+zXL4oyeonSuDeMzt0omjmFnUeNnErpFCswedAYg/mjTXtTFd2YkZpjrG9K4AGMaidK1i0pWV7YsM7BVEsxgD1NE7XLF43/AASuU9WIOWImc3aoGDxhtOHTcbSPSKm3OaMSd7rbRAiPtFQZd1V1AxeFNt2Rt1MGNqZru9eLsWYyTua5VSTAEk7AUKteUq9yGYjXtSioovKVKvaii8p/DsOu3WmvDMTGleA1RujaSwyrg3B7X4UNmaBLyB5iDpETVaLV4mOuHqTpl36dvamroMaih4Z1hMcdoGqJ8D8O5eVHVjmMCDGvr6V1zZiLbXz4esfMRsT6e1DsPbhGfOARAC/mM7/QCo2bSKvLCzdULhdJjNdWrpUyK4pVcLIOIMhOtiCT/Svbl8tpXCoTsCamcOsM91baKWJ6SB011Og61ZpkCYWgqlxgu11UO1bzGJA9TtXb4ZhPWOo2ovi+VL9tjmVVBkj+IugGupntUfhWCfEsUUoukksYAH8zVXOipopwcygEpGkg1O5bS02LsC8VFrxFL5ycpAMkEjYNGWek1E4hgWs3GttEr1Gx7V7wvh7X71u0mUNcYKCxAUEnck7Cje6RoAsmC9ls1zi16+z3QzJhVIYXANMo8w9/puKF8R+Ma2gLeHXxgpkXbo1J3nLAg5uvambFu7YxV5Ll/wDgiAFXzIxyiCNYCnfT2qHY4JYe47i2heQVBByz1lZj6VyGODSZldl9DNER73Vg4B8TsNiHKXlK3LoCZmMoIDQcu0nMw9dBWT8xcO8DFXrQUqFuMFB3Ckyn/iRUjmrAC1inCLlRiGUbDUCQPSZ2qBxDGtcuF2+aFB6/KoX67U9S2cNCFzqrcpIOxUXKZjrXldZ9Zrq0knXatzZYgSYC5RoMxPvThxE7gR6CmwNa8Ya1UAog5zRbRO3YDAqR0OnQ9ta7szcYIIlyBJ21NRq7ykQZ+x1/9VICrO66ebBwrksoKNlyz5jrEgRqKjV6TXlWgUvh1q2zHxSwUKT5e/SpOGxdpEKFC2Y6sRsOhHUULrsKW9ff0qSjaToAuXEE6z613bcqQQdencU3XpaohXpOszrXk16iEkAbmpf+Ft+pP9VUSApEqILZ7GvCamDGLkK5dYioVU0k6onADRWazzmEtJbWwsLEknfv+XrQTieP8Z8+RU9F2qPnERFcUckoT4rotXeHw7O2VRJpqn8JizbJIiSI/cf2qKlLxOCdrmVsgYLrAgQo/npQ2pIx7TOkwR16/Wo1VeURhKva8pVEK9mlNeUquVE/fxIZVARVIGpEy3qZJ/avcDjnsuHQww9Ad/eo9ehSdhVTCmqcxWKa45dzmY7mmwadXBudkY/9p/tUjC8Dv3HVEtOWchVGU6kmANaqQiDXbBWPAYsiwhC5ZUDcmSCdddvpUrh2INx8hIAJB+1T+beWLWAw9i2b7XL4X+Iog2wZJIU7wJj1ietTPhzwi2xOKu621MIP1PufoNPeuS5gk+K9CyqOGHHWPNO8Z+H9/F2z+HKvlGaGO5/6T0J+1ZhjuFXLBK3rdy2/RXUj33/pX0hf5qCpCqvYAafYV1hGXF22tXh4iMPMrarH9D6jWmqdRtPuMuuTVY9/ffZfMNKtG58+E5w2a9hX8TD7lWPnt+5/Ovrv371SP8Ib9Sf6v/VM8RvNYNoVHfCJUClREcH73E/8v7V0OEr1ufZT/epxW80YwlY/KoeCxIturlVePytsfcVJx3GDdBBS2oOvlUCPY708OG2/1OfYAf1NJeH2+zn6gf0quK1GMHW5ITSouMCn6Cfdj/Sl+DX9A/eq4zUYwFTmPfkhFKij4EE7Ae1efgRR8VnND2KqhlexRL8KtLwFGwquK1X2J+5CjYS+EDGJciFPadz7xUaKJ8Hu2EuN+IUsuUgAd+lQs69qZFMHdIEwYhN+Ea6/DnuK90pSPStOB1CmYcj78l5+H9RXvgD9QpZxS8QVOC3dw9+avMOXv0SFkd/2r0WR3P2rw3RXniVOHTHzKZui7Fle5+1Pxa08r/6h/aovi0vG9Ko06J1cffkibVLdGj7/AJU0Pa/y/wDyP969F63/AJS/c/3qD43pXnjelTh4fmfqtO0P2DfQIiMYv+Un2r0cQjZLY/7R/ahvjH0peMavJhuR+v7Vdoq9PQfpFBxZumUeyj+1eDi1zoxHtpQzxDXhuNU/4w+X36qdor/5e/REn4ncO7t9zWn/AA+5Tu4e3+NvhvEZSLKFTKgjW4f0kjYHoZqu/Dv4c4nEXLWJuplwykOC5g3I1AVdysganSO9bhh7lwMcymIkNIj7UrXfTd3KbY6wtG1KkS509JWG/EBFC51LFyxDkmd9varVy9we6MLhrVtdBbDMegL+Yye+tFviHyb+M8NgUtsXHiMPzr2gbsOhoriOKeEBbChVUAADsBA9zXLeA1uRx3TrajnHM0be/wAIPfwAtTmIJ70V4MECGWMt27VSuZ8VfvDLZBgN52ET7CpXBvlB8S4x65iI9soEUoKgaZCadSLmXKuVyzbnyOddCrmVI6j6iazPnTlJcI4dFizcnLP5T1Q/zHpWg4XArcgljPQU9xXg6YnD3MNe+VxCt+hhqrD1B+4kU0LidPBKioaTrGeaxU5B+kfUVw1+2PzJQHiXD3sXblq4Ie2xVvcGPtUamhhgb5kJ/kD/AI/VWQ4+0Pzj6Cmn4tb7n7UApUYwzeZWZ/kH7Ae/NGrvGEO2b9qYPFh+kmhlKjFBgQHHVenop7cU/wCkfemzxJuwqJSouG3kszi6x+ZPnGt3/auWxLH8xpqlRZRyWRq1Dq4r0mvKVKiWaVKlSqKJUqVKoolSpUqiiVKlSqKJUqVKoolT9pwoJIkmMpnbXXTrTFdEa1RViykvjA05lkknQGAO0AD3rTeAfB17toX8ScoZVK2Eg3WGhM3DpbZvYxNVTlnkrx8ThgXDWLrEll+aE1dcv5Wgae81u78Ncj+FjMTZj5VC2mQAbDJlBge9ZBzT8Pv1TRpubZ9vr9pTRGMsW84BxNpRLWrmRcRbAGy3E8lwAdImn+C8y4bFR4Vzz/5b6N/ZvpVc4tjseFKHF2nUgjQLadh2KMFb/STUTA4UWrXjXVa0wMAkDMB1b1B6fes31cp0t73TnZ2uplziJ2y/kQPoAeaN8046Lg1UC2Nusnc/0+9UHmHmJkttcgmNB2EmJNPcb4irGVJKk6ltzVp4DgMPdwLqrLeNxYxA/MnZcu6gdG6muZBrVCdt1uG8CkDF9PBZry9zOy+VjmVpM+p3ooMWUbOpEE6j0qtcy8tPg7w8M5rTHyydQf0k9+x601b4sbi5DoR33Eb1pVw4cczNFtQrh3ddY/fwWm8L4wWWQIPaaO4TiAbytpPeqFwW8QBJ7VcOFYM3NdRWFLNMBBXY0Kh/FzgeV7eKEfxPI8fqUeU/VdP+31rPVssSAASTsI3rdviDws3eH3kOjWwLq+uT5h/pn6xVX4e+HZMLdLHPbtAAKvpBnSuxhzLY5Li1gA6eazRMG7ZoVjl+aAdPftXVjh9x2VVRiW1URvWpYfwEN3Kt0+KZbynWhHFMLasWHexauJcAgOZ0k67ntW6y7nVU3Gcv37S57ltlWYk0sHwK5ddlt5WyrmJB0gCd+/SKnrzPmwVyxdzu7MCjE7CQYM6mnOD497WBxBtiGzpLjcKRr/v1ooUkRooC8uXThziPLlHSfNvEx717iuXnt2Ld5mUC4YA1nXrRXgHFr2Jttg5BziVZtxGrDTea85wxgZLVvPbLWjlypPYdTppEVRUsq/j8CbV1rchoMAjYzsR7zT3HeFfh7xtzMBTMdwCf3mo1vGMrq8yUiJE/Ltp1qRiMXcxVyXMtB1A6ATsKhsqF07jeClbaXEIYZAzwQSpPQjcdKF17NeVZVJV6BUjHXg1xiFCrOgmdPcb0+cVaW6xFrMhWFBJEGAM095k1cXUUW9iMwUZVEdQNT7nrTNTeH8T8JbgCKxcZczCco6wD1NRbXzDWNRr2qFRchZMdam/4YyqWdLgA65dP3ozzVbwyXFuYW+C4gFQDpAjMH2NM8wcbuMiWWI+RS5BmTEwf2qRGqk8lDt8v3Xg27dwgiZIA/rTy8oYk/wD4j9xTvDOcLtm2LejBdpmfaewqTc59u/lVV+5qpCK/RR/+CcRBlAIE/MOlD+EcHfEuUthQQpYyeg/+asvCedmu3Al0IilTqJEkDSZMAUCt3L2CuLdEAupjqIPQx9DUVSUQb4f3whYvb8oJiT0+lCuG8Cu4kXPCGY2wCV6kExpO8VYeF8cxN2xfuG4oCggeUamJ/lUPkHC3b2INu1cZHuQJEd5JI9BJqZSoHbLTPhxwtMLgzdgmZLOywVH6Y/L1k+1G/wDioZ4TRepNWRLC2rPhiMoXKc35tNSffWsW4nxT8PiPCbW205GHSDqD3A019q5VcvZAbffqupQyViS7oBy5LUBxq3dUh1V11JzAEaDXeqZj8Wb7yAFtDRV6AdAOwio3DsSzo2XVD5Jn6t+0feoXGuNLaBQHM8bdvekKtR9SG7p6jQDHGEO4xiFV4TUjU+/pQzBcVu2Lou2nKOPzD9we4PY6VDzEkncnenLdlm2FN02cMLojvNywrbiOYLHELZtYgLYuMIzgfwmboT1tGeuq+1Z7xa0yMFfS6sq+usqYGvsBqNxB60WbDd6DcWssHk6gjQ+wiPtFN0XAuXIx+FNNmdot9vf5UzhXMFy0ejDse3oelaZyvzs5U5MM7QwU5TmgEbzA9/pWP2a0fkHmDwWIXXOULQG0VQZ2YKD0111rsswVFzc+W/p9lwKuMqtgF1vVXLHc4WCblu+txAJtscsiSNdjIrOcJxq3hWDEyqMUAXcr0JB20iaO8X4gGzDKVYs9y4rqQYLQBPeI+1UnjFld1AZgYJ7joYonYRtJjns13vyS1PFOqvDH6c1bcbz/AGrZICOWHfTcaVnWIxzuWLMxzEkyTXWLk6n61FpBribp6owMOVWEcmXHRHsOt5WGpXTKeoIPbvQ/EJcsPdso+YRD5RoY3+g1rnAcavWUZbblVbfT+vSo3jsGLSZMye8/N/Oim6rZEeVsHfuYgDDsFuAE5jsBGvQ77VGv8NueJeVoz2pL69mgx31NR8JjHtMHtsVYdQf9zU3jfFRfuXHC6uwbN1+WCO2+tXZCoWFRS0OSqwdR7afvU3g1wW28QnywVMeo2pYDgjXbNy4upQiF7iJP9Kg+IygpqASCR6jb+dW1wChaU4QBnUgDtI1Ea6dpqNXVy4WMkya5qnEHRUEqIcD4M2Kui2hAnUk9ANzHX2qby7atvbv2/CN2+6hbQ7b529CNNaiYbA37d4hUcXLWrADVQN5jpFUIlFBUfieBNm69smSpie46Go7Ntpt+9S8VfbEXZCku5AAGpJ2GnfanOL8CvYUot9MhYZgNJiY1jarIAJgoQbJnAcMuXjCLoNSx0UDuW2AqM6wSJBjqNqN8YvMliwiMRZe2Gyg7uCQ8/XvRTgfJtnE4VLni5HznxSYKqnTToeu9QtvAVzZVL8O2TPHlnLPrEx9qk4HC22S6XuZGRQUWPnM7T06VN5i4McKwQPntv57bdxtMTT+G4ArYG9i7rFIISyoEB20zHXce3r2qgrMDRAbUZhm2nX2qyf8ADFrwfEa6V0nMYy6/KI32quWLYLAMcoPWrBiLNzE4a2LVu45tnKYBKmNjp1oC4aIw0xKc4ZZTKLBdWVmklZ+0/Srz8MuF2LeNvPbmUTJr0LmTH0AH1NZ5d4DicILd57bJLQCRoO09jV0+H3EWt3bx3LFSf3FDiK7W0+v9oqFBznkjT+lqHMOLHhMMwXTc94rAOaOLMbiqpIK6k6gyf3ra04uA2ZgCSZ11j6Gq1ztbt40A3ABdU+W4PmAPr1g6x71zjVp587vRdBlN4YWNtO6i2bb28DaJYQLYdivWRmJ066x9KrWGwSXLha4WCk9NydjvsJqPw7EXsNdNi5Ny0RlgarB6gHT1n709hySznWRJgDbXr2FLBpY8nWd+i7WFaHAyiVzhVi2RBIBmZO2mlKxj7KmI09qCXLxY6mmya1TmS0EqzPxjCz/yZnrFRuIcEs4i2fCYAnYdj0oFmFSuHJca4otAs3YbwNT9IowTKF1JuUibbzooPJnI97H3zbE27aH+LcIkLrsB+Zj0FbtwTkjA4RAEsKzCJe55nJHXsPoAKc5fwS2LCqABPmPqx3J/lXnFsdljXU0+cS5rZmF440Wlxa24VB+JPLuRbl7DSEPmupJMHuO6+h2rMr1wldNjoP3n2rYsbjtGBOYMMpB6g9KyTG8Ja1fNphBmZ/6eh+1N4HH8VrmPOgny/pY4jBCmQ5o1P1UX8I6hZttB2J61H/DMG+TfYUaxpLFQxIVVgVGeypQsDITX99qRY/MYG6deAGydlO4nz1euYZcIbVlLaqFMJ5tOuadDVZuIQY7V67yxLTqZNXDkjhyXcQbroDkUMqdOwJHXaabDSUiXC6rWJ4Fet21uvbIVjA7/AG6UzhkWQG1zaabjpWncR50wimGcuR5oQSJHSdqzi7xX/wC5N9FHzlwp23npUc0aSqY+DMIhdxi2LZS2dep7mmjwR7/g3BcRjebKdYKMP1A76az/AHoXi8WbhkgDUnTbWmkuEEEGCDIrKkwMF9VtWqB57uiI8wcG/DXfDDi5pMgR9IobNTcZfe8wa4+YxHTb6Ux+G9aPONkIov5LVeBcHw2EyORkvskmWJiVlhVR5n5tD37hwxgPb8J2geYTMj+9NWuKO+OD35+VtBrAKmKsXCfhwMYovhhZSSFULJYDc+mtDmBMNVgFsl1gqFw/FHD30uABzbIaJ0npr6UV5hxLYlLWId5LBwV/TlOkdwZopb5DtvYxOIa/4aWrjKsgaxtOukmhOP5cuWsCl+4Aoe5CAk5mWNwuwGm/tRgPLZ2QzTDjKr41gU9ZumGXOVU7gTBI2kDfX7VYuRuUrfELj22veEyDNESWHWO0aferDzD8ObWEFlrNw3HFwFw5UAqNdBFTQSUG4aFnrWbjMqHMW0VVMyNdBB23qZjMNiFdcJdLKUeAjHRS0a6dNelWLnXxHxC4rILQJAVhrmKbNHfb7U8OMorjGXUN26BkJMDzRAMd4rPitBE7oxTL5y7aoSnJGIuB2MKEkDNILBeoEbVbMB8WMPhsOlmzh38igCSoE9STqTJ1oLxP4kXWDKtpQSIkyYHtprVLw9gu6ou7EKPcmBWw07qB0knMrZzDz9iMZbAfw1t5pCgGZG096EYDmG5bzOLhV4hYUQe8zpFPcV4ZbwpNl1Z76PFxdljSCpGpmaj8b5eu2LiKyFTcUMq7mD096zfRBBzxZG2qWxk3VhPM+IGUzZYZQXbr66A/yFPYnH3buEbEi4oQXMmRVGYLHzFjMH0ql/4e4dVZGBbYQZPeB1racOuDuYBcBZyqbtsE5fnzaST1maTGFo6gBNdpqi5nVVH4a8AbFt/GDPaJDPmnLkXpM/mbSPSrnznyqlw50i2w0kDyx0DRsOk9OmnlB/hGATBYW3Ytmco1Pc1Ga+c00Feu1vdiy2w2drs4N1kmOwFyy2W4pU9OxHcHZh6iojGtexeFtMsFRlO6FQ1ue4U6ofVT+2lUbmvh2EsoSpKOSMqBpmTr5WGYCJ109juMGuY490+W67bMZmEOEddvfuUC4fgWvOEQancnYDuT0FaVy5yyiIQvy6Z3O9wzoB/0T0275j8tH5N4gC/gjc6gRAbpBO5jt2J21nYrNrJayDUx5j61vTdlJEX5/pI46sXANBt719/0vxWh00GlVLi3ECX0O1FeK48KuRT9fWqpiLkmKQxNb5VnhqPzFN3MRLUA5iuPcvKbaq0Llzk+smKl47EKGKlwI+bUfaoVzAriMlsPlLOoUj37ddKDDAh4cd/yixLhGUbKB4cZvFdAqwY6sJ1AHWjWC5PucTDPZuWktnUiDKxsCB1oFzdYtYe6bQfxjlILaCDOm1RuC8zvh7D2reaHIL6wCI201FdmmyBJC5j35jDTqrIPhHfay929dRGAORInMF2kj5Z+tU/h+GdS58Xw4lDlbcdRodRRjh/xFxNrCvYVzJbysdSqncSf2qt3LbFlWJYnUDUkk9uv0rc6Q2yxaJJc+6dx3D1RQweZ0ioNW9MAX8v4a6QP/wBTdvagOCuKmbNbJM6abd96xp1XZTIMrWpSaXd0wEPKxXlFcXxGbZBtkTsSP/VDM3pWzCXaiFhUa1p7pldWQCQDT8rUSlVlsoQ6ESs45PGVoOXUGd4NXvlLjeJtKzKijD7TdYgDuQKoFjBXLzk2rZ010Ggj1oti+KX8hw+ZgCvnDwPUxPSsgGtcDvCYc5z2kWN/cJjjnD7qhnZwQ1wkBDKkfqH8qH8QS6AgusxEeUEkgAaaA7Vs3IODttw5LQKC4CwzMBMMZlQelZDzHijcv3CWLAMRJ9DGn2Fat0tol6h70Rfdd8pcaGExdu8VzBZ0k9VInTcCZinuaOZruKxHiOV8p8uScsbjfWmF4qrZA1tWK2wgkRsTB03MHrU/kXlS3jsQbV3ELYAEgH5nM/Ks6T/uDU1MKxLWhyhXuZrzpbt3CGtocwWBOp771Du4w3LkxoWnJrH+4rWcP8ELYvsb98tZUQqqIc9szRA+lE8H8O8LateHaWL4zN4zatDSAI0ER2qslpi6LOGkgGx1WN8xXg98lVUaDRdpiixSb2GXCYXNctlHMSWYgg+btV95U5EfAYwXs6X1KsDIhl9QD1ozyxgLVp8RfUHxrt15JP5QZAA6Cqa0iAo97bkLJ+beI3n4k9wpluyv8Ma5SAIHqdJpxnxXEblzFXLiB7IGh8uw2A6VF4jxYHG3L4L5muMdV1WDoI61P5d4HiMa2Ie04DMuucxm1kx7f1oCXGw3W7WNDQ4nTbkueV+IXcTi7aeUNlYA9p0J960TlXlT8JfvXGZbjnyowHyru31J09h60D5U5cs2cPgcSD/GuO4YHuCwA/YVb8VjfDEDc7mlK7mUxAEfr+1pRzvJv/v+lKv4gTTaLNCrdwkzNdYri6WlJZsoH3+grmmqHap8UiLBd8d4qmHtF216AdWPQCsn4jce7da5d+dtdeg6ADtFWe7fOJuC9d0UaWknQD9R7k16eEm+VRQQC3zZSYjfXppR06gpu9297pljGtHeULkDBK2OtSYgMZ7ab1sOOxNtbcI0/wA6zi/wA4Zrb2czW1bLcJHmM6ZvYGjtu7mAg9JozieQ1S9am2o6QbDZQuLYyCBOp3qFg8M94+UZUB8znr3C9z67CvMYoN3MwJQfN7T36Cas2GxSuogCNhGwpVoDnSVuSWNsqhzLyxh2uK9zOqRByd+kzv11oJa4nbN8Zbim3ZtkK0ZYJ2OvzaCrtzCCtpoGYDzD6Vl9jlLGl1YYO+ysQwi25VgdRDARBHWa62GzOBby0XKxAaHBx3QnEYtmuM86kk1oPw++H1q/hjiMTJDtltqD+UGGY9d5A9qi8Q5Hxb3mC4MqDZgeXygz3jeK0/hnC2w2Et2kQsUQCANSY833M0/SeCJISFRpFgVjHxGwdmzj7tqwoS2gRQB3yCT760G/HAKnhgi4CC1yfNI+UKfyiI+taLxvkHEYu5dvvh7qvcgIoKDKVEZnk6gwNqZ4H8JLng3DibLG7r4ai4oG25IPepUqZe8AT4BSm3N3SQPEorwX4jXMOlu1jXDl1ZhdB1XTyqwjzH1rN8bxJ8qspMsWJ+pq04P4SY7OpdbSqCNTcBMD01o7zF8OsRdIbD+BbiBlkCfWYisXF+ZoInrsmMtMAlro6brMMdjS9pFY+YEk/wBKHVpN74SY66FD3cOCOx1+pCa12nwcvG2FOIw4AYmQrk9BExqBG3vW7WwEs5wJWZ07+GbtWs8H+EtmzcV7t03spnJkhSekyZIq5fhV/Tb/AP5p/aigqgWjVZ0li0t7Ot+6qLmyoqgAZh70PxvCrDKfGxN4pObVV0Y9Z6+1drQvmOyzLb0OQE5umvTX70y+jTbL4uo1z3QyUTwnL2EuqrJfxLZRGaV0jYD9PtUPF8HwSXCp/EuAf1oPf8ppnk8shvsATbCiYk6z5dvrUp+EXntNfKNBuZIymSSCZ22G1cipWdxSGWAA9V2MLhKTm5qt1K4bwzh1xlHhX1ZTMeKCG12+Xp6RRa/wHAPcZ2s3ZPa7EHuNKM8d5EF+3au4eEu+GmZNgxCjWfytVcbAcQt+VrNwnuUn/wAhvTTKoaIqDzS7sNTrXoOA5tJ0Vovc3ixhhbKuyKMoLuS7dgW3NB//AKnOCSMOmoj5m2rvhHIGIxDh8WTbQflJGY+gA+X3qZh+VU/xW4jYeMMVIGnl+QQQ3eetZ1HvcQWiBotqVLC0wW1DmIBJjTwF9V1Y5x8QK621MdydO4Ipng3Hs/EEsmzaUPoSAc3yzvNROK/Dq/acthnDr0GYK49DJhq55Z4Bi7ePs3b1pgA3mYlYjKRuDRPqF0AtgyhZQoAPe14IymBvOyvj8JweHVrhsWkEyTkBJJ0+pNNcL4nhLt3wEtBLqLIRrYU5fSm+dcC93BuUOiEXD6qupg9D1qh/DVLt/iTXgSVt22DMdQc2iiTt3+lWTD8sWSDGywum60TAsMR4iJZ8NbLwJAAmNYiq/wAwWLthh4sHO3lZdp/TrqDWk2LYRIH+z1NUnnrFg+Gs7Nmj2Hl/ek8TQ4kRcmwCZw9YMdybv+0N4db8W+lhWAZgSe+UbkDrVZ51u2ruN8OyItYcZM06u8+dieuun0pngTnD404q7eFy74VzIqgwGK5V16KJpjh+FDEEzA19z1P3rCrQ7I0Nd8R1P6TuGrdodxG/CLDx5qXbtQuZoiNB7VqvL+HFvC2VBB8sypBBLanUb71lHHcQfCfLAMQNhvp+wk0d+DXFFGCvJcugZLsqrHZSomPQmaLAQMzyeiz/AJAucGtA6rRMZiSttyBmhToeulZxgrpzG323HWrtc5owgMNibYI3En+1VDHOrY686MGV8rKRsQVFF/IZXNDgdPygwAc0ua5pEifT/alYfF+DdS4QCnyOpEhlbQgj9/pTHFrBwl98oIsk+XcrtMAmmMWZgetW21xTDXMOlm8wbyKHXqDG89CO9L4an2hrmDUXC3r1OAQ86Gx/fig3C74uMOo+aiWOxV/DWltWFzjPKDXRTqwHoDOnY+lVXg2It28S9u3c8W2D5G9O0em1aVbAuIO42Pat8L3SeaxxViDEjqlausVGY6nUxtSdjGhg96G4/j1qxIvMVgSfKSI7iK64Nxuzi1ZrDFghAMqRqdetdbMDHVcksdBdFh6KHy7exRN38RAGaUAG4PWZ09qMlq7NquDZ9aICAqe/M6YhAOOrijesmw38NTL6DQHTT9WnSi5PrPrThGpWdRE/XauTaqAQo58gCNFFxQlGAJBgwQYM9NaC8ucKuWEZbtw3GJkGSQAdSI7zR90HUx71Fw99LihlYEESNaqLqw8hpaNEmauM1OMlcZKtZqlnn+zZvXUxFrJlPlCqCTGhHaCZ1oRZ5q/xK74DDLaKsSgABMCV8w6iAaj8wWBcx+Ke74bKG8NPEzeU/kAVSJGlAcARhceGRwfDkykxJUgqJ6SYmgp12gkOTVTDOcRkEG0AI5wTFXsAc2HLlHANwMsgkTpoNxWm8pcefF4fxXTIcxWIOw2MEdayo8x4k6+NcE66GB9KJcL5rvfJcvONdGJ/Y/3q24plSGRHVb1P4utTaahObotftnUTWM8S45cw+Ku+K94IXcDVo+aR12ij44nd/wAxz9Z+1Zrxp81wglsxJzSSdZOkGpVaWPa7xWWHPce3mAtAJxVxB4CXrniCVcZssHqG70JPLmOJANnEEnUaN779KG8Ox2ItWbai7dVRMAMwXeSBrHWieF5hvixe/jXMwGZSXP161za9bO6TfZd2jRfh6UtA5mdUa5d4firwZHVlKRq7FSZ2EHUxFF+H8EdsQtq5mC6Mza5Y7Bu/SscvcVueKtwM4cQcxYkkz71pbcSuZSSzTl2k9q61AuLLnReexBDqhIELV3v24NrywVK5T1UiDp10oPypy9awiGzZ+QOWJI1JOwJ6wIFYBY4dexDvdViAhWbjudCdvMdZnXSvpjhWFtYbDWlFzOgUTeOudo8zFp0kz7bUvIeNUTqZp7G6j8Zx+QR1rLuc+JHNM6xVy+Ilw2hZuKZR5H1ABEHqCD+xoKeXsJjMJav32bChHC33IMXB1Cz1OkMu3mkUOHpPbW41T4Rp4x9vyqqva6lwafxHXwn79FVeC8n4l8G+OylldsoEebwxvcA6qW0/7Z2pxSFAAj71ufhhAFUBVQBVUbBQIUD0is1+IuNw9i8uXCy0fxrgTyeYaLl0DN1MelKY6lxX8Sddk9gsRw28OPD+1QuZMA93EWsPZdLpMjKpAh4kgkmDoKsfBOWMTYwrJkthywMeIkn3M0DweMtXsRMwLcuHdVVmJ017wKl47j4AK2zmJ3boPbuaPs9LgjiGANhutKdSu6rFMTOpI0UvGcOwty8qPirfjupAy/JnGwLtAiZE1I4bw18OyK5RpBKlGDLE7SPWqVxfGhotgLKmZ8MAzO2bc1oHw65Re+l4uxtG06gArMllJYESCNMhmlatDOyGa7BNtruDCarhA6eS8unU/wC+tVbmQJZHiWrT2roB8Rg05g2gzANpm3rVcVyAxDN4wMITlVDmYiSAJMCdqzXl/ghxnELalGySGvKxkEIdQfrpFVhMNUpu71pS9bEU3tlp0QjlzE5Crm6GdiD4cHQe/qOnpWwcC4t5QD1GlZTzXy5isHjBZFtzZz57JnysmbQZh1ExHSro9w4crofCZjlkiUnXI3t0PWpXmk8O57K2EV2Rr1Vg5v4McVZyoVDnQFtBDESCftTfJXLd3AWby3mTVw0htAAI1JAiinDr4uIPWgHxGxVy3glAaP4i+I7qSCo11A3BMU9ScIz8tPfmkKheBwhoTdWyxiFcZkZXHdSCPuK6Y9Kyj4a8Zu3uKNkg2GR84trlQQPISv5TP86tuMv4hcax8Q+Gq5V8o66kesaa0wawazO5YNw5c8sBVJ+IeJxODxwFi6U8VQ4IY9yAst2j96IfDHnjE4nENhsQ4uyrOtw/MCsaaQCK5+JvEnuJauKgUW5tm5EmW1EdtjVY+H/F3sY0XRbDLkNtukAxqCNjMViyu0jNPdTD6L3gA/EtB5k5wsAX8O1t2dZQmBAPca9Kj8gY60Vu2baMCkMzsRJzaAadoNVfj3Dgt25czvce6S7Tsusb/wBaKfCqyRfxh1gokT71rRqioMwWFRjqTSw+Kv7LXmT1rpjXkit0oVjfOl97eNxBQx/EIOgOh7T1oLhcNGp3rTuJcm58eL5yvZZg723JBPddAdNBVs4NhMPh7WVLCKzkl9Mw1JgAtrAGlK9nqGRELsjHUKYa/wCIwLdffRZXxnjtvEWsIEti2bKlHA+UmQQwO+up161oPNPIFrFHxLZFq6QJ08jaDcDY+oofa5Cs+PeMFcPcysqIxzIy+pEZTJ09ateMZmCm2xVl76gjaCKNuGNw8LGrjxDDRJBE/WD5qlcA4K2ENy3cCm5odDIjpHvXvH+QbIxBxNwljcAi3GgYjUz2AEx3qwX+DXLl43S6iQAwAPTaDNSeNYe5iAqqyrB1JB269aTFCqziWufhvtf8I3YhtV7HE/8ApUTmvIMLZSf+VIRRGzHWe9DuP8pvZClfNZulJ7hWUGT1ENpVlxnID3IDXx/1eT+Xm0ojjuAO+QeNCLlkZNTlEATm2pQU6rG318V0eOwtDQbXmx5zyQnlv4P27cYnEk3FAzLZ29sx/MNtNK74jh0Nx7aICRbzkTGs7djpV3xfGFe2bahl0AmAdvSdqZw3KRXNcVkN45BmdSVCxLfw51OukmKbe57njhOsBcrmUw1oJqjU29+yqZw7kyzbwVx7mRHv3J82mRVOgA1JEzsNaMcI4/ZwGGxKK73lZSR5AqoYgwpYyp0q1Lwi14r3gs3GmGfzhJ2CIfKqg9P3oFzJwIXVw4vFTfUt4lxLYUOsGFKAwdcv796p1UNJdaTvt78kzTe1zOE6SNY35/iJkeCH8BvjEYbDi1dICZ0UAgkFsK91Q6kHVbiMo20ArO+LcwX8SF8e61zLOUHRVneFGg2FHeOcnHCIcRhrzLkMkaqR2KkEzud+9Urxz71mHZhDTIC6WHDGkvIuelwbyt94BxRF4fhmRzcHhgSxk5x86nr5TpHaKg3fBa07XWTwdfFLmVBPqdiDVd5LwKfhMO7TmV3dYP6oGv8ApFHMfbFxQmZlUawApBM7kHesatQOqtJdYbHnN/G36XLfRcHPAGpN0OPLOEVU/DraueJJN6Q0KegIMb09wfk7DJjEOXxCdVU/ICupMDf2rziXBUv2BZZmRQZm2FUmJjQCNzNS8PhijWSlxh4JBAIHmgR5juZBNW59N1ficRscr6Dy3VN47KWUB0+I/aHY34Y27fEDij/HR3LLacwAx3JI3CnYR2qzYS01i6l266W7KW/4jebXcLOnTT1iuw7Yu8o0XQ+wHf3oH8WeJCzhkwygzdIzMf0pBI33JI6Rpt2bzZpqA93ZZUqZL20j8R18Psr5axiMuZLiMv6lYEd9wYHShHDOXrNvF4nFWyc18AFdMixGYqI3YiTWWcj8cZX/AAhUG3dfxNtQ6rprPymBIrQrXGL4YwUjouXQf11rVmKp/OQOXuEOJwNWk8tYCR5ftFuYbSNhna4BFoG4CR8uXcj6TVBRfHFlmAa1dZYE/kJj71ar3ELxRk/hkNMyp2O43ofawBlGGUZGBUCYnppS2J4FVzXB4nfXTwy/lTDcakCC0x5a+qKYB8NgECXbpa4WK2wVJdxPlCoJzGIltp7UP+I+Ja8+FwKPD3HDusx5T8uZjoDM+Xrp6UuL37iZcU2Rmw03BAgxHnUe6yPtQzFcpvxF7mPsXQpueYJdUyoGgAdWO0D8tMZmlpbTgjpy81vh2gPFarIjc3Gbaw23TvDcDb4e984eArnzTqTBMSW23OlV7H8xtevqEOYD5jBhT0k7VZQHvsyXlt51tqXIkh9lLTAIY9dKaw/Blt2zatogtlsxGskjYk7n70nUpT/21R0F/tFkbSaZtTJPO3rqmcLw+1irV2xckhk0jownX3oN/gyYO2lvcIhJMQWYnzE/YUYt4drP/JCr9z/Omcdg3vn+NlbSNCR/IVoTR7OKQqCd9ec8lkG1ePxCw5fLlHNVfhfHQ9+5bcAh4Gu0CrVydw1bV/E5D5WRDHbUz9KH2OUUS5ntogYfqdyPsQan4DhN5LruGVXZcpIJ2mYiKGgaVKpIqCIuL/pFic1VsZDO2n7VkIrzShFzB3zveP0P/qmf8Nvf5x+7U8cZQHzfQrmdmqcvqv/Z"/>
          <p:cNvSpPr>
            <a:spLocks noChangeAspect="1" noChangeArrowheads="1"/>
          </p:cNvSpPr>
          <p:nvPr/>
        </p:nvSpPr>
        <p:spPr bwMode="auto">
          <a:xfrm>
            <a:off x="63500" y="-881063"/>
            <a:ext cx="25241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AutoShape 4" descr="data:image/jpeg;base64,/9j/4AAQSkZJRgABAQAAAQABAAD/2wCEAAkGBhQSERQUExQWFRUWGBwZGBgYGBofGhwcHBgcHRgcIBccHCYfFxwjHBwXIi8gJCcpLCwtHB8xNTAqNSYrLCkBCQoKDgwOGg8PGiwlHyQsLC8pKS4wNCwqMiwuLCwsLCwsLCwpLCwvLCwsLCwsLSwsLSosLywqMCwsLSwsLC8sLP/AABEIAL4BCQMBIgACEQEDEQH/xAAcAAABBQEBAQAAAAAAAAAAAAAFAAMEBgcCAQj/xABAEAACAQIEBAQEBAQEBgEFAAABAhEAAwQSITEFBkFREyJhcQcygZEUQlKhI7HB0RVTkvAWM2KCouHxFyRDY5P/xAAaAQACAwEBAAAAAAAAAAAAAAACBAABAwUG/8QAMxEAAQMCBAMGBgICAwAAAAAAAQACEQMhBBIxQRNRYRQicYGR8DJCobHB0QXhUvEkM3L/2gAMAwEAAhEDEQA/AMNpUqVRRKvQs15UvAYt7TZk/fY1FYEqKVrypWJuXLjZnMn9voOlNfhzVSEXDdyTbNNdi7A6V0MMfSu/AySTuOlCSFo2nUmdOqaS8R9acW4QZIMU0Ggz1ro3WbSoQra+BqZ2Xd1Sx0FLDWtQWUlZ1AME+k9Kcu3Dl2NeKHjoPehBIC1cxpdJkqOSVJ6V2+GI3Iq02OCYMi2WvrKGbst8/WB2FVzizJ41zwvkzHLvt9aO6XlokHyUYJvqNK6NoASTr2rvE4YIEOZWLLmgH5dSIPrpNNeGSAe5irIjdUCCNFKHFnFnwvLl7wM0EyRm6CahVrWC+BJUWnv38ykqbi2ozKpWSAW0zTpMEdaPYv4OcPchrZvWtdULhgYGwlZBPuaEvCrLzKwelWkfET4V/hQ2IwrZsOPmRm86HtsMw316Vm9WHAoSISpUqVEqXdrcVIu3Z+WZ9K8/ECNNDFOYbEqF13msnTrCepBo7mbXdNNdfaCK9w9i47BFBLHYf+zXL4oyeonSuDeMzt0omjmFnUeNnErpFCswedAYg/mjTXtTFd2YkZpjrG9K4AGMaidK1i0pWV7YsM7BVEsxgD1NE7XLF43/AASuU9WIOWImc3aoGDxhtOHTcbSPSKm3OaMSd7rbRAiPtFQZd1V1AxeFNt2Rt1MGNqZru9eLsWYyTua5VSTAEk7AUKteUq9yGYjXtSioovKVKvaii8p/DsOu3WmvDMTGleA1RujaSwyrg3B7X4UNmaBLyB5iDpETVaLV4mOuHqTpl36dvamroMaih4Z1hMcdoGqJ8D8O5eVHVjmMCDGvr6V1zZiLbXz4esfMRsT6e1DsPbhGfOARAC/mM7/QCo2bSKvLCzdULhdJjNdWrpUyK4pVcLIOIMhOtiCT/Svbl8tpXCoTsCamcOsM91baKWJ6SB011Og61ZpkCYWgqlxgu11UO1bzGJA9TtXb4ZhPWOo2ovi+VL9tjmVVBkj+IugGupntUfhWCfEsUUoukksYAH8zVXOipopwcygEpGkg1O5bS02LsC8VFrxFL5ycpAMkEjYNGWek1E4hgWs3GttEr1Gx7V7wvh7X71u0mUNcYKCxAUEnck7Cje6RoAsmC9ls1zi16+z3QzJhVIYXANMo8w9/puKF8R+Ma2gLeHXxgpkXbo1J3nLAg5uvambFu7YxV5Ll/wDgiAFXzIxyiCNYCnfT2qHY4JYe47i2heQVBByz1lZj6VyGODSZldl9DNER73Vg4B8TsNiHKXlK3LoCZmMoIDQcu0nMw9dBWT8xcO8DFXrQUqFuMFB3Ckyn/iRUjmrAC1inCLlRiGUbDUCQPSZ2qBxDGtcuF2+aFB6/KoX67U9S2cNCFzqrcpIOxUXKZjrXldZ9Zrq0knXatzZYgSYC5RoMxPvThxE7gR6CmwNa8Ya1UAog5zRbRO3YDAqR0OnQ9ta7szcYIIlyBJ21NRq7ykQZ+x1/9VICrO66ebBwrksoKNlyz5jrEgRqKjV6TXlWgUvh1q2zHxSwUKT5e/SpOGxdpEKFC2Y6sRsOhHUULrsKW9ff0qSjaToAuXEE6z613bcqQQdencU3XpaohXpOszrXk16iEkAbmpf+Ft+pP9VUSApEqILZ7GvCamDGLkK5dYioVU0k6onADRWazzmEtJbWwsLEknfv+XrQTieP8Z8+RU9F2qPnERFcUckoT4rotXeHw7O2VRJpqn8JizbJIiSI/cf2qKlLxOCdrmVsgYLrAgQo/npQ2pIx7TOkwR16/Wo1VeURhKva8pVEK9mlNeUquVE/fxIZVARVIGpEy3qZJ/avcDjnsuHQww9Ad/eo9ehSdhVTCmqcxWKa45dzmY7mmwadXBudkY/9p/tUjC8Dv3HVEtOWchVGU6kmANaqQiDXbBWPAYsiwhC5ZUDcmSCdddvpUrh2INx8hIAJB+1T+beWLWAw9i2b7XL4X+Iog2wZJIU7wJj1ietTPhzwi2xOKu621MIP1PufoNPeuS5gk+K9CyqOGHHWPNO8Z+H9/F2z+HKvlGaGO5/6T0J+1ZhjuFXLBK3rdy2/RXUj33/pX0hf5qCpCqvYAafYV1hGXF22tXh4iMPMrarH9D6jWmqdRtPuMuuTVY9/ffZfMNKtG58+E5w2a9hX8TD7lWPnt+5/Ovrv371SP8Ib9Sf6v/VM8RvNYNoVHfCJUClREcH73E/8v7V0OEr1ufZT/epxW80YwlY/KoeCxIturlVePytsfcVJx3GDdBBS2oOvlUCPY708OG2/1OfYAf1NJeH2+zn6gf0quK1GMHW5ITSouMCn6Cfdj/Sl+DX9A/eq4zUYwFTmPfkhFKij4EE7Ae1efgRR8VnND2KqhlexRL8KtLwFGwquK1X2J+5CjYS+EDGJciFPadz7xUaKJ8Hu2EuN+IUsuUgAd+lQs69qZFMHdIEwYhN+Ea6/DnuK90pSPStOB1CmYcj78l5+H9RXvgD9QpZxS8QVOC3dw9+avMOXv0SFkd/2r0WR3P2rw3RXniVOHTHzKZui7Fle5+1Pxa08r/6h/aovi0vG9Ko06J1cffkibVLdGj7/AJU0Pa/y/wDyP969F63/AJS/c/3qD43pXnjelTh4fmfqtO0P2DfQIiMYv+Un2r0cQjZLY/7R/ahvjH0peMavJhuR+v7Vdoq9PQfpFBxZumUeyj+1eDi1zoxHtpQzxDXhuNU/4w+X36qdor/5e/REn4ncO7t9zWn/AA+5Tu4e3+NvhvEZSLKFTKgjW4f0kjYHoZqu/Dv4c4nEXLWJuplwykOC5g3I1AVdysganSO9bhh7lwMcymIkNIj7UrXfTd3KbY6wtG1KkS509JWG/EBFC51LFyxDkmd9varVy9we6MLhrVtdBbDMegL+Yye+tFviHyb+M8NgUtsXHiMPzr2gbsOhoriOKeEBbChVUAADsBA9zXLeA1uRx3TrajnHM0be/wAIPfwAtTmIJ70V4MECGWMt27VSuZ8VfvDLZBgN52ET7CpXBvlB8S4x65iI9soEUoKgaZCadSLmXKuVyzbnyOddCrmVI6j6iazPnTlJcI4dFizcnLP5T1Q/zHpWg4XArcgljPQU9xXg6YnD3MNe+VxCt+hhqrD1B+4kU0LidPBKioaTrGeaxU5B+kfUVw1+2PzJQHiXD3sXblq4Ie2xVvcGPtUamhhgb5kJ/kD/AI/VWQ4+0Pzj6Cmn4tb7n7UApUYwzeZWZ/kH7Ae/NGrvGEO2b9qYPFh+kmhlKjFBgQHHVenop7cU/wCkfemzxJuwqJSouG3kszi6x+ZPnGt3/auWxLH8xpqlRZRyWRq1Dq4r0mvKVKiWaVKlSqKJUqVKoolSpUqiiVKlSqKJUqVKoolT9pwoJIkmMpnbXXTrTFdEa1RViykvjA05lkknQGAO0AD3rTeAfB17toX8ScoZVK2Eg3WGhM3DpbZvYxNVTlnkrx8ThgXDWLrEll+aE1dcv5Wgae81u78Ncj+FjMTZj5VC2mQAbDJlBge9ZBzT8Pv1TRpubZ9vr9pTRGMsW84BxNpRLWrmRcRbAGy3E8lwAdImn+C8y4bFR4Vzz/5b6N/ZvpVc4tjseFKHF2nUgjQLadh2KMFb/STUTA4UWrXjXVa0wMAkDMB1b1B6fes31cp0t73TnZ2uplziJ2y/kQPoAeaN8046Lg1UC2Nusnc/0+9UHmHmJkttcgmNB2EmJNPcb4irGVJKk6ltzVp4DgMPdwLqrLeNxYxA/MnZcu6gdG6muZBrVCdt1uG8CkDF9PBZry9zOy+VjmVpM+p3ooMWUbOpEE6j0qtcy8tPg7w8M5rTHyydQf0k9+x601b4sbi5DoR33Eb1pVw4cczNFtQrh3ddY/fwWm8L4wWWQIPaaO4TiAbytpPeqFwW8QBJ7VcOFYM3NdRWFLNMBBXY0Kh/FzgeV7eKEfxPI8fqUeU/VdP+31rPVssSAASTsI3rdviDws3eH3kOjWwLq+uT5h/pn6xVX4e+HZMLdLHPbtAAKvpBnSuxhzLY5Li1gA6eazRMG7ZoVjl+aAdPftXVjh9x2VVRiW1URvWpYfwEN3Kt0+KZbynWhHFMLasWHexauJcAgOZ0k67ntW6y7nVU3Gcv37S57ltlWYk0sHwK5ddlt5WyrmJB0gCd+/SKnrzPmwVyxdzu7MCjE7CQYM6mnOD497WBxBtiGzpLjcKRr/v1ooUkRooC8uXThziPLlHSfNvEx717iuXnt2Ld5mUC4YA1nXrRXgHFr2Jttg5BziVZtxGrDTea85wxgZLVvPbLWjlypPYdTppEVRUsq/j8CbV1rchoMAjYzsR7zT3HeFfh7xtzMBTMdwCf3mo1vGMrq8yUiJE/Ltp1qRiMXcxVyXMtB1A6ATsKhsqF07jeClbaXEIYZAzwQSpPQjcdKF17NeVZVJV6BUjHXg1xiFCrOgmdPcb0+cVaW6xFrMhWFBJEGAM095k1cXUUW9iMwUZVEdQNT7nrTNTeH8T8JbgCKxcZczCco6wD1NRbXzDWNRr2qFRchZMdam/4YyqWdLgA65dP3ozzVbwyXFuYW+C4gFQDpAjMH2NM8wcbuMiWWI+RS5BmTEwf2qRGqk8lDt8v3Xg27dwgiZIA/rTy8oYk/wD4j9xTvDOcLtm2LejBdpmfaewqTc59u/lVV+5qpCK/RR/+CcRBlAIE/MOlD+EcHfEuUthQQpYyeg/+asvCedmu3Al0IilTqJEkDSZMAUCt3L2CuLdEAupjqIPQx9DUVSUQb4f3whYvb8oJiT0+lCuG8Cu4kXPCGY2wCV6kExpO8VYeF8cxN2xfuG4oCggeUamJ/lUPkHC3b2INu1cZHuQJEd5JI9BJqZSoHbLTPhxwtMLgzdgmZLOywVH6Y/L1k+1G/wDioZ4TRepNWRLC2rPhiMoXKc35tNSffWsW4nxT8PiPCbW205GHSDqD3A019q5VcvZAbffqupQyViS7oBy5LUBxq3dUh1V11JzAEaDXeqZj8Wb7yAFtDRV6AdAOwio3DsSzo2XVD5Jn6t+0feoXGuNLaBQHM8bdvekKtR9SG7p6jQDHGEO4xiFV4TUjU+/pQzBcVu2Lou2nKOPzD9we4PY6VDzEkncnenLdlm2FN02cMLojvNywrbiOYLHELZtYgLYuMIzgfwmboT1tGeuq+1Z7xa0yMFfS6sq+usqYGvsBqNxB60WbDd6DcWssHk6gjQ+wiPtFN0XAuXIx+FNNmdot9vf5UzhXMFy0ejDse3oelaZyvzs5U5MM7QwU5TmgEbzA9/pWP2a0fkHmDwWIXXOULQG0VQZ2YKD0111rsswVFzc+W/p9lwKuMqtgF1vVXLHc4WCblu+txAJtscsiSNdjIrOcJxq3hWDEyqMUAXcr0JB20iaO8X4gGzDKVYs9y4rqQYLQBPeI+1UnjFld1AZgYJ7joYonYRtJjns13vyS1PFOqvDH6c1bcbz/AGrZICOWHfTcaVnWIxzuWLMxzEkyTXWLk6n61FpBribp6owMOVWEcmXHRHsOt5WGpXTKeoIPbvQ/EJcsPdso+YRD5RoY3+g1rnAcavWUZbblVbfT+vSo3jsGLSZMye8/N/Oim6rZEeVsHfuYgDDsFuAE5jsBGvQ77VGv8NueJeVoz2pL69mgx31NR8JjHtMHtsVYdQf9zU3jfFRfuXHC6uwbN1+WCO2+tXZCoWFRS0OSqwdR7afvU3g1wW28QnywVMeo2pYDgjXbNy4upQiF7iJP9Kg+IygpqASCR6jb+dW1wChaU4QBnUgDtI1Ea6dpqNXVy4WMkya5qnEHRUEqIcD4M2Kui2hAnUk9ANzHX2qby7atvbv2/CN2+6hbQ7b529CNNaiYbA37d4hUcXLWrADVQN5jpFUIlFBUfieBNm69smSpie46Go7Ntpt+9S8VfbEXZCku5AAGpJ2GnfanOL8CvYUot9MhYZgNJiY1jarIAJgoQbJnAcMuXjCLoNSx0UDuW2AqM6wSJBjqNqN8YvMliwiMRZe2Gyg7uCQ8/XvRTgfJtnE4VLni5HznxSYKqnTToeu9QtvAVzZVL8O2TPHlnLPrEx9qk4HC22S6XuZGRQUWPnM7T06VN5i4McKwQPntv57bdxtMTT+G4ArYG9i7rFIISyoEB20zHXce3r2qgrMDRAbUZhm2nX2qyf8ADFrwfEa6V0nMYy6/KI32quWLYLAMcoPWrBiLNzE4a2LVu45tnKYBKmNjp1oC4aIw0xKc4ZZTKLBdWVmklZ+0/Srz8MuF2LeNvPbmUTJr0LmTH0AH1NZ5d4DicILd57bJLQCRoO09jV0+H3EWt3bx3LFSf3FDiK7W0+v9oqFBznkjT+lqHMOLHhMMwXTc94rAOaOLMbiqpIK6k6gyf3ra04uA2ZgCSZ11j6Gq1ztbt40A3ABdU+W4PmAPr1g6x71zjVp587vRdBlN4YWNtO6i2bb28DaJYQLYdivWRmJ066x9KrWGwSXLha4WCk9NydjvsJqPw7EXsNdNi5Ny0RlgarB6gHT1n709hySznWRJgDbXr2FLBpY8nWd+i7WFaHAyiVzhVi2RBIBmZO2mlKxj7KmI09qCXLxY6mmya1TmS0EqzPxjCz/yZnrFRuIcEs4i2fCYAnYdj0oFmFSuHJca4otAs3YbwNT9IowTKF1JuUibbzooPJnI97H3zbE27aH+LcIkLrsB+Zj0FbtwTkjA4RAEsKzCJe55nJHXsPoAKc5fwS2LCqABPmPqx3J/lXnFsdljXU0+cS5rZmF440Wlxa24VB+JPLuRbl7DSEPmupJMHuO6+h2rMr1wldNjoP3n2rYsbjtGBOYMMpB6g9KyTG8Ja1fNphBmZ/6eh+1N4HH8VrmPOgny/pY4jBCmQ5o1P1UX8I6hZttB2J61H/DMG+TfYUaxpLFQxIVVgVGeypQsDITX99qRY/MYG6deAGydlO4nz1euYZcIbVlLaqFMJ5tOuadDVZuIQY7V67yxLTqZNXDkjhyXcQbroDkUMqdOwJHXaabDSUiXC6rWJ4Fet21uvbIVjA7/AG6UzhkWQG1zaabjpWncR50wimGcuR5oQSJHSdqzi7xX/wC5N9FHzlwp23npUc0aSqY+DMIhdxi2LZS2dep7mmjwR7/g3BcRjebKdYKMP1A76az/AHoXi8WbhkgDUnTbWmkuEEEGCDIrKkwMF9VtWqB57uiI8wcG/DXfDDi5pMgR9IobNTcZfe8wa4+YxHTb6Ux+G9aPONkIov5LVeBcHw2EyORkvskmWJiVlhVR5n5tD37hwxgPb8J2geYTMj+9NWuKO+OD35+VtBrAKmKsXCfhwMYovhhZSSFULJYDc+mtDmBMNVgFsl1gqFw/FHD30uABzbIaJ0npr6UV5hxLYlLWId5LBwV/TlOkdwZopb5DtvYxOIa/4aWrjKsgaxtOukmhOP5cuWsCl+4Aoe5CAk5mWNwuwGm/tRgPLZ2QzTDjKr41gU9ZumGXOVU7gTBI2kDfX7VYuRuUrfELj22veEyDNESWHWO0aferDzD8ObWEFlrNw3HFwFw5UAqNdBFTQSUG4aFnrWbjMqHMW0VVMyNdBB23qZjMNiFdcJdLKUeAjHRS0a6dNelWLnXxHxC4rILQJAVhrmKbNHfb7U8OMorjGXUN26BkJMDzRAMd4rPitBE7oxTL5y7aoSnJGIuB2MKEkDNILBeoEbVbMB8WMPhsOlmzh38igCSoE9STqTJ1oLxP4kXWDKtpQSIkyYHtprVLw9gu6ou7EKPcmBWw07qB0knMrZzDz9iMZbAfw1t5pCgGZG096EYDmG5bzOLhV4hYUQe8zpFPcV4ZbwpNl1Z76PFxdljSCpGpmaj8b5eu2LiKyFTcUMq7mD096zfRBBzxZG2qWxk3VhPM+IGUzZYZQXbr66A/yFPYnH3buEbEi4oQXMmRVGYLHzFjMH0ql/4e4dVZGBbYQZPeB1racOuDuYBcBZyqbtsE5fnzaST1maTGFo6gBNdpqi5nVVH4a8AbFt/GDPaJDPmnLkXpM/mbSPSrnznyqlw50i2w0kDyx0DRsOk9OmnlB/hGATBYW3Ytmco1Pc1Ga+c00Feu1vdiy2w2drs4N1kmOwFyy2W4pU9OxHcHZh6iojGtexeFtMsFRlO6FQ1ue4U6ofVT+2lUbmvh2EsoSpKOSMqBpmTr5WGYCJ109juMGuY490+W67bMZmEOEddvfuUC4fgWvOEQancnYDuT0FaVy5yyiIQvy6Z3O9wzoB/0T0275j8tH5N4gC/gjc6gRAbpBO5jt2J21nYrNrJayDUx5j61vTdlJEX5/pI46sXANBt719/0vxWh00GlVLi3ECX0O1FeK48KuRT9fWqpiLkmKQxNb5VnhqPzFN3MRLUA5iuPcvKbaq0Llzk+smKl47EKGKlwI+bUfaoVzAriMlsPlLOoUj37ddKDDAh4cd/yixLhGUbKB4cZvFdAqwY6sJ1AHWjWC5PucTDPZuWktnUiDKxsCB1oFzdYtYe6bQfxjlILaCDOm1RuC8zvh7D2reaHIL6wCI201FdmmyBJC5j35jDTqrIPhHfay929dRGAORInMF2kj5Z+tU/h+GdS58Xw4lDlbcdRodRRjh/xFxNrCvYVzJbysdSqncSf2qt3LbFlWJYnUDUkk9uv0rc6Q2yxaJJc+6dx3D1RQweZ0ioNW9MAX8v4a6QP/wBTdvagOCuKmbNbJM6abd96xp1XZTIMrWpSaXd0wEPKxXlFcXxGbZBtkTsSP/VDM3pWzCXaiFhUa1p7pldWQCQDT8rUSlVlsoQ6ESs45PGVoOXUGd4NXvlLjeJtKzKijD7TdYgDuQKoFjBXLzk2rZ010Ggj1oti+KX8hw+ZgCvnDwPUxPSsgGtcDvCYc5z2kWN/cJjjnD7qhnZwQ1wkBDKkfqH8qH8QS6AgusxEeUEkgAaaA7Vs3IODttw5LQKC4CwzMBMMZlQelZDzHijcv3CWLAMRJ9DGn2Fat0tol6h70Rfdd8pcaGExdu8VzBZ0k9VInTcCZinuaOZruKxHiOV8p8uScsbjfWmF4qrZA1tWK2wgkRsTB03MHrU/kXlS3jsQbV3ELYAEgH5nM/Ks6T/uDU1MKxLWhyhXuZrzpbt3CGtocwWBOp771Du4w3LkxoWnJrH+4rWcP8ELYvsb98tZUQqqIc9szRA+lE8H8O8LateHaWL4zN4zatDSAI0ER2qslpi6LOGkgGx1WN8xXg98lVUaDRdpiixSb2GXCYXNctlHMSWYgg+btV95U5EfAYwXs6X1KsDIhl9QD1ozyxgLVp8RfUHxrt15JP5QZAA6Cqa0iAo97bkLJ+beI3n4k9wpluyv8Ma5SAIHqdJpxnxXEblzFXLiB7IGh8uw2A6VF4jxYHG3L4L5muMdV1WDoI61P5d4HiMa2Ie04DMuucxm1kx7f1oCXGw3W7WNDQ4nTbkueV+IXcTi7aeUNlYA9p0J960TlXlT8JfvXGZbjnyowHyru31J09h60D5U5cs2cPgcSD/GuO4YHuCwA/YVb8VjfDEDc7mlK7mUxAEfr+1pRzvJv/v+lKv4gTTaLNCrdwkzNdYri6WlJZsoH3+grmmqHap8UiLBd8d4qmHtF216AdWPQCsn4jce7da5d+dtdeg6ADtFWe7fOJuC9d0UaWknQD9R7k16eEm+VRQQC3zZSYjfXppR06gpu9297pljGtHeULkDBK2OtSYgMZ7ab1sOOxNtbcI0/wA6zi/wA4Zrb2czW1bLcJHmM6ZvYGjtu7mAg9JozieQ1S9am2o6QbDZQuLYyCBOp3qFg8M94+UZUB8znr3C9z67CvMYoN3MwJQfN7T36Cas2GxSuogCNhGwpVoDnSVuSWNsqhzLyxh2uK9zOqRByd+kzv11oJa4nbN8Zbim3ZtkK0ZYJ2OvzaCrtzCCtpoGYDzD6Vl9jlLGl1YYO+ysQwi25VgdRDARBHWa62GzOBby0XKxAaHBx3QnEYtmuM86kk1oPw++H1q/hjiMTJDtltqD+UGGY9d5A9qi8Q5Hxb3mC4MqDZgeXygz3jeK0/hnC2w2Et2kQsUQCANSY833M0/SeCJISFRpFgVjHxGwdmzj7tqwoS2gRQB3yCT760G/HAKnhgi4CC1yfNI+UKfyiI+taLxvkHEYu5dvvh7qvcgIoKDKVEZnk6gwNqZ4H8JLng3DibLG7r4ai4oG25IPepUqZe8AT4BSm3N3SQPEorwX4jXMOlu1jXDl1ZhdB1XTyqwjzH1rN8bxJ8qspMsWJ+pq04P4SY7OpdbSqCNTcBMD01o7zF8OsRdIbD+BbiBlkCfWYisXF+ZoInrsmMtMAlro6brMMdjS9pFY+YEk/wBKHVpN74SY66FD3cOCOx1+pCa12nwcvG2FOIw4AYmQrk9BExqBG3vW7WwEs5wJWZ07+GbtWs8H+EtmzcV7t03spnJkhSekyZIq5fhV/Tb/AP5p/aigqgWjVZ0li0t7Ot+6qLmyoqgAZh70PxvCrDKfGxN4pObVV0Y9Z6+1drQvmOyzLb0OQE5umvTX70y+jTbL4uo1z3QyUTwnL2EuqrJfxLZRGaV0jYD9PtUPF8HwSXCp/EuAf1oPf8ppnk8shvsATbCiYk6z5dvrUp+EXntNfKNBuZIymSSCZ22G1cipWdxSGWAA9V2MLhKTm5qt1K4bwzh1xlHhX1ZTMeKCG12+Xp6RRa/wHAPcZ2s3ZPa7EHuNKM8d5EF+3au4eEu+GmZNgxCjWfytVcbAcQt+VrNwnuUn/wAhvTTKoaIqDzS7sNTrXoOA5tJ0Vovc3ixhhbKuyKMoLuS7dgW3NB//AKnOCSMOmoj5m2rvhHIGIxDh8WTbQflJGY+gA+X3qZh+VU/xW4jYeMMVIGnl+QQQ3eetZ1HvcQWiBotqVLC0wW1DmIBJjTwF9V1Y5x8QK621MdydO4Ipng3Hs/EEsmzaUPoSAc3yzvNROK/Dq/acthnDr0GYK49DJhq55Z4Bi7ePs3b1pgA3mYlYjKRuDRPqF0AtgyhZQoAPe14IymBvOyvj8JweHVrhsWkEyTkBJJ0+pNNcL4nhLt3wEtBLqLIRrYU5fSm+dcC93BuUOiEXD6qupg9D1qh/DVLt/iTXgSVt22DMdQc2iiTt3+lWTD8sWSDGywum60TAsMR4iJZ8NbLwJAAmNYiq/wAwWLthh4sHO3lZdp/TrqDWk2LYRIH+z1NUnnrFg+Gs7Nmj2Hl/ek8TQ4kRcmwCZw9YMdybv+0N4db8W+lhWAZgSe+UbkDrVZ51u2ruN8OyItYcZM06u8+dieuun0pngTnD404q7eFy74VzIqgwGK5V16KJpjh+FDEEzA19z1P3rCrQ7I0Nd8R1P6TuGrdodxG/CLDx5qXbtQuZoiNB7VqvL+HFvC2VBB8sypBBLanUb71lHHcQfCfLAMQNhvp+wk0d+DXFFGCvJcugZLsqrHZSomPQmaLAQMzyeiz/AJAucGtA6rRMZiSttyBmhToeulZxgrpzG323HWrtc5owgMNibYI3En+1VDHOrY686MGV8rKRsQVFF/IZXNDgdPygwAc0ua5pEifT/alYfF+DdS4QCnyOpEhlbQgj9/pTHFrBwl98oIsk+XcrtMAmmMWZgetW21xTDXMOlm8wbyKHXqDG89CO9L4an2hrmDUXC3r1OAQ86Gx/fig3C74uMOo+aiWOxV/DWltWFzjPKDXRTqwHoDOnY+lVXg2It28S9u3c8W2D5G9O0em1aVbAuIO42Pat8L3SeaxxViDEjqlausVGY6nUxtSdjGhg96G4/j1qxIvMVgSfKSI7iK64Nxuzi1ZrDFghAMqRqdetdbMDHVcksdBdFh6KHy7exRN38RAGaUAG4PWZ09qMlq7NquDZ9aICAqe/M6YhAOOrijesmw38NTL6DQHTT9WnSi5PrPrThGpWdRE/XauTaqAQo58gCNFFxQlGAJBgwQYM9NaC8ucKuWEZbtw3GJkGSQAdSI7zR90HUx71Fw99LihlYEESNaqLqw8hpaNEmauM1OMlcZKtZqlnn+zZvXUxFrJlPlCqCTGhHaCZ1oRZ5q/xK74DDLaKsSgABMCV8w6iAaj8wWBcx+Ke74bKG8NPEzeU/kAVSJGlAcARhceGRwfDkykxJUgqJ6SYmgp12gkOTVTDOcRkEG0AI5wTFXsAc2HLlHANwMsgkTpoNxWm8pcefF4fxXTIcxWIOw2MEdayo8x4k6+NcE66GB9KJcL5rvfJcvONdGJ/Y/3q24plSGRHVb1P4utTaahObotftnUTWM8S45cw+Ku+K94IXcDVo+aR12ij44nd/wAxz9Z+1Zrxp81wglsxJzSSdZOkGpVaWPa7xWWHPce3mAtAJxVxB4CXrniCVcZssHqG70JPLmOJANnEEnUaN779KG8Ox2ItWbai7dVRMAMwXeSBrHWieF5hvixe/jXMwGZSXP161za9bO6TfZd2jRfh6UtA5mdUa5d4firwZHVlKRq7FSZ2EHUxFF+H8EdsQtq5mC6Mza5Y7Bu/SscvcVueKtwM4cQcxYkkz71pbcSuZSSzTl2k9q61AuLLnReexBDqhIELV3v24NrywVK5T1UiDp10oPypy9awiGzZ+QOWJI1JOwJ6wIFYBY4dexDvdViAhWbjudCdvMdZnXSvpjhWFtYbDWlFzOgUTeOudo8zFp0kz7bUvIeNUTqZp7G6j8Zx+QR1rLuc+JHNM6xVy+Ilw2hZuKZR5H1ABEHqCD+xoKeXsJjMJav32bChHC33IMXB1Cz1OkMu3mkUOHpPbW41T4Rp4x9vyqqva6lwafxHXwn79FVeC8n4l8G+OylldsoEebwxvcA6qW0/7Z2pxSFAAj71ufhhAFUBVQBVUbBQIUD0is1+IuNw9i8uXCy0fxrgTyeYaLl0DN1MelKY6lxX8Sddk9gsRw28OPD+1QuZMA93EWsPZdLpMjKpAh4kgkmDoKsfBOWMTYwrJkthywMeIkn3M0DweMtXsRMwLcuHdVVmJ017wKl47j4AK2zmJ3boPbuaPs9LgjiGANhutKdSu6rFMTOpI0UvGcOwty8qPirfjupAy/JnGwLtAiZE1I4bw18OyK5RpBKlGDLE7SPWqVxfGhotgLKmZ8MAzO2bc1oHw65Re+l4uxtG06gArMllJYESCNMhmlatDOyGa7BNtruDCarhA6eS8unU/wC+tVbmQJZHiWrT2roB8Rg05g2gzANpm3rVcVyAxDN4wMITlVDmYiSAJMCdqzXl/ghxnELalGySGvKxkEIdQfrpFVhMNUpu71pS9bEU3tlp0QjlzE5Crm6GdiD4cHQe/qOnpWwcC4t5QD1GlZTzXy5isHjBZFtzZz57JnysmbQZh1ExHSro9w4crofCZjlkiUnXI3t0PWpXmk8O57K2EV2Rr1Vg5v4McVZyoVDnQFtBDESCftTfJXLd3AWby3mTVw0htAAI1JAiinDr4uIPWgHxGxVy3glAaP4i+I7qSCo11A3BMU9ScIz8tPfmkKheBwhoTdWyxiFcZkZXHdSCPuK6Y9Kyj4a8Zu3uKNkg2GR84trlQQPISv5TP86tuMv4hcax8Q+Gq5V8o66kesaa0wawazO5YNw5c8sBVJ+IeJxODxwFi6U8VQ4IY9yAst2j96IfDHnjE4nENhsQ4uyrOtw/MCsaaQCK5+JvEnuJauKgUW5tm5EmW1EdtjVY+H/F3sY0XRbDLkNtukAxqCNjMViyu0jNPdTD6L3gA/EtB5k5wsAX8O1t2dZQmBAPca9Kj8gY60Vu2baMCkMzsRJzaAadoNVfj3Dgt25czvce6S7Tsusb/wBaKfCqyRfxh1gokT71rRqioMwWFRjqTSw+Kv7LXmT1rpjXkit0oVjfOl97eNxBQx/EIOgOh7T1oLhcNGp3rTuJcm58eL5yvZZg723JBPddAdNBVs4NhMPh7WVLCKzkl9Mw1JgAtrAGlK9nqGRELsjHUKYa/wCIwLdffRZXxnjtvEWsIEti2bKlHA+UmQQwO+up161oPNPIFrFHxLZFq6QJ08jaDcDY+oofa5Cs+PeMFcPcysqIxzIy+pEZTJ09ateMZmCm2xVl76gjaCKNuGNw8LGrjxDDRJBE/WD5qlcA4K2ENy3cCm5odDIjpHvXvH+QbIxBxNwljcAi3GgYjUz2AEx3qwX+DXLl43S6iQAwAPTaDNSeNYe5iAqqyrB1JB269aTFCqziWufhvtf8I3YhtV7HE/8ApUTmvIMLZSf+VIRRGzHWe9DuP8pvZClfNZulJ7hWUGT1ENpVlxnID3IDXx/1eT+Xm0ojjuAO+QeNCLlkZNTlEATm2pQU6rG318V0eOwtDQbXmx5zyQnlv4P27cYnEk3FAzLZ29sx/MNtNK74jh0Nx7aICRbzkTGs7djpV3xfGFe2bahl0AmAdvSdqZw3KRXNcVkN45BmdSVCxLfw51OukmKbe57njhOsBcrmUw1oJqjU29+yqZw7kyzbwVx7mRHv3J82mRVOgA1JEzsNaMcI4/ZwGGxKK73lZSR5AqoYgwpYyp0q1Lwi14r3gs3GmGfzhJ2CIfKqg9P3oFzJwIXVw4vFTfUt4lxLYUOsGFKAwdcv796p1UNJdaTvt78kzTe1zOE6SNY35/iJkeCH8BvjEYbDi1dICZ0UAgkFsK91Q6kHVbiMo20ArO+LcwX8SF8e61zLOUHRVneFGg2FHeOcnHCIcRhrzLkMkaqR2KkEzud+9Urxz71mHZhDTIC6WHDGkvIuelwbyt94BxRF4fhmRzcHhgSxk5x86nr5TpHaKg3fBa07XWTwdfFLmVBPqdiDVd5LwKfhMO7TmV3dYP6oGv8ApFHMfbFxQmZlUawApBM7kHesatQOqtJdYbHnN/G36XLfRcHPAGpN0OPLOEVU/DraueJJN6Q0KegIMb09wfk7DJjEOXxCdVU/ICupMDf2rziXBUv2BZZmRQZm2FUmJjQCNzNS8PhijWSlxh4JBAIHmgR5juZBNW59N1ficRscr6Dy3VN47KWUB0+I/aHY34Y27fEDij/HR3LLacwAx3JI3CnYR2qzYS01i6l266W7KW/4jebXcLOnTT1iuw7Yu8o0XQ+wHf3oH8WeJCzhkwygzdIzMf0pBI33JI6Rpt2bzZpqA93ZZUqZL20j8R18Psr5axiMuZLiMv6lYEd9wYHShHDOXrNvF4nFWyc18AFdMixGYqI3YiTWWcj8cZX/AAhUG3dfxNtQ6rprPymBIrQrXGL4YwUjouXQf11rVmKp/OQOXuEOJwNWk8tYCR5ftFuYbSNhna4BFoG4CR8uXcj6TVBRfHFlmAa1dZYE/kJj71ar3ELxRk/hkNMyp2O43ofawBlGGUZGBUCYnppS2J4FVzXB4nfXTwy/lTDcakCC0x5a+qKYB8NgECXbpa4WK2wVJdxPlCoJzGIltp7UP+I+Ja8+FwKPD3HDusx5T8uZjoDM+Xrp6UuL37iZcU2Rmw03BAgxHnUe6yPtQzFcpvxF7mPsXQpueYJdUyoGgAdWO0D8tMZmlpbTgjpy81vh2gPFarIjc3Gbaw23TvDcDb4e984eArnzTqTBMSW23OlV7H8xtevqEOYD5jBhT0k7VZQHvsyXlt51tqXIkh9lLTAIY9dKaw/Blt2zatogtlsxGskjYk7n70nUpT/21R0F/tFkbSaZtTJPO3rqmcLw+1irV2xckhk0jownX3oN/gyYO2lvcIhJMQWYnzE/YUYt4drP/JCr9z/Omcdg3vn+NlbSNCR/IVoTR7OKQqCd9ec8lkG1ePxCw5fLlHNVfhfHQ9+5bcAh4Gu0CrVydw1bV/E5D5WRDHbUz9KH2OUUS5ntogYfqdyPsQan4DhN5LruGVXZcpIJ2mYiKGgaVKpIqCIuL/pFic1VsZDO2n7VkIrzShFzB3zveP0P/qmf8Nvf5x+7U8cZQHzfQrmdmqcvqv/Z"/>
          <p:cNvSpPr>
            <a:spLocks noChangeAspect="1" noChangeArrowheads="1"/>
          </p:cNvSpPr>
          <p:nvPr/>
        </p:nvSpPr>
        <p:spPr bwMode="auto">
          <a:xfrm>
            <a:off x="215900" y="-728663"/>
            <a:ext cx="25241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1426" y="1808793"/>
            <a:ext cx="88211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Seriespelet under våren var riktigt bra: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F99 vann div IV och kom 6:a i div II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F98 låg trea i div III</a:t>
            </a:r>
          </a:p>
        </p:txBody>
      </p:sp>
      <p:pic>
        <p:nvPicPr>
          <p:cNvPr id="5122" name="Picture 2" descr="C:\Users\dick andersson.GOTDESIGN\Documents\LIF\Bilder\2012 Seriespel\Uppvärmn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1" t="34131" b="22786"/>
          <a:stretch/>
        </p:blipFill>
        <p:spPr bwMode="auto">
          <a:xfrm>
            <a:off x="431471" y="3377270"/>
            <a:ext cx="7804261" cy="294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73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4032250" y="1808163"/>
            <a:ext cx="467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v-SE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71655" y="1088701"/>
            <a:ext cx="54006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3600" b="1" dirty="0" smtClean="0"/>
              <a:t>Sommarsäsongen 2012 </a:t>
            </a:r>
          </a:p>
        </p:txBody>
      </p:sp>
      <p:sp>
        <p:nvSpPr>
          <p:cNvPr id="2" name="AutoShape 2" descr="data:image/jpeg;base64,/9j/4AAQSkZJRgABAQAAAQABAAD/2wCEAAkGBhQSERQUExQWFRUWGBwZGBgYGBofGhwcHBgcHRgcIBccHCYfFxwjHBwXIi8gJCcpLCwtHB8xNTAqNSYrLCkBCQoKDgwOGg8PGiwlHyQsLC8pKS4wNCwqMiwuLCwsLCwsLCwpLCwvLCwsLCwsLSwsLSosLywqMCwsLSwsLC8sLP/AABEIAL4BCQMBIgACEQEDEQH/xAAcAAABBQEBAQAAAAAAAAAAAAAFAAMEBgcCAQj/xABAEAACAQIEBAQEBAQEBgEFAAABAhEAAwQSITEFBkFREyJhcQcygZEUQlKhI7HB0RVTkvAWM2KCouHxFyRDY5P/xAAaAQACAwEBAAAAAAAAAAAAAAACBAABAwUG/8QAMxEAAQMCBAMGBgICAwAAAAAAAQACEQMhBBIxQRNRYRQicYGR8DJCobHB0QXhUvEkM3L/2gAMAwEAAhEDEQA/AMNpUqVRRKvQs15UvAYt7TZk/fY1FYEqKVrypWJuXLjZnMn9voOlNfhzVSEXDdyTbNNdi7A6V0MMfSu/AySTuOlCSFo2nUmdOqaS8R9acW4QZIMU0Ggz1ro3WbSoQra+BqZ2Xd1Sx0FLDWtQWUlZ1AME+k9Kcu3Dl2NeKHjoPehBIC1cxpdJkqOSVJ6V2+GI3Iq02OCYMi2WvrKGbst8/WB2FVzizJ41zwvkzHLvt9aO6XlokHyUYJvqNK6NoASTr2rvE4YIEOZWLLmgH5dSIPrpNNeGSAe5irIjdUCCNFKHFnFnwvLl7wM0EyRm6CahVrWC+BJUWnv38ykqbi2ozKpWSAW0zTpMEdaPYv4OcPchrZvWtdULhgYGwlZBPuaEvCrLzKwelWkfET4V/hQ2IwrZsOPmRm86HtsMw316Vm9WHAoSISpUqVEqXdrcVIu3Z+WZ9K8/ECNNDFOYbEqF13msnTrCepBo7mbXdNNdfaCK9w9i47BFBLHYf+zXL4oyeonSuDeMzt0omjmFnUeNnErpFCswedAYg/mjTXtTFd2YkZpjrG9K4AGMaidK1i0pWV7YsM7BVEsxgD1NE7XLF43/AASuU9WIOWImc3aoGDxhtOHTcbSPSKm3OaMSd7rbRAiPtFQZd1V1AxeFNt2Rt1MGNqZru9eLsWYyTua5VSTAEk7AUKteUq9yGYjXtSioovKVKvaii8p/DsOu3WmvDMTGleA1RujaSwyrg3B7X4UNmaBLyB5iDpETVaLV4mOuHqTpl36dvamroMaih4Z1hMcdoGqJ8D8O5eVHVjmMCDGvr6V1zZiLbXz4esfMRsT6e1DsPbhGfOARAC/mM7/QCo2bSKvLCzdULhdJjNdWrpUyK4pVcLIOIMhOtiCT/Svbl8tpXCoTsCamcOsM91baKWJ6SB011Og61ZpkCYWgqlxgu11UO1bzGJA9TtXb4ZhPWOo2ovi+VL9tjmVVBkj+IugGupntUfhWCfEsUUoukksYAH8zVXOipopwcygEpGkg1O5bS02LsC8VFrxFL5ycpAMkEjYNGWek1E4hgWs3GttEr1Gx7V7wvh7X71u0mUNcYKCxAUEnck7Cje6RoAsmC9ls1zi16+z3QzJhVIYXANMo8w9/puKF8R+Ma2gLeHXxgpkXbo1J3nLAg5uvambFu7YxV5Ll/wDgiAFXzIxyiCNYCnfT2qHY4JYe47i2heQVBByz1lZj6VyGODSZldl9DNER73Vg4B8TsNiHKXlK3LoCZmMoIDQcu0nMw9dBWT8xcO8DFXrQUqFuMFB3Ckyn/iRUjmrAC1inCLlRiGUbDUCQPSZ2qBxDGtcuF2+aFB6/KoX67U9S2cNCFzqrcpIOxUXKZjrXldZ9Zrq0knXatzZYgSYC5RoMxPvThxE7gR6CmwNa8Ya1UAog5zRbRO3YDAqR0OnQ9ta7szcYIIlyBJ21NRq7ykQZ+x1/9VICrO66ebBwrksoKNlyz5jrEgRqKjV6TXlWgUvh1q2zHxSwUKT5e/SpOGxdpEKFC2Y6sRsOhHUULrsKW9ff0qSjaToAuXEE6z613bcqQQdencU3XpaohXpOszrXk16iEkAbmpf+Ft+pP9VUSApEqILZ7GvCamDGLkK5dYioVU0k6onADRWazzmEtJbWwsLEknfv+XrQTieP8Z8+RU9F2qPnERFcUckoT4rotXeHw7O2VRJpqn8JizbJIiSI/cf2qKlLxOCdrmVsgYLrAgQo/npQ2pIx7TOkwR16/Wo1VeURhKva8pVEK9mlNeUquVE/fxIZVARVIGpEy3qZJ/avcDjnsuHQww9Ad/eo9ehSdhVTCmqcxWKa45dzmY7mmwadXBudkY/9p/tUjC8Dv3HVEtOWchVGU6kmANaqQiDXbBWPAYsiwhC5ZUDcmSCdddvpUrh2INx8hIAJB+1T+beWLWAw9i2b7XL4X+Iog2wZJIU7wJj1ietTPhzwi2xOKu621MIP1PufoNPeuS5gk+K9CyqOGHHWPNO8Z+H9/F2z+HKvlGaGO5/6T0J+1ZhjuFXLBK3rdy2/RXUj33/pX0hf5qCpCqvYAafYV1hGXF22tXh4iMPMrarH9D6jWmqdRtPuMuuTVY9/ffZfMNKtG58+E5w2a9hX8TD7lWPnt+5/Ovrv371SP8Ib9Sf6v/VM8RvNYNoVHfCJUClREcH73E/8v7V0OEr1ufZT/epxW80YwlY/KoeCxIturlVePytsfcVJx3GDdBBS2oOvlUCPY708OG2/1OfYAf1NJeH2+zn6gf0quK1GMHW5ITSouMCn6Cfdj/Sl+DX9A/eq4zUYwFTmPfkhFKij4EE7Ae1efgRR8VnND2KqhlexRL8KtLwFGwquK1X2J+5CjYS+EDGJciFPadz7xUaKJ8Hu2EuN+IUsuUgAd+lQs69qZFMHdIEwYhN+Ea6/DnuK90pSPStOB1CmYcj78l5+H9RXvgD9QpZxS8QVOC3dw9+avMOXv0SFkd/2r0WR3P2rw3RXniVOHTHzKZui7Fle5+1Pxa08r/6h/aovi0vG9Ko06J1cffkibVLdGj7/AJU0Pa/y/wDyP969F63/AJS/c/3qD43pXnjelTh4fmfqtO0P2DfQIiMYv+Un2r0cQjZLY/7R/ahvjH0peMavJhuR+v7Vdoq9PQfpFBxZumUeyj+1eDi1zoxHtpQzxDXhuNU/4w+X36qdor/5e/REn4ncO7t9zWn/AA+5Tu4e3+NvhvEZSLKFTKgjW4f0kjYHoZqu/Dv4c4nEXLWJuplwykOC5g3I1AVdysganSO9bhh7lwMcymIkNIj7UrXfTd3KbY6wtG1KkS509JWG/EBFC51LFyxDkmd9varVy9we6MLhrVtdBbDMegL+Yye+tFviHyb+M8NgUtsXHiMPzr2gbsOhoriOKeEBbChVUAADsBA9zXLeA1uRx3TrajnHM0be/wAIPfwAtTmIJ70V4MECGWMt27VSuZ8VfvDLZBgN52ET7CpXBvlB8S4x65iI9soEUoKgaZCadSLmXKuVyzbnyOddCrmVI6j6iazPnTlJcI4dFizcnLP5T1Q/zHpWg4XArcgljPQU9xXg6YnD3MNe+VxCt+hhqrD1B+4kU0LidPBKioaTrGeaxU5B+kfUVw1+2PzJQHiXD3sXblq4Ie2xVvcGPtUamhhgb5kJ/kD/AI/VWQ4+0Pzj6Cmn4tb7n7UApUYwzeZWZ/kH7Ae/NGrvGEO2b9qYPFh+kmhlKjFBgQHHVenop7cU/wCkfemzxJuwqJSouG3kszi6x+ZPnGt3/auWxLH8xpqlRZRyWRq1Dq4r0mvKVKiWaVKlSqKJUqVKoolSpUqiiVKlSqKJUqVKoolT9pwoJIkmMpnbXXTrTFdEa1RViykvjA05lkknQGAO0AD3rTeAfB17toX8ScoZVK2Eg3WGhM3DpbZvYxNVTlnkrx8ThgXDWLrEll+aE1dcv5Wgae81u78Ncj+FjMTZj5VC2mQAbDJlBge9ZBzT8Pv1TRpubZ9vr9pTRGMsW84BxNpRLWrmRcRbAGy3E8lwAdImn+C8y4bFR4Vzz/5b6N/ZvpVc4tjseFKHF2nUgjQLadh2KMFb/STUTA4UWrXjXVa0wMAkDMB1b1B6fes31cp0t73TnZ2uplziJ2y/kQPoAeaN8046Lg1UC2Nusnc/0+9UHmHmJkttcgmNB2EmJNPcb4irGVJKk6ltzVp4DgMPdwLqrLeNxYxA/MnZcu6gdG6muZBrVCdt1uG8CkDF9PBZry9zOy+VjmVpM+p3ooMWUbOpEE6j0qtcy8tPg7w8M5rTHyydQf0k9+x601b4sbi5DoR33Eb1pVw4cczNFtQrh3ddY/fwWm8L4wWWQIPaaO4TiAbytpPeqFwW8QBJ7VcOFYM3NdRWFLNMBBXY0Kh/FzgeV7eKEfxPI8fqUeU/VdP+31rPVssSAASTsI3rdviDws3eH3kOjWwLq+uT5h/pn6xVX4e+HZMLdLHPbtAAKvpBnSuxhzLY5Li1gA6eazRMG7ZoVjl+aAdPftXVjh9x2VVRiW1URvWpYfwEN3Kt0+KZbynWhHFMLasWHexauJcAgOZ0k67ntW6y7nVU3Gcv37S57ltlWYk0sHwK5ddlt5WyrmJB0gCd+/SKnrzPmwVyxdzu7MCjE7CQYM6mnOD497WBxBtiGzpLjcKRr/v1ooUkRooC8uXThziPLlHSfNvEx717iuXnt2Ld5mUC4YA1nXrRXgHFr2Jttg5BziVZtxGrDTea85wxgZLVvPbLWjlypPYdTppEVRUsq/j8CbV1rchoMAjYzsR7zT3HeFfh7xtzMBTMdwCf3mo1vGMrq8yUiJE/Ltp1qRiMXcxVyXMtB1A6ATsKhsqF07jeClbaXEIYZAzwQSpPQjcdKF17NeVZVJV6BUjHXg1xiFCrOgmdPcb0+cVaW6xFrMhWFBJEGAM095k1cXUUW9iMwUZVEdQNT7nrTNTeH8T8JbgCKxcZczCco6wD1NRbXzDWNRr2qFRchZMdam/4YyqWdLgA65dP3ozzVbwyXFuYW+C4gFQDpAjMH2NM8wcbuMiWWI+RS5BmTEwf2qRGqk8lDt8v3Xg27dwgiZIA/rTy8oYk/wD4j9xTvDOcLtm2LejBdpmfaewqTc59u/lVV+5qpCK/RR/+CcRBlAIE/MOlD+EcHfEuUthQQpYyeg/+asvCedmu3Al0IilTqJEkDSZMAUCt3L2CuLdEAupjqIPQx9DUVSUQb4f3whYvb8oJiT0+lCuG8Cu4kXPCGY2wCV6kExpO8VYeF8cxN2xfuG4oCggeUamJ/lUPkHC3b2INu1cZHuQJEd5JI9BJqZSoHbLTPhxwtMLgzdgmZLOywVH6Y/L1k+1G/wDioZ4TRepNWRLC2rPhiMoXKc35tNSffWsW4nxT8PiPCbW205GHSDqD3A019q5VcvZAbffqupQyViS7oBy5LUBxq3dUh1V11JzAEaDXeqZj8Wb7yAFtDRV6AdAOwio3DsSzo2XVD5Jn6t+0feoXGuNLaBQHM8bdvekKtR9SG7p6jQDHGEO4xiFV4TUjU+/pQzBcVu2Lou2nKOPzD9we4PY6VDzEkncnenLdlm2FN02cMLojvNywrbiOYLHELZtYgLYuMIzgfwmboT1tGeuq+1Z7xa0yMFfS6sq+usqYGvsBqNxB60WbDd6DcWssHk6gjQ+wiPtFN0XAuXIx+FNNmdot9vf5UzhXMFy0ejDse3oelaZyvzs5U5MM7QwU5TmgEbzA9/pWP2a0fkHmDwWIXXOULQG0VQZ2YKD0111rsswVFzc+W/p9lwKuMqtgF1vVXLHc4WCblu+txAJtscsiSNdjIrOcJxq3hWDEyqMUAXcr0JB20iaO8X4gGzDKVYs9y4rqQYLQBPeI+1UnjFld1AZgYJ7joYonYRtJjns13vyS1PFOqvDH6c1bcbz/AGrZICOWHfTcaVnWIxzuWLMxzEkyTXWLk6n61FpBribp6owMOVWEcmXHRHsOt5WGpXTKeoIPbvQ/EJcsPdso+YRD5RoY3+g1rnAcavWUZbblVbfT+vSo3jsGLSZMye8/N/Oim6rZEeVsHfuYgDDsFuAE5jsBGvQ77VGv8NueJeVoz2pL69mgx31NR8JjHtMHtsVYdQf9zU3jfFRfuXHC6uwbN1+WCO2+tXZCoWFRS0OSqwdR7afvU3g1wW28QnywVMeo2pYDgjXbNy4upQiF7iJP9Kg+IygpqASCR6jb+dW1wChaU4QBnUgDtI1Ea6dpqNXVy4WMkya5qnEHRUEqIcD4M2Kui2hAnUk9ANzHX2qby7atvbv2/CN2+6hbQ7b529CNNaiYbA37d4hUcXLWrADVQN5jpFUIlFBUfieBNm69smSpie46Go7Ntpt+9S8VfbEXZCku5AAGpJ2GnfanOL8CvYUot9MhYZgNJiY1jarIAJgoQbJnAcMuXjCLoNSx0UDuW2AqM6wSJBjqNqN8YvMliwiMRZe2Gyg7uCQ8/XvRTgfJtnE4VLni5HznxSYKqnTToeu9QtvAVzZVL8O2TPHlnLPrEx9qk4HC22S6XuZGRQUWPnM7T06VN5i4McKwQPntv57bdxtMTT+G4ArYG9i7rFIISyoEB20zHXce3r2qgrMDRAbUZhm2nX2qyf8ADFrwfEa6V0nMYy6/KI32quWLYLAMcoPWrBiLNzE4a2LVu45tnKYBKmNjp1oC4aIw0xKc4ZZTKLBdWVmklZ+0/Srz8MuF2LeNvPbmUTJr0LmTH0AH1NZ5d4DicILd57bJLQCRoO09jV0+H3EWt3bx3LFSf3FDiK7W0+v9oqFBznkjT+lqHMOLHhMMwXTc94rAOaOLMbiqpIK6k6gyf3ra04uA2ZgCSZ11j6Gq1ztbt40A3ABdU+W4PmAPr1g6x71zjVp587vRdBlN4YWNtO6i2bb28DaJYQLYdivWRmJ066x9KrWGwSXLha4WCk9NydjvsJqPw7EXsNdNi5Ny0RlgarB6gHT1n709hySznWRJgDbXr2FLBpY8nWd+i7WFaHAyiVzhVi2RBIBmZO2mlKxj7KmI09qCXLxY6mmya1TmS0EqzPxjCz/yZnrFRuIcEs4i2fCYAnYdj0oFmFSuHJca4otAs3YbwNT9IowTKF1JuUibbzooPJnI97H3zbE27aH+LcIkLrsB+Zj0FbtwTkjA4RAEsKzCJe55nJHXsPoAKc5fwS2LCqABPmPqx3J/lXnFsdljXU0+cS5rZmF440Wlxa24VB+JPLuRbl7DSEPmupJMHuO6+h2rMr1wldNjoP3n2rYsbjtGBOYMMpB6g9KyTG8Ja1fNphBmZ/6eh+1N4HH8VrmPOgny/pY4jBCmQ5o1P1UX8I6hZttB2J61H/DMG+TfYUaxpLFQxIVVgVGeypQsDITX99qRY/MYG6deAGydlO4nz1euYZcIbVlLaqFMJ5tOuadDVZuIQY7V67yxLTqZNXDkjhyXcQbroDkUMqdOwJHXaabDSUiXC6rWJ4Fet21uvbIVjA7/AG6UzhkWQG1zaabjpWncR50wimGcuR5oQSJHSdqzi7xX/wC5N9FHzlwp23npUc0aSqY+DMIhdxi2LZS2dep7mmjwR7/g3BcRjebKdYKMP1A76az/AHoXi8WbhkgDUnTbWmkuEEEGCDIrKkwMF9VtWqB57uiI8wcG/DXfDDi5pMgR9IobNTcZfe8wa4+YxHTb6Ux+G9aPONkIov5LVeBcHw2EyORkvskmWJiVlhVR5n5tD37hwxgPb8J2geYTMj+9NWuKO+OD35+VtBrAKmKsXCfhwMYovhhZSSFULJYDc+mtDmBMNVgFsl1gqFw/FHD30uABzbIaJ0npr6UV5hxLYlLWId5LBwV/TlOkdwZopb5DtvYxOIa/4aWrjKsgaxtOukmhOP5cuWsCl+4Aoe5CAk5mWNwuwGm/tRgPLZ2QzTDjKr41gU9ZumGXOVU7gTBI2kDfX7VYuRuUrfELj22veEyDNESWHWO0aferDzD8ObWEFlrNw3HFwFw5UAqNdBFTQSUG4aFnrWbjMqHMW0VVMyNdBB23qZjMNiFdcJdLKUeAjHRS0a6dNelWLnXxHxC4rILQJAVhrmKbNHfb7U8OMorjGXUN26BkJMDzRAMd4rPitBE7oxTL5y7aoSnJGIuB2MKEkDNILBeoEbVbMB8WMPhsOlmzh38igCSoE9STqTJ1oLxP4kXWDKtpQSIkyYHtprVLw9gu6ou7EKPcmBWw07qB0knMrZzDz9iMZbAfw1t5pCgGZG096EYDmG5bzOLhV4hYUQe8zpFPcV4ZbwpNl1Z76PFxdljSCpGpmaj8b5eu2LiKyFTcUMq7mD096zfRBBzxZG2qWxk3VhPM+IGUzZYZQXbr66A/yFPYnH3buEbEi4oQXMmRVGYLHzFjMH0ql/4e4dVZGBbYQZPeB1racOuDuYBcBZyqbtsE5fnzaST1maTGFo6gBNdpqi5nVVH4a8AbFt/GDPaJDPmnLkXpM/mbSPSrnznyqlw50i2w0kDyx0DRsOk9OmnlB/hGATBYW3Ytmco1Pc1Ga+c00Feu1vdiy2w2drs4N1kmOwFyy2W4pU9OxHcHZh6iojGtexeFtMsFRlO6FQ1ue4U6ofVT+2lUbmvh2EsoSpKOSMqBpmTr5WGYCJ109juMGuY490+W67bMZmEOEddvfuUC4fgWvOEQancnYDuT0FaVy5yyiIQvy6Z3O9wzoB/0T0275j8tH5N4gC/gjc6gRAbpBO5jt2J21nYrNrJayDUx5j61vTdlJEX5/pI46sXANBt719/0vxWh00GlVLi3ECX0O1FeK48KuRT9fWqpiLkmKQxNb5VnhqPzFN3MRLUA5iuPcvKbaq0Llzk+smKl47EKGKlwI+bUfaoVzAriMlsPlLOoUj37ddKDDAh4cd/yixLhGUbKB4cZvFdAqwY6sJ1AHWjWC5PucTDPZuWktnUiDKxsCB1oFzdYtYe6bQfxjlILaCDOm1RuC8zvh7D2reaHIL6wCI201FdmmyBJC5j35jDTqrIPhHfay929dRGAORInMF2kj5Z+tU/h+GdS58Xw4lDlbcdRodRRjh/xFxNrCvYVzJbysdSqncSf2qt3LbFlWJYnUDUkk9uv0rc6Q2yxaJJc+6dx3D1RQweZ0ioNW9MAX8v4a6QP/wBTdvagOCuKmbNbJM6abd96xp1XZTIMrWpSaXd0wEPKxXlFcXxGbZBtkTsSP/VDM3pWzCXaiFhUa1p7pldWQCQDT8rUSlVlsoQ6ESs45PGVoOXUGd4NXvlLjeJtKzKijD7TdYgDuQKoFjBXLzk2rZ010Ggj1oti+KX8hw+ZgCvnDwPUxPSsgGtcDvCYc5z2kWN/cJjjnD7qhnZwQ1wkBDKkfqH8qH8QS6AgusxEeUEkgAaaA7Vs3IODttw5LQKC4CwzMBMMZlQelZDzHijcv3CWLAMRJ9DGn2Fat0tol6h70Rfdd8pcaGExdu8VzBZ0k9VInTcCZinuaOZruKxHiOV8p8uScsbjfWmF4qrZA1tWK2wgkRsTB03MHrU/kXlS3jsQbV3ELYAEgH5nM/Ks6T/uDU1MKxLWhyhXuZrzpbt3CGtocwWBOp771Du4w3LkxoWnJrH+4rWcP8ELYvsb98tZUQqqIc9szRA+lE8H8O8LateHaWL4zN4zatDSAI0ER2qslpi6LOGkgGx1WN8xXg98lVUaDRdpiixSb2GXCYXNctlHMSWYgg+btV95U5EfAYwXs6X1KsDIhl9QD1ozyxgLVp8RfUHxrt15JP5QZAA6Cqa0iAo97bkLJ+beI3n4k9wpluyv8Ma5SAIHqdJpxnxXEblzFXLiB7IGh8uw2A6VF4jxYHG3L4L5muMdV1WDoI61P5d4HiMa2Ie04DMuucxm1kx7f1oCXGw3W7WNDQ4nTbkueV+IXcTi7aeUNlYA9p0J960TlXlT8JfvXGZbjnyowHyru31J09h60D5U5cs2cPgcSD/GuO4YHuCwA/YVb8VjfDEDc7mlK7mUxAEfr+1pRzvJv/v+lKv4gTTaLNCrdwkzNdYri6WlJZsoH3+grmmqHap8UiLBd8d4qmHtF216AdWPQCsn4jce7da5d+dtdeg6ADtFWe7fOJuC9d0UaWknQD9R7k16eEm+VRQQC3zZSYjfXppR06gpu9297pljGtHeULkDBK2OtSYgMZ7ab1sOOxNtbcI0/wA6zi/wA4Zrb2czW1bLcJHmM6ZvYGjtu7mAg9JozieQ1S9am2o6QbDZQuLYyCBOp3qFg8M94+UZUB8znr3C9z67CvMYoN3MwJQfN7T36Cas2GxSuogCNhGwpVoDnSVuSWNsqhzLyxh2uK9zOqRByd+kzv11oJa4nbN8Zbim3ZtkK0ZYJ2OvzaCrtzCCtpoGYDzD6Vl9jlLGl1YYO+ysQwi25VgdRDARBHWa62GzOBby0XKxAaHBx3QnEYtmuM86kk1oPw++H1q/hjiMTJDtltqD+UGGY9d5A9qi8Q5Hxb3mC4MqDZgeXygz3jeK0/hnC2w2Et2kQsUQCANSY833M0/SeCJISFRpFgVjHxGwdmzj7tqwoS2gRQB3yCT760G/HAKnhgi4CC1yfNI+UKfyiI+taLxvkHEYu5dvvh7qvcgIoKDKVEZnk6gwNqZ4H8JLng3DibLG7r4ai4oG25IPepUqZe8AT4BSm3N3SQPEorwX4jXMOlu1jXDl1ZhdB1XTyqwjzH1rN8bxJ8qspMsWJ+pq04P4SY7OpdbSqCNTcBMD01o7zF8OsRdIbD+BbiBlkCfWYisXF+ZoInrsmMtMAlro6brMMdjS9pFY+YEk/wBKHVpN74SY66FD3cOCOx1+pCa12nwcvG2FOIw4AYmQrk9BExqBG3vW7WwEs5wJWZ07+GbtWs8H+EtmzcV7t03spnJkhSekyZIq5fhV/Tb/AP5p/aigqgWjVZ0li0t7Ot+6qLmyoqgAZh70PxvCrDKfGxN4pObVV0Y9Z6+1drQvmOyzLb0OQE5umvTX70y+jTbL4uo1z3QyUTwnL2EuqrJfxLZRGaV0jYD9PtUPF8HwSXCp/EuAf1oPf8ppnk8shvsATbCiYk6z5dvrUp+EXntNfKNBuZIymSSCZ22G1cipWdxSGWAA9V2MLhKTm5qt1K4bwzh1xlHhX1ZTMeKCG12+Xp6RRa/wHAPcZ2s3ZPa7EHuNKM8d5EF+3au4eEu+GmZNgxCjWfytVcbAcQt+VrNwnuUn/wAhvTTKoaIqDzS7sNTrXoOA5tJ0Vovc3ixhhbKuyKMoLuS7dgW3NB//AKnOCSMOmoj5m2rvhHIGIxDh8WTbQflJGY+gA+X3qZh+VU/xW4jYeMMVIGnl+QQQ3eetZ1HvcQWiBotqVLC0wW1DmIBJjTwF9V1Y5x8QK621MdydO4Ipng3Hs/EEsmzaUPoSAc3yzvNROK/Dq/acthnDr0GYK49DJhq55Z4Bi7ePs3b1pgA3mYlYjKRuDRPqF0AtgyhZQoAPe14IymBvOyvj8JweHVrhsWkEyTkBJJ0+pNNcL4nhLt3wEtBLqLIRrYU5fSm+dcC93BuUOiEXD6qupg9D1qh/DVLt/iTXgSVt22DMdQc2iiTt3+lWTD8sWSDGywum60TAsMR4iJZ8NbLwJAAmNYiq/wAwWLthh4sHO3lZdp/TrqDWk2LYRIH+z1NUnnrFg+Gs7Nmj2Hl/ek8TQ4kRcmwCZw9YMdybv+0N4db8W+lhWAZgSe+UbkDrVZ51u2ruN8OyItYcZM06u8+dieuun0pngTnD404q7eFy74VzIqgwGK5V16KJpjh+FDEEzA19z1P3rCrQ7I0Nd8R1P6TuGrdodxG/CLDx5qXbtQuZoiNB7VqvL+HFvC2VBB8sypBBLanUb71lHHcQfCfLAMQNhvp+wk0d+DXFFGCvJcugZLsqrHZSomPQmaLAQMzyeiz/AJAucGtA6rRMZiSttyBmhToeulZxgrpzG323HWrtc5owgMNibYI3En+1VDHOrY686MGV8rKRsQVFF/IZXNDgdPygwAc0ua5pEifT/alYfF+DdS4QCnyOpEhlbQgj9/pTHFrBwl98oIsk+XcrtMAmmMWZgetW21xTDXMOlm8wbyKHXqDG89CO9L4an2hrmDUXC3r1OAQ86Gx/fig3C74uMOo+aiWOxV/DWltWFzjPKDXRTqwHoDOnY+lVXg2It28S9u3c8W2D5G9O0em1aVbAuIO42Pat8L3SeaxxViDEjqlausVGY6nUxtSdjGhg96G4/j1qxIvMVgSfKSI7iK64Nxuzi1ZrDFghAMqRqdetdbMDHVcksdBdFh6KHy7exRN38RAGaUAG4PWZ09qMlq7NquDZ9aICAqe/M6YhAOOrijesmw38NTL6DQHTT9WnSi5PrPrThGpWdRE/XauTaqAQo58gCNFFxQlGAJBgwQYM9NaC8ucKuWEZbtw3GJkGSQAdSI7zR90HUx71Fw99LihlYEESNaqLqw8hpaNEmauM1OMlcZKtZqlnn+zZvXUxFrJlPlCqCTGhHaCZ1oRZ5q/xK74DDLaKsSgABMCV8w6iAaj8wWBcx+Ke74bKG8NPEzeU/kAVSJGlAcARhceGRwfDkykxJUgqJ6SYmgp12gkOTVTDOcRkEG0AI5wTFXsAc2HLlHANwMsgkTpoNxWm8pcefF4fxXTIcxWIOw2MEdayo8x4k6+NcE66GB9KJcL5rvfJcvONdGJ/Y/3q24plSGRHVb1P4utTaahObotftnUTWM8S45cw+Ku+K94IXcDVo+aR12ij44nd/wAxz9Z+1Zrxp81wglsxJzSSdZOkGpVaWPa7xWWHPce3mAtAJxVxB4CXrniCVcZssHqG70JPLmOJANnEEnUaN779KG8Ox2ItWbai7dVRMAMwXeSBrHWieF5hvixe/jXMwGZSXP161za9bO6TfZd2jRfh6UtA5mdUa5d4firwZHVlKRq7FSZ2EHUxFF+H8EdsQtq5mC6Mza5Y7Bu/SscvcVueKtwM4cQcxYkkz71pbcSuZSSzTl2k9q61AuLLnReexBDqhIELV3v24NrywVK5T1UiDp10oPypy9awiGzZ+QOWJI1JOwJ6wIFYBY4dexDvdViAhWbjudCdvMdZnXSvpjhWFtYbDWlFzOgUTeOudo8zFp0kz7bUvIeNUTqZp7G6j8Zx+QR1rLuc+JHNM6xVy+Ilw2hZuKZR5H1ABEHqCD+xoKeXsJjMJav32bChHC33IMXB1Cz1OkMu3mkUOHpPbW41T4Rp4x9vyqqva6lwafxHXwn79FVeC8n4l8G+OylldsoEebwxvcA6qW0/7Z2pxSFAAj71ufhhAFUBVQBVUbBQIUD0is1+IuNw9i8uXCy0fxrgTyeYaLl0DN1MelKY6lxX8Sddk9gsRw28OPD+1QuZMA93EWsPZdLpMjKpAh4kgkmDoKsfBOWMTYwrJkthywMeIkn3M0DweMtXsRMwLcuHdVVmJ017wKl47j4AK2zmJ3boPbuaPs9LgjiGANhutKdSu6rFMTOpI0UvGcOwty8qPirfjupAy/JnGwLtAiZE1I4bw18OyK5RpBKlGDLE7SPWqVxfGhotgLKmZ8MAzO2bc1oHw65Re+l4uxtG06gArMllJYESCNMhmlatDOyGa7BNtruDCarhA6eS8unU/wC+tVbmQJZHiWrT2roB8Rg05g2gzANpm3rVcVyAxDN4wMITlVDmYiSAJMCdqzXl/ghxnELalGySGvKxkEIdQfrpFVhMNUpu71pS9bEU3tlp0QjlzE5Crm6GdiD4cHQe/qOnpWwcC4t5QD1GlZTzXy5isHjBZFtzZz57JnysmbQZh1ExHSro9w4crofCZjlkiUnXI3t0PWpXmk8O57K2EV2Rr1Vg5v4McVZyoVDnQFtBDESCftTfJXLd3AWby3mTVw0htAAI1JAiinDr4uIPWgHxGxVy3glAaP4i+I7qSCo11A3BMU9ScIz8tPfmkKheBwhoTdWyxiFcZkZXHdSCPuK6Y9Kyj4a8Zu3uKNkg2GR84trlQQPISv5TP86tuMv4hcax8Q+Gq5V8o66kesaa0wawazO5YNw5c8sBVJ+IeJxODxwFi6U8VQ4IY9yAst2j96IfDHnjE4nENhsQ4uyrOtw/MCsaaQCK5+JvEnuJauKgUW5tm5EmW1EdtjVY+H/F3sY0XRbDLkNtukAxqCNjMViyu0jNPdTD6L3gA/EtB5k5wsAX8O1t2dZQmBAPca9Kj8gY60Vu2baMCkMzsRJzaAadoNVfj3Dgt25czvce6S7Tsusb/wBaKfCqyRfxh1gokT71rRqioMwWFRjqTSw+Kv7LXmT1rpjXkit0oVjfOl97eNxBQx/EIOgOh7T1oLhcNGp3rTuJcm58eL5yvZZg723JBPddAdNBVs4NhMPh7WVLCKzkl9Mw1JgAtrAGlK9nqGRELsjHUKYa/wCIwLdffRZXxnjtvEWsIEti2bKlHA+UmQQwO+up161oPNPIFrFHxLZFq6QJ08jaDcDY+oofa5Cs+PeMFcPcysqIxzIy+pEZTJ09ateMZmCm2xVl76gjaCKNuGNw8LGrjxDDRJBE/WD5qlcA4K2ENy3cCm5odDIjpHvXvH+QbIxBxNwljcAi3GgYjUz2AEx3qwX+DXLl43S6iQAwAPTaDNSeNYe5iAqqyrB1JB269aTFCqziWufhvtf8I3YhtV7HE/8ApUTmvIMLZSf+VIRRGzHWe9DuP8pvZClfNZulJ7hWUGT1ENpVlxnID3IDXx/1eT+Xm0ojjuAO+QeNCLlkZNTlEATm2pQU6rG318V0eOwtDQbXmx5zyQnlv4P27cYnEk3FAzLZ29sx/MNtNK74jh0Nx7aICRbzkTGs7djpV3xfGFe2bahl0AmAdvSdqZw3KRXNcVkN45BmdSVCxLfw51OukmKbe57njhOsBcrmUw1oJqjU29+yqZw7kyzbwVx7mRHv3J82mRVOgA1JEzsNaMcI4/ZwGGxKK73lZSR5AqoYgwpYyp0q1Lwi14r3gs3GmGfzhJ2CIfKqg9P3oFzJwIXVw4vFTfUt4lxLYUOsGFKAwdcv796p1UNJdaTvt78kzTe1zOE6SNY35/iJkeCH8BvjEYbDi1dICZ0UAgkFsK91Q6kHVbiMo20ArO+LcwX8SF8e61zLOUHRVneFGg2FHeOcnHCIcRhrzLkMkaqR2KkEzud+9Urxz71mHZhDTIC6WHDGkvIuelwbyt94BxRF4fhmRzcHhgSxk5x86nr5TpHaKg3fBa07XWTwdfFLmVBPqdiDVd5LwKfhMO7TmV3dYP6oGv8ApFHMfbFxQmZlUawApBM7kHesatQOqtJdYbHnN/G36XLfRcHPAGpN0OPLOEVU/DraueJJN6Q0KegIMb09wfk7DJjEOXxCdVU/ICupMDf2rziXBUv2BZZmRQZm2FUmJjQCNzNS8PhijWSlxh4JBAIHmgR5juZBNW59N1ficRscr6Dy3VN47KWUB0+I/aHY34Y27fEDij/HR3LLacwAx3JI3CnYR2qzYS01i6l266W7KW/4jebXcLOnTT1iuw7Yu8o0XQ+wHf3oH8WeJCzhkwygzdIzMf0pBI33JI6Rpt2bzZpqA93ZZUqZL20j8R18Psr5axiMuZLiMv6lYEd9wYHShHDOXrNvF4nFWyc18AFdMixGYqI3YiTWWcj8cZX/AAhUG3dfxNtQ6rprPymBIrQrXGL4YwUjouXQf11rVmKp/OQOXuEOJwNWk8tYCR5ftFuYbSNhna4BFoG4CR8uXcj6TVBRfHFlmAa1dZYE/kJj71ar3ELxRk/hkNMyp2O43ofawBlGGUZGBUCYnppS2J4FVzXB4nfXTwy/lTDcakCC0x5a+qKYB8NgECXbpa4WK2wVJdxPlCoJzGIltp7UP+I+Ja8+FwKPD3HDusx5T8uZjoDM+Xrp6UuL37iZcU2Rmw03BAgxHnUe6yPtQzFcpvxF7mPsXQpueYJdUyoGgAdWO0D8tMZmlpbTgjpy81vh2gPFarIjc3Gbaw23TvDcDb4e984eArnzTqTBMSW23OlV7H8xtevqEOYD5jBhT0k7VZQHvsyXlt51tqXIkh9lLTAIY9dKaw/Blt2zatogtlsxGskjYk7n70nUpT/21R0F/tFkbSaZtTJPO3rqmcLw+1irV2xckhk0jownX3oN/gyYO2lvcIhJMQWYnzE/YUYt4drP/JCr9z/Omcdg3vn+NlbSNCR/IVoTR7OKQqCd9ec8lkG1ePxCw5fLlHNVfhfHQ9+5bcAh4Gu0CrVydw1bV/E5D5WRDHbUz9KH2OUUS5ntogYfqdyPsQan4DhN5LruGVXZcpIJ2mYiKGgaVKpIqCIuL/pFic1VsZDO2n7VkIrzShFzB3zveP0P/qmf8Nvf5x+7U8cZQHzfQrmdmqcvqv/Z"/>
          <p:cNvSpPr>
            <a:spLocks noChangeAspect="1" noChangeArrowheads="1"/>
          </p:cNvSpPr>
          <p:nvPr/>
        </p:nvSpPr>
        <p:spPr bwMode="auto">
          <a:xfrm>
            <a:off x="63500" y="-881063"/>
            <a:ext cx="25241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AutoShape 4" descr="data:image/jpeg;base64,/9j/4AAQSkZJRgABAQAAAQABAAD/2wCEAAkGBhQSERQUExQWFRUWGBwZGBgYGBofGhwcHBgcHRgcIBccHCYfFxwjHBwXIi8gJCcpLCwtHB8xNTAqNSYrLCkBCQoKDgwOGg8PGiwlHyQsLC8pKS4wNCwqMiwuLCwsLCwsLCwpLCwvLCwsLCwsLSwsLSosLywqMCwsLSwsLC8sLP/AABEIAL4BCQMBIgACEQEDEQH/xAAcAAABBQEBAQAAAAAAAAAAAAAFAAMEBgcCAQj/xABAEAACAQIEBAQEBAQEBgEFAAABAhEAAwQSITEFBkFREyJhcQcygZEUQlKhI7HB0RVTkvAWM2KCouHxFyRDY5P/xAAaAQACAwEBAAAAAAAAAAAAAAACBAABAwUG/8QAMxEAAQMCBAMGBgICAwAAAAAAAQACEQMhBBIxQRNRYRQicYGR8DJCobHB0QXhUvEkM3L/2gAMAwEAAhEDEQA/AMNpUqVRRKvQs15UvAYt7TZk/fY1FYEqKVrypWJuXLjZnMn9voOlNfhzVSEXDdyTbNNdi7A6V0MMfSu/AySTuOlCSFo2nUmdOqaS8R9acW4QZIMU0Ggz1ro3WbSoQra+BqZ2Xd1Sx0FLDWtQWUlZ1AME+k9Kcu3Dl2NeKHjoPehBIC1cxpdJkqOSVJ6V2+GI3Iq02OCYMi2WvrKGbst8/WB2FVzizJ41zwvkzHLvt9aO6XlokHyUYJvqNK6NoASTr2rvE4YIEOZWLLmgH5dSIPrpNNeGSAe5irIjdUCCNFKHFnFnwvLl7wM0EyRm6CahVrWC+BJUWnv38ykqbi2ozKpWSAW0zTpMEdaPYv4OcPchrZvWtdULhgYGwlZBPuaEvCrLzKwelWkfET4V/hQ2IwrZsOPmRm86HtsMw316Vm9WHAoSISpUqVEqXdrcVIu3Z+WZ9K8/ECNNDFOYbEqF13msnTrCepBo7mbXdNNdfaCK9w9i47BFBLHYf+zXL4oyeonSuDeMzt0omjmFnUeNnErpFCswedAYg/mjTXtTFd2YkZpjrG9K4AGMaidK1i0pWV7YsM7BVEsxgD1NE7XLF43/AASuU9WIOWImc3aoGDxhtOHTcbSPSKm3OaMSd7rbRAiPtFQZd1V1AxeFNt2Rt1MGNqZru9eLsWYyTua5VSTAEk7AUKteUq9yGYjXtSioovKVKvaii8p/DsOu3WmvDMTGleA1RujaSwyrg3B7X4UNmaBLyB5iDpETVaLV4mOuHqTpl36dvamroMaih4Z1hMcdoGqJ8D8O5eVHVjmMCDGvr6V1zZiLbXz4esfMRsT6e1DsPbhGfOARAC/mM7/QCo2bSKvLCzdULhdJjNdWrpUyK4pVcLIOIMhOtiCT/Svbl8tpXCoTsCamcOsM91baKWJ6SB011Og61ZpkCYWgqlxgu11UO1bzGJA9TtXb4ZhPWOo2ovi+VL9tjmVVBkj+IugGupntUfhWCfEsUUoukksYAH8zVXOipopwcygEpGkg1O5bS02LsC8VFrxFL5ycpAMkEjYNGWek1E4hgWs3GttEr1Gx7V7wvh7X71u0mUNcYKCxAUEnck7Cje6RoAsmC9ls1zi16+z3QzJhVIYXANMo8w9/puKF8R+Ma2gLeHXxgpkXbo1J3nLAg5uvambFu7YxV5Ll/wDgiAFXzIxyiCNYCnfT2qHY4JYe47i2heQVBByz1lZj6VyGODSZldl9DNER73Vg4B8TsNiHKXlK3LoCZmMoIDQcu0nMw9dBWT8xcO8DFXrQUqFuMFB3Ckyn/iRUjmrAC1inCLlRiGUbDUCQPSZ2qBxDGtcuF2+aFB6/KoX67U9S2cNCFzqrcpIOxUXKZjrXldZ9Zrq0knXatzZYgSYC5RoMxPvThxE7gR6CmwNa8Ya1UAog5zRbRO3YDAqR0OnQ9ta7szcYIIlyBJ21NRq7ykQZ+x1/9VICrO66ebBwrksoKNlyz5jrEgRqKjV6TXlWgUvh1q2zHxSwUKT5e/SpOGxdpEKFC2Y6sRsOhHUULrsKW9ff0qSjaToAuXEE6z613bcqQQdencU3XpaohXpOszrXk16iEkAbmpf+Ft+pP9VUSApEqILZ7GvCamDGLkK5dYioVU0k6onADRWazzmEtJbWwsLEknfv+XrQTieP8Z8+RU9F2qPnERFcUckoT4rotXeHw7O2VRJpqn8JizbJIiSI/cf2qKlLxOCdrmVsgYLrAgQo/npQ2pIx7TOkwR16/Wo1VeURhKva8pVEK9mlNeUquVE/fxIZVARVIGpEy3qZJ/avcDjnsuHQww9Ad/eo9ehSdhVTCmqcxWKa45dzmY7mmwadXBudkY/9p/tUjC8Dv3HVEtOWchVGU6kmANaqQiDXbBWPAYsiwhC5ZUDcmSCdddvpUrh2INx8hIAJB+1T+beWLWAw9i2b7XL4X+Iog2wZJIU7wJj1ietTPhzwi2xOKu621MIP1PufoNPeuS5gk+K9CyqOGHHWPNO8Z+H9/F2z+HKvlGaGO5/6T0J+1ZhjuFXLBK3rdy2/RXUj33/pX0hf5qCpCqvYAafYV1hGXF22tXh4iMPMrarH9D6jWmqdRtPuMuuTVY9/ffZfMNKtG58+E5w2a9hX8TD7lWPnt+5/Ovrv371SP8Ib9Sf6v/VM8RvNYNoVHfCJUClREcH73E/8v7V0OEr1ufZT/epxW80YwlY/KoeCxIturlVePytsfcVJx3GDdBBS2oOvlUCPY708OG2/1OfYAf1NJeH2+zn6gf0quK1GMHW5ITSouMCn6Cfdj/Sl+DX9A/eq4zUYwFTmPfkhFKij4EE7Ae1efgRR8VnND2KqhlexRL8KtLwFGwquK1X2J+5CjYS+EDGJciFPadz7xUaKJ8Hu2EuN+IUsuUgAd+lQs69qZFMHdIEwYhN+Ea6/DnuK90pSPStOB1CmYcj78l5+H9RXvgD9QpZxS8QVOC3dw9+avMOXv0SFkd/2r0WR3P2rw3RXniVOHTHzKZui7Fle5+1Pxa08r/6h/aovi0vG9Ko06J1cffkibVLdGj7/AJU0Pa/y/wDyP969F63/AJS/c/3qD43pXnjelTh4fmfqtO0P2DfQIiMYv+Un2r0cQjZLY/7R/ahvjH0peMavJhuR+v7Vdoq9PQfpFBxZumUeyj+1eDi1zoxHtpQzxDXhuNU/4w+X36qdor/5e/REn4ncO7t9zWn/AA+5Tu4e3+NvhvEZSLKFTKgjW4f0kjYHoZqu/Dv4c4nEXLWJuplwykOC5g3I1AVdysganSO9bhh7lwMcymIkNIj7UrXfTd3KbY6wtG1KkS509JWG/EBFC51LFyxDkmd9varVy9we6MLhrVtdBbDMegL+Yye+tFviHyb+M8NgUtsXHiMPzr2gbsOhoriOKeEBbChVUAADsBA9zXLeA1uRx3TrajnHM0be/wAIPfwAtTmIJ70V4MECGWMt27VSuZ8VfvDLZBgN52ET7CpXBvlB8S4x65iI9soEUoKgaZCadSLmXKuVyzbnyOddCrmVI6j6iazPnTlJcI4dFizcnLP5T1Q/zHpWg4XArcgljPQU9xXg6YnD3MNe+VxCt+hhqrD1B+4kU0LidPBKioaTrGeaxU5B+kfUVw1+2PzJQHiXD3sXblq4Ie2xVvcGPtUamhhgb5kJ/kD/AI/VWQ4+0Pzj6Cmn4tb7n7UApUYwzeZWZ/kH7Ae/NGrvGEO2b9qYPFh+kmhlKjFBgQHHVenop7cU/wCkfemzxJuwqJSouG3kszi6x+ZPnGt3/auWxLH8xpqlRZRyWRq1Dq4r0mvKVKiWaVKlSqKJUqVKoolSpUqiiVKlSqKJUqVKoolT9pwoJIkmMpnbXXTrTFdEa1RViykvjA05lkknQGAO0AD3rTeAfB17toX8ScoZVK2Eg3WGhM3DpbZvYxNVTlnkrx8ThgXDWLrEll+aE1dcv5Wgae81u78Ncj+FjMTZj5VC2mQAbDJlBge9ZBzT8Pv1TRpubZ9vr9pTRGMsW84BxNpRLWrmRcRbAGy3E8lwAdImn+C8y4bFR4Vzz/5b6N/ZvpVc4tjseFKHF2nUgjQLadh2KMFb/STUTA4UWrXjXVa0wMAkDMB1b1B6fes31cp0t73TnZ2uplziJ2y/kQPoAeaN8046Lg1UC2Nusnc/0+9UHmHmJkttcgmNB2EmJNPcb4irGVJKk6ltzVp4DgMPdwLqrLeNxYxA/MnZcu6gdG6muZBrVCdt1uG8CkDF9PBZry9zOy+VjmVpM+p3ooMWUbOpEE6j0qtcy8tPg7w8M5rTHyydQf0k9+x601b4sbi5DoR33Eb1pVw4cczNFtQrh3ddY/fwWm8L4wWWQIPaaO4TiAbytpPeqFwW8QBJ7VcOFYM3NdRWFLNMBBXY0Kh/FzgeV7eKEfxPI8fqUeU/VdP+31rPVssSAASTsI3rdviDws3eH3kOjWwLq+uT5h/pn6xVX4e+HZMLdLHPbtAAKvpBnSuxhzLY5Li1gA6eazRMG7ZoVjl+aAdPftXVjh9x2VVRiW1URvWpYfwEN3Kt0+KZbynWhHFMLasWHexauJcAgOZ0k67ntW6y7nVU3Gcv37S57ltlWYk0sHwK5ddlt5WyrmJB0gCd+/SKnrzPmwVyxdzu7MCjE7CQYM6mnOD497WBxBtiGzpLjcKRr/v1ooUkRooC8uXThziPLlHSfNvEx717iuXnt2Ld5mUC4YA1nXrRXgHFr2Jttg5BziVZtxGrDTea85wxgZLVvPbLWjlypPYdTppEVRUsq/j8CbV1rchoMAjYzsR7zT3HeFfh7xtzMBTMdwCf3mo1vGMrq8yUiJE/Ltp1qRiMXcxVyXMtB1A6ATsKhsqF07jeClbaXEIYZAzwQSpPQjcdKF17NeVZVJV6BUjHXg1xiFCrOgmdPcb0+cVaW6xFrMhWFBJEGAM095k1cXUUW9iMwUZVEdQNT7nrTNTeH8T8JbgCKxcZczCco6wD1NRbXzDWNRr2qFRchZMdam/4YyqWdLgA65dP3ozzVbwyXFuYW+C4gFQDpAjMH2NM8wcbuMiWWI+RS5BmTEwf2qRGqk8lDt8v3Xg27dwgiZIA/rTy8oYk/wD4j9xTvDOcLtm2LejBdpmfaewqTc59u/lVV+5qpCK/RR/+CcRBlAIE/MOlD+EcHfEuUthQQpYyeg/+asvCedmu3Al0IilTqJEkDSZMAUCt3L2CuLdEAupjqIPQx9DUVSUQb4f3whYvb8oJiT0+lCuG8Cu4kXPCGY2wCV6kExpO8VYeF8cxN2xfuG4oCggeUamJ/lUPkHC3b2INu1cZHuQJEd5JI9BJqZSoHbLTPhxwtMLgzdgmZLOywVH6Y/L1k+1G/wDioZ4TRepNWRLC2rPhiMoXKc35tNSffWsW4nxT8PiPCbW205GHSDqD3A019q5VcvZAbffqupQyViS7oBy5LUBxq3dUh1V11JzAEaDXeqZj8Wb7yAFtDRV6AdAOwio3DsSzo2XVD5Jn6t+0feoXGuNLaBQHM8bdvekKtR9SG7p6jQDHGEO4xiFV4TUjU+/pQzBcVu2Lou2nKOPzD9we4PY6VDzEkncnenLdlm2FN02cMLojvNywrbiOYLHELZtYgLYuMIzgfwmboT1tGeuq+1Z7xa0yMFfS6sq+usqYGvsBqNxB60WbDd6DcWssHk6gjQ+wiPtFN0XAuXIx+FNNmdot9vf5UzhXMFy0ejDse3oelaZyvzs5U5MM7QwU5TmgEbzA9/pWP2a0fkHmDwWIXXOULQG0VQZ2YKD0111rsswVFzc+W/p9lwKuMqtgF1vVXLHc4WCblu+txAJtscsiSNdjIrOcJxq3hWDEyqMUAXcr0JB20iaO8X4gGzDKVYs9y4rqQYLQBPeI+1UnjFld1AZgYJ7joYonYRtJjns13vyS1PFOqvDH6c1bcbz/AGrZICOWHfTcaVnWIxzuWLMxzEkyTXWLk6n61FpBribp6owMOVWEcmXHRHsOt5WGpXTKeoIPbvQ/EJcsPdso+YRD5RoY3+g1rnAcavWUZbblVbfT+vSo3jsGLSZMye8/N/Oim6rZEeVsHfuYgDDsFuAE5jsBGvQ77VGv8NueJeVoz2pL69mgx31NR8JjHtMHtsVYdQf9zU3jfFRfuXHC6uwbN1+WCO2+tXZCoWFRS0OSqwdR7afvU3g1wW28QnywVMeo2pYDgjXbNy4upQiF7iJP9Kg+IygpqASCR6jb+dW1wChaU4QBnUgDtI1Ea6dpqNXVy4WMkya5qnEHRUEqIcD4M2Kui2hAnUk9ANzHX2qby7atvbv2/CN2+6hbQ7b529CNNaiYbA37d4hUcXLWrADVQN5jpFUIlFBUfieBNm69smSpie46Go7Ntpt+9S8VfbEXZCku5AAGpJ2GnfanOL8CvYUot9MhYZgNJiY1jarIAJgoQbJnAcMuXjCLoNSx0UDuW2AqM6wSJBjqNqN8YvMliwiMRZe2Gyg7uCQ8/XvRTgfJtnE4VLni5HznxSYKqnTToeu9QtvAVzZVL8O2TPHlnLPrEx9qk4HC22S6XuZGRQUWPnM7T06VN5i4McKwQPntv57bdxtMTT+G4ArYG9i7rFIISyoEB20zHXce3r2qgrMDRAbUZhm2nX2qyf8ADFrwfEa6V0nMYy6/KI32quWLYLAMcoPWrBiLNzE4a2LVu45tnKYBKmNjp1oC4aIw0xKc4ZZTKLBdWVmklZ+0/Srz8MuF2LeNvPbmUTJr0LmTH0AH1NZ5d4DicILd57bJLQCRoO09jV0+H3EWt3bx3LFSf3FDiK7W0+v9oqFBznkjT+lqHMOLHhMMwXTc94rAOaOLMbiqpIK6k6gyf3ra04uA2ZgCSZ11j6Gq1ztbt40A3ABdU+W4PmAPr1g6x71zjVp587vRdBlN4YWNtO6i2bb28DaJYQLYdivWRmJ066x9KrWGwSXLha4WCk9NydjvsJqPw7EXsNdNi5Ny0RlgarB6gHT1n709hySznWRJgDbXr2FLBpY8nWd+i7WFaHAyiVzhVi2RBIBmZO2mlKxj7KmI09qCXLxY6mmya1TmS0EqzPxjCz/yZnrFRuIcEs4i2fCYAnYdj0oFmFSuHJca4otAs3YbwNT9IowTKF1JuUibbzooPJnI97H3zbE27aH+LcIkLrsB+Zj0FbtwTkjA4RAEsKzCJe55nJHXsPoAKc5fwS2LCqABPmPqx3J/lXnFsdljXU0+cS5rZmF440Wlxa24VB+JPLuRbl7DSEPmupJMHuO6+h2rMr1wldNjoP3n2rYsbjtGBOYMMpB6g9KyTG8Ja1fNphBmZ/6eh+1N4HH8VrmPOgny/pY4jBCmQ5o1P1UX8I6hZttB2J61H/DMG+TfYUaxpLFQxIVVgVGeypQsDITX99qRY/MYG6deAGydlO4nz1euYZcIbVlLaqFMJ5tOuadDVZuIQY7V67yxLTqZNXDkjhyXcQbroDkUMqdOwJHXaabDSUiXC6rWJ4Fet21uvbIVjA7/AG6UzhkWQG1zaabjpWncR50wimGcuR5oQSJHSdqzi7xX/wC5N9FHzlwp23npUc0aSqY+DMIhdxi2LZS2dep7mmjwR7/g3BcRjebKdYKMP1A76az/AHoXi8WbhkgDUnTbWmkuEEEGCDIrKkwMF9VtWqB57uiI8wcG/DXfDDi5pMgR9IobNTcZfe8wa4+YxHTb6Ux+G9aPONkIov5LVeBcHw2EyORkvskmWJiVlhVR5n5tD37hwxgPb8J2geYTMj+9NWuKO+OD35+VtBrAKmKsXCfhwMYovhhZSSFULJYDc+mtDmBMNVgFsl1gqFw/FHD30uABzbIaJ0npr6UV5hxLYlLWId5LBwV/TlOkdwZopb5DtvYxOIa/4aWrjKsgaxtOukmhOP5cuWsCl+4Aoe5CAk5mWNwuwGm/tRgPLZ2QzTDjKr41gU9ZumGXOVU7gTBI2kDfX7VYuRuUrfELj22veEyDNESWHWO0aferDzD8ObWEFlrNw3HFwFw5UAqNdBFTQSUG4aFnrWbjMqHMW0VVMyNdBB23qZjMNiFdcJdLKUeAjHRS0a6dNelWLnXxHxC4rILQJAVhrmKbNHfb7U8OMorjGXUN26BkJMDzRAMd4rPitBE7oxTL5y7aoSnJGIuB2MKEkDNILBeoEbVbMB8WMPhsOlmzh38igCSoE9STqTJ1oLxP4kXWDKtpQSIkyYHtprVLw9gu6ou7EKPcmBWw07qB0knMrZzDz9iMZbAfw1t5pCgGZG096EYDmG5bzOLhV4hYUQe8zpFPcV4ZbwpNl1Z76PFxdljSCpGpmaj8b5eu2LiKyFTcUMq7mD096zfRBBzxZG2qWxk3VhPM+IGUzZYZQXbr66A/yFPYnH3buEbEi4oQXMmRVGYLHzFjMH0ql/4e4dVZGBbYQZPeB1racOuDuYBcBZyqbtsE5fnzaST1maTGFo6gBNdpqi5nVVH4a8AbFt/GDPaJDPmnLkXpM/mbSPSrnznyqlw50i2w0kDyx0DRsOk9OmnlB/hGATBYW3Ytmco1Pc1Ga+c00Feu1vdiy2w2drs4N1kmOwFyy2W4pU9OxHcHZh6iojGtexeFtMsFRlO6FQ1ue4U6ofVT+2lUbmvh2EsoSpKOSMqBpmTr5WGYCJ109juMGuY490+W67bMZmEOEddvfuUC4fgWvOEQancnYDuT0FaVy5yyiIQvy6Z3O9wzoB/0T0275j8tH5N4gC/gjc6gRAbpBO5jt2J21nYrNrJayDUx5j61vTdlJEX5/pI46sXANBt719/0vxWh00GlVLi3ECX0O1FeK48KuRT9fWqpiLkmKQxNb5VnhqPzFN3MRLUA5iuPcvKbaq0Llzk+smKl47EKGKlwI+bUfaoVzAriMlsPlLOoUj37ddKDDAh4cd/yixLhGUbKB4cZvFdAqwY6sJ1AHWjWC5PucTDPZuWktnUiDKxsCB1oFzdYtYe6bQfxjlILaCDOm1RuC8zvh7D2reaHIL6wCI201FdmmyBJC5j35jDTqrIPhHfay929dRGAORInMF2kj5Z+tU/h+GdS58Xw4lDlbcdRodRRjh/xFxNrCvYVzJbysdSqncSf2qt3LbFlWJYnUDUkk9uv0rc6Q2yxaJJc+6dx3D1RQweZ0ioNW9MAX8v4a6QP/wBTdvagOCuKmbNbJM6abd96xp1XZTIMrWpSaXd0wEPKxXlFcXxGbZBtkTsSP/VDM3pWzCXaiFhUa1p7pldWQCQDT8rUSlVlsoQ6ESs45PGVoOXUGd4NXvlLjeJtKzKijD7TdYgDuQKoFjBXLzk2rZ010Ggj1oti+KX8hw+ZgCvnDwPUxPSsgGtcDvCYc5z2kWN/cJjjnD7qhnZwQ1wkBDKkfqH8qH8QS6AgusxEeUEkgAaaA7Vs3IODttw5LQKC4CwzMBMMZlQelZDzHijcv3CWLAMRJ9DGn2Fat0tol6h70Rfdd8pcaGExdu8VzBZ0k9VInTcCZinuaOZruKxHiOV8p8uScsbjfWmF4qrZA1tWK2wgkRsTB03MHrU/kXlS3jsQbV3ELYAEgH5nM/Ks6T/uDU1MKxLWhyhXuZrzpbt3CGtocwWBOp771Du4w3LkxoWnJrH+4rWcP8ELYvsb98tZUQqqIc9szRA+lE8H8O8LateHaWL4zN4zatDSAI0ER2qslpi6LOGkgGx1WN8xXg98lVUaDRdpiixSb2GXCYXNctlHMSWYgg+btV95U5EfAYwXs6X1KsDIhl9QD1ozyxgLVp8RfUHxrt15JP5QZAA6Cqa0iAo97bkLJ+beI3n4k9wpluyv8Ma5SAIHqdJpxnxXEblzFXLiB7IGh8uw2A6VF4jxYHG3L4L5muMdV1WDoI61P5d4HiMa2Ie04DMuucxm1kx7f1oCXGw3W7WNDQ4nTbkueV+IXcTi7aeUNlYA9p0J960TlXlT8JfvXGZbjnyowHyru31J09h60D5U5cs2cPgcSD/GuO4YHuCwA/YVb8VjfDEDc7mlK7mUxAEfr+1pRzvJv/v+lKv4gTTaLNCrdwkzNdYri6WlJZsoH3+grmmqHap8UiLBd8d4qmHtF216AdWPQCsn4jce7da5d+dtdeg6ADtFWe7fOJuC9d0UaWknQD9R7k16eEm+VRQQC3zZSYjfXppR06gpu9297pljGtHeULkDBK2OtSYgMZ7ab1sOOxNtbcI0/wA6zi/wA4Zrb2czW1bLcJHmM6ZvYGjtu7mAg9JozieQ1S9am2o6QbDZQuLYyCBOp3qFg8M94+UZUB8znr3C9z67CvMYoN3MwJQfN7T36Cas2GxSuogCNhGwpVoDnSVuSWNsqhzLyxh2uK9zOqRByd+kzv11oJa4nbN8Zbim3ZtkK0ZYJ2OvzaCrtzCCtpoGYDzD6Vl9jlLGl1YYO+ysQwi25VgdRDARBHWa62GzOBby0XKxAaHBx3QnEYtmuM86kk1oPw++H1q/hjiMTJDtltqD+UGGY9d5A9qi8Q5Hxb3mC4MqDZgeXygz3jeK0/hnC2w2Et2kQsUQCANSY833M0/SeCJISFRpFgVjHxGwdmzj7tqwoS2gRQB3yCT760G/HAKnhgi4CC1yfNI+UKfyiI+taLxvkHEYu5dvvh7qvcgIoKDKVEZnk6gwNqZ4H8JLng3DibLG7r4ai4oG25IPepUqZe8AT4BSm3N3SQPEorwX4jXMOlu1jXDl1ZhdB1XTyqwjzH1rN8bxJ8qspMsWJ+pq04P4SY7OpdbSqCNTcBMD01o7zF8OsRdIbD+BbiBlkCfWYisXF+ZoInrsmMtMAlro6brMMdjS9pFY+YEk/wBKHVpN74SY66FD3cOCOx1+pCa12nwcvG2FOIw4AYmQrk9BExqBG3vW7WwEs5wJWZ07+GbtWs8H+EtmzcV7t03spnJkhSekyZIq5fhV/Tb/AP5p/aigqgWjVZ0li0t7Ot+6qLmyoqgAZh70PxvCrDKfGxN4pObVV0Y9Z6+1drQvmOyzLb0OQE5umvTX70y+jTbL4uo1z3QyUTwnL2EuqrJfxLZRGaV0jYD9PtUPF8HwSXCp/EuAf1oPf8ppnk8shvsATbCiYk6z5dvrUp+EXntNfKNBuZIymSSCZ22G1cipWdxSGWAA9V2MLhKTm5qt1K4bwzh1xlHhX1ZTMeKCG12+Xp6RRa/wHAPcZ2s3ZPa7EHuNKM8d5EF+3au4eEu+GmZNgxCjWfytVcbAcQt+VrNwnuUn/wAhvTTKoaIqDzS7sNTrXoOA5tJ0Vovc3ixhhbKuyKMoLuS7dgW3NB//AKnOCSMOmoj5m2rvhHIGIxDh8WTbQflJGY+gA+X3qZh+VU/xW4jYeMMVIGnl+QQQ3eetZ1HvcQWiBotqVLC0wW1DmIBJjTwF9V1Y5x8QK621MdydO4Ipng3Hs/EEsmzaUPoSAc3yzvNROK/Dq/acthnDr0GYK49DJhq55Z4Bi7ePs3b1pgA3mYlYjKRuDRPqF0AtgyhZQoAPe14IymBvOyvj8JweHVrhsWkEyTkBJJ0+pNNcL4nhLt3wEtBLqLIRrYU5fSm+dcC93BuUOiEXD6qupg9D1qh/DVLt/iTXgSVt22DMdQc2iiTt3+lWTD8sWSDGywum60TAsMR4iJZ8NbLwJAAmNYiq/wAwWLthh4sHO3lZdp/TrqDWk2LYRIH+z1NUnnrFg+Gs7Nmj2Hl/ek8TQ4kRcmwCZw9YMdybv+0N4db8W+lhWAZgSe+UbkDrVZ51u2ruN8OyItYcZM06u8+dieuun0pngTnD404q7eFy74VzIqgwGK5V16KJpjh+FDEEzA19z1P3rCrQ7I0Nd8R1P6TuGrdodxG/CLDx5qXbtQuZoiNB7VqvL+HFvC2VBB8sypBBLanUb71lHHcQfCfLAMQNhvp+wk0d+DXFFGCvJcugZLsqrHZSomPQmaLAQMzyeiz/AJAucGtA6rRMZiSttyBmhToeulZxgrpzG323HWrtc5owgMNibYI3En+1VDHOrY686MGV8rKRsQVFF/IZXNDgdPygwAc0ua5pEifT/alYfF+DdS4QCnyOpEhlbQgj9/pTHFrBwl98oIsk+XcrtMAmmMWZgetW21xTDXMOlm8wbyKHXqDG89CO9L4an2hrmDUXC3r1OAQ86Gx/fig3C74uMOo+aiWOxV/DWltWFzjPKDXRTqwHoDOnY+lVXg2It28S9u3c8W2D5G9O0em1aVbAuIO42Pat8L3SeaxxViDEjqlausVGY6nUxtSdjGhg96G4/j1qxIvMVgSfKSI7iK64Nxuzi1ZrDFghAMqRqdetdbMDHVcksdBdFh6KHy7exRN38RAGaUAG4PWZ09qMlq7NquDZ9aICAqe/M6YhAOOrijesmw38NTL6DQHTT9WnSi5PrPrThGpWdRE/XauTaqAQo58gCNFFxQlGAJBgwQYM9NaC8ucKuWEZbtw3GJkGSQAdSI7zR90HUx71Fw99LihlYEESNaqLqw8hpaNEmauM1OMlcZKtZqlnn+zZvXUxFrJlPlCqCTGhHaCZ1oRZ5q/xK74DDLaKsSgABMCV8w6iAaj8wWBcx+Ke74bKG8NPEzeU/kAVSJGlAcARhceGRwfDkykxJUgqJ6SYmgp12gkOTVTDOcRkEG0AI5wTFXsAc2HLlHANwMsgkTpoNxWm8pcefF4fxXTIcxWIOw2MEdayo8x4k6+NcE66GB9KJcL5rvfJcvONdGJ/Y/3q24plSGRHVb1P4utTaahObotftnUTWM8S45cw+Ku+K94IXcDVo+aR12ij44nd/wAxz9Z+1Zrxp81wglsxJzSSdZOkGpVaWPa7xWWHPce3mAtAJxVxB4CXrniCVcZssHqG70JPLmOJANnEEnUaN779KG8Ox2ItWbai7dVRMAMwXeSBrHWieF5hvixe/jXMwGZSXP161za9bO6TfZd2jRfh6UtA5mdUa5d4firwZHVlKRq7FSZ2EHUxFF+H8EdsQtq5mC6Mza5Y7Bu/SscvcVueKtwM4cQcxYkkz71pbcSuZSSzTl2k9q61AuLLnReexBDqhIELV3v24NrywVK5T1UiDp10oPypy9awiGzZ+QOWJI1JOwJ6wIFYBY4dexDvdViAhWbjudCdvMdZnXSvpjhWFtYbDWlFzOgUTeOudo8zFp0kz7bUvIeNUTqZp7G6j8Zx+QR1rLuc+JHNM6xVy+Ilw2hZuKZR5H1ABEHqCD+xoKeXsJjMJav32bChHC33IMXB1Cz1OkMu3mkUOHpPbW41T4Rp4x9vyqqva6lwafxHXwn79FVeC8n4l8G+OylldsoEebwxvcA6qW0/7Z2pxSFAAj71ufhhAFUBVQBVUbBQIUD0is1+IuNw9i8uXCy0fxrgTyeYaLl0DN1MelKY6lxX8Sddk9gsRw28OPD+1QuZMA93EWsPZdLpMjKpAh4kgkmDoKsfBOWMTYwrJkthywMeIkn3M0DweMtXsRMwLcuHdVVmJ017wKl47j4AK2zmJ3boPbuaPs9LgjiGANhutKdSu6rFMTOpI0UvGcOwty8qPirfjupAy/JnGwLtAiZE1I4bw18OyK5RpBKlGDLE7SPWqVxfGhotgLKmZ8MAzO2bc1oHw65Re+l4uxtG06gArMllJYESCNMhmlatDOyGa7BNtruDCarhA6eS8unU/wC+tVbmQJZHiWrT2roB8Rg05g2gzANpm3rVcVyAxDN4wMITlVDmYiSAJMCdqzXl/ghxnELalGySGvKxkEIdQfrpFVhMNUpu71pS9bEU3tlp0QjlzE5Crm6GdiD4cHQe/qOnpWwcC4t5QD1GlZTzXy5isHjBZFtzZz57JnysmbQZh1ExHSro9w4crofCZjlkiUnXI3t0PWpXmk8O57K2EV2Rr1Vg5v4McVZyoVDnQFtBDESCftTfJXLd3AWby3mTVw0htAAI1JAiinDr4uIPWgHxGxVy3glAaP4i+I7qSCo11A3BMU9ScIz8tPfmkKheBwhoTdWyxiFcZkZXHdSCPuK6Y9Kyj4a8Zu3uKNkg2GR84trlQQPISv5TP86tuMv4hcax8Q+Gq5V8o66kesaa0wawazO5YNw5c8sBVJ+IeJxODxwFi6U8VQ4IY9yAst2j96IfDHnjE4nENhsQ4uyrOtw/MCsaaQCK5+JvEnuJauKgUW5tm5EmW1EdtjVY+H/F3sY0XRbDLkNtukAxqCNjMViyu0jNPdTD6L3gA/EtB5k5wsAX8O1t2dZQmBAPca9Kj8gY60Vu2baMCkMzsRJzaAadoNVfj3Dgt25czvce6S7Tsusb/wBaKfCqyRfxh1gokT71rRqioMwWFRjqTSw+Kv7LXmT1rpjXkit0oVjfOl97eNxBQx/EIOgOh7T1oLhcNGp3rTuJcm58eL5yvZZg723JBPddAdNBVs4NhMPh7WVLCKzkl9Mw1JgAtrAGlK9nqGRELsjHUKYa/wCIwLdffRZXxnjtvEWsIEti2bKlHA+UmQQwO+up161oPNPIFrFHxLZFq6QJ08jaDcDY+oofa5Cs+PeMFcPcysqIxzIy+pEZTJ09ateMZmCm2xVl76gjaCKNuGNw8LGrjxDDRJBE/WD5qlcA4K2ENy3cCm5odDIjpHvXvH+QbIxBxNwljcAi3GgYjUz2AEx3qwX+DXLl43S6iQAwAPTaDNSeNYe5iAqqyrB1JB269aTFCqziWufhvtf8I3YhtV7HE/8ApUTmvIMLZSf+VIRRGzHWe9DuP8pvZClfNZulJ7hWUGT1ENpVlxnID3IDXx/1eT+Xm0ojjuAO+QeNCLlkZNTlEATm2pQU6rG318V0eOwtDQbXmx5zyQnlv4P27cYnEk3FAzLZ29sx/MNtNK74jh0Nx7aICRbzkTGs7djpV3xfGFe2bahl0AmAdvSdqZw3KRXNcVkN45BmdSVCxLfw51OukmKbe57njhOsBcrmUw1oJqjU29+yqZw7kyzbwVx7mRHv3J82mRVOgA1JEzsNaMcI4/ZwGGxKK73lZSR5AqoYgwpYyp0q1Lwi14r3gs3GmGfzhJ2CIfKqg9P3oFzJwIXVw4vFTfUt4lxLYUOsGFKAwdcv796p1UNJdaTvt78kzTe1zOE6SNY35/iJkeCH8BvjEYbDi1dICZ0UAgkFsK91Q6kHVbiMo20ArO+LcwX8SF8e61zLOUHRVneFGg2FHeOcnHCIcRhrzLkMkaqR2KkEzud+9Urxz71mHZhDTIC6WHDGkvIuelwbyt94BxRF4fhmRzcHhgSxk5x86nr5TpHaKg3fBa07XWTwdfFLmVBPqdiDVd5LwKfhMO7TmV3dYP6oGv8ApFHMfbFxQmZlUawApBM7kHesatQOqtJdYbHnN/G36XLfRcHPAGpN0OPLOEVU/DraueJJN6Q0KegIMb09wfk7DJjEOXxCdVU/ICupMDf2rziXBUv2BZZmRQZm2FUmJjQCNzNS8PhijWSlxh4JBAIHmgR5juZBNW59N1ficRscr6Dy3VN47KWUB0+I/aHY34Y27fEDij/HR3LLacwAx3JI3CnYR2qzYS01i6l266W7KW/4jebXcLOnTT1iuw7Yu8o0XQ+wHf3oH8WeJCzhkwygzdIzMf0pBI33JI6Rpt2bzZpqA93ZZUqZL20j8R18Psr5axiMuZLiMv6lYEd9wYHShHDOXrNvF4nFWyc18AFdMixGYqI3YiTWWcj8cZX/AAhUG3dfxNtQ6rprPymBIrQrXGL4YwUjouXQf11rVmKp/OQOXuEOJwNWk8tYCR5ftFuYbSNhna4BFoG4CR8uXcj6TVBRfHFlmAa1dZYE/kJj71ar3ELxRk/hkNMyp2O43ofawBlGGUZGBUCYnppS2J4FVzXB4nfXTwy/lTDcakCC0x5a+qKYB8NgECXbpa4WK2wVJdxPlCoJzGIltp7UP+I+Ja8+FwKPD3HDusx5T8uZjoDM+Xrp6UuL37iZcU2Rmw03BAgxHnUe6yPtQzFcpvxF7mPsXQpueYJdUyoGgAdWO0D8tMZmlpbTgjpy81vh2gPFarIjc3Gbaw23TvDcDb4e984eArnzTqTBMSW23OlV7H8xtevqEOYD5jBhT0k7VZQHvsyXlt51tqXIkh9lLTAIY9dKaw/Blt2zatogtlsxGskjYk7n70nUpT/21R0F/tFkbSaZtTJPO3rqmcLw+1irV2xckhk0jownX3oN/gyYO2lvcIhJMQWYnzE/YUYt4drP/JCr9z/Omcdg3vn+NlbSNCR/IVoTR7OKQqCd9ec8lkG1ePxCw5fLlHNVfhfHQ9+5bcAh4Gu0CrVydw1bV/E5D5WRDHbUz9KH2OUUS5ntogYfqdyPsQan4DhN5LruGVXZcpIJ2mYiKGgaVKpIqCIuL/pFic1VsZDO2n7VkIrzShFzB3zveP0P/qmf8Nvf5x+7U8cZQHzfQrmdmqcvqv/Z"/>
          <p:cNvSpPr>
            <a:spLocks noChangeAspect="1" noChangeArrowheads="1"/>
          </p:cNvSpPr>
          <p:nvPr/>
        </p:nvSpPr>
        <p:spPr bwMode="auto">
          <a:xfrm>
            <a:off x="215900" y="-728663"/>
            <a:ext cx="25241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1426" y="1808793"/>
            <a:ext cx="39608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I juni åkte F99 till Kungshamn där vi vann B-slupspelet i Kalle Cupen</a:t>
            </a:r>
          </a:p>
        </p:txBody>
      </p:sp>
      <p:pic>
        <p:nvPicPr>
          <p:cNvPr id="6146" name="Picture 2" descr="C:\Users\dick andersson.GOTDESIGN\Documents\LIF\Bilder\2012 Kalles Kaviar Cup\DSC_0216 Komprimera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9"/>
          <a:stretch/>
        </p:blipFill>
        <p:spPr bwMode="auto">
          <a:xfrm>
            <a:off x="267196" y="2528885"/>
            <a:ext cx="3177753" cy="19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ick andersson.GOTDESIGN\Documents\LIF\Bilder\2012 Kalles Kaviar Cup\IMG_4563 komprimera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4" t="19662"/>
          <a:stretch/>
        </p:blipFill>
        <p:spPr bwMode="auto">
          <a:xfrm>
            <a:off x="3491862" y="2887670"/>
            <a:ext cx="5400690" cy="361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73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4032250" y="1808163"/>
            <a:ext cx="467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v-SE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71655" y="1088701"/>
            <a:ext cx="54006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3600" b="1" dirty="0" smtClean="0"/>
              <a:t>Sommarsäsongen 2012 </a:t>
            </a:r>
          </a:p>
        </p:txBody>
      </p:sp>
      <p:sp>
        <p:nvSpPr>
          <p:cNvPr id="2" name="AutoShape 2" descr="data:image/jpeg;base64,/9j/4AAQSkZJRgABAQAAAQABAAD/2wCEAAkGBhQSERQUExQWFRUWGBwZGBgYGBofGhwcHBgcHRgcIBccHCYfFxwjHBwXIi8gJCcpLCwtHB8xNTAqNSYrLCkBCQoKDgwOGg8PGiwlHyQsLC8pKS4wNCwqMiwuLCwsLCwsLCwpLCwvLCwsLCwsLSwsLSosLywqMCwsLSwsLC8sLP/AABEIAL4BCQMBIgACEQEDEQH/xAAcAAABBQEBAQAAAAAAAAAAAAAFAAMEBgcCAQj/xABAEAACAQIEBAQEBAQEBgEFAAABAhEAAwQSITEFBkFREyJhcQcygZEUQlKhI7HB0RVTkvAWM2KCouHxFyRDY5P/xAAaAQACAwEBAAAAAAAAAAAAAAACBAABAwUG/8QAMxEAAQMCBAMGBgICAwAAAAAAAQACEQMhBBIxQRNRYRQicYGR8DJCobHB0QXhUvEkM3L/2gAMAwEAAhEDEQA/AMNpUqVRRKvQs15UvAYt7TZk/fY1FYEqKVrypWJuXLjZnMn9voOlNfhzVSEXDdyTbNNdi7A6V0MMfSu/AySTuOlCSFo2nUmdOqaS8R9acW4QZIMU0Ggz1ro3WbSoQra+BqZ2Xd1Sx0FLDWtQWUlZ1AME+k9Kcu3Dl2NeKHjoPehBIC1cxpdJkqOSVJ6V2+GI3Iq02OCYMi2WvrKGbst8/WB2FVzizJ41zwvkzHLvt9aO6XlokHyUYJvqNK6NoASTr2rvE4YIEOZWLLmgH5dSIPrpNNeGSAe5irIjdUCCNFKHFnFnwvLl7wM0EyRm6CahVrWC+BJUWnv38ykqbi2ozKpWSAW0zTpMEdaPYv4OcPchrZvWtdULhgYGwlZBPuaEvCrLzKwelWkfET4V/hQ2IwrZsOPmRm86HtsMw316Vm9WHAoSISpUqVEqXdrcVIu3Z+WZ9K8/ECNNDFOYbEqF13msnTrCepBo7mbXdNNdfaCK9w9i47BFBLHYf+zXL4oyeonSuDeMzt0omjmFnUeNnErpFCswedAYg/mjTXtTFd2YkZpjrG9K4AGMaidK1i0pWV7YsM7BVEsxgD1NE7XLF43/AASuU9WIOWImc3aoGDxhtOHTcbSPSKm3OaMSd7rbRAiPtFQZd1V1AxeFNt2Rt1MGNqZru9eLsWYyTua5VSTAEk7AUKteUq9yGYjXtSioovKVKvaii8p/DsOu3WmvDMTGleA1RujaSwyrg3B7X4UNmaBLyB5iDpETVaLV4mOuHqTpl36dvamroMaih4Z1hMcdoGqJ8D8O5eVHVjmMCDGvr6V1zZiLbXz4esfMRsT6e1DsPbhGfOARAC/mM7/QCo2bSKvLCzdULhdJjNdWrpUyK4pVcLIOIMhOtiCT/Svbl8tpXCoTsCamcOsM91baKWJ6SB011Og61ZpkCYWgqlxgu11UO1bzGJA9TtXb4ZhPWOo2ovi+VL9tjmVVBkj+IugGupntUfhWCfEsUUoukksYAH8zVXOipopwcygEpGkg1O5bS02LsC8VFrxFL5ycpAMkEjYNGWek1E4hgWs3GttEr1Gx7V7wvh7X71u0mUNcYKCxAUEnck7Cje6RoAsmC9ls1zi16+z3QzJhVIYXANMo8w9/puKF8R+Ma2gLeHXxgpkXbo1J3nLAg5uvambFu7YxV5Ll/wDgiAFXzIxyiCNYCnfT2qHY4JYe47i2heQVBByz1lZj6VyGODSZldl9DNER73Vg4B8TsNiHKXlK3LoCZmMoIDQcu0nMw9dBWT8xcO8DFXrQUqFuMFB3Ckyn/iRUjmrAC1inCLlRiGUbDUCQPSZ2qBxDGtcuF2+aFB6/KoX67U9S2cNCFzqrcpIOxUXKZjrXldZ9Zrq0knXatzZYgSYC5RoMxPvThxE7gR6CmwNa8Ya1UAog5zRbRO3YDAqR0OnQ9ta7szcYIIlyBJ21NRq7ykQZ+x1/9VICrO66ebBwrksoKNlyz5jrEgRqKjV6TXlWgUvh1q2zHxSwUKT5e/SpOGxdpEKFC2Y6sRsOhHUULrsKW9ff0qSjaToAuXEE6z613bcqQQdencU3XpaohXpOszrXk16iEkAbmpf+Ft+pP9VUSApEqILZ7GvCamDGLkK5dYioVU0k6onADRWazzmEtJbWwsLEknfv+XrQTieP8Z8+RU9F2qPnERFcUckoT4rotXeHw7O2VRJpqn8JizbJIiSI/cf2qKlLxOCdrmVsgYLrAgQo/npQ2pIx7TOkwR16/Wo1VeURhKva8pVEK9mlNeUquVE/fxIZVARVIGpEy3qZJ/avcDjnsuHQww9Ad/eo9ehSdhVTCmqcxWKa45dzmY7mmwadXBudkY/9p/tUjC8Dv3HVEtOWchVGU6kmANaqQiDXbBWPAYsiwhC5ZUDcmSCdddvpUrh2INx8hIAJB+1T+beWLWAw9i2b7XL4X+Iog2wZJIU7wJj1ietTPhzwi2xOKu621MIP1PufoNPeuS5gk+K9CyqOGHHWPNO8Z+H9/F2z+HKvlGaGO5/6T0J+1ZhjuFXLBK3rdy2/RXUj33/pX0hf5qCpCqvYAafYV1hGXF22tXh4iMPMrarH9D6jWmqdRtPuMuuTVY9/ffZfMNKtG58+E5w2a9hX8TD7lWPnt+5/Ovrv371SP8Ib9Sf6v/VM8RvNYNoVHfCJUClREcH73E/8v7V0OEr1ufZT/epxW80YwlY/KoeCxIturlVePytsfcVJx3GDdBBS2oOvlUCPY708OG2/1OfYAf1NJeH2+zn6gf0quK1GMHW5ITSouMCn6Cfdj/Sl+DX9A/eq4zUYwFTmPfkhFKij4EE7Ae1efgRR8VnND2KqhlexRL8KtLwFGwquK1X2J+5CjYS+EDGJciFPadz7xUaKJ8Hu2EuN+IUsuUgAd+lQs69qZFMHdIEwYhN+Ea6/DnuK90pSPStOB1CmYcj78l5+H9RXvgD9QpZxS8QVOC3dw9+avMOXv0SFkd/2r0WR3P2rw3RXniVOHTHzKZui7Fle5+1Pxa08r/6h/aovi0vG9Ko06J1cffkibVLdGj7/AJU0Pa/y/wDyP969F63/AJS/c/3qD43pXnjelTh4fmfqtO0P2DfQIiMYv+Un2r0cQjZLY/7R/ahvjH0peMavJhuR+v7Vdoq9PQfpFBxZumUeyj+1eDi1zoxHtpQzxDXhuNU/4w+X36qdor/5e/REn4ncO7t9zWn/AA+5Tu4e3+NvhvEZSLKFTKgjW4f0kjYHoZqu/Dv4c4nEXLWJuplwykOC5g3I1AVdysganSO9bhh7lwMcymIkNIj7UrXfTd3KbY6wtG1KkS509JWG/EBFC51LFyxDkmd9varVy9we6MLhrVtdBbDMegL+Yye+tFviHyb+M8NgUtsXHiMPzr2gbsOhoriOKeEBbChVUAADsBA9zXLeA1uRx3TrajnHM0be/wAIPfwAtTmIJ70V4MECGWMt27VSuZ8VfvDLZBgN52ET7CpXBvlB8S4x65iI9soEUoKgaZCadSLmXKuVyzbnyOddCrmVI6j6iazPnTlJcI4dFizcnLP5T1Q/zHpWg4XArcgljPQU9xXg6YnD3MNe+VxCt+hhqrD1B+4kU0LidPBKioaTrGeaxU5B+kfUVw1+2PzJQHiXD3sXblq4Ie2xVvcGPtUamhhgb5kJ/kD/AI/VWQ4+0Pzj6Cmn4tb7n7UApUYwzeZWZ/kH7Ae/NGrvGEO2b9qYPFh+kmhlKjFBgQHHVenop7cU/wCkfemzxJuwqJSouG3kszi6x+ZPnGt3/auWxLH8xpqlRZRyWRq1Dq4r0mvKVKiWaVKlSqKJUqVKoolSpUqiiVKlSqKJUqVKoolT9pwoJIkmMpnbXXTrTFdEa1RViykvjA05lkknQGAO0AD3rTeAfB17toX8ScoZVK2Eg3WGhM3DpbZvYxNVTlnkrx8ThgXDWLrEll+aE1dcv5Wgae81u78Ncj+FjMTZj5VC2mQAbDJlBge9ZBzT8Pv1TRpubZ9vr9pTRGMsW84BxNpRLWrmRcRbAGy3E8lwAdImn+C8y4bFR4Vzz/5b6N/ZvpVc4tjseFKHF2nUgjQLadh2KMFb/STUTA4UWrXjXVa0wMAkDMB1b1B6fes31cp0t73TnZ2uplziJ2y/kQPoAeaN8046Lg1UC2Nusnc/0+9UHmHmJkttcgmNB2EmJNPcb4irGVJKk6ltzVp4DgMPdwLqrLeNxYxA/MnZcu6gdG6muZBrVCdt1uG8CkDF9PBZry9zOy+VjmVpM+p3ooMWUbOpEE6j0qtcy8tPg7w8M5rTHyydQf0k9+x601b4sbi5DoR33Eb1pVw4cczNFtQrh3ddY/fwWm8L4wWWQIPaaO4TiAbytpPeqFwW8QBJ7VcOFYM3NdRWFLNMBBXY0Kh/FzgeV7eKEfxPI8fqUeU/VdP+31rPVssSAASTsI3rdviDws3eH3kOjWwLq+uT5h/pn6xVX4e+HZMLdLHPbtAAKvpBnSuxhzLY5Li1gA6eazRMG7ZoVjl+aAdPftXVjh9x2VVRiW1URvWpYfwEN3Kt0+KZbynWhHFMLasWHexauJcAgOZ0k67ntW6y7nVU3Gcv37S57ltlWYk0sHwK5ddlt5WyrmJB0gCd+/SKnrzPmwVyxdzu7MCjE7CQYM6mnOD497WBxBtiGzpLjcKRr/v1ooUkRooC8uXThziPLlHSfNvEx717iuXnt2Ld5mUC4YA1nXrRXgHFr2Jttg5BziVZtxGrDTea85wxgZLVvPbLWjlypPYdTppEVRUsq/j8CbV1rchoMAjYzsR7zT3HeFfh7xtzMBTMdwCf3mo1vGMrq8yUiJE/Ltp1qRiMXcxVyXMtB1A6ATsKhsqF07jeClbaXEIYZAzwQSpPQjcdKF17NeVZVJV6BUjHXg1xiFCrOgmdPcb0+cVaW6xFrMhWFBJEGAM095k1cXUUW9iMwUZVEdQNT7nrTNTeH8T8JbgCKxcZczCco6wD1NRbXzDWNRr2qFRchZMdam/4YyqWdLgA65dP3ozzVbwyXFuYW+C4gFQDpAjMH2NM8wcbuMiWWI+RS5BmTEwf2qRGqk8lDt8v3Xg27dwgiZIA/rTy8oYk/wD4j9xTvDOcLtm2LejBdpmfaewqTc59u/lVV+5qpCK/RR/+CcRBlAIE/MOlD+EcHfEuUthQQpYyeg/+asvCedmu3Al0IilTqJEkDSZMAUCt3L2CuLdEAupjqIPQx9DUVSUQb4f3whYvb8oJiT0+lCuG8Cu4kXPCGY2wCV6kExpO8VYeF8cxN2xfuG4oCggeUamJ/lUPkHC3b2INu1cZHuQJEd5JI9BJqZSoHbLTPhxwtMLgzdgmZLOywVH6Y/L1k+1G/wDioZ4TRepNWRLC2rPhiMoXKc35tNSffWsW4nxT8PiPCbW205GHSDqD3A019q5VcvZAbffqupQyViS7oBy5LUBxq3dUh1V11JzAEaDXeqZj8Wb7yAFtDRV6AdAOwio3DsSzo2XVD5Jn6t+0feoXGuNLaBQHM8bdvekKtR9SG7p6jQDHGEO4xiFV4TUjU+/pQzBcVu2Lou2nKOPzD9we4PY6VDzEkncnenLdlm2FN02cMLojvNywrbiOYLHELZtYgLYuMIzgfwmboT1tGeuq+1Z7xa0yMFfS6sq+usqYGvsBqNxB60WbDd6DcWssHk6gjQ+wiPtFN0XAuXIx+FNNmdot9vf5UzhXMFy0ejDse3oelaZyvzs5U5MM7QwU5TmgEbzA9/pWP2a0fkHmDwWIXXOULQG0VQZ2YKD0111rsswVFzc+W/p9lwKuMqtgF1vVXLHc4WCblu+txAJtscsiSNdjIrOcJxq3hWDEyqMUAXcr0JB20iaO8X4gGzDKVYs9y4rqQYLQBPeI+1UnjFld1AZgYJ7joYonYRtJjns13vyS1PFOqvDH6c1bcbz/AGrZICOWHfTcaVnWIxzuWLMxzEkyTXWLk6n61FpBribp6owMOVWEcmXHRHsOt5WGpXTKeoIPbvQ/EJcsPdso+YRD5RoY3+g1rnAcavWUZbblVbfT+vSo3jsGLSZMye8/N/Oim6rZEeVsHfuYgDDsFuAE5jsBGvQ77VGv8NueJeVoz2pL69mgx31NR8JjHtMHtsVYdQf9zU3jfFRfuXHC6uwbN1+WCO2+tXZCoWFRS0OSqwdR7afvU3g1wW28QnywVMeo2pYDgjXbNy4upQiF7iJP9Kg+IygpqASCR6jb+dW1wChaU4QBnUgDtI1Ea6dpqNXVy4WMkya5qnEHRUEqIcD4M2Kui2hAnUk9ANzHX2qby7atvbv2/CN2+6hbQ7b529CNNaiYbA37d4hUcXLWrADVQN5jpFUIlFBUfieBNm69smSpie46Go7Ntpt+9S8VfbEXZCku5AAGpJ2GnfanOL8CvYUot9MhYZgNJiY1jarIAJgoQbJnAcMuXjCLoNSx0UDuW2AqM6wSJBjqNqN8YvMliwiMRZe2Gyg7uCQ8/XvRTgfJtnE4VLni5HznxSYKqnTToeu9QtvAVzZVL8O2TPHlnLPrEx9qk4HC22S6XuZGRQUWPnM7T06VN5i4McKwQPntv57bdxtMTT+G4ArYG9i7rFIISyoEB20zHXce3r2qgrMDRAbUZhm2nX2qyf8ADFrwfEa6V0nMYy6/KI32quWLYLAMcoPWrBiLNzE4a2LVu45tnKYBKmNjp1oC4aIw0xKc4ZZTKLBdWVmklZ+0/Srz8MuF2LeNvPbmUTJr0LmTH0AH1NZ5d4DicILd57bJLQCRoO09jV0+H3EWt3bx3LFSf3FDiK7W0+v9oqFBznkjT+lqHMOLHhMMwXTc94rAOaOLMbiqpIK6k6gyf3ra04uA2ZgCSZ11j6Gq1ztbt40A3ABdU+W4PmAPr1g6x71zjVp587vRdBlN4YWNtO6i2bb28DaJYQLYdivWRmJ066x9KrWGwSXLha4WCk9NydjvsJqPw7EXsNdNi5Ny0RlgarB6gHT1n709hySznWRJgDbXr2FLBpY8nWd+i7WFaHAyiVzhVi2RBIBmZO2mlKxj7KmI09qCXLxY6mmya1TmS0EqzPxjCz/yZnrFRuIcEs4i2fCYAnYdj0oFmFSuHJca4otAs3YbwNT9IowTKF1JuUibbzooPJnI97H3zbE27aH+LcIkLrsB+Zj0FbtwTkjA4RAEsKzCJe55nJHXsPoAKc5fwS2LCqABPmPqx3J/lXnFsdljXU0+cS5rZmF440Wlxa24VB+JPLuRbl7DSEPmupJMHuO6+h2rMr1wldNjoP3n2rYsbjtGBOYMMpB6g9KyTG8Ja1fNphBmZ/6eh+1N4HH8VrmPOgny/pY4jBCmQ5o1P1UX8I6hZttB2J61H/DMG+TfYUaxpLFQxIVVgVGeypQsDITX99qRY/MYG6deAGydlO4nz1euYZcIbVlLaqFMJ5tOuadDVZuIQY7V67yxLTqZNXDkjhyXcQbroDkUMqdOwJHXaabDSUiXC6rWJ4Fet21uvbIVjA7/AG6UzhkWQG1zaabjpWncR50wimGcuR5oQSJHSdqzi7xX/wC5N9FHzlwp23npUc0aSqY+DMIhdxi2LZS2dep7mmjwR7/g3BcRjebKdYKMP1A76az/AHoXi8WbhkgDUnTbWmkuEEEGCDIrKkwMF9VtWqB57uiI8wcG/DXfDDi5pMgR9IobNTcZfe8wa4+YxHTb6Ux+G9aPONkIov5LVeBcHw2EyORkvskmWJiVlhVR5n5tD37hwxgPb8J2geYTMj+9NWuKO+OD35+VtBrAKmKsXCfhwMYovhhZSSFULJYDc+mtDmBMNVgFsl1gqFw/FHD30uABzbIaJ0npr6UV5hxLYlLWId5LBwV/TlOkdwZopb5DtvYxOIa/4aWrjKsgaxtOukmhOP5cuWsCl+4Aoe5CAk5mWNwuwGm/tRgPLZ2QzTDjKr41gU9ZumGXOVU7gTBI2kDfX7VYuRuUrfELj22veEyDNESWHWO0aferDzD8ObWEFlrNw3HFwFw5UAqNdBFTQSUG4aFnrWbjMqHMW0VVMyNdBB23qZjMNiFdcJdLKUeAjHRS0a6dNelWLnXxHxC4rILQJAVhrmKbNHfb7U8OMorjGXUN26BkJMDzRAMd4rPitBE7oxTL5y7aoSnJGIuB2MKEkDNILBeoEbVbMB8WMPhsOlmzh38igCSoE9STqTJ1oLxP4kXWDKtpQSIkyYHtprVLw9gu6ou7EKPcmBWw07qB0knMrZzDz9iMZbAfw1t5pCgGZG096EYDmG5bzOLhV4hYUQe8zpFPcV4ZbwpNl1Z76PFxdljSCpGpmaj8b5eu2LiKyFTcUMq7mD096zfRBBzxZG2qWxk3VhPM+IGUzZYZQXbr66A/yFPYnH3buEbEi4oQXMmRVGYLHzFjMH0ql/4e4dVZGBbYQZPeB1racOuDuYBcBZyqbtsE5fnzaST1maTGFo6gBNdpqi5nVVH4a8AbFt/GDPaJDPmnLkXpM/mbSPSrnznyqlw50i2w0kDyx0DRsOk9OmnlB/hGATBYW3Ytmco1Pc1Ga+c00Feu1vdiy2w2drs4N1kmOwFyy2W4pU9OxHcHZh6iojGtexeFtMsFRlO6FQ1ue4U6ofVT+2lUbmvh2EsoSpKOSMqBpmTr5WGYCJ109juMGuY490+W67bMZmEOEddvfuUC4fgWvOEQancnYDuT0FaVy5yyiIQvy6Z3O9wzoB/0T0275j8tH5N4gC/gjc6gRAbpBO5jt2J21nYrNrJayDUx5j61vTdlJEX5/pI46sXANBt719/0vxWh00GlVLi3ECX0O1FeK48KuRT9fWqpiLkmKQxNb5VnhqPzFN3MRLUA5iuPcvKbaq0Llzk+smKl47EKGKlwI+bUfaoVzAriMlsPlLOoUj37ddKDDAh4cd/yixLhGUbKB4cZvFdAqwY6sJ1AHWjWC5PucTDPZuWktnUiDKxsCB1oFzdYtYe6bQfxjlILaCDOm1RuC8zvh7D2reaHIL6wCI201FdmmyBJC5j35jDTqrIPhHfay929dRGAORInMF2kj5Z+tU/h+GdS58Xw4lDlbcdRodRRjh/xFxNrCvYVzJbysdSqncSf2qt3LbFlWJYnUDUkk9uv0rc6Q2yxaJJc+6dx3D1RQweZ0ioNW9MAX8v4a6QP/wBTdvagOCuKmbNbJM6abd96xp1XZTIMrWpSaXd0wEPKxXlFcXxGbZBtkTsSP/VDM3pWzCXaiFhUa1p7pldWQCQDT8rUSlVlsoQ6ESs45PGVoOXUGd4NXvlLjeJtKzKijD7TdYgDuQKoFjBXLzk2rZ010Ggj1oti+KX8hw+ZgCvnDwPUxPSsgGtcDvCYc5z2kWN/cJjjnD7qhnZwQ1wkBDKkfqH8qH8QS6AgusxEeUEkgAaaA7Vs3IODttw5LQKC4CwzMBMMZlQelZDzHijcv3CWLAMRJ9DGn2Fat0tol6h70Rfdd8pcaGExdu8VzBZ0k9VInTcCZinuaOZruKxHiOV8p8uScsbjfWmF4qrZA1tWK2wgkRsTB03MHrU/kXlS3jsQbV3ELYAEgH5nM/Ks6T/uDU1MKxLWhyhXuZrzpbt3CGtocwWBOp771Du4w3LkxoWnJrH+4rWcP8ELYvsb98tZUQqqIc9szRA+lE8H8O8LateHaWL4zN4zatDSAI0ER2qslpi6LOGkgGx1WN8xXg98lVUaDRdpiixSb2GXCYXNctlHMSWYgg+btV95U5EfAYwXs6X1KsDIhl9QD1ozyxgLVp8RfUHxrt15JP5QZAA6Cqa0iAo97bkLJ+beI3n4k9wpluyv8Ma5SAIHqdJpxnxXEblzFXLiB7IGh8uw2A6VF4jxYHG3L4L5muMdV1WDoI61P5d4HiMa2Ie04DMuucxm1kx7f1oCXGw3W7WNDQ4nTbkueV+IXcTi7aeUNlYA9p0J960TlXlT8JfvXGZbjnyowHyru31J09h60D5U5cs2cPgcSD/GuO4YHuCwA/YVb8VjfDEDc7mlK7mUxAEfr+1pRzvJv/v+lKv4gTTaLNCrdwkzNdYri6WlJZsoH3+grmmqHap8UiLBd8d4qmHtF216AdWPQCsn4jce7da5d+dtdeg6ADtFWe7fOJuC9d0UaWknQD9R7k16eEm+VRQQC3zZSYjfXppR06gpu9297pljGtHeULkDBK2OtSYgMZ7ab1sOOxNtbcI0/wA6zi/wA4Zrb2czW1bLcJHmM6ZvYGjtu7mAg9JozieQ1S9am2o6QbDZQuLYyCBOp3qFg8M94+UZUB8znr3C9z67CvMYoN3MwJQfN7T36Cas2GxSuogCNhGwpVoDnSVuSWNsqhzLyxh2uK9zOqRByd+kzv11oJa4nbN8Zbim3ZtkK0ZYJ2OvzaCrtzCCtpoGYDzD6Vl9jlLGl1YYO+ysQwi25VgdRDARBHWa62GzOBby0XKxAaHBx3QnEYtmuM86kk1oPw++H1q/hjiMTJDtltqD+UGGY9d5A9qi8Q5Hxb3mC4MqDZgeXygz3jeK0/hnC2w2Et2kQsUQCANSY833M0/SeCJISFRpFgVjHxGwdmzj7tqwoS2gRQB3yCT760G/HAKnhgi4CC1yfNI+UKfyiI+taLxvkHEYu5dvvh7qvcgIoKDKVEZnk6gwNqZ4H8JLng3DibLG7r4ai4oG25IPepUqZe8AT4BSm3N3SQPEorwX4jXMOlu1jXDl1ZhdB1XTyqwjzH1rN8bxJ8qspMsWJ+pq04P4SY7OpdbSqCNTcBMD01o7zF8OsRdIbD+BbiBlkCfWYisXF+ZoInrsmMtMAlro6brMMdjS9pFY+YEk/wBKHVpN74SY66FD3cOCOx1+pCa12nwcvG2FOIw4AYmQrk9BExqBG3vW7WwEs5wJWZ07+GbtWs8H+EtmzcV7t03spnJkhSekyZIq5fhV/Tb/AP5p/aigqgWjVZ0li0t7Ot+6qLmyoqgAZh70PxvCrDKfGxN4pObVV0Y9Z6+1drQvmOyzLb0OQE5umvTX70y+jTbL4uo1z3QyUTwnL2EuqrJfxLZRGaV0jYD9PtUPF8HwSXCp/EuAf1oPf8ppnk8shvsATbCiYk6z5dvrUp+EXntNfKNBuZIymSSCZ22G1cipWdxSGWAA9V2MLhKTm5qt1K4bwzh1xlHhX1ZTMeKCG12+Xp6RRa/wHAPcZ2s3ZPa7EHuNKM8d5EF+3au4eEu+GmZNgxCjWfytVcbAcQt+VrNwnuUn/wAhvTTKoaIqDzS7sNTrXoOA5tJ0Vovc3ixhhbKuyKMoLuS7dgW3NB//AKnOCSMOmoj5m2rvhHIGIxDh8WTbQflJGY+gA+X3qZh+VU/xW4jYeMMVIGnl+QQQ3eetZ1HvcQWiBotqVLC0wW1DmIBJjTwF9V1Y5x8QK621MdydO4Ipng3Hs/EEsmzaUPoSAc3yzvNROK/Dq/acthnDr0GYK49DJhq55Z4Bi7ePs3b1pgA3mYlYjKRuDRPqF0AtgyhZQoAPe14IymBvOyvj8JweHVrhsWkEyTkBJJ0+pNNcL4nhLt3wEtBLqLIRrYU5fSm+dcC93BuUOiEXD6qupg9D1qh/DVLt/iTXgSVt22DMdQc2iiTt3+lWTD8sWSDGywum60TAsMR4iJZ8NbLwJAAmNYiq/wAwWLthh4sHO3lZdp/TrqDWk2LYRIH+z1NUnnrFg+Gs7Nmj2Hl/ek8TQ4kRcmwCZw9YMdybv+0N4db8W+lhWAZgSe+UbkDrVZ51u2ruN8OyItYcZM06u8+dieuun0pngTnD404q7eFy74VzIqgwGK5V16KJpjh+FDEEzA19z1P3rCrQ7I0Nd8R1P6TuGrdodxG/CLDx5qXbtQuZoiNB7VqvL+HFvC2VBB8sypBBLanUb71lHHcQfCfLAMQNhvp+wk0d+DXFFGCvJcugZLsqrHZSomPQmaLAQMzyeiz/AJAucGtA6rRMZiSttyBmhToeulZxgrpzG323HWrtc5owgMNibYI3En+1VDHOrY686MGV8rKRsQVFF/IZXNDgdPygwAc0ua5pEifT/alYfF+DdS4QCnyOpEhlbQgj9/pTHFrBwl98oIsk+XcrtMAmmMWZgetW21xTDXMOlm8wbyKHXqDG89CO9L4an2hrmDUXC3r1OAQ86Gx/fig3C74uMOo+aiWOxV/DWltWFzjPKDXRTqwHoDOnY+lVXg2It28S9u3c8W2D5G9O0em1aVbAuIO42Pat8L3SeaxxViDEjqlausVGY6nUxtSdjGhg96G4/j1qxIvMVgSfKSI7iK64Nxuzi1ZrDFghAMqRqdetdbMDHVcksdBdFh6KHy7exRN38RAGaUAG4PWZ09qMlq7NquDZ9aICAqe/M6YhAOOrijesmw38NTL6DQHTT9WnSi5PrPrThGpWdRE/XauTaqAQo58gCNFFxQlGAJBgwQYM9NaC8ucKuWEZbtw3GJkGSQAdSI7zR90HUx71Fw99LihlYEESNaqLqw8hpaNEmauM1OMlcZKtZqlnn+zZvXUxFrJlPlCqCTGhHaCZ1oRZ5q/xK74DDLaKsSgABMCV8w6iAaj8wWBcx+Ke74bKG8NPEzeU/kAVSJGlAcARhceGRwfDkykxJUgqJ6SYmgp12gkOTVTDOcRkEG0AI5wTFXsAc2HLlHANwMsgkTpoNxWm8pcefF4fxXTIcxWIOw2MEdayo8x4k6+NcE66GB9KJcL5rvfJcvONdGJ/Y/3q24plSGRHVb1P4utTaahObotftnUTWM8S45cw+Ku+K94IXcDVo+aR12ij44nd/wAxz9Z+1Zrxp81wglsxJzSSdZOkGpVaWPa7xWWHPce3mAtAJxVxB4CXrniCVcZssHqG70JPLmOJANnEEnUaN779KG8Ox2ItWbai7dVRMAMwXeSBrHWieF5hvixe/jXMwGZSXP161za9bO6TfZd2jRfh6UtA5mdUa5d4firwZHVlKRq7FSZ2EHUxFF+H8EdsQtq5mC6Mza5Y7Bu/SscvcVueKtwM4cQcxYkkz71pbcSuZSSzTl2k9q61AuLLnReexBDqhIELV3v24NrywVK5T1UiDp10oPypy9awiGzZ+QOWJI1JOwJ6wIFYBY4dexDvdViAhWbjudCdvMdZnXSvpjhWFtYbDWlFzOgUTeOudo8zFp0kz7bUvIeNUTqZp7G6j8Zx+QR1rLuc+JHNM6xVy+Ilw2hZuKZR5H1ABEHqCD+xoKeXsJjMJav32bChHC33IMXB1Cz1OkMu3mkUOHpPbW41T4Rp4x9vyqqva6lwafxHXwn79FVeC8n4l8G+OylldsoEebwxvcA6qW0/7Z2pxSFAAj71ufhhAFUBVQBVUbBQIUD0is1+IuNw9i8uXCy0fxrgTyeYaLl0DN1MelKY6lxX8Sddk9gsRw28OPD+1QuZMA93EWsPZdLpMjKpAh4kgkmDoKsfBOWMTYwrJkthywMeIkn3M0DweMtXsRMwLcuHdVVmJ017wKl47j4AK2zmJ3boPbuaPs9LgjiGANhutKdSu6rFMTOpI0UvGcOwty8qPirfjupAy/JnGwLtAiZE1I4bw18OyK5RpBKlGDLE7SPWqVxfGhotgLKmZ8MAzO2bc1oHw65Re+l4uxtG06gArMllJYESCNMhmlatDOyGa7BNtruDCarhA6eS8unU/wC+tVbmQJZHiWrT2roB8Rg05g2gzANpm3rVcVyAxDN4wMITlVDmYiSAJMCdqzXl/ghxnELalGySGvKxkEIdQfrpFVhMNUpu71pS9bEU3tlp0QjlzE5Crm6GdiD4cHQe/qOnpWwcC4t5QD1GlZTzXy5isHjBZFtzZz57JnysmbQZh1ExHSro9w4crofCZjlkiUnXI3t0PWpXmk8O57K2EV2Rr1Vg5v4McVZyoVDnQFtBDESCftTfJXLd3AWby3mTVw0htAAI1JAiinDr4uIPWgHxGxVy3glAaP4i+I7qSCo11A3BMU9ScIz8tPfmkKheBwhoTdWyxiFcZkZXHdSCPuK6Y9Kyj4a8Zu3uKNkg2GR84trlQQPISv5TP86tuMv4hcax8Q+Gq5V8o66kesaa0wawazO5YNw5c8sBVJ+IeJxODxwFi6U8VQ4IY9yAst2j96IfDHnjE4nENhsQ4uyrOtw/MCsaaQCK5+JvEnuJauKgUW5tm5EmW1EdtjVY+H/F3sY0XRbDLkNtukAxqCNjMViyu0jNPdTD6L3gA/EtB5k5wsAX8O1t2dZQmBAPca9Kj8gY60Vu2baMCkMzsRJzaAadoNVfj3Dgt25czvce6S7Tsusb/wBaKfCqyRfxh1gokT71rRqioMwWFRjqTSw+Kv7LXmT1rpjXkit0oVjfOl97eNxBQx/EIOgOh7T1oLhcNGp3rTuJcm58eL5yvZZg723JBPddAdNBVs4NhMPh7WVLCKzkl9Mw1JgAtrAGlK9nqGRELsjHUKYa/wCIwLdffRZXxnjtvEWsIEti2bKlHA+UmQQwO+up161oPNPIFrFHxLZFq6QJ08jaDcDY+oofa5Cs+PeMFcPcysqIxzIy+pEZTJ09ateMZmCm2xVl76gjaCKNuGNw8LGrjxDDRJBE/WD5qlcA4K2ENy3cCm5odDIjpHvXvH+QbIxBxNwljcAi3GgYjUz2AEx3qwX+DXLl43S6iQAwAPTaDNSeNYe5iAqqyrB1JB269aTFCqziWufhvtf8I3YhtV7HE/8ApUTmvIMLZSf+VIRRGzHWe9DuP8pvZClfNZulJ7hWUGT1ENpVlxnID3IDXx/1eT+Xm0ojjuAO+QeNCLlkZNTlEATm2pQU6rG318V0eOwtDQbXmx5zyQnlv4P27cYnEk3FAzLZ29sx/MNtNK74jh0Nx7aICRbzkTGs7djpV3xfGFe2bahl0AmAdvSdqZw3KRXNcVkN45BmdSVCxLfw51OukmKbe57njhOsBcrmUw1oJqjU29+yqZw7kyzbwVx7mRHv3J82mRVOgA1JEzsNaMcI4/ZwGGxKK73lZSR5AqoYgwpYyp0q1Lwi14r3gs3GmGfzhJ2CIfKqg9P3oFzJwIXVw4vFTfUt4lxLYUOsGFKAwdcv796p1UNJdaTvt78kzTe1zOE6SNY35/iJkeCH8BvjEYbDi1dICZ0UAgkFsK91Q6kHVbiMo20ArO+LcwX8SF8e61zLOUHRVneFGg2FHeOcnHCIcRhrzLkMkaqR2KkEzud+9Urxz71mHZhDTIC6WHDGkvIuelwbyt94BxRF4fhmRzcHhgSxk5x86nr5TpHaKg3fBa07XWTwdfFLmVBPqdiDVd5LwKfhMO7TmV3dYP6oGv8ApFHMfbFxQmZlUawApBM7kHesatQOqtJdYbHnN/G36XLfRcHPAGpN0OPLOEVU/DraueJJN6Q0KegIMb09wfk7DJjEOXxCdVU/ICupMDf2rziXBUv2BZZmRQZm2FUmJjQCNzNS8PhijWSlxh4JBAIHmgR5juZBNW59N1ficRscr6Dy3VN47KWUB0+I/aHY34Y27fEDij/HR3LLacwAx3JI3CnYR2qzYS01i6l266W7KW/4jebXcLOnTT1iuw7Yu8o0XQ+wHf3oH8WeJCzhkwygzdIzMf0pBI33JI6Rpt2bzZpqA93ZZUqZL20j8R18Psr5axiMuZLiMv6lYEd9wYHShHDOXrNvF4nFWyc18AFdMixGYqI3YiTWWcj8cZX/AAhUG3dfxNtQ6rprPymBIrQrXGL4YwUjouXQf11rVmKp/OQOXuEOJwNWk8tYCR5ftFuYbSNhna4BFoG4CR8uXcj6TVBRfHFlmAa1dZYE/kJj71ar3ELxRk/hkNMyp2O43ofawBlGGUZGBUCYnppS2J4FVzXB4nfXTwy/lTDcakCC0x5a+qKYB8NgECXbpa4WK2wVJdxPlCoJzGIltp7UP+I+Ja8+FwKPD3HDusx5T8uZjoDM+Xrp6UuL37iZcU2Rmw03BAgxHnUe6yPtQzFcpvxF7mPsXQpueYJdUyoGgAdWO0D8tMZmlpbTgjpy81vh2gPFarIjc3Gbaw23TvDcDb4e984eArnzTqTBMSW23OlV7H8xtevqEOYD5jBhT0k7VZQHvsyXlt51tqXIkh9lLTAIY9dKaw/Blt2zatogtlsxGskjYk7n70nUpT/21R0F/tFkbSaZtTJPO3rqmcLw+1irV2xckhk0jownX3oN/gyYO2lvcIhJMQWYnzE/YUYt4drP/JCr9z/Omcdg3vn+NlbSNCR/IVoTR7OKQqCd9ec8lkG1ePxCw5fLlHNVfhfHQ9+5bcAh4Gu0CrVydw1bV/E5D5WRDHbUz9KH2OUUS5ntogYfqdyPsQan4DhN5LruGVXZcpIJ2mYiKGgaVKpIqCIuL/pFic1VsZDO2n7VkIrzShFzB3zveP0P/qmf8Nvf5x+7U8cZQHzfQrmdmqcvqv/Z"/>
          <p:cNvSpPr>
            <a:spLocks noChangeAspect="1" noChangeArrowheads="1"/>
          </p:cNvSpPr>
          <p:nvPr/>
        </p:nvSpPr>
        <p:spPr bwMode="auto">
          <a:xfrm>
            <a:off x="63500" y="-881063"/>
            <a:ext cx="25241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AutoShape 4" descr="data:image/jpeg;base64,/9j/4AAQSkZJRgABAQAAAQABAAD/2wCEAAkGBhQSERQUExQWFRUWGBwZGBgYGBofGhwcHBgcHRgcIBccHCYfFxwjHBwXIi8gJCcpLCwtHB8xNTAqNSYrLCkBCQoKDgwOGg8PGiwlHyQsLC8pKS4wNCwqMiwuLCwsLCwsLCwpLCwvLCwsLCwsLSwsLSosLywqMCwsLSwsLC8sLP/AABEIAL4BCQMBIgACEQEDEQH/xAAcAAABBQEBAQAAAAAAAAAAAAAFAAMEBgcCAQj/xABAEAACAQIEBAQEBAQEBgEFAAABAhEAAwQSITEFBkFREyJhcQcygZEUQlKhI7HB0RVTkvAWM2KCouHxFyRDY5P/xAAaAQACAwEBAAAAAAAAAAAAAAACBAABAwUG/8QAMxEAAQMCBAMGBgICAwAAAAAAAQACEQMhBBIxQRNRYRQicYGR8DJCobHB0QXhUvEkM3L/2gAMAwEAAhEDEQA/AMNpUqVRRKvQs15UvAYt7TZk/fY1FYEqKVrypWJuXLjZnMn9voOlNfhzVSEXDdyTbNNdi7A6V0MMfSu/AySTuOlCSFo2nUmdOqaS8R9acW4QZIMU0Ggz1ro3WbSoQra+BqZ2Xd1Sx0FLDWtQWUlZ1AME+k9Kcu3Dl2NeKHjoPehBIC1cxpdJkqOSVJ6V2+GI3Iq02OCYMi2WvrKGbst8/WB2FVzizJ41zwvkzHLvt9aO6XlokHyUYJvqNK6NoASTr2rvE4YIEOZWLLmgH5dSIPrpNNeGSAe5irIjdUCCNFKHFnFnwvLl7wM0EyRm6CahVrWC+BJUWnv38ykqbi2ozKpWSAW0zTpMEdaPYv4OcPchrZvWtdULhgYGwlZBPuaEvCrLzKwelWkfET4V/hQ2IwrZsOPmRm86HtsMw316Vm9WHAoSISpUqVEqXdrcVIu3Z+WZ9K8/ECNNDFOYbEqF13msnTrCepBo7mbXdNNdfaCK9w9i47BFBLHYf+zXL4oyeonSuDeMzt0omjmFnUeNnErpFCswedAYg/mjTXtTFd2YkZpjrG9K4AGMaidK1i0pWV7YsM7BVEsxgD1NE7XLF43/AASuU9WIOWImc3aoGDxhtOHTcbSPSKm3OaMSd7rbRAiPtFQZd1V1AxeFNt2Rt1MGNqZru9eLsWYyTua5VSTAEk7AUKteUq9yGYjXtSioovKVKvaii8p/DsOu3WmvDMTGleA1RujaSwyrg3B7X4UNmaBLyB5iDpETVaLV4mOuHqTpl36dvamroMaih4Z1hMcdoGqJ8D8O5eVHVjmMCDGvr6V1zZiLbXz4esfMRsT6e1DsPbhGfOARAC/mM7/QCo2bSKvLCzdULhdJjNdWrpUyK4pVcLIOIMhOtiCT/Svbl8tpXCoTsCamcOsM91baKWJ6SB011Og61ZpkCYWgqlxgu11UO1bzGJA9TtXb4ZhPWOo2ovi+VL9tjmVVBkj+IugGupntUfhWCfEsUUoukksYAH8zVXOipopwcygEpGkg1O5bS02LsC8VFrxFL5ycpAMkEjYNGWek1E4hgWs3GttEr1Gx7V7wvh7X71u0mUNcYKCxAUEnck7Cje6RoAsmC9ls1zi16+z3QzJhVIYXANMo8w9/puKF8R+Ma2gLeHXxgpkXbo1J3nLAg5uvambFu7YxV5Ll/wDgiAFXzIxyiCNYCnfT2qHY4JYe47i2heQVBByz1lZj6VyGODSZldl9DNER73Vg4B8TsNiHKXlK3LoCZmMoIDQcu0nMw9dBWT8xcO8DFXrQUqFuMFB3Ckyn/iRUjmrAC1inCLlRiGUbDUCQPSZ2qBxDGtcuF2+aFB6/KoX67U9S2cNCFzqrcpIOxUXKZjrXldZ9Zrq0knXatzZYgSYC5RoMxPvThxE7gR6CmwNa8Ya1UAog5zRbRO3YDAqR0OnQ9ta7szcYIIlyBJ21NRq7ykQZ+x1/9VICrO66ebBwrksoKNlyz5jrEgRqKjV6TXlWgUvh1q2zHxSwUKT5e/SpOGxdpEKFC2Y6sRsOhHUULrsKW9ff0qSjaToAuXEE6z613bcqQQdencU3XpaohXpOszrXk16iEkAbmpf+Ft+pP9VUSApEqILZ7GvCamDGLkK5dYioVU0k6onADRWazzmEtJbWwsLEknfv+XrQTieP8Z8+RU9F2qPnERFcUckoT4rotXeHw7O2VRJpqn8JizbJIiSI/cf2qKlLxOCdrmVsgYLrAgQo/npQ2pIx7TOkwR16/Wo1VeURhKva8pVEK9mlNeUquVE/fxIZVARVIGpEy3qZJ/avcDjnsuHQww9Ad/eo9ehSdhVTCmqcxWKa45dzmY7mmwadXBudkY/9p/tUjC8Dv3HVEtOWchVGU6kmANaqQiDXbBWPAYsiwhC5ZUDcmSCdddvpUrh2INx8hIAJB+1T+beWLWAw9i2b7XL4X+Iog2wZJIU7wJj1ietTPhzwi2xOKu621MIP1PufoNPeuS5gk+K9CyqOGHHWPNO8Z+H9/F2z+HKvlGaGO5/6T0J+1ZhjuFXLBK3rdy2/RXUj33/pX0hf5qCpCqvYAafYV1hGXF22tXh4iMPMrarH9D6jWmqdRtPuMuuTVY9/ffZfMNKtG58+E5w2a9hX8TD7lWPnt+5/Ovrv371SP8Ib9Sf6v/VM8RvNYNoVHfCJUClREcH73E/8v7V0OEr1ufZT/epxW80YwlY/KoeCxIturlVePytsfcVJx3GDdBBS2oOvlUCPY708OG2/1OfYAf1NJeH2+zn6gf0quK1GMHW5ITSouMCn6Cfdj/Sl+DX9A/eq4zUYwFTmPfkhFKij4EE7Ae1efgRR8VnND2KqhlexRL8KtLwFGwquK1X2J+5CjYS+EDGJciFPadz7xUaKJ8Hu2EuN+IUsuUgAd+lQs69qZFMHdIEwYhN+Ea6/DnuK90pSPStOB1CmYcj78l5+H9RXvgD9QpZxS8QVOC3dw9+avMOXv0SFkd/2r0WR3P2rw3RXniVOHTHzKZui7Fle5+1Pxa08r/6h/aovi0vG9Ko06J1cffkibVLdGj7/AJU0Pa/y/wDyP969F63/AJS/c/3qD43pXnjelTh4fmfqtO0P2DfQIiMYv+Un2r0cQjZLY/7R/ahvjH0peMavJhuR+v7Vdoq9PQfpFBxZumUeyj+1eDi1zoxHtpQzxDXhuNU/4w+X36qdor/5e/REn4ncO7t9zWn/AA+5Tu4e3+NvhvEZSLKFTKgjW4f0kjYHoZqu/Dv4c4nEXLWJuplwykOC5g3I1AVdysganSO9bhh7lwMcymIkNIj7UrXfTd3KbY6wtG1KkS509JWG/EBFC51LFyxDkmd9varVy9we6MLhrVtdBbDMegL+Yye+tFviHyb+M8NgUtsXHiMPzr2gbsOhoriOKeEBbChVUAADsBA9zXLeA1uRx3TrajnHM0be/wAIPfwAtTmIJ70V4MECGWMt27VSuZ8VfvDLZBgN52ET7CpXBvlB8S4x65iI9soEUoKgaZCadSLmXKuVyzbnyOddCrmVI6j6iazPnTlJcI4dFizcnLP5T1Q/zHpWg4XArcgljPQU9xXg6YnD3MNe+VxCt+hhqrD1B+4kU0LidPBKioaTrGeaxU5B+kfUVw1+2PzJQHiXD3sXblq4Ie2xVvcGPtUamhhgb5kJ/kD/AI/VWQ4+0Pzj6Cmn4tb7n7UApUYwzeZWZ/kH7Ae/NGrvGEO2b9qYPFh+kmhlKjFBgQHHVenop7cU/wCkfemzxJuwqJSouG3kszi6x+ZPnGt3/auWxLH8xpqlRZRyWRq1Dq4r0mvKVKiWaVKlSqKJUqVKoolSpUqiiVKlSqKJUqVKoolT9pwoJIkmMpnbXXTrTFdEa1RViykvjA05lkknQGAO0AD3rTeAfB17toX8ScoZVK2Eg3WGhM3DpbZvYxNVTlnkrx8ThgXDWLrEll+aE1dcv5Wgae81u78Ncj+FjMTZj5VC2mQAbDJlBge9ZBzT8Pv1TRpubZ9vr9pTRGMsW84BxNpRLWrmRcRbAGy3E8lwAdImn+C8y4bFR4Vzz/5b6N/ZvpVc4tjseFKHF2nUgjQLadh2KMFb/STUTA4UWrXjXVa0wMAkDMB1b1B6fes31cp0t73TnZ2uplziJ2y/kQPoAeaN8046Lg1UC2Nusnc/0+9UHmHmJkttcgmNB2EmJNPcb4irGVJKk6ltzVp4DgMPdwLqrLeNxYxA/MnZcu6gdG6muZBrVCdt1uG8CkDF9PBZry9zOy+VjmVpM+p3ooMWUbOpEE6j0qtcy8tPg7w8M5rTHyydQf0k9+x601b4sbi5DoR33Eb1pVw4cczNFtQrh3ddY/fwWm8L4wWWQIPaaO4TiAbytpPeqFwW8QBJ7VcOFYM3NdRWFLNMBBXY0Kh/FzgeV7eKEfxPI8fqUeU/VdP+31rPVssSAASTsI3rdviDws3eH3kOjWwLq+uT5h/pn6xVX4e+HZMLdLHPbtAAKvpBnSuxhzLY5Li1gA6eazRMG7ZoVjl+aAdPftXVjh9x2VVRiW1URvWpYfwEN3Kt0+KZbynWhHFMLasWHexauJcAgOZ0k67ntW6y7nVU3Gcv37S57ltlWYk0sHwK5ddlt5WyrmJB0gCd+/SKnrzPmwVyxdzu7MCjE7CQYM6mnOD497WBxBtiGzpLjcKRr/v1ooUkRooC8uXThziPLlHSfNvEx717iuXnt2Ld5mUC4YA1nXrRXgHFr2Jttg5BziVZtxGrDTea85wxgZLVvPbLWjlypPYdTppEVRUsq/j8CbV1rchoMAjYzsR7zT3HeFfh7xtzMBTMdwCf3mo1vGMrq8yUiJE/Ltp1qRiMXcxVyXMtB1A6ATsKhsqF07jeClbaXEIYZAzwQSpPQjcdKF17NeVZVJV6BUjHXg1xiFCrOgmdPcb0+cVaW6xFrMhWFBJEGAM095k1cXUUW9iMwUZVEdQNT7nrTNTeH8T8JbgCKxcZczCco6wD1NRbXzDWNRr2qFRchZMdam/4YyqWdLgA65dP3ozzVbwyXFuYW+C4gFQDpAjMH2NM8wcbuMiWWI+RS5BmTEwf2qRGqk8lDt8v3Xg27dwgiZIA/rTy8oYk/wD4j9xTvDOcLtm2LejBdpmfaewqTc59u/lVV+5qpCK/RR/+CcRBlAIE/MOlD+EcHfEuUthQQpYyeg/+asvCedmu3Al0IilTqJEkDSZMAUCt3L2CuLdEAupjqIPQx9DUVSUQb4f3whYvb8oJiT0+lCuG8Cu4kXPCGY2wCV6kExpO8VYeF8cxN2xfuG4oCggeUamJ/lUPkHC3b2INu1cZHuQJEd5JI9BJqZSoHbLTPhxwtMLgzdgmZLOywVH6Y/L1k+1G/wDioZ4TRepNWRLC2rPhiMoXKc35tNSffWsW4nxT8PiPCbW205GHSDqD3A019q5VcvZAbffqupQyViS7oBy5LUBxq3dUh1V11JzAEaDXeqZj8Wb7yAFtDRV6AdAOwio3DsSzo2XVD5Jn6t+0feoXGuNLaBQHM8bdvekKtR9SG7p6jQDHGEO4xiFV4TUjU+/pQzBcVu2Lou2nKOPzD9we4PY6VDzEkncnenLdlm2FN02cMLojvNywrbiOYLHELZtYgLYuMIzgfwmboT1tGeuq+1Z7xa0yMFfS6sq+usqYGvsBqNxB60WbDd6DcWssHk6gjQ+wiPtFN0XAuXIx+FNNmdot9vf5UzhXMFy0ejDse3oelaZyvzs5U5MM7QwU5TmgEbzA9/pWP2a0fkHmDwWIXXOULQG0VQZ2YKD0111rsswVFzc+W/p9lwKuMqtgF1vVXLHc4WCblu+txAJtscsiSNdjIrOcJxq3hWDEyqMUAXcr0JB20iaO8X4gGzDKVYs9y4rqQYLQBPeI+1UnjFld1AZgYJ7joYonYRtJjns13vyS1PFOqvDH6c1bcbz/AGrZICOWHfTcaVnWIxzuWLMxzEkyTXWLk6n61FpBribp6owMOVWEcmXHRHsOt5WGpXTKeoIPbvQ/EJcsPdso+YRD5RoY3+g1rnAcavWUZbblVbfT+vSo3jsGLSZMye8/N/Oim6rZEeVsHfuYgDDsFuAE5jsBGvQ77VGv8NueJeVoz2pL69mgx31NR8JjHtMHtsVYdQf9zU3jfFRfuXHC6uwbN1+WCO2+tXZCoWFRS0OSqwdR7afvU3g1wW28QnywVMeo2pYDgjXbNy4upQiF7iJP9Kg+IygpqASCR6jb+dW1wChaU4QBnUgDtI1Ea6dpqNXVy4WMkya5qnEHRUEqIcD4M2Kui2hAnUk9ANzHX2qby7atvbv2/CN2+6hbQ7b529CNNaiYbA37d4hUcXLWrADVQN5jpFUIlFBUfieBNm69smSpie46Go7Ntpt+9S8VfbEXZCku5AAGpJ2GnfanOL8CvYUot9MhYZgNJiY1jarIAJgoQbJnAcMuXjCLoNSx0UDuW2AqM6wSJBjqNqN8YvMliwiMRZe2Gyg7uCQ8/XvRTgfJtnE4VLni5HznxSYKqnTToeu9QtvAVzZVL8O2TPHlnLPrEx9qk4HC22S6XuZGRQUWPnM7T06VN5i4McKwQPntv57bdxtMTT+G4ArYG9i7rFIISyoEB20zHXce3r2qgrMDRAbUZhm2nX2qyf8ADFrwfEa6V0nMYy6/KI32quWLYLAMcoPWrBiLNzE4a2LVu45tnKYBKmNjp1oC4aIw0xKc4ZZTKLBdWVmklZ+0/Srz8MuF2LeNvPbmUTJr0LmTH0AH1NZ5d4DicILd57bJLQCRoO09jV0+H3EWt3bx3LFSf3FDiK7W0+v9oqFBznkjT+lqHMOLHhMMwXTc94rAOaOLMbiqpIK6k6gyf3ra04uA2ZgCSZ11j6Gq1ztbt40A3ABdU+W4PmAPr1g6x71zjVp587vRdBlN4YWNtO6i2bb28DaJYQLYdivWRmJ066x9KrWGwSXLha4WCk9NydjvsJqPw7EXsNdNi5Ny0RlgarB6gHT1n709hySznWRJgDbXr2FLBpY8nWd+i7WFaHAyiVzhVi2RBIBmZO2mlKxj7KmI09qCXLxY6mmya1TmS0EqzPxjCz/yZnrFRuIcEs4i2fCYAnYdj0oFmFSuHJca4otAs3YbwNT9IowTKF1JuUibbzooPJnI97H3zbE27aH+LcIkLrsB+Zj0FbtwTkjA4RAEsKzCJe55nJHXsPoAKc5fwS2LCqABPmPqx3J/lXnFsdljXU0+cS5rZmF440Wlxa24VB+JPLuRbl7DSEPmupJMHuO6+h2rMr1wldNjoP3n2rYsbjtGBOYMMpB6g9KyTG8Ja1fNphBmZ/6eh+1N4HH8VrmPOgny/pY4jBCmQ5o1P1UX8I6hZttB2J61H/DMG+TfYUaxpLFQxIVVgVGeypQsDITX99qRY/MYG6deAGydlO4nz1euYZcIbVlLaqFMJ5tOuadDVZuIQY7V67yxLTqZNXDkjhyXcQbroDkUMqdOwJHXaabDSUiXC6rWJ4Fet21uvbIVjA7/AG6UzhkWQG1zaabjpWncR50wimGcuR5oQSJHSdqzi7xX/wC5N9FHzlwp23npUc0aSqY+DMIhdxi2LZS2dep7mmjwR7/g3BcRjebKdYKMP1A76az/AHoXi8WbhkgDUnTbWmkuEEEGCDIrKkwMF9VtWqB57uiI8wcG/DXfDDi5pMgR9IobNTcZfe8wa4+YxHTb6Ux+G9aPONkIov5LVeBcHw2EyORkvskmWJiVlhVR5n5tD37hwxgPb8J2geYTMj+9NWuKO+OD35+VtBrAKmKsXCfhwMYovhhZSSFULJYDc+mtDmBMNVgFsl1gqFw/FHD30uABzbIaJ0npr6UV5hxLYlLWId5LBwV/TlOkdwZopb5DtvYxOIa/4aWrjKsgaxtOukmhOP5cuWsCl+4Aoe5CAk5mWNwuwGm/tRgPLZ2QzTDjKr41gU9ZumGXOVU7gTBI2kDfX7VYuRuUrfELj22veEyDNESWHWO0aferDzD8ObWEFlrNw3HFwFw5UAqNdBFTQSUG4aFnrWbjMqHMW0VVMyNdBB23qZjMNiFdcJdLKUeAjHRS0a6dNelWLnXxHxC4rILQJAVhrmKbNHfb7U8OMorjGXUN26BkJMDzRAMd4rPitBE7oxTL5y7aoSnJGIuB2MKEkDNILBeoEbVbMB8WMPhsOlmzh38igCSoE9STqTJ1oLxP4kXWDKtpQSIkyYHtprVLw9gu6ou7EKPcmBWw07qB0knMrZzDz9iMZbAfw1t5pCgGZG096EYDmG5bzOLhV4hYUQe8zpFPcV4ZbwpNl1Z76PFxdljSCpGpmaj8b5eu2LiKyFTcUMq7mD096zfRBBzxZG2qWxk3VhPM+IGUzZYZQXbr66A/yFPYnH3buEbEi4oQXMmRVGYLHzFjMH0ql/4e4dVZGBbYQZPeB1racOuDuYBcBZyqbtsE5fnzaST1maTGFo6gBNdpqi5nVVH4a8AbFt/GDPaJDPmnLkXpM/mbSPSrnznyqlw50i2w0kDyx0DRsOk9OmnlB/hGATBYW3Ytmco1Pc1Ga+c00Feu1vdiy2w2drs4N1kmOwFyy2W4pU9OxHcHZh6iojGtexeFtMsFRlO6FQ1ue4U6ofVT+2lUbmvh2EsoSpKOSMqBpmTr5WGYCJ109juMGuY490+W67bMZmEOEddvfuUC4fgWvOEQancnYDuT0FaVy5yyiIQvy6Z3O9wzoB/0T0275j8tH5N4gC/gjc6gRAbpBO5jt2J21nYrNrJayDUx5j61vTdlJEX5/pI46sXANBt719/0vxWh00GlVLi3ECX0O1FeK48KuRT9fWqpiLkmKQxNb5VnhqPzFN3MRLUA5iuPcvKbaq0Llzk+smKl47EKGKlwI+bUfaoVzAriMlsPlLOoUj37ddKDDAh4cd/yixLhGUbKB4cZvFdAqwY6sJ1AHWjWC5PucTDPZuWktnUiDKxsCB1oFzdYtYe6bQfxjlILaCDOm1RuC8zvh7D2reaHIL6wCI201FdmmyBJC5j35jDTqrIPhHfay929dRGAORInMF2kj5Z+tU/h+GdS58Xw4lDlbcdRodRRjh/xFxNrCvYVzJbysdSqncSf2qt3LbFlWJYnUDUkk9uv0rc6Q2yxaJJc+6dx3D1RQweZ0ioNW9MAX8v4a6QP/wBTdvagOCuKmbNbJM6abd96xp1XZTIMrWpSaXd0wEPKxXlFcXxGbZBtkTsSP/VDM3pWzCXaiFhUa1p7pldWQCQDT8rUSlVlsoQ6ESs45PGVoOXUGd4NXvlLjeJtKzKijD7TdYgDuQKoFjBXLzk2rZ010Ggj1oti+KX8hw+ZgCvnDwPUxPSsgGtcDvCYc5z2kWN/cJjjnD7qhnZwQ1wkBDKkfqH8qH8QS6AgusxEeUEkgAaaA7Vs3IODttw5LQKC4CwzMBMMZlQelZDzHijcv3CWLAMRJ9DGn2Fat0tol6h70Rfdd8pcaGExdu8VzBZ0k9VInTcCZinuaOZruKxHiOV8p8uScsbjfWmF4qrZA1tWK2wgkRsTB03MHrU/kXlS3jsQbV3ELYAEgH5nM/Ks6T/uDU1MKxLWhyhXuZrzpbt3CGtocwWBOp771Du4w3LkxoWnJrH+4rWcP8ELYvsb98tZUQqqIc9szRA+lE8H8O8LateHaWL4zN4zatDSAI0ER2qslpi6LOGkgGx1WN8xXg98lVUaDRdpiixSb2GXCYXNctlHMSWYgg+btV95U5EfAYwXs6X1KsDIhl9QD1ozyxgLVp8RfUHxrt15JP5QZAA6Cqa0iAo97bkLJ+beI3n4k9wpluyv8Ma5SAIHqdJpxnxXEblzFXLiB7IGh8uw2A6VF4jxYHG3L4L5muMdV1WDoI61P5d4HiMa2Ie04DMuucxm1kx7f1oCXGw3W7WNDQ4nTbkueV+IXcTi7aeUNlYA9p0J960TlXlT8JfvXGZbjnyowHyru31J09h60D5U5cs2cPgcSD/GuO4YHuCwA/YVb8VjfDEDc7mlK7mUxAEfr+1pRzvJv/v+lKv4gTTaLNCrdwkzNdYri6WlJZsoH3+grmmqHap8UiLBd8d4qmHtF216AdWPQCsn4jce7da5d+dtdeg6ADtFWe7fOJuC9d0UaWknQD9R7k16eEm+VRQQC3zZSYjfXppR06gpu9297pljGtHeULkDBK2OtSYgMZ7ab1sOOxNtbcI0/wA6zi/wA4Zrb2czW1bLcJHmM6ZvYGjtu7mAg9JozieQ1S9am2o6QbDZQuLYyCBOp3qFg8M94+UZUB8znr3C9z67CvMYoN3MwJQfN7T36Cas2GxSuogCNhGwpVoDnSVuSWNsqhzLyxh2uK9zOqRByd+kzv11oJa4nbN8Zbim3ZtkK0ZYJ2OvzaCrtzCCtpoGYDzD6Vl9jlLGl1YYO+ysQwi25VgdRDARBHWa62GzOBby0XKxAaHBx3QnEYtmuM86kk1oPw++H1q/hjiMTJDtltqD+UGGY9d5A9qi8Q5Hxb3mC4MqDZgeXygz3jeK0/hnC2w2Et2kQsUQCANSY833M0/SeCJISFRpFgVjHxGwdmzj7tqwoS2gRQB3yCT760G/HAKnhgi4CC1yfNI+UKfyiI+taLxvkHEYu5dvvh7qvcgIoKDKVEZnk6gwNqZ4H8JLng3DibLG7r4ai4oG25IPepUqZe8AT4BSm3N3SQPEorwX4jXMOlu1jXDl1ZhdB1XTyqwjzH1rN8bxJ8qspMsWJ+pq04P4SY7OpdbSqCNTcBMD01o7zF8OsRdIbD+BbiBlkCfWYisXF+ZoInrsmMtMAlro6brMMdjS9pFY+YEk/wBKHVpN74SY66FD3cOCOx1+pCa12nwcvG2FOIw4AYmQrk9BExqBG3vW7WwEs5wJWZ07+GbtWs8H+EtmzcV7t03spnJkhSekyZIq5fhV/Tb/AP5p/aigqgWjVZ0li0t7Ot+6qLmyoqgAZh70PxvCrDKfGxN4pObVV0Y9Z6+1drQvmOyzLb0OQE5umvTX70y+jTbL4uo1z3QyUTwnL2EuqrJfxLZRGaV0jYD9PtUPF8HwSXCp/EuAf1oPf8ppnk8shvsATbCiYk6z5dvrUp+EXntNfKNBuZIymSSCZ22G1cipWdxSGWAA9V2MLhKTm5qt1K4bwzh1xlHhX1ZTMeKCG12+Xp6RRa/wHAPcZ2s3ZPa7EHuNKM8d5EF+3au4eEu+GmZNgxCjWfytVcbAcQt+VrNwnuUn/wAhvTTKoaIqDzS7sNTrXoOA5tJ0Vovc3ixhhbKuyKMoLuS7dgW3NB//AKnOCSMOmoj5m2rvhHIGIxDh8WTbQflJGY+gA+X3qZh+VU/xW4jYeMMVIGnl+QQQ3eetZ1HvcQWiBotqVLC0wW1DmIBJjTwF9V1Y5x8QK621MdydO4Ipng3Hs/EEsmzaUPoSAc3yzvNROK/Dq/acthnDr0GYK49DJhq55Z4Bi7ePs3b1pgA3mYlYjKRuDRPqF0AtgyhZQoAPe14IymBvOyvj8JweHVrhsWkEyTkBJJ0+pNNcL4nhLt3wEtBLqLIRrYU5fSm+dcC93BuUOiEXD6qupg9D1qh/DVLt/iTXgSVt22DMdQc2iiTt3+lWTD8sWSDGywum60TAsMR4iJZ8NbLwJAAmNYiq/wAwWLthh4sHO3lZdp/TrqDWk2LYRIH+z1NUnnrFg+Gs7Nmj2Hl/ek8TQ4kRcmwCZw9YMdybv+0N4db8W+lhWAZgSe+UbkDrVZ51u2ruN8OyItYcZM06u8+dieuun0pngTnD404q7eFy74VzIqgwGK5V16KJpjh+FDEEzA19z1P3rCrQ7I0Nd8R1P6TuGrdodxG/CLDx5qXbtQuZoiNB7VqvL+HFvC2VBB8sypBBLanUb71lHHcQfCfLAMQNhvp+wk0d+DXFFGCvJcugZLsqrHZSomPQmaLAQMzyeiz/AJAucGtA6rRMZiSttyBmhToeulZxgrpzG323HWrtc5owgMNibYI3En+1VDHOrY686MGV8rKRsQVFF/IZXNDgdPygwAc0ua5pEifT/alYfF+DdS4QCnyOpEhlbQgj9/pTHFrBwl98oIsk+XcrtMAmmMWZgetW21xTDXMOlm8wbyKHXqDG89CO9L4an2hrmDUXC3r1OAQ86Gx/fig3C74uMOo+aiWOxV/DWltWFzjPKDXRTqwHoDOnY+lVXg2It28S9u3c8W2D5G9O0em1aVbAuIO42Pat8L3SeaxxViDEjqlausVGY6nUxtSdjGhg96G4/j1qxIvMVgSfKSI7iK64Nxuzi1ZrDFghAMqRqdetdbMDHVcksdBdFh6KHy7exRN38RAGaUAG4PWZ09qMlq7NquDZ9aICAqe/M6YhAOOrijesmw38NTL6DQHTT9WnSi5PrPrThGpWdRE/XauTaqAQo58gCNFFxQlGAJBgwQYM9NaC8ucKuWEZbtw3GJkGSQAdSI7zR90HUx71Fw99LihlYEESNaqLqw8hpaNEmauM1OMlcZKtZqlnn+zZvXUxFrJlPlCqCTGhHaCZ1oRZ5q/xK74DDLaKsSgABMCV8w6iAaj8wWBcx+Ke74bKG8NPEzeU/kAVSJGlAcARhceGRwfDkykxJUgqJ6SYmgp12gkOTVTDOcRkEG0AI5wTFXsAc2HLlHANwMsgkTpoNxWm8pcefF4fxXTIcxWIOw2MEdayo8x4k6+NcE66GB9KJcL5rvfJcvONdGJ/Y/3q24plSGRHVb1P4utTaahObotftnUTWM8S45cw+Ku+K94IXcDVo+aR12ij44nd/wAxz9Z+1Zrxp81wglsxJzSSdZOkGpVaWPa7xWWHPce3mAtAJxVxB4CXrniCVcZssHqG70JPLmOJANnEEnUaN779KG8Ox2ItWbai7dVRMAMwXeSBrHWieF5hvixe/jXMwGZSXP161za9bO6TfZd2jRfh6UtA5mdUa5d4firwZHVlKRq7FSZ2EHUxFF+H8EdsQtq5mC6Mza5Y7Bu/SscvcVueKtwM4cQcxYkkz71pbcSuZSSzTl2k9q61AuLLnReexBDqhIELV3v24NrywVK5T1UiDp10oPypy9awiGzZ+QOWJI1JOwJ6wIFYBY4dexDvdViAhWbjudCdvMdZnXSvpjhWFtYbDWlFzOgUTeOudo8zFp0kz7bUvIeNUTqZp7G6j8Zx+QR1rLuc+JHNM6xVy+Ilw2hZuKZR5H1ABEHqCD+xoKeXsJjMJav32bChHC33IMXB1Cz1OkMu3mkUOHpPbW41T4Rp4x9vyqqva6lwafxHXwn79FVeC8n4l8G+OylldsoEebwxvcA6qW0/7Z2pxSFAAj71ufhhAFUBVQBVUbBQIUD0is1+IuNw9i8uXCy0fxrgTyeYaLl0DN1MelKY6lxX8Sddk9gsRw28OPD+1QuZMA93EWsPZdLpMjKpAh4kgkmDoKsfBOWMTYwrJkthywMeIkn3M0DweMtXsRMwLcuHdVVmJ017wKl47j4AK2zmJ3boPbuaPs9LgjiGANhutKdSu6rFMTOpI0UvGcOwty8qPirfjupAy/JnGwLtAiZE1I4bw18OyK5RpBKlGDLE7SPWqVxfGhotgLKmZ8MAzO2bc1oHw65Re+l4uxtG06gArMllJYESCNMhmlatDOyGa7BNtruDCarhA6eS8unU/wC+tVbmQJZHiWrT2roB8Rg05g2gzANpm3rVcVyAxDN4wMITlVDmYiSAJMCdqzXl/ghxnELalGySGvKxkEIdQfrpFVhMNUpu71pS9bEU3tlp0QjlzE5Crm6GdiD4cHQe/qOnpWwcC4t5QD1GlZTzXy5isHjBZFtzZz57JnysmbQZh1ExHSro9w4crofCZjlkiUnXI3t0PWpXmk8O57K2EV2Rr1Vg5v4McVZyoVDnQFtBDESCftTfJXLd3AWby3mTVw0htAAI1JAiinDr4uIPWgHxGxVy3glAaP4i+I7qSCo11A3BMU9ScIz8tPfmkKheBwhoTdWyxiFcZkZXHdSCPuK6Y9Kyj4a8Zu3uKNkg2GR84trlQQPISv5TP86tuMv4hcax8Q+Gq5V8o66kesaa0wawazO5YNw5c8sBVJ+IeJxODxwFi6U8VQ4IY9yAst2j96IfDHnjE4nENhsQ4uyrOtw/MCsaaQCK5+JvEnuJauKgUW5tm5EmW1EdtjVY+H/F3sY0XRbDLkNtukAxqCNjMViyu0jNPdTD6L3gA/EtB5k5wsAX8O1t2dZQmBAPca9Kj8gY60Vu2baMCkMzsRJzaAadoNVfj3Dgt25czvce6S7Tsusb/wBaKfCqyRfxh1gokT71rRqioMwWFRjqTSw+Kv7LXmT1rpjXkit0oVjfOl97eNxBQx/EIOgOh7T1oLhcNGp3rTuJcm58eL5yvZZg723JBPddAdNBVs4NhMPh7WVLCKzkl9Mw1JgAtrAGlK9nqGRELsjHUKYa/wCIwLdffRZXxnjtvEWsIEti2bKlHA+UmQQwO+up161oPNPIFrFHxLZFq6QJ08jaDcDY+oofa5Cs+PeMFcPcysqIxzIy+pEZTJ09ateMZmCm2xVl76gjaCKNuGNw8LGrjxDDRJBE/WD5qlcA4K2ENy3cCm5odDIjpHvXvH+QbIxBxNwljcAi3GgYjUz2AEx3qwX+DXLl43S6iQAwAPTaDNSeNYe5iAqqyrB1JB269aTFCqziWufhvtf8I3YhtV7HE/8ApUTmvIMLZSf+VIRRGzHWe9DuP8pvZClfNZulJ7hWUGT1ENpVlxnID3IDXx/1eT+Xm0ojjuAO+QeNCLlkZNTlEATm2pQU6rG318V0eOwtDQbXmx5zyQnlv4P27cYnEk3FAzLZ29sx/MNtNK74jh0Nx7aICRbzkTGs7djpV3xfGFe2bahl0AmAdvSdqZw3KRXNcVkN45BmdSVCxLfw51OukmKbe57njhOsBcrmUw1oJqjU29+yqZw7kyzbwVx7mRHv3J82mRVOgA1JEzsNaMcI4/ZwGGxKK73lZSR5AqoYgwpYyp0q1Lwi14r3gs3GmGfzhJ2CIfKqg9P3oFzJwIXVw4vFTfUt4lxLYUOsGFKAwdcv796p1UNJdaTvt78kzTe1zOE6SNY35/iJkeCH8BvjEYbDi1dICZ0UAgkFsK91Q6kHVbiMo20ArO+LcwX8SF8e61zLOUHRVneFGg2FHeOcnHCIcRhrzLkMkaqR2KkEzud+9Urxz71mHZhDTIC6WHDGkvIuelwbyt94BxRF4fhmRzcHhgSxk5x86nr5TpHaKg3fBa07XWTwdfFLmVBPqdiDVd5LwKfhMO7TmV3dYP6oGv8ApFHMfbFxQmZlUawApBM7kHesatQOqtJdYbHnN/G36XLfRcHPAGpN0OPLOEVU/DraueJJN6Q0KegIMb09wfk7DJjEOXxCdVU/ICupMDf2rziXBUv2BZZmRQZm2FUmJjQCNzNS8PhijWSlxh4JBAIHmgR5juZBNW59N1ficRscr6Dy3VN47KWUB0+I/aHY34Y27fEDij/HR3LLacwAx3JI3CnYR2qzYS01i6l266W7KW/4jebXcLOnTT1iuw7Yu8o0XQ+wHf3oH8WeJCzhkwygzdIzMf0pBI33JI6Rpt2bzZpqA93ZZUqZL20j8R18Psr5axiMuZLiMv6lYEd9wYHShHDOXrNvF4nFWyc18AFdMixGYqI3YiTWWcj8cZX/AAhUG3dfxNtQ6rprPymBIrQrXGL4YwUjouXQf11rVmKp/OQOXuEOJwNWk8tYCR5ftFuYbSNhna4BFoG4CR8uXcj6TVBRfHFlmAa1dZYE/kJj71ar3ELxRk/hkNMyp2O43ofawBlGGUZGBUCYnppS2J4FVzXB4nfXTwy/lTDcakCC0x5a+qKYB8NgECXbpa4WK2wVJdxPlCoJzGIltp7UP+I+Ja8+FwKPD3HDusx5T8uZjoDM+Xrp6UuL37iZcU2Rmw03BAgxHnUe6yPtQzFcpvxF7mPsXQpueYJdUyoGgAdWO0D8tMZmlpbTgjpy81vh2gPFarIjc3Gbaw23TvDcDb4e984eArnzTqTBMSW23OlV7H8xtevqEOYD5jBhT0k7VZQHvsyXlt51tqXIkh9lLTAIY9dKaw/Blt2zatogtlsxGskjYk7n70nUpT/21R0F/tFkbSaZtTJPO3rqmcLw+1irV2xckhk0jownX3oN/gyYO2lvcIhJMQWYnzE/YUYt4drP/JCr9z/Omcdg3vn+NlbSNCR/IVoTR7OKQqCd9ec8lkG1ePxCw5fLlHNVfhfHQ9+5bcAh4Gu0CrVydw1bV/E5D5WRDHbUz9KH2OUUS5ntogYfqdyPsQan4DhN5LruGVXZcpIJ2mYiKGgaVKpIqCIuL/pFic1VsZDO2n7VkIrzShFzB3zveP0P/qmf8Nvf5x+7U8cZQHzfQrmdmqcvqv/Z"/>
          <p:cNvSpPr>
            <a:spLocks noChangeAspect="1" noChangeArrowheads="1"/>
          </p:cNvSpPr>
          <p:nvPr/>
        </p:nvSpPr>
        <p:spPr bwMode="auto">
          <a:xfrm>
            <a:off x="215900" y="-728663"/>
            <a:ext cx="25241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1426" y="1628770"/>
            <a:ext cx="39608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Under sommaren spelade F98 Gothia  där vi gick vidare till slutspel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41" y="2455124"/>
            <a:ext cx="3915118" cy="2936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2" t="19530" b="29248"/>
          <a:stretch/>
        </p:blipFill>
        <p:spPr bwMode="auto">
          <a:xfrm>
            <a:off x="4544890" y="3429001"/>
            <a:ext cx="3910648" cy="331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6" t="43003" r="31065" b="33348"/>
          <a:stretch/>
        </p:blipFill>
        <p:spPr bwMode="auto">
          <a:xfrm>
            <a:off x="3131816" y="4861878"/>
            <a:ext cx="5799101" cy="180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4032250" y="1808163"/>
            <a:ext cx="467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v-SE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71655" y="1088701"/>
            <a:ext cx="54006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3600" b="1" dirty="0" smtClean="0"/>
              <a:t>Sommarsäsongen 2012 </a:t>
            </a:r>
          </a:p>
        </p:txBody>
      </p:sp>
      <p:sp>
        <p:nvSpPr>
          <p:cNvPr id="2" name="AutoShape 2" descr="data:image/jpeg;base64,/9j/4AAQSkZJRgABAQAAAQABAAD/2wCEAAkGBhQSERQUExQWFRUWGBwZGBgYGBofGhwcHBgcHRgcIBccHCYfFxwjHBwXIi8gJCcpLCwtHB8xNTAqNSYrLCkBCQoKDgwOGg8PGiwlHyQsLC8pKS4wNCwqMiwuLCwsLCwsLCwpLCwvLCwsLCwsLSwsLSosLywqMCwsLSwsLC8sLP/AABEIAL4BCQMBIgACEQEDEQH/xAAcAAABBQEBAQAAAAAAAAAAAAAFAAMEBgcCAQj/xABAEAACAQIEBAQEBAQEBgEFAAABAhEAAwQSITEFBkFREyJhcQcygZEUQlKhI7HB0RVTkvAWM2KCouHxFyRDY5P/xAAaAQACAwEBAAAAAAAAAAAAAAACBAABAwUG/8QAMxEAAQMCBAMGBgICAwAAAAAAAQACEQMhBBIxQRNRYRQicYGR8DJCobHB0QXhUvEkM3L/2gAMAwEAAhEDEQA/AMNpUqVRRKvQs15UvAYt7TZk/fY1FYEqKVrypWJuXLjZnMn9voOlNfhzVSEXDdyTbNNdi7A6V0MMfSu/AySTuOlCSFo2nUmdOqaS8R9acW4QZIMU0Ggz1ro3WbSoQra+BqZ2Xd1Sx0FLDWtQWUlZ1AME+k9Kcu3Dl2NeKHjoPehBIC1cxpdJkqOSVJ6V2+GI3Iq02OCYMi2WvrKGbst8/WB2FVzizJ41zwvkzHLvt9aO6XlokHyUYJvqNK6NoASTr2rvE4YIEOZWLLmgH5dSIPrpNNeGSAe5irIjdUCCNFKHFnFnwvLl7wM0EyRm6CahVrWC+BJUWnv38ykqbi2ozKpWSAW0zTpMEdaPYv4OcPchrZvWtdULhgYGwlZBPuaEvCrLzKwelWkfET4V/hQ2IwrZsOPmRm86HtsMw316Vm9WHAoSISpUqVEqXdrcVIu3Z+WZ9K8/ECNNDFOYbEqF13msnTrCepBo7mbXdNNdfaCK9w9i47BFBLHYf+zXL4oyeonSuDeMzt0omjmFnUeNnErpFCswedAYg/mjTXtTFd2YkZpjrG9K4AGMaidK1i0pWV7YsM7BVEsxgD1NE7XLF43/AASuU9WIOWImc3aoGDxhtOHTcbSPSKm3OaMSd7rbRAiPtFQZd1V1AxeFNt2Rt1MGNqZru9eLsWYyTua5VSTAEk7AUKteUq9yGYjXtSioovKVKvaii8p/DsOu3WmvDMTGleA1RujaSwyrg3B7X4UNmaBLyB5iDpETVaLV4mOuHqTpl36dvamroMaih4Z1hMcdoGqJ8D8O5eVHVjmMCDGvr6V1zZiLbXz4esfMRsT6e1DsPbhGfOARAC/mM7/QCo2bSKvLCzdULhdJjNdWrpUyK4pVcLIOIMhOtiCT/Svbl8tpXCoTsCamcOsM91baKWJ6SB011Og61ZpkCYWgqlxgu11UO1bzGJA9TtXb4ZhPWOo2ovi+VL9tjmVVBkj+IugGupntUfhWCfEsUUoukksYAH8zVXOipopwcygEpGkg1O5bS02LsC8VFrxFL5ycpAMkEjYNGWek1E4hgWs3GttEr1Gx7V7wvh7X71u0mUNcYKCxAUEnck7Cje6RoAsmC9ls1zi16+z3QzJhVIYXANMo8w9/puKF8R+Ma2gLeHXxgpkXbo1J3nLAg5uvambFu7YxV5Ll/wDgiAFXzIxyiCNYCnfT2qHY4JYe47i2heQVBByz1lZj6VyGODSZldl9DNER73Vg4B8TsNiHKXlK3LoCZmMoIDQcu0nMw9dBWT8xcO8DFXrQUqFuMFB3Ckyn/iRUjmrAC1inCLlRiGUbDUCQPSZ2qBxDGtcuF2+aFB6/KoX67U9S2cNCFzqrcpIOxUXKZjrXldZ9Zrq0knXatzZYgSYC5RoMxPvThxE7gR6CmwNa8Ya1UAog5zRbRO3YDAqR0OnQ9ta7szcYIIlyBJ21NRq7ykQZ+x1/9VICrO66ebBwrksoKNlyz5jrEgRqKjV6TXlWgUvh1q2zHxSwUKT5e/SpOGxdpEKFC2Y6sRsOhHUULrsKW9ff0qSjaToAuXEE6z613bcqQQdencU3XpaohXpOszrXk16iEkAbmpf+Ft+pP9VUSApEqILZ7GvCamDGLkK5dYioVU0k6onADRWazzmEtJbWwsLEknfv+XrQTieP8Z8+RU9F2qPnERFcUckoT4rotXeHw7O2VRJpqn8JizbJIiSI/cf2qKlLxOCdrmVsgYLrAgQo/npQ2pIx7TOkwR16/Wo1VeURhKva8pVEK9mlNeUquVE/fxIZVARVIGpEy3qZJ/avcDjnsuHQww9Ad/eo9ehSdhVTCmqcxWKa45dzmY7mmwadXBudkY/9p/tUjC8Dv3HVEtOWchVGU6kmANaqQiDXbBWPAYsiwhC5ZUDcmSCdddvpUrh2INx8hIAJB+1T+beWLWAw9i2b7XL4X+Iog2wZJIU7wJj1ietTPhzwi2xOKu621MIP1PufoNPeuS5gk+K9CyqOGHHWPNO8Z+H9/F2z+HKvlGaGO5/6T0J+1ZhjuFXLBK3rdy2/RXUj33/pX0hf5qCpCqvYAafYV1hGXF22tXh4iMPMrarH9D6jWmqdRtPuMuuTVY9/ffZfMNKtG58+E5w2a9hX8TD7lWPnt+5/Ovrv371SP8Ib9Sf6v/VM8RvNYNoVHfCJUClREcH73E/8v7V0OEr1ufZT/epxW80YwlY/KoeCxIturlVePytsfcVJx3GDdBBS2oOvlUCPY708OG2/1OfYAf1NJeH2+zn6gf0quK1GMHW5ITSouMCn6Cfdj/Sl+DX9A/eq4zUYwFTmPfkhFKij4EE7Ae1efgRR8VnND2KqhlexRL8KtLwFGwquK1X2J+5CjYS+EDGJciFPadz7xUaKJ8Hu2EuN+IUsuUgAd+lQs69qZFMHdIEwYhN+Ea6/DnuK90pSPStOB1CmYcj78l5+H9RXvgD9QpZxS8QVOC3dw9+avMOXv0SFkd/2r0WR3P2rw3RXniVOHTHzKZui7Fle5+1Pxa08r/6h/aovi0vG9Ko06J1cffkibVLdGj7/AJU0Pa/y/wDyP969F63/AJS/c/3qD43pXnjelTh4fmfqtO0P2DfQIiMYv+Un2r0cQjZLY/7R/ahvjH0peMavJhuR+v7Vdoq9PQfpFBxZumUeyj+1eDi1zoxHtpQzxDXhuNU/4w+X36qdor/5e/REn4ncO7t9zWn/AA+5Tu4e3+NvhvEZSLKFTKgjW4f0kjYHoZqu/Dv4c4nEXLWJuplwykOC5g3I1AVdysganSO9bhh7lwMcymIkNIj7UrXfTd3KbY6wtG1KkS509JWG/EBFC51LFyxDkmd9varVy9we6MLhrVtdBbDMegL+Yye+tFviHyb+M8NgUtsXHiMPzr2gbsOhoriOKeEBbChVUAADsBA9zXLeA1uRx3TrajnHM0be/wAIPfwAtTmIJ70V4MECGWMt27VSuZ8VfvDLZBgN52ET7CpXBvlB8S4x65iI9soEUoKgaZCadSLmXKuVyzbnyOddCrmVI6j6iazPnTlJcI4dFizcnLP5T1Q/zHpWg4XArcgljPQU9xXg6YnD3MNe+VxCt+hhqrD1B+4kU0LidPBKioaTrGeaxU5B+kfUVw1+2PzJQHiXD3sXblq4Ie2xVvcGPtUamhhgb5kJ/kD/AI/VWQ4+0Pzj6Cmn4tb7n7UApUYwzeZWZ/kH7Ae/NGrvGEO2b9qYPFh+kmhlKjFBgQHHVenop7cU/wCkfemzxJuwqJSouG3kszi6x+ZPnGt3/auWxLH8xpqlRZRyWRq1Dq4r0mvKVKiWaVKlSqKJUqVKoolSpUqiiVKlSqKJUqVKoolT9pwoJIkmMpnbXXTrTFdEa1RViykvjA05lkknQGAO0AD3rTeAfB17toX8ScoZVK2Eg3WGhM3DpbZvYxNVTlnkrx8ThgXDWLrEll+aE1dcv5Wgae81u78Ncj+FjMTZj5VC2mQAbDJlBge9ZBzT8Pv1TRpubZ9vr9pTRGMsW84BxNpRLWrmRcRbAGy3E8lwAdImn+C8y4bFR4Vzz/5b6N/ZvpVc4tjseFKHF2nUgjQLadh2KMFb/STUTA4UWrXjXVa0wMAkDMB1b1B6fes31cp0t73TnZ2uplziJ2y/kQPoAeaN8046Lg1UC2Nusnc/0+9UHmHmJkttcgmNB2EmJNPcb4irGVJKk6ltzVp4DgMPdwLqrLeNxYxA/MnZcu6gdG6muZBrVCdt1uG8CkDF9PBZry9zOy+VjmVpM+p3ooMWUbOpEE6j0qtcy8tPg7w8M5rTHyydQf0k9+x601b4sbi5DoR33Eb1pVw4cczNFtQrh3ddY/fwWm8L4wWWQIPaaO4TiAbytpPeqFwW8QBJ7VcOFYM3NdRWFLNMBBXY0Kh/FzgeV7eKEfxPI8fqUeU/VdP+31rPVssSAASTsI3rdviDws3eH3kOjWwLq+uT5h/pn6xVX4e+HZMLdLHPbtAAKvpBnSuxhzLY5Li1gA6eazRMG7ZoVjl+aAdPftXVjh9x2VVRiW1URvWpYfwEN3Kt0+KZbynWhHFMLasWHexauJcAgOZ0k67ntW6y7nVU3Gcv37S57ltlWYk0sHwK5ddlt5WyrmJB0gCd+/SKnrzPmwVyxdzu7MCjE7CQYM6mnOD497WBxBtiGzpLjcKRr/v1ooUkRooC8uXThziPLlHSfNvEx717iuXnt2Ld5mUC4YA1nXrRXgHFr2Jttg5BziVZtxGrDTea85wxgZLVvPbLWjlypPYdTppEVRUsq/j8CbV1rchoMAjYzsR7zT3HeFfh7xtzMBTMdwCf3mo1vGMrq8yUiJE/Ltp1qRiMXcxVyXMtB1A6ATsKhsqF07jeClbaXEIYZAzwQSpPQjcdKF17NeVZVJV6BUjHXg1xiFCrOgmdPcb0+cVaW6xFrMhWFBJEGAM095k1cXUUW9iMwUZVEdQNT7nrTNTeH8T8JbgCKxcZczCco6wD1NRbXzDWNRr2qFRchZMdam/4YyqWdLgA65dP3ozzVbwyXFuYW+C4gFQDpAjMH2NM8wcbuMiWWI+RS5BmTEwf2qRGqk8lDt8v3Xg27dwgiZIA/rTy8oYk/wD4j9xTvDOcLtm2LejBdpmfaewqTc59u/lVV+5qpCK/RR/+CcRBlAIE/MOlD+EcHfEuUthQQpYyeg/+asvCedmu3Al0IilTqJEkDSZMAUCt3L2CuLdEAupjqIPQx9DUVSUQb4f3whYvb8oJiT0+lCuG8Cu4kXPCGY2wCV6kExpO8VYeF8cxN2xfuG4oCggeUamJ/lUPkHC3b2INu1cZHuQJEd5JI9BJqZSoHbLTPhxwtMLgzdgmZLOywVH6Y/L1k+1G/wDioZ4TRepNWRLC2rPhiMoXKc35tNSffWsW4nxT8PiPCbW205GHSDqD3A019q5VcvZAbffqupQyViS7oBy5LUBxq3dUh1V11JzAEaDXeqZj8Wb7yAFtDRV6AdAOwio3DsSzo2XVD5Jn6t+0feoXGuNLaBQHM8bdvekKtR9SG7p6jQDHGEO4xiFV4TUjU+/pQzBcVu2Lou2nKOPzD9we4PY6VDzEkncnenLdlm2FN02cMLojvNywrbiOYLHELZtYgLYuMIzgfwmboT1tGeuq+1Z7xa0yMFfS6sq+usqYGvsBqNxB60WbDd6DcWssHk6gjQ+wiPtFN0XAuXIx+FNNmdot9vf5UzhXMFy0ejDse3oelaZyvzs5U5MM7QwU5TmgEbzA9/pWP2a0fkHmDwWIXXOULQG0VQZ2YKD0111rsswVFzc+W/p9lwKuMqtgF1vVXLHc4WCblu+txAJtscsiSNdjIrOcJxq3hWDEyqMUAXcr0JB20iaO8X4gGzDKVYs9y4rqQYLQBPeI+1UnjFld1AZgYJ7joYonYRtJjns13vyS1PFOqvDH6c1bcbz/AGrZICOWHfTcaVnWIxzuWLMxzEkyTXWLk6n61FpBribp6owMOVWEcmXHRHsOt5WGpXTKeoIPbvQ/EJcsPdso+YRD5RoY3+g1rnAcavWUZbblVbfT+vSo3jsGLSZMye8/N/Oim6rZEeVsHfuYgDDsFuAE5jsBGvQ77VGv8NueJeVoz2pL69mgx31NR8JjHtMHtsVYdQf9zU3jfFRfuXHC6uwbN1+WCO2+tXZCoWFRS0OSqwdR7afvU3g1wW28QnywVMeo2pYDgjXbNy4upQiF7iJP9Kg+IygpqASCR6jb+dW1wChaU4QBnUgDtI1Ea6dpqNXVy4WMkya5qnEHRUEqIcD4M2Kui2hAnUk9ANzHX2qby7atvbv2/CN2+6hbQ7b529CNNaiYbA37d4hUcXLWrADVQN5jpFUIlFBUfieBNm69smSpie46Go7Ntpt+9S8VfbEXZCku5AAGpJ2GnfanOL8CvYUot9MhYZgNJiY1jarIAJgoQbJnAcMuXjCLoNSx0UDuW2AqM6wSJBjqNqN8YvMliwiMRZe2Gyg7uCQ8/XvRTgfJtnE4VLni5HznxSYKqnTToeu9QtvAVzZVL8O2TPHlnLPrEx9qk4HC22S6XuZGRQUWPnM7T06VN5i4McKwQPntv57bdxtMTT+G4ArYG9i7rFIISyoEB20zHXce3r2qgrMDRAbUZhm2nX2qyf8ADFrwfEa6V0nMYy6/KI32quWLYLAMcoPWrBiLNzE4a2LVu45tnKYBKmNjp1oC4aIw0xKc4ZZTKLBdWVmklZ+0/Srz8MuF2LeNvPbmUTJr0LmTH0AH1NZ5d4DicILd57bJLQCRoO09jV0+H3EWt3bx3LFSf3FDiK7W0+v9oqFBznkjT+lqHMOLHhMMwXTc94rAOaOLMbiqpIK6k6gyf3ra04uA2ZgCSZ11j6Gq1ztbt40A3ABdU+W4PmAPr1g6x71zjVp587vRdBlN4YWNtO6i2bb28DaJYQLYdivWRmJ066x9KrWGwSXLha4WCk9NydjvsJqPw7EXsNdNi5Ny0RlgarB6gHT1n709hySznWRJgDbXr2FLBpY8nWd+i7WFaHAyiVzhVi2RBIBmZO2mlKxj7KmI09qCXLxY6mmya1TmS0EqzPxjCz/yZnrFRuIcEs4i2fCYAnYdj0oFmFSuHJca4otAs3YbwNT9IowTKF1JuUibbzooPJnI97H3zbE27aH+LcIkLrsB+Zj0FbtwTkjA4RAEsKzCJe55nJHXsPoAKc5fwS2LCqABPmPqx3J/lXnFsdljXU0+cS5rZmF440Wlxa24VB+JPLuRbl7DSEPmupJMHuO6+h2rMr1wldNjoP3n2rYsbjtGBOYMMpB6g9KyTG8Ja1fNphBmZ/6eh+1N4HH8VrmPOgny/pY4jBCmQ5o1P1UX8I6hZttB2J61H/DMG+TfYUaxpLFQxIVVgVGeypQsDITX99qRY/MYG6deAGydlO4nz1euYZcIbVlLaqFMJ5tOuadDVZuIQY7V67yxLTqZNXDkjhyXcQbroDkUMqdOwJHXaabDSUiXC6rWJ4Fet21uvbIVjA7/AG6UzhkWQG1zaabjpWncR50wimGcuR5oQSJHSdqzi7xX/wC5N9FHzlwp23npUc0aSqY+DMIhdxi2LZS2dep7mmjwR7/g3BcRjebKdYKMP1A76az/AHoXi8WbhkgDUnTbWmkuEEEGCDIrKkwMF9VtWqB57uiI8wcG/DXfDDi5pMgR9IobNTcZfe8wa4+YxHTb6Ux+G9aPONkIov5LVeBcHw2EyORkvskmWJiVlhVR5n5tD37hwxgPb8J2geYTMj+9NWuKO+OD35+VtBrAKmKsXCfhwMYovhhZSSFULJYDc+mtDmBMNVgFsl1gqFw/FHD30uABzbIaJ0npr6UV5hxLYlLWId5LBwV/TlOkdwZopb5DtvYxOIa/4aWrjKsgaxtOukmhOP5cuWsCl+4Aoe5CAk5mWNwuwGm/tRgPLZ2QzTDjKr41gU9ZumGXOVU7gTBI2kDfX7VYuRuUrfELj22veEyDNESWHWO0aferDzD8ObWEFlrNw3HFwFw5UAqNdBFTQSUG4aFnrWbjMqHMW0VVMyNdBB23qZjMNiFdcJdLKUeAjHRS0a6dNelWLnXxHxC4rILQJAVhrmKbNHfb7U8OMorjGXUN26BkJMDzRAMd4rPitBE7oxTL5y7aoSnJGIuB2MKEkDNILBeoEbVbMB8WMPhsOlmzh38igCSoE9STqTJ1oLxP4kXWDKtpQSIkyYHtprVLw9gu6ou7EKPcmBWw07qB0knMrZzDz9iMZbAfw1t5pCgGZG096EYDmG5bzOLhV4hYUQe8zpFPcV4ZbwpNl1Z76PFxdljSCpGpmaj8b5eu2LiKyFTcUMq7mD096zfRBBzxZG2qWxk3VhPM+IGUzZYZQXbr66A/yFPYnH3buEbEi4oQXMmRVGYLHzFjMH0ql/4e4dVZGBbYQZPeB1racOuDuYBcBZyqbtsE5fnzaST1maTGFo6gBNdpqi5nVVH4a8AbFt/GDPaJDPmnLkXpM/mbSPSrnznyqlw50i2w0kDyx0DRsOk9OmnlB/hGATBYW3Ytmco1Pc1Ga+c00Feu1vdiy2w2drs4N1kmOwFyy2W4pU9OxHcHZh6iojGtexeFtMsFRlO6FQ1ue4U6ofVT+2lUbmvh2EsoSpKOSMqBpmTr5WGYCJ109juMGuY490+W67bMZmEOEddvfuUC4fgWvOEQancnYDuT0FaVy5yyiIQvy6Z3O9wzoB/0T0275j8tH5N4gC/gjc6gRAbpBO5jt2J21nYrNrJayDUx5j61vTdlJEX5/pI46sXANBt719/0vxWh00GlVLi3ECX0O1FeK48KuRT9fWqpiLkmKQxNb5VnhqPzFN3MRLUA5iuPcvKbaq0Llzk+smKl47EKGKlwI+bUfaoVzAriMlsPlLOoUj37ddKDDAh4cd/yixLhGUbKB4cZvFdAqwY6sJ1AHWjWC5PucTDPZuWktnUiDKxsCB1oFzdYtYe6bQfxjlILaCDOm1RuC8zvh7D2reaHIL6wCI201FdmmyBJC5j35jDTqrIPhHfay929dRGAORInMF2kj5Z+tU/h+GdS58Xw4lDlbcdRodRRjh/xFxNrCvYVzJbysdSqncSf2qt3LbFlWJYnUDUkk9uv0rc6Q2yxaJJc+6dx3D1RQweZ0ioNW9MAX8v4a6QP/wBTdvagOCuKmbNbJM6abd96xp1XZTIMrWpSaXd0wEPKxXlFcXxGbZBtkTsSP/VDM3pWzCXaiFhUa1p7pldWQCQDT8rUSlVlsoQ6ESs45PGVoOXUGd4NXvlLjeJtKzKijD7TdYgDuQKoFjBXLzk2rZ010Ggj1oti+KX8hw+ZgCvnDwPUxPSsgGtcDvCYc5z2kWN/cJjjnD7qhnZwQ1wkBDKkfqH8qH8QS6AgusxEeUEkgAaaA7Vs3IODttw5LQKC4CwzMBMMZlQelZDzHijcv3CWLAMRJ9DGn2Fat0tol6h70Rfdd8pcaGExdu8VzBZ0k9VInTcCZinuaOZruKxHiOV8p8uScsbjfWmF4qrZA1tWK2wgkRsTB03MHrU/kXlS3jsQbV3ELYAEgH5nM/Ks6T/uDU1MKxLWhyhXuZrzpbt3CGtocwWBOp771Du4w3LkxoWnJrH+4rWcP8ELYvsb98tZUQqqIc9szRA+lE8H8O8LateHaWL4zN4zatDSAI0ER2qslpi6LOGkgGx1WN8xXg98lVUaDRdpiixSb2GXCYXNctlHMSWYgg+btV95U5EfAYwXs6X1KsDIhl9QD1ozyxgLVp8RfUHxrt15JP5QZAA6Cqa0iAo97bkLJ+beI3n4k9wpluyv8Ma5SAIHqdJpxnxXEblzFXLiB7IGh8uw2A6VF4jxYHG3L4L5muMdV1WDoI61P5d4HiMa2Ie04DMuucxm1kx7f1oCXGw3W7WNDQ4nTbkueV+IXcTi7aeUNlYA9p0J960TlXlT8JfvXGZbjnyowHyru31J09h60D5U5cs2cPgcSD/GuO4YHuCwA/YVb8VjfDEDc7mlK7mUxAEfr+1pRzvJv/v+lKv4gTTaLNCrdwkzNdYri6WlJZsoH3+grmmqHap8UiLBd8d4qmHtF216AdWPQCsn4jce7da5d+dtdeg6ADtFWe7fOJuC9d0UaWknQD9R7k16eEm+VRQQC3zZSYjfXppR06gpu9297pljGtHeULkDBK2OtSYgMZ7ab1sOOxNtbcI0/wA6zi/wA4Zrb2czW1bLcJHmM6ZvYGjtu7mAg9JozieQ1S9am2o6QbDZQuLYyCBOp3qFg8M94+UZUB8znr3C9z67CvMYoN3MwJQfN7T36Cas2GxSuogCNhGwpVoDnSVuSWNsqhzLyxh2uK9zOqRByd+kzv11oJa4nbN8Zbim3ZtkK0ZYJ2OvzaCrtzCCtpoGYDzD6Vl9jlLGl1YYO+ysQwi25VgdRDARBHWa62GzOBby0XKxAaHBx3QnEYtmuM86kk1oPw++H1q/hjiMTJDtltqD+UGGY9d5A9qi8Q5Hxb3mC4MqDZgeXygz3jeK0/hnC2w2Et2kQsUQCANSY833M0/SeCJISFRpFgVjHxGwdmzj7tqwoS2gRQB3yCT760G/HAKnhgi4CC1yfNI+UKfyiI+taLxvkHEYu5dvvh7qvcgIoKDKVEZnk6gwNqZ4H8JLng3DibLG7r4ai4oG25IPepUqZe8AT4BSm3N3SQPEorwX4jXMOlu1jXDl1ZhdB1XTyqwjzH1rN8bxJ8qspMsWJ+pq04P4SY7OpdbSqCNTcBMD01o7zF8OsRdIbD+BbiBlkCfWYisXF+ZoInrsmMtMAlro6brMMdjS9pFY+YEk/wBKHVpN74SY66FD3cOCOx1+pCa12nwcvG2FOIw4AYmQrk9BExqBG3vW7WwEs5wJWZ07+GbtWs8H+EtmzcV7t03spnJkhSekyZIq5fhV/Tb/AP5p/aigqgWjVZ0li0t7Ot+6qLmyoqgAZh70PxvCrDKfGxN4pObVV0Y9Z6+1drQvmOyzLb0OQE5umvTX70y+jTbL4uo1z3QyUTwnL2EuqrJfxLZRGaV0jYD9PtUPF8HwSXCp/EuAf1oPf8ppnk8shvsATbCiYk6z5dvrUp+EXntNfKNBuZIymSSCZ22G1cipWdxSGWAA9V2MLhKTm5qt1K4bwzh1xlHhX1ZTMeKCG12+Xp6RRa/wHAPcZ2s3ZPa7EHuNKM8d5EF+3au4eEu+GmZNgxCjWfytVcbAcQt+VrNwnuUn/wAhvTTKoaIqDzS7sNTrXoOA5tJ0Vovc3ixhhbKuyKMoLuS7dgW3NB//AKnOCSMOmoj5m2rvhHIGIxDh8WTbQflJGY+gA+X3qZh+VU/xW4jYeMMVIGnl+QQQ3eetZ1HvcQWiBotqVLC0wW1DmIBJjTwF9V1Y5x8QK621MdydO4Ipng3Hs/EEsmzaUPoSAc3yzvNROK/Dq/acthnDr0GYK49DJhq55Z4Bi7ePs3b1pgA3mYlYjKRuDRPqF0AtgyhZQoAPe14IymBvOyvj8JweHVrhsWkEyTkBJJ0+pNNcL4nhLt3wEtBLqLIRrYU5fSm+dcC93BuUOiEXD6qupg9D1qh/DVLt/iTXgSVt22DMdQc2iiTt3+lWTD8sWSDGywum60TAsMR4iJZ8NbLwJAAmNYiq/wAwWLthh4sHO3lZdp/TrqDWk2LYRIH+z1NUnnrFg+Gs7Nmj2Hl/ek8TQ4kRcmwCZw9YMdybv+0N4db8W+lhWAZgSe+UbkDrVZ51u2ruN8OyItYcZM06u8+dieuun0pngTnD404q7eFy74VzIqgwGK5V16KJpjh+FDEEzA19z1P3rCrQ7I0Nd8R1P6TuGrdodxG/CLDx5qXbtQuZoiNB7VqvL+HFvC2VBB8sypBBLanUb71lHHcQfCfLAMQNhvp+wk0d+DXFFGCvJcugZLsqrHZSomPQmaLAQMzyeiz/AJAucGtA6rRMZiSttyBmhToeulZxgrpzG323HWrtc5owgMNibYI3En+1VDHOrY686MGV8rKRsQVFF/IZXNDgdPygwAc0ua5pEifT/alYfF+DdS4QCnyOpEhlbQgj9/pTHFrBwl98oIsk+XcrtMAmmMWZgetW21xTDXMOlm8wbyKHXqDG89CO9L4an2hrmDUXC3r1OAQ86Gx/fig3C74uMOo+aiWOxV/DWltWFzjPKDXRTqwHoDOnY+lVXg2It28S9u3c8W2D5G9O0em1aVbAuIO42Pat8L3SeaxxViDEjqlausVGY6nUxtSdjGhg96G4/j1qxIvMVgSfKSI7iK64Nxuzi1ZrDFghAMqRqdetdbMDHVcksdBdFh6KHy7exRN38RAGaUAG4PWZ09qMlq7NquDZ9aICAqe/M6YhAOOrijesmw38NTL6DQHTT9WnSi5PrPrThGpWdRE/XauTaqAQo58gCNFFxQlGAJBgwQYM9NaC8ucKuWEZbtw3GJkGSQAdSI7zR90HUx71Fw99LihlYEESNaqLqw8hpaNEmauM1OMlcZKtZqlnn+zZvXUxFrJlPlCqCTGhHaCZ1oRZ5q/xK74DDLaKsSgABMCV8w6iAaj8wWBcx+Ke74bKG8NPEzeU/kAVSJGlAcARhceGRwfDkykxJUgqJ6SYmgp12gkOTVTDOcRkEG0AI5wTFXsAc2HLlHANwMsgkTpoNxWm8pcefF4fxXTIcxWIOw2MEdayo8x4k6+NcE66GB9KJcL5rvfJcvONdGJ/Y/3q24plSGRHVb1P4utTaahObotftnUTWM8S45cw+Ku+K94IXcDVo+aR12ij44nd/wAxz9Z+1Zrxp81wglsxJzSSdZOkGpVaWPa7xWWHPce3mAtAJxVxB4CXrniCVcZssHqG70JPLmOJANnEEnUaN779KG8Ox2ItWbai7dVRMAMwXeSBrHWieF5hvixe/jXMwGZSXP161za9bO6TfZd2jRfh6UtA5mdUa5d4firwZHVlKRq7FSZ2EHUxFF+H8EdsQtq5mC6Mza5Y7Bu/SscvcVueKtwM4cQcxYkkz71pbcSuZSSzTl2k9q61AuLLnReexBDqhIELV3v24NrywVK5T1UiDp10oPypy9awiGzZ+QOWJI1JOwJ6wIFYBY4dexDvdViAhWbjudCdvMdZnXSvpjhWFtYbDWlFzOgUTeOudo8zFp0kz7bUvIeNUTqZp7G6j8Zx+QR1rLuc+JHNM6xVy+Ilw2hZuKZR5H1ABEHqCD+xoKeXsJjMJav32bChHC33IMXB1Cz1OkMu3mkUOHpPbW41T4Rp4x9vyqqva6lwafxHXwn79FVeC8n4l8G+OylldsoEebwxvcA6qW0/7Z2pxSFAAj71ufhhAFUBVQBVUbBQIUD0is1+IuNw9i8uXCy0fxrgTyeYaLl0DN1MelKY6lxX8Sddk9gsRw28OPD+1QuZMA93EWsPZdLpMjKpAh4kgkmDoKsfBOWMTYwrJkthywMeIkn3M0DweMtXsRMwLcuHdVVmJ017wKl47j4AK2zmJ3boPbuaPs9LgjiGANhutKdSu6rFMTOpI0UvGcOwty8qPirfjupAy/JnGwLtAiZE1I4bw18OyK5RpBKlGDLE7SPWqVxfGhotgLKmZ8MAzO2bc1oHw65Re+l4uxtG06gArMllJYESCNMhmlatDOyGa7BNtruDCarhA6eS8unU/wC+tVbmQJZHiWrT2roB8Rg05g2gzANpm3rVcVyAxDN4wMITlVDmYiSAJMCdqzXl/ghxnELalGySGvKxkEIdQfrpFVhMNUpu71pS9bEU3tlp0QjlzE5Crm6GdiD4cHQe/qOnpWwcC4t5QD1GlZTzXy5isHjBZFtzZz57JnysmbQZh1ExHSro9w4crofCZjlkiUnXI3t0PWpXmk8O57K2EV2Rr1Vg5v4McVZyoVDnQFtBDESCftTfJXLd3AWby3mTVw0htAAI1JAiinDr4uIPWgHxGxVy3glAaP4i+I7qSCo11A3BMU9ScIz8tPfmkKheBwhoTdWyxiFcZkZXHdSCPuK6Y9Kyj4a8Zu3uKNkg2GR84trlQQPISv5TP86tuMv4hcax8Q+Gq5V8o66kesaa0wawazO5YNw5c8sBVJ+IeJxODxwFi6U8VQ4IY9yAst2j96IfDHnjE4nENhsQ4uyrOtw/MCsaaQCK5+JvEnuJauKgUW5tm5EmW1EdtjVY+H/F3sY0XRbDLkNtukAxqCNjMViyu0jNPdTD6L3gA/EtB5k5wsAX8O1t2dZQmBAPca9Kj8gY60Vu2baMCkMzsRJzaAadoNVfj3Dgt25czvce6S7Tsusb/wBaKfCqyRfxh1gokT71rRqioMwWFRjqTSw+Kv7LXmT1rpjXkit0oVjfOl97eNxBQx/EIOgOh7T1oLhcNGp3rTuJcm58eL5yvZZg723JBPddAdNBVs4NhMPh7WVLCKzkl9Mw1JgAtrAGlK9nqGRELsjHUKYa/wCIwLdffRZXxnjtvEWsIEti2bKlHA+UmQQwO+up161oPNPIFrFHxLZFq6QJ08jaDcDY+oofa5Cs+PeMFcPcysqIxzIy+pEZTJ09ateMZmCm2xVl76gjaCKNuGNw8LGrjxDDRJBE/WD5qlcA4K2ENy3cCm5odDIjpHvXvH+QbIxBxNwljcAi3GgYjUz2AEx3qwX+DXLl43S6iQAwAPTaDNSeNYe5iAqqyrB1JB269aTFCqziWufhvtf8I3YhtV7HE/8ApUTmvIMLZSf+VIRRGzHWe9DuP8pvZClfNZulJ7hWUGT1ENpVlxnID3IDXx/1eT+Xm0ojjuAO+QeNCLlkZNTlEATm2pQU6rG318V0eOwtDQbXmx5zyQnlv4P27cYnEk3FAzLZ29sx/MNtNK74jh0Nx7aICRbzkTGs7djpV3xfGFe2bahl0AmAdvSdqZw3KRXNcVkN45BmdSVCxLfw51OukmKbe57njhOsBcrmUw1oJqjU29+yqZw7kyzbwVx7mRHv3J82mRVOgA1JEzsNaMcI4/ZwGGxKK73lZSR5AqoYgwpYyp0q1Lwi14r3gs3GmGfzhJ2CIfKqg9P3oFzJwIXVw4vFTfUt4lxLYUOsGFKAwdcv796p1UNJdaTvt78kzTe1zOE6SNY35/iJkeCH8BvjEYbDi1dICZ0UAgkFsK91Q6kHVbiMo20ArO+LcwX8SF8e61zLOUHRVneFGg2FHeOcnHCIcRhrzLkMkaqR2KkEzud+9Urxz71mHZhDTIC6WHDGkvIuelwbyt94BxRF4fhmRzcHhgSxk5x86nr5TpHaKg3fBa07XWTwdfFLmVBPqdiDVd5LwKfhMO7TmV3dYP6oGv8ApFHMfbFxQmZlUawApBM7kHesatQOqtJdYbHnN/G36XLfRcHPAGpN0OPLOEVU/DraueJJN6Q0KegIMb09wfk7DJjEOXxCdVU/ICupMDf2rziXBUv2BZZmRQZm2FUmJjQCNzNS8PhijWSlxh4JBAIHmgR5juZBNW59N1ficRscr6Dy3VN47KWUB0+I/aHY34Y27fEDij/HR3LLacwAx3JI3CnYR2qzYS01i6l266W7KW/4jebXcLOnTT1iuw7Yu8o0XQ+wHf3oH8WeJCzhkwygzdIzMf0pBI33JI6Rpt2bzZpqA93ZZUqZL20j8R18Psr5axiMuZLiMv6lYEd9wYHShHDOXrNvF4nFWyc18AFdMixGYqI3YiTWWcj8cZX/AAhUG3dfxNtQ6rprPymBIrQrXGL4YwUjouXQf11rVmKp/OQOXuEOJwNWk8tYCR5ftFuYbSNhna4BFoG4CR8uXcj6TVBRfHFlmAa1dZYE/kJj71ar3ELxRk/hkNMyp2O43ofawBlGGUZGBUCYnppS2J4FVzXB4nfXTwy/lTDcakCC0x5a+qKYB8NgECXbpa4WK2wVJdxPlCoJzGIltp7UP+I+Ja8+FwKPD3HDusx5T8uZjoDM+Xrp6UuL37iZcU2Rmw03BAgxHnUe6yPtQzFcpvxF7mPsXQpueYJdUyoGgAdWO0D8tMZmlpbTgjpy81vh2gPFarIjc3Gbaw23TvDcDb4e984eArnzTqTBMSW23OlV7H8xtevqEOYD5jBhT0k7VZQHvsyXlt51tqXIkh9lLTAIY9dKaw/Blt2zatogtlsxGskjYk7n70nUpT/21R0F/tFkbSaZtTJPO3rqmcLw+1irV2xckhk0jownX3oN/gyYO2lvcIhJMQWYnzE/YUYt4drP/JCr9z/Omcdg3vn+NlbSNCR/IVoTR7OKQqCd9ec8lkG1ePxCw5fLlHNVfhfHQ9+5bcAh4Gu0CrVydw1bV/E5D5WRDHbUz9KH2OUUS5ntogYfqdyPsQan4DhN5LruGVXZcpIJ2mYiKGgaVKpIqCIuL/pFic1VsZDO2n7VkIrzShFzB3zveP0P/qmf8Nvf5x+7U8cZQHzfQrmdmqcvqv/Z"/>
          <p:cNvSpPr>
            <a:spLocks noChangeAspect="1" noChangeArrowheads="1"/>
          </p:cNvSpPr>
          <p:nvPr/>
        </p:nvSpPr>
        <p:spPr bwMode="auto">
          <a:xfrm>
            <a:off x="63500" y="-881063"/>
            <a:ext cx="25241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AutoShape 4" descr="data:image/jpeg;base64,/9j/4AAQSkZJRgABAQAAAQABAAD/2wCEAAkGBhQSERQUExQWFRUWGBwZGBgYGBofGhwcHBgcHRgcIBccHCYfFxwjHBwXIi8gJCcpLCwtHB8xNTAqNSYrLCkBCQoKDgwOGg8PGiwlHyQsLC8pKS4wNCwqMiwuLCwsLCwsLCwpLCwvLCwsLCwsLSwsLSosLywqMCwsLSwsLC8sLP/AABEIAL4BCQMBIgACEQEDEQH/xAAcAAABBQEBAQAAAAAAAAAAAAAFAAMEBgcCAQj/xABAEAACAQIEBAQEBAQEBgEFAAABAhEAAwQSITEFBkFREyJhcQcygZEUQlKhI7HB0RVTkvAWM2KCouHxFyRDY5P/xAAaAQACAwEBAAAAAAAAAAAAAAACBAABAwUG/8QAMxEAAQMCBAMGBgICAwAAAAAAAQACEQMhBBIxQRNRYRQicYGR8DJCobHB0QXhUvEkM3L/2gAMAwEAAhEDEQA/AMNpUqVRRKvQs15UvAYt7TZk/fY1FYEqKVrypWJuXLjZnMn9voOlNfhzVSEXDdyTbNNdi7A6V0MMfSu/AySTuOlCSFo2nUmdOqaS8R9acW4QZIMU0Ggz1ro3WbSoQra+BqZ2Xd1Sx0FLDWtQWUlZ1AME+k9Kcu3Dl2NeKHjoPehBIC1cxpdJkqOSVJ6V2+GI3Iq02OCYMi2WvrKGbst8/WB2FVzizJ41zwvkzHLvt9aO6XlokHyUYJvqNK6NoASTr2rvE4YIEOZWLLmgH5dSIPrpNNeGSAe5irIjdUCCNFKHFnFnwvLl7wM0EyRm6CahVrWC+BJUWnv38ykqbi2ozKpWSAW0zTpMEdaPYv4OcPchrZvWtdULhgYGwlZBPuaEvCrLzKwelWkfET4V/hQ2IwrZsOPmRm86HtsMw316Vm9WHAoSISpUqVEqXdrcVIu3Z+WZ9K8/ECNNDFOYbEqF13msnTrCepBo7mbXdNNdfaCK9w9i47BFBLHYf+zXL4oyeonSuDeMzt0omjmFnUeNnErpFCswedAYg/mjTXtTFd2YkZpjrG9K4AGMaidK1i0pWV7YsM7BVEsxgD1NE7XLF43/AASuU9WIOWImc3aoGDxhtOHTcbSPSKm3OaMSd7rbRAiPtFQZd1V1AxeFNt2Rt1MGNqZru9eLsWYyTua5VSTAEk7AUKteUq9yGYjXtSioovKVKvaii8p/DsOu3WmvDMTGleA1RujaSwyrg3B7X4UNmaBLyB5iDpETVaLV4mOuHqTpl36dvamroMaih4Z1hMcdoGqJ8D8O5eVHVjmMCDGvr6V1zZiLbXz4esfMRsT6e1DsPbhGfOARAC/mM7/QCo2bSKvLCzdULhdJjNdWrpUyK4pVcLIOIMhOtiCT/Svbl8tpXCoTsCamcOsM91baKWJ6SB011Og61ZpkCYWgqlxgu11UO1bzGJA9TtXb4ZhPWOo2ovi+VL9tjmVVBkj+IugGupntUfhWCfEsUUoukksYAH8zVXOipopwcygEpGkg1O5bS02LsC8VFrxFL5ycpAMkEjYNGWek1E4hgWs3GttEr1Gx7V7wvh7X71u0mUNcYKCxAUEnck7Cje6RoAsmC9ls1zi16+z3QzJhVIYXANMo8w9/puKF8R+Ma2gLeHXxgpkXbo1J3nLAg5uvambFu7YxV5Ll/wDgiAFXzIxyiCNYCnfT2qHY4JYe47i2heQVBByz1lZj6VyGODSZldl9DNER73Vg4B8TsNiHKXlK3LoCZmMoIDQcu0nMw9dBWT8xcO8DFXrQUqFuMFB3Ckyn/iRUjmrAC1inCLlRiGUbDUCQPSZ2qBxDGtcuF2+aFB6/KoX67U9S2cNCFzqrcpIOxUXKZjrXldZ9Zrq0knXatzZYgSYC5RoMxPvThxE7gR6CmwNa8Ya1UAog5zRbRO3YDAqR0OnQ9ta7szcYIIlyBJ21NRq7ykQZ+x1/9VICrO66ebBwrksoKNlyz5jrEgRqKjV6TXlWgUvh1q2zHxSwUKT5e/SpOGxdpEKFC2Y6sRsOhHUULrsKW9ff0qSjaToAuXEE6z613bcqQQdencU3XpaohXpOszrXk16iEkAbmpf+Ft+pP9VUSApEqILZ7GvCamDGLkK5dYioVU0k6onADRWazzmEtJbWwsLEknfv+XrQTieP8Z8+RU9F2qPnERFcUckoT4rotXeHw7O2VRJpqn8JizbJIiSI/cf2qKlLxOCdrmVsgYLrAgQo/npQ2pIx7TOkwR16/Wo1VeURhKva8pVEK9mlNeUquVE/fxIZVARVIGpEy3qZJ/avcDjnsuHQww9Ad/eo9ehSdhVTCmqcxWKa45dzmY7mmwadXBudkY/9p/tUjC8Dv3HVEtOWchVGU6kmANaqQiDXbBWPAYsiwhC5ZUDcmSCdddvpUrh2INx8hIAJB+1T+beWLWAw9i2b7XL4X+Iog2wZJIU7wJj1ietTPhzwi2xOKu621MIP1PufoNPeuS5gk+K9CyqOGHHWPNO8Z+H9/F2z+HKvlGaGO5/6T0J+1ZhjuFXLBK3rdy2/RXUj33/pX0hf5qCpCqvYAafYV1hGXF22tXh4iMPMrarH9D6jWmqdRtPuMuuTVY9/ffZfMNKtG58+E5w2a9hX8TD7lWPnt+5/Ovrv371SP8Ib9Sf6v/VM8RvNYNoVHfCJUClREcH73E/8v7V0OEr1ufZT/epxW80YwlY/KoeCxIturlVePytsfcVJx3GDdBBS2oOvlUCPY708OG2/1OfYAf1NJeH2+zn6gf0quK1GMHW5ITSouMCn6Cfdj/Sl+DX9A/eq4zUYwFTmPfkhFKij4EE7Ae1efgRR8VnND2KqhlexRL8KtLwFGwquK1X2J+5CjYS+EDGJciFPadz7xUaKJ8Hu2EuN+IUsuUgAd+lQs69qZFMHdIEwYhN+Ea6/DnuK90pSPStOB1CmYcj78l5+H9RXvgD9QpZxS8QVOC3dw9+avMOXv0SFkd/2r0WR3P2rw3RXniVOHTHzKZui7Fle5+1Pxa08r/6h/aovi0vG9Ko06J1cffkibVLdGj7/AJU0Pa/y/wDyP969F63/AJS/c/3qD43pXnjelTh4fmfqtO0P2DfQIiMYv+Un2r0cQjZLY/7R/ahvjH0peMavJhuR+v7Vdoq9PQfpFBxZumUeyj+1eDi1zoxHtpQzxDXhuNU/4w+X36qdor/5e/REn4ncO7t9zWn/AA+5Tu4e3+NvhvEZSLKFTKgjW4f0kjYHoZqu/Dv4c4nEXLWJuplwykOC5g3I1AVdysganSO9bhh7lwMcymIkNIj7UrXfTd3KbY6wtG1KkS509JWG/EBFC51LFyxDkmd9varVy9we6MLhrVtdBbDMegL+Yye+tFviHyb+M8NgUtsXHiMPzr2gbsOhoriOKeEBbChVUAADsBA9zXLeA1uRx3TrajnHM0be/wAIPfwAtTmIJ70V4MECGWMt27VSuZ8VfvDLZBgN52ET7CpXBvlB8S4x65iI9soEUoKgaZCadSLmXKuVyzbnyOddCrmVI6j6iazPnTlJcI4dFizcnLP5T1Q/zHpWg4XArcgljPQU9xXg6YnD3MNe+VxCt+hhqrD1B+4kU0LidPBKioaTrGeaxU5B+kfUVw1+2PzJQHiXD3sXblq4Ie2xVvcGPtUamhhgb5kJ/kD/AI/VWQ4+0Pzj6Cmn4tb7n7UApUYwzeZWZ/kH7Ae/NGrvGEO2b9qYPFh+kmhlKjFBgQHHVenop7cU/wCkfemzxJuwqJSouG3kszi6x+ZPnGt3/auWxLH8xpqlRZRyWRq1Dq4r0mvKVKiWaVKlSqKJUqVKoolSpUqiiVKlSqKJUqVKoolT9pwoJIkmMpnbXXTrTFdEa1RViykvjA05lkknQGAO0AD3rTeAfB17toX8ScoZVK2Eg3WGhM3DpbZvYxNVTlnkrx8ThgXDWLrEll+aE1dcv5Wgae81u78Ncj+FjMTZj5VC2mQAbDJlBge9ZBzT8Pv1TRpubZ9vr9pTRGMsW84BxNpRLWrmRcRbAGy3E8lwAdImn+C8y4bFR4Vzz/5b6N/ZvpVc4tjseFKHF2nUgjQLadh2KMFb/STUTA4UWrXjXVa0wMAkDMB1b1B6fes31cp0t73TnZ2uplziJ2y/kQPoAeaN8046Lg1UC2Nusnc/0+9UHmHmJkttcgmNB2EmJNPcb4irGVJKk6ltzVp4DgMPdwLqrLeNxYxA/MnZcu6gdG6muZBrVCdt1uG8CkDF9PBZry9zOy+VjmVpM+p3ooMWUbOpEE6j0qtcy8tPg7w8M5rTHyydQf0k9+x601b4sbi5DoR33Eb1pVw4cczNFtQrh3ddY/fwWm8L4wWWQIPaaO4TiAbytpPeqFwW8QBJ7VcOFYM3NdRWFLNMBBXY0Kh/FzgeV7eKEfxPI8fqUeU/VdP+31rPVssSAASTsI3rdviDws3eH3kOjWwLq+uT5h/pn6xVX4e+HZMLdLHPbtAAKvpBnSuxhzLY5Li1gA6eazRMG7ZoVjl+aAdPftXVjh9x2VVRiW1URvWpYfwEN3Kt0+KZbynWhHFMLasWHexauJcAgOZ0k67ntW6y7nVU3Gcv37S57ltlWYk0sHwK5ddlt5WyrmJB0gCd+/SKnrzPmwVyxdzu7MCjE7CQYM6mnOD497WBxBtiGzpLjcKRr/v1ooUkRooC8uXThziPLlHSfNvEx717iuXnt2Ld5mUC4YA1nXrRXgHFr2Jttg5BziVZtxGrDTea85wxgZLVvPbLWjlypPYdTppEVRUsq/j8CbV1rchoMAjYzsR7zT3HeFfh7xtzMBTMdwCf3mo1vGMrq8yUiJE/Ltp1qRiMXcxVyXMtB1A6ATsKhsqF07jeClbaXEIYZAzwQSpPQjcdKF17NeVZVJV6BUjHXg1xiFCrOgmdPcb0+cVaW6xFrMhWFBJEGAM095k1cXUUW9iMwUZVEdQNT7nrTNTeH8T8JbgCKxcZczCco6wD1NRbXzDWNRr2qFRchZMdam/4YyqWdLgA65dP3ozzVbwyXFuYW+C4gFQDpAjMH2NM8wcbuMiWWI+RS5BmTEwf2qRGqk8lDt8v3Xg27dwgiZIA/rTy8oYk/wD4j9xTvDOcLtm2LejBdpmfaewqTc59u/lVV+5qpCK/RR/+CcRBlAIE/MOlD+EcHfEuUthQQpYyeg/+asvCedmu3Al0IilTqJEkDSZMAUCt3L2CuLdEAupjqIPQx9DUVSUQb4f3whYvb8oJiT0+lCuG8Cu4kXPCGY2wCV6kExpO8VYeF8cxN2xfuG4oCggeUamJ/lUPkHC3b2INu1cZHuQJEd5JI9BJqZSoHbLTPhxwtMLgzdgmZLOywVH6Y/L1k+1G/wDioZ4TRepNWRLC2rPhiMoXKc35tNSffWsW4nxT8PiPCbW205GHSDqD3A019q5VcvZAbffqupQyViS7oBy5LUBxq3dUh1V11JzAEaDXeqZj8Wb7yAFtDRV6AdAOwio3DsSzo2XVD5Jn6t+0feoXGuNLaBQHM8bdvekKtR9SG7p6jQDHGEO4xiFV4TUjU+/pQzBcVu2Lou2nKOPzD9we4PY6VDzEkncnenLdlm2FN02cMLojvNywrbiOYLHELZtYgLYuMIzgfwmboT1tGeuq+1Z7xa0yMFfS6sq+usqYGvsBqNxB60WbDd6DcWssHk6gjQ+wiPtFN0XAuXIx+FNNmdot9vf5UzhXMFy0ejDse3oelaZyvzs5U5MM7QwU5TmgEbzA9/pWP2a0fkHmDwWIXXOULQG0VQZ2YKD0111rsswVFzc+W/p9lwKuMqtgF1vVXLHc4WCblu+txAJtscsiSNdjIrOcJxq3hWDEyqMUAXcr0JB20iaO8X4gGzDKVYs9y4rqQYLQBPeI+1UnjFld1AZgYJ7joYonYRtJjns13vyS1PFOqvDH6c1bcbz/AGrZICOWHfTcaVnWIxzuWLMxzEkyTXWLk6n61FpBribp6owMOVWEcmXHRHsOt5WGpXTKeoIPbvQ/EJcsPdso+YRD5RoY3+g1rnAcavWUZbblVbfT+vSo3jsGLSZMye8/N/Oim6rZEeVsHfuYgDDsFuAE5jsBGvQ77VGv8NueJeVoz2pL69mgx31NR8JjHtMHtsVYdQf9zU3jfFRfuXHC6uwbN1+WCO2+tXZCoWFRS0OSqwdR7afvU3g1wW28QnywVMeo2pYDgjXbNy4upQiF7iJP9Kg+IygpqASCR6jb+dW1wChaU4QBnUgDtI1Ea6dpqNXVy4WMkya5qnEHRUEqIcD4M2Kui2hAnUk9ANzHX2qby7atvbv2/CN2+6hbQ7b529CNNaiYbA37d4hUcXLWrADVQN5jpFUIlFBUfieBNm69smSpie46Go7Ntpt+9S8VfbEXZCku5AAGpJ2GnfanOL8CvYUot9MhYZgNJiY1jarIAJgoQbJnAcMuXjCLoNSx0UDuW2AqM6wSJBjqNqN8YvMliwiMRZe2Gyg7uCQ8/XvRTgfJtnE4VLni5HznxSYKqnTToeu9QtvAVzZVL8O2TPHlnLPrEx9qk4HC22S6XuZGRQUWPnM7T06VN5i4McKwQPntv57bdxtMTT+G4ArYG9i7rFIISyoEB20zHXce3r2qgrMDRAbUZhm2nX2qyf8ADFrwfEa6V0nMYy6/KI32quWLYLAMcoPWrBiLNzE4a2LVu45tnKYBKmNjp1oC4aIw0xKc4ZZTKLBdWVmklZ+0/Srz8MuF2LeNvPbmUTJr0LmTH0AH1NZ5d4DicILd57bJLQCRoO09jV0+H3EWt3bx3LFSf3FDiK7W0+v9oqFBznkjT+lqHMOLHhMMwXTc94rAOaOLMbiqpIK6k6gyf3ra04uA2ZgCSZ11j6Gq1ztbt40A3ABdU+W4PmAPr1g6x71zjVp587vRdBlN4YWNtO6i2bb28DaJYQLYdivWRmJ066x9KrWGwSXLha4WCk9NydjvsJqPw7EXsNdNi5Ny0RlgarB6gHT1n709hySznWRJgDbXr2FLBpY8nWd+i7WFaHAyiVzhVi2RBIBmZO2mlKxj7KmI09qCXLxY6mmya1TmS0EqzPxjCz/yZnrFRuIcEs4i2fCYAnYdj0oFmFSuHJca4otAs3YbwNT9IowTKF1JuUibbzooPJnI97H3zbE27aH+LcIkLrsB+Zj0FbtwTkjA4RAEsKzCJe55nJHXsPoAKc5fwS2LCqABPmPqx3J/lXnFsdljXU0+cS5rZmF440Wlxa24VB+JPLuRbl7DSEPmupJMHuO6+h2rMr1wldNjoP3n2rYsbjtGBOYMMpB6g9KyTG8Ja1fNphBmZ/6eh+1N4HH8VrmPOgny/pY4jBCmQ5o1P1UX8I6hZttB2J61H/DMG+TfYUaxpLFQxIVVgVGeypQsDITX99qRY/MYG6deAGydlO4nz1euYZcIbVlLaqFMJ5tOuadDVZuIQY7V67yxLTqZNXDkjhyXcQbroDkUMqdOwJHXaabDSUiXC6rWJ4Fet21uvbIVjA7/AG6UzhkWQG1zaabjpWncR50wimGcuR5oQSJHSdqzi7xX/wC5N9FHzlwp23npUc0aSqY+DMIhdxi2LZS2dep7mmjwR7/g3BcRjebKdYKMP1A76az/AHoXi8WbhkgDUnTbWmkuEEEGCDIrKkwMF9VtWqB57uiI8wcG/DXfDDi5pMgR9IobNTcZfe8wa4+YxHTb6Ux+G9aPONkIov5LVeBcHw2EyORkvskmWJiVlhVR5n5tD37hwxgPb8J2geYTMj+9NWuKO+OD35+VtBrAKmKsXCfhwMYovhhZSSFULJYDc+mtDmBMNVgFsl1gqFw/FHD30uABzbIaJ0npr6UV5hxLYlLWId5LBwV/TlOkdwZopb5DtvYxOIa/4aWrjKsgaxtOukmhOP5cuWsCl+4Aoe5CAk5mWNwuwGm/tRgPLZ2QzTDjKr41gU9ZumGXOVU7gTBI2kDfX7VYuRuUrfELj22veEyDNESWHWO0aferDzD8ObWEFlrNw3HFwFw5UAqNdBFTQSUG4aFnrWbjMqHMW0VVMyNdBB23qZjMNiFdcJdLKUeAjHRS0a6dNelWLnXxHxC4rILQJAVhrmKbNHfb7U8OMorjGXUN26BkJMDzRAMd4rPitBE7oxTL5y7aoSnJGIuB2MKEkDNILBeoEbVbMB8WMPhsOlmzh38igCSoE9STqTJ1oLxP4kXWDKtpQSIkyYHtprVLw9gu6ou7EKPcmBWw07qB0knMrZzDz9iMZbAfw1t5pCgGZG096EYDmG5bzOLhV4hYUQe8zpFPcV4ZbwpNl1Z76PFxdljSCpGpmaj8b5eu2LiKyFTcUMq7mD096zfRBBzxZG2qWxk3VhPM+IGUzZYZQXbr66A/yFPYnH3buEbEi4oQXMmRVGYLHzFjMH0ql/4e4dVZGBbYQZPeB1racOuDuYBcBZyqbtsE5fnzaST1maTGFo6gBNdpqi5nVVH4a8AbFt/GDPaJDPmnLkXpM/mbSPSrnznyqlw50i2w0kDyx0DRsOk9OmnlB/hGATBYW3Ytmco1Pc1Ga+c00Feu1vdiy2w2drs4N1kmOwFyy2W4pU9OxHcHZh6iojGtexeFtMsFRlO6FQ1ue4U6ofVT+2lUbmvh2EsoSpKOSMqBpmTr5WGYCJ109juMGuY490+W67bMZmEOEddvfuUC4fgWvOEQancnYDuT0FaVy5yyiIQvy6Z3O9wzoB/0T0275j8tH5N4gC/gjc6gRAbpBO5jt2J21nYrNrJayDUx5j61vTdlJEX5/pI46sXANBt719/0vxWh00GlVLi3ECX0O1FeK48KuRT9fWqpiLkmKQxNb5VnhqPzFN3MRLUA5iuPcvKbaq0Llzk+smKl47EKGKlwI+bUfaoVzAriMlsPlLOoUj37ddKDDAh4cd/yixLhGUbKB4cZvFdAqwY6sJ1AHWjWC5PucTDPZuWktnUiDKxsCB1oFzdYtYe6bQfxjlILaCDOm1RuC8zvh7D2reaHIL6wCI201FdmmyBJC5j35jDTqrIPhHfay929dRGAORInMF2kj5Z+tU/h+GdS58Xw4lDlbcdRodRRjh/xFxNrCvYVzJbysdSqncSf2qt3LbFlWJYnUDUkk9uv0rc6Q2yxaJJc+6dx3D1RQweZ0ioNW9MAX8v4a6QP/wBTdvagOCuKmbNbJM6abd96xp1XZTIMrWpSaXd0wEPKxXlFcXxGbZBtkTsSP/VDM3pWzCXaiFhUa1p7pldWQCQDT8rUSlVlsoQ6ESs45PGVoOXUGd4NXvlLjeJtKzKijD7TdYgDuQKoFjBXLzk2rZ010Ggj1oti+KX8hw+ZgCvnDwPUxPSsgGtcDvCYc5z2kWN/cJjjnD7qhnZwQ1wkBDKkfqH8qH8QS6AgusxEeUEkgAaaA7Vs3IODttw5LQKC4CwzMBMMZlQelZDzHijcv3CWLAMRJ9DGn2Fat0tol6h70Rfdd8pcaGExdu8VzBZ0k9VInTcCZinuaOZruKxHiOV8p8uScsbjfWmF4qrZA1tWK2wgkRsTB03MHrU/kXlS3jsQbV3ELYAEgH5nM/Ks6T/uDU1MKxLWhyhXuZrzpbt3CGtocwWBOp771Du4w3LkxoWnJrH+4rWcP8ELYvsb98tZUQqqIc9szRA+lE8H8O8LateHaWL4zN4zatDSAI0ER2qslpi6LOGkgGx1WN8xXg98lVUaDRdpiixSb2GXCYXNctlHMSWYgg+btV95U5EfAYwXs6X1KsDIhl9QD1ozyxgLVp8RfUHxrt15JP5QZAA6Cqa0iAo97bkLJ+beI3n4k9wpluyv8Ma5SAIHqdJpxnxXEblzFXLiB7IGh8uw2A6VF4jxYHG3L4L5muMdV1WDoI61P5d4HiMa2Ie04DMuucxm1kx7f1oCXGw3W7WNDQ4nTbkueV+IXcTi7aeUNlYA9p0J960TlXlT8JfvXGZbjnyowHyru31J09h60D5U5cs2cPgcSD/GuO4YHuCwA/YVb8VjfDEDc7mlK7mUxAEfr+1pRzvJv/v+lKv4gTTaLNCrdwkzNdYri6WlJZsoH3+grmmqHap8UiLBd8d4qmHtF216AdWPQCsn4jce7da5d+dtdeg6ADtFWe7fOJuC9d0UaWknQD9R7k16eEm+VRQQC3zZSYjfXppR06gpu9297pljGtHeULkDBK2OtSYgMZ7ab1sOOxNtbcI0/wA6zi/wA4Zrb2czW1bLcJHmM6ZvYGjtu7mAg9JozieQ1S9am2o6QbDZQuLYyCBOp3qFg8M94+UZUB8znr3C9z67CvMYoN3MwJQfN7T36Cas2GxSuogCNhGwpVoDnSVuSWNsqhzLyxh2uK9zOqRByd+kzv11oJa4nbN8Zbim3ZtkK0ZYJ2OvzaCrtzCCtpoGYDzD6Vl9jlLGl1YYO+ysQwi25VgdRDARBHWa62GzOBby0XKxAaHBx3QnEYtmuM86kk1oPw++H1q/hjiMTJDtltqD+UGGY9d5A9qi8Q5Hxb3mC4MqDZgeXygz3jeK0/hnC2w2Et2kQsUQCANSY833M0/SeCJISFRpFgVjHxGwdmzj7tqwoS2gRQB3yCT760G/HAKnhgi4CC1yfNI+UKfyiI+taLxvkHEYu5dvvh7qvcgIoKDKVEZnk6gwNqZ4H8JLng3DibLG7r4ai4oG25IPepUqZe8AT4BSm3N3SQPEorwX4jXMOlu1jXDl1ZhdB1XTyqwjzH1rN8bxJ8qspMsWJ+pq04P4SY7OpdbSqCNTcBMD01o7zF8OsRdIbD+BbiBlkCfWYisXF+ZoInrsmMtMAlro6brMMdjS9pFY+YEk/wBKHVpN74SY66FD3cOCOx1+pCa12nwcvG2FOIw4AYmQrk9BExqBG3vW7WwEs5wJWZ07+GbtWs8H+EtmzcV7t03spnJkhSekyZIq5fhV/Tb/AP5p/aigqgWjVZ0li0t7Ot+6qLmyoqgAZh70PxvCrDKfGxN4pObVV0Y9Z6+1drQvmOyzLb0OQE5umvTX70y+jTbL4uo1z3QyUTwnL2EuqrJfxLZRGaV0jYD9PtUPF8HwSXCp/EuAf1oPf8ppnk8shvsATbCiYk6z5dvrUp+EXntNfKNBuZIymSSCZ22G1cipWdxSGWAA9V2MLhKTm5qt1K4bwzh1xlHhX1ZTMeKCG12+Xp6RRa/wHAPcZ2s3ZPa7EHuNKM8d5EF+3au4eEu+GmZNgxCjWfytVcbAcQt+VrNwnuUn/wAhvTTKoaIqDzS7sNTrXoOA5tJ0Vovc3ixhhbKuyKMoLuS7dgW3NB//AKnOCSMOmoj5m2rvhHIGIxDh8WTbQflJGY+gA+X3qZh+VU/xW4jYeMMVIGnl+QQQ3eetZ1HvcQWiBotqVLC0wW1DmIBJjTwF9V1Y5x8QK621MdydO4Ipng3Hs/EEsmzaUPoSAc3yzvNROK/Dq/acthnDr0GYK49DJhq55Z4Bi7ePs3b1pgA3mYlYjKRuDRPqF0AtgyhZQoAPe14IymBvOyvj8JweHVrhsWkEyTkBJJ0+pNNcL4nhLt3wEtBLqLIRrYU5fSm+dcC93BuUOiEXD6qupg9D1qh/DVLt/iTXgSVt22DMdQc2iiTt3+lWTD8sWSDGywum60TAsMR4iJZ8NbLwJAAmNYiq/wAwWLthh4sHO3lZdp/TrqDWk2LYRIH+z1NUnnrFg+Gs7Nmj2Hl/ek8TQ4kRcmwCZw9YMdybv+0N4db8W+lhWAZgSe+UbkDrVZ51u2ruN8OyItYcZM06u8+dieuun0pngTnD404q7eFy74VzIqgwGK5V16KJpjh+FDEEzA19z1P3rCrQ7I0Nd8R1P6TuGrdodxG/CLDx5qXbtQuZoiNB7VqvL+HFvC2VBB8sypBBLanUb71lHHcQfCfLAMQNhvp+wk0d+DXFFGCvJcugZLsqrHZSomPQmaLAQMzyeiz/AJAucGtA6rRMZiSttyBmhToeulZxgrpzG323HWrtc5owgMNibYI3En+1VDHOrY686MGV8rKRsQVFF/IZXNDgdPygwAc0ua5pEifT/alYfF+DdS4QCnyOpEhlbQgj9/pTHFrBwl98oIsk+XcrtMAmmMWZgetW21xTDXMOlm8wbyKHXqDG89CO9L4an2hrmDUXC3r1OAQ86Gx/fig3C74uMOo+aiWOxV/DWltWFzjPKDXRTqwHoDOnY+lVXg2It28S9u3c8W2D5G9O0em1aVbAuIO42Pat8L3SeaxxViDEjqlausVGY6nUxtSdjGhg96G4/j1qxIvMVgSfKSI7iK64Nxuzi1ZrDFghAMqRqdetdbMDHVcksdBdFh6KHy7exRN38RAGaUAG4PWZ09qMlq7NquDZ9aICAqe/M6YhAOOrijesmw38NTL6DQHTT9WnSi5PrPrThGpWdRE/XauTaqAQo58gCNFFxQlGAJBgwQYM9NaC8ucKuWEZbtw3GJkGSQAdSI7zR90HUx71Fw99LihlYEESNaqLqw8hpaNEmauM1OMlcZKtZqlnn+zZvXUxFrJlPlCqCTGhHaCZ1oRZ5q/xK74DDLaKsSgABMCV8w6iAaj8wWBcx+Ke74bKG8NPEzeU/kAVSJGlAcARhceGRwfDkykxJUgqJ6SYmgp12gkOTVTDOcRkEG0AI5wTFXsAc2HLlHANwMsgkTpoNxWm8pcefF4fxXTIcxWIOw2MEdayo8x4k6+NcE66GB9KJcL5rvfJcvONdGJ/Y/3q24plSGRHVb1P4utTaahObotftnUTWM8S45cw+Ku+K94IXcDVo+aR12ij44nd/wAxz9Z+1Zrxp81wglsxJzSSdZOkGpVaWPa7xWWHPce3mAtAJxVxB4CXrniCVcZssHqG70JPLmOJANnEEnUaN779KG8Ox2ItWbai7dVRMAMwXeSBrHWieF5hvixe/jXMwGZSXP161za9bO6TfZd2jRfh6UtA5mdUa5d4firwZHVlKRq7FSZ2EHUxFF+H8EdsQtq5mC6Mza5Y7Bu/SscvcVueKtwM4cQcxYkkz71pbcSuZSSzTl2k9q61AuLLnReexBDqhIELV3v24NrywVK5T1UiDp10oPypy9awiGzZ+QOWJI1JOwJ6wIFYBY4dexDvdViAhWbjudCdvMdZnXSvpjhWFtYbDWlFzOgUTeOudo8zFp0kz7bUvIeNUTqZp7G6j8Zx+QR1rLuc+JHNM6xVy+Ilw2hZuKZR5H1ABEHqCD+xoKeXsJjMJav32bChHC33IMXB1Cz1OkMu3mkUOHpPbW41T4Rp4x9vyqqva6lwafxHXwn79FVeC8n4l8G+OylldsoEebwxvcA6qW0/7Z2pxSFAAj71ufhhAFUBVQBVUbBQIUD0is1+IuNw9i8uXCy0fxrgTyeYaLl0DN1MelKY6lxX8Sddk9gsRw28OPD+1QuZMA93EWsPZdLpMjKpAh4kgkmDoKsfBOWMTYwrJkthywMeIkn3M0DweMtXsRMwLcuHdVVmJ017wKl47j4AK2zmJ3boPbuaPs9LgjiGANhutKdSu6rFMTOpI0UvGcOwty8qPirfjupAy/JnGwLtAiZE1I4bw18OyK5RpBKlGDLE7SPWqVxfGhotgLKmZ8MAzO2bc1oHw65Re+l4uxtG06gArMllJYESCNMhmlatDOyGa7BNtruDCarhA6eS8unU/wC+tVbmQJZHiWrT2roB8Rg05g2gzANpm3rVcVyAxDN4wMITlVDmYiSAJMCdqzXl/ghxnELalGySGvKxkEIdQfrpFVhMNUpu71pS9bEU3tlp0QjlzE5Crm6GdiD4cHQe/qOnpWwcC4t5QD1GlZTzXy5isHjBZFtzZz57JnysmbQZh1ExHSro9w4crofCZjlkiUnXI3t0PWpXmk8O57K2EV2Rr1Vg5v4McVZyoVDnQFtBDESCftTfJXLd3AWby3mTVw0htAAI1JAiinDr4uIPWgHxGxVy3glAaP4i+I7qSCo11A3BMU9ScIz8tPfmkKheBwhoTdWyxiFcZkZXHdSCPuK6Y9Kyj4a8Zu3uKNkg2GR84trlQQPISv5TP86tuMv4hcax8Q+Gq5V8o66kesaa0wawazO5YNw5c8sBVJ+IeJxODxwFi6U8VQ4IY9yAst2j96IfDHnjE4nENhsQ4uyrOtw/MCsaaQCK5+JvEnuJauKgUW5tm5EmW1EdtjVY+H/F3sY0XRbDLkNtukAxqCNjMViyu0jNPdTD6L3gA/EtB5k5wsAX8O1t2dZQmBAPca9Kj8gY60Vu2baMCkMzsRJzaAadoNVfj3Dgt25czvce6S7Tsusb/wBaKfCqyRfxh1gokT71rRqioMwWFRjqTSw+Kv7LXmT1rpjXkit0oVjfOl97eNxBQx/EIOgOh7T1oLhcNGp3rTuJcm58eL5yvZZg723JBPddAdNBVs4NhMPh7WVLCKzkl9Mw1JgAtrAGlK9nqGRELsjHUKYa/wCIwLdffRZXxnjtvEWsIEti2bKlHA+UmQQwO+up161oPNPIFrFHxLZFq6QJ08jaDcDY+oofa5Cs+PeMFcPcysqIxzIy+pEZTJ09ateMZmCm2xVl76gjaCKNuGNw8LGrjxDDRJBE/WD5qlcA4K2ENy3cCm5odDIjpHvXvH+QbIxBxNwljcAi3GgYjUz2AEx3qwX+DXLl43S6iQAwAPTaDNSeNYe5iAqqyrB1JB269aTFCqziWufhvtf8I3YhtV7HE/8ApUTmvIMLZSf+VIRRGzHWe9DuP8pvZClfNZulJ7hWUGT1ENpVlxnID3IDXx/1eT+Xm0ojjuAO+QeNCLlkZNTlEATm2pQU6rG318V0eOwtDQbXmx5zyQnlv4P27cYnEk3FAzLZ29sx/MNtNK74jh0Nx7aICRbzkTGs7djpV3xfGFe2bahl0AmAdvSdqZw3KRXNcVkN45BmdSVCxLfw51OukmKbe57njhOsBcrmUw1oJqjU29+yqZw7kyzbwVx7mRHv3J82mRVOgA1JEzsNaMcI4/ZwGGxKK73lZSR5AqoYgwpYyp0q1Lwi14r3gs3GmGfzhJ2CIfKqg9P3oFzJwIXVw4vFTfUt4lxLYUOsGFKAwdcv796p1UNJdaTvt78kzTe1zOE6SNY35/iJkeCH8BvjEYbDi1dICZ0UAgkFsK91Q6kHVbiMo20ArO+LcwX8SF8e61zLOUHRVneFGg2FHeOcnHCIcRhrzLkMkaqR2KkEzud+9Urxz71mHZhDTIC6WHDGkvIuelwbyt94BxRF4fhmRzcHhgSxk5x86nr5TpHaKg3fBa07XWTwdfFLmVBPqdiDVd5LwKfhMO7TmV3dYP6oGv8ApFHMfbFxQmZlUawApBM7kHesatQOqtJdYbHnN/G36XLfRcHPAGpN0OPLOEVU/DraueJJN6Q0KegIMb09wfk7DJjEOXxCdVU/ICupMDf2rziXBUv2BZZmRQZm2FUmJjQCNzNS8PhijWSlxh4JBAIHmgR5juZBNW59N1ficRscr6Dy3VN47KWUB0+I/aHY34Y27fEDij/HR3LLacwAx3JI3CnYR2qzYS01i6l266W7KW/4jebXcLOnTT1iuw7Yu8o0XQ+wHf3oH8WeJCzhkwygzdIzMf0pBI33JI6Rpt2bzZpqA93ZZUqZL20j8R18Psr5axiMuZLiMv6lYEd9wYHShHDOXrNvF4nFWyc18AFdMixGYqI3YiTWWcj8cZX/AAhUG3dfxNtQ6rprPymBIrQrXGL4YwUjouXQf11rVmKp/OQOXuEOJwNWk8tYCR5ftFuYbSNhna4BFoG4CR8uXcj6TVBRfHFlmAa1dZYE/kJj71ar3ELxRk/hkNMyp2O43ofawBlGGUZGBUCYnppS2J4FVzXB4nfXTwy/lTDcakCC0x5a+qKYB8NgECXbpa4WK2wVJdxPlCoJzGIltp7UP+I+Ja8+FwKPD3HDusx5T8uZjoDM+Xrp6UuL37iZcU2Rmw03BAgxHnUe6yPtQzFcpvxF7mPsXQpueYJdUyoGgAdWO0D8tMZmlpbTgjpy81vh2gPFarIjc3Gbaw23TvDcDb4e984eArnzTqTBMSW23OlV7H8xtevqEOYD5jBhT0k7VZQHvsyXlt51tqXIkh9lLTAIY9dKaw/Blt2zatogtlsxGskjYk7n70nUpT/21R0F/tFkbSaZtTJPO3rqmcLw+1irV2xckhk0jownX3oN/gyYO2lvcIhJMQWYnzE/YUYt4drP/JCr9z/Omcdg3vn+NlbSNCR/IVoTR7OKQqCd9ec8lkG1ePxCw5fLlHNVfhfHQ9+5bcAh4Gu0CrVydw1bV/E5D5WRDHbUz9KH2OUUS5ntogYfqdyPsQan4DhN5LruGVXZcpIJ2mYiKGgaVKpIqCIuL/pFic1VsZDO2n7VkIrzShFzB3zveP0P/qmf8Nvf5x+7U8cZQHzfQrmdmqcvqv/Z"/>
          <p:cNvSpPr>
            <a:spLocks noChangeAspect="1" noChangeArrowheads="1"/>
          </p:cNvSpPr>
          <p:nvPr/>
        </p:nvSpPr>
        <p:spPr bwMode="auto">
          <a:xfrm>
            <a:off x="215900" y="-728663"/>
            <a:ext cx="25241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340869" y="2528885"/>
            <a:ext cx="34204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I slutet av sommaren åkte F99 till Helsingborg och spelade Eskilscupen där vi åkte ut i B-slutspelet</a:t>
            </a:r>
          </a:p>
        </p:txBody>
      </p:sp>
      <p:pic>
        <p:nvPicPr>
          <p:cNvPr id="7170" name="Picture 2" descr="C:\Users\dick andersson.GOTDESIGN\Documents\LIF\Bilder\2012 Eskilscupen\DSC_0569 Komprimera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19618" r="22198" b="11379"/>
          <a:stretch/>
        </p:blipFill>
        <p:spPr bwMode="auto">
          <a:xfrm>
            <a:off x="183112" y="1808793"/>
            <a:ext cx="5008161" cy="324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5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de-pro">
  <a:themeElements>
    <a:clrScheme name="Ide-pr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-p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de-pr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-pr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-pr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-pr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-pr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-pr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-pr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-pr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-pr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-pr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-pr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-pr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Ide-pro</Template>
  <TotalTime>15928</TotalTime>
  <Words>223</Words>
  <Application>Microsoft Office PowerPoint</Application>
  <PresentationFormat>Bildspel på skärmen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Ide-pro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Jesper Buchardt</dc:creator>
  <cp:lastModifiedBy>Dick Andersson</cp:lastModifiedBy>
  <cp:revision>124</cp:revision>
  <dcterms:created xsi:type="dcterms:W3CDTF">2006-08-09T13:34:50Z</dcterms:created>
  <dcterms:modified xsi:type="dcterms:W3CDTF">2013-01-22T13:11:27Z</dcterms:modified>
</cp:coreProperties>
</file>