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2" r:id="rId2"/>
    <p:sldId id="257" r:id="rId3"/>
    <p:sldId id="279" r:id="rId4"/>
    <p:sldId id="445" r:id="rId5"/>
    <p:sldId id="451" r:id="rId6"/>
    <p:sldId id="452" r:id="rId7"/>
    <p:sldId id="334" r:id="rId8"/>
    <p:sldId id="335" r:id="rId9"/>
    <p:sldId id="336" r:id="rId10"/>
    <p:sldId id="337" r:id="rId11"/>
    <p:sldId id="333" r:id="rId12"/>
    <p:sldId id="449" r:id="rId13"/>
    <p:sldId id="272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B33E"/>
    <a:srgbClr val="007EBC"/>
    <a:srgbClr val="07D1E6"/>
    <a:srgbClr val="E4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3431" autoAdjust="0"/>
  </p:normalViewPr>
  <p:slideViewPr>
    <p:cSldViewPr snapToGrid="0">
      <p:cViewPr varScale="1">
        <p:scale>
          <a:sx n="53" d="100"/>
          <a:sy n="53" d="100"/>
        </p:scale>
        <p:origin x="1140" y="5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D755DB-50C5-4411-85B3-B3C0313572F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6B87CBF4-3B85-4A38-B951-70AB168414CA}">
      <dgm:prSet phldrT="[Text]"/>
      <dgm:spPr/>
      <dgm:t>
        <a:bodyPr/>
        <a:lstStyle/>
        <a:p>
          <a:r>
            <a:rPr lang="sv-SE" dirty="0" err="1"/>
            <a:t>Latorps</a:t>
          </a:r>
          <a:r>
            <a:rPr lang="sv-SE" dirty="0"/>
            <a:t> IF U 16</a:t>
          </a:r>
        </a:p>
      </dgm:t>
    </dgm:pt>
    <dgm:pt modelId="{1CBE2414-C520-40A5-A9DA-305B06B046D2}" type="parTrans" cxnId="{5BFCE0F8-CCF7-40D9-8821-38F06337F163}">
      <dgm:prSet/>
      <dgm:spPr/>
      <dgm:t>
        <a:bodyPr/>
        <a:lstStyle/>
        <a:p>
          <a:endParaRPr lang="sv-SE"/>
        </a:p>
      </dgm:t>
    </dgm:pt>
    <dgm:pt modelId="{DA82C51A-388F-4178-877F-96AC6542C24C}" type="sibTrans" cxnId="{5BFCE0F8-CCF7-40D9-8821-38F06337F163}">
      <dgm:prSet/>
      <dgm:spPr/>
      <dgm:t>
        <a:bodyPr/>
        <a:lstStyle/>
        <a:p>
          <a:endParaRPr lang="sv-SE"/>
        </a:p>
      </dgm:t>
    </dgm:pt>
    <dgm:pt modelId="{30AFCF3B-E653-4D4F-A2A8-23C3311C918C}">
      <dgm:prSet phldrT="[Text]" custT="1"/>
      <dgm:spPr/>
      <dgm:t>
        <a:bodyPr/>
        <a:lstStyle/>
        <a:p>
          <a:r>
            <a:rPr lang="sv-SE" sz="3200" dirty="0">
              <a:latin typeface="+mj-lt"/>
            </a:rPr>
            <a:t>Ledare ansvarig:</a:t>
          </a:r>
        </a:p>
      </dgm:t>
    </dgm:pt>
    <dgm:pt modelId="{2E5EA3DA-1AB1-4F08-8C07-90775A057714}" type="parTrans" cxnId="{A75E468E-4BF6-455F-929B-BA5ED7D1FA85}">
      <dgm:prSet/>
      <dgm:spPr/>
      <dgm:t>
        <a:bodyPr/>
        <a:lstStyle/>
        <a:p>
          <a:endParaRPr lang="sv-SE"/>
        </a:p>
      </dgm:t>
    </dgm:pt>
    <dgm:pt modelId="{0C76AD46-5458-47C8-B3B8-D3297FD4D428}" type="sibTrans" cxnId="{A75E468E-4BF6-455F-929B-BA5ED7D1FA85}">
      <dgm:prSet/>
      <dgm:spPr/>
      <dgm:t>
        <a:bodyPr/>
        <a:lstStyle/>
        <a:p>
          <a:endParaRPr lang="sv-SE"/>
        </a:p>
      </dgm:t>
    </dgm:pt>
    <dgm:pt modelId="{20D8C882-640F-4042-AF52-66FB4A036960}">
      <dgm:prSet phldrT="[Text]" custT="1"/>
      <dgm:spPr/>
      <dgm:t>
        <a:bodyPr/>
        <a:lstStyle/>
        <a:p>
          <a:r>
            <a:rPr lang="sv" sz="3200" b="0" dirty="0">
              <a:solidFill>
                <a:srgbClr val="FFFFFF"/>
              </a:solidFill>
              <a:latin typeface="+mj-lt"/>
              <a:ea typeface="Arial"/>
              <a:cs typeface="Arial"/>
              <a:sym typeface="Arial"/>
            </a:rPr>
            <a:t>Ekonomi ansvarig:</a:t>
          </a:r>
          <a:endParaRPr lang="sv-SE" sz="3200" b="0" dirty="0">
            <a:latin typeface="+mj-lt"/>
          </a:endParaRPr>
        </a:p>
      </dgm:t>
    </dgm:pt>
    <dgm:pt modelId="{28BA14B0-36C7-48A7-B5ED-E06EF7182D75}" type="parTrans" cxnId="{E32BB7CA-41E7-45B0-9062-F7A7A8302305}">
      <dgm:prSet/>
      <dgm:spPr/>
      <dgm:t>
        <a:bodyPr/>
        <a:lstStyle/>
        <a:p>
          <a:endParaRPr lang="sv-SE"/>
        </a:p>
      </dgm:t>
    </dgm:pt>
    <dgm:pt modelId="{0E161923-F5E5-403A-BE9A-856C80AFBC59}" type="sibTrans" cxnId="{E32BB7CA-41E7-45B0-9062-F7A7A8302305}">
      <dgm:prSet/>
      <dgm:spPr/>
      <dgm:t>
        <a:bodyPr/>
        <a:lstStyle/>
        <a:p>
          <a:endParaRPr lang="sv-SE"/>
        </a:p>
      </dgm:t>
    </dgm:pt>
    <dgm:pt modelId="{2C32AC72-7098-4D65-A6FB-00408A2C4617}">
      <dgm:prSet phldrT="[Text]" custT="1"/>
      <dgm:spPr/>
      <dgm:t>
        <a:bodyPr/>
        <a:lstStyle/>
        <a:p>
          <a:r>
            <a:rPr lang="sv" sz="3200" b="0" dirty="0">
              <a:solidFill>
                <a:srgbClr val="FFFFFF"/>
              </a:solidFill>
              <a:latin typeface="+mj-lt"/>
              <a:ea typeface="Arial"/>
              <a:cs typeface="Arial"/>
              <a:sym typeface="Arial"/>
            </a:rPr>
            <a:t>Kiosk ansvarig:</a:t>
          </a:r>
          <a:endParaRPr lang="sv-SE" sz="3200" b="0" dirty="0">
            <a:latin typeface="+mj-lt"/>
          </a:endParaRPr>
        </a:p>
      </dgm:t>
    </dgm:pt>
    <dgm:pt modelId="{C84DFAC5-C18E-4B65-A4D0-3783ABD22860}" type="parTrans" cxnId="{60DA9E05-091A-4C4B-A767-96D973B7BCED}">
      <dgm:prSet/>
      <dgm:spPr/>
      <dgm:t>
        <a:bodyPr/>
        <a:lstStyle/>
        <a:p>
          <a:endParaRPr lang="sv-SE"/>
        </a:p>
      </dgm:t>
    </dgm:pt>
    <dgm:pt modelId="{7801BA53-CAC4-406B-BDC3-602A57272D6E}" type="sibTrans" cxnId="{60DA9E05-091A-4C4B-A767-96D973B7BCED}">
      <dgm:prSet/>
      <dgm:spPr/>
      <dgm:t>
        <a:bodyPr/>
        <a:lstStyle/>
        <a:p>
          <a:endParaRPr lang="sv-SE"/>
        </a:p>
      </dgm:t>
    </dgm:pt>
    <dgm:pt modelId="{5D69D76D-7A93-49EF-8892-BD89DF677DB6}">
      <dgm:prSet phldrT="[Text]" custT="1"/>
      <dgm:spPr/>
      <dgm:t>
        <a:bodyPr/>
        <a:lstStyle/>
        <a:p>
          <a:r>
            <a:rPr lang="sv-SE" sz="3200" dirty="0">
              <a:latin typeface="+mj-lt"/>
            </a:rPr>
            <a:t>Försäljning ansvarig: </a:t>
          </a:r>
        </a:p>
      </dgm:t>
    </dgm:pt>
    <dgm:pt modelId="{18CFEBDF-35B1-42C0-A816-3A39FCBB3407}" type="parTrans" cxnId="{BFD2A447-F3F6-45E4-94A6-1D946B80D498}">
      <dgm:prSet/>
      <dgm:spPr/>
      <dgm:t>
        <a:bodyPr/>
        <a:lstStyle/>
        <a:p>
          <a:endParaRPr lang="sv-SE"/>
        </a:p>
      </dgm:t>
    </dgm:pt>
    <dgm:pt modelId="{BC224885-E810-4419-B299-3507537C1E45}" type="sibTrans" cxnId="{BFD2A447-F3F6-45E4-94A6-1D946B80D498}">
      <dgm:prSet/>
      <dgm:spPr/>
      <dgm:t>
        <a:bodyPr/>
        <a:lstStyle/>
        <a:p>
          <a:endParaRPr lang="sv-SE"/>
        </a:p>
      </dgm:t>
    </dgm:pt>
    <dgm:pt modelId="{21FB035F-BD7F-4F2A-A628-B23C1521A91E}">
      <dgm:prSet phldrT="[Text]" custT="1"/>
      <dgm:spPr/>
      <dgm:t>
        <a:bodyPr/>
        <a:lstStyle/>
        <a:p>
          <a:r>
            <a:rPr lang="sv-SE" sz="3200" dirty="0">
              <a:latin typeface="+mj-lt"/>
            </a:rPr>
            <a:t>Sponsring ansvarig: </a:t>
          </a:r>
        </a:p>
      </dgm:t>
    </dgm:pt>
    <dgm:pt modelId="{23AD5C26-7459-435A-BC14-8AB3B137C7E6}" type="parTrans" cxnId="{886C9F5F-F4F1-4E0D-B3F8-CBCA4DF4FCA4}">
      <dgm:prSet/>
      <dgm:spPr/>
      <dgm:t>
        <a:bodyPr/>
        <a:lstStyle/>
        <a:p>
          <a:endParaRPr lang="sv-SE"/>
        </a:p>
      </dgm:t>
    </dgm:pt>
    <dgm:pt modelId="{E5A91825-B05A-440D-82EB-D59D5D6D258D}" type="sibTrans" cxnId="{886C9F5F-F4F1-4E0D-B3F8-CBCA4DF4FCA4}">
      <dgm:prSet/>
      <dgm:spPr/>
      <dgm:t>
        <a:bodyPr/>
        <a:lstStyle/>
        <a:p>
          <a:endParaRPr lang="sv-SE"/>
        </a:p>
      </dgm:t>
    </dgm:pt>
    <dgm:pt modelId="{4A2CEC63-23DF-493A-A0D2-D3BAA62DE0D7}" type="pres">
      <dgm:prSet presAssocID="{9AD755DB-50C5-4411-85B3-B3C0313572F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FA3D659-4DFC-43C7-96F0-84295F958161}" type="pres">
      <dgm:prSet presAssocID="{6B87CBF4-3B85-4A38-B951-70AB168414CA}" presName="root1" presStyleCnt="0"/>
      <dgm:spPr/>
    </dgm:pt>
    <dgm:pt modelId="{63D699B3-8970-456F-A5C8-3F4FED40BB5E}" type="pres">
      <dgm:prSet presAssocID="{6B87CBF4-3B85-4A38-B951-70AB168414CA}" presName="LevelOneTextNode" presStyleLbl="node0" presStyleIdx="0" presStyleCnt="1" custLinFactX="-100000" custLinFactNeighborX="-170181" custLinFactNeighborY="-2435">
        <dgm:presLayoutVars>
          <dgm:chPref val="3"/>
        </dgm:presLayoutVars>
      </dgm:prSet>
      <dgm:spPr/>
    </dgm:pt>
    <dgm:pt modelId="{09FDBC34-12B7-47E0-81E6-AC87DDCDBB8D}" type="pres">
      <dgm:prSet presAssocID="{6B87CBF4-3B85-4A38-B951-70AB168414CA}" presName="level2hierChild" presStyleCnt="0"/>
      <dgm:spPr/>
    </dgm:pt>
    <dgm:pt modelId="{225E8213-03E5-446C-A922-A0D74E410AB0}" type="pres">
      <dgm:prSet presAssocID="{2E5EA3DA-1AB1-4F08-8C07-90775A057714}" presName="conn2-1" presStyleLbl="parChTrans1D2" presStyleIdx="0" presStyleCnt="5"/>
      <dgm:spPr/>
    </dgm:pt>
    <dgm:pt modelId="{029E17E7-7665-4D97-8D3A-6CEB12F952DF}" type="pres">
      <dgm:prSet presAssocID="{2E5EA3DA-1AB1-4F08-8C07-90775A057714}" presName="connTx" presStyleLbl="parChTrans1D2" presStyleIdx="0" presStyleCnt="5"/>
      <dgm:spPr/>
    </dgm:pt>
    <dgm:pt modelId="{2F16FAA2-7A28-4778-A762-53A499D19096}" type="pres">
      <dgm:prSet presAssocID="{30AFCF3B-E653-4D4F-A2A8-23C3311C918C}" presName="root2" presStyleCnt="0"/>
      <dgm:spPr/>
    </dgm:pt>
    <dgm:pt modelId="{D6531481-EEF4-47DC-B4D1-1564838C8011}" type="pres">
      <dgm:prSet presAssocID="{30AFCF3B-E653-4D4F-A2A8-23C3311C918C}" presName="LevelTwoTextNode" presStyleLbl="node2" presStyleIdx="0" presStyleCnt="5" custLinFactNeighborX="-78791" custLinFactNeighborY="82">
        <dgm:presLayoutVars>
          <dgm:chPref val="3"/>
        </dgm:presLayoutVars>
      </dgm:prSet>
      <dgm:spPr/>
    </dgm:pt>
    <dgm:pt modelId="{A148CE30-C060-4E5B-982F-D568E2A19660}" type="pres">
      <dgm:prSet presAssocID="{30AFCF3B-E653-4D4F-A2A8-23C3311C918C}" presName="level3hierChild" presStyleCnt="0"/>
      <dgm:spPr/>
    </dgm:pt>
    <dgm:pt modelId="{600B47CC-2B77-4B15-908C-E72F30DDBCF8}" type="pres">
      <dgm:prSet presAssocID="{28BA14B0-36C7-48A7-B5ED-E06EF7182D75}" presName="conn2-1" presStyleLbl="parChTrans1D2" presStyleIdx="1" presStyleCnt="5"/>
      <dgm:spPr/>
    </dgm:pt>
    <dgm:pt modelId="{70AE03A7-6BC1-4652-B91A-5E90DA66404F}" type="pres">
      <dgm:prSet presAssocID="{28BA14B0-36C7-48A7-B5ED-E06EF7182D75}" presName="connTx" presStyleLbl="parChTrans1D2" presStyleIdx="1" presStyleCnt="5"/>
      <dgm:spPr/>
    </dgm:pt>
    <dgm:pt modelId="{D47FC2D9-4A11-4AE0-A8EF-5655E18F041F}" type="pres">
      <dgm:prSet presAssocID="{20D8C882-640F-4042-AF52-66FB4A036960}" presName="root2" presStyleCnt="0"/>
      <dgm:spPr/>
    </dgm:pt>
    <dgm:pt modelId="{088E11EC-44F6-499F-80E6-B8B2F8070F2B}" type="pres">
      <dgm:prSet presAssocID="{20D8C882-640F-4042-AF52-66FB4A036960}" presName="LevelTwoTextNode" presStyleLbl="node2" presStyleIdx="1" presStyleCnt="5" custLinFactNeighborX="-78791" custLinFactNeighborY="82">
        <dgm:presLayoutVars>
          <dgm:chPref val="3"/>
        </dgm:presLayoutVars>
      </dgm:prSet>
      <dgm:spPr/>
    </dgm:pt>
    <dgm:pt modelId="{F6DBD276-0918-472D-BF50-4A8AB907784F}" type="pres">
      <dgm:prSet presAssocID="{20D8C882-640F-4042-AF52-66FB4A036960}" presName="level3hierChild" presStyleCnt="0"/>
      <dgm:spPr/>
    </dgm:pt>
    <dgm:pt modelId="{B2960902-7987-4552-8941-2363CE4F98DC}" type="pres">
      <dgm:prSet presAssocID="{C84DFAC5-C18E-4B65-A4D0-3783ABD22860}" presName="conn2-1" presStyleLbl="parChTrans1D2" presStyleIdx="2" presStyleCnt="5"/>
      <dgm:spPr/>
    </dgm:pt>
    <dgm:pt modelId="{672541C0-AF6E-4DE3-A047-AA3ADF163AAF}" type="pres">
      <dgm:prSet presAssocID="{C84DFAC5-C18E-4B65-A4D0-3783ABD22860}" presName="connTx" presStyleLbl="parChTrans1D2" presStyleIdx="2" presStyleCnt="5"/>
      <dgm:spPr/>
    </dgm:pt>
    <dgm:pt modelId="{1DA1255E-C435-4E7A-9580-A29F291DF432}" type="pres">
      <dgm:prSet presAssocID="{2C32AC72-7098-4D65-A6FB-00408A2C4617}" presName="root2" presStyleCnt="0"/>
      <dgm:spPr/>
    </dgm:pt>
    <dgm:pt modelId="{F3CC04D8-3184-4591-9FDF-A8E078D39F88}" type="pres">
      <dgm:prSet presAssocID="{2C32AC72-7098-4D65-A6FB-00408A2C4617}" presName="LevelTwoTextNode" presStyleLbl="node2" presStyleIdx="2" presStyleCnt="5" custLinFactNeighborX="-78791" custLinFactNeighborY="82">
        <dgm:presLayoutVars>
          <dgm:chPref val="3"/>
        </dgm:presLayoutVars>
      </dgm:prSet>
      <dgm:spPr/>
    </dgm:pt>
    <dgm:pt modelId="{42886539-2108-4B72-91F8-E66B7EC3DBBF}" type="pres">
      <dgm:prSet presAssocID="{2C32AC72-7098-4D65-A6FB-00408A2C4617}" presName="level3hierChild" presStyleCnt="0"/>
      <dgm:spPr/>
    </dgm:pt>
    <dgm:pt modelId="{E6BADECA-E64B-4F1C-BFC0-EA8AA3F25830}" type="pres">
      <dgm:prSet presAssocID="{18CFEBDF-35B1-42C0-A816-3A39FCBB3407}" presName="conn2-1" presStyleLbl="parChTrans1D2" presStyleIdx="3" presStyleCnt="5"/>
      <dgm:spPr/>
    </dgm:pt>
    <dgm:pt modelId="{094A59E0-2321-4741-9D15-4F728C671ED5}" type="pres">
      <dgm:prSet presAssocID="{18CFEBDF-35B1-42C0-A816-3A39FCBB3407}" presName="connTx" presStyleLbl="parChTrans1D2" presStyleIdx="3" presStyleCnt="5"/>
      <dgm:spPr/>
    </dgm:pt>
    <dgm:pt modelId="{A11251A2-0D83-4CF1-9237-9B4E7A4D1C23}" type="pres">
      <dgm:prSet presAssocID="{5D69D76D-7A93-49EF-8892-BD89DF677DB6}" presName="root2" presStyleCnt="0"/>
      <dgm:spPr/>
    </dgm:pt>
    <dgm:pt modelId="{CA809325-4F79-4ED5-86E4-7008729F8F32}" type="pres">
      <dgm:prSet presAssocID="{5D69D76D-7A93-49EF-8892-BD89DF677DB6}" presName="LevelTwoTextNode" presStyleLbl="node2" presStyleIdx="3" presStyleCnt="5" custLinFactNeighborX="-78791" custLinFactNeighborY="82">
        <dgm:presLayoutVars>
          <dgm:chPref val="3"/>
        </dgm:presLayoutVars>
      </dgm:prSet>
      <dgm:spPr/>
    </dgm:pt>
    <dgm:pt modelId="{7AE60B62-8384-47C3-9847-1DD250150CE8}" type="pres">
      <dgm:prSet presAssocID="{5D69D76D-7A93-49EF-8892-BD89DF677DB6}" presName="level3hierChild" presStyleCnt="0"/>
      <dgm:spPr/>
    </dgm:pt>
    <dgm:pt modelId="{6E59E3BF-057D-42A9-A25B-7DAB42791A15}" type="pres">
      <dgm:prSet presAssocID="{23AD5C26-7459-435A-BC14-8AB3B137C7E6}" presName="conn2-1" presStyleLbl="parChTrans1D2" presStyleIdx="4" presStyleCnt="5"/>
      <dgm:spPr/>
    </dgm:pt>
    <dgm:pt modelId="{B6DCD01D-21CF-46C6-84C4-266E8E9D8800}" type="pres">
      <dgm:prSet presAssocID="{23AD5C26-7459-435A-BC14-8AB3B137C7E6}" presName="connTx" presStyleLbl="parChTrans1D2" presStyleIdx="4" presStyleCnt="5"/>
      <dgm:spPr/>
    </dgm:pt>
    <dgm:pt modelId="{EEF9B1AB-8B9A-497F-974D-89E073905D83}" type="pres">
      <dgm:prSet presAssocID="{21FB035F-BD7F-4F2A-A628-B23C1521A91E}" presName="root2" presStyleCnt="0"/>
      <dgm:spPr/>
    </dgm:pt>
    <dgm:pt modelId="{12739444-7B4F-4D88-A786-77940B344B32}" type="pres">
      <dgm:prSet presAssocID="{21FB035F-BD7F-4F2A-A628-B23C1521A91E}" presName="LevelTwoTextNode" presStyleLbl="node2" presStyleIdx="4" presStyleCnt="5" custLinFactNeighborX="-78791" custLinFactNeighborY="82">
        <dgm:presLayoutVars>
          <dgm:chPref val="3"/>
        </dgm:presLayoutVars>
      </dgm:prSet>
      <dgm:spPr/>
    </dgm:pt>
    <dgm:pt modelId="{2A86210B-4E2E-457E-8D94-5D96C6D3486A}" type="pres">
      <dgm:prSet presAssocID="{21FB035F-BD7F-4F2A-A628-B23C1521A91E}" presName="level3hierChild" presStyleCnt="0"/>
      <dgm:spPr/>
    </dgm:pt>
  </dgm:ptLst>
  <dgm:cxnLst>
    <dgm:cxn modelId="{60DA9E05-091A-4C4B-A767-96D973B7BCED}" srcId="{6B87CBF4-3B85-4A38-B951-70AB168414CA}" destId="{2C32AC72-7098-4D65-A6FB-00408A2C4617}" srcOrd="2" destOrd="0" parTransId="{C84DFAC5-C18E-4B65-A4D0-3783ABD22860}" sibTransId="{7801BA53-CAC4-406B-BDC3-602A57272D6E}"/>
    <dgm:cxn modelId="{9753260D-D2E1-4238-9771-B8AF54F092BD}" type="presOf" srcId="{2E5EA3DA-1AB1-4F08-8C07-90775A057714}" destId="{029E17E7-7665-4D97-8D3A-6CEB12F952DF}" srcOrd="1" destOrd="0" presId="urn:microsoft.com/office/officeart/2008/layout/HorizontalMultiLevelHierarchy"/>
    <dgm:cxn modelId="{AFC1202B-84CE-4C12-9011-4C05B149D372}" type="presOf" srcId="{C84DFAC5-C18E-4B65-A4D0-3783ABD22860}" destId="{672541C0-AF6E-4DE3-A047-AA3ADF163AAF}" srcOrd="1" destOrd="0" presId="urn:microsoft.com/office/officeart/2008/layout/HorizontalMultiLevelHierarchy"/>
    <dgm:cxn modelId="{4CD1155C-3823-4343-A471-C168DE078A23}" type="presOf" srcId="{20D8C882-640F-4042-AF52-66FB4A036960}" destId="{088E11EC-44F6-499F-80E6-B8B2F8070F2B}" srcOrd="0" destOrd="0" presId="urn:microsoft.com/office/officeart/2008/layout/HorizontalMultiLevelHierarchy"/>
    <dgm:cxn modelId="{886C9F5F-F4F1-4E0D-B3F8-CBCA4DF4FCA4}" srcId="{6B87CBF4-3B85-4A38-B951-70AB168414CA}" destId="{21FB035F-BD7F-4F2A-A628-B23C1521A91E}" srcOrd="4" destOrd="0" parTransId="{23AD5C26-7459-435A-BC14-8AB3B137C7E6}" sibTransId="{E5A91825-B05A-440D-82EB-D59D5D6D258D}"/>
    <dgm:cxn modelId="{C8870263-6A25-4BC9-AE31-ADF8AE408AD7}" type="presOf" srcId="{18CFEBDF-35B1-42C0-A816-3A39FCBB3407}" destId="{E6BADECA-E64B-4F1C-BFC0-EA8AA3F25830}" srcOrd="0" destOrd="0" presId="urn:microsoft.com/office/officeart/2008/layout/HorizontalMultiLevelHierarchy"/>
    <dgm:cxn modelId="{BFD2A447-F3F6-45E4-94A6-1D946B80D498}" srcId="{6B87CBF4-3B85-4A38-B951-70AB168414CA}" destId="{5D69D76D-7A93-49EF-8892-BD89DF677DB6}" srcOrd="3" destOrd="0" parTransId="{18CFEBDF-35B1-42C0-A816-3A39FCBB3407}" sibTransId="{BC224885-E810-4419-B299-3507537C1E45}"/>
    <dgm:cxn modelId="{CD941376-B9D3-49E2-9EE1-A8F6DCC6C617}" type="presOf" srcId="{2E5EA3DA-1AB1-4F08-8C07-90775A057714}" destId="{225E8213-03E5-446C-A922-A0D74E410AB0}" srcOrd="0" destOrd="0" presId="urn:microsoft.com/office/officeart/2008/layout/HorizontalMultiLevelHierarchy"/>
    <dgm:cxn modelId="{EB59097D-6DC4-4130-B7B6-6C2CB12D61E4}" type="presOf" srcId="{23AD5C26-7459-435A-BC14-8AB3B137C7E6}" destId="{6E59E3BF-057D-42A9-A25B-7DAB42791A15}" srcOrd="0" destOrd="0" presId="urn:microsoft.com/office/officeart/2008/layout/HorizontalMultiLevelHierarchy"/>
    <dgm:cxn modelId="{A75E468E-4BF6-455F-929B-BA5ED7D1FA85}" srcId="{6B87CBF4-3B85-4A38-B951-70AB168414CA}" destId="{30AFCF3B-E653-4D4F-A2A8-23C3311C918C}" srcOrd="0" destOrd="0" parTransId="{2E5EA3DA-1AB1-4F08-8C07-90775A057714}" sibTransId="{0C76AD46-5458-47C8-B3B8-D3297FD4D428}"/>
    <dgm:cxn modelId="{CAE98FA0-A27E-46AD-BDB9-E3AB4D990A68}" type="presOf" srcId="{23AD5C26-7459-435A-BC14-8AB3B137C7E6}" destId="{B6DCD01D-21CF-46C6-84C4-266E8E9D8800}" srcOrd="1" destOrd="0" presId="urn:microsoft.com/office/officeart/2008/layout/HorizontalMultiLevelHierarchy"/>
    <dgm:cxn modelId="{254176AE-98AD-49A1-A1BB-AA402E14136C}" type="presOf" srcId="{18CFEBDF-35B1-42C0-A816-3A39FCBB3407}" destId="{094A59E0-2321-4741-9D15-4F728C671ED5}" srcOrd="1" destOrd="0" presId="urn:microsoft.com/office/officeart/2008/layout/HorizontalMultiLevelHierarchy"/>
    <dgm:cxn modelId="{DDCDDCC6-B822-4AEF-9FB4-43FD1FC84520}" type="presOf" srcId="{21FB035F-BD7F-4F2A-A628-B23C1521A91E}" destId="{12739444-7B4F-4D88-A786-77940B344B32}" srcOrd="0" destOrd="0" presId="urn:microsoft.com/office/officeart/2008/layout/HorizontalMultiLevelHierarchy"/>
    <dgm:cxn modelId="{E32BB7CA-41E7-45B0-9062-F7A7A8302305}" srcId="{6B87CBF4-3B85-4A38-B951-70AB168414CA}" destId="{20D8C882-640F-4042-AF52-66FB4A036960}" srcOrd="1" destOrd="0" parTransId="{28BA14B0-36C7-48A7-B5ED-E06EF7182D75}" sibTransId="{0E161923-F5E5-403A-BE9A-856C80AFBC59}"/>
    <dgm:cxn modelId="{63F1A7CE-6BAF-4354-9EDA-20D4E2A2BB16}" type="presOf" srcId="{5D69D76D-7A93-49EF-8892-BD89DF677DB6}" destId="{CA809325-4F79-4ED5-86E4-7008729F8F32}" srcOrd="0" destOrd="0" presId="urn:microsoft.com/office/officeart/2008/layout/HorizontalMultiLevelHierarchy"/>
    <dgm:cxn modelId="{69C243D1-B825-456E-A6D0-0A21A4CDE38E}" type="presOf" srcId="{9AD755DB-50C5-4411-85B3-B3C0313572F8}" destId="{4A2CEC63-23DF-493A-A0D2-D3BAA62DE0D7}" srcOrd="0" destOrd="0" presId="urn:microsoft.com/office/officeart/2008/layout/HorizontalMultiLevelHierarchy"/>
    <dgm:cxn modelId="{155487D2-F7F0-4391-901E-4E01EF62AF27}" type="presOf" srcId="{28BA14B0-36C7-48A7-B5ED-E06EF7182D75}" destId="{600B47CC-2B77-4B15-908C-E72F30DDBCF8}" srcOrd="0" destOrd="0" presId="urn:microsoft.com/office/officeart/2008/layout/HorizontalMultiLevelHierarchy"/>
    <dgm:cxn modelId="{91946FDD-3876-49DE-BDFD-86C55BD49225}" type="presOf" srcId="{30AFCF3B-E653-4D4F-A2A8-23C3311C918C}" destId="{D6531481-EEF4-47DC-B4D1-1564838C8011}" srcOrd="0" destOrd="0" presId="urn:microsoft.com/office/officeart/2008/layout/HorizontalMultiLevelHierarchy"/>
    <dgm:cxn modelId="{3FE250EE-FE9D-4FC4-844A-91FA196A9897}" type="presOf" srcId="{2C32AC72-7098-4D65-A6FB-00408A2C4617}" destId="{F3CC04D8-3184-4591-9FDF-A8E078D39F88}" srcOrd="0" destOrd="0" presId="urn:microsoft.com/office/officeart/2008/layout/HorizontalMultiLevelHierarchy"/>
    <dgm:cxn modelId="{3E9F12F5-2DDB-4C2C-9B7F-A11D7F2CD5AA}" type="presOf" srcId="{6B87CBF4-3B85-4A38-B951-70AB168414CA}" destId="{63D699B3-8970-456F-A5C8-3F4FED40BB5E}" srcOrd="0" destOrd="0" presId="urn:microsoft.com/office/officeart/2008/layout/HorizontalMultiLevelHierarchy"/>
    <dgm:cxn modelId="{6397B4F6-3118-41AF-8BCD-2894BEEBE64C}" type="presOf" srcId="{C84DFAC5-C18E-4B65-A4D0-3783ABD22860}" destId="{B2960902-7987-4552-8941-2363CE4F98DC}" srcOrd="0" destOrd="0" presId="urn:microsoft.com/office/officeart/2008/layout/HorizontalMultiLevelHierarchy"/>
    <dgm:cxn modelId="{5BFCE0F8-CCF7-40D9-8821-38F06337F163}" srcId="{9AD755DB-50C5-4411-85B3-B3C0313572F8}" destId="{6B87CBF4-3B85-4A38-B951-70AB168414CA}" srcOrd="0" destOrd="0" parTransId="{1CBE2414-C520-40A5-A9DA-305B06B046D2}" sibTransId="{DA82C51A-388F-4178-877F-96AC6542C24C}"/>
    <dgm:cxn modelId="{06C58DF9-3A92-41CC-8A6E-52CFC5C6F293}" type="presOf" srcId="{28BA14B0-36C7-48A7-B5ED-E06EF7182D75}" destId="{70AE03A7-6BC1-4652-B91A-5E90DA66404F}" srcOrd="1" destOrd="0" presId="urn:microsoft.com/office/officeart/2008/layout/HorizontalMultiLevelHierarchy"/>
    <dgm:cxn modelId="{CC002C09-D764-4209-8CA1-E434A88D1E2D}" type="presParOf" srcId="{4A2CEC63-23DF-493A-A0D2-D3BAA62DE0D7}" destId="{BFA3D659-4DFC-43C7-96F0-84295F958161}" srcOrd="0" destOrd="0" presId="urn:microsoft.com/office/officeart/2008/layout/HorizontalMultiLevelHierarchy"/>
    <dgm:cxn modelId="{D1A2146F-17F0-4823-9918-E756B6C4E286}" type="presParOf" srcId="{BFA3D659-4DFC-43C7-96F0-84295F958161}" destId="{63D699B3-8970-456F-A5C8-3F4FED40BB5E}" srcOrd="0" destOrd="0" presId="urn:microsoft.com/office/officeart/2008/layout/HorizontalMultiLevelHierarchy"/>
    <dgm:cxn modelId="{FBA55AE4-5C4C-4E94-AFDD-7245B2E1E8B6}" type="presParOf" srcId="{BFA3D659-4DFC-43C7-96F0-84295F958161}" destId="{09FDBC34-12B7-47E0-81E6-AC87DDCDBB8D}" srcOrd="1" destOrd="0" presId="urn:microsoft.com/office/officeart/2008/layout/HorizontalMultiLevelHierarchy"/>
    <dgm:cxn modelId="{C6E32930-B9C8-475A-B29D-34A2DFF1F9B4}" type="presParOf" srcId="{09FDBC34-12B7-47E0-81E6-AC87DDCDBB8D}" destId="{225E8213-03E5-446C-A922-A0D74E410AB0}" srcOrd="0" destOrd="0" presId="urn:microsoft.com/office/officeart/2008/layout/HorizontalMultiLevelHierarchy"/>
    <dgm:cxn modelId="{034168C0-A546-4D6A-9DD7-70760030B822}" type="presParOf" srcId="{225E8213-03E5-446C-A922-A0D74E410AB0}" destId="{029E17E7-7665-4D97-8D3A-6CEB12F952DF}" srcOrd="0" destOrd="0" presId="urn:microsoft.com/office/officeart/2008/layout/HorizontalMultiLevelHierarchy"/>
    <dgm:cxn modelId="{2BAA4F5E-2162-419C-97BC-E75CE0989990}" type="presParOf" srcId="{09FDBC34-12B7-47E0-81E6-AC87DDCDBB8D}" destId="{2F16FAA2-7A28-4778-A762-53A499D19096}" srcOrd="1" destOrd="0" presId="urn:microsoft.com/office/officeart/2008/layout/HorizontalMultiLevelHierarchy"/>
    <dgm:cxn modelId="{06F2E2F2-A25C-493B-953E-1E035484DCA4}" type="presParOf" srcId="{2F16FAA2-7A28-4778-A762-53A499D19096}" destId="{D6531481-EEF4-47DC-B4D1-1564838C8011}" srcOrd="0" destOrd="0" presId="urn:microsoft.com/office/officeart/2008/layout/HorizontalMultiLevelHierarchy"/>
    <dgm:cxn modelId="{4576EE62-9BDB-442A-A798-5DE9E18A90E4}" type="presParOf" srcId="{2F16FAA2-7A28-4778-A762-53A499D19096}" destId="{A148CE30-C060-4E5B-982F-D568E2A19660}" srcOrd="1" destOrd="0" presId="urn:microsoft.com/office/officeart/2008/layout/HorizontalMultiLevelHierarchy"/>
    <dgm:cxn modelId="{55A75307-9802-40CA-B189-3C4800586173}" type="presParOf" srcId="{09FDBC34-12B7-47E0-81E6-AC87DDCDBB8D}" destId="{600B47CC-2B77-4B15-908C-E72F30DDBCF8}" srcOrd="2" destOrd="0" presId="urn:microsoft.com/office/officeart/2008/layout/HorizontalMultiLevelHierarchy"/>
    <dgm:cxn modelId="{6DD997C2-DF91-43C8-9AAE-68999F94DC2F}" type="presParOf" srcId="{600B47CC-2B77-4B15-908C-E72F30DDBCF8}" destId="{70AE03A7-6BC1-4652-B91A-5E90DA66404F}" srcOrd="0" destOrd="0" presId="urn:microsoft.com/office/officeart/2008/layout/HorizontalMultiLevelHierarchy"/>
    <dgm:cxn modelId="{A1427F28-F5E8-43D5-9D10-5B1B810B3FF0}" type="presParOf" srcId="{09FDBC34-12B7-47E0-81E6-AC87DDCDBB8D}" destId="{D47FC2D9-4A11-4AE0-A8EF-5655E18F041F}" srcOrd="3" destOrd="0" presId="urn:microsoft.com/office/officeart/2008/layout/HorizontalMultiLevelHierarchy"/>
    <dgm:cxn modelId="{8C95E196-360C-4526-A76A-C529EB1ACFD0}" type="presParOf" srcId="{D47FC2D9-4A11-4AE0-A8EF-5655E18F041F}" destId="{088E11EC-44F6-499F-80E6-B8B2F8070F2B}" srcOrd="0" destOrd="0" presId="urn:microsoft.com/office/officeart/2008/layout/HorizontalMultiLevelHierarchy"/>
    <dgm:cxn modelId="{B30E52FD-BBEA-4261-9ADB-F6A935EB4AD3}" type="presParOf" srcId="{D47FC2D9-4A11-4AE0-A8EF-5655E18F041F}" destId="{F6DBD276-0918-472D-BF50-4A8AB907784F}" srcOrd="1" destOrd="0" presId="urn:microsoft.com/office/officeart/2008/layout/HorizontalMultiLevelHierarchy"/>
    <dgm:cxn modelId="{912D2207-14D3-4446-BE97-5A6ED9BE4504}" type="presParOf" srcId="{09FDBC34-12B7-47E0-81E6-AC87DDCDBB8D}" destId="{B2960902-7987-4552-8941-2363CE4F98DC}" srcOrd="4" destOrd="0" presId="urn:microsoft.com/office/officeart/2008/layout/HorizontalMultiLevelHierarchy"/>
    <dgm:cxn modelId="{1DB3E290-30E1-41B3-B910-A9B2FE4D31FA}" type="presParOf" srcId="{B2960902-7987-4552-8941-2363CE4F98DC}" destId="{672541C0-AF6E-4DE3-A047-AA3ADF163AAF}" srcOrd="0" destOrd="0" presId="urn:microsoft.com/office/officeart/2008/layout/HorizontalMultiLevelHierarchy"/>
    <dgm:cxn modelId="{26A1EFCA-7A0B-4AC7-BE0E-3BC7F13928A6}" type="presParOf" srcId="{09FDBC34-12B7-47E0-81E6-AC87DDCDBB8D}" destId="{1DA1255E-C435-4E7A-9580-A29F291DF432}" srcOrd="5" destOrd="0" presId="urn:microsoft.com/office/officeart/2008/layout/HorizontalMultiLevelHierarchy"/>
    <dgm:cxn modelId="{34D9E58F-05A7-424F-94CD-27349E07031E}" type="presParOf" srcId="{1DA1255E-C435-4E7A-9580-A29F291DF432}" destId="{F3CC04D8-3184-4591-9FDF-A8E078D39F88}" srcOrd="0" destOrd="0" presId="urn:microsoft.com/office/officeart/2008/layout/HorizontalMultiLevelHierarchy"/>
    <dgm:cxn modelId="{9CAAB4ED-39F0-461D-AE7F-F79F1EE2178D}" type="presParOf" srcId="{1DA1255E-C435-4E7A-9580-A29F291DF432}" destId="{42886539-2108-4B72-91F8-E66B7EC3DBBF}" srcOrd="1" destOrd="0" presId="urn:microsoft.com/office/officeart/2008/layout/HorizontalMultiLevelHierarchy"/>
    <dgm:cxn modelId="{0C8D505E-C031-4A55-B049-627BA6506E8F}" type="presParOf" srcId="{09FDBC34-12B7-47E0-81E6-AC87DDCDBB8D}" destId="{E6BADECA-E64B-4F1C-BFC0-EA8AA3F25830}" srcOrd="6" destOrd="0" presId="urn:microsoft.com/office/officeart/2008/layout/HorizontalMultiLevelHierarchy"/>
    <dgm:cxn modelId="{393F0BBB-FD0C-4675-8F11-CF93C9892145}" type="presParOf" srcId="{E6BADECA-E64B-4F1C-BFC0-EA8AA3F25830}" destId="{094A59E0-2321-4741-9D15-4F728C671ED5}" srcOrd="0" destOrd="0" presId="urn:microsoft.com/office/officeart/2008/layout/HorizontalMultiLevelHierarchy"/>
    <dgm:cxn modelId="{4AEBAFAF-77DF-4156-AE6E-E8C4A32B697B}" type="presParOf" srcId="{09FDBC34-12B7-47E0-81E6-AC87DDCDBB8D}" destId="{A11251A2-0D83-4CF1-9237-9B4E7A4D1C23}" srcOrd="7" destOrd="0" presId="urn:microsoft.com/office/officeart/2008/layout/HorizontalMultiLevelHierarchy"/>
    <dgm:cxn modelId="{4ADAC38E-23AD-48CD-B67D-CD6A822DD948}" type="presParOf" srcId="{A11251A2-0D83-4CF1-9237-9B4E7A4D1C23}" destId="{CA809325-4F79-4ED5-86E4-7008729F8F32}" srcOrd="0" destOrd="0" presId="urn:microsoft.com/office/officeart/2008/layout/HorizontalMultiLevelHierarchy"/>
    <dgm:cxn modelId="{9ABD0BBF-0CF2-4FAE-8727-BD83ED86EA66}" type="presParOf" srcId="{A11251A2-0D83-4CF1-9237-9B4E7A4D1C23}" destId="{7AE60B62-8384-47C3-9847-1DD250150CE8}" srcOrd="1" destOrd="0" presId="urn:microsoft.com/office/officeart/2008/layout/HorizontalMultiLevelHierarchy"/>
    <dgm:cxn modelId="{5714569D-A1E7-4519-BFEF-C2B7E6A9A2ED}" type="presParOf" srcId="{09FDBC34-12B7-47E0-81E6-AC87DDCDBB8D}" destId="{6E59E3BF-057D-42A9-A25B-7DAB42791A15}" srcOrd="8" destOrd="0" presId="urn:microsoft.com/office/officeart/2008/layout/HorizontalMultiLevelHierarchy"/>
    <dgm:cxn modelId="{EC93C68C-F9EF-44E2-8619-611E62F6BEF3}" type="presParOf" srcId="{6E59E3BF-057D-42A9-A25B-7DAB42791A15}" destId="{B6DCD01D-21CF-46C6-84C4-266E8E9D8800}" srcOrd="0" destOrd="0" presId="urn:microsoft.com/office/officeart/2008/layout/HorizontalMultiLevelHierarchy"/>
    <dgm:cxn modelId="{54AA108D-23D2-487E-B85D-CD5D1196DB5F}" type="presParOf" srcId="{09FDBC34-12B7-47E0-81E6-AC87DDCDBB8D}" destId="{EEF9B1AB-8B9A-497F-974D-89E073905D83}" srcOrd="9" destOrd="0" presId="urn:microsoft.com/office/officeart/2008/layout/HorizontalMultiLevelHierarchy"/>
    <dgm:cxn modelId="{347C81AB-759A-4583-BB24-7A01B243BC20}" type="presParOf" srcId="{EEF9B1AB-8B9A-497F-974D-89E073905D83}" destId="{12739444-7B4F-4D88-A786-77940B344B32}" srcOrd="0" destOrd="0" presId="urn:microsoft.com/office/officeart/2008/layout/HorizontalMultiLevelHierarchy"/>
    <dgm:cxn modelId="{905ACEB0-66C8-48DD-A675-71A7917FF4CA}" type="presParOf" srcId="{EEF9B1AB-8B9A-497F-974D-89E073905D83}" destId="{2A86210B-4E2E-457E-8D94-5D96C6D3486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D755DB-50C5-4411-85B3-B3C0313572F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6B87CBF4-3B85-4A38-B951-70AB168414CA}">
      <dgm:prSet phldrT="[Text]"/>
      <dgm:spPr/>
      <dgm:t>
        <a:bodyPr/>
        <a:lstStyle/>
        <a:p>
          <a:r>
            <a:rPr lang="sv-SE" dirty="0" err="1"/>
            <a:t>Latorps</a:t>
          </a:r>
          <a:r>
            <a:rPr lang="sv-SE" dirty="0"/>
            <a:t> IF U 16</a:t>
          </a:r>
        </a:p>
      </dgm:t>
    </dgm:pt>
    <dgm:pt modelId="{1CBE2414-C520-40A5-A9DA-305B06B046D2}" type="parTrans" cxnId="{5BFCE0F8-CCF7-40D9-8821-38F06337F163}">
      <dgm:prSet/>
      <dgm:spPr/>
      <dgm:t>
        <a:bodyPr/>
        <a:lstStyle/>
        <a:p>
          <a:endParaRPr lang="sv-SE"/>
        </a:p>
      </dgm:t>
    </dgm:pt>
    <dgm:pt modelId="{DA82C51A-388F-4178-877F-96AC6542C24C}" type="sibTrans" cxnId="{5BFCE0F8-CCF7-40D9-8821-38F06337F163}">
      <dgm:prSet/>
      <dgm:spPr/>
      <dgm:t>
        <a:bodyPr/>
        <a:lstStyle/>
        <a:p>
          <a:endParaRPr lang="sv-SE"/>
        </a:p>
      </dgm:t>
    </dgm:pt>
    <dgm:pt modelId="{30AFCF3B-E653-4D4F-A2A8-23C3311C918C}">
      <dgm:prSet phldrT="[Text]" custT="1"/>
      <dgm:spPr/>
      <dgm:t>
        <a:bodyPr/>
        <a:lstStyle/>
        <a:p>
          <a:r>
            <a:rPr lang="sv-SE" sz="3200" dirty="0">
              <a:latin typeface="+mj-lt"/>
            </a:rPr>
            <a:t>Ledare ansvarig:</a:t>
          </a:r>
        </a:p>
      </dgm:t>
    </dgm:pt>
    <dgm:pt modelId="{2E5EA3DA-1AB1-4F08-8C07-90775A057714}" type="parTrans" cxnId="{A75E468E-4BF6-455F-929B-BA5ED7D1FA85}">
      <dgm:prSet/>
      <dgm:spPr/>
      <dgm:t>
        <a:bodyPr/>
        <a:lstStyle/>
        <a:p>
          <a:endParaRPr lang="sv-SE"/>
        </a:p>
      </dgm:t>
    </dgm:pt>
    <dgm:pt modelId="{0C76AD46-5458-47C8-B3B8-D3297FD4D428}" type="sibTrans" cxnId="{A75E468E-4BF6-455F-929B-BA5ED7D1FA85}">
      <dgm:prSet/>
      <dgm:spPr/>
      <dgm:t>
        <a:bodyPr/>
        <a:lstStyle/>
        <a:p>
          <a:endParaRPr lang="sv-SE"/>
        </a:p>
      </dgm:t>
    </dgm:pt>
    <dgm:pt modelId="{20D8C882-640F-4042-AF52-66FB4A036960}">
      <dgm:prSet phldrT="[Text]" custT="1"/>
      <dgm:spPr/>
      <dgm:t>
        <a:bodyPr/>
        <a:lstStyle/>
        <a:p>
          <a:r>
            <a:rPr lang="sv" sz="3200" b="0" dirty="0">
              <a:solidFill>
                <a:srgbClr val="FFFFFF"/>
              </a:solidFill>
              <a:latin typeface="+mj-lt"/>
              <a:ea typeface="Arial"/>
              <a:cs typeface="Arial"/>
              <a:sym typeface="Arial"/>
            </a:rPr>
            <a:t>Ekonomi ansvarig:</a:t>
          </a:r>
          <a:endParaRPr lang="sv-SE" sz="3200" b="0" dirty="0">
            <a:latin typeface="+mj-lt"/>
          </a:endParaRPr>
        </a:p>
      </dgm:t>
    </dgm:pt>
    <dgm:pt modelId="{28BA14B0-36C7-48A7-B5ED-E06EF7182D75}" type="parTrans" cxnId="{E32BB7CA-41E7-45B0-9062-F7A7A8302305}">
      <dgm:prSet/>
      <dgm:spPr/>
      <dgm:t>
        <a:bodyPr/>
        <a:lstStyle/>
        <a:p>
          <a:endParaRPr lang="sv-SE"/>
        </a:p>
      </dgm:t>
    </dgm:pt>
    <dgm:pt modelId="{0E161923-F5E5-403A-BE9A-856C80AFBC59}" type="sibTrans" cxnId="{E32BB7CA-41E7-45B0-9062-F7A7A8302305}">
      <dgm:prSet/>
      <dgm:spPr/>
      <dgm:t>
        <a:bodyPr/>
        <a:lstStyle/>
        <a:p>
          <a:endParaRPr lang="sv-SE"/>
        </a:p>
      </dgm:t>
    </dgm:pt>
    <dgm:pt modelId="{2C32AC72-7098-4D65-A6FB-00408A2C4617}">
      <dgm:prSet phldrT="[Text]" custT="1"/>
      <dgm:spPr/>
      <dgm:t>
        <a:bodyPr/>
        <a:lstStyle/>
        <a:p>
          <a:r>
            <a:rPr lang="sv" sz="3200" b="0" dirty="0">
              <a:solidFill>
                <a:srgbClr val="FFFFFF"/>
              </a:solidFill>
              <a:latin typeface="+mj-lt"/>
              <a:ea typeface="Arial"/>
              <a:cs typeface="Arial"/>
              <a:sym typeface="Arial"/>
            </a:rPr>
            <a:t>Kiosk ansvarig:</a:t>
          </a:r>
          <a:endParaRPr lang="sv-SE" sz="3200" b="0" dirty="0">
            <a:latin typeface="+mj-lt"/>
          </a:endParaRPr>
        </a:p>
      </dgm:t>
    </dgm:pt>
    <dgm:pt modelId="{C84DFAC5-C18E-4B65-A4D0-3783ABD22860}" type="parTrans" cxnId="{60DA9E05-091A-4C4B-A767-96D973B7BCED}">
      <dgm:prSet/>
      <dgm:spPr/>
      <dgm:t>
        <a:bodyPr/>
        <a:lstStyle/>
        <a:p>
          <a:endParaRPr lang="sv-SE"/>
        </a:p>
      </dgm:t>
    </dgm:pt>
    <dgm:pt modelId="{7801BA53-CAC4-406B-BDC3-602A57272D6E}" type="sibTrans" cxnId="{60DA9E05-091A-4C4B-A767-96D973B7BCED}">
      <dgm:prSet/>
      <dgm:spPr/>
      <dgm:t>
        <a:bodyPr/>
        <a:lstStyle/>
        <a:p>
          <a:endParaRPr lang="sv-SE"/>
        </a:p>
      </dgm:t>
    </dgm:pt>
    <dgm:pt modelId="{5D69D76D-7A93-49EF-8892-BD89DF677DB6}">
      <dgm:prSet phldrT="[Text]" custT="1"/>
      <dgm:spPr/>
      <dgm:t>
        <a:bodyPr/>
        <a:lstStyle/>
        <a:p>
          <a:r>
            <a:rPr lang="sv-SE" sz="3200" dirty="0">
              <a:latin typeface="+mj-lt"/>
            </a:rPr>
            <a:t>Försäljning ansvarig: </a:t>
          </a:r>
        </a:p>
      </dgm:t>
    </dgm:pt>
    <dgm:pt modelId="{18CFEBDF-35B1-42C0-A816-3A39FCBB3407}" type="parTrans" cxnId="{BFD2A447-F3F6-45E4-94A6-1D946B80D498}">
      <dgm:prSet/>
      <dgm:spPr/>
      <dgm:t>
        <a:bodyPr/>
        <a:lstStyle/>
        <a:p>
          <a:endParaRPr lang="sv-SE"/>
        </a:p>
      </dgm:t>
    </dgm:pt>
    <dgm:pt modelId="{BC224885-E810-4419-B299-3507537C1E45}" type="sibTrans" cxnId="{BFD2A447-F3F6-45E4-94A6-1D946B80D498}">
      <dgm:prSet/>
      <dgm:spPr/>
      <dgm:t>
        <a:bodyPr/>
        <a:lstStyle/>
        <a:p>
          <a:endParaRPr lang="sv-SE"/>
        </a:p>
      </dgm:t>
    </dgm:pt>
    <dgm:pt modelId="{21FB035F-BD7F-4F2A-A628-B23C1521A91E}">
      <dgm:prSet phldrT="[Text]" custT="1"/>
      <dgm:spPr/>
      <dgm:t>
        <a:bodyPr/>
        <a:lstStyle/>
        <a:p>
          <a:r>
            <a:rPr lang="sv-SE" sz="3200" dirty="0">
              <a:latin typeface="+mj-lt"/>
            </a:rPr>
            <a:t>Sponsring ansvarig: </a:t>
          </a:r>
        </a:p>
      </dgm:t>
    </dgm:pt>
    <dgm:pt modelId="{23AD5C26-7459-435A-BC14-8AB3B137C7E6}" type="parTrans" cxnId="{886C9F5F-F4F1-4E0D-B3F8-CBCA4DF4FCA4}">
      <dgm:prSet/>
      <dgm:spPr/>
      <dgm:t>
        <a:bodyPr/>
        <a:lstStyle/>
        <a:p>
          <a:endParaRPr lang="sv-SE"/>
        </a:p>
      </dgm:t>
    </dgm:pt>
    <dgm:pt modelId="{E5A91825-B05A-440D-82EB-D59D5D6D258D}" type="sibTrans" cxnId="{886C9F5F-F4F1-4E0D-B3F8-CBCA4DF4FCA4}">
      <dgm:prSet/>
      <dgm:spPr/>
      <dgm:t>
        <a:bodyPr/>
        <a:lstStyle/>
        <a:p>
          <a:endParaRPr lang="sv-SE"/>
        </a:p>
      </dgm:t>
    </dgm:pt>
    <dgm:pt modelId="{4A2CEC63-23DF-493A-A0D2-D3BAA62DE0D7}" type="pres">
      <dgm:prSet presAssocID="{9AD755DB-50C5-4411-85B3-B3C0313572F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FA3D659-4DFC-43C7-96F0-84295F958161}" type="pres">
      <dgm:prSet presAssocID="{6B87CBF4-3B85-4A38-B951-70AB168414CA}" presName="root1" presStyleCnt="0"/>
      <dgm:spPr/>
    </dgm:pt>
    <dgm:pt modelId="{63D699B3-8970-456F-A5C8-3F4FED40BB5E}" type="pres">
      <dgm:prSet presAssocID="{6B87CBF4-3B85-4A38-B951-70AB168414CA}" presName="LevelOneTextNode" presStyleLbl="node0" presStyleIdx="0" presStyleCnt="1" custLinFactX="-100000" custLinFactNeighborX="-170181" custLinFactNeighborY="-2435">
        <dgm:presLayoutVars>
          <dgm:chPref val="3"/>
        </dgm:presLayoutVars>
      </dgm:prSet>
      <dgm:spPr/>
    </dgm:pt>
    <dgm:pt modelId="{09FDBC34-12B7-47E0-81E6-AC87DDCDBB8D}" type="pres">
      <dgm:prSet presAssocID="{6B87CBF4-3B85-4A38-B951-70AB168414CA}" presName="level2hierChild" presStyleCnt="0"/>
      <dgm:spPr/>
    </dgm:pt>
    <dgm:pt modelId="{225E8213-03E5-446C-A922-A0D74E410AB0}" type="pres">
      <dgm:prSet presAssocID="{2E5EA3DA-1AB1-4F08-8C07-90775A057714}" presName="conn2-1" presStyleLbl="parChTrans1D2" presStyleIdx="0" presStyleCnt="5"/>
      <dgm:spPr/>
    </dgm:pt>
    <dgm:pt modelId="{029E17E7-7665-4D97-8D3A-6CEB12F952DF}" type="pres">
      <dgm:prSet presAssocID="{2E5EA3DA-1AB1-4F08-8C07-90775A057714}" presName="connTx" presStyleLbl="parChTrans1D2" presStyleIdx="0" presStyleCnt="5"/>
      <dgm:spPr/>
    </dgm:pt>
    <dgm:pt modelId="{2F16FAA2-7A28-4778-A762-53A499D19096}" type="pres">
      <dgm:prSet presAssocID="{30AFCF3B-E653-4D4F-A2A8-23C3311C918C}" presName="root2" presStyleCnt="0"/>
      <dgm:spPr/>
    </dgm:pt>
    <dgm:pt modelId="{D6531481-EEF4-47DC-B4D1-1564838C8011}" type="pres">
      <dgm:prSet presAssocID="{30AFCF3B-E653-4D4F-A2A8-23C3311C918C}" presName="LevelTwoTextNode" presStyleLbl="node2" presStyleIdx="0" presStyleCnt="5" custLinFactNeighborX="-78791" custLinFactNeighborY="82">
        <dgm:presLayoutVars>
          <dgm:chPref val="3"/>
        </dgm:presLayoutVars>
      </dgm:prSet>
      <dgm:spPr/>
    </dgm:pt>
    <dgm:pt modelId="{A148CE30-C060-4E5B-982F-D568E2A19660}" type="pres">
      <dgm:prSet presAssocID="{30AFCF3B-E653-4D4F-A2A8-23C3311C918C}" presName="level3hierChild" presStyleCnt="0"/>
      <dgm:spPr/>
    </dgm:pt>
    <dgm:pt modelId="{600B47CC-2B77-4B15-908C-E72F30DDBCF8}" type="pres">
      <dgm:prSet presAssocID="{28BA14B0-36C7-48A7-B5ED-E06EF7182D75}" presName="conn2-1" presStyleLbl="parChTrans1D2" presStyleIdx="1" presStyleCnt="5"/>
      <dgm:spPr/>
    </dgm:pt>
    <dgm:pt modelId="{70AE03A7-6BC1-4652-B91A-5E90DA66404F}" type="pres">
      <dgm:prSet presAssocID="{28BA14B0-36C7-48A7-B5ED-E06EF7182D75}" presName="connTx" presStyleLbl="parChTrans1D2" presStyleIdx="1" presStyleCnt="5"/>
      <dgm:spPr/>
    </dgm:pt>
    <dgm:pt modelId="{D47FC2D9-4A11-4AE0-A8EF-5655E18F041F}" type="pres">
      <dgm:prSet presAssocID="{20D8C882-640F-4042-AF52-66FB4A036960}" presName="root2" presStyleCnt="0"/>
      <dgm:spPr/>
    </dgm:pt>
    <dgm:pt modelId="{088E11EC-44F6-499F-80E6-B8B2F8070F2B}" type="pres">
      <dgm:prSet presAssocID="{20D8C882-640F-4042-AF52-66FB4A036960}" presName="LevelTwoTextNode" presStyleLbl="node2" presStyleIdx="1" presStyleCnt="5" custLinFactNeighborX="-78791" custLinFactNeighborY="82">
        <dgm:presLayoutVars>
          <dgm:chPref val="3"/>
        </dgm:presLayoutVars>
      </dgm:prSet>
      <dgm:spPr/>
    </dgm:pt>
    <dgm:pt modelId="{F6DBD276-0918-472D-BF50-4A8AB907784F}" type="pres">
      <dgm:prSet presAssocID="{20D8C882-640F-4042-AF52-66FB4A036960}" presName="level3hierChild" presStyleCnt="0"/>
      <dgm:spPr/>
    </dgm:pt>
    <dgm:pt modelId="{B2960902-7987-4552-8941-2363CE4F98DC}" type="pres">
      <dgm:prSet presAssocID="{C84DFAC5-C18E-4B65-A4D0-3783ABD22860}" presName="conn2-1" presStyleLbl="parChTrans1D2" presStyleIdx="2" presStyleCnt="5"/>
      <dgm:spPr/>
    </dgm:pt>
    <dgm:pt modelId="{672541C0-AF6E-4DE3-A047-AA3ADF163AAF}" type="pres">
      <dgm:prSet presAssocID="{C84DFAC5-C18E-4B65-A4D0-3783ABD22860}" presName="connTx" presStyleLbl="parChTrans1D2" presStyleIdx="2" presStyleCnt="5"/>
      <dgm:spPr/>
    </dgm:pt>
    <dgm:pt modelId="{1DA1255E-C435-4E7A-9580-A29F291DF432}" type="pres">
      <dgm:prSet presAssocID="{2C32AC72-7098-4D65-A6FB-00408A2C4617}" presName="root2" presStyleCnt="0"/>
      <dgm:spPr/>
    </dgm:pt>
    <dgm:pt modelId="{F3CC04D8-3184-4591-9FDF-A8E078D39F88}" type="pres">
      <dgm:prSet presAssocID="{2C32AC72-7098-4D65-A6FB-00408A2C4617}" presName="LevelTwoTextNode" presStyleLbl="node2" presStyleIdx="2" presStyleCnt="5" custLinFactNeighborX="-78791" custLinFactNeighborY="82">
        <dgm:presLayoutVars>
          <dgm:chPref val="3"/>
        </dgm:presLayoutVars>
      </dgm:prSet>
      <dgm:spPr/>
    </dgm:pt>
    <dgm:pt modelId="{42886539-2108-4B72-91F8-E66B7EC3DBBF}" type="pres">
      <dgm:prSet presAssocID="{2C32AC72-7098-4D65-A6FB-00408A2C4617}" presName="level3hierChild" presStyleCnt="0"/>
      <dgm:spPr/>
    </dgm:pt>
    <dgm:pt modelId="{E6BADECA-E64B-4F1C-BFC0-EA8AA3F25830}" type="pres">
      <dgm:prSet presAssocID="{18CFEBDF-35B1-42C0-A816-3A39FCBB3407}" presName="conn2-1" presStyleLbl="parChTrans1D2" presStyleIdx="3" presStyleCnt="5"/>
      <dgm:spPr/>
    </dgm:pt>
    <dgm:pt modelId="{094A59E0-2321-4741-9D15-4F728C671ED5}" type="pres">
      <dgm:prSet presAssocID="{18CFEBDF-35B1-42C0-A816-3A39FCBB3407}" presName="connTx" presStyleLbl="parChTrans1D2" presStyleIdx="3" presStyleCnt="5"/>
      <dgm:spPr/>
    </dgm:pt>
    <dgm:pt modelId="{A11251A2-0D83-4CF1-9237-9B4E7A4D1C23}" type="pres">
      <dgm:prSet presAssocID="{5D69D76D-7A93-49EF-8892-BD89DF677DB6}" presName="root2" presStyleCnt="0"/>
      <dgm:spPr/>
    </dgm:pt>
    <dgm:pt modelId="{CA809325-4F79-4ED5-86E4-7008729F8F32}" type="pres">
      <dgm:prSet presAssocID="{5D69D76D-7A93-49EF-8892-BD89DF677DB6}" presName="LevelTwoTextNode" presStyleLbl="node2" presStyleIdx="3" presStyleCnt="5" custLinFactNeighborX="-78791" custLinFactNeighborY="82">
        <dgm:presLayoutVars>
          <dgm:chPref val="3"/>
        </dgm:presLayoutVars>
      </dgm:prSet>
      <dgm:spPr/>
    </dgm:pt>
    <dgm:pt modelId="{7AE60B62-8384-47C3-9847-1DD250150CE8}" type="pres">
      <dgm:prSet presAssocID="{5D69D76D-7A93-49EF-8892-BD89DF677DB6}" presName="level3hierChild" presStyleCnt="0"/>
      <dgm:spPr/>
    </dgm:pt>
    <dgm:pt modelId="{6E59E3BF-057D-42A9-A25B-7DAB42791A15}" type="pres">
      <dgm:prSet presAssocID="{23AD5C26-7459-435A-BC14-8AB3B137C7E6}" presName="conn2-1" presStyleLbl="parChTrans1D2" presStyleIdx="4" presStyleCnt="5"/>
      <dgm:spPr/>
    </dgm:pt>
    <dgm:pt modelId="{B6DCD01D-21CF-46C6-84C4-266E8E9D8800}" type="pres">
      <dgm:prSet presAssocID="{23AD5C26-7459-435A-BC14-8AB3B137C7E6}" presName="connTx" presStyleLbl="parChTrans1D2" presStyleIdx="4" presStyleCnt="5"/>
      <dgm:spPr/>
    </dgm:pt>
    <dgm:pt modelId="{EEF9B1AB-8B9A-497F-974D-89E073905D83}" type="pres">
      <dgm:prSet presAssocID="{21FB035F-BD7F-4F2A-A628-B23C1521A91E}" presName="root2" presStyleCnt="0"/>
      <dgm:spPr/>
    </dgm:pt>
    <dgm:pt modelId="{12739444-7B4F-4D88-A786-77940B344B32}" type="pres">
      <dgm:prSet presAssocID="{21FB035F-BD7F-4F2A-A628-B23C1521A91E}" presName="LevelTwoTextNode" presStyleLbl="node2" presStyleIdx="4" presStyleCnt="5" custLinFactNeighborX="-78791" custLinFactNeighborY="82">
        <dgm:presLayoutVars>
          <dgm:chPref val="3"/>
        </dgm:presLayoutVars>
      </dgm:prSet>
      <dgm:spPr/>
    </dgm:pt>
    <dgm:pt modelId="{2A86210B-4E2E-457E-8D94-5D96C6D3486A}" type="pres">
      <dgm:prSet presAssocID="{21FB035F-BD7F-4F2A-A628-B23C1521A91E}" presName="level3hierChild" presStyleCnt="0"/>
      <dgm:spPr/>
    </dgm:pt>
  </dgm:ptLst>
  <dgm:cxnLst>
    <dgm:cxn modelId="{60DA9E05-091A-4C4B-A767-96D973B7BCED}" srcId="{6B87CBF4-3B85-4A38-B951-70AB168414CA}" destId="{2C32AC72-7098-4D65-A6FB-00408A2C4617}" srcOrd="2" destOrd="0" parTransId="{C84DFAC5-C18E-4B65-A4D0-3783ABD22860}" sibTransId="{7801BA53-CAC4-406B-BDC3-602A57272D6E}"/>
    <dgm:cxn modelId="{9753260D-D2E1-4238-9771-B8AF54F092BD}" type="presOf" srcId="{2E5EA3DA-1AB1-4F08-8C07-90775A057714}" destId="{029E17E7-7665-4D97-8D3A-6CEB12F952DF}" srcOrd="1" destOrd="0" presId="urn:microsoft.com/office/officeart/2008/layout/HorizontalMultiLevelHierarchy"/>
    <dgm:cxn modelId="{AFC1202B-84CE-4C12-9011-4C05B149D372}" type="presOf" srcId="{C84DFAC5-C18E-4B65-A4D0-3783ABD22860}" destId="{672541C0-AF6E-4DE3-A047-AA3ADF163AAF}" srcOrd="1" destOrd="0" presId="urn:microsoft.com/office/officeart/2008/layout/HorizontalMultiLevelHierarchy"/>
    <dgm:cxn modelId="{4CD1155C-3823-4343-A471-C168DE078A23}" type="presOf" srcId="{20D8C882-640F-4042-AF52-66FB4A036960}" destId="{088E11EC-44F6-499F-80E6-B8B2F8070F2B}" srcOrd="0" destOrd="0" presId="urn:microsoft.com/office/officeart/2008/layout/HorizontalMultiLevelHierarchy"/>
    <dgm:cxn modelId="{886C9F5F-F4F1-4E0D-B3F8-CBCA4DF4FCA4}" srcId="{6B87CBF4-3B85-4A38-B951-70AB168414CA}" destId="{21FB035F-BD7F-4F2A-A628-B23C1521A91E}" srcOrd="4" destOrd="0" parTransId="{23AD5C26-7459-435A-BC14-8AB3B137C7E6}" sibTransId="{E5A91825-B05A-440D-82EB-D59D5D6D258D}"/>
    <dgm:cxn modelId="{C8870263-6A25-4BC9-AE31-ADF8AE408AD7}" type="presOf" srcId="{18CFEBDF-35B1-42C0-A816-3A39FCBB3407}" destId="{E6BADECA-E64B-4F1C-BFC0-EA8AA3F25830}" srcOrd="0" destOrd="0" presId="urn:microsoft.com/office/officeart/2008/layout/HorizontalMultiLevelHierarchy"/>
    <dgm:cxn modelId="{BFD2A447-F3F6-45E4-94A6-1D946B80D498}" srcId="{6B87CBF4-3B85-4A38-B951-70AB168414CA}" destId="{5D69D76D-7A93-49EF-8892-BD89DF677DB6}" srcOrd="3" destOrd="0" parTransId="{18CFEBDF-35B1-42C0-A816-3A39FCBB3407}" sibTransId="{BC224885-E810-4419-B299-3507537C1E45}"/>
    <dgm:cxn modelId="{CD941376-B9D3-49E2-9EE1-A8F6DCC6C617}" type="presOf" srcId="{2E5EA3DA-1AB1-4F08-8C07-90775A057714}" destId="{225E8213-03E5-446C-A922-A0D74E410AB0}" srcOrd="0" destOrd="0" presId="urn:microsoft.com/office/officeart/2008/layout/HorizontalMultiLevelHierarchy"/>
    <dgm:cxn modelId="{EB59097D-6DC4-4130-B7B6-6C2CB12D61E4}" type="presOf" srcId="{23AD5C26-7459-435A-BC14-8AB3B137C7E6}" destId="{6E59E3BF-057D-42A9-A25B-7DAB42791A15}" srcOrd="0" destOrd="0" presId="urn:microsoft.com/office/officeart/2008/layout/HorizontalMultiLevelHierarchy"/>
    <dgm:cxn modelId="{A75E468E-4BF6-455F-929B-BA5ED7D1FA85}" srcId="{6B87CBF4-3B85-4A38-B951-70AB168414CA}" destId="{30AFCF3B-E653-4D4F-A2A8-23C3311C918C}" srcOrd="0" destOrd="0" parTransId="{2E5EA3DA-1AB1-4F08-8C07-90775A057714}" sibTransId="{0C76AD46-5458-47C8-B3B8-D3297FD4D428}"/>
    <dgm:cxn modelId="{CAE98FA0-A27E-46AD-BDB9-E3AB4D990A68}" type="presOf" srcId="{23AD5C26-7459-435A-BC14-8AB3B137C7E6}" destId="{B6DCD01D-21CF-46C6-84C4-266E8E9D8800}" srcOrd="1" destOrd="0" presId="urn:microsoft.com/office/officeart/2008/layout/HorizontalMultiLevelHierarchy"/>
    <dgm:cxn modelId="{254176AE-98AD-49A1-A1BB-AA402E14136C}" type="presOf" srcId="{18CFEBDF-35B1-42C0-A816-3A39FCBB3407}" destId="{094A59E0-2321-4741-9D15-4F728C671ED5}" srcOrd="1" destOrd="0" presId="urn:microsoft.com/office/officeart/2008/layout/HorizontalMultiLevelHierarchy"/>
    <dgm:cxn modelId="{DDCDDCC6-B822-4AEF-9FB4-43FD1FC84520}" type="presOf" srcId="{21FB035F-BD7F-4F2A-A628-B23C1521A91E}" destId="{12739444-7B4F-4D88-A786-77940B344B32}" srcOrd="0" destOrd="0" presId="urn:microsoft.com/office/officeart/2008/layout/HorizontalMultiLevelHierarchy"/>
    <dgm:cxn modelId="{E32BB7CA-41E7-45B0-9062-F7A7A8302305}" srcId="{6B87CBF4-3B85-4A38-B951-70AB168414CA}" destId="{20D8C882-640F-4042-AF52-66FB4A036960}" srcOrd="1" destOrd="0" parTransId="{28BA14B0-36C7-48A7-B5ED-E06EF7182D75}" sibTransId="{0E161923-F5E5-403A-BE9A-856C80AFBC59}"/>
    <dgm:cxn modelId="{63F1A7CE-6BAF-4354-9EDA-20D4E2A2BB16}" type="presOf" srcId="{5D69D76D-7A93-49EF-8892-BD89DF677DB6}" destId="{CA809325-4F79-4ED5-86E4-7008729F8F32}" srcOrd="0" destOrd="0" presId="urn:microsoft.com/office/officeart/2008/layout/HorizontalMultiLevelHierarchy"/>
    <dgm:cxn modelId="{69C243D1-B825-456E-A6D0-0A21A4CDE38E}" type="presOf" srcId="{9AD755DB-50C5-4411-85B3-B3C0313572F8}" destId="{4A2CEC63-23DF-493A-A0D2-D3BAA62DE0D7}" srcOrd="0" destOrd="0" presId="urn:microsoft.com/office/officeart/2008/layout/HorizontalMultiLevelHierarchy"/>
    <dgm:cxn modelId="{155487D2-F7F0-4391-901E-4E01EF62AF27}" type="presOf" srcId="{28BA14B0-36C7-48A7-B5ED-E06EF7182D75}" destId="{600B47CC-2B77-4B15-908C-E72F30DDBCF8}" srcOrd="0" destOrd="0" presId="urn:microsoft.com/office/officeart/2008/layout/HorizontalMultiLevelHierarchy"/>
    <dgm:cxn modelId="{91946FDD-3876-49DE-BDFD-86C55BD49225}" type="presOf" srcId="{30AFCF3B-E653-4D4F-A2A8-23C3311C918C}" destId="{D6531481-EEF4-47DC-B4D1-1564838C8011}" srcOrd="0" destOrd="0" presId="urn:microsoft.com/office/officeart/2008/layout/HorizontalMultiLevelHierarchy"/>
    <dgm:cxn modelId="{3FE250EE-FE9D-4FC4-844A-91FA196A9897}" type="presOf" srcId="{2C32AC72-7098-4D65-A6FB-00408A2C4617}" destId="{F3CC04D8-3184-4591-9FDF-A8E078D39F88}" srcOrd="0" destOrd="0" presId="urn:microsoft.com/office/officeart/2008/layout/HorizontalMultiLevelHierarchy"/>
    <dgm:cxn modelId="{3E9F12F5-2DDB-4C2C-9B7F-A11D7F2CD5AA}" type="presOf" srcId="{6B87CBF4-3B85-4A38-B951-70AB168414CA}" destId="{63D699B3-8970-456F-A5C8-3F4FED40BB5E}" srcOrd="0" destOrd="0" presId="urn:microsoft.com/office/officeart/2008/layout/HorizontalMultiLevelHierarchy"/>
    <dgm:cxn modelId="{6397B4F6-3118-41AF-8BCD-2894BEEBE64C}" type="presOf" srcId="{C84DFAC5-C18E-4B65-A4D0-3783ABD22860}" destId="{B2960902-7987-4552-8941-2363CE4F98DC}" srcOrd="0" destOrd="0" presId="urn:microsoft.com/office/officeart/2008/layout/HorizontalMultiLevelHierarchy"/>
    <dgm:cxn modelId="{5BFCE0F8-CCF7-40D9-8821-38F06337F163}" srcId="{9AD755DB-50C5-4411-85B3-B3C0313572F8}" destId="{6B87CBF4-3B85-4A38-B951-70AB168414CA}" srcOrd="0" destOrd="0" parTransId="{1CBE2414-C520-40A5-A9DA-305B06B046D2}" sibTransId="{DA82C51A-388F-4178-877F-96AC6542C24C}"/>
    <dgm:cxn modelId="{06C58DF9-3A92-41CC-8A6E-52CFC5C6F293}" type="presOf" srcId="{28BA14B0-36C7-48A7-B5ED-E06EF7182D75}" destId="{70AE03A7-6BC1-4652-B91A-5E90DA66404F}" srcOrd="1" destOrd="0" presId="urn:microsoft.com/office/officeart/2008/layout/HorizontalMultiLevelHierarchy"/>
    <dgm:cxn modelId="{CC002C09-D764-4209-8CA1-E434A88D1E2D}" type="presParOf" srcId="{4A2CEC63-23DF-493A-A0D2-D3BAA62DE0D7}" destId="{BFA3D659-4DFC-43C7-96F0-84295F958161}" srcOrd="0" destOrd="0" presId="urn:microsoft.com/office/officeart/2008/layout/HorizontalMultiLevelHierarchy"/>
    <dgm:cxn modelId="{D1A2146F-17F0-4823-9918-E756B6C4E286}" type="presParOf" srcId="{BFA3D659-4DFC-43C7-96F0-84295F958161}" destId="{63D699B3-8970-456F-A5C8-3F4FED40BB5E}" srcOrd="0" destOrd="0" presId="urn:microsoft.com/office/officeart/2008/layout/HorizontalMultiLevelHierarchy"/>
    <dgm:cxn modelId="{FBA55AE4-5C4C-4E94-AFDD-7245B2E1E8B6}" type="presParOf" srcId="{BFA3D659-4DFC-43C7-96F0-84295F958161}" destId="{09FDBC34-12B7-47E0-81E6-AC87DDCDBB8D}" srcOrd="1" destOrd="0" presId="urn:microsoft.com/office/officeart/2008/layout/HorizontalMultiLevelHierarchy"/>
    <dgm:cxn modelId="{C6E32930-B9C8-475A-B29D-34A2DFF1F9B4}" type="presParOf" srcId="{09FDBC34-12B7-47E0-81E6-AC87DDCDBB8D}" destId="{225E8213-03E5-446C-A922-A0D74E410AB0}" srcOrd="0" destOrd="0" presId="urn:microsoft.com/office/officeart/2008/layout/HorizontalMultiLevelHierarchy"/>
    <dgm:cxn modelId="{034168C0-A546-4D6A-9DD7-70760030B822}" type="presParOf" srcId="{225E8213-03E5-446C-A922-A0D74E410AB0}" destId="{029E17E7-7665-4D97-8D3A-6CEB12F952DF}" srcOrd="0" destOrd="0" presId="urn:microsoft.com/office/officeart/2008/layout/HorizontalMultiLevelHierarchy"/>
    <dgm:cxn modelId="{2BAA4F5E-2162-419C-97BC-E75CE0989990}" type="presParOf" srcId="{09FDBC34-12B7-47E0-81E6-AC87DDCDBB8D}" destId="{2F16FAA2-7A28-4778-A762-53A499D19096}" srcOrd="1" destOrd="0" presId="urn:microsoft.com/office/officeart/2008/layout/HorizontalMultiLevelHierarchy"/>
    <dgm:cxn modelId="{06F2E2F2-A25C-493B-953E-1E035484DCA4}" type="presParOf" srcId="{2F16FAA2-7A28-4778-A762-53A499D19096}" destId="{D6531481-EEF4-47DC-B4D1-1564838C8011}" srcOrd="0" destOrd="0" presId="urn:microsoft.com/office/officeart/2008/layout/HorizontalMultiLevelHierarchy"/>
    <dgm:cxn modelId="{4576EE62-9BDB-442A-A798-5DE9E18A90E4}" type="presParOf" srcId="{2F16FAA2-7A28-4778-A762-53A499D19096}" destId="{A148CE30-C060-4E5B-982F-D568E2A19660}" srcOrd="1" destOrd="0" presId="urn:microsoft.com/office/officeart/2008/layout/HorizontalMultiLevelHierarchy"/>
    <dgm:cxn modelId="{55A75307-9802-40CA-B189-3C4800586173}" type="presParOf" srcId="{09FDBC34-12B7-47E0-81E6-AC87DDCDBB8D}" destId="{600B47CC-2B77-4B15-908C-E72F30DDBCF8}" srcOrd="2" destOrd="0" presId="urn:microsoft.com/office/officeart/2008/layout/HorizontalMultiLevelHierarchy"/>
    <dgm:cxn modelId="{6DD997C2-DF91-43C8-9AAE-68999F94DC2F}" type="presParOf" srcId="{600B47CC-2B77-4B15-908C-E72F30DDBCF8}" destId="{70AE03A7-6BC1-4652-B91A-5E90DA66404F}" srcOrd="0" destOrd="0" presId="urn:microsoft.com/office/officeart/2008/layout/HorizontalMultiLevelHierarchy"/>
    <dgm:cxn modelId="{A1427F28-F5E8-43D5-9D10-5B1B810B3FF0}" type="presParOf" srcId="{09FDBC34-12B7-47E0-81E6-AC87DDCDBB8D}" destId="{D47FC2D9-4A11-4AE0-A8EF-5655E18F041F}" srcOrd="3" destOrd="0" presId="urn:microsoft.com/office/officeart/2008/layout/HorizontalMultiLevelHierarchy"/>
    <dgm:cxn modelId="{8C95E196-360C-4526-A76A-C529EB1ACFD0}" type="presParOf" srcId="{D47FC2D9-4A11-4AE0-A8EF-5655E18F041F}" destId="{088E11EC-44F6-499F-80E6-B8B2F8070F2B}" srcOrd="0" destOrd="0" presId="urn:microsoft.com/office/officeart/2008/layout/HorizontalMultiLevelHierarchy"/>
    <dgm:cxn modelId="{B30E52FD-BBEA-4261-9ADB-F6A935EB4AD3}" type="presParOf" srcId="{D47FC2D9-4A11-4AE0-A8EF-5655E18F041F}" destId="{F6DBD276-0918-472D-BF50-4A8AB907784F}" srcOrd="1" destOrd="0" presId="urn:microsoft.com/office/officeart/2008/layout/HorizontalMultiLevelHierarchy"/>
    <dgm:cxn modelId="{912D2207-14D3-4446-BE97-5A6ED9BE4504}" type="presParOf" srcId="{09FDBC34-12B7-47E0-81E6-AC87DDCDBB8D}" destId="{B2960902-7987-4552-8941-2363CE4F98DC}" srcOrd="4" destOrd="0" presId="urn:microsoft.com/office/officeart/2008/layout/HorizontalMultiLevelHierarchy"/>
    <dgm:cxn modelId="{1DB3E290-30E1-41B3-B910-A9B2FE4D31FA}" type="presParOf" srcId="{B2960902-7987-4552-8941-2363CE4F98DC}" destId="{672541C0-AF6E-4DE3-A047-AA3ADF163AAF}" srcOrd="0" destOrd="0" presId="urn:microsoft.com/office/officeart/2008/layout/HorizontalMultiLevelHierarchy"/>
    <dgm:cxn modelId="{26A1EFCA-7A0B-4AC7-BE0E-3BC7F13928A6}" type="presParOf" srcId="{09FDBC34-12B7-47E0-81E6-AC87DDCDBB8D}" destId="{1DA1255E-C435-4E7A-9580-A29F291DF432}" srcOrd="5" destOrd="0" presId="urn:microsoft.com/office/officeart/2008/layout/HorizontalMultiLevelHierarchy"/>
    <dgm:cxn modelId="{34D9E58F-05A7-424F-94CD-27349E07031E}" type="presParOf" srcId="{1DA1255E-C435-4E7A-9580-A29F291DF432}" destId="{F3CC04D8-3184-4591-9FDF-A8E078D39F88}" srcOrd="0" destOrd="0" presId="urn:microsoft.com/office/officeart/2008/layout/HorizontalMultiLevelHierarchy"/>
    <dgm:cxn modelId="{9CAAB4ED-39F0-461D-AE7F-F79F1EE2178D}" type="presParOf" srcId="{1DA1255E-C435-4E7A-9580-A29F291DF432}" destId="{42886539-2108-4B72-91F8-E66B7EC3DBBF}" srcOrd="1" destOrd="0" presId="urn:microsoft.com/office/officeart/2008/layout/HorizontalMultiLevelHierarchy"/>
    <dgm:cxn modelId="{0C8D505E-C031-4A55-B049-627BA6506E8F}" type="presParOf" srcId="{09FDBC34-12B7-47E0-81E6-AC87DDCDBB8D}" destId="{E6BADECA-E64B-4F1C-BFC0-EA8AA3F25830}" srcOrd="6" destOrd="0" presId="urn:microsoft.com/office/officeart/2008/layout/HorizontalMultiLevelHierarchy"/>
    <dgm:cxn modelId="{393F0BBB-FD0C-4675-8F11-CF93C9892145}" type="presParOf" srcId="{E6BADECA-E64B-4F1C-BFC0-EA8AA3F25830}" destId="{094A59E0-2321-4741-9D15-4F728C671ED5}" srcOrd="0" destOrd="0" presId="urn:microsoft.com/office/officeart/2008/layout/HorizontalMultiLevelHierarchy"/>
    <dgm:cxn modelId="{4AEBAFAF-77DF-4156-AE6E-E8C4A32B697B}" type="presParOf" srcId="{09FDBC34-12B7-47E0-81E6-AC87DDCDBB8D}" destId="{A11251A2-0D83-4CF1-9237-9B4E7A4D1C23}" srcOrd="7" destOrd="0" presId="urn:microsoft.com/office/officeart/2008/layout/HorizontalMultiLevelHierarchy"/>
    <dgm:cxn modelId="{4ADAC38E-23AD-48CD-B67D-CD6A822DD948}" type="presParOf" srcId="{A11251A2-0D83-4CF1-9237-9B4E7A4D1C23}" destId="{CA809325-4F79-4ED5-86E4-7008729F8F32}" srcOrd="0" destOrd="0" presId="urn:microsoft.com/office/officeart/2008/layout/HorizontalMultiLevelHierarchy"/>
    <dgm:cxn modelId="{9ABD0BBF-0CF2-4FAE-8727-BD83ED86EA66}" type="presParOf" srcId="{A11251A2-0D83-4CF1-9237-9B4E7A4D1C23}" destId="{7AE60B62-8384-47C3-9847-1DD250150CE8}" srcOrd="1" destOrd="0" presId="urn:microsoft.com/office/officeart/2008/layout/HorizontalMultiLevelHierarchy"/>
    <dgm:cxn modelId="{5714569D-A1E7-4519-BFEF-C2B7E6A9A2ED}" type="presParOf" srcId="{09FDBC34-12B7-47E0-81E6-AC87DDCDBB8D}" destId="{6E59E3BF-057D-42A9-A25B-7DAB42791A15}" srcOrd="8" destOrd="0" presId="urn:microsoft.com/office/officeart/2008/layout/HorizontalMultiLevelHierarchy"/>
    <dgm:cxn modelId="{EC93C68C-F9EF-44E2-8619-611E62F6BEF3}" type="presParOf" srcId="{6E59E3BF-057D-42A9-A25B-7DAB42791A15}" destId="{B6DCD01D-21CF-46C6-84C4-266E8E9D8800}" srcOrd="0" destOrd="0" presId="urn:microsoft.com/office/officeart/2008/layout/HorizontalMultiLevelHierarchy"/>
    <dgm:cxn modelId="{54AA108D-23D2-487E-B85D-CD5D1196DB5F}" type="presParOf" srcId="{09FDBC34-12B7-47E0-81E6-AC87DDCDBB8D}" destId="{EEF9B1AB-8B9A-497F-974D-89E073905D83}" srcOrd="9" destOrd="0" presId="urn:microsoft.com/office/officeart/2008/layout/HorizontalMultiLevelHierarchy"/>
    <dgm:cxn modelId="{347C81AB-759A-4583-BB24-7A01B243BC20}" type="presParOf" srcId="{EEF9B1AB-8B9A-497F-974D-89E073905D83}" destId="{12739444-7B4F-4D88-A786-77940B344B32}" srcOrd="0" destOrd="0" presId="urn:microsoft.com/office/officeart/2008/layout/HorizontalMultiLevelHierarchy"/>
    <dgm:cxn modelId="{905ACEB0-66C8-48DD-A675-71A7917FF4CA}" type="presParOf" srcId="{EEF9B1AB-8B9A-497F-974D-89E073905D83}" destId="{2A86210B-4E2E-457E-8D94-5D96C6D3486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59E3BF-057D-42A9-A25B-7DAB42791A15}">
      <dsp:nvSpPr>
        <dsp:cNvPr id="0" name=""/>
        <dsp:cNvSpPr/>
      </dsp:nvSpPr>
      <dsp:spPr>
        <a:xfrm>
          <a:off x="1398084" y="3236484"/>
          <a:ext cx="871424" cy="2961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5712" y="0"/>
              </a:lnTo>
              <a:lnTo>
                <a:pt x="435712" y="2961937"/>
              </a:lnTo>
              <a:lnTo>
                <a:pt x="871424" y="29619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100" kern="1200"/>
        </a:p>
      </dsp:txBody>
      <dsp:txXfrm>
        <a:off x="1756610" y="4640266"/>
        <a:ext cx="154373" cy="154373"/>
      </dsp:txXfrm>
    </dsp:sp>
    <dsp:sp modelId="{E6BADECA-E64B-4F1C-BFC0-EA8AA3F25830}">
      <dsp:nvSpPr>
        <dsp:cNvPr id="0" name=""/>
        <dsp:cNvSpPr/>
      </dsp:nvSpPr>
      <dsp:spPr>
        <a:xfrm>
          <a:off x="1398084" y="3236484"/>
          <a:ext cx="871424" cy="1553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5712" y="0"/>
              </a:lnTo>
              <a:lnTo>
                <a:pt x="435712" y="1553625"/>
              </a:lnTo>
              <a:lnTo>
                <a:pt x="871424" y="15536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600" kern="1200"/>
        </a:p>
      </dsp:txBody>
      <dsp:txXfrm>
        <a:off x="1789263" y="3968763"/>
        <a:ext cx="89066" cy="89066"/>
      </dsp:txXfrm>
    </dsp:sp>
    <dsp:sp modelId="{B2960902-7987-4552-8941-2363CE4F98DC}">
      <dsp:nvSpPr>
        <dsp:cNvPr id="0" name=""/>
        <dsp:cNvSpPr/>
      </dsp:nvSpPr>
      <dsp:spPr>
        <a:xfrm>
          <a:off x="1398084" y="3236484"/>
          <a:ext cx="871424" cy="1453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5712" y="0"/>
              </a:lnTo>
              <a:lnTo>
                <a:pt x="435712" y="145312"/>
              </a:lnTo>
              <a:lnTo>
                <a:pt x="871424" y="1453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1811710" y="3287054"/>
        <a:ext cx="44172" cy="44172"/>
      </dsp:txXfrm>
    </dsp:sp>
    <dsp:sp modelId="{600B47CC-2B77-4B15-908C-E72F30DDBCF8}">
      <dsp:nvSpPr>
        <dsp:cNvPr id="0" name=""/>
        <dsp:cNvSpPr/>
      </dsp:nvSpPr>
      <dsp:spPr>
        <a:xfrm>
          <a:off x="1398084" y="1973485"/>
          <a:ext cx="871424" cy="1262999"/>
        </a:xfrm>
        <a:custGeom>
          <a:avLst/>
          <a:gdLst/>
          <a:ahLst/>
          <a:cxnLst/>
          <a:rect l="0" t="0" r="0" b="0"/>
          <a:pathLst>
            <a:path>
              <a:moveTo>
                <a:pt x="0" y="1262999"/>
              </a:moveTo>
              <a:lnTo>
                <a:pt x="435712" y="1262999"/>
              </a:lnTo>
              <a:lnTo>
                <a:pt x="435712" y="0"/>
              </a:lnTo>
              <a:lnTo>
                <a:pt x="87142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1795435" y="2566623"/>
        <a:ext cx="76722" cy="76722"/>
      </dsp:txXfrm>
    </dsp:sp>
    <dsp:sp modelId="{225E8213-03E5-446C-A922-A0D74E410AB0}">
      <dsp:nvSpPr>
        <dsp:cNvPr id="0" name=""/>
        <dsp:cNvSpPr/>
      </dsp:nvSpPr>
      <dsp:spPr>
        <a:xfrm>
          <a:off x="1398084" y="565173"/>
          <a:ext cx="871424" cy="2671311"/>
        </a:xfrm>
        <a:custGeom>
          <a:avLst/>
          <a:gdLst/>
          <a:ahLst/>
          <a:cxnLst/>
          <a:rect l="0" t="0" r="0" b="0"/>
          <a:pathLst>
            <a:path>
              <a:moveTo>
                <a:pt x="0" y="2671311"/>
              </a:moveTo>
              <a:lnTo>
                <a:pt x="435712" y="2671311"/>
              </a:lnTo>
              <a:lnTo>
                <a:pt x="435712" y="0"/>
              </a:lnTo>
              <a:lnTo>
                <a:pt x="87142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000" kern="1200"/>
        </a:p>
      </dsp:txBody>
      <dsp:txXfrm>
        <a:off x="1763550" y="1830582"/>
        <a:ext cx="140492" cy="140492"/>
      </dsp:txXfrm>
    </dsp:sp>
    <dsp:sp modelId="{63D699B3-8970-456F-A5C8-3F4FED40BB5E}">
      <dsp:nvSpPr>
        <dsp:cNvPr id="0" name=""/>
        <dsp:cNvSpPr/>
      </dsp:nvSpPr>
      <dsp:spPr>
        <a:xfrm rot="16200000">
          <a:off x="-2130107" y="2673159"/>
          <a:ext cx="5929735" cy="11266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500" kern="1200" dirty="0" err="1"/>
            <a:t>Latorps</a:t>
          </a:r>
          <a:r>
            <a:rPr lang="sv-SE" sz="6500" kern="1200" dirty="0"/>
            <a:t> IF U 16</a:t>
          </a:r>
        </a:p>
      </dsp:txBody>
      <dsp:txXfrm>
        <a:off x="-2130107" y="2673159"/>
        <a:ext cx="5929735" cy="1126649"/>
      </dsp:txXfrm>
    </dsp:sp>
    <dsp:sp modelId="{D6531481-EEF4-47DC-B4D1-1564838C8011}">
      <dsp:nvSpPr>
        <dsp:cNvPr id="0" name=""/>
        <dsp:cNvSpPr/>
      </dsp:nvSpPr>
      <dsp:spPr>
        <a:xfrm>
          <a:off x="2269509" y="1848"/>
          <a:ext cx="3695410" cy="11266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dirty="0">
              <a:latin typeface="+mj-lt"/>
            </a:rPr>
            <a:t>Ledare ansvarig:</a:t>
          </a:r>
        </a:p>
      </dsp:txBody>
      <dsp:txXfrm>
        <a:off x="2269509" y="1848"/>
        <a:ext cx="3695410" cy="1126649"/>
      </dsp:txXfrm>
    </dsp:sp>
    <dsp:sp modelId="{088E11EC-44F6-499F-80E6-B8B2F8070F2B}">
      <dsp:nvSpPr>
        <dsp:cNvPr id="0" name=""/>
        <dsp:cNvSpPr/>
      </dsp:nvSpPr>
      <dsp:spPr>
        <a:xfrm>
          <a:off x="2269509" y="1410160"/>
          <a:ext cx="3695410" cy="11266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" sz="3200" b="0" kern="1200" dirty="0">
              <a:solidFill>
                <a:srgbClr val="FFFFFF"/>
              </a:solidFill>
              <a:latin typeface="+mj-lt"/>
              <a:ea typeface="Arial"/>
              <a:cs typeface="Arial"/>
              <a:sym typeface="Arial"/>
            </a:rPr>
            <a:t>Ekonomi ansvarig:</a:t>
          </a:r>
          <a:endParaRPr lang="sv-SE" sz="3200" b="0" kern="1200" dirty="0">
            <a:latin typeface="+mj-lt"/>
          </a:endParaRPr>
        </a:p>
      </dsp:txBody>
      <dsp:txXfrm>
        <a:off x="2269509" y="1410160"/>
        <a:ext cx="3695410" cy="1126649"/>
      </dsp:txXfrm>
    </dsp:sp>
    <dsp:sp modelId="{F3CC04D8-3184-4591-9FDF-A8E078D39F88}">
      <dsp:nvSpPr>
        <dsp:cNvPr id="0" name=""/>
        <dsp:cNvSpPr/>
      </dsp:nvSpPr>
      <dsp:spPr>
        <a:xfrm>
          <a:off x="2269509" y="2818472"/>
          <a:ext cx="3695410" cy="11266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" sz="3200" b="0" kern="1200" dirty="0">
              <a:solidFill>
                <a:srgbClr val="FFFFFF"/>
              </a:solidFill>
              <a:latin typeface="+mj-lt"/>
              <a:ea typeface="Arial"/>
              <a:cs typeface="Arial"/>
              <a:sym typeface="Arial"/>
            </a:rPr>
            <a:t>Kiosk ansvarig:</a:t>
          </a:r>
          <a:endParaRPr lang="sv-SE" sz="3200" b="0" kern="1200" dirty="0">
            <a:latin typeface="+mj-lt"/>
          </a:endParaRPr>
        </a:p>
      </dsp:txBody>
      <dsp:txXfrm>
        <a:off x="2269509" y="2818472"/>
        <a:ext cx="3695410" cy="1126649"/>
      </dsp:txXfrm>
    </dsp:sp>
    <dsp:sp modelId="{CA809325-4F79-4ED5-86E4-7008729F8F32}">
      <dsp:nvSpPr>
        <dsp:cNvPr id="0" name=""/>
        <dsp:cNvSpPr/>
      </dsp:nvSpPr>
      <dsp:spPr>
        <a:xfrm>
          <a:off x="2269509" y="4226784"/>
          <a:ext cx="3695410" cy="11266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dirty="0">
              <a:latin typeface="+mj-lt"/>
            </a:rPr>
            <a:t>Försäljning ansvarig: </a:t>
          </a:r>
        </a:p>
      </dsp:txBody>
      <dsp:txXfrm>
        <a:off x="2269509" y="4226784"/>
        <a:ext cx="3695410" cy="1126649"/>
      </dsp:txXfrm>
    </dsp:sp>
    <dsp:sp modelId="{12739444-7B4F-4D88-A786-77940B344B32}">
      <dsp:nvSpPr>
        <dsp:cNvPr id="0" name=""/>
        <dsp:cNvSpPr/>
      </dsp:nvSpPr>
      <dsp:spPr>
        <a:xfrm>
          <a:off x="2269509" y="5635096"/>
          <a:ext cx="3695410" cy="11266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dirty="0">
              <a:latin typeface="+mj-lt"/>
            </a:rPr>
            <a:t>Sponsring ansvarig: </a:t>
          </a:r>
        </a:p>
      </dsp:txBody>
      <dsp:txXfrm>
        <a:off x="2269509" y="5635096"/>
        <a:ext cx="3695410" cy="11266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59E3BF-057D-42A9-A25B-7DAB42791A15}">
      <dsp:nvSpPr>
        <dsp:cNvPr id="0" name=""/>
        <dsp:cNvSpPr/>
      </dsp:nvSpPr>
      <dsp:spPr>
        <a:xfrm>
          <a:off x="1398084" y="3236484"/>
          <a:ext cx="871424" cy="2961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5712" y="0"/>
              </a:lnTo>
              <a:lnTo>
                <a:pt x="435712" y="2961937"/>
              </a:lnTo>
              <a:lnTo>
                <a:pt x="871424" y="29619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100" kern="1200"/>
        </a:p>
      </dsp:txBody>
      <dsp:txXfrm>
        <a:off x="1756610" y="4640266"/>
        <a:ext cx="154373" cy="154373"/>
      </dsp:txXfrm>
    </dsp:sp>
    <dsp:sp modelId="{E6BADECA-E64B-4F1C-BFC0-EA8AA3F25830}">
      <dsp:nvSpPr>
        <dsp:cNvPr id="0" name=""/>
        <dsp:cNvSpPr/>
      </dsp:nvSpPr>
      <dsp:spPr>
        <a:xfrm>
          <a:off x="1398084" y="3236484"/>
          <a:ext cx="871424" cy="1553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5712" y="0"/>
              </a:lnTo>
              <a:lnTo>
                <a:pt x="435712" y="1553625"/>
              </a:lnTo>
              <a:lnTo>
                <a:pt x="871424" y="15536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600" kern="1200"/>
        </a:p>
      </dsp:txBody>
      <dsp:txXfrm>
        <a:off x="1789263" y="3968763"/>
        <a:ext cx="89066" cy="89066"/>
      </dsp:txXfrm>
    </dsp:sp>
    <dsp:sp modelId="{B2960902-7987-4552-8941-2363CE4F98DC}">
      <dsp:nvSpPr>
        <dsp:cNvPr id="0" name=""/>
        <dsp:cNvSpPr/>
      </dsp:nvSpPr>
      <dsp:spPr>
        <a:xfrm>
          <a:off x="1398084" y="3236484"/>
          <a:ext cx="871424" cy="1453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5712" y="0"/>
              </a:lnTo>
              <a:lnTo>
                <a:pt x="435712" y="145312"/>
              </a:lnTo>
              <a:lnTo>
                <a:pt x="871424" y="1453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1811710" y="3287054"/>
        <a:ext cx="44172" cy="44172"/>
      </dsp:txXfrm>
    </dsp:sp>
    <dsp:sp modelId="{600B47CC-2B77-4B15-908C-E72F30DDBCF8}">
      <dsp:nvSpPr>
        <dsp:cNvPr id="0" name=""/>
        <dsp:cNvSpPr/>
      </dsp:nvSpPr>
      <dsp:spPr>
        <a:xfrm>
          <a:off x="1398084" y="1973485"/>
          <a:ext cx="871424" cy="1262999"/>
        </a:xfrm>
        <a:custGeom>
          <a:avLst/>
          <a:gdLst/>
          <a:ahLst/>
          <a:cxnLst/>
          <a:rect l="0" t="0" r="0" b="0"/>
          <a:pathLst>
            <a:path>
              <a:moveTo>
                <a:pt x="0" y="1262999"/>
              </a:moveTo>
              <a:lnTo>
                <a:pt x="435712" y="1262999"/>
              </a:lnTo>
              <a:lnTo>
                <a:pt x="435712" y="0"/>
              </a:lnTo>
              <a:lnTo>
                <a:pt x="87142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1795435" y="2566623"/>
        <a:ext cx="76722" cy="76722"/>
      </dsp:txXfrm>
    </dsp:sp>
    <dsp:sp modelId="{225E8213-03E5-446C-A922-A0D74E410AB0}">
      <dsp:nvSpPr>
        <dsp:cNvPr id="0" name=""/>
        <dsp:cNvSpPr/>
      </dsp:nvSpPr>
      <dsp:spPr>
        <a:xfrm>
          <a:off x="1398084" y="565173"/>
          <a:ext cx="871424" cy="2671311"/>
        </a:xfrm>
        <a:custGeom>
          <a:avLst/>
          <a:gdLst/>
          <a:ahLst/>
          <a:cxnLst/>
          <a:rect l="0" t="0" r="0" b="0"/>
          <a:pathLst>
            <a:path>
              <a:moveTo>
                <a:pt x="0" y="2671311"/>
              </a:moveTo>
              <a:lnTo>
                <a:pt x="435712" y="2671311"/>
              </a:lnTo>
              <a:lnTo>
                <a:pt x="435712" y="0"/>
              </a:lnTo>
              <a:lnTo>
                <a:pt x="87142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000" kern="1200"/>
        </a:p>
      </dsp:txBody>
      <dsp:txXfrm>
        <a:off x="1763550" y="1830582"/>
        <a:ext cx="140492" cy="140492"/>
      </dsp:txXfrm>
    </dsp:sp>
    <dsp:sp modelId="{63D699B3-8970-456F-A5C8-3F4FED40BB5E}">
      <dsp:nvSpPr>
        <dsp:cNvPr id="0" name=""/>
        <dsp:cNvSpPr/>
      </dsp:nvSpPr>
      <dsp:spPr>
        <a:xfrm rot="16200000">
          <a:off x="-2130107" y="2673159"/>
          <a:ext cx="5929735" cy="11266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500" kern="1200" dirty="0" err="1"/>
            <a:t>Latorps</a:t>
          </a:r>
          <a:r>
            <a:rPr lang="sv-SE" sz="6500" kern="1200" dirty="0"/>
            <a:t> IF U 16</a:t>
          </a:r>
        </a:p>
      </dsp:txBody>
      <dsp:txXfrm>
        <a:off x="-2130107" y="2673159"/>
        <a:ext cx="5929735" cy="1126649"/>
      </dsp:txXfrm>
    </dsp:sp>
    <dsp:sp modelId="{D6531481-EEF4-47DC-B4D1-1564838C8011}">
      <dsp:nvSpPr>
        <dsp:cNvPr id="0" name=""/>
        <dsp:cNvSpPr/>
      </dsp:nvSpPr>
      <dsp:spPr>
        <a:xfrm>
          <a:off x="2269509" y="1848"/>
          <a:ext cx="3695410" cy="11266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dirty="0">
              <a:latin typeface="+mj-lt"/>
            </a:rPr>
            <a:t>Ledare ansvarig:</a:t>
          </a:r>
        </a:p>
      </dsp:txBody>
      <dsp:txXfrm>
        <a:off x="2269509" y="1848"/>
        <a:ext cx="3695410" cy="1126649"/>
      </dsp:txXfrm>
    </dsp:sp>
    <dsp:sp modelId="{088E11EC-44F6-499F-80E6-B8B2F8070F2B}">
      <dsp:nvSpPr>
        <dsp:cNvPr id="0" name=""/>
        <dsp:cNvSpPr/>
      </dsp:nvSpPr>
      <dsp:spPr>
        <a:xfrm>
          <a:off x="2269509" y="1410160"/>
          <a:ext cx="3695410" cy="11266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" sz="3200" b="0" kern="1200" dirty="0">
              <a:solidFill>
                <a:srgbClr val="FFFFFF"/>
              </a:solidFill>
              <a:latin typeface="+mj-lt"/>
              <a:ea typeface="Arial"/>
              <a:cs typeface="Arial"/>
              <a:sym typeface="Arial"/>
            </a:rPr>
            <a:t>Ekonomi ansvarig:</a:t>
          </a:r>
          <a:endParaRPr lang="sv-SE" sz="3200" b="0" kern="1200" dirty="0">
            <a:latin typeface="+mj-lt"/>
          </a:endParaRPr>
        </a:p>
      </dsp:txBody>
      <dsp:txXfrm>
        <a:off x="2269509" y="1410160"/>
        <a:ext cx="3695410" cy="1126649"/>
      </dsp:txXfrm>
    </dsp:sp>
    <dsp:sp modelId="{F3CC04D8-3184-4591-9FDF-A8E078D39F88}">
      <dsp:nvSpPr>
        <dsp:cNvPr id="0" name=""/>
        <dsp:cNvSpPr/>
      </dsp:nvSpPr>
      <dsp:spPr>
        <a:xfrm>
          <a:off x="2269509" y="2818472"/>
          <a:ext cx="3695410" cy="11266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" sz="3200" b="0" kern="1200" dirty="0">
              <a:solidFill>
                <a:srgbClr val="FFFFFF"/>
              </a:solidFill>
              <a:latin typeface="+mj-lt"/>
              <a:ea typeface="Arial"/>
              <a:cs typeface="Arial"/>
              <a:sym typeface="Arial"/>
            </a:rPr>
            <a:t>Kiosk ansvarig:</a:t>
          </a:r>
          <a:endParaRPr lang="sv-SE" sz="3200" b="0" kern="1200" dirty="0">
            <a:latin typeface="+mj-lt"/>
          </a:endParaRPr>
        </a:p>
      </dsp:txBody>
      <dsp:txXfrm>
        <a:off x="2269509" y="2818472"/>
        <a:ext cx="3695410" cy="1126649"/>
      </dsp:txXfrm>
    </dsp:sp>
    <dsp:sp modelId="{CA809325-4F79-4ED5-86E4-7008729F8F32}">
      <dsp:nvSpPr>
        <dsp:cNvPr id="0" name=""/>
        <dsp:cNvSpPr/>
      </dsp:nvSpPr>
      <dsp:spPr>
        <a:xfrm>
          <a:off x="2269509" y="4226784"/>
          <a:ext cx="3695410" cy="11266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dirty="0">
              <a:latin typeface="+mj-lt"/>
            </a:rPr>
            <a:t>Försäljning ansvarig: </a:t>
          </a:r>
        </a:p>
      </dsp:txBody>
      <dsp:txXfrm>
        <a:off x="2269509" y="4226784"/>
        <a:ext cx="3695410" cy="1126649"/>
      </dsp:txXfrm>
    </dsp:sp>
    <dsp:sp modelId="{12739444-7B4F-4D88-A786-77940B344B32}">
      <dsp:nvSpPr>
        <dsp:cNvPr id="0" name=""/>
        <dsp:cNvSpPr/>
      </dsp:nvSpPr>
      <dsp:spPr>
        <a:xfrm>
          <a:off x="2269509" y="5635096"/>
          <a:ext cx="3695410" cy="11266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dirty="0">
              <a:latin typeface="+mj-lt"/>
            </a:rPr>
            <a:t>Sponsring ansvarig: </a:t>
          </a:r>
        </a:p>
      </dsp:txBody>
      <dsp:txXfrm>
        <a:off x="2269509" y="5635096"/>
        <a:ext cx="3695410" cy="1126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BCE0C-CD74-4A59-802C-6D2F8C15331A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8501B-77B5-4365-9881-C6E19A3C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FDEA8-CBB8-46CC-9562-028963DBC55A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BD8E7-1312-41F3-99C4-6DA5AF891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23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>
          <a:extLst>
            <a:ext uri="{FF2B5EF4-FFF2-40B4-BE49-F238E27FC236}">
              <a16:creationId xmlns:a16="http://schemas.microsoft.com/office/drawing/2014/main" id="{43992F34-D874-A67F-88A3-D719685C1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c58eb1f6471777c_0:notes">
            <a:extLst>
              <a:ext uri="{FF2B5EF4-FFF2-40B4-BE49-F238E27FC236}">
                <a16:creationId xmlns:a16="http://schemas.microsoft.com/office/drawing/2014/main" id="{09D4C1E4-BFB2-C2F5-55D6-84FC20DB3AA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g3c58eb1f6471777c_0:notes">
            <a:extLst>
              <a:ext uri="{FF2B5EF4-FFF2-40B4-BE49-F238E27FC236}">
                <a16:creationId xmlns:a16="http://schemas.microsoft.com/office/drawing/2014/main" id="{064C2FA6-13FF-D11D-DF64-286B1183BF0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484" y="4399889"/>
            <a:ext cx="5487000" cy="3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50" tIns="44800" rIns="89650" bIns="448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vilken grupp vill du bidra?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g3c58eb1f6471777c_0:notes">
            <a:extLst>
              <a:ext uri="{FF2B5EF4-FFF2-40B4-BE49-F238E27FC236}">
                <a16:creationId xmlns:a16="http://schemas.microsoft.com/office/drawing/2014/main" id="{F716D5C4-B514-14EA-18C3-63DEF6E34E5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934" y="8685534"/>
            <a:ext cx="2971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50" tIns="44800" rIns="89650" bIns="44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3324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>
          <a:extLst>
            <a:ext uri="{FF2B5EF4-FFF2-40B4-BE49-F238E27FC236}">
              <a16:creationId xmlns:a16="http://schemas.microsoft.com/office/drawing/2014/main" id="{6DD64F3E-F73B-061A-3CE2-DB0BC40BB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c58eb1f6471777c_0:notes">
            <a:extLst>
              <a:ext uri="{FF2B5EF4-FFF2-40B4-BE49-F238E27FC236}">
                <a16:creationId xmlns:a16="http://schemas.microsoft.com/office/drawing/2014/main" id="{7F59FA7C-D9E8-BE7D-6F4B-5FB6F0A51E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g3c58eb1f6471777c_0:notes">
            <a:extLst>
              <a:ext uri="{FF2B5EF4-FFF2-40B4-BE49-F238E27FC236}">
                <a16:creationId xmlns:a16="http://schemas.microsoft.com/office/drawing/2014/main" id="{49DEB78C-B570-CCDF-C200-980F90D100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484" y="4399889"/>
            <a:ext cx="5487000" cy="3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50" tIns="44800" rIns="89650" bIns="448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g3c58eb1f6471777c_0:notes">
            <a:extLst>
              <a:ext uri="{FF2B5EF4-FFF2-40B4-BE49-F238E27FC236}">
                <a16:creationId xmlns:a16="http://schemas.microsoft.com/office/drawing/2014/main" id="{88BCD659-9587-256A-AF9E-FB7420F4287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934" y="8685534"/>
            <a:ext cx="2971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50" tIns="44800" rIns="89650" bIns="44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7869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F1722-60E3-A09A-BB28-4F5AB13EA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5AB492-CF36-FEE5-1037-7FCA179F16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675180-9A41-41BA-DED2-C1E73D10DB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3AB25-B159-EB7E-947B-A24C760D24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8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48245"/>
            <a:ext cx="105156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laget.se/LatorpsIF/Page/419625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f.se/globalassets/riksidrottsforbundet/nya-dokument/nya-dokumentbanken/policies/riktlinjer-barn--och-ungdomsidrott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laget.se/LatorpsIF/Page/419625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laget.se/LatorpsIF/Page/419625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laget.se/LatorpsIF/Page/419625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Föräldramöte</a:t>
            </a:r>
            <a:r>
              <a:rPr lang="en-US" dirty="0"/>
              <a:t> U16 P2009/10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DATUM 30 </a:t>
            </a:r>
            <a:r>
              <a:rPr lang="en-US" dirty="0" err="1"/>
              <a:t>januari</a:t>
            </a:r>
            <a:r>
              <a:rPr lang="en-US" dirty="0"/>
              <a:t> 2025</a:t>
            </a:r>
          </a:p>
          <a:p>
            <a:r>
              <a:rPr lang="en-US" dirty="0"/>
              <a:t>Kl 18:30-20:30</a:t>
            </a:r>
          </a:p>
        </p:txBody>
      </p:sp>
      <p:pic>
        <p:nvPicPr>
          <p:cNvPr id="10" name="Picture Placeholder 9" descr="Logo&#10;&#10;Description automatically generated">
            <a:extLst>
              <a:ext uri="{FF2B5EF4-FFF2-40B4-BE49-F238E27FC236}">
                <a16:creationId xmlns:a16="http://schemas.microsoft.com/office/drawing/2014/main" id="{B8DAEFA4-B0F9-432A-990F-06407B32F410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0" t="-9813" r="21956" b="-9813"/>
          <a:stretch/>
        </p:blipFill>
        <p:spPr>
          <a:xfrm>
            <a:off x="4084319" y="147254"/>
            <a:ext cx="4023360" cy="4745736"/>
          </a:xfrm>
        </p:spPr>
      </p:pic>
      <p:pic>
        <p:nvPicPr>
          <p:cNvPr id="14" name="Picture Placeholder 13" descr="Child playing with ball">
            <a:extLst>
              <a:ext uri="{FF2B5EF4-FFF2-40B4-BE49-F238E27FC236}">
                <a16:creationId xmlns:a16="http://schemas.microsoft.com/office/drawing/2014/main" id="{A8A2F43F-D102-4C19-B1EE-C63CA509AA64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1" r="21741"/>
          <a:stretch>
            <a:fillRect/>
          </a:stretch>
        </p:blipFill>
        <p:spPr>
          <a:xfrm>
            <a:off x="8168639" y="-44239"/>
            <a:ext cx="4023360" cy="4745736"/>
          </a:xfrm>
        </p:spPr>
      </p:pic>
      <p:pic>
        <p:nvPicPr>
          <p:cNvPr id="5" name="Picture 4" descr="Team practicing on outdoor soccer pitch with soccer balls">
            <a:extLst>
              <a:ext uri="{FF2B5EF4-FFF2-40B4-BE49-F238E27FC236}">
                <a16:creationId xmlns:a16="http://schemas.microsoft.com/office/drawing/2014/main" id="{F5CA14BF-77DE-4E9A-A9CB-5F9FB6D2C0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2"/>
          <a:stretch/>
        </p:blipFill>
        <p:spPr>
          <a:xfrm>
            <a:off x="0" y="0"/>
            <a:ext cx="4023360" cy="470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5B6AC-E31A-44C5-8E8D-CC6717C90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Policy kring kränkningar, Nolltolerans och FAIR PLAY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7E145-2781-460C-9E98-AF9C96756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 </a:t>
            </a:r>
            <a:r>
              <a:rPr lang="sv-SE" dirty="0" err="1"/>
              <a:t>Latorps</a:t>
            </a:r>
            <a:r>
              <a:rPr lang="sv-SE" dirty="0"/>
              <a:t> IF arbetar vi aktivt mot alla former av trakasserier och kränkningar. Detta gör vi i ledarutbildningar, föräldramöten och lagvis. </a:t>
            </a:r>
          </a:p>
          <a:p>
            <a:r>
              <a:rPr lang="sv-SE" dirty="0"/>
              <a:t>Vi har nolltolerans mot alla kränkningar och vår verksamhet ska vara </a:t>
            </a:r>
            <a:r>
              <a:rPr lang="sv-SE" b="1" dirty="0"/>
              <a:t>fri från svordomar och fritt från rasistiska, sexistiska och homofobiska tilltal</a:t>
            </a:r>
            <a:r>
              <a:rPr lang="sv-SE" dirty="0"/>
              <a:t>. </a:t>
            </a:r>
          </a:p>
          <a:p>
            <a:r>
              <a:rPr lang="sv-SE" dirty="0"/>
              <a:t>Vi vill minimera utanförskap &amp; konflikter mellan spelare löses direkt av ledarna för gruppen. </a:t>
            </a:r>
          </a:p>
          <a:p>
            <a:r>
              <a:rPr lang="sv-SE" dirty="0"/>
              <a:t>Spelare och föräldrar uppmanas att meddela ledare eller ansvariga i föreningen om man upplever hot eller trakasserier från andra inom föreningen.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6678D3-4BF7-4C69-AC49-7FF5E19723B8}"/>
              </a:ext>
            </a:extLst>
          </p:cNvPr>
          <p:cNvSpPr txBox="1"/>
          <p:nvPr/>
        </p:nvSpPr>
        <p:spPr>
          <a:xfrm>
            <a:off x="4366517" y="6031468"/>
            <a:ext cx="3678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Förälder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Latorp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| </a:t>
            </a:r>
            <a:r>
              <a:rPr lang="en-US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Latorps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IF (laget.se)</a:t>
            </a:r>
            <a:endParaRPr lang="en-GB" dirty="0"/>
          </a:p>
        </p:txBody>
      </p:sp>
      <p:pic>
        <p:nvPicPr>
          <p:cNvPr id="5" name="Picture Placeholder 9" descr="Logo&#10;&#10;Description automatically generated">
            <a:extLst>
              <a:ext uri="{FF2B5EF4-FFF2-40B4-BE49-F238E27FC236}">
                <a16:creationId xmlns:a16="http://schemas.microsoft.com/office/drawing/2014/main" id="{4B5E74C9-BBB9-4DEB-A321-75028D3468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0" t="-9813" r="21956" b="-9813"/>
          <a:stretch/>
        </p:blipFill>
        <p:spPr>
          <a:xfrm>
            <a:off x="11206065" y="94684"/>
            <a:ext cx="897606" cy="105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1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BBF8F2C-531E-881E-63E8-66CE52A34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758651"/>
          </a:xfrm>
        </p:spPr>
        <p:txBody>
          <a:bodyPr/>
          <a:lstStyle/>
          <a:p>
            <a:r>
              <a:rPr lang="en-US" dirty="0" err="1"/>
              <a:t>riktlinjer</a:t>
            </a:r>
            <a:r>
              <a:rPr lang="en-US" dirty="0"/>
              <a:t> för barn-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ungdomsidrott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DA418-AA53-43B6-A018-E77C80D6A3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sv-SE" dirty="0"/>
              <a:t>1. </a:t>
            </a:r>
            <a:r>
              <a:rPr lang="sv-SE" b="1" dirty="0"/>
              <a:t>Trygghet</a:t>
            </a:r>
            <a:r>
              <a:rPr lang="sv-SE" dirty="0"/>
              <a:t>: Skapa trygga och välkomnande miljöer</a:t>
            </a:r>
          </a:p>
          <a:p>
            <a:pPr marL="45720" indent="0">
              <a:buNone/>
            </a:pPr>
            <a:r>
              <a:rPr lang="sv-SE" dirty="0"/>
              <a:t>2. </a:t>
            </a:r>
            <a:r>
              <a:rPr lang="sv-SE" b="1" dirty="0"/>
              <a:t>Delaktighet</a:t>
            </a:r>
            <a:r>
              <a:rPr lang="sv-SE" dirty="0"/>
              <a:t>: Erbjud delaktighet och inflytande</a:t>
            </a:r>
          </a:p>
          <a:p>
            <a:pPr marL="45720" indent="0">
              <a:buNone/>
            </a:pPr>
            <a:r>
              <a:rPr lang="sv-SE" dirty="0"/>
              <a:t>3. </a:t>
            </a:r>
            <a:r>
              <a:rPr lang="sv-SE" b="1" dirty="0"/>
              <a:t>Glädje</a:t>
            </a:r>
            <a:r>
              <a:rPr lang="sv-SE" dirty="0"/>
              <a:t>: Främja inre drivkraft och långsiktig utveckling</a:t>
            </a:r>
          </a:p>
          <a:p>
            <a:pPr marL="45720" indent="0">
              <a:buNone/>
            </a:pPr>
            <a:r>
              <a:rPr lang="sv-SE" dirty="0"/>
              <a:t>4. </a:t>
            </a:r>
            <a:r>
              <a:rPr lang="sv-SE" b="1" dirty="0"/>
              <a:t>Allsidighet</a:t>
            </a:r>
            <a:r>
              <a:rPr lang="sv-SE" dirty="0"/>
              <a:t>: Möjliggör allsidigt och lekfullt idrottande</a:t>
            </a:r>
          </a:p>
          <a:p>
            <a:pPr marL="45720" indent="0">
              <a:buNone/>
            </a:pPr>
            <a:r>
              <a:rPr lang="sv-SE" dirty="0"/>
              <a:t>5. </a:t>
            </a:r>
            <a:r>
              <a:rPr lang="sv-SE" b="1" dirty="0"/>
              <a:t>Hälsa</a:t>
            </a:r>
            <a:r>
              <a:rPr lang="sv-SE" dirty="0"/>
              <a:t>: Bidra till hälsa och välbefinnande över tid</a:t>
            </a:r>
            <a:endParaRPr lang="en-GB" dirty="0"/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87802671-42F2-41BA-91EF-6AB4A932AC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311" y="1714500"/>
            <a:ext cx="3311578" cy="4462463"/>
          </a:xfr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0F7506-72E9-4DDE-8D21-D09A5770501B}"/>
              </a:ext>
            </a:extLst>
          </p:cNvPr>
          <p:cNvSpPr txBox="1"/>
          <p:nvPr/>
        </p:nvSpPr>
        <p:spPr>
          <a:xfrm>
            <a:off x="6172202" y="6216134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riktlinjer-barn--och-ungdomsidrott.pdf (rf.se)</a:t>
            </a:r>
            <a:endParaRPr lang="en-GB" dirty="0"/>
          </a:p>
        </p:txBody>
      </p:sp>
      <p:pic>
        <p:nvPicPr>
          <p:cNvPr id="9" name="Picture Placeholder 9" descr="Logo&#10;&#10;Description automatically generated">
            <a:extLst>
              <a:ext uri="{FF2B5EF4-FFF2-40B4-BE49-F238E27FC236}">
                <a16:creationId xmlns:a16="http://schemas.microsoft.com/office/drawing/2014/main" id="{CBEC3F1F-5CA4-4211-B932-144DD3FE74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0" t="-9813" r="21956" b="-9813"/>
          <a:stretch/>
        </p:blipFill>
        <p:spPr>
          <a:xfrm>
            <a:off x="11206065" y="94684"/>
            <a:ext cx="897606" cy="105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4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A484A9-383C-D302-4382-183AF47FA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8100BB-559F-8061-87F3-F7FABE7CB669}"/>
              </a:ext>
            </a:extLst>
          </p:cNvPr>
          <p:cNvSpPr txBox="1">
            <a:spLocks/>
          </p:cNvSpPr>
          <p:nvPr/>
        </p:nvSpPr>
        <p:spPr>
          <a:xfrm>
            <a:off x="6172200" y="206477"/>
            <a:ext cx="4495800" cy="5970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/>
              <a:t>Spelare</a:t>
            </a:r>
            <a:r>
              <a:rPr lang="en-US" sz="1400" dirty="0"/>
              <a:t> ska </a:t>
            </a:r>
            <a:r>
              <a:rPr lang="en-US" sz="1400" dirty="0" err="1"/>
              <a:t>kunna</a:t>
            </a:r>
            <a:r>
              <a:rPr lang="en-US" sz="1400" dirty="0"/>
              <a:t> </a:t>
            </a:r>
            <a:r>
              <a:rPr lang="en-US" sz="1400" dirty="0" err="1"/>
              <a:t>gå</a:t>
            </a:r>
            <a:r>
              <a:rPr lang="en-US" sz="1400" dirty="0"/>
              <a:t> </a:t>
            </a:r>
            <a:r>
              <a:rPr lang="en-US" sz="1400" dirty="0" err="1"/>
              <a:t>mellan</a:t>
            </a:r>
            <a:r>
              <a:rPr lang="en-US" sz="1400" dirty="0"/>
              <a:t> </a:t>
            </a:r>
            <a:r>
              <a:rPr lang="en-US" sz="1400" dirty="0" err="1"/>
              <a:t>lagen</a:t>
            </a:r>
            <a:r>
              <a:rPr lang="en-US" sz="1400" dirty="0"/>
              <a:t> </a:t>
            </a:r>
            <a:r>
              <a:rPr lang="en-US" sz="1400" dirty="0" err="1"/>
              <a:t>och</a:t>
            </a:r>
            <a:r>
              <a:rPr lang="en-US" sz="1400" dirty="0"/>
              <a:t> </a:t>
            </a:r>
            <a:r>
              <a:rPr lang="en-US" sz="1400" dirty="0" err="1"/>
              <a:t>prova</a:t>
            </a:r>
            <a:r>
              <a:rPr lang="en-US" sz="1400" dirty="0"/>
              <a:t> </a:t>
            </a:r>
            <a:r>
              <a:rPr lang="en-US" sz="1400" dirty="0" err="1"/>
              <a:t>olika</a:t>
            </a:r>
            <a:r>
              <a:rPr lang="en-US" sz="1400" dirty="0"/>
              <a:t> </a:t>
            </a:r>
            <a:r>
              <a:rPr lang="en-US" sz="1400" dirty="0" err="1"/>
              <a:t>nivåer</a:t>
            </a:r>
            <a:endParaRPr lang="en-US" sz="1400" dirty="0"/>
          </a:p>
          <a:p>
            <a:r>
              <a:rPr lang="en-US" sz="1400" u="sng" dirty="0" err="1"/>
              <a:t>Vilka</a:t>
            </a:r>
            <a:r>
              <a:rPr lang="en-US" sz="1400" u="sng" dirty="0"/>
              <a:t> </a:t>
            </a:r>
            <a:r>
              <a:rPr lang="en-US" sz="1400" u="sng" dirty="0" err="1"/>
              <a:t>kriterier</a:t>
            </a:r>
            <a:r>
              <a:rPr lang="en-US" sz="1400" u="sng" dirty="0"/>
              <a:t> ska </a:t>
            </a:r>
            <a:r>
              <a:rPr lang="en-US" sz="1400" u="sng" dirty="0" err="1"/>
              <a:t>gälla</a:t>
            </a:r>
            <a:r>
              <a:rPr lang="en-US" sz="1400" u="sng" dirty="0"/>
              <a:t> för </a:t>
            </a:r>
            <a:r>
              <a:rPr lang="en-US" sz="1400" u="sng" dirty="0" err="1"/>
              <a:t>spel</a:t>
            </a:r>
            <a:r>
              <a:rPr lang="en-US" sz="1400" u="sng" dirty="0"/>
              <a:t> i de </a:t>
            </a:r>
            <a:r>
              <a:rPr lang="en-US" sz="1400" u="sng" dirty="0" err="1"/>
              <a:t>olika</a:t>
            </a:r>
            <a:r>
              <a:rPr lang="en-US" sz="1400" u="sng" dirty="0"/>
              <a:t> </a:t>
            </a:r>
            <a:r>
              <a:rPr lang="en-US" sz="1400" u="sng" dirty="0" err="1"/>
              <a:t>nivåerna</a:t>
            </a:r>
            <a:r>
              <a:rPr lang="en-US" sz="1400" u="sng" dirty="0"/>
              <a:t> </a:t>
            </a:r>
            <a:r>
              <a:rPr lang="en-US" sz="1400" u="sng" dirty="0" err="1"/>
              <a:t>enligt</a:t>
            </a:r>
            <a:r>
              <a:rPr lang="en-US" sz="1400" u="sng" dirty="0"/>
              <a:t> dig?</a:t>
            </a:r>
          </a:p>
          <a:p>
            <a:r>
              <a:rPr lang="en-US" sz="1400" dirty="0" err="1"/>
              <a:t>Komma</a:t>
            </a:r>
            <a:r>
              <a:rPr lang="en-US" sz="1400" dirty="0"/>
              <a:t> på </a:t>
            </a:r>
            <a:r>
              <a:rPr lang="en-US" sz="1400" dirty="0" err="1"/>
              <a:t>träningar</a:t>
            </a:r>
            <a:r>
              <a:rPr lang="en-US" sz="1400" dirty="0"/>
              <a:t> </a:t>
            </a:r>
            <a:r>
              <a:rPr lang="en-US" sz="1400" dirty="0" err="1"/>
              <a:t>så</a:t>
            </a:r>
            <a:r>
              <a:rPr lang="en-US" sz="1400" dirty="0"/>
              <a:t> </a:t>
            </a:r>
            <a:r>
              <a:rPr lang="en-US" sz="1400" dirty="0" err="1"/>
              <a:t>mycket</a:t>
            </a:r>
            <a:r>
              <a:rPr lang="en-US" sz="1400" dirty="0"/>
              <a:t> </a:t>
            </a:r>
            <a:r>
              <a:rPr lang="en-US" sz="1400" dirty="0" err="1"/>
              <a:t>som</a:t>
            </a:r>
            <a:r>
              <a:rPr lang="en-US" sz="1400" dirty="0"/>
              <a:t> </a:t>
            </a:r>
            <a:r>
              <a:rPr lang="en-US" sz="1400" dirty="0" err="1"/>
              <a:t>möjligt</a:t>
            </a:r>
            <a:r>
              <a:rPr lang="en-US" sz="1400" dirty="0"/>
              <a:t> för </a:t>
            </a:r>
            <a:r>
              <a:rPr lang="en-US" sz="1400" dirty="0" err="1"/>
              <a:t>att</a:t>
            </a:r>
            <a:r>
              <a:rPr lang="en-US" sz="1400" dirty="0"/>
              <a:t> </a:t>
            </a:r>
            <a:r>
              <a:rPr lang="en-US" sz="1400" dirty="0" err="1"/>
              <a:t>spela</a:t>
            </a:r>
            <a:r>
              <a:rPr lang="en-US" sz="1400" dirty="0"/>
              <a:t> i </a:t>
            </a:r>
            <a:r>
              <a:rPr lang="en-US" sz="1400" dirty="0" err="1"/>
              <a:t>högre</a:t>
            </a:r>
            <a:r>
              <a:rPr lang="en-US" sz="1400" dirty="0"/>
              <a:t> </a:t>
            </a:r>
            <a:r>
              <a:rPr lang="en-US" sz="1400" dirty="0" err="1"/>
              <a:t>nivåer</a:t>
            </a:r>
            <a:r>
              <a:rPr lang="en-US" sz="1400" dirty="0"/>
              <a:t>, </a:t>
            </a:r>
            <a:r>
              <a:rPr lang="en-US" sz="1400" dirty="0" err="1"/>
              <a:t>dålig</a:t>
            </a:r>
            <a:r>
              <a:rPr lang="en-US" sz="1400" dirty="0"/>
              <a:t> </a:t>
            </a:r>
            <a:r>
              <a:rPr lang="en-US" sz="1400" dirty="0" err="1"/>
              <a:t>attityd</a:t>
            </a:r>
            <a:r>
              <a:rPr lang="en-US" sz="1400" dirty="0"/>
              <a:t> </a:t>
            </a:r>
            <a:r>
              <a:rPr lang="en-US" sz="1400" dirty="0" err="1"/>
              <a:t>så</a:t>
            </a:r>
            <a:r>
              <a:rPr lang="en-US" sz="1400" dirty="0"/>
              <a:t> ska man </a:t>
            </a:r>
            <a:r>
              <a:rPr lang="en-US" sz="1400" dirty="0" err="1"/>
              <a:t>inte</a:t>
            </a:r>
            <a:r>
              <a:rPr lang="en-US" sz="1400" dirty="0"/>
              <a:t> </a:t>
            </a:r>
            <a:r>
              <a:rPr lang="en-US" sz="1400" dirty="0" err="1"/>
              <a:t>spela</a:t>
            </a:r>
            <a:r>
              <a:rPr lang="en-US" sz="1400" dirty="0"/>
              <a:t>, </a:t>
            </a:r>
            <a:r>
              <a:rPr lang="en-US" sz="1400" dirty="0" err="1"/>
              <a:t>spela</a:t>
            </a:r>
            <a:r>
              <a:rPr lang="en-US" sz="1400" dirty="0"/>
              <a:t> på den </a:t>
            </a:r>
            <a:r>
              <a:rPr lang="en-US" sz="1400" dirty="0" err="1"/>
              <a:t>nivå</a:t>
            </a:r>
            <a:r>
              <a:rPr lang="en-US" sz="1400" dirty="0"/>
              <a:t> </a:t>
            </a:r>
            <a:r>
              <a:rPr lang="en-US" sz="1400" dirty="0" err="1"/>
              <a:t>som</a:t>
            </a:r>
            <a:r>
              <a:rPr lang="en-US" sz="1400" dirty="0"/>
              <a:t> man </a:t>
            </a:r>
            <a:r>
              <a:rPr lang="en-US" sz="1400" dirty="0" err="1"/>
              <a:t>klarar</a:t>
            </a:r>
            <a:r>
              <a:rPr lang="en-US" sz="1400" dirty="0"/>
              <a:t> av (</a:t>
            </a:r>
            <a:r>
              <a:rPr lang="en-US" sz="1400" dirty="0" err="1"/>
              <a:t>kunnande</a:t>
            </a:r>
            <a:r>
              <a:rPr lang="en-US" sz="1400" dirty="0"/>
              <a:t> </a:t>
            </a:r>
            <a:r>
              <a:rPr lang="en-US" sz="1400" dirty="0" err="1"/>
              <a:t>och</a:t>
            </a:r>
            <a:r>
              <a:rPr lang="en-US" sz="1400" dirty="0"/>
              <a:t> rent </a:t>
            </a:r>
            <a:r>
              <a:rPr lang="en-US" sz="1400" dirty="0" err="1"/>
              <a:t>fysiskt</a:t>
            </a:r>
            <a:r>
              <a:rPr lang="en-US" sz="1400" dirty="0"/>
              <a:t>)</a:t>
            </a:r>
          </a:p>
          <a:p>
            <a:r>
              <a:rPr lang="en-US" sz="1400" dirty="0"/>
              <a:t> </a:t>
            </a:r>
            <a:r>
              <a:rPr lang="en-US" sz="1400" dirty="0" err="1"/>
              <a:t>Alltid</a:t>
            </a:r>
            <a:r>
              <a:rPr lang="en-US" sz="1400" dirty="0"/>
              <a:t> </a:t>
            </a:r>
            <a:r>
              <a:rPr lang="en-US" sz="1400" dirty="0" err="1"/>
              <a:t>träna</a:t>
            </a:r>
            <a:r>
              <a:rPr lang="en-US" sz="1400" dirty="0"/>
              <a:t> </a:t>
            </a:r>
            <a:r>
              <a:rPr lang="en-US" sz="1400" dirty="0" err="1"/>
              <a:t>så</a:t>
            </a:r>
            <a:r>
              <a:rPr lang="en-US" sz="1400" dirty="0"/>
              <a:t> </a:t>
            </a:r>
            <a:r>
              <a:rPr lang="en-US" sz="1400" dirty="0" err="1"/>
              <a:t>mycket</a:t>
            </a:r>
            <a:r>
              <a:rPr lang="en-US" sz="1400" dirty="0"/>
              <a:t> </a:t>
            </a:r>
            <a:r>
              <a:rPr lang="en-US" sz="1400" dirty="0" err="1"/>
              <a:t>som</a:t>
            </a:r>
            <a:r>
              <a:rPr lang="en-US" sz="1400" dirty="0"/>
              <a:t> det </a:t>
            </a:r>
            <a:r>
              <a:rPr lang="en-US" sz="1400" dirty="0" err="1"/>
              <a:t>går</a:t>
            </a:r>
            <a:r>
              <a:rPr lang="en-US" sz="1400" dirty="0"/>
              <a:t> </a:t>
            </a:r>
            <a:r>
              <a:rPr lang="en-US" sz="1400" dirty="0" err="1"/>
              <a:t>och</a:t>
            </a:r>
            <a:r>
              <a:rPr lang="en-US" sz="1400" dirty="0"/>
              <a:t> </a:t>
            </a:r>
            <a:r>
              <a:rPr lang="en-US" sz="1400" dirty="0" err="1"/>
              <a:t>ge</a:t>
            </a:r>
            <a:r>
              <a:rPr lang="en-US" sz="1400" dirty="0"/>
              <a:t> </a:t>
            </a:r>
            <a:r>
              <a:rPr lang="en-US" sz="1400" dirty="0" err="1"/>
              <a:t>allt</a:t>
            </a:r>
            <a:r>
              <a:rPr lang="en-US" sz="1400" dirty="0"/>
              <a:t> </a:t>
            </a:r>
            <a:r>
              <a:rPr lang="en-US" sz="1400" dirty="0" err="1"/>
              <a:t>oavsett</a:t>
            </a:r>
            <a:r>
              <a:rPr lang="en-US" sz="1400" dirty="0"/>
              <a:t> </a:t>
            </a:r>
            <a:r>
              <a:rPr lang="en-US" sz="1400" dirty="0" err="1"/>
              <a:t>vilken</a:t>
            </a:r>
            <a:r>
              <a:rPr lang="en-US" sz="1400" dirty="0"/>
              <a:t> </a:t>
            </a:r>
            <a:r>
              <a:rPr lang="en-US" sz="1400" dirty="0" err="1"/>
              <a:t>nivå</a:t>
            </a:r>
            <a:r>
              <a:rPr lang="en-US" sz="1400" dirty="0"/>
              <a:t>, </a:t>
            </a:r>
            <a:r>
              <a:rPr lang="en-US" sz="1400" dirty="0" err="1"/>
              <a:t>dålig</a:t>
            </a:r>
            <a:r>
              <a:rPr lang="en-US" sz="1400" dirty="0"/>
              <a:t> </a:t>
            </a:r>
            <a:r>
              <a:rPr lang="en-US" sz="1400" dirty="0" err="1"/>
              <a:t>attityd</a:t>
            </a:r>
            <a:r>
              <a:rPr lang="en-US" sz="1400" dirty="0"/>
              <a:t> </a:t>
            </a:r>
            <a:r>
              <a:rPr lang="en-US" sz="1400" dirty="0" err="1"/>
              <a:t>inte</a:t>
            </a:r>
            <a:r>
              <a:rPr lang="en-US" sz="1400" dirty="0"/>
              <a:t> </a:t>
            </a:r>
            <a:r>
              <a:rPr lang="en-US" sz="1400" dirty="0" err="1"/>
              <a:t>spela</a:t>
            </a:r>
            <a:r>
              <a:rPr lang="en-US" sz="1400" dirty="0"/>
              <a:t> </a:t>
            </a:r>
            <a:r>
              <a:rPr lang="en-US" sz="1400" dirty="0" err="1"/>
              <a:t>alls</a:t>
            </a:r>
            <a:r>
              <a:rPr lang="en-US" sz="1400" dirty="0"/>
              <a:t>, </a:t>
            </a:r>
            <a:r>
              <a:rPr lang="en-US" sz="1400" dirty="0" err="1"/>
              <a:t>alltid</a:t>
            </a:r>
            <a:r>
              <a:rPr lang="en-US" sz="1400" dirty="0"/>
              <a:t> </a:t>
            </a:r>
            <a:r>
              <a:rPr lang="en-US" sz="1400" dirty="0" err="1"/>
              <a:t>kämpa</a:t>
            </a:r>
            <a:r>
              <a:rPr lang="en-US" sz="1400" dirty="0"/>
              <a:t> </a:t>
            </a:r>
            <a:r>
              <a:rPr lang="en-US" sz="1400" dirty="0" err="1"/>
              <a:t>oavsett</a:t>
            </a:r>
            <a:r>
              <a:rPr lang="en-US" sz="1400" dirty="0"/>
              <a:t> </a:t>
            </a:r>
            <a:r>
              <a:rPr lang="en-US" sz="1400" dirty="0" err="1"/>
              <a:t>nivå</a:t>
            </a:r>
            <a:r>
              <a:rPr lang="en-US" sz="1400" dirty="0"/>
              <a:t>. </a:t>
            </a:r>
          </a:p>
          <a:p>
            <a:r>
              <a:rPr lang="en-US" sz="1400" dirty="0" err="1"/>
              <a:t>Spela</a:t>
            </a:r>
            <a:r>
              <a:rPr lang="en-US" sz="1400" dirty="0"/>
              <a:t> i den </a:t>
            </a:r>
            <a:r>
              <a:rPr lang="en-US" sz="1400" dirty="0" err="1"/>
              <a:t>nivå</a:t>
            </a:r>
            <a:r>
              <a:rPr lang="en-US" sz="1400" dirty="0"/>
              <a:t> </a:t>
            </a:r>
            <a:r>
              <a:rPr lang="en-US" sz="1400" dirty="0" err="1"/>
              <a:t>som</a:t>
            </a:r>
            <a:r>
              <a:rPr lang="en-US" sz="1400" dirty="0"/>
              <a:t> man </a:t>
            </a:r>
            <a:r>
              <a:rPr lang="en-US" sz="1400" dirty="0" err="1"/>
              <a:t>klarar</a:t>
            </a:r>
            <a:r>
              <a:rPr lang="en-US" sz="1400" dirty="0"/>
              <a:t> av, </a:t>
            </a:r>
            <a:r>
              <a:rPr lang="en-US" sz="1400" dirty="0" err="1"/>
              <a:t>träna</a:t>
            </a:r>
            <a:r>
              <a:rPr lang="en-US" sz="1400" dirty="0"/>
              <a:t> </a:t>
            </a:r>
            <a:r>
              <a:rPr lang="en-US" sz="1400" dirty="0" err="1"/>
              <a:t>regelbundet</a:t>
            </a:r>
            <a:r>
              <a:rPr lang="en-US" sz="1400" dirty="0"/>
              <a:t>, </a:t>
            </a:r>
            <a:r>
              <a:rPr lang="en-US" sz="1400" dirty="0" err="1"/>
              <a:t>Inte</a:t>
            </a:r>
            <a:r>
              <a:rPr lang="en-US" sz="1400" dirty="0"/>
              <a:t> </a:t>
            </a:r>
            <a:r>
              <a:rPr lang="en-US" sz="1400" dirty="0" err="1"/>
              <a:t>reagera</a:t>
            </a:r>
            <a:r>
              <a:rPr lang="en-US" sz="1400" dirty="0"/>
              <a:t> </a:t>
            </a:r>
            <a:r>
              <a:rPr lang="en-US" sz="1400" dirty="0" err="1"/>
              <a:t>onödigt</a:t>
            </a:r>
            <a:r>
              <a:rPr lang="en-US" sz="1400" dirty="0"/>
              <a:t> </a:t>
            </a:r>
            <a:r>
              <a:rPr lang="en-US" sz="1400" dirty="0" err="1"/>
              <a:t>hårt</a:t>
            </a:r>
            <a:r>
              <a:rPr lang="en-US" sz="1400" dirty="0"/>
              <a:t> på saker</a:t>
            </a:r>
          </a:p>
          <a:p>
            <a:r>
              <a:rPr lang="en-US" sz="1400" dirty="0"/>
              <a:t>Hur </a:t>
            </a:r>
            <a:r>
              <a:rPr lang="en-US" sz="1400" dirty="0" err="1"/>
              <a:t>mycket</a:t>
            </a:r>
            <a:r>
              <a:rPr lang="en-US" sz="1400" dirty="0"/>
              <a:t> man </a:t>
            </a:r>
            <a:r>
              <a:rPr lang="en-US" sz="1400" dirty="0" err="1"/>
              <a:t>tränar</a:t>
            </a:r>
            <a:r>
              <a:rPr lang="en-US" sz="1400" dirty="0"/>
              <a:t> </a:t>
            </a:r>
            <a:r>
              <a:rPr lang="en-US" sz="1400" dirty="0" err="1"/>
              <a:t>och</a:t>
            </a:r>
            <a:r>
              <a:rPr lang="en-US" sz="1400" dirty="0"/>
              <a:t> </a:t>
            </a:r>
            <a:r>
              <a:rPr lang="en-US" sz="1400" dirty="0" err="1"/>
              <a:t>vilken</a:t>
            </a:r>
            <a:r>
              <a:rPr lang="en-US" sz="1400" dirty="0"/>
              <a:t> </a:t>
            </a:r>
            <a:r>
              <a:rPr lang="en-US" sz="1400" dirty="0" err="1"/>
              <a:t>fokus</a:t>
            </a:r>
            <a:r>
              <a:rPr lang="en-US" sz="1400" dirty="0"/>
              <a:t> på </a:t>
            </a:r>
            <a:r>
              <a:rPr lang="en-US" sz="1400" dirty="0" err="1"/>
              <a:t>träningarna</a:t>
            </a:r>
            <a:r>
              <a:rPr lang="en-US" sz="1400" dirty="0"/>
              <a:t>, </a:t>
            </a:r>
            <a:r>
              <a:rPr lang="en-US" sz="1400" dirty="0" err="1"/>
              <a:t>hur</a:t>
            </a:r>
            <a:r>
              <a:rPr lang="en-US" sz="1400" dirty="0"/>
              <a:t> </a:t>
            </a:r>
            <a:r>
              <a:rPr lang="en-US" sz="1400" dirty="0" err="1"/>
              <a:t>mycket</a:t>
            </a:r>
            <a:r>
              <a:rPr lang="en-US" sz="1400" dirty="0"/>
              <a:t> man </a:t>
            </a:r>
            <a:r>
              <a:rPr lang="en-US" sz="1400" dirty="0" err="1"/>
              <a:t>visar</a:t>
            </a:r>
            <a:r>
              <a:rPr lang="en-US" sz="1400" dirty="0"/>
              <a:t> </a:t>
            </a:r>
            <a:r>
              <a:rPr lang="en-US" sz="1400" dirty="0" err="1"/>
              <a:t>hur</a:t>
            </a:r>
            <a:r>
              <a:rPr lang="en-US" sz="1400" dirty="0"/>
              <a:t> </a:t>
            </a:r>
            <a:r>
              <a:rPr lang="en-US" sz="1400" dirty="0" err="1"/>
              <a:t>mycket</a:t>
            </a:r>
            <a:r>
              <a:rPr lang="en-US" sz="1400" dirty="0"/>
              <a:t> du </a:t>
            </a:r>
            <a:r>
              <a:rPr lang="en-US" sz="1400" dirty="0" err="1"/>
              <a:t>vill</a:t>
            </a:r>
            <a:r>
              <a:rPr lang="en-US" sz="1400" dirty="0"/>
              <a:t> </a:t>
            </a:r>
            <a:r>
              <a:rPr lang="en-US" sz="1400" dirty="0" err="1"/>
              <a:t>blir</a:t>
            </a:r>
            <a:r>
              <a:rPr lang="en-US" sz="1400" dirty="0"/>
              <a:t> </a:t>
            </a:r>
            <a:r>
              <a:rPr lang="en-US" sz="1400" dirty="0" err="1"/>
              <a:t>bättre</a:t>
            </a:r>
            <a:r>
              <a:rPr lang="en-US" sz="1400" dirty="0"/>
              <a:t> (</a:t>
            </a:r>
            <a:r>
              <a:rPr lang="en-US" sz="1400" dirty="0" err="1"/>
              <a:t>Inte</a:t>
            </a:r>
            <a:r>
              <a:rPr lang="en-US" sz="1400" dirty="0"/>
              <a:t> </a:t>
            </a:r>
            <a:r>
              <a:rPr lang="en-US" sz="1400" dirty="0" err="1"/>
              <a:t>flamsa</a:t>
            </a:r>
            <a:r>
              <a:rPr lang="en-US" sz="1400" dirty="0"/>
              <a:t> tar det </a:t>
            </a:r>
            <a:r>
              <a:rPr lang="en-US" sz="1400" dirty="0" err="1"/>
              <a:t>seriöst</a:t>
            </a:r>
            <a:r>
              <a:rPr lang="en-US" sz="1400" dirty="0"/>
              <a:t>), </a:t>
            </a:r>
          </a:p>
          <a:p>
            <a:r>
              <a:rPr lang="en-US" sz="1400" dirty="0"/>
              <a:t>Bra </a:t>
            </a:r>
            <a:r>
              <a:rPr lang="en-US" sz="1400" dirty="0" err="1"/>
              <a:t>närvaro</a:t>
            </a:r>
            <a:r>
              <a:rPr lang="en-US" sz="1400" dirty="0"/>
              <a:t> på </a:t>
            </a:r>
            <a:r>
              <a:rPr lang="en-US" sz="1400" dirty="0" err="1"/>
              <a:t>träningar</a:t>
            </a:r>
            <a:r>
              <a:rPr lang="en-US" sz="1400" dirty="0"/>
              <a:t>, </a:t>
            </a:r>
            <a:r>
              <a:rPr lang="en-US" sz="1400" dirty="0" err="1"/>
              <a:t>tränarna</a:t>
            </a:r>
            <a:r>
              <a:rPr lang="en-US" sz="1400" dirty="0"/>
              <a:t> </a:t>
            </a:r>
            <a:r>
              <a:rPr lang="en-US" sz="1400" dirty="0" err="1"/>
              <a:t>bestämmer</a:t>
            </a:r>
            <a:r>
              <a:rPr lang="en-US" sz="1400" dirty="0"/>
              <a:t> </a:t>
            </a:r>
            <a:r>
              <a:rPr lang="en-US" sz="1400" dirty="0" err="1"/>
              <a:t>vilken</a:t>
            </a:r>
            <a:r>
              <a:rPr lang="en-US" sz="1400" dirty="0"/>
              <a:t> </a:t>
            </a:r>
            <a:r>
              <a:rPr lang="en-US" sz="1400" dirty="0" err="1"/>
              <a:t>nivå</a:t>
            </a:r>
            <a:r>
              <a:rPr lang="en-US" sz="1400" dirty="0"/>
              <a:t> </a:t>
            </a:r>
            <a:r>
              <a:rPr lang="en-US" sz="1400" dirty="0" err="1"/>
              <a:t>efter</a:t>
            </a:r>
            <a:r>
              <a:rPr lang="en-US" sz="1400" dirty="0"/>
              <a:t> </a:t>
            </a:r>
            <a:r>
              <a:rPr lang="en-US" sz="1400" dirty="0" err="1"/>
              <a:t>hur</a:t>
            </a:r>
            <a:r>
              <a:rPr lang="en-US" sz="1400" dirty="0"/>
              <a:t> bra du </a:t>
            </a:r>
            <a:r>
              <a:rPr lang="en-US" sz="1400" dirty="0" err="1"/>
              <a:t>spelar</a:t>
            </a:r>
            <a:r>
              <a:rPr lang="en-US" sz="1400" dirty="0"/>
              <a:t> på </a:t>
            </a:r>
            <a:r>
              <a:rPr lang="en-US" sz="1400" dirty="0" err="1"/>
              <a:t>träningar</a:t>
            </a:r>
            <a:r>
              <a:rPr lang="en-US" sz="1400" dirty="0"/>
              <a:t> </a:t>
            </a:r>
            <a:r>
              <a:rPr lang="en-US" sz="1400" dirty="0" err="1"/>
              <a:t>och</a:t>
            </a:r>
            <a:r>
              <a:rPr lang="en-US" sz="1400" dirty="0"/>
              <a:t> matcher, </a:t>
            </a:r>
          </a:p>
          <a:p>
            <a:r>
              <a:rPr lang="en-US" sz="1400" dirty="0" err="1"/>
              <a:t>nivå</a:t>
            </a:r>
            <a:r>
              <a:rPr lang="en-US" sz="1400" dirty="0"/>
              <a:t> 2 </a:t>
            </a:r>
            <a:r>
              <a:rPr lang="en-US" sz="1400" dirty="0" err="1"/>
              <a:t>höga</a:t>
            </a:r>
            <a:r>
              <a:rPr lang="en-US" sz="1400" dirty="0"/>
              <a:t> </a:t>
            </a:r>
            <a:r>
              <a:rPr lang="en-US" sz="1400" dirty="0" err="1"/>
              <a:t>krav</a:t>
            </a:r>
            <a:r>
              <a:rPr lang="en-US" sz="1400" dirty="0"/>
              <a:t> på </a:t>
            </a:r>
            <a:r>
              <a:rPr lang="en-US" sz="1400" dirty="0" err="1"/>
              <a:t>träningsnärvaro</a:t>
            </a:r>
            <a:r>
              <a:rPr lang="en-US" sz="1400" dirty="0"/>
              <a:t> </a:t>
            </a:r>
            <a:r>
              <a:rPr lang="en-US" sz="1400" dirty="0" err="1"/>
              <a:t>och</a:t>
            </a:r>
            <a:r>
              <a:rPr lang="en-US" sz="1400" dirty="0"/>
              <a:t> </a:t>
            </a:r>
            <a:r>
              <a:rPr lang="en-US" sz="1400" dirty="0" err="1"/>
              <a:t>nivå</a:t>
            </a:r>
            <a:r>
              <a:rPr lang="en-US" sz="1400" dirty="0"/>
              <a:t> på </a:t>
            </a:r>
            <a:r>
              <a:rPr lang="en-US" sz="1400" dirty="0" err="1"/>
              <a:t>spelaren</a:t>
            </a:r>
            <a:r>
              <a:rPr lang="en-US" sz="1400" dirty="0"/>
              <a:t> </a:t>
            </a:r>
            <a:r>
              <a:rPr lang="en-US" sz="1400" dirty="0" err="1"/>
              <a:t>eget</a:t>
            </a:r>
            <a:r>
              <a:rPr lang="en-US" sz="1400" dirty="0"/>
              <a:t> </a:t>
            </a:r>
            <a:r>
              <a:rPr lang="en-US" sz="1400" dirty="0" err="1"/>
              <a:t>kunnande</a:t>
            </a:r>
            <a:r>
              <a:rPr lang="en-US" sz="1400" dirty="0"/>
              <a:t>, </a:t>
            </a:r>
            <a:r>
              <a:rPr lang="en-US" sz="1400" dirty="0" err="1"/>
              <a:t>mellankrav</a:t>
            </a:r>
            <a:r>
              <a:rPr lang="en-US" sz="1400" dirty="0"/>
              <a:t> i </a:t>
            </a:r>
            <a:r>
              <a:rPr lang="en-US" sz="1400" dirty="0" err="1"/>
              <a:t>nivå</a:t>
            </a:r>
            <a:r>
              <a:rPr lang="en-US" sz="1400" dirty="0"/>
              <a:t> 3 </a:t>
            </a:r>
            <a:r>
              <a:rPr lang="en-US" sz="1400" dirty="0" err="1"/>
              <a:t>och</a:t>
            </a:r>
            <a:r>
              <a:rPr lang="en-US" sz="1400" dirty="0"/>
              <a:t> </a:t>
            </a:r>
            <a:r>
              <a:rPr lang="en-US" sz="1400" dirty="0" err="1"/>
              <a:t>lägre</a:t>
            </a:r>
            <a:r>
              <a:rPr lang="en-US" sz="1400" dirty="0"/>
              <a:t> </a:t>
            </a:r>
            <a:r>
              <a:rPr lang="en-US" sz="1400" dirty="0" err="1"/>
              <a:t>krav</a:t>
            </a:r>
            <a:r>
              <a:rPr lang="en-US" sz="1400" dirty="0"/>
              <a:t> i </a:t>
            </a:r>
            <a:r>
              <a:rPr lang="en-US" sz="1400" dirty="0" err="1"/>
              <a:t>nivå</a:t>
            </a:r>
            <a:r>
              <a:rPr lang="en-US" sz="1400" dirty="0"/>
              <a:t> 5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FC673B1-7D0B-01BE-1C63-7FF6DA2F1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</p:spPr>
        <p:txBody>
          <a:bodyPr anchor="b">
            <a:normAutofit/>
          </a:bodyPr>
          <a:lstStyle/>
          <a:p>
            <a:r>
              <a:rPr lang="en-US" sz="3600" dirty="0" err="1"/>
              <a:t>Seriespel</a:t>
            </a:r>
            <a:r>
              <a:rPr lang="en-US" sz="3600" dirty="0"/>
              <a:t> </a:t>
            </a:r>
            <a:r>
              <a:rPr lang="en-US" sz="3600" dirty="0" err="1"/>
              <a:t>och</a:t>
            </a:r>
            <a:r>
              <a:rPr lang="en-US" sz="3600" dirty="0"/>
              <a:t> </a:t>
            </a:r>
            <a:r>
              <a:rPr lang="en-US" sz="3600" dirty="0" err="1"/>
              <a:t>nivåer</a:t>
            </a:r>
            <a:endParaRPr lang="en-GB" dirty="0"/>
          </a:p>
        </p:txBody>
      </p:sp>
      <p:pic>
        <p:nvPicPr>
          <p:cNvPr id="8" name="Picture 7" descr="Empty speech bubbles">
            <a:extLst>
              <a:ext uri="{FF2B5EF4-FFF2-40B4-BE49-F238E27FC236}">
                <a16:creationId xmlns:a16="http://schemas.microsoft.com/office/drawing/2014/main" id="{01D1DFF2-2270-C335-CF64-99650AB900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7" t="16118" r="6535" b="8334"/>
          <a:stretch/>
        </p:blipFill>
        <p:spPr>
          <a:xfrm>
            <a:off x="1524000" y="1690437"/>
            <a:ext cx="4538971" cy="3477126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80A76A-6E4B-B9C8-2B0E-AAEC48364E25}"/>
              </a:ext>
            </a:extLst>
          </p:cNvPr>
          <p:cNvSpPr txBox="1"/>
          <p:nvPr/>
        </p:nvSpPr>
        <p:spPr>
          <a:xfrm>
            <a:off x="2635453" y="2749712"/>
            <a:ext cx="288704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chemeClr val="bg1"/>
                </a:solidFill>
              </a:rPr>
              <a:t>Tankar</a:t>
            </a:r>
            <a:r>
              <a:rPr lang="en-GB" sz="2800" dirty="0">
                <a:solidFill>
                  <a:schemeClr val="bg1"/>
                </a:solidFill>
              </a:rPr>
              <a:t>, </a:t>
            </a:r>
            <a:r>
              <a:rPr lang="en-GB" sz="2800" dirty="0" err="1">
                <a:solidFill>
                  <a:schemeClr val="bg1"/>
                </a:solidFill>
              </a:rPr>
              <a:t>reflektioner</a:t>
            </a:r>
            <a:r>
              <a:rPr lang="en-GB" sz="2800" dirty="0">
                <a:solidFill>
                  <a:schemeClr val="bg1"/>
                </a:solidFill>
              </a:rPr>
              <a:t>?</a:t>
            </a:r>
          </a:p>
          <a:p>
            <a:r>
              <a:rPr lang="en-GB" sz="1200" dirty="0">
                <a:solidFill>
                  <a:schemeClr val="bg1"/>
                </a:solidFill>
              </a:rPr>
              <a:t>		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16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Övriga</a:t>
            </a:r>
            <a:r>
              <a:rPr lang="en-US" dirty="0"/>
              <a:t> </a:t>
            </a:r>
            <a:r>
              <a:rPr lang="en-US" dirty="0" err="1"/>
              <a:t>Frågor</a:t>
            </a:r>
            <a:br>
              <a:rPr lang="en-US" dirty="0"/>
            </a:b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funderingar</a:t>
            </a:r>
            <a:r>
              <a:rPr lang="en-US" dirty="0"/>
              <a:t>?</a:t>
            </a:r>
          </a:p>
        </p:txBody>
      </p:sp>
      <p:pic>
        <p:nvPicPr>
          <p:cNvPr id="6" name="Picture Placeholder 9" descr="Logo&#10;&#10;Description automatically generated">
            <a:extLst>
              <a:ext uri="{FF2B5EF4-FFF2-40B4-BE49-F238E27FC236}">
                <a16:creationId xmlns:a16="http://schemas.microsoft.com/office/drawing/2014/main" id="{873833C8-E34B-4571-826E-12C6468783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0" t="-9813" r="21956" b="-9813"/>
          <a:stretch/>
        </p:blipFill>
        <p:spPr>
          <a:xfrm>
            <a:off x="10904997" y="396135"/>
            <a:ext cx="897606" cy="105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39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12910D-0F17-4FF7-B3CF-32C7A8857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287" y="2286000"/>
            <a:ext cx="9144000" cy="1143000"/>
          </a:xfrm>
        </p:spPr>
        <p:txBody>
          <a:bodyPr anchor="b">
            <a:normAutofit/>
          </a:bodyPr>
          <a:lstStyle/>
          <a:p>
            <a:r>
              <a:rPr lang="en-GB" dirty="0"/>
              <a:t>Tack!</a:t>
            </a:r>
          </a:p>
        </p:txBody>
      </p:sp>
      <p:pic>
        <p:nvPicPr>
          <p:cNvPr id="17" name="Picture Placeholder 9" descr="Logo&#10;&#10;Description automatically generated">
            <a:extLst>
              <a:ext uri="{FF2B5EF4-FFF2-40B4-BE49-F238E27FC236}">
                <a16:creationId xmlns:a16="http://schemas.microsoft.com/office/drawing/2014/main" id="{5212A956-3E5E-4053-8FDA-B09ADCD076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4" r="21751" b="2"/>
          <a:stretch/>
        </p:blipFill>
        <p:spPr>
          <a:xfrm>
            <a:off x="6172200" y="1714500"/>
            <a:ext cx="4495800" cy="4462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224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9" y="1714500"/>
            <a:ext cx="7413523" cy="4457700"/>
          </a:xfrm>
        </p:spPr>
        <p:txBody>
          <a:bodyPr/>
          <a:lstStyle/>
          <a:p>
            <a:r>
              <a:rPr lang="en-US" dirty="0" err="1"/>
              <a:t>Presentationsrunda</a:t>
            </a:r>
            <a:endParaRPr lang="en-US" dirty="0"/>
          </a:p>
          <a:p>
            <a:r>
              <a:rPr lang="en-US" dirty="0"/>
              <a:t>2024 i </a:t>
            </a:r>
            <a:r>
              <a:rPr lang="en-US" dirty="0" err="1"/>
              <a:t>backspegeln</a:t>
            </a:r>
            <a:endParaRPr lang="en-US" dirty="0"/>
          </a:p>
          <a:p>
            <a:r>
              <a:rPr lang="en-US" dirty="0"/>
              <a:t>Information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riktlinjer</a:t>
            </a:r>
            <a:r>
              <a:rPr lang="en-US" dirty="0"/>
              <a:t> </a:t>
            </a:r>
            <a:r>
              <a:rPr lang="en-US" dirty="0" err="1"/>
              <a:t>från</a:t>
            </a:r>
            <a:r>
              <a:rPr lang="en-US" dirty="0"/>
              <a:t> </a:t>
            </a:r>
            <a:r>
              <a:rPr lang="en-US" dirty="0" err="1"/>
              <a:t>Latorps</a:t>
            </a:r>
            <a:r>
              <a:rPr lang="en-US" dirty="0"/>
              <a:t> IF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SvFF</a:t>
            </a:r>
            <a:r>
              <a:rPr lang="en-US" dirty="0"/>
              <a:t>/RF</a:t>
            </a:r>
          </a:p>
          <a:p>
            <a:r>
              <a:rPr lang="en-US" dirty="0" err="1"/>
              <a:t>Inför</a:t>
            </a:r>
            <a:r>
              <a:rPr lang="en-US" dirty="0"/>
              <a:t> </a:t>
            </a:r>
            <a:r>
              <a:rPr lang="en-US" dirty="0" err="1"/>
              <a:t>säsongen</a:t>
            </a:r>
            <a:r>
              <a:rPr lang="en-US" dirty="0"/>
              <a:t>: </a:t>
            </a:r>
            <a:r>
              <a:rPr lang="en-US" dirty="0" err="1"/>
              <a:t>Fördelning</a:t>
            </a:r>
            <a:r>
              <a:rPr lang="en-US" dirty="0"/>
              <a:t> av </a:t>
            </a:r>
            <a:r>
              <a:rPr lang="en-US" dirty="0" err="1"/>
              <a:t>uppgifter</a:t>
            </a:r>
            <a:endParaRPr lang="en-US" dirty="0"/>
          </a:p>
          <a:p>
            <a:r>
              <a:rPr lang="en-US" dirty="0" err="1"/>
              <a:t>Samverkan</a:t>
            </a:r>
            <a:r>
              <a:rPr lang="en-US" dirty="0"/>
              <a:t> </a:t>
            </a:r>
            <a:r>
              <a:rPr lang="en-US" dirty="0" err="1"/>
              <a:t>mellan</a:t>
            </a:r>
            <a:r>
              <a:rPr lang="en-US" dirty="0"/>
              <a:t> lag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målsättning</a:t>
            </a:r>
            <a:r>
              <a:rPr lang="en-US" dirty="0"/>
              <a:t> (</a:t>
            </a:r>
            <a:r>
              <a:rPr lang="en-US" dirty="0" err="1"/>
              <a:t>steget</a:t>
            </a:r>
            <a:r>
              <a:rPr lang="en-US" dirty="0"/>
              <a:t> </a:t>
            </a:r>
            <a:r>
              <a:rPr lang="en-US" dirty="0" err="1"/>
              <a:t>mellan</a:t>
            </a:r>
            <a:r>
              <a:rPr lang="en-US" dirty="0"/>
              <a:t> </a:t>
            </a:r>
            <a:r>
              <a:rPr lang="en-US" dirty="0" err="1"/>
              <a:t>ungdom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senior)</a:t>
            </a:r>
          </a:p>
          <a:p>
            <a:r>
              <a:rPr lang="en-US" dirty="0" err="1"/>
              <a:t>Övriga</a:t>
            </a:r>
            <a:r>
              <a:rPr lang="en-US" dirty="0"/>
              <a:t> </a:t>
            </a:r>
            <a:r>
              <a:rPr lang="en-US" dirty="0" err="1"/>
              <a:t>frågor</a:t>
            </a:r>
            <a:endParaRPr lang="en-US" dirty="0"/>
          </a:p>
          <a:p>
            <a:r>
              <a:rPr lang="en-US" dirty="0" err="1"/>
              <a:t>Avslut</a:t>
            </a:r>
            <a:endParaRPr lang="en-US" dirty="0"/>
          </a:p>
        </p:txBody>
      </p:sp>
      <p:pic>
        <p:nvPicPr>
          <p:cNvPr id="4" name="Picture Placeholder 9" descr="Logo&#10;&#10;Description automatically generated">
            <a:extLst>
              <a:ext uri="{FF2B5EF4-FFF2-40B4-BE49-F238E27FC236}">
                <a16:creationId xmlns:a16="http://schemas.microsoft.com/office/drawing/2014/main" id="{F6021532-B550-4F0A-B07C-F1380526BE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0" t="-9813" r="21956" b="-9813"/>
          <a:stretch/>
        </p:blipFill>
        <p:spPr>
          <a:xfrm>
            <a:off x="11206065" y="94684"/>
            <a:ext cx="897606" cy="105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BD03A-9F5E-4E4F-BDF3-88CB5742B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anchor="b">
            <a:normAutofit/>
          </a:bodyPr>
          <a:lstStyle/>
          <a:p>
            <a:r>
              <a:rPr lang="en-GB" dirty="0" err="1"/>
              <a:t>Laget</a:t>
            </a:r>
            <a:r>
              <a:rPr lang="en-GB" dirty="0"/>
              <a:t> runt</a:t>
            </a:r>
          </a:p>
        </p:txBody>
      </p:sp>
      <p:pic>
        <p:nvPicPr>
          <p:cNvPr id="5" name="Content Placeholder 4" descr="A football field with a tower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95F12788-7084-481E-B154-93A43DC4E8C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" r="20436"/>
          <a:stretch/>
        </p:blipFill>
        <p:spPr>
          <a:xfrm>
            <a:off x="20" y="10"/>
            <a:ext cx="8101564" cy="6857989"/>
          </a:xfrm>
          <a:noFill/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6D0AFE3-4F24-4D2F-944F-A884B2F108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/>
          <a:p>
            <a:r>
              <a:rPr lang="en-US" dirty="0" err="1"/>
              <a:t>Namn</a:t>
            </a:r>
            <a:r>
              <a:rPr lang="en-US" dirty="0"/>
              <a:t> + barn</a:t>
            </a:r>
          </a:p>
        </p:txBody>
      </p:sp>
      <p:pic>
        <p:nvPicPr>
          <p:cNvPr id="7" name="Picture Placeholder 9" descr="Logo&#10;&#10;Description automatically generated">
            <a:extLst>
              <a:ext uri="{FF2B5EF4-FFF2-40B4-BE49-F238E27FC236}">
                <a16:creationId xmlns:a16="http://schemas.microsoft.com/office/drawing/2014/main" id="{9D0A22D6-DC34-44A4-BF2A-D62EF25A26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0" t="-9813" r="21956" b="-9813"/>
          <a:stretch/>
        </p:blipFill>
        <p:spPr>
          <a:xfrm>
            <a:off x="11206065" y="94684"/>
            <a:ext cx="897606" cy="105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1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1B6C9-6421-C5E5-00AA-E0005090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</p:spPr>
        <p:txBody>
          <a:bodyPr anchor="b">
            <a:normAutofit/>
          </a:bodyPr>
          <a:lstStyle/>
          <a:p>
            <a:r>
              <a:rPr lang="en-US" dirty="0"/>
              <a:t>2024 I </a:t>
            </a:r>
            <a:r>
              <a:rPr lang="en-US" dirty="0" err="1"/>
              <a:t>backspegeln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20262-2E21-EF52-9367-12C50F22C9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sv-SE" sz="2400" dirty="0"/>
              <a:t>Samtala några minuter 2 o 2 eller 3 o 3</a:t>
            </a:r>
          </a:p>
          <a:p>
            <a:r>
              <a:rPr lang="sv-SE" sz="2400" dirty="0"/>
              <a:t>Vad fungerade bra? Vad har ditt barn berättat och varit mest nöjd med?</a:t>
            </a:r>
          </a:p>
          <a:p>
            <a:r>
              <a:rPr lang="sv-SE" sz="2400" dirty="0"/>
              <a:t>Vad tycker du som förälder fungerade bra? </a:t>
            </a:r>
          </a:p>
          <a:p>
            <a:r>
              <a:rPr lang="sv-SE" sz="2400" dirty="0"/>
              <a:t>Vad kan bli bättre 2025 – för ditt barn?</a:t>
            </a:r>
          </a:p>
          <a:p>
            <a:r>
              <a:rPr lang="sv-SE" sz="2400" dirty="0"/>
              <a:t>Vad önskar ska fungera bättre 2025 – som vårdnadshavare? </a:t>
            </a:r>
          </a:p>
        </p:txBody>
      </p:sp>
      <p:pic>
        <p:nvPicPr>
          <p:cNvPr id="7" name="Content Placeholder 6" descr="Two people with speech bubbles">
            <a:extLst>
              <a:ext uri="{FF2B5EF4-FFF2-40B4-BE49-F238E27FC236}">
                <a16:creationId xmlns:a16="http://schemas.microsoft.com/office/drawing/2014/main" id="{5D3FE59A-20AF-4E22-5C37-31B31F2FF2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" r="-1" b="22975"/>
          <a:stretch/>
        </p:blipFill>
        <p:spPr>
          <a:xfrm>
            <a:off x="6172200" y="1714500"/>
            <a:ext cx="4495800" cy="4462272"/>
          </a:xfrm>
          <a:noFill/>
        </p:spPr>
      </p:pic>
    </p:spTree>
    <p:extLst>
      <p:ext uri="{BB962C8B-B14F-4D97-AF65-F5344CB8AC3E}">
        <p14:creationId xmlns:p14="http://schemas.microsoft.com/office/powerpoint/2010/main" val="362884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>
          <a:extLst>
            <a:ext uri="{FF2B5EF4-FFF2-40B4-BE49-F238E27FC236}">
              <a16:creationId xmlns:a16="http://schemas.microsoft.com/office/drawing/2014/main" id="{470C7D3F-3A63-75B3-202A-640A0B5AF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52B7173-6557-2BA1-9591-D68092DBFD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3063140"/>
              </p:ext>
            </p:extLst>
          </p:nvPr>
        </p:nvGraphicFramePr>
        <p:xfrm>
          <a:off x="0" y="96253"/>
          <a:ext cx="12192000" cy="6761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1E387D0-247D-A9DC-7266-1547F0549BB1}"/>
              </a:ext>
            </a:extLst>
          </p:cNvPr>
          <p:cNvSpPr/>
          <p:nvPr/>
        </p:nvSpPr>
        <p:spPr>
          <a:xfrm>
            <a:off x="6003758" y="0"/>
            <a:ext cx="6188242" cy="122120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sv-SE" sz="1600" b="1" u="sng" dirty="0">
                <a:solidFill>
                  <a:schemeClr val="lt1"/>
                </a:solidFill>
              </a:rPr>
              <a:t>Lagledare + tränare + </a:t>
            </a:r>
            <a:r>
              <a:rPr lang="sv-SE" sz="1600" b="1" u="sng" dirty="0" err="1">
                <a:solidFill>
                  <a:schemeClr val="lt1"/>
                </a:solidFill>
              </a:rPr>
              <a:t>målv.tränare</a:t>
            </a:r>
            <a:endParaRPr lang="sv-SE" sz="1600" b="1" u="sng" dirty="0">
              <a:solidFill>
                <a:schemeClr val="dk1"/>
              </a:solidFill>
            </a:endParaRPr>
          </a:p>
          <a:p>
            <a:pPr marL="171450" marR="0" lvl="0" indent="-15557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•"/>
            </a:pPr>
            <a:r>
              <a:rPr lang="sv-SE" sz="1600" dirty="0">
                <a:solidFill>
                  <a:srgbClr val="FFFFFF"/>
                </a:solidFill>
              </a:rPr>
              <a:t>Träningar, matcher</a:t>
            </a:r>
            <a:endParaRPr lang="sv-SE" sz="1600" dirty="0">
              <a:solidFill>
                <a:schemeClr val="dk1"/>
              </a:solidFill>
            </a:endParaRPr>
          </a:p>
          <a:p>
            <a:pPr marL="171450" marR="0" lvl="0" indent="-15557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•"/>
            </a:pPr>
            <a:r>
              <a:rPr lang="sv-SE" sz="1600" dirty="0">
                <a:solidFill>
                  <a:srgbClr val="FFFFFF"/>
                </a:solidFill>
              </a:rPr>
              <a:t>Domarkontakter</a:t>
            </a:r>
            <a:endParaRPr lang="sv-SE" sz="1600" dirty="0">
              <a:solidFill>
                <a:schemeClr val="dk1"/>
              </a:solidFill>
            </a:endParaRPr>
          </a:p>
          <a:p>
            <a:pPr marL="171450" marR="0" lvl="0" indent="-15557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•"/>
            </a:pPr>
            <a:r>
              <a:rPr lang="sv-SE" sz="1600" dirty="0">
                <a:solidFill>
                  <a:srgbClr val="FFFFFF"/>
                </a:solidFill>
              </a:rPr>
              <a:t>Ungdomssektionsrepresentant</a:t>
            </a:r>
            <a:endParaRPr lang="sv-SE" sz="1600" dirty="0">
              <a:solidFill>
                <a:schemeClr val="dk1"/>
              </a:solidFill>
            </a:endParaRPr>
          </a:p>
          <a:p>
            <a:pPr marL="171450" marR="0" lvl="0" indent="-15557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•"/>
            </a:pPr>
            <a:r>
              <a:rPr lang="sv-SE" sz="1600" dirty="0">
                <a:solidFill>
                  <a:srgbClr val="FFFFFF"/>
                </a:solidFill>
              </a:rPr>
              <a:t>Cuper</a:t>
            </a:r>
            <a:endParaRPr lang="sv-SE" sz="1600" dirty="0">
              <a:solidFill>
                <a:schemeClr val="dk1"/>
              </a:solidFill>
            </a:endParaRPr>
          </a:p>
          <a:p>
            <a:pPr marL="171450" marR="0" lvl="0" indent="-15557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•"/>
            </a:pPr>
            <a:r>
              <a:rPr lang="sv-SE" sz="1600" dirty="0">
                <a:solidFill>
                  <a:srgbClr val="FFFFFF"/>
                </a:solidFill>
              </a:rPr>
              <a:t>Kommunikation  via Laget.se</a:t>
            </a:r>
          </a:p>
          <a:p>
            <a:pPr marL="171450" marR="0" lvl="0" indent="-15557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•"/>
            </a:pPr>
            <a:r>
              <a:rPr lang="sv-SE" sz="1600" dirty="0">
                <a:solidFill>
                  <a:srgbClr val="FFFFFF"/>
                </a:solidFill>
              </a:rPr>
              <a:t>Aktiviteter</a:t>
            </a:r>
          </a:p>
          <a:p>
            <a:pPr marL="171450" marR="0" lvl="0" indent="-15557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•"/>
            </a:pPr>
            <a:r>
              <a:rPr lang="sv-SE" sz="1600" dirty="0">
                <a:solidFill>
                  <a:srgbClr val="FFFFFF"/>
                </a:solidFill>
              </a:rPr>
              <a:t>Materiel, kläder </a:t>
            </a:r>
            <a:r>
              <a:rPr lang="sv-SE" sz="1600" dirty="0" err="1">
                <a:solidFill>
                  <a:srgbClr val="FFFFFF"/>
                </a:solidFill>
              </a:rPr>
              <a:t>m.m</a:t>
            </a:r>
            <a:r>
              <a:rPr lang="sv-SE" sz="16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8D4AEE-4886-AA24-2663-A3E525ED75E6}"/>
              </a:ext>
            </a:extLst>
          </p:cNvPr>
          <p:cNvSpPr/>
          <p:nvPr/>
        </p:nvSpPr>
        <p:spPr>
          <a:xfrm>
            <a:off x="6003758" y="1528011"/>
            <a:ext cx="6188242" cy="109487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171450" marR="0" lvl="0" indent="-15557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•"/>
            </a:pPr>
            <a:r>
              <a:rPr lang="sv-SE" sz="1600" dirty="0">
                <a:solidFill>
                  <a:srgbClr val="FFFFFF"/>
                </a:solidFill>
              </a:rPr>
              <a:t>Lagkassa &amp; ekonomi</a:t>
            </a:r>
          </a:p>
          <a:p>
            <a:pPr marL="171450" marR="0" lvl="0" indent="-15557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•"/>
            </a:pPr>
            <a:r>
              <a:rPr lang="sv-SE" sz="1600" dirty="0">
                <a:solidFill>
                  <a:srgbClr val="FFFFFF"/>
                </a:solidFill>
              </a:rPr>
              <a:t>Digitala lagkassan</a:t>
            </a:r>
          </a:p>
          <a:p>
            <a:pPr marL="171450" marR="0" lvl="0" indent="-15557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•"/>
            </a:pPr>
            <a:r>
              <a:rPr lang="sv-SE" sz="1600" dirty="0" err="1">
                <a:solidFill>
                  <a:srgbClr val="FFFFFF"/>
                </a:solidFill>
              </a:rPr>
              <a:t>Swish</a:t>
            </a:r>
            <a:r>
              <a:rPr lang="sv-SE" sz="1600" dirty="0">
                <a:solidFill>
                  <a:srgbClr val="FFFFFF"/>
                </a:solidFill>
              </a:rPr>
              <a:t> nummer</a:t>
            </a:r>
          </a:p>
          <a:p>
            <a:pPr marL="171450" marR="0" lvl="0" indent="-15557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•"/>
            </a:pPr>
            <a:r>
              <a:rPr lang="sv-SE" sz="1600" dirty="0">
                <a:solidFill>
                  <a:srgbClr val="FFFFFF"/>
                </a:solidFill>
              </a:rPr>
              <a:t>Fakturering</a:t>
            </a:r>
          </a:p>
          <a:p>
            <a:pPr marL="171450" marR="0" lvl="0" indent="-15557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•"/>
            </a:pPr>
            <a:r>
              <a:rPr lang="sv-SE" sz="1600" dirty="0">
                <a:solidFill>
                  <a:srgbClr val="FFFFFF"/>
                </a:solidFill>
              </a:rPr>
              <a:t>Domare </a:t>
            </a:r>
          </a:p>
          <a:p>
            <a:pPr marL="171450" marR="0" lvl="0" indent="-15557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•"/>
            </a:pPr>
            <a:r>
              <a:rPr lang="sv-SE" sz="1600" dirty="0">
                <a:solidFill>
                  <a:srgbClr val="FFFFFF"/>
                </a:solidFill>
              </a:rPr>
              <a:t>Redovisa och kontakt med föreningens kassör: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969D0F-414F-7F90-52D9-85FED227DDC1}"/>
              </a:ext>
            </a:extLst>
          </p:cNvPr>
          <p:cNvSpPr/>
          <p:nvPr/>
        </p:nvSpPr>
        <p:spPr>
          <a:xfrm>
            <a:off x="6003758" y="2929689"/>
            <a:ext cx="6188242" cy="109487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171450" marR="0" lvl="0" indent="-15557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•"/>
            </a:pPr>
            <a:r>
              <a:rPr lang="sv-SE" sz="1600">
                <a:solidFill>
                  <a:srgbClr val="FFFFFF"/>
                </a:solidFill>
              </a:rPr>
              <a:t>Arrangera kiosk kring hemmamatcher </a:t>
            </a:r>
          </a:p>
          <a:p>
            <a:pPr marL="171450" marR="0" lvl="0" indent="-15557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•"/>
            </a:pPr>
            <a:r>
              <a:rPr lang="sv-SE" sz="1600">
                <a:solidFill>
                  <a:srgbClr val="FFFFFF"/>
                </a:solidFill>
              </a:rPr>
              <a:t>Arbetslistor till kiosk</a:t>
            </a:r>
            <a:endParaRPr lang="sv-SE" sz="1600" dirty="0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80709F-D716-A655-2A32-2854BD72ACB6}"/>
              </a:ext>
            </a:extLst>
          </p:cNvPr>
          <p:cNvSpPr/>
          <p:nvPr/>
        </p:nvSpPr>
        <p:spPr>
          <a:xfrm>
            <a:off x="6003758" y="4331367"/>
            <a:ext cx="6188242" cy="109487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171450" marR="0" lvl="0" indent="-15557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•"/>
            </a:pPr>
            <a:r>
              <a:rPr lang="sv-SE" sz="1600" dirty="0">
                <a:solidFill>
                  <a:srgbClr val="FFFFFF"/>
                </a:solidFill>
              </a:rPr>
              <a:t>Försäljning (Föreningsförsäljningar &amp; lagförsäljningar)</a:t>
            </a:r>
          </a:p>
          <a:p>
            <a:pPr marL="171450" marR="0" lvl="0" indent="-15557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•"/>
            </a:pPr>
            <a:r>
              <a:rPr lang="sv-SE" sz="1600" dirty="0">
                <a:solidFill>
                  <a:srgbClr val="FFFFFF"/>
                </a:solidFill>
              </a:rPr>
              <a:t>Bingolotter och toalettpapper 2 gr/säsong föreningsgemensam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876A10-F3E5-F50D-F421-AE6B251756EC}"/>
              </a:ext>
            </a:extLst>
          </p:cNvPr>
          <p:cNvSpPr/>
          <p:nvPr/>
        </p:nvSpPr>
        <p:spPr>
          <a:xfrm>
            <a:off x="6003758" y="5763127"/>
            <a:ext cx="6188242" cy="112495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171450" marR="0" lvl="0" indent="-15557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•"/>
            </a:pPr>
            <a:r>
              <a:rPr lang="sv-SE" sz="1600" dirty="0">
                <a:solidFill>
                  <a:srgbClr val="FFFFFF"/>
                </a:solidFill>
              </a:rPr>
              <a:t>Delta i LIF sponsorgrupp</a:t>
            </a:r>
          </a:p>
          <a:p>
            <a:pPr marL="171450" marR="0" lvl="0" indent="-15557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•"/>
            </a:pPr>
            <a:r>
              <a:rPr lang="sv-SE" sz="1600" dirty="0">
                <a:solidFill>
                  <a:srgbClr val="FFFFFF"/>
                </a:solidFill>
              </a:rPr>
              <a:t>ev. Lagsponsorer</a:t>
            </a:r>
          </a:p>
        </p:txBody>
      </p:sp>
    </p:spTree>
    <p:extLst>
      <p:ext uri="{BB962C8B-B14F-4D97-AF65-F5344CB8AC3E}">
        <p14:creationId xmlns:p14="http://schemas.microsoft.com/office/powerpoint/2010/main" val="457079108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>
          <a:extLst>
            <a:ext uri="{FF2B5EF4-FFF2-40B4-BE49-F238E27FC236}">
              <a16:creationId xmlns:a16="http://schemas.microsoft.com/office/drawing/2014/main" id="{49503388-907C-3BB3-66C2-8EC0B23B6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BD7D4EB-090C-DA0C-E073-E0BABAF950C5}"/>
              </a:ext>
            </a:extLst>
          </p:cNvPr>
          <p:cNvGraphicFramePr/>
          <p:nvPr/>
        </p:nvGraphicFramePr>
        <p:xfrm>
          <a:off x="0" y="96253"/>
          <a:ext cx="12192000" cy="6761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7B0AACA-EA85-6DFC-6294-840389571D3F}"/>
              </a:ext>
            </a:extLst>
          </p:cNvPr>
          <p:cNvSpPr/>
          <p:nvPr/>
        </p:nvSpPr>
        <p:spPr>
          <a:xfrm>
            <a:off x="6003758" y="0"/>
            <a:ext cx="6188242" cy="122120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sv-SE" sz="1600" dirty="0">
                <a:solidFill>
                  <a:srgbClr val="FFFFFF"/>
                </a:solidFill>
              </a:rPr>
              <a:t>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80F7AE-3927-68B0-C073-12321072D7C2}"/>
              </a:ext>
            </a:extLst>
          </p:cNvPr>
          <p:cNvSpPr/>
          <p:nvPr/>
        </p:nvSpPr>
        <p:spPr>
          <a:xfrm>
            <a:off x="6003758" y="1528011"/>
            <a:ext cx="6188242" cy="109487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171450" marR="0" lvl="0" indent="-15557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•"/>
            </a:pPr>
            <a:r>
              <a:rPr lang="sv-SE" sz="1600" dirty="0">
                <a:solidFill>
                  <a:srgbClr val="FFFFFF"/>
                </a:solidFill>
              </a:rPr>
              <a:t>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9EFC84-9F30-CC3F-D4A7-5ECC59B764C3}"/>
              </a:ext>
            </a:extLst>
          </p:cNvPr>
          <p:cNvSpPr/>
          <p:nvPr/>
        </p:nvSpPr>
        <p:spPr>
          <a:xfrm>
            <a:off x="6003758" y="2929689"/>
            <a:ext cx="6188242" cy="109487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171450" marR="0" lvl="0" indent="-15557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•"/>
            </a:pPr>
            <a:r>
              <a:rPr lang="sv-SE" sz="1600" dirty="0">
                <a:solidFill>
                  <a:srgbClr val="FFFFFF"/>
                </a:solidFill>
              </a:rPr>
              <a:t>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65703E-15D9-1A54-062E-D5EEA5635895}"/>
              </a:ext>
            </a:extLst>
          </p:cNvPr>
          <p:cNvSpPr/>
          <p:nvPr/>
        </p:nvSpPr>
        <p:spPr>
          <a:xfrm>
            <a:off x="6003758" y="4331367"/>
            <a:ext cx="6188242" cy="109487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171450" marR="0" lvl="0" indent="-15557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•"/>
            </a:pPr>
            <a:r>
              <a:rPr lang="sv-SE" sz="1600" dirty="0">
                <a:solidFill>
                  <a:srgbClr val="FFFFFF"/>
                </a:solidFill>
              </a:rPr>
              <a:t>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6BD875-A992-4DB5-EF6E-6921F27329C7}"/>
              </a:ext>
            </a:extLst>
          </p:cNvPr>
          <p:cNvSpPr/>
          <p:nvPr/>
        </p:nvSpPr>
        <p:spPr>
          <a:xfrm>
            <a:off x="6003758" y="5763127"/>
            <a:ext cx="6188242" cy="112495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171450" marR="0" lvl="0" indent="-15557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•"/>
            </a:pPr>
            <a:r>
              <a:rPr lang="sv-SE" sz="1600" dirty="0">
                <a:solidFill>
                  <a:srgbClr val="FFFFFF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12525145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04409-EBA0-4D9C-8BF3-E12FABC41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939521"/>
          </a:xfrm>
        </p:spPr>
        <p:txBody>
          <a:bodyPr>
            <a:normAutofit/>
          </a:bodyPr>
          <a:lstStyle/>
          <a:p>
            <a:r>
              <a:rPr lang="en-GB" dirty="0" err="1"/>
              <a:t>Latorps</a:t>
            </a:r>
            <a:r>
              <a:rPr lang="en-GB" dirty="0"/>
              <a:t> IF: </a:t>
            </a:r>
            <a:r>
              <a:rPr lang="sv-SE" dirty="0"/>
              <a:t>Riktlinjer för föräldrar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FFB46-C9CB-4524-A2AA-7B6E954ED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lnSpc>
                <a:spcPct val="100000"/>
              </a:lnSpc>
              <a:buNone/>
            </a:pPr>
            <a:r>
              <a:rPr lang="sv-SE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Att vara medlem i en idrottsförening innebär förväntningar på en </a:t>
            </a:r>
            <a:r>
              <a:rPr lang="sv-SE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utvecklande och pedagogisk verksamhet </a:t>
            </a:r>
            <a:r>
              <a:rPr lang="sv-SE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från er som föräldrar/vårdnadshavare. 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sv-SE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För att ungdomsverksamheten ska kunna bedrivas på det sätt som förväntas och med så låga avgifter som möjligt krävs att </a:t>
            </a:r>
            <a:r>
              <a:rPr lang="sv-SE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alla bidrar med lika delar kunnande, engagemang och resurser i form av tid</a:t>
            </a:r>
            <a:r>
              <a:rPr lang="sv-SE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sv-SE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Föräldrar inom laget tilldelas under året olika uppdrag, och stöttar på så sätt laget i dess verksamhet.</a:t>
            </a:r>
            <a:br>
              <a:rPr lang="sv-SE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Allmänt</a:t>
            </a:r>
            <a:b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GB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Föräldrarna</a:t>
            </a:r>
            <a: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ska delta på </a:t>
            </a:r>
            <a:r>
              <a:rPr lang="en-GB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lagets</a:t>
            </a:r>
            <a: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föräldramöten</a:t>
            </a:r>
            <a: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GB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Föräldrarna</a:t>
            </a:r>
            <a: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ska ta del </a:t>
            </a:r>
            <a:r>
              <a:rPr lang="en-GB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av</a:t>
            </a:r>
            <a: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ledarens</a:t>
            </a:r>
            <a: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och</a:t>
            </a:r>
            <a: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föreningens</a:t>
            </a:r>
            <a: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information.</a:t>
            </a:r>
            <a:b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GB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Fotbollsverksamheten</a:t>
            </a:r>
            <a: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GB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Latorps</a:t>
            </a:r>
            <a: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IF </a:t>
            </a:r>
            <a:r>
              <a:rPr lang="en-GB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ska </a:t>
            </a:r>
            <a:r>
              <a:rPr lang="en-GB" sz="18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vara</a:t>
            </a:r>
            <a:r>
              <a:rPr lang="en-GB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rolig</a:t>
            </a:r>
            <a: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för </a:t>
            </a:r>
            <a:r>
              <a:rPr lang="en-GB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både</a:t>
            </a:r>
            <a: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barn </a:t>
            </a:r>
            <a:r>
              <a:rPr lang="en-GB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och</a:t>
            </a:r>
            <a: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föräldrar</a:t>
            </a:r>
            <a: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DE2122-4863-47F1-9B02-CC9A9FDFE07B}"/>
              </a:ext>
            </a:extLst>
          </p:cNvPr>
          <p:cNvSpPr txBox="1"/>
          <p:nvPr/>
        </p:nvSpPr>
        <p:spPr>
          <a:xfrm>
            <a:off x="4335695" y="5722706"/>
            <a:ext cx="3678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Förälder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Latorp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| </a:t>
            </a:r>
            <a:r>
              <a:rPr lang="en-US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Latorps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IF (laget.se)</a:t>
            </a:r>
            <a:endParaRPr lang="en-GB" dirty="0"/>
          </a:p>
        </p:txBody>
      </p:sp>
      <p:pic>
        <p:nvPicPr>
          <p:cNvPr id="5" name="Picture Placeholder 9" descr="Logo&#10;&#10;Description automatically generated">
            <a:extLst>
              <a:ext uri="{FF2B5EF4-FFF2-40B4-BE49-F238E27FC236}">
                <a16:creationId xmlns:a16="http://schemas.microsoft.com/office/drawing/2014/main" id="{B1361719-BDBB-468A-93C9-3F0D253A68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0" t="-9813" r="21956" b="-9813"/>
          <a:stretch/>
        </p:blipFill>
        <p:spPr>
          <a:xfrm>
            <a:off x="11206065" y="94684"/>
            <a:ext cx="897606" cy="105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35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0B9E0-5CB2-4E3C-98E5-2C42F93D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Träning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5509B-9F70-4D28-8C40-118F6E3C1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sv-SE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Föräldrarna förväntas </a:t>
            </a:r>
            <a:r>
              <a:rPr lang="sv-SE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stötta sitt barn </a:t>
            </a:r>
            <a:r>
              <a:rPr lang="sv-SE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 träningen på ett balanserat sätt, utan att pressa barnet till något barnet inte vill.</a:t>
            </a:r>
          </a:p>
          <a:p>
            <a:pPr>
              <a:lnSpc>
                <a:spcPct val="110000"/>
              </a:lnSpc>
            </a:pPr>
            <a:r>
              <a:rPr lang="sv-SE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Föräldrarna bör uppmuntra sitt barn till träning och ha en långsiktig målsättning med denna.</a:t>
            </a:r>
          </a:p>
          <a:p>
            <a:pPr>
              <a:lnSpc>
                <a:spcPct val="110000"/>
              </a:lnSpc>
            </a:pPr>
            <a:r>
              <a:rPr lang="sv-SE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Föräldrarna ska veta att om deras barn skadar sig vid match eller träning, så är det i första hand ledarnas uppgift att ombesörja detta.</a:t>
            </a:r>
          </a:p>
          <a:p>
            <a:pPr>
              <a:lnSpc>
                <a:spcPct val="110000"/>
              </a:lnSpc>
            </a:pPr>
            <a:r>
              <a:rPr lang="sv-SE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sv-SE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Latorps</a:t>
            </a:r>
            <a:r>
              <a:rPr lang="sv-SE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IF så toppar vi inga lag. </a:t>
            </a:r>
            <a:r>
              <a:rPr lang="sv-SE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Vi söker utmaning för alla spelare i träning och match</a:t>
            </a:r>
            <a:r>
              <a:rPr lang="sv-SE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Det kan innebära att vi som ledare och förening anser att spelare ska erbjudas att vara med i annan träningsgrupp för just sin utveckling. För detta ansvarar respektive tränare i varje grupp att tillgodose tillsammans med förälder till spelare, ungdomsansvarig i föreningen och mottagande ledare. Alla har olika utvecklingskurvor och måste få så ha. Tränare och ledare samt förening ansvarar att samtliga spelare och ledare får chansen till att utvecklas.</a:t>
            </a:r>
            <a:br>
              <a:rPr lang="sv-SE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CD6854-6D61-416E-A2DE-7E3613645628}"/>
              </a:ext>
            </a:extLst>
          </p:cNvPr>
          <p:cNvSpPr txBox="1"/>
          <p:nvPr/>
        </p:nvSpPr>
        <p:spPr>
          <a:xfrm>
            <a:off x="4366517" y="6031468"/>
            <a:ext cx="3678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Förälder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Latorp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| </a:t>
            </a:r>
            <a:r>
              <a:rPr lang="en-US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Latorps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IF (laget.se)</a:t>
            </a:r>
            <a:endParaRPr lang="en-GB" dirty="0"/>
          </a:p>
        </p:txBody>
      </p:sp>
      <p:pic>
        <p:nvPicPr>
          <p:cNvPr id="5" name="Picture Placeholder 9" descr="Logo&#10;&#10;Description automatically generated">
            <a:extLst>
              <a:ext uri="{FF2B5EF4-FFF2-40B4-BE49-F238E27FC236}">
                <a16:creationId xmlns:a16="http://schemas.microsoft.com/office/drawing/2014/main" id="{5C73AF9E-A9BA-45EB-8055-1D30CD5B9A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0" t="-9813" r="21956" b="-9813"/>
          <a:stretch/>
        </p:blipFill>
        <p:spPr>
          <a:xfrm>
            <a:off x="11206065" y="94684"/>
            <a:ext cx="897606" cy="105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1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D339B-6DA2-4E29-A95B-A18EE3CDF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68021"/>
            <a:ext cx="9144000" cy="635558"/>
          </a:xfrm>
        </p:spPr>
        <p:txBody>
          <a:bodyPr/>
          <a:lstStyle/>
          <a:p>
            <a:r>
              <a:rPr lang="en-GB" dirty="0"/>
              <a:t>Match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F694E-84E1-4277-B193-DE1EBF28B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3564" y="1142999"/>
            <a:ext cx="9589477" cy="52276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v-SE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Föräldrarna ska låta föreningens utbildade ledare ansvara för barnet under match och träning.</a:t>
            </a:r>
          </a:p>
          <a:p>
            <a:pPr>
              <a:lnSpc>
                <a:spcPct val="100000"/>
              </a:lnSpc>
            </a:pPr>
            <a:r>
              <a:rPr lang="sv-SE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Föräldrarna ska uppmuntra inte bara sitt eget barn, utan alla barn i en match, både vid medgång och vid motgång.</a:t>
            </a:r>
          </a:p>
          <a:p>
            <a:pPr>
              <a:lnSpc>
                <a:spcPct val="100000"/>
              </a:lnSpc>
            </a:pPr>
            <a:r>
              <a:rPr lang="sv-SE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Föräldrarna ska se domaren som en vägledare och domarens beslut ska </a:t>
            </a:r>
            <a:r>
              <a:rPr lang="sv-SE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inte</a:t>
            </a:r>
            <a:r>
              <a:rPr lang="sv-SE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kritiseras.</a:t>
            </a:r>
            <a:br>
              <a:rPr lang="sv-SE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sv-SE" sz="18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sv-SE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Föräldrar ska hjälpa ledaren om ledaren ber om hjälp.</a:t>
            </a:r>
            <a:br>
              <a:rPr lang="sv-SE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sv-SE" sz="18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sv-SE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Föräldrarna ska </a:t>
            </a:r>
            <a:r>
              <a:rPr lang="sv-SE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vara goda förebilder för spelarna </a:t>
            </a:r>
            <a:r>
              <a:rPr lang="sv-SE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och alltid agera på ett sportsligt sätt gentemot båda lagen i en match.</a:t>
            </a:r>
            <a:br>
              <a:rPr lang="sv-SE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sv-SE" sz="18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sv-SE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Föräldrarna ska ha </a:t>
            </a:r>
            <a:r>
              <a:rPr lang="sv-SE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fokus på prestation </a:t>
            </a:r>
            <a:r>
              <a:rPr lang="sv-SE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och inte på resultat.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2C6A18-3D5D-40D4-8F30-59C00C90296A}"/>
              </a:ext>
            </a:extLst>
          </p:cNvPr>
          <p:cNvSpPr txBox="1"/>
          <p:nvPr/>
        </p:nvSpPr>
        <p:spPr>
          <a:xfrm>
            <a:off x="4366517" y="6031468"/>
            <a:ext cx="3678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Förälder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Latorp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| </a:t>
            </a:r>
            <a:r>
              <a:rPr lang="en-US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Latorps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IF (laget.se)</a:t>
            </a:r>
            <a:endParaRPr lang="en-GB" dirty="0"/>
          </a:p>
        </p:txBody>
      </p:sp>
      <p:pic>
        <p:nvPicPr>
          <p:cNvPr id="5" name="Picture Placeholder 9" descr="Logo&#10;&#10;Description automatically generated">
            <a:extLst>
              <a:ext uri="{FF2B5EF4-FFF2-40B4-BE49-F238E27FC236}">
                <a16:creationId xmlns:a16="http://schemas.microsoft.com/office/drawing/2014/main" id="{A49171D7-DC75-401D-BAF1-E539C7779D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0" t="-9813" r="21956" b="-9813"/>
          <a:stretch/>
        </p:blipFill>
        <p:spPr>
          <a:xfrm>
            <a:off x="11206065" y="94684"/>
            <a:ext cx="897606" cy="105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2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ealth Fitness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lth and fitness presentation (widescreen).potx" id="{ABFD658B-2256-413B-9244-0F977A0B2D12}" vid="{E4CB021D-C859-4C82-BDBB-2F2FACCF0D80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Health and fitness presentation (widescreen)</Template>
  <TotalTime>16152</TotalTime>
  <Words>992</Words>
  <Application>Microsoft Office PowerPoint</Application>
  <PresentationFormat>Widescreen</PresentationFormat>
  <Paragraphs>106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Health Fitness 16x9</vt:lpstr>
      <vt:lpstr>Föräldramöte U16 P2009/10</vt:lpstr>
      <vt:lpstr>Agenda</vt:lpstr>
      <vt:lpstr>Laget runt</vt:lpstr>
      <vt:lpstr>2024 I backspegeln</vt:lpstr>
      <vt:lpstr>PowerPoint Presentation</vt:lpstr>
      <vt:lpstr>PowerPoint Presentation</vt:lpstr>
      <vt:lpstr>Latorps IF: Riktlinjer för föräldrar</vt:lpstr>
      <vt:lpstr>Träning</vt:lpstr>
      <vt:lpstr>Match</vt:lpstr>
      <vt:lpstr>Policy kring kränkningar, Nolltolerans och FAIR PLAY</vt:lpstr>
      <vt:lpstr>riktlinjer för barn- och ungdomsidrott</vt:lpstr>
      <vt:lpstr>Seriespel och nivåer</vt:lpstr>
      <vt:lpstr>Övriga Frågor eller funderingar?</vt:lpstr>
      <vt:lpstr>Tack!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 P10/11</dc:title>
  <dc:creator>Daniel Alsarve</dc:creator>
  <cp:lastModifiedBy>Daniel Alsarve</cp:lastModifiedBy>
  <cp:revision>28</cp:revision>
  <dcterms:created xsi:type="dcterms:W3CDTF">2021-10-06T14:15:58Z</dcterms:created>
  <dcterms:modified xsi:type="dcterms:W3CDTF">2025-02-02T18:23:44Z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