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19"/>
  </p:notesMasterIdLst>
  <p:sldIdLst>
    <p:sldId id="256" r:id="rId2"/>
    <p:sldId id="280" r:id="rId3"/>
    <p:sldId id="298" r:id="rId4"/>
    <p:sldId id="296" r:id="rId5"/>
    <p:sldId id="263" r:id="rId6"/>
    <p:sldId id="288" r:id="rId7"/>
    <p:sldId id="295" r:id="rId8"/>
    <p:sldId id="289" r:id="rId9"/>
    <p:sldId id="299" r:id="rId10"/>
    <p:sldId id="294" r:id="rId11"/>
    <p:sldId id="269" r:id="rId12"/>
    <p:sldId id="267" r:id="rId13"/>
    <p:sldId id="265" r:id="rId14"/>
    <p:sldId id="268" r:id="rId15"/>
    <p:sldId id="266" r:id="rId16"/>
    <p:sldId id="271" r:id="rId17"/>
    <p:sldId id="300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 snapToGrid="0">
      <p:cViewPr>
        <p:scale>
          <a:sx n="91" d="100"/>
          <a:sy n="91" d="100"/>
        </p:scale>
        <p:origin x="1776" y="9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4d1afee21a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4d1afee21a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222222"/>
                </a:solidFill>
                <a:highlight>
                  <a:srgbClr val="FFFFFF"/>
                </a:highlight>
              </a:rPr>
              <a:t>Dennis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sv">
                <a:solidFill>
                  <a:srgbClr val="222222"/>
                </a:solidFill>
                <a:highlight>
                  <a:srgbClr val="FFFFFF"/>
                </a:highlight>
              </a:rPr>
              <a:t>Fråga föräldrar om förbättringar, delaktighet, informationsspridning t.ex.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28da179e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28da179e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Danne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2034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d1afee21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d1afee21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222222"/>
                </a:solidFill>
                <a:highlight>
                  <a:srgbClr val="FFFFFF"/>
                </a:highlight>
              </a:rPr>
              <a:t>Danne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32520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d1afee21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d1afee21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222222"/>
                </a:solidFill>
                <a:highlight>
                  <a:srgbClr val="FFFFFF"/>
                </a:highlight>
              </a:rPr>
              <a:t>Danne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d1afee21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d1afee21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Jensa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628da179e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628da179e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Erika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670f421c65e4094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670f421c65e4094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Linda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628da179e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628da179e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Frippe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684b0ef6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7684b0ef6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Linda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ubrikbild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 descr="Brickwork-HD-R1a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>
            <a:off x="-11906" y="0"/>
            <a:ext cx="8762858" cy="4941094"/>
          </a:xfrm>
          <a:custGeom>
            <a:avLst/>
            <a:gdLst/>
            <a:ahLst/>
            <a:cxnLst/>
            <a:rect l="l" t="t" r="r" b="b"/>
            <a:pathLst>
              <a:path w="11683810" h="6588125" extrusionOk="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101600" dist="152400" dir="438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68573" tIns="68573" rIns="68573" bIns="6857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19;p2"/>
          <p:cNvSpPr/>
          <p:nvPr/>
        </p:nvSpPr>
        <p:spPr>
          <a:xfrm>
            <a:off x="1" y="3211694"/>
            <a:ext cx="8496943" cy="1521634"/>
          </a:xfrm>
          <a:custGeom>
            <a:avLst/>
            <a:gdLst/>
            <a:ahLst/>
            <a:cxnLst/>
            <a:rect l="l" t="t" r="r" b="b"/>
            <a:pathLst>
              <a:path w="11329257" h="2028845" extrusionOk="0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0" name="Google Shape;20;p2"/>
          <p:cNvSpPr/>
          <p:nvPr/>
        </p:nvSpPr>
        <p:spPr>
          <a:xfrm>
            <a:off x="1" y="0"/>
            <a:ext cx="6539684" cy="342658"/>
          </a:xfrm>
          <a:custGeom>
            <a:avLst/>
            <a:gdLst/>
            <a:ahLst/>
            <a:cxnLst/>
            <a:rect l="l" t="t" r="r" b="b"/>
            <a:pathLst>
              <a:path w="8719579" h="456877" extrusionOk="0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1" name="Google Shape;21;p2"/>
          <p:cNvSpPr/>
          <p:nvPr/>
        </p:nvSpPr>
        <p:spPr>
          <a:xfrm rot="-183173">
            <a:off x="-119415" y="215628"/>
            <a:ext cx="8537453" cy="4319984"/>
          </a:xfrm>
          <a:custGeom>
            <a:avLst/>
            <a:gdLst/>
            <a:ahLst/>
            <a:cxnLst/>
            <a:rect l="l" t="t" r="r" b="b"/>
            <a:pathLst>
              <a:path w="11367116" h="5751804" extrusionOk="0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w="825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3" tIns="68573" rIns="68573" bIns="6857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 rot="-179945">
            <a:off x="668409" y="497047"/>
            <a:ext cx="7316521" cy="2074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b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Impact"/>
              <a:buNone/>
              <a:defRPr sz="60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 rot="-179945">
            <a:off x="737300" y="2628963"/>
            <a:ext cx="7316521" cy="41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t" anchorCtr="0">
            <a:noAutofit/>
          </a:bodyPr>
          <a:lstStyle>
            <a:lvl1pPr marR="0" lvl="0" algn="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sz="21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 rot="-180038">
            <a:off x="3711378" y="3433825"/>
            <a:ext cx="4607717" cy="87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1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 rot="-180160">
            <a:off x="-4237" y="3662202"/>
            <a:ext cx="3035367" cy="896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41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 rot="-180449">
            <a:off x="7388784" y="2874443"/>
            <a:ext cx="680437" cy="37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dirty="0"/>
          </a:p>
        </p:txBody>
      </p:sp>
      <p:sp>
        <p:nvSpPr>
          <p:cNvPr id="27" name="Google Shape;27;p2"/>
          <p:cNvSpPr/>
          <p:nvPr/>
        </p:nvSpPr>
        <p:spPr>
          <a:xfrm rot="-178804">
            <a:off x="3165978" y="3833586"/>
            <a:ext cx="386623" cy="386623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 med beskrivning">
  <p:cSld name="Citat med beskrivning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41299" y="514350"/>
            <a:ext cx="7143900" cy="21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1162698" y="2707524"/>
            <a:ext cx="65010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t" anchorCtr="0">
            <a:noAutofit/>
          </a:bodyPr>
          <a:lstStyle>
            <a:lvl1pPr marL="457189" marR="0" lvl="0" indent="-228594" algn="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378" marR="0" lvl="1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566" marR="0" lvl="2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754" marR="0" lvl="3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5943" marR="0" lvl="4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132" marR="0" lvl="5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320" marR="0" lvl="6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509" marR="0" lvl="7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697" marR="0" lvl="8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2"/>
          </p:nvPr>
        </p:nvSpPr>
        <p:spPr>
          <a:xfrm>
            <a:off x="514351" y="3079750"/>
            <a:ext cx="7797600" cy="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L="457189" marR="0" lvl="0" indent="-228594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378" marR="0" lvl="1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566" marR="0" lvl="2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754" marR="0" lvl="3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5943" marR="0" lvl="4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132" marR="0" lvl="5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320" marR="0" lvl="6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509" marR="0" lvl="7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697" marR="0" lvl="8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dirty="0"/>
          </a:p>
        </p:txBody>
      </p:sp>
      <p:sp>
        <p:nvSpPr>
          <p:cNvPr id="99" name="Google Shape;99;p13"/>
          <p:cNvSpPr txBox="1"/>
          <p:nvPr/>
        </p:nvSpPr>
        <p:spPr>
          <a:xfrm>
            <a:off x="514351" y="669471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mpact"/>
              <a:buNone/>
            </a:pPr>
            <a:r>
              <a:rPr lang="sv" sz="6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 sz="1100" dirty="0"/>
          </a:p>
        </p:txBody>
      </p:sp>
      <p:sp>
        <p:nvSpPr>
          <p:cNvPr id="100" name="Google Shape;100;p13"/>
          <p:cNvSpPr txBox="1"/>
          <p:nvPr/>
        </p:nvSpPr>
        <p:spPr>
          <a:xfrm>
            <a:off x="7854812" y="2192120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mpact"/>
              <a:buNone/>
            </a:pPr>
            <a:r>
              <a:rPr lang="sv" sz="6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  <a:endParaRPr sz="11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nkort">
  <p:cSld name="Namnkor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514350" y="1292890"/>
            <a:ext cx="77961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514350" y="3185601"/>
            <a:ext cx="77961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t" anchorCtr="0">
            <a:noAutofit/>
          </a:bodyPr>
          <a:lstStyle>
            <a:lvl1pPr marL="457189" marR="0" lvl="0" indent="-228594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378" marR="0" lvl="1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566" marR="0" lvl="2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754" marR="0" lvl="3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5943" marR="0" lvl="4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132" marR="0" lvl="5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320" marR="0" lvl="6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509" marR="0" lvl="7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697" marR="0" lvl="8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kolumner">
  <p:cSld name="3 kolumn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514352" y="514350"/>
            <a:ext cx="77961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 sz="41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514352" y="1547546"/>
            <a:ext cx="24825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b" anchorCtr="0">
            <a:noAutofit/>
          </a:bodyPr>
          <a:lstStyle>
            <a:lvl1pPr marL="457189" marR="0" lvl="0" indent="-228594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378" marR="0" lvl="1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566" marR="0" lvl="2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754" marR="0" lvl="3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5943" marR="0" lvl="4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132" marR="0" lvl="5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320" marR="0" lvl="6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509" marR="0" lvl="7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697" marR="0" lvl="8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2"/>
          </p:nvPr>
        </p:nvSpPr>
        <p:spPr>
          <a:xfrm>
            <a:off x="514352" y="1979744"/>
            <a:ext cx="2482500" cy="20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t" anchorCtr="0">
            <a:noAutofit/>
          </a:bodyPr>
          <a:lstStyle>
            <a:lvl1pPr marL="457189" marR="0" lvl="0" indent="-228594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378" marR="0" lvl="1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566" marR="0" lvl="2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754" marR="0" lvl="3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5943" marR="0" lvl="4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132" marR="0" lvl="5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320" marR="0" lvl="6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509" marR="0" lvl="7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697" marR="0" lvl="8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3"/>
          </p:nvPr>
        </p:nvSpPr>
        <p:spPr>
          <a:xfrm>
            <a:off x="3175966" y="1547546"/>
            <a:ext cx="24825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b" anchorCtr="0">
            <a:noAutofit/>
          </a:bodyPr>
          <a:lstStyle>
            <a:lvl1pPr marL="457189" marR="0" lvl="0" indent="-228594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378" marR="0" lvl="1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566" marR="0" lvl="2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754" marR="0" lvl="3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5943" marR="0" lvl="4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132" marR="0" lvl="5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320" marR="0" lvl="6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509" marR="0" lvl="7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697" marR="0" lvl="8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4"/>
          </p:nvPr>
        </p:nvSpPr>
        <p:spPr>
          <a:xfrm>
            <a:off x="3175966" y="1979744"/>
            <a:ext cx="2482500" cy="20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t" anchorCtr="0">
            <a:noAutofit/>
          </a:bodyPr>
          <a:lstStyle>
            <a:lvl1pPr marL="457189" marR="0" lvl="0" indent="-228594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378" marR="0" lvl="1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566" marR="0" lvl="2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754" marR="0" lvl="3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5943" marR="0" lvl="4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132" marR="0" lvl="5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320" marR="0" lvl="6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509" marR="0" lvl="7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697" marR="0" lvl="8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5"/>
          </p:nvPr>
        </p:nvSpPr>
        <p:spPr>
          <a:xfrm>
            <a:off x="5827785" y="1547546"/>
            <a:ext cx="24825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b" anchorCtr="0">
            <a:noAutofit/>
          </a:bodyPr>
          <a:lstStyle>
            <a:lvl1pPr marL="457189" marR="0" lvl="0" indent="-228594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378" marR="0" lvl="1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566" marR="0" lvl="2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754" marR="0" lvl="3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5943" marR="0" lvl="4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132" marR="0" lvl="5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320" marR="0" lvl="6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509" marR="0" lvl="7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697" marR="0" lvl="8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6"/>
          </p:nvPr>
        </p:nvSpPr>
        <p:spPr>
          <a:xfrm>
            <a:off x="5827785" y="1979744"/>
            <a:ext cx="2482500" cy="20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t" anchorCtr="0">
            <a:noAutofit/>
          </a:bodyPr>
          <a:lstStyle>
            <a:lvl1pPr marL="457189" marR="0" lvl="0" indent="-228594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378" marR="0" lvl="1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566" marR="0" lvl="2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754" marR="0" lvl="3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5943" marR="0" lvl="4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132" marR="0" lvl="5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320" marR="0" lvl="6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509" marR="0" lvl="7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697" marR="0" lvl="8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 sz="41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 rot="5400000">
            <a:off x="3170630" y="-1108803"/>
            <a:ext cx="2483400" cy="77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t" anchorCtr="0">
            <a:noAutofit/>
          </a:bodyPr>
          <a:lstStyle>
            <a:lvl1pPr marL="457189" marR="0" lvl="0" indent="-38099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378" marR="0" lvl="1" indent="-36829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566" marR="0" lvl="2" indent="-34924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754" marR="0" lvl="3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5943" marR="0" lvl="4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132" marR="0" lvl="5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320" marR="0" lvl="6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509" marR="0" lvl="7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697" marR="0" lvl="8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 rot="5400000">
            <a:off x="5702781" y="1423350"/>
            <a:ext cx="3516600" cy="16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 sz="41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 rot="5400000">
            <a:off x="1720223" y="-691500"/>
            <a:ext cx="3516600" cy="59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t" anchorCtr="0">
            <a:noAutofit/>
          </a:bodyPr>
          <a:lstStyle>
            <a:lvl1pPr marL="457189" marR="0" lvl="0" indent="-38099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378" marR="0" lvl="1" indent="-36829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566" marR="0" lvl="2" indent="-34924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754" marR="0" lvl="3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5943" marR="0" lvl="4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132" marR="0" lvl="5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320" marR="0" lvl="6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509" marR="0" lvl="7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697" marR="0" lvl="8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3" tIns="68573" rIns="68573" bIns="6857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68573" tIns="68573" rIns="68573" bIns="68573" anchor="ctr" anchorCtr="0">
            <a:noAutofit/>
          </a:bodyPr>
          <a:lstStyle>
            <a:lvl1pPr marL="457189" lvl="0" indent="-317492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378" lvl="1" indent="-304793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566" lvl="2" indent="-304793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754" lvl="3" indent="-304793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5943" lvl="4" indent="-304793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132" lvl="5" indent="-304793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320" lvl="6" indent="-304793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509" lvl="7" indent="-304793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697" lvl="8" indent="-304793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68573" tIns="68573" rIns="68573" bIns="68573" anchor="ctr" anchorCtr="0">
            <a:noAutofit/>
          </a:bodyPr>
          <a:lstStyle>
            <a:lvl1pPr marL="457189" lvl="0" indent="-317492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378" lvl="1" indent="-304793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566" lvl="2" indent="-304793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754" lvl="3" indent="-304793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5943" lvl="4" indent="-304793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132" lvl="5" indent="-304793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320" lvl="6" indent="-304793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509" lvl="7" indent="-304793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697" lvl="8" indent="-304793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3" tIns="34274" rIns="68573" bIns="34274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3" tIns="68573" rIns="68573" bIns="6857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3" tIns="68573" rIns="68573" bIns="68573" anchor="ctr" anchorCtr="0">
            <a:noAutofit/>
          </a:bodyPr>
          <a:lstStyle>
            <a:lvl1pPr marL="457189" lvl="0" indent="-380990" rtl="0">
              <a:spcBef>
                <a:spcPts val="800"/>
              </a:spcBef>
              <a:spcAft>
                <a:spcPts val="0"/>
              </a:spcAft>
              <a:buSzPts val="2400"/>
              <a:buChar char="•"/>
              <a:defRPr/>
            </a:lvl1pPr>
            <a:lvl2pPr marL="914378" lvl="1" indent="-368291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2pPr>
            <a:lvl3pPr marL="1371566" lvl="2" indent="-349241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3pPr>
            <a:lvl4pPr marL="1828754" lvl="3" indent="-336542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4pPr>
            <a:lvl5pPr marL="2285943" lvl="4" indent="-336542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5pPr>
            <a:lvl6pPr marL="2743132" lvl="5" indent="-336542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6pPr>
            <a:lvl7pPr marL="3200320" lvl="6" indent="-336542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7pPr>
            <a:lvl8pPr marL="3657509" lvl="7" indent="-336542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8pPr>
            <a:lvl9pPr marL="4114697" lvl="8" indent="-336542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3" tIns="34274" rIns="68573" bIns="34274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68573" tIns="68573" rIns="68573" bIns="68573" anchor="ctr" anchorCtr="0">
            <a:noAutofit/>
          </a:bodyPr>
          <a:lstStyle>
            <a:lvl1pPr marL="457189" lvl="0" indent="-228594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3" tIns="34274" rIns="68573" bIns="34274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 sz="41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514350" y="1547547"/>
            <a:ext cx="7796100" cy="24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L="457189" marR="0" lvl="0" indent="-38099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378" marR="0" lvl="1" indent="-36829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566" marR="0" lvl="2" indent="-34924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754" marR="0" lvl="3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5943" marR="0" lvl="4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132" marR="0" lvl="5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320" marR="0" lvl="6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509" marR="0" lvl="7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697" marR="0" lvl="8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514351" y="514350"/>
            <a:ext cx="7796100" cy="23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 sz="41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514351" y="2806700"/>
            <a:ext cx="7796100" cy="12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t" anchorCtr="0">
            <a:noAutofit/>
          </a:bodyPr>
          <a:lstStyle>
            <a:lvl1pPr marL="457189" marR="0" lvl="0" indent="-228594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378" marR="0" lvl="1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566" marR="0" lvl="2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754" marR="0" lvl="3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5943" marR="0" lvl="4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132" marR="0" lvl="5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320" marR="0" lvl="6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509" marR="0" lvl="7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697" marR="0" lvl="8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delar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514351" y="514350"/>
            <a:ext cx="7797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 sz="41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514350" y="1547547"/>
            <a:ext cx="3816600" cy="24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t" anchorCtr="0">
            <a:noAutofit/>
          </a:bodyPr>
          <a:lstStyle>
            <a:lvl1pPr marL="457189" marR="0" lvl="0" indent="-38099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378" marR="0" lvl="1" indent="-36829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566" marR="0" lvl="2" indent="-34924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754" marR="0" lvl="3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5943" marR="0" lvl="4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132" marR="0" lvl="5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320" marR="0" lvl="6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509" marR="0" lvl="7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697" marR="0" lvl="8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4495478" y="1547547"/>
            <a:ext cx="3814800" cy="24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t" anchorCtr="0">
            <a:noAutofit/>
          </a:bodyPr>
          <a:lstStyle>
            <a:lvl1pPr marL="457189" marR="0" lvl="0" indent="-38099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378" marR="0" lvl="1" indent="-36829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566" marR="0" lvl="2" indent="-34924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754" marR="0" lvl="3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5943" marR="0" lvl="4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132" marR="0" lvl="5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320" marR="0" lvl="6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509" marR="0" lvl="7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697" marR="0" lvl="8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514351" y="514350"/>
            <a:ext cx="77961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 sz="41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688767" y="1547547"/>
            <a:ext cx="3642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b" anchorCtr="0">
            <a:no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378" marR="0" lvl="1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566" marR="0" lvl="2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754" marR="0" lvl="3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5943" marR="0" lvl="4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132" marR="0" lvl="5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320" marR="0" lvl="6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509" marR="0" lvl="7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697" marR="0" lvl="8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514352" y="2146300"/>
            <a:ext cx="3816600" cy="18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t" anchorCtr="0">
            <a:noAutofit/>
          </a:bodyPr>
          <a:lstStyle>
            <a:lvl1pPr marL="457189" marR="0" lvl="0" indent="-38099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378" marR="0" lvl="1" indent="-36829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566" marR="0" lvl="2" indent="-34924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754" marR="0" lvl="3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5943" marR="0" lvl="4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132" marR="0" lvl="5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320" marR="0" lvl="6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509" marR="0" lvl="7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697" marR="0" lvl="8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4663643" y="1547547"/>
            <a:ext cx="36483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b" anchorCtr="0">
            <a:no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378" marR="0" lvl="1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566" marR="0" lvl="2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754" marR="0" lvl="3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5943" marR="0" lvl="4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132" marR="0" lvl="5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320" marR="0" lvl="6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509" marR="0" lvl="7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697" marR="0" lvl="8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4"/>
          </p:nvPr>
        </p:nvSpPr>
        <p:spPr>
          <a:xfrm>
            <a:off x="4495477" y="2146300"/>
            <a:ext cx="3816600" cy="18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t" anchorCtr="0">
            <a:noAutofit/>
          </a:bodyPr>
          <a:lstStyle>
            <a:lvl1pPr marL="457189" marR="0" lvl="0" indent="-38099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378" marR="0" lvl="1" indent="-36829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566" marR="0" lvl="2" indent="-34924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754" marR="0" lvl="3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5943" marR="0" lvl="4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132" marR="0" lvl="5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320" marR="0" lvl="6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509" marR="0" lvl="7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697" marR="0" lvl="8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med bildtext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520232" y="514350"/>
            <a:ext cx="3095100" cy="15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Impact"/>
              <a:buNone/>
              <a:defRPr sz="27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3784599" y="514350"/>
            <a:ext cx="4525800" cy="35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L="457189" marR="0" lvl="0" indent="-38099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378" marR="0" lvl="1" indent="-36829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566" marR="0" lvl="2" indent="-34924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754" marR="0" lvl="3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5943" marR="0" lvl="4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132" marR="0" lvl="5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320" marR="0" lvl="6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509" marR="0" lvl="7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697" marR="0" lvl="8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20231" y="2031789"/>
            <a:ext cx="3095100" cy="19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t" anchorCtr="0">
            <a:noAutofit/>
          </a:bodyPr>
          <a:lstStyle>
            <a:lvl1pPr marL="457189" marR="0" lvl="0" indent="-228594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378" marR="0" lvl="1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566" marR="0" lvl="2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754" marR="0" lvl="3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5943" marR="0" lvl="4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132" marR="0" lvl="5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320" marR="0" lvl="6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509" marR="0" lvl="7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697" marR="0" lvl="8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514350" y="514350"/>
            <a:ext cx="4758900" cy="15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Impact"/>
              <a:buNone/>
              <a:defRPr sz="27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4" name="Google Shape;74;p10"/>
          <p:cNvSpPr>
            <a:spLocks noGrp="1"/>
          </p:cNvSpPr>
          <p:nvPr>
            <p:ph type="pic" idx="2"/>
          </p:nvPr>
        </p:nvSpPr>
        <p:spPr>
          <a:xfrm>
            <a:off x="5611771" y="0"/>
            <a:ext cx="2698500" cy="3803700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3" tIns="68573" rIns="68573" bIns="68573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514351" y="2031789"/>
            <a:ext cx="47589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t" anchorCtr="0">
            <a:noAutofit/>
          </a:bodyPr>
          <a:lstStyle>
            <a:lvl1pPr marL="457189" marR="0" lvl="0" indent="-228594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378" marR="0" lvl="1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566" marR="0" lvl="2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754" marR="0" lvl="3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5943" marR="0" lvl="4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132" marR="0" lvl="5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320" marR="0" lvl="6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509" marR="0" lvl="7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697" marR="0" lvl="8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abild med bildtext">
  <p:cSld name="Panoramabild med bild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514350" y="3079750"/>
            <a:ext cx="77961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mpact"/>
              <a:buNone/>
              <a:defRPr sz="2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1" name="Google Shape;81;p11"/>
          <p:cNvSpPr>
            <a:spLocks noGrp="1"/>
          </p:cNvSpPr>
          <p:nvPr>
            <p:ph type="pic" idx="2"/>
          </p:nvPr>
        </p:nvSpPr>
        <p:spPr>
          <a:xfrm>
            <a:off x="514351" y="514349"/>
            <a:ext cx="7794300" cy="2396100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3" tIns="68573" rIns="68573" bIns="68573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514335" y="3527192"/>
            <a:ext cx="77961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t" anchorCtr="0">
            <a:noAutofit/>
          </a:bodyPr>
          <a:lstStyle>
            <a:lvl1pPr marL="457189" marR="0" lvl="0" indent="-228594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378" marR="0" lvl="1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566" marR="0" lvl="2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754" marR="0" lvl="3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5943" marR="0" lvl="4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132" marR="0" lvl="5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320" marR="0" lvl="6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509" marR="0" lvl="7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697" marR="0" lvl="8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ch bildtext">
  <p:cSld name="Titel och bild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514351" y="514350"/>
            <a:ext cx="7797600" cy="23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>
            <a:off x="514334" y="3079750"/>
            <a:ext cx="7796100" cy="9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L="457189" marR="0" lvl="0" indent="-228594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378" marR="0" lvl="1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566" marR="0" lvl="2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754" marR="0" lvl="3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5943" marR="0" lvl="4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132" marR="0" lvl="5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320" marR="0" lvl="6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509" marR="0" lvl="7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697" marR="0" lvl="8" indent="-22859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Brickwork-HD-R1a.jp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"/>
          <p:cNvGrpSpPr/>
          <p:nvPr/>
        </p:nvGrpSpPr>
        <p:grpSpPr>
          <a:xfrm>
            <a:off x="-19048" y="1"/>
            <a:ext cx="9003973" cy="4983075"/>
            <a:chOff x="-25397" y="0"/>
            <a:chExt cx="12005298" cy="6644100"/>
          </a:xfrm>
        </p:grpSpPr>
        <p:sp>
          <p:nvSpPr>
            <p:cNvPr id="8" name="Google Shape;8;p1"/>
            <p:cNvSpPr/>
            <p:nvPr/>
          </p:nvSpPr>
          <p:spPr>
            <a:xfrm>
              <a:off x="1" y="0"/>
              <a:ext cx="11979900" cy="66441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98425" dist="76200" dir="4380000" algn="tl" rotWithShape="0">
                <a:srgbClr val="000000">
                  <a:alpha val="67843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 extrusionOk="0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5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1" y="5600215"/>
              <a:ext cx="11706600" cy="7806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 sz="41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514350" y="1547547"/>
            <a:ext cx="7797600" cy="24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3683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492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klubbteamet.se/category/lekebergs-if" TargetMode="External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4.xml"/><Relationship Id="rId6" Type="http://schemas.openxmlformats.org/officeDocument/2006/relationships/package" Target="../embeddings/Microsoft_Word_Document2.docx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1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ctrTitle"/>
          </p:nvPr>
        </p:nvSpPr>
        <p:spPr>
          <a:xfrm rot="-179898">
            <a:off x="5050991" y="382350"/>
            <a:ext cx="2930812" cy="2074944"/>
          </a:xfrm>
          <a:prstGeom prst="rect">
            <a:avLst/>
          </a:prstGeom>
        </p:spPr>
        <p:txBody>
          <a:bodyPr spcFirstLastPara="1" wrap="square" lIns="68573" tIns="68573" rIns="68573" bIns="68573" anchor="b" anchorCtr="0">
            <a:noAutofit/>
          </a:bodyPr>
          <a:lstStyle/>
          <a:p>
            <a:r>
              <a:rPr lang="sv" sz="3600" dirty="0"/>
              <a:t>Föräldramöte P2014</a:t>
            </a:r>
            <a:endParaRPr sz="3600" dirty="0"/>
          </a:p>
        </p:txBody>
      </p:sp>
      <p:sp>
        <p:nvSpPr>
          <p:cNvPr id="162" name="Google Shape;162;p22"/>
          <p:cNvSpPr txBox="1">
            <a:spLocks noGrp="1"/>
          </p:cNvSpPr>
          <p:nvPr>
            <p:ph type="subTitle" idx="1"/>
          </p:nvPr>
        </p:nvSpPr>
        <p:spPr>
          <a:xfrm rot="-179945">
            <a:off x="737300" y="2628963"/>
            <a:ext cx="7316521" cy="412766"/>
          </a:xfrm>
          <a:prstGeom prst="rect">
            <a:avLst/>
          </a:prstGeom>
        </p:spPr>
        <p:txBody>
          <a:bodyPr spcFirstLastPara="1" wrap="square" lIns="68573" tIns="68573" rIns="68573" bIns="68573" anchor="t" anchorCtr="0">
            <a:noAutofit/>
          </a:bodyPr>
          <a:lstStyle/>
          <a:p>
            <a:pPr marL="0" indent="0"/>
            <a:r>
              <a:rPr lang="sv-SE" dirty="0"/>
              <a:t>202</a:t>
            </a:r>
            <a:r>
              <a:rPr lang="en-SE" dirty="0"/>
              <a:t>3</a:t>
            </a:r>
            <a:r>
              <a:rPr lang="sv-SE" dirty="0"/>
              <a:t>-</a:t>
            </a:r>
            <a:r>
              <a:rPr lang="en-SE" dirty="0"/>
              <a:t>11</a:t>
            </a:r>
            <a:r>
              <a:rPr lang="sv-SE" dirty="0"/>
              <a:t>-</a:t>
            </a:r>
            <a:r>
              <a:rPr lang="en-SE" dirty="0"/>
              <a:t>06</a:t>
            </a:r>
            <a:endParaRPr dirty="0"/>
          </a:p>
        </p:txBody>
      </p:sp>
      <p:pic>
        <p:nvPicPr>
          <p:cNvPr id="163" name="Google Shape;16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0551" y="240700"/>
            <a:ext cx="733550" cy="8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group of kids in football uniforms hugging on a field&#10;&#10;Description automatically generated">
            <a:extLst>
              <a:ext uri="{FF2B5EF4-FFF2-40B4-BE49-F238E27FC236}">
                <a16:creationId xmlns:a16="http://schemas.microsoft.com/office/drawing/2014/main" id="{81CB58F2-D39E-8FDA-C743-979ABC9A0A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081" b="28754"/>
          <a:stretch/>
        </p:blipFill>
        <p:spPr>
          <a:xfrm>
            <a:off x="311533" y="499884"/>
            <a:ext cx="4464863" cy="27329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57DA29-8D69-5758-8B91-9DA2CAD45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151200"/>
            <a:ext cx="7797600" cy="864000"/>
          </a:xfrm>
        </p:spPr>
        <p:txBody>
          <a:bodyPr/>
          <a:lstStyle/>
          <a:p>
            <a:r>
              <a:rPr lang="en-SE" dirty="0"/>
              <a:t>Ekonomi</a:t>
            </a:r>
            <a:endParaRPr lang="sv-S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1BE8D7-46F8-A8B0-83CD-27EC364B2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1163171"/>
            <a:ext cx="7796100" cy="2867776"/>
          </a:xfrm>
        </p:spPr>
        <p:txBody>
          <a:bodyPr anchor="t"/>
          <a:lstStyle/>
          <a:p>
            <a:r>
              <a:rPr lang="en-SE" dirty="0" err="1"/>
              <a:t>Ansv</a:t>
            </a:r>
            <a:r>
              <a:rPr lang="en-SE" dirty="0"/>
              <a:t>: Johan Hedlund</a:t>
            </a:r>
          </a:p>
          <a:p>
            <a:r>
              <a:rPr lang="en-SE" dirty="0"/>
              <a:t>Hur </a:t>
            </a:r>
            <a:r>
              <a:rPr lang="en-SE" dirty="0" err="1"/>
              <a:t>mycket</a:t>
            </a:r>
            <a:r>
              <a:rPr lang="en-SE" dirty="0"/>
              <a:t> </a:t>
            </a:r>
            <a:r>
              <a:rPr lang="en-SE" dirty="0" err="1"/>
              <a:t>har</a:t>
            </a:r>
            <a:r>
              <a:rPr lang="en-SE" dirty="0"/>
              <a:t> vi </a:t>
            </a:r>
            <a:r>
              <a:rPr lang="en-SE" dirty="0" err="1"/>
              <a:t>i</a:t>
            </a:r>
            <a:r>
              <a:rPr lang="en-SE" dirty="0"/>
              <a:t> </a:t>
            </a:r>
            <a:r>
              <a:rPr lang="en-SE" dirty="0" err="1"/>
              <a:t>lagkassan</a:t>
            </a:r>
            <a:r>
              <a:rPr lang="en-SE" dirty="0"/>
              <a:t>?</a:t>
            </a:r>
          </a:p>
          <a:p>
            <a:r>
              <a:rPr lang="en-SE" dirty="0" err="1"/>
              <a:t>Vilka</a:t>
            </a:r>
            <a:r>
              <a:rPr lang="en-SE" dirty="0"/>
              <a:t> </a:t>
            </a:r>
            <a:r>
              <a:rPr lang="en-SE" dirty="0" err="1"/>
              <a:t>intäkter</a:t>
            </a:r>
            <a:r>
              <a:rPr lang="en-SE" dirty="0"/>
              <a:t> </a:t>
            </a:r>
            <a:r>
              <a:rPr lang="en-SE" dirty="0" err="1"/>
              <a:t>och</a:t>
            </a:r>
            <a:r>
              <a:rPr lang="en-SE" dirty="0"/>
              <a:t> </a:t>
            </a:r>
            <a:r>
              <a:rPr lang="en-SE" dirty="0" err="1"/>
              <a:t>utgifter</a:t>
            </a:r>
            <a:r>
              <a:rPr lang="en-SE" dirty="0"/>
              <a:t> </a:t>
            </a:r>
            <a:r>
              <a:rPr lang="en-SE" dirty="0" err="1"/>
              <a:t>har</a:t>
            </a:r>
            <a:r>
              <a:rPr lang="en-SE" dirty="0"/>
              <a:t> vi?</a:t>
            </a:r>
          </a:p>
        </p:txBody>
      </p:sp>
      <p:pic>
        <p:nvPicPr>
          <p:cNvPr id="7" name="Google Shape;216;p30">
            <a:extLst>
              <a:ext uri="{FF2B5EF4-FFF2-40B4-BE49-F238E27FC236}">
                <a16:creationId xmlns:a16="http://schemas.microsoft.com/office/drawing/2014/main" id="{2FDF7E5E-E56A-73B8-F585-6CC519163E8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0" y="1015200"/>
            <a:ext cx="2978602" cy="248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BDD4C184-F6FB-00C8-91A3-5CA1BD95D1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8" t="6851" r="3160" b="9625"/>
          <a:stretch/>
        </p:blipFill>
        <p:spPr>
          <a:xfrm>
            <a:off x="1001330" y="2374085"/>
            <a:ext cx="2627340" cy="173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3" tIns="68573" rIns="68573" bIns="68573" anchor="ctr" anchorCtr="0">
            <a:noAutofit/>
          </a:bodyPr>
          <a:lstStyle/>
          <a:p>
            <a:r>
              <a:rPr lang="sv" dirty="0"/>
              <a:t>Kläder, materiel</a:t>
            </a:r>
            <a:endParaRPr dirty="0"/>
          </a:p>
        </p:txBody>
      </p:sp>
      <p:sp>
        <p:nvSpPr>
          <p:cNvPr id="250" name="Google Shape;250;p3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5559321" cy="3002666"/>
          </a:xfrm>
          <a:prstGeom prst="rect">
            <a:avLst/>
          </a:prstGeom>
        </p:spPr>
        <p:txBody>
          <a:bodyPr spcFirstLastPara="1" wrap="square" lIns="68573" tIns="68573" rIns="68573" bIns="68573" anchor="t" anchorCtr="0">
            <a:noAutofit/>
          </a:bodyPr>
          <a:lstStyle/>
          <a:p>
            <a:pPr indent="-380990">
              <a:buSzPts val="2400"/>
            </a:pPr>
            <a:r>
              <a:rPr lang="sv-SE" sz="1500" dirty="0" err="1"/>
              <a:t>Ansv</a:t>
            </a:r>
            <a:r>
              <a:rPr lang="sv-SE" sz="1500" dirty="0"/>
              <a:t>: </a:t>
            </a:r>
            <a:r>
              <a:rPr lang="en-SE" sz="1500" dirty="0" err="1"/>
              <a:t>Henric</a:t>
            </a:r>
            <a:r>
              <a:rPr lang="en-SE" sz="1500" dirty="0"/>
              <a:t> </a:t>
            </a:r>
            <a:r>
              <a:rPr lang="en-SE" sz="1500" dirty="0" err="1"/>
              <a:t>Ståhl</a:t>
            </a:r>
            <a:endParaRPr lang="sv" dirty="0"/>
          </a:p>
          <a:p>
            <a:pPr indent="-380990">
              <a:buSzPts val="2400"/>
            </a:pPr>
            <a:r>
              <a:rPr lang="en-SE" sz="1500" dirty="0" err="1"/>
              <a:t>Sponsring</a:t>
            </a:r>
            <a:r>
              <a:rPr lang="en-SE" sz="1500" dirty="0"/>
              <a:t> </a:t>
            </a:r>
            <a:r>
              <a:rPr lang="en-SE" sz="1500" dirty="0" err="1"/>
              <a:t>från</a:t>
            </a:r>
            <a:r>
              <a:rPr lang="en-SE" sz="1500" dirty="0"/>
              <a:t> Stena</a:t>
            </a:r>
          </a:p>
          <a:p>
            <a:pPr lvl="1" indent="-380990">
              <a:lnSpc>
                <a:spcPct val="100000"/>
              </a:lnSpc>
              <a:buSzPts val="2400"/>
            </a:pPr>
            <a:r>
              <a:rPr lang="en-SE" sz="1300" dirty="0" err="1">
                <a:latin typeface="+mn-lt"/>
              </a:rPr>
              <a:t>Matchtröjor</a:t>
            </a:r>
            <a:r>
              <a:rPr lang="en-SE" sz="1300" dirty="0">
                <a:latin typeface="+mn-lt"/>
              </a:rPr>
              <a:t> </a:t>
            </a:r>
            <a:r>
              <a:rPr lang="en-SE" sz="1300" dirty="0" err="1">
                <a:latin typeface="+mn-lt"/>
              </a:rPr>
              <a:t>och</a:t>
            </a:r>
            <a:r>
              <a:rPr lang="en-SE" sz="1300" dirty="0">
                <a:latin typeface="+mn-lt"/>
              </a:rPr>
              <a:t> </a:t>
            </a:r>
            <a:r>
              <a:rPr lang="en-SE" sz="1300" dirty="0" err="1">
                <a:latin typeface="+mn-lt"/>
              </a:rPr>
              <a:t>ryggsäck</a:t>
            </a:r>
            <a:endParaRPr lang="en-SE" sz="1300" dirty="0">
              <a:latin typeface="+mn-lt"/>
            </a:endParaRPr>
          </a:p>
          <a:p>
            <a:pPr indent="-380990">
              <a:buSzPts val="2400"/>
            </a:pPr>
            <a:r>
              <a:rPr lang="en-SE" sz="1500" dirty="0" err="1"/>
              <a:t>Overaller</a:t>
            </a:r>
            <a:endParaRPr lang="en-SE" sz="1500" dirty="0"/>
          </a:p>
          <a:p>
            <a:pPr lvl="1" indent="-380990">
              <a:lnSpc>
                <a:spcPct val="100000"/>
              </a:lnSpc>
              <a:buSzPts val="2400"/>
            </a:pPr>
            <a:r>
              <a:rPr lang="en-SE" sz="1300" dirty="0" err="1">
                <a:latin typeface="+mn-lt"/>
              </a:rPr>
              <a:t>Dags</a:t>
            </a:r>
            <a:r>
              <a:rPr lang="en-SE" sz="1300" dirty="0">
                <a:latin typeface="+mn-lt"/>
              </a:rPr>
              <a:t> för </a:t>
            </a:r>
            <a:r>
              <a:rPr lang="en-SE" sz="1300" dirty="0" err="1">
                <a:latin typeface="+mn-lt"/>
              </a:rPr>
              <a:t>nya</a:t>
            </a:r>
            <a:r>
              <a:rPr lang="en-SE" sz="1300" dirty="0">
                <a:latin typeface="+mn-lt"/>
              </a:rPr>
              <a:t>?</a:t>
            </a:r>
          </a:p>
          <a:p>
            <a:pPr lvl="1" indent="-380990">
              <a:lnSpc>
                <a:spcPct val="100000"/>
              </a:lnSpc>
              <a:buSzPts val="2400"/>
            </a:pPr>
            <a:r>
              <a:rPr lang="en-SE" sz="1300" dirty="0" err="1">
                <a:latin typeface="+mn-lt"/>
              </a:rPr>
              <a:t>Klubben</a:t>
            </a:r>
            <a:r>
              <a:rPr lang="en-SE" sz="1300" dirty="0">
                <a:latin typeface="+mn-lt"/>
              </a:rPr>
              <a:t> </a:t>
            </a:r>
            <a:r>
              <a:rPr lang="en-SE" sz="1300" dirty="0" err="1">
                <a:latin typeface="+mn-lt"/>
              </a:rPr>
              <a:t>sponsrar</a:t>
            </a:r>
            <a:r>
              <a:rPr lang="en-SE" sz="1300" dirty="0">
                <a:latin typeface="+mn-lt"/>
              </a:rPr>
              <a:t> med 200kr  </a:t>
            </a:r>
            <a:r>
              <a:rPr lang="en-SE" sz="1300" dirty="0">
                <a:latin typeface="+mn-lt"/>
                <a:sym typeface="Wingdings" panose="05000000000000000000" pitchFamily="2" charset="2"/>
              </a:rPr>
              <a:t> ~400kr </a:t>
            </a:r>
            <a:r>
              <a:rPr lang="en-SE" sz="1300" dirty="0" err="1">
                <a:latin typeface="+mn-lt"/>
                <a:sym typeface="Wingdings" panose="05000000000000000000" pitchFamily="2" charset="2"/>
              </a:rPr>
              <a:t>kr</a:t>
            </a:r>
            <a:r>
              <a:rPr lang="en-SE" sz="1300" dirty="0">
                <a:latin typeface="+mn-lt"/>
                <a:sym typeface="Wingdings" panose="05000000000000000000" pitchFamily="2" charset="2"/>
              </a:rPr>
              <a:t>/overall</a:t>
            </a:r>
            <a:endParaRPr lang="en-SE" sz="1300" dirty="0">
              <a:latin typeface="+mn-lt"/>
            </a:endParaRPr>
          </a:p>
          <a:p>
            <a:pPr indent="-380990">
              <a:buSzPts val="2400"/>
            </a:pPr>
            <a:r>
              <a:rPr lang="en-SE" sz="1500" dirty="0" err="1"/>
              <a:t>Handla</a:t>
            </a:r>
            <a:r>
              <a:rPr lang="en-SE" sz="1500" dirty="0"/>
              <a:t> </a:t>
            </a:r>
            <a:r>
              <a:rPr lang="en-SE" sz="1500" dirty="0" err="1"/>
              <a:t>egna</a:t>
            </a:r>
            <a:r>
              <a:rPr lang="en-SE" sz="1500" dirty="0"/>
              <a:t> </a:t>
            </a:r>
            <a:r>
              <a:rPr lang="en-SE" sz="1500" dirty="0" err="1"/>
              <a:t>kläder</a:t>
            </a:r>
            <a:endParaRPr lang="en-SE" sz="1500" dirty="0"/>
          </a:p>
          <a:p>
            <a:pPr lvl="1" indent="-380990">
              <a:lnSpc>
                <a:spcPct val="100000"/>
              </a:lnSpc>
              <a:buSzPts val="2400"/>
            </a:pPr>
            <a:r>
              <a:rPr lang="en-SE" sz="1300" dirty="0" err="1">
                <a:latin typeface="+mn-lt"/>
              </a:rPr>
              <a:t>Möjlighet</a:t>
            </a:r>
            <a:r>
              <a:rPr lang="en-SE" sz="1300" dirty="0">
                <a:latin typeface="+mn-lt"/>
              </a:rPr>
              <a:t> </a:t>
            </a:r>
            <a:r>
              <a:rPr lang="en-SE" sz="1300" dirty="0" err="1">
                <a:latin typeface="+mn-lt"/>
              </a:rPr>
              <a:t>att</a:t>
            </a:r>
            <a:r>
              <a:rPr lang="en-SE" sz="1300" dirty="0">
                <a:latin typeface="+mn-lt"/>
              </a:rPr>
              <a:t> </a:t>
            </a:r>
            <a:r>
              <a:rPr lang="en-SE" sz="1300" dirty="0" err="1">
                <a:latin typeface="+mn-lt"/>
              </a:rPr>
              <a:t>själv</a:t>
            </a:r>
            <a:r>
              <a:rPr lang="en-SE" sz="1300" dirty="0">
                <a:latin typeface="+mn-lt"/>
              </a:rPr>
              <a:t> </a:t>
            </a:r>
            <a:r>
              <a:rPr lang="en-SE" sz="1300" dirty="0" err="1">
                <a:latin typeface="+mn-lt"/>
              </a:rPr>
              <a:t>handla</a:t>
            </a:r>
            <a:r>
              <a:rPr lang="en-SE" sz="1300" dirty="0">
                <a:latin typeface="+mn-lt"/>
              </a:rPr>
              <a:t> </a:t>
            </a:r>
            <a:r>
              <a:rPr lang="en-SE" sz="1300" dirty="0" err="1">
                <a:latin typeface="+mn-lt"/>
              </a:rPr>
              <a:t>kläder</a:t>
            </a:r>
            <a:r>
              <a:rPr lang="en-SE" sz="1300" dirty="0">
                <a:latin typeface="+mn-lt"/>
              </a:rPr>
              <a:t> med </a:t>
            </a:r>
            <a:r>
              <a:rPr lang="en-SE" sz="1300" dirty="0" err="1">
                <a:latin typeface="+mn-lt"/>
              </a:rPr>
              <a:t>rabatt</a:t>
            </a:r>
            <a:r>
              <a:rPr lang="en-SE" sz="1300" dirty="0">
                <a:latin typeface="+mn-lt"/>
              </a:rPr>
              <a:t> </a:t>
            </a:r>
            <a:r>
              <a:rPr lang="en-SE" sz="1300" dirty="0" err="1">
                <a:latin typeface="+mn-lt"/>
              </a:rPr>
              <a:t>hos</a:t>
            </a:r>
            <a:r>
              <a:rPr lang="en-SE" sz="1300" dirty="0">
                <a:latin typeface="+mn-lt"/>
              </a:rPr>
              <a:t> </a:t>
            </a:r>
            <a:r>
              <a:rPr lang="en-SE" sz="1300" dirty="0" err="1">
                <a:latin typeface="+mn-lt"/>
              </a:rPr>
              <a:t>Klubbteamet</a:t>
            </a:r>
            <a:br>
              <a:rPr lang="en-SE" sz="1300" dirty="0">
                <a:latin typeface="+mn-lt"/>
              </a:rPr>
            </a:br>
            <a:r>
              <a:rPr lang="sv-SE" sz="1050" i="1" dirty="0">
                <a:solidFill>
                  <a:schemeClr val="tx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https://www.klubbteamet.se/category/lekebergs-if</a:t>
            </a:r>
            <a:endParaRPr lang="sv-SE" sz="13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AB7C0E-0DB0-7996-3E08-997BA423F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0" b="94744" l="9781" r="89882">
                        <a14:foregroundMark x1="37268" y1="7607" x2="37268" y2="7607"/>
                        <a14:foregroundMark x1="45363" y1="3320" x2="45363" y2="3320"/>
                        <a14:foregroundMark x1="25126" y1="20055" x2="25126" y2="20055"/>
                        <a14:foregroundMark x1="26476" y1="20055" x2="26476" y2="20055"/>
                        <a14:foregroundMark x1="85329" y1="26418" x2="85329" y2="26418"/>
                        <a14:foregroundMark x1="80438" y1="94744" x2="80438" y2="947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9289" y="2177832"/>
            <a:ext cx="1311537" cy="1599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A53ED9-2063-FB4F-92C5-A6330D1C72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07" b="96724" l="9707" r="93773">
                        <a14:foregroundMark x1="12821" y1="35470" x2="12821" y2="35470"/>
                        <a14:foregroundMark x1="12088" y1="40171" x2="12088" y2="40171"/>
                        <a14:foregroundMark x1="13004" y1="38604" x2="13004" y2="38604"/>
                        <a14:foregroundMark x1="86813" y1="39316" x2="86813" y2="39316"/>
                        <a14:foregroundMark x1="93956" y1="36895" x2="93956" y2="36895"/>
                        <a14:foregroundMark x1="73077" y1="36182" x2="73077" y2="36182"/>
                        <a14:foregroundMark x1="59890" y1="93020" x2="59890" y2="93020"/>
                        <a14:foregroundMark x1="57692" y1="96866" x2="57692" y2="96866"/>
                        <a14:foregroundMark x1="74908" y1="84473" x2="74908" y2="84473"/>
                        <a14:foregroundMark x1="74908" y1="90741" x2="74908" y2="90741"/>
                        <a14:foregroundMark x1="75275" y1="88604" x2="75275" y2="88604"/>
                        <a14:foregroundMark x1="75824" y1="92877" x2="75824" y2="92877"/>
                        <a14:foregroundMark x1="76007" y1="93875" x2="76007" y2="93875"/>
                        <a14:foregroundMark x1="19414" y1="24786" x2="19414" y2="24786"/>
                        <a14:foregroundMark x1="23993" y1="10114" x2="23993" y2="10114"/>
                        <a14:foregroundMark x1="25092" y1="9402" x2="25092" y2="9402"/>
                        <a14:foregroundMark x1="20696" y1="10826" x2="20696" y2="10826"/>
                        <a14:foregroundMark x1="44322" y1="8832" x2="44322" y2="8832"/>
                        <a14:foregroundMark x1="34615" y1="5413" x2="34615" y2="5413"/>
                        <a14:foregroundMark x1="37912" y1="5698" x2="37912" y2="5698"/>
                        <a14:foregroundMark x1="64469" y1="7265" x2="64469" y2="7265"/>
                        <a14:foregroundMark x1="69963" y1="8832" x2="69963" y2="8832"/>
                        <a14:foregroundMark x1="57692" y1="4416" x2="57692" y2="4416"/>
                        <a14:foregroundMark x1="49634" y1="4986" x2="49634" y2="4986"/>
                        <a14:foregroundMark x1="48535" y1="4843" x2="48535" y2="4843"/>
                        <a14:foregroundMark x1="45788" y1="4843" x2="45788" y2="4843"/>
                        <a14:foregroundMark x1="38095" y1="3846" x2="38095" y2="3846"/>
                        <a14:foregroundMark x1="40842" y1="3704" x2="40842" y2="3704"/>
                        <a14:foregroundMark x1="52930" y1="4274" x2="52930" y2="4274"/>
                        <a14:foregroundMark x1="56044" y1="3134" x2="56044" y2="3134"/>
                        <a14:foregroundMark x1="56777" y1="2707" x2="56777" y2="2707"/>
                        <a14:foregroundMark x1="35348" y1="3989" x2="35348" y2="3989"/>
                        <a14:foregroundMark x1="36813" y1="3704" x2="36813" y2="3704"/>
                        <a14:foregroundMark x1="75092" y1="40598" x2="75092" y2="40598"/>
                        <a14:foregroundMark x1="75824" y1="47721" x2="75824" y2="48148"/>
                        <a14:foregroundMark x1="74542" y1="41880" x2="74542" y2="41880"/>
                        <a14:foregroundMark x1="74908" y1="40028" x2="74908" y2="40028"/>
                        <a14:foregroundMark x1="74725" y1="41738" x2="74725" y2="41738"/>
                        <a14:foregroundMark x1="74725" y1="41880" x2="74725" y2="41880"/>
                        <a14:foregroundMark x1="74542" y1="41880" x2="74542" y2="41880"/>
                        <a14:foregroundMark x1="74725" y1="42165" x2="74725" y2="42165"/>
                        <a14:foregroundMark x1="74725" y1="44444" x2="74725" y2="44444"/>
                        <a14:foregroundMark x1="74725" y1="45157" x2="74725" y2="45157"/>
                        <a14:foregroundMark x1="74542" y1="41311" x2="74542" y2="41311"/>
                        <a14:foregroundMark x1="74725" y1="41880" x2="74725" y2="41880"/>
                        <a14:foregroundMark x1="74725" y1="41880" x2="74725" y2="41880"/>
                        <a14:backgroundMark x1="75824" y1="49288" x2="75824" y2="49288"/>
                        <a14:backgroundMark x1="75641" y1="49288" x2="75458" y2="49858"/>
                        <a14:backgroundMark x1="75824" y1="48860" x2="75824" y2="48860"/>
                        <a14:backgroundMark x1="75641" y1="47436" x2="75641" y2="47436"/>
                        <a14:backgroundMark x1="75641" y1="46581" x2="75641" y2="46581"/>
                        <a14:backgroundMark x1="75641" y1="45442" x2="75641" y2="45442"/>
                        <a14:backgroundMark x1="75641" y1="45157" x2="75641" y2="45157"/>
                        <a14:backgroundMark x1="75092" y1="43732" x2="75092" y2="43732"/>
                        <a14:backgroundMark x1="75092" y1="43590" x2="75092" y2="43590"/>
                        <a14:backgroundMark x1="75092" y1="42450" x2="75092" y2="42450"/>
                        <a14:backgroundMark x1="75275" y1="41026" x2="75275" y2="41026"/>
                        <a14:backgroundMark x1="75458" y1="40456" x2="75458" y2="40456"/>
                        <a14:backgroundMark x1="75092" y1="40883" x2="75092" y2="40883"/>
                        <a14:backgroundMark x1="75824" y1="41880" x2="75824" y2="41880"/>
                        <a14:backgroundMark x1="74908" y1="40598" x2="74908" y2="40598"/>
                        <a14:backgroundMark x1="75092" y1="40456" x2="75092" y2="40456"/>
                        <a14:backgroundMark x1="75641" y1="43020" x2="75641" y2="43020"/>
                        <a14:backgroundMark x1="75641" y1="42023" x2="75641" y2="42023"/>
                        <a14:backgroundMark x1="75641" y1="42023" x2="75641" y2="42023"/>
                        <a14:backgroundMark x1="75641" y1="41738" x2="75641" y2="41738"/>
                        <a14:backgroundMark x1="74725" y1="41880" x2="74725" y2="41880"/>
                        <a14:backgroundMark x1="74908" y1="41880" x2="74908" y2="41880"/>
                        <a14:backgroundMark x1="75092" y1="41880" x2="75092" y2="41880"/>
                        <a14:backgroundMark x1="75458" y1="43305" x2="75458" y2="43305"/>
                        <a14:backgroundMark x1="75641" y1="44729" x2="75641" y2="44729"/>
                        <a14:backgroundMark x1="75275" y1="44017" x2="75275" y2="44017"/>
                        <a14:backgroundMark x1="75275" y1="44017" x2="75275" y2="44017"/>
                        <a14:backgroundMark x1="75275" y1="43590" x2="75275" y2="43590"/>
                        <a14:backgroundMark x1="75275" y1="43305" x2="74908" y2="43590"/>
                        <a14:backgroundMark x1="74908" y1="43590" x2="74908" y2="43590"/>
                        <a14:backgroundMark x1="74908" y1="44729" x2="74908" y2="44729"/>
                        <a14:backgroundMark x1="74908" y1="44729" x2="76007" y2="45014"/>
                        <a14:backgroundMark x1="76007" y1="45014" x2="76007" y2="45014"/>
                        <a14:backgroundMark x1="76190" y1="45299" x2="76190" y2="45869"/>
                        <a14:backgroundMark x1="75824" y1="46011" x2="75824" y2="47721"/>
                        <a14:backgroundMark x1="75824" y1="48148" x2="75824" y2="48148"/>
                        <a14:backgroundMark x1="75824" y1="48148" x2="75824" y2="48718"/>
                        <a14:backgroundMark x1="75824" y1="48860" x2="75824" y2="48860"/>
                        <a14:backgroundMark x1="75824" y1="49003" x2="76374" y2="52422"/>
                        <a14:backgroundMark x1="76374" y1="50855" x2="76374" y2="50855"/>
                        <a14:backgroundMark x1="75824" y1="54131" x2="75824" y2="54131"/>
                        <a14:backgroundMark x1="74908" y1="51852" x2="76374" y2="71510"/>
                        <a14:backgroundMark x1="76293" y1="45157" x2="76374" y2="45584"/>
                        <a14:backgroundMark x1="76158" y1="44444" x2="76293" y2="45157"/>
                        <a14:backgroundMark x1="75727" y1="42165" x2="76158" y2="44444"/>
                        <a14:backgroundMark x1="75673" y1="41880" x2="75727" y2="42165"/>
                        <a14:backgroundMark x1="75566" y1="41311" x2="75673" y2="41880"/>
                        <a14:backgroundMark x1="75458" y1="40741" x2="75566" y2="41311"/>
                        <a14:backgroundMark x1="78571" y1="47293" x2="78571" y2="472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0573" y="665112"/>
            <a:ext cx="1144485" cy="1471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4E7873-AB52-7BC7-9A4F-BC721F6EE7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28" b="93103" l="9606" r="89409">
                        <a14:foregroundMark x1="50985" y1="8046" x2="50985" y2="8046"/>
                        <a14:foregroundMark x1="47291" y1="4828" x2="47291" y2="4828"/>
                        <a14:foregroundMark x1="52463" y1="47356" x2="52463" y2="47356"/>
                        <a14:foregroundMark x1="53448" y1="43218" x2="53448" y2="43218"/>
                        <a14:foregroundMark x1="26355" y1="31954" x2="26355" y2="31954"/>
                        <a14:foregroundMark x1="26355" y1="38161" x2="26355" y2="38161"/>
                        <a14:foregroundMark x1="26847" y1="43218" x2="26847" y2="43218"/>
                        <a14:foregroundMark x1="27586" y1="47586" x2="27586" y2="47586"/>
                        <a14:foregroundMark x1="58128" y1="89195" x2="58128" y2="89195"/>
                        <a14:foregroundMark x1="64286" y1="93103" x2="64286" y2="931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2495" y="706352"/>
            <a:ext cx="1311536" cy="14052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3" tIns="68573" rIns="68573" bIns="68573" anchor="ctr" anchorCtr="0">
            <a:noAutofit/>
          </a:bodyPr>
          <a:lstStyle/>
          <a:p>
            <a:r>
              <a:rPr lang="sv" dirty="0"/>
              <a:t>Kiosk</a:t>
            </a:r>
            <a:endParaRPr dirty="0"/>
          </a:p>
        </p:txBody>
      </p:sp>
      <p:pic>
        <p:nvPicPr>
          <p:cNvPr id="236" name="Google Shape;236;p33"/>
          <p:cNvPicPr preferRelativeResize="0"/>
          <p:nvPr/>
        </p:nvPicPr>
        <p:blipFill rotWithShape="1">
          <a:blip r:embed="rId3">
            <a:alphaModFix/>
          </a:blip>
          <a:srcRect b="11300"/>
          <a:stretch/>
        </p:blipFill>
        <p:spPr>
          <a:xfrm>
            <a:off x="4969050" y="502525"/>
            <a:ext cx="2560050" cy="3389226"/>
          </a:xfrm>
          <a:prstGeom prst="rect">
            <a:avLst/>
          </a:prstGeom>
          <a:noFill/>
          <a:ln>
            <a:noFill/>
          </a:ln>
          <a:effectLst>
            <a:outerShdw blurRad="57150" dist="85725" dir="666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37" name="Google Shape;237;p33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4609925" cy="3416400"/>
          </a:xfrm>
          <a:prstGeom prst="rect">
            <a:avLst/>
          </a:prstGeom>
        </p:spPr>
        <p:txBody>
          <a:bodyPr spcFirstLastPara="1" wrap="square" lIns="68573" tIns="68573" rIns="68573" bIns="68573" anchor="t" anchorCtr="0">
            <a:noAutofit/>
          </a:bodyPr>
          <a:lstStyle/>
          <a:p>
            <a:pPr indent="-380990">
              <a:buSzPts val="2400"/>
            </a:pPr>
            <a:r>
              <a:rPr lang="sv-SE" dirty="0" err="1"/>
              <a:t>Ansv</a:t>
            </a:r>
            <a:r>
              <a:rPr lang="sv-SE" dirty="0"/>
              <a:t>: ?</a:t>
            </a:r>
            <a:endParaRPr lang="en-SE" dirty="0"/>
          </a:p>
          <a:p>
            <a:pPr indent="-380990">
              <a:buSzPts val="2400"/>
            </a:pPr>
            <a:r>
              <a:rPr lang="en-SE" dirty="0"/>
              <a:t>Bra </a:t>
            </a:r>
            <a:r>
              <a:rPr lang="en-SE" dirty="0" err="1"/>
              <a:t>jobbat</a:t>
            </a:r>
            <a:r>
              <a:rPr lang="en-SE" dirty="0"/>
              <a:t> med kiosk under </a:t>
            </a:r>
            <a:r>
              <a:rPr lang="en-SE" dirty="0" err="1"/>
              <a:t>poolspelen</a:t>
            </a:r>
            <a:r>
              <a:rPr lang="en-SE" dirty="0"/>
              <a:t>! </a:t>
            </a:r>
          </a:p>
          <a:p>
            <a:pPr marL="914377" lvl="2" indent="-38099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400"/>
            </a:pPr>
            <a:r>
              <a:rPr lang="en-SE" sz="1100" dirty="0">
                <a:latin typeface="+mn-lt"/>
              </a:rPr>
              <a:t>~5tkr </a:t>
            </a:r>
            <a:r>
              <a:rPr lang="en-SE" sz="1100" dirty="0" err="1">
                <a:latin typeface="+mn-lt"/>
              </a:rPr>
              <a:t>i</a:t>
            </a:r>
            <a:r>
              <a:rPr lang="en-SE" sz="1100" dirty="0">
                <a:latin typeface="+mn-lt"/>
              </a:rPr>
              <a:t> </a:t>
            </a:r>
            <a:r>
              <a:rPr lang="en-SE" sz="1100" dirty="0" err="1">
                <a:latin typeface="+mn-lt"/>
              </a:rPr>
              <a:t>vinst</a:t>
            </a:r>
            <a:r>
              <a:rPr lang="en-SE" sz="1100" dirty="0">
                <a:latin typeface="+mn-lt"/>
              </a:rPr>
              <a:t> till </a:t>
            </a:r>
            <a:r>
              <a:rPr lang="en-SE" sz="1100" dirty="0" err="1">
                <a:latin typeface="+mn-lt"/>
              </a:rPr>
              <a:t>lagkassan</a:t>
            </a:r>
            <a:endParaRPr lang="en-SE" sz="1100" dirty="0">
              <a:latin typeface="+mn-lt"/>
            </a:endParaRPr>
          </a:p>
          <a:p>
            <a:pPr marL="457189" lvl="1" indent="-380990">
              <a:spcBef>
                <a:spcPts val="800"/>
              </a:spcBef>
              <a:buSzPts val="2400"/>
            </a:pPr>
            <a:r>
              <a:rPr lang="en-SE" sz="1400" dirty="0" err="1"/>
              <a:t>Övriga</a:t>
            </a:r>
            <a:r>
              <a:rPr lang="en-SE" sz="1400" dirty="0"/>
              <a:t> </a:t>
            </a:r>
            <a:r>
              <a:rPr lang="en-SE" sz="1400" dirty="0" err="1"/>
              <a:t>reflektioner</a:t>
            </a:r>
            <a:endParaRPr lang="en-SE" sz="1400" dirty="0"/>
          </a:p>
          <a:p>
            <a:pPr marL="914377" lvl="2" indent="-38099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400"/>
            </a:pPr>
            <a:endParaRPr lang="en-SE" sz="1100" dirty="0">
              <a:latin typeface="+mn-lt"/>
            </a:endParaRPr>
          </a:p>
          <a:p>
            <a:pPr indent="-380990">
              <a:buSzPts val="2400"/>
            </a:pPr>
            <a:r>
              <a:rPr lang="sv-SE" dirty="0"/>
              <a:t>Framåt</a:t>
            </a:r>
          </a:p>
          <a:p>
            <a:pPr marL="457189" lvl="1" indent="-38099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400"/>
            </a:pPr>
            <a:r>
              <a:rPr lang="en-SE" sz="1100" b="1" dirty="0" err="1">
                <a:latin typeface="+mn-lt"/>
              </a:rPr>
              <a:t>Kåbe-mattan</a:t>
            </a:r>
            <a:r>
              <a:rPr lang="en-SE" sz="1100" b="1" dirty="0">
                <a:latin typeface="+mn-lt"/>
              </a:rPr>
              <a:t> cup</a:t>
            </a:r>
            <a:endParaRPr lang="sv" sz="1100" b="1" dirty="0">
              <a:latin typeface="+mn-lt"/>
            </a:endParaRPr>
          </a:p>
          <a:p>
            <a:pPr marL="914377" lvl="2" indent="-38099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400"/>
            </a:pPr>
            <a:r>
              <a:rPr lang="sv" sz="1100" dirty="0">
                <a:latin typeface="+mn-lt"/>
              </a:rPr>
              <a:t>Kioskschema kommer senare och tider kommer fördelas ut på samtliga. Vi behöver hjälpas åt</a:t>
            </a:r>
            <a:r>
              <a:rPr lang="en-SE" sz="1100" dirty="0">
                <a:latin typeface="+mn-lt"/>
              </a:rPr>
              <a:t>!</a:t>
            </a:r>
            <a:endParaRPr lang="sv" sz="1100" dirty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3" tIns="68573" rIns="68573" bIns="68573" anchor="ctr" anchorCtr="0">
            <a:noAutofit/>
          </a:bodyPr>
          <a:lstStyle/>
          <a:p>
            <a:r>
              <a:rPr lang="sv" dirty="0"/>
              <a:t>Försäljning</a:t>
            </a:r>
            <a:r>
              <a:rPr lang="sv-SE" sz="4400" dirty="0"/>
              <a:t>/Aktiviteter</a:t>
            </a:r>
            <a:r>
              <a:rPr lang="sv" dirty="0"/>
              <a:t> </a:t>
            </a:r>
            <a:endParaRPr dirty="0"/>
          </a:p>
        </p:txBody>
      </p:sp>
      <p:sp>
        <p:nvSpPr>
          <p:cNvPr id="222" name="Google Shape;222;p31"/>
          <p:cNvSpPr txBox="1">
            <a:spLocks noGrp="1"/>
          </p:cNvSpPr>
          <p:nvPr>
            <p:ph type="body" idx="1"/>
          </p:nvPr>
        </p:nvSpPr>
        <p:spPr>
          <a:xfrm>
            <a:off x="311700" y="1039740"/>
            <a:ext cx="3999900" cy="3494682"/>
          </a:xfrm>
          <a:prstGeom prst="rect">
            <a:avLst/>
          </a:prstGeom>
        </p:spPr>
        <p:txBody>
          <a:bodyPr spcFirstLastPara="1" wrap="square" lIns="68573" tIns="68573" rIns="68573" bIns="68573" anchor="t" anchorCtr="0">
            <a:noAutofit/>
          </a:bodyPr>
          <a:lstStyle/>
          <a:p>
            <a:pPr lvl="0" indent="-380990">
              <a:lnSpc>
                <a:spcPct val="100000"/>
              </a:lnSpc>
              <a:buSzPts val="2400"/>
            </a:pPr>
            <a:r>
              <a:rPr lang="sv-SE" sz="1600" dirty="0" err="1"/>
              <a:t>Ansv</a:t>
            </a:r>
            <a:r>
              <a:rPr lang="sv-SE" sz="1600" dirty="0"/>
              <a:t>: Alexandra x2</a:t>
            </a:r>
          </a:p>
          <a:p>
            <a:pPr indent="-380990">
              <a:lnSpc>
                <a:spcPct val="100000"/>
              </a:lnSpc>
              <a:buSzPts val="2400"/>
            </a:pPr>
            <a:r>
              <a:rPr lang="sv-SE" dirty="0"/>
              <a:t>Föreningsförsäljningar</a:t>
            </a:r>
          </a:p>
          <a:p>
            <a:pPr lvl="1" indent="-380990">
              <a:lnSpc>
                <a:spcPct val="100000"/>
              </a:lnSpc>
              <a:buSzPts val="2400"/>
            </a:pPr>
            <a:r>
              <a:rPr lang="sv-SE" dirty="0" err="1">
                <a:latin typeface="+mn-lt"/>
              </a:rPr>
              <a:t>Newbody</a:t>
            </a:r>
            <a:endParaRPr lang="sv-SE" dirty="0">
              <a:latin typeface="+mn-lt"/>
            </a:endParaRPr>
          </a:p>
          <a:p>
            <a:pPr lvl="1" indent="-380990">
              <a:lnSpc>
                <a:spcPct val="100000"/>
              </a:lnSpc>
              <a:buSzPts val="2400"/>
            </a:pPr>
            <a:r>
              <a:rPr lang="sv-SE" dirty="0">
                <a:latin typeface="+mn-lt"/>
              </a:rPr>
              <a:t>Uppesittarkväll Bingolotto</a:t>
            </a:r>
          </a:p>
          <a:p>
            <a:pPr indent="-380990">
              <a:lnSpc>
                <a:spcPct val="100000"/>
              </a:lnSpc>
              <a:buSzPts val="2400"/>
            </a:pPr>
            <a:r>
              <a:rPr lang="sv" dirty="0"/>
              <a:t>Lagförsäljning</a:t>
            </a:r>
          </a:p>
          <a:p>
            <a:pPr lvl="1" indent="-380990">
              <a:lnSpc>
                <a:spcPct val="100000"/>
              </a:lnSpc>
              <a:buSzPts val="2400"/>
            </a:pPr>
            <a:r>
              <a:rPr lang="en-SE" dirty="0">
                <a:latin typeface="+mn-lt"/>
              </a:rPr>
              <a:t>?</a:t>
            </a:r>
            <a:endParaRPr lang="sv" dirty="0">
              <a:latin typeface="+mn-lt"/>
            </a:endParaRPr>
          </a:p>
        </p:txBody>
      </p:sp>
      <p:sp>
        <p:nvSpPr>
          <p:cNvPr id="24580" name="AutoShape 4" descr="Tjäna pengar till laget, föreningen eller klassen - Newbody Family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4582" name="AutoShape 6" descr="Tjäna pengar till laget, föreningen eller klassen - Newbody Family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4586" name="Picture 10" descr="Köp dina bingolotter till Uppesittarkvällen | BingoLotto"/>
          <p:cNvPicPr>
            <a:picLocks noChangeAspect="1" noChangeArrowheads="1"/>
          </p:cNvPicPr>
          <p:nvPr/>
        </p:nvPicPr>
        <p:blipFill>
          <a:blip r:embed="rId3"/>
          <a:srcRect l="17791" r="12138"/>
          <a:stretch>
            <a:fillRect/>
          </a:stretch>
        </p:blipFill>
        <p:spPr bwMode="auto">
          <a:xfrm rot="1800000">
            <a:off x="6049184" y="1006286"/>
            <a:ext cx="2763863" cy="2064391"/>
          </a:xfrm>
          <a:prstGeom prst="rect">
            <a:avLst/>
          </a:prstGeom>
          <a:noFill/>
        </p:spPr>
      </p:pic>
      <p:pic>
        <p:nvPicPr>
          <p:cNvPr id="24584" name="Picture 8" descr="Tjäna pengar till laget, föreningen eller klassen - Newbody Fami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8954" y="1134733"/>
            <a:ext cx="2345463" cy="2874034"/>
          </a:xfrm>
          <a:prstGeom prst="rect">
            <a:avLst/>
          </a:prstGeom>
          <a:noFill/>
        </p:spPr>
      </p:pic>
      <p:pic>
        <p:nvPicPr>
          <p:cNvPr id="24588" name="Picture 12" descr="Klassförsäljning &amp; föreningsförsäljning - sälja kak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5774" y="3027414"/>
            <a:ext cx="3106455" cy="1630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3" tIns="68573" rIns="68573" bIns="68573" anchor="ctr" anchorCtr="0">
            <a:noAutofit/>
          </a:bodyPr>
          <a:lstStyle/>
          <a:p>
            <a:r>
              <a:rPr lang="sv" dirty="0"/>
              <a:t>Arena</a:t>
            </a:r>
            <a:endParaRPr dirty="0"/>
          </a:p>
        </p:txBody>
      </p:sp>
      <p:pic>
        <p:nvPicPr>
          <p:cNvPr id="243" name="Google Shape;243;p34"/>
          <p:cNvPicPr preferRelativeResize="0"/>
          <p:nvPr/>
        </p:nvPicPr>
        <p:blipFill rotWithShape="1">
          <a:blip r:embed="rId3">
            <a:alphaModFix/>
          </a:blip>
          <a:srcRect t="38292" b="9813"/>
          <a:stretch/>
        </p:blipFill>
        <p:spPr>
          <a:xfrm>
            <a:off x="4377018" y="1210013"/>
            <a:ext cx="4339067" cy="2471962"/>
          </a:xfrm>
          <a:prstGeom prst="rect">
            <a:avLst/>
          </a:prstGeom>
          <a:noFill/>
          <a:ln>
            <a:noFill/>
          </a:ln>
          <a:effectLst>
            <a:outerShdw blurRad="57150" dist="123825" dir="678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4" name="Google Shape;244;p34"/>
          <p:cNvSpPr txBox="1">
            <a:spLocks noGrp="1"/>
          </p:cNvSpPr>
          <p:nvPr>
            <p:ph type="body" idx="1"/>
          </p:nvPr>
        </p:nvSpPr>
        <p:spPr>
          <a:xfrm>
            <a:off x="311700" y="1052267"/>
            <a:ext cx="3999900" cy="3416400"/>
          </a:xfrm>
          <a:prstGeom prst="rect">
            <a:avLst/>
          </a:prstGeom>
        </p:spPr>
        <p:txBody>
          <a:bodyPr spcFirstLastPara="1" wrap="square" lIns="68573" tIns="68573" rIns="68573" bIns="68573" anchor="ctr" anchorCtr="0">
            <a:noAutofit/>
          </a:bodyPr>
          <a:lstStyle/>
          <a:p>
            <a:pPr indent="-380990">
              <a:buSzPts val="2400"/>
            </a:pPr>
            <a:r>
              <a:rPr lang="sv-SE" sz="1500" dirty="0" err="1"/>
              <a:t>Ansv</a:t>
            </a:r>
            <a:r>
              <a:rPr lang="sv-SE" sz="1500" dirty="0"/>
              <a:t>: </a:t>
            </a:r>
            <a:r>
              <a:rPr lang="en-SE" sz="1500" dirty="0"/>
              <a:t>Martin Hedlund</a:t>
            </a:r>
            <a:endParaRPr lang="sv-SE" sz="1500" dirty="0"/>
          </a:p>
          <a:p>
            <a:pPr indent="-380990">
              <a:buSzPts val="2400"/>
            </a:pPr>
            <a:r>
              <a:rPr lang="en-SE" sz="1500" dirty="0" err="1"/>
              <a:t>Reflektioner</a:t>
            </a:r>
            <a:r>
              <a:rPr lang="en-SE" sz="1500" dirty="0"/>
              <a:t> </a:t>
            </a:r>
            <a:r>
              <a:rPr lang="en-SE" sz="1500" dirty="0" err="1"/>
              <a:t>från</a:t>
            </a:r>
            <a:r>
              <a:rPr lang="en-SE" sz="1500" dirty="0"/>
              <a:t> </a:t>
            </a:r>
            <a:r>
              <a:rPr lang="en-SE" sz="1500" dirty="0" err="1"/>
              <a:t>utomhussäsongen</a:t>
            </a:r>
            <a:endParaRPr lang="en-SE" sz="1500" dirty="0"/>
          </a:p>
          <a:p>
            <a:pPr lvl="1" indent="-380990">
              <a:lnSpc>
                <a:spcPct val="100000"/>
              </a:lnSpc>
              <a:spcBef>
                <a:spcPts val="600"/>
              </a:spcBef>
              <a:buSzPts val="2400"/>
            </a:pPr>
            <a:r>
              <a:rPr lang="en-SE" dirty="0" err="1">
                <a:latin typeface="+mn-lt"/>
              </a:rPr>
              <a:t>Kritning</a:t>
            </a:r>
            <a:endParaRPr lang="en-SE" dirty="0">
              <a:latin typeface="+mn-lt"/>
            </a:endParaRPr>
          </a:p>
          <a:p>
            <a:pPr lvl="1" indent="-380990">
              <a:lnSpc>
                <a:spcPct val="100000"/>
              </a:lnSpc>
              <a:spcBef>
                <a:spcPts val="600"/>
              </a:spcBef>
              <a:buSzPts val="2400"/>
            </a:pPr>
            <a:r>
              <a:rPr lang="en-SE" dirty="0" err="1">
                <a:latin typeface="+mn-lt"/>
              </a:rPr>
              <a:t>Uppmärkning</a:t>
            </a:r>
            <a:r>
              <a:rPr lang="en-SE" dirty="0">
                <a:latin typeface="+mn-lt"/>
              </a:rPr>
              <a:t> av planer</a:t>
            </a:r>
          </a:p>
          <a:p>
            <a:pPr lvl="1" indent="-380990">
              <a:lnSpc>
                <a:spcPct val="100000"/>
              </a:lnSpc>
              <a:spcBef>
                <a:spcPts val="600"/>
              </a:spcBef>
              <a:buSzPts val="2400"/>
            </a:pPr>
            <a:r>
              <a:rPr lang="en-SE" dirty="0">
                <a:latin typeface="+mn-lt"/>
              </a:rPr>
              <a:t>...</a:t>
            </a:r>
            <a:endParaRPr lang="sv-SE" dirty="0">
              <a:latin typeface="+mn-lt"/>
            </a:endParaRPr>
          </a:p>
          <a:p>
            <a:pPr indent="-380990">
              <a:buSzPts val="2400"/>
            </a:pPr>
            <a:r>
              <a:rPr lang="en-SE" sz="1500" dirty="0" err="1"/>
              <a:t>Framåt</a:t>
            </a:r>
            <a:endParaRPr lang="en-SE" sz="1500" dirty="0"/>
          </a:p>
          <a:p>
            <a:pPr lvl="1" indent="-380990">
              <a:lnSpc>
                <a:spcPct val="100000"/>
              </a:lnSpc>
              <a:spcBef>
                <a:spcPts val="600"/>
              </a:spcBef>
              <a:buSzPts val="2400"/>
            </a:pPr>
            <a:r>
              <a:rPr lang="sv-SE" b="1" dirty="0">
                <a:latin typeface="+mn-lt"/>
              </a:rPr>
              <a:t>K</a:t>
            </a:r>
            <a:r>
              <a:rPr lang="en-SE" b="1" dirty="0" err="1">
                <a:latin typeface="+mn-lt"/>
              </a:rPr>
              <a:t>åbe-mattan</a:t>
            </a:r>
            <a:r>
              <a:rPr lang="en-SE" b="1" dirty="0">
                <a:latin typeface="+mn-lt"/>
              </a:rPr>
              <a:t> cup</a:t>
            </a:r>
          </a:p>
          <a:p>
            <a:pPr lvl="1" indent="-380990">
              <a:lnSpc>
                <a:spcPct val="100000"/>
              </a:lnSpc>
              <a:spcBef>
                <a:spcPts val="600"/>
              </a:spcBef>
              <a:buSzPts val="2400"/>
            </a:pPr>
            <a:r>
              <a:rPr lang="en-SE" dirty="0" err="1">
                <a:latin typeface="+mn-lt"/>
              </a:rPr>
              <a:t>Förbereda</a:t>
            </a:r>
            <a:r>
              <a:rPr lang="en-SE" dirty="0">
                <a:latin typeface="+mn-lt"/>
              </a:rPr>
              <a:t> </a:t>
            </a:r>
            <a:r>
              <a:rPr lang="en-SE" dirty="0" err="1">
                <a:latin typeface="+mn-lt"/>
              </a:rPr>
              <a:t>sporthallen</a:t>
            </a:r>
            <a:r>
              <a:rPr lang="en-SE" dirty="0">
                <a:latin typeface="+mn-lt"/>
              </a:rPr>
              <a:t> (</a:t>
            </a:r>
            <a:r>
              <a:rPr lang="en-SE" dirty="0" err="1">
                <a:latin typeface="+mn-lt"/>
              </a:rPr>
              <a:t>fredag</a:t>
            </a:r>
            <a:r>
              <a:rPr lang="en-SE" dirty="0">
                <a:latin typeface="+mn-lt"/>
              </a:rPr>
              <a:t> 2/2)</a:t>
            </a:r>
          </a:p>
          <a:p>
            <a:pPr lvl="1" indent="-380990">
              <a:lnSpc>
                <a:spcPct val="100000"/>
              </a:lnSpc>
              <a:spcBef>
                <a:spcPts val="600"/>
              </a:spcBef>
              <a:buSzPts val="2400"/>
            </a:pPr>
            <a:r>
              <a:rPr lang="en-SE" dirty="0" err="1">
                <a:latin typeface="+mn-lt"/>
              </a:rPr>
              <a:t>Städa</a:t>
            </a:r>
            <a:r>
              <a:rPr lang="en-SE" dirty="0">
                <a:latin typeface="+mn-lt"/>
              </a:rPr>
              <a:t> </a:t>
            </a:r>
            <a:r>
              <a:rPr lang="en-SE" dirty="0" err="1">
                <a:latin typeface="+mn-lt"/>
              </a:rPr>
              <a:t>arenan</a:t>
            </a:r>
            <a:r>
              <a:rPr lang="en-SE" dirty="0">
                <a:latin typeface="+mn-lt"/>
              </a:rPr>
              <a:t> </a:t>
            </a:r>
            <a:r>
              <a:rPr lang="en-SE" dirty="0" err="1">
                <a:latin typeface="+mn-lt"/>
              </a:rPr>
              <a:t>efteråt</a:t>
            </a:r>
            <a:r>
              <a:rPr lang="en-SE" dirty="0">
                <a:latin typeface="+mn-lt"/>
              </a:rPr>
              <a:t> (</a:t>
            </a:r>
            <a:r>
              <a:rPr lang="en-SE" dirty="0" err="1">
                <a:latin typeface="+mn-lt"/>
              </a:rPr>
              <a:t>söndag</a:t>
            </a:r>
            <a:r>
              <a:rPr lang="en-SE" dirty="0">
                <a:latin typeface="+mn-lt"/>
              </a:rPr>
              <a:t> 4/2)</a:t>
            </a:r>
            <a:endParaRPr lang="sv-SE" dirty="0">
              <a:latin typeface="+mn-lt"/>
            </a:endParaRPr>
          </a:p>
          <a:p>
            <a:pPr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3" tIns="68573" rIns="68573" bIns="68573" anchor="ctr" anchorCtr="0">
            <a:noAutofit/>
          </a:bodyPr>
          <a:lstStyle/>
          <a:p>
            <a:r>
              <a:rPr lang="sv" dirty="0"/>
              <a:t>Sponsring </a:t>
            </a:r>
            <a:endParaRPr dirty="0"/>
          </a:p>
        </p:txBody>
      </p:sp>
      <p:sp>
        <p:nvSpPr>
          <p:cNvPr id="230" name="Google Shape;230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68573" tIns="68573" rIns="68573" bIns="68573" anchor="t" anchorCtr="0">
            <a:noAutofit/>
          </a:bodyPr>
          <a:lstStyle/>
          <a:p>
            <a:pPr indent="-380990">
              <a:buSzPts val="2400"/>
            </a:pPr>
            <a:r>
              <a:rPr lang="sv" sz="1500" dirty="0"/>
              <a:t>Ansv: </a:t>
            </a:r>
            <a:r>
              <a:rPr lang="en-SE" sz="1500" dirty="0"/>
              <a:t>?</a:t>
            </a:r>
            <a:endParaRPr lang="sv-SE" sz="1500" dirty="0"/>
          </a:p>
          <a:p>
            <a:pPr indent="-380990">
              <a:buSzPts val="2400"/>
            </a:pPr>
            <a:endParaRPr lang="sv-SE" sz="1500" dirty="0"/>
          </a:p>
          <a:p>
            <a:pPr indent="-380990">
              <a:buSzPts val="2400"/>
            </a:pPr>
            <a:r>
              <a:rPr lang="sv" sz="1500" dirty="0"/>
              <a:t>Information ang. </a:t>
            </a:r>
            <a:r>
              <a:rPr lang="sv-SE" sz="1500" dirty="0"/>
              <a:t>F</a:t>
            </a:r>
            <a:r>
              <a:rPr lang="sv" sz="1500" dirty="0"/>
              <a:t>öreningssponsring</a:t>
            </a:r>
          </a:p>
          <a:p>
            <a:pPr lvl="1" indent="-380990">
              <a:buSzPts val="2400"/>
            </a:pPr>
            <a:r>
              <a:rPr lang="sv" sz="1400" dirty="0">
                <a:latin typeface="+mn-lt"/>
              </a:rPr>
              <a:t>?</a:t>
            </a:r>
            <a:endParaRPr lang="sv-SE" sz="1400" dirty="0">
              <a:latin typeface="+mn-lt"/>
            </a:endParaRPr>
          </a:p>
          <a:p>
            <a:pPr indent="-380990">
              <a:buSzPts val="2400"/>
            </a:pPr>
            <a:endParaRPr lang="sv" sz="1500" dirty="0"/>
          </a:p>
          <a:p>
            <a:pPr indent="-380990">
              <a:buSzPts val="2400"/>
            </a:pPr>
            <a:r>
              <a:rPr lang="sv" sz="1500" dirty="0"/>
              <a:t>Lagsponsring</a:t>
            </a:r>
          </a:p>
          <a:p>
            <a:pPr lvl="1" indent="-380990">
              <a:buSzPts val="2400"/>
            </a:pPr>
            <a:r>
              <a:rPr lang="sv" sz="1400" dirty="0">
                <a:latin typeface="+mn-lt"/>
              </a:rPr>
              <a:t>Till någon cup?</a:t>
            </a:r>
          </a:p>
          <a:p>
            <a:pPr lvl="1" indent="-380990">
              <a:buSzPts val="2400"/>
            </a:pPr>
            <a:r>
              <a:rPr lang="sv" sz="1400" dirty="0">
                <a:latin typeface="+mn-lt"/>
              </a:rPr>
              <a:t>Till någon aktivitet?</a:t>
            </a:r>
            <a:endParaRPr sz="1400" dirty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7"/>
          <p:cNvSpPr txBox="1">
            <a:spLocks noGrp="1"/>
          </p:cNvSpPr>
          <p:nvPr>
            <p:ph type="body" idx="1"/>
          </p:nvPr>
        </p:nvSpPr>
        <p:spPr>
          <a:xfrm>
            <a:off x="514350" y="1776150"/>
            <a:ext cx="2482500" cy="2483400"/>
          </a:xfrm>
          <a:prstGeom prst="rect">
            <a:avLst/>
          </a:prstGeom>
        </p:spPr>
        <p:txBody>
          <a:bodyPr spcFirstLastPara="1" wrap="square" lIns="68573" tIns="68573" rIns="68573" bIns="68573" anchor="ctr" anchorCtr="0">
            <a:noAutofit/>
          </a:bodyPr>
          <a:lstStyle/>
          <a:p>
            <a:pPr marL="0" indent="0">
              <a:buNone/>
            </a:pPr>
            <a:endParaRPr sz="1000" dirty="0"/>
          </a:p>
        </p:txBody>
      </p:sp>
      <p:sp>
        <p:nvSpPr>
          <p:cNvPr id="275" name="Google Shape;275;p37"/>
          <p:cNvSpPr txBox="1">
            <a:spLocks noGrp="1"/>
          </p:cNvSpPr>
          <p:nvPr>
            <p:ph type="body" idx="1"/>
          </p:nvPr>
        </p:nvSpPr>
        <p:spPr>
          <a:xfrm>
            <a:off x="3171063" y="1776150"/>
            <a:ext cx="2482500" cy="2483400"/>
          </a:xfrm>
          <a:prstGeom prst="rect">
            <a:avLst/>
          </a:prstGeom>
        </p:spPr>
        <p:txBody>
          <a:bodyPr spcFirstLastPara="1" wrap="square" lIns="68573" tIns="68573" rIns="68573" bIns="68573" anchor="ctr" anchorCtr="0">
            <a:noAutofit/>
          </a:bodyPr>
          <a:lstStyle/>
          <a:p>
            <a:pPr marL="0" indent="0">
              <a:buNone/>
            </a:pPr>
            <a:endParaRPr sz="1000" dirty="0"/>
          </a:p>
        </p:txBody>
      </p:sp>
      <p:sp>
        <p:nvSpPr>
          <p:cNvPr id="276" name="Google Shape;276;p37"/>
          <p:cNvSpPr txBox="1">
            <a:spLocks noGrp="1"/>
          </p:cNvSpPr>
          <p:nvPr>
            <p:ph type="body" idx="1"/>
          </p:nvPr>
        </p:nvSpPr>
        <p:spPr>
          <a:xfrm>
            <a:off x="5792613" y="1776150"/>
            <a:ext cx="2482500" cy="2483400"/>
          </a:xfrm>
          <a:prstGeom prst="rect">
            <a:avLst/>
          </a:prstGeom>
        </p:spPr>
        <p:txBody>
          <a:bodyPr spcFirstLastPara="1" wrap="square" lIns="68573" tIns="68573" rIns="68573" bIns="68573" anchor="ctr" anchorCtr="0">
            <a:noAutofit/>
          </a:bodyPr>
          <a:lstStyle/>
          <a:p>
            <a:pPr marL="0" indent="0">
              <a:buNone/>
            </a:pPr>
            <a:endParaRPr sz="1000" dirty="0"/>
          </a:p>
        </p:txBody>
      </p:sp>
      <p:sp>
        <p:nvSpPr>
          <p:cNvPr id="277" name="Google Shape;277;p37"/>
          <p:cNvSpPr txBox="1">
            <a:spLocks noGrp="1"/>
          </p:cNvSpPr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</p:spPr>
        <p:txBody>
          <a:bodyPr spcFirstLastPara="1" wrap="square" lIns="68573" tIns="68573" rIns="68573" bIns="68573" anchor="ctr" anchorCtr="0">
            <a:noAutofit/>
          </a:bodyPr>
          <a:lstStyle/>
          <a:p>
            <a:r>
              <a:rPr lang="sv" dirty="0"/>
              <a:t>Återkoppling</a:t>
            </a:r>
            <a:endParaRPr dirty="0"/>
          </a:p>
        </p:txBody>
      </p:sp>
      <p:sp>
        <p:nvSpPr>
          <p:cNvPr id="278" name="Google Shape;278;p37"/>
          <p:cNvSpPr txBox="1"/>
          <p:nvPr/>
        </p:nvSpPr>
        <p:spPr>
          <a:xfrm>
            <a:off x="514352" y="1776146"/>
            <a:ext cx="24825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r>
              <a:rPr lang="sv" sz="1800" dirty="0">
                <a:solidFill>
                  <a:srgbClr val="B80E0F"/>
                </a:solidFill>
                <a:latin typeface="Impact"/>
                <a:ea typeface="Impact"/>
                <a:cs typeface="Impact"/>
                <a:sym typeface="Impact"/>
              </a:rPr>
              <a:t>Bra</a:t>
            </a:r>
            <a:endParaRPr sz="1800" dirty="0">
              <a:solidFill>
                <a:srgbClr val="B80E0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79" name="Google Shape;279;p37"/>
          <p:cNvSpPr txBox="1"/>
          <p:nvPr/>
        </p:nvSpPr>
        <p:spPr>
          <a:xfrm>
            <a:off x="3175966" y="1776146"/>
            <a:ext cx="24825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r>
              <a:rPr lang="sv" sz="1800" dirty="0">
                <a:solidFill>
                  <a:srgbClr val="B80E0F"/>
                </a:solidFill>
                <a:latin typeface="Impact"/>
                <a:ea typeface="Impact"/>
                <a:cs typeface="Impact"/>
                <a:sym typeface="Impact"/>
              </a:rPr>
              <a:t>Utvecklas</a:t>
            </a:r>
            <a:endParaRPr sz="1800" dirty="0">
              <a:solidFill>
                <a:srgbClr val="B80E0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0" name="Google Shape;280;p37"/>
          <p:cNvSpPr txBox="1"/>
          <p:nvPr/>
        </p:nvSpPr>
        <p:spPr>
          <a:xfrm>
            <a:off x="5827785" y="1776146"/>
            <a:ext cx="24825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r>
              <a:rPr lang="sv" sz="1800" dirty="0">
                <a:solidFill>
                  <a:srgbClr val="B80E0F"/>
                </a:solidFill>
                <a:latin typeface="Impact"/>
                <a:ea typeface="Impact"/>
                <a:cs typeface="Impact"/>
                <a:sym typeface="Impact"/>
              </a:rPr>
              <a:t>Sluta med</a:t>
            </a:r>
            <a:endParaRPr sz="1800" dirty="0">
              <a:solidFill>
                <a:srgbClr val="B80E0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1" name="Google Shape;281;p37"/>
          <p:cNvSpPr/>
          <p:nvPr/>
        </p:nvSpPr>
        <p:spPr>
          <a:xfrm>
            <a:off x="4818638" y="514350"/>
            <a:ext cx="1004616" cy="629640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3" tIns="91423" rIns="91423" bIns="91423" anchor="ctr" anchorCtr="0">
            <a:noAutofit/>
          </a:bodyPr>
          <a:lstStyle/>
          <a:p>
            <a:r>
              <a:rPr lang="sv" sz="1200" dirty="0"/>
              <a:t>Kiosk</a:t>
            </a:r>
            <a:endParaRPr sz="1200" dirty="0"/>
          </a:p>
        </p:txBody>
      </p:sp>
      <p:sp>
        <p:nvSpPr>
          <p:cNvPr id="282" name="Google Shape;282;p37"/>
          <p:cNvSpPr/>
          <p:nvPr/>
        </p:nvSpPr>
        <p:spPr>
          <a:xfrm>
            <a:off x="4892625" y="7100"/>
            <a:ext cx="1135296" cy="629640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3" tIns="91423" rIns="91423" bIns="91423" anchor="ctr" anchorCtr="0">
            <a:noAutofit/>
          </a:bodyPr>
          <a:lstStyle/>
          <a:p>
            <a:r>
              <a:rPr lang="sv" sz="1200" dirty="0"/>
              <a:t>Cuper</a:t>
            </a:r>
            <a:endParaRPr sz="1200" dirty="0"/>
          </a:p>
        </p:txBody>
      </p:sp>
      <p:sp>
        <p:nvSpPr>
          <p:cNvPr id="283" name="Google Shape;283;p37"/>
          <p:cNvSpPr/>
          <p:nvPr/>
        </p:nvSpPr>
        <p:spPr>
          <a:xfrm>
            <a:off x="5848675" y="234075"/>
            <a:ext cx="1135296" cy="629640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3" tIns="91423" rIns="91423" bIns="91423" anchor="ctr" anchorCtr="0">
            <a:noAutofit/>
          </a:bodyPr>
          <a:lstStyle/>
          <a:p>
            <a:r>
              <a:rPr lang="sv" sz="1200" dirty="0"/>
              <a:t>Arena</a:t>
            </a:r>
            <a:endParaRPr sz="1200" dirty="0"/>
          </a:p>
        </p:txBody>
      </p:sp>
      <p:sp>
        <p:nvSpPr>
          <p:cNvPr id="284" name="Google Shape;284;p37"/>
          <p:cNvSpPr/>
          <p:nvPr/>
        </p:nvSpPr>
        <p:spPr>
          <a:xfrm>
            <a:off x="6027925" y="773775"/>
            <a:ext cx="1358424" cy="629640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3" tIns="91423" rIns="91423" bIns="91423" anchor="ctr" anchorCtr="0">
            <a:noAutofit/>
          </a:bodyPr>
          <a:lstStyle/>
          <a:p>
            <a:r>
              <a:rPr lang="sv" sz="1000" dirty="0"/>
              <a:t>Information</a:t>
            </a:r>
            <a:endParaRPr sz="1000" dirty="0"/>
          </a:p>
        </p:txBody>
      </p:sp>
      <p:sp>
        <p:nvSpPr>
          <p:cNvPr id="285" name="Google Shape;285;p37"/>
          <p:cNvSpPr/>
          <p:nvPr/>
        </p:nvSpPr>
        <p:spPr>
          <a:xfrm>
            <a:off x="3590825" y="61025"/>
            <a:ext cx="1358424" cy="629640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3" tIns="91423" rIns="91423" bIns="91423" anchor="ctr" anchorCtr="0">
            <a:noAutofit/>
          </a:bodyPr>
          <a:lstStyle/>
          <a:p>
            <a:r>
              <a:rPr lang="sv" sz="1000" dirty="0"/>
              <a:t>Delaktighet</a:t>
            </a:r>
            <a:endParaRPr sz="1000" dirty="0"/>
          </a:p>
        </p:txBody>
      </p:sp>
      <p:sp>
        <p:nvSpPr>
          <p:cNvPr id="286" name="Google Shape;286;p37"/>
          <p:cNvSpPr/>
          <p:nvPr/>
        </p:nvSpPr>
        <p:spPr>
          <a:xfrm>
            <a:off x="3460225" y="591750"/>
            <a:ext cx="1358424" cy="629640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3" tIns="91423" rIns="91423" bIns="91423" anchor="ctr" anchorCtr="0">
            <a:noAutofit/>
          </a:bodyPr>
          <a:lstStyle/>
          <a:p>
            <a:r>
              <a:rPr lang="sv" sz="1000" dirty="0"/>
              <a:t>Träningar</a:t>
            </a:r>
            <a:endParaRPr sz="1000" dirty="0"/>
          </a:p>
        </p:txBody>
      </p:sp>
      <p:sp>
        <p:nvSpPr>
          <p:cNvPr id="287" name="Google Shape;287;p37"/>
          <p:cNvSpPr/>
          <p:nvPr/>
        </p:nvSpPr>
        <p:spPr>
          <a:xfrm>
            <a:off x="7227350" y="773775"/>
            <a:ext cx="1358424" cy="629640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3" tIns="91423" rIns="91423" bIns="91423" anchor="ctr" anchorCtr="0">
            <a:noAutofit/>
          </a:bodyPr>
          <a:lstStyle/>
          <a:p>
            <a:r>
              <a:rPr lang="sv" sz="1000" dirty="0"/>
              <a:t>Matcher</a:t>
            </a:r>
            <a:endParaRPr sz="1000" dirty="0"/>
          </a:p>
        </p:txBody>
      </p:sp>
      <p:sp>
        <p:nvSpPr>
          <p:cNvPr id="288" name="Google Shape;288;p37"/>
          <p:cNvSpPr/>
          <p:nvPr/>
        </p:nvSpPr>
        <p:spPr>
          <a:xfrm>
            <a:off x="7060850" y="144125"/>
            <a:ext cx="1358424" cy="629640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3" tIns="91423" rIns="91423" bIns="91423" anchor="ctr" anchorCtr="0">
            <a:noAutofit/>
          </a:bodyPr>
          <a:lstStyle/>
          <a:p>
            <a:r>
              <a:rPr lang="sv" sz="1000" dirty="0"/>
              <a:t>Materiel</a:t>
            </a:r>
            <a:endParaRPr sz="1000" dirty="0"/>
          </a:p>
        </p:txBody>
      </p:sp>
      <p:sp>
        <p:nvSpPr>
          <p:cNvPr id="289" name="Google Shape;289;p37"/>
          <p:cNvSpPr/>
          <p:nvPr/>
        </p:nvSpPr>
        <p:spPr>
          <a:xfrm>
            <a:off x="4892625" y="1065750"/>
            <a:ext cx="1416420" cy="629640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3" tIns="91423" rIns="91423" bIns="91423" anchor="ctr" anchorCtr="0">
            <a:noAutofit/>
          </a:bodyPr>
          <a:lstStyle/>
          <a:p>
            <a:r>
              <a:rPr lang="sv" sz="1200" dirty="0"/>
              <a:t>Städ klubbstuga</a:t>
            </a:r>
            <a:endParaRPr sz="1200" dirty="0"/>
          </a:p>
        </p:txBody>
      </p:sp>
      <p:sp>
        <p:nvSpPr>
          <p:cNvPr id="290" name="Google Shape;290;p37"/>
          <p:cNvSpPr/>
          <p:nvPr/>
        </p:nvSpPr>
        <p:spPr>
          <a:xfrm>
            <a:off x="3353125" y="1065750"/>
            <a:ext cx="1539540" cy="629640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3" tIns="91423" rIns="91423" bIns="91423" anchor="ctr" anchorCtr="0">
            <a:noAutofit/>
          </a:bodyPr>
          <a:lstStyle/>
          <a:p>
            <a:r>
              <a:rPr lang="sv" sz="1000" dirty="0"/>
              <a:t>Lagförsäljning</a:t>
            </a:r>
            <a:endParaRPr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7CC5C-50CA-67C2-B090-59750BE9B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 err="1"/>
              <a:t>Lagansvarig</a:t>
            </a:r>
            <a:r>
              <a:rPr lang="en-SE" dirty="0"/>
              <a:t> Cup</a:t>
            </a:r>
            <a:endParaRPr lang="sv-SE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36A259F-EBCE-9ECA-4D39-B6DB423BFE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023705"/>
              </p:ext>
            </p:extLst>
          </p:nvPr>
        </p:nvGraphicFramePr>
        <p:xfrm>
          <a:off x="1701053" y="164405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2" imgW="914400" imgH="771525" progId="Word.Document.12">
                  <p:embed/>
                </p:oleObj>
              </mc:Choice>
              <mc:Fallback>
                <p:oleObj name="Document" showAsIcon="1" r:id="rId2" imgW="914400" imgH="7715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01053" y="164405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37805C0-C797-E2A7-5D48-20A982C360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947711"/>
              </p:ext>
            </p:extLst>
          </p:nvPr>
        </p:nvGraphicFramePr>
        <p:xfrm>
          <a:off x="514351" y="164405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4" imgW="914400" imgH="771525" progId="Word.Document.12">
                  <p:embed/>
                </p:oleObj>
              </mc:Choice>
              <mc:Fallback>
                <p:oleObj name="Document" showAsIcon="1" r:id="rId4" imgW="914400" imgH="7715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4351" y="164405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204DF15-8905-047D-7360-4A071EF036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792910"/>
              </p:ext>
            </p:extLst>
          </p:nvPr>
        </p:nvGraphicFramePr>
        <p:xfrm>
          <a:off x="2799640" y="164405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6" imgW="914400" imgH="771525" progId="Word.Document.12">
                  <p:embed/>
                </p:oleObj>
              </mc:Choice>
              <mc:Fallback>
                <p:oleObj name="Document" showAsIcon="1" r:id="rId6" imgW="914400" imgH="7715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99640" y="164405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278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07628" y="151279"/>
            <a:ext cx="7797600" cy="864000"/>
          </a:xfrm>
        </p:spPr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>
          <a:xfrm>
            <a:off x="514350" y="1163171"/>
            <a:ext cx="7796100" cy="2867776"/>
          </a:xfrm>
        </p:spPr>
        <p:txBody>
          <a:bodyPr anchor="t"/>
          <a:lstStyle/>
          <a:p>
            <a:pPr marL="0">
              <a:lnSpc>
                <a:spcPct val="100000"/>
              </a:lnSpc>
              <a:spcBef>
                <a:spcPts val="600"/>
              </a:spcBef>
            </a:pPr>
            <a:r>
              <a:rPr lang="en-SE" sz="1600" dirty="0" err="1"/>
              <a:t>Backspegel</a:t>
            </a:r>
            <a:r>
              <a:rPr lang="en-SE" sz="1600" dirty="0"/>
              <a:t> - </a:t>
            </a:r>
            <a:r>
              <a:rPr lang="en-SE" sz="1600" dirty="0" err="1"/>
              <a:t>Utomhussäsongen</a:t>
            </a:r>
            <a:r>
              <a:rPr lang="en-SE" sz="1600" dirty="0"/>
              <a:t> 2023</a:t>
            </a:r>
          </a:p>
          <a:p>
            <a:pPr marL="0">
              <a:lnSpc>
                <a:spcPct val="100000"/>
              </a:lnSpc>
              <a:spcBef>
                <a:spcPts val="600"/>
              </a:spcBef>
            </a:pPr>
            <a:r>
              <a:rPr lang="en-SE" sz="1600" dirty="0" err="1"/>
              <a:t>Planering</a:t>
            </a:r>
            <a:r>
              <a:rPr lang="en-SE" sz="1600" dirty="0"/>
              <a:t> </a:t>
            </a:r>
            <a:r>
              <a:rPr lang="en-SE" sz="1600" dirty="0" err="1"/>
              <a:t>Inomhussäsongen</a:t>
            </a:r>
            <a:r>
              <a:rPr lang="en-SE" sz="1600" dirty="0"/>
              <a:t> 2023-2024</a:t>
            </a:r>
            <a:endParaRPr lang="sv-SE" sz="1600" dirty="0"/>
          </a:p>
          <a:p>
            <a:pPr marL="0">
              <a:lnSpc>
                <a:spcPct val="100000"/>
              </a:lnSpc>
              <a:spcBef>
                <a:spcPts val="600"/>
              </a:spcBef>
            </a:pPr>
            <a:r>
              <a:rPr lang="en-SE" sz="1600" dirty="0" err="1"/>
              <a:t>Träningar</a:t>
            </a:r>
            <a:r>
              <a:rPr lang="en-SE" sz="1600" dirty="0"/>
              <a:t>, matcher ...</a:t>
            </a:r>
            <a:r>
              <a:rPr lang="sv-SE" sz="1600" dirty="0"/>
              <a:t>	</a:t>
            </a:r>
          </a:p>
          <a:p>
            <a:pPr marL="0">
              <a:lnSpc>
                <a:spcPct val="100000"/>
              </a:lnSpc>
              <a:spcBef>
                <a:spcPts val="600"/>
              </a:spcBef>
            </a:pPr>
            <a:r>
              <a:rPr lang="sv-SE" sz="1600" dirty="0"/>
              <a:t>Lagorganisation		</a:t>
            </a:r>
          </a:p>
          <a:p>
            <a:pPr marL="0">
              <a:lnSpc>
                <a:spcPct val="100000"/>
              </a:lnSpc>
              <a:spcBef>
                <a:spcPts val="600"/>
              </a:spcBef>
            </a:pPr>
            <a:r>
              <a:rPr lang="sv-SE" sz="1600" dirty="0"/>
              <a:t>Återkoppling</a:t>
            </a:r>
          </a:p>
        </p:txBody>
      </p:sp>
      <p:pic>
        <p:nvPicPr>
          <p:cNvPr id="3" name="Picture 2" descr="A group of boys in football uniforms&#10;&#10;Description automatically generated">
            <a:extLst>
              <a:ext uri="{FF2B5EF4-FFF2-40B4-BE49-F238E27FC236}">
                <a16:creationId xmlns:a16="http://schemas.microsoft.com/office/drawing/2014/main" id="{74720287-7658-2377-45B0-46ACBF5A1C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66"/>
          <a:stretch/>
        </p:blipFill>
        <p:spPr>
          <a:xfrm>
            <a:off x="5677377" y="776226"/>
            <a:ext cx="2245073" cy="28058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311700" y="151200"/>
            <a:ext cx="8520600" cy="572700"/>
          </a:xfrm>
          <a:prstGeom prst="rect">
            <a:avLst/>
          </a:prstGeom>
        </p:spPr>
        <p:txBody>
          <a:bodyPr spcFirstLastPara="1" wrap="square" lIns="68573" tIns="68573" rIns="68573" bIns="68573" anchor="ctr" anchorCtr="0">
            <a:noAutofit/>
          </a:bodyPr>
          <a:lstStyle/>
          <a:p>
            <a:r>
              <a:rPr lang="en-SE" dirty="0" err="1"/>
              <a:t>Utomhussäsongen</a:t>
            </a:r>
            <a:r>
              <a:rPr lang="en-SE" dirty="0"/>
              <a:t> 2023</a:t>
            </a:r>
            <a:endParaRPr sz="1600" dirty="0"/>
          </a:p>
        </p:txBody>
      </p:sp>
      <p:sp>
        <p:nvSpPr>
          <p:cNvPr id="202" name="Google Shape;202;p28"/>
          <p:cNvSpPr txBox="1">
            <a:spLocks noGrp="1"/>
          </p:cNvSpPr>
          <p:nvPr>
            <p:ph type="body" idx="1"/>
          </p:nvPr>
        </p:nvSpPr>
        <p:spPr>
          <a:xfrm>
            <a:off x="311700" y="944233"/>
            <a:ext cx="3999900" cy="3416400"/>
          </a:xfrm>
          <a:prstGeom prst="rect">
            <a:avLst/>
          </a:prstGeom>
        </p:spPr>
        <p:txBody>
          <a:bodyPr spcFirstLastPara="1" wrap="square" lIns="68573" tIns="68573" rIns="68573" bIns="68573" anchor="t" anchorCtr="0">
            <a:noAutofit/>
          </a:bodyPr>
          <a:lstStyle/>
          <a:p>
            <a:pPr indent="-342892">
              <a:lnSpc>
                <a:spcPct val="100000"/>
              </a:lnSpc>
              <a:buSzPts val="1800"/>
            </a:pPr>
            <a:r>
              <a:rPr lang="en-SE" sz="1200" dirty="0"/>
              <a:t>43</a:t>
            </a:r>
            <a:r>
              <a:rPr lang="sv" sz="1200" dirty="0"/>
              <a:t> st träningar genomförda</a:t>
            </a:r>
          </a:p>
          <a:p>
            <a:pPr indent="-342892">
              <a:lnSpc>
                <a:spcPct val="100000"/>
              </a:lnSpc>
              <a:buSzPts val="1800"/>
            </a:pPr>
            <a:r>
              <a:rPr lang="en-SE" sz="1200" dirty="0"/>
              <a:t>2 </a:t>
            </a:r>
            <a:r>
              <a:rPr lang="en-SE" sz="1200" dirty="0" err="1"/>
              <a:t>cuper</a:t>
            </a:r>
            <a:r>
              <a:rPr lang="en-SE" sz="1200" dirty="0"/>
              <a:t> (</a:t>
            </a:r>
            <a:r>
              <a:rPr lang="sv" sz="1200" dirty="0"/>
              <a:t>Folkpool Cup</a:t>
            </a:r>
            <a:r>
              <a:rPr lang="en-SE" sz="1200" dirty="0"/>
              <a:t> </a:t>
            </a:r>
            <a:r>
              <a:rPr lang="en-SE" sz="1200" dirty="0" err="1"/>
              <a:t>och</a:t>
            </a:r>
            <a:r>
              <a:rPr lang="en-SE" sz="1200" dirty="0"/>
              <a:t> </a:t>
            </a:r>
            <a:r>
              <a:rPr lang="en-SE" sz="1200" dirty="0" err="1"/>
              <a:t>Lithells-cupen</a:t>
            </a:r>
            <a:r>
              <a:rPr lang="en-SE" sz="1200" dirty="0"/>
              <a:t>)</a:t>
            </a:r>
            <a:endParaRPr lang="sv" sz="1200" dirty="0"/>
          </a:p>
          <a:p>
            <a:pPr indent="-342892">
              <a:lnSpc>
                <a:spcPct val="100000"/>
              </a:lnSpc>
              <a:buSzPts val="1800"/>
            </a:pPr>
            <a:r>
              <a:rPr lang="en-SE" sz="1200" dirty="0"/>
              <a:t>6 </a:t>
            </a:r>
            <a:r>
              <a:rPr lang="en-SE" sz="1200" dirty="0" err="1"/>
              <a:t>st</a:t>
            </a:r>
            <a:r>
              <a:rPr lang="en-SE" sz="1200" dirty="0"/>
              <a:t> p</a:t>
            </a:r>
            <a:r>
              <a:rPr lang="sv" sz="1200" dirty="0"/>
              <a:t>oolspel</a:t>
            </a:r>
            <a:endParaRPr lang="en-SE" sz="1200" dirty="0"/>
          </a:p>
          <a:p>
            <a:pPr indent="-342892">
              <a:lnSpc>
                <a:spcPct val="100000"/>
              </a:lnSpc>
              <a:buSzPts val="1800"/>
            </a:pPr>
            <a:r>
              <a:rPr lang="en-SE" sz="1200" dirty="0">
                <a:sym typeface="Wingdings" panose="05000000000000000000" pitchFamily="2" charset="2"/>
              </a:rPr>
              <a:t> </a:t>
            </a:r>
            <a:r>
              <a:rPr lang="en-SE" sz="1200" dirty="0" err="1">
                <a:sym typeface="Wingdings" panose="05000000000000000000" pitchFamily="2" charset="2"/>
              </a:rPr>
              <a:t>Totalt</a:t>
            </a:r>
            <a:r>
              <a:rPr lang="en-SE" sz="1200" dirty="0">
                <a:sym typeface="Wingdings" panose="05000000000000000000" pitchFamily="2" charset="2"/>
              </a:rPr>
              <a:t> 40 matcher</a:t>
            </a:r>
            <a:endParaRPr lang="en-SE" sz="1200" dirty="0"/>
          </a:p>
          <a:p>
            <a:pPr indent="-342892">
              <a:lnSpc>
                <a:spcPct val="100000"/>
              </a:lnSpc>
              <a:buSzPts val="1800"/>
            </a:pPr>
            <a:r>
              <a:rPr lang="sv" sz="1200" dirty="0"/>
              <a:t>Fotbollsskola </a:t>
            </a:r>
            <a:endParaRPr lang="en-SE" sz="1200" dirty="0"/>
          </a:p>
          <a:p>
            <a:pPr indent="-342892">
              <a:lnSpc>
                <a:spcPct val="100000"/>
              </a:lnSpc>
              <a:buSzPts val="1800"/>
            </a:pPr>
            <a:endParaRPr lang="en-SE" sz="1200" dirty="0"/>
          </a:p>
          <a:p>
            <a:pPr indent="-342892">
              <a:lnSpc>
                <a:spcPct val="100000"/>
              </a:lnSpc>
              <a:buSzPts val="1800"/>
            </a:pPr>
            <a:r>
              <a:rPr lang="en-SE" sz="1200" dirty="0" err="1"/>
              <a:t>Fortsatt</a:t>
            </a:r>
            <a:r>
              <a:rPr lang="en-SE" sz="1200" dirty="0"/>
              <a:t> </a:t>
            </a:r>
            <a:r>
              <a:rPr lang="en-SE" sz="1200" dirty="0" err="1"/>
              <a:t>stora</a:t>
            </a:r>
            <a:r>
              <a:rPr lang="en-SE" sz="1200" dirty="0"/>
              <a:t> </a:t>
            </a:r>
            <a:r>
              <a:rPr lang="en-SE" sz="1200" dirty="0" err="1"/>
              <a:t>kliv</a:t>
            </a:r>
            <a:r>
              <a:rPr lang="en-SE" sz="1200" dirty="0"/>
              <a:t> </a:t>
            </a:r>
            <a:r>
              <a:rPr lang="en-SE" sz="1200" dirty="0" err="1"/>
              <a:t>i</a:t>
            </a:r>
            <a:r>
              <a:rPr lang="en-SE" sz="1200" dirty="0"/>
              <a:t> </a:t>
            </a:r>
            <a:r>
              <a:rPr lang="en-SE" sz="1200" dirty="0" err="1"/>
              <a:t>både</a:t>
            </a:r>
            <a:r>
              <a:rPr lang="en-SE" sz="1200" dirty="0"/>
              <a:t> </a:t>
            </a:r>
            <a:r>
              <a:rPr lang="en-SE" sz="1200" dirty="0" err="1"/>
              <a:t>fotbollskunnande</a:t>
            </a:r>
            <a:r>
              <a:rPr lang="en-SE" sz="1200" dirty="0"/>
              <a:t> </a:t>
            </a:r>
            <a:r>
              <a:rPr lang="en-SE" sz="1200" dirty="0" err="1"/>
              <a:t>och</a:t>
            </a:r>
            <a:r>
              <a:rPr lang="en-SE" sz="1200" dirty="0"/>
              <a:t> </a:t>
            </a:r>
            <a:r>
              <a:rPr lang="en-SE" sz="1200" dirty="0" err="1"/>
              <a:t>mognad</a:t>
            </a:r>
            <a:r>
              <a:rPr lang="en-SE" sz="1200" dirty="0"/>
              <a:t>!</a:t>
            </a:r>
          </a:p>
          <a:p>
            <a:pPr indent="-342892">
              <a:lnSpc>
                <a:spcPct val="100000"/>
              </a:lnSpc>
              <a:buSzPts val="1800"/>
            </a:pPr>
            <a:r>
              <a:rPr lang="en-SE" sz="1200" dirty="0"/>
              <a:t>Bra </a:t>
            </a:r>
            <a:r>
              <a:rPr lang="en-SE" sz="1200" dirty="0" err="1"/>
              <a:t>stämning</a:t>
            </a:r>
            <a:r>
              <a:rPr lang="en-SE" sz="1200" dirty="0"/>
              <a:t> </a:t>
            </a:r>
            <a:r>
              <a:rPr lang="en-SE" sz="1200" dirty="0" err="1"/>
              <a:t>på</a:t>
            </a:r>
            <a:r>
              <a:rPr lang="en-SE" sz="1200" dirty="0"/>
              <a:t> </a:t>
            </a:r>
            <a:r>
              <a:rPr lang="en-SE" sz="1200" dirty="0" err="1"/>
              <a:t>träningar</a:t>
            </a:r>
            <a:r>
              <a:rPr lang="en-SE" sz="1200" dirty="0"/>
              <a:t> </a:t>
            </a:r>
            <a:r>
              <a:rPr lang="en-SE" sz="1200" dirty="0" err="1"/>
              <a:t>och</a:t>
            </a:r>
            <a:r>
              <a:rPr lang="en-SE" sz="1200" dirty="0"/>
              <a:t> matcher. </a:t>
            </a:r>
            <a:r>
              <a:rPr lang="en-SE" sz="1200" dirty="0" err="1"/>
              <a:t>Schyssta</a:t>
            </a:r>
            <a:r>
              <a:rPr lang="en-SE" sz="1200" dirty="0"/>
              <a:t> mot </a:t>
            </a:r>
            <a:r>
              <a:rPr lang="en-SE" sz="1200" dirty="0" err="1"/>
              <a:t>varandra</a:t>
            </a:r>
            <a:r>
              <a:rPr lang="en-SE" sz="1200" dirty="0"/>
              <a:t>. </a:t>
            </a:r>
            <a:r>
              <a:rPr lang="en-SE" sz="1200" dirty="0" err="1"/>
              <a:t>Väldigt</a:t>
            </a:r>
            <a:r>
              <a:rPr lang="en-SE" sz="1200" dirty="0"/>
              <a:t> </a:t>
            </a:r>
            <a:r>
              <a:rPr lang="en-SE" sz="1200" dirty="0" err="1"/>
              <a:t>få</a:t>
            </a:r>
            <a:r>
              <a:rPr lang="en-SE" sz="1200" dirty="0"/>
              <a:t> </a:t>
            </a:r>
            <a:r>
              <a:rPr lang="en-SE" sz="1200" dirty="0" err="1"/>
              <a:t>konflikter</a:t>
            </a:r>
            <a:r>
              <a:rPr lang="en-SE" sz="1200" dirty="0"/>
              <a:t>!</a:t>
            </a:r>
          </a:p>
          <a:p>
            <a:pPr indent="-342892">
              <a:lnSpc>
                <a:spcPct val="100000"/>
              </a:lnSpc>
              <a:buSzPts val="1800"/>
            </a:pPr>
            <a:endParaRPr lang="sv" sz="1200" dirty="0"/>
          </a:p>
        </p:txBody>
      </p:sp>
      <p:pic>
        <p:nvPicPr>
          <p:cNvPr id="5" name="Picture 4" descr="A group of kids in a circle in a park&#10;&#10;Description automatically generated">
            <a:extLst>
              <a:ext uri="{FF2B5EF4-FFF2-40B4-BE49-F238E27FC236}">
                <a16:creationId xmlns:a16="http://schemas.microsoft.com/office/drawing/2014/main" id="{3A88547E-A6D7-2524-A701-ECFAF1C49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64"/>
          <a:stretch/>
        </p:blipFill>
        <p:spPr>
          <a:xfrm>
            <a:off x="5127222" y="964892"/>
            <a:ext cx="2988056" cy="274249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E54654-6E42-D7FA-DB02-57FDCD1BA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268204"/>
              </p:ext>
            </p:extLst>
          </p:nvPr>
        </p:nvGraphicFramePr>
        <p:xfrm>
          <a:off x="5016960" y="1412041"/>
          <a:ext cx="3403600" cy="1701165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89703644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414330339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5366867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Månad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0E0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 </a:t>
                      </a:r>
                      <a:r>
                        <a:rPr lang="sv-S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träningstilfällen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0E0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 närvarande (snitt)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0E0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7672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4814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3932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2981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936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379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117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3916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8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72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xfrm>
            <a:off x="313200" y="151200"/>
            <a:ext cx="8007079" cy="868500"/>
          </a:xfrm>
          <a:prstGeom prst="rect">
            <a:avLst/>
          </a:prstGeom>
        </p:spPr>
        <p:txBody>
          <a:bodyPr spcFirstLastPara="1" wrap="square" lIns="68573" tIns="68573" rIns="68573" bIns="68573" anchor="ctr" anchorCtr="0">
            <a:noAutofit/>
          </a:bodyPr>
          <a:lstStyle/>
          <a:p>
            <a:r>
              <a:rPr lang="sv" dirty="0"/>
              <a:t>Planering </a:t>
            </a:r>
            <a:r>
              <a:rPr lang="en-SE" dirty="0" err="1"/>
              <a:t>vintersäsongen</a:t>
            </a:r>
            <a:r>
              <a:rPr lang="sv" dirty="0"/>
              <a:t> 2</a:t>
            </a:r>
            <a:r>
              <a:rPr lang="en-SE" dirty="0"/>
              <a:t>3/24</a:t>
            </a:r>
            <a:endParaRPr dirty="0"/>
          </a:p>
        </p:txBody>
      </p:sp>
      <p:sp>
        <p:nvSpPr>
          <p:cNvPr id="8" name="Google Shape;209;p29"/>
          <p:cNvSpPr txBox="1">
            <a:spLocks noGrp="1"/>
          </p:cNvSpPr>
          <p:nvPr>
            <p:ph type="body" idx="1"/>
          </p:nvPr>
        </p:nvSpPr>
        <p:spPr>
          <a:xfrm>
            <a:off x="4572000" y="1019700"/>
            <a:ext cx="4053475" cy="2958308"/>
          </a:xfrm>
          <a:prstGeom prst="rect">
            <a:avLst/>
          </a:prstGeom>
        </p:spPr>
        <p:txBody>
          <a:bodyPr spcFirstLastPara="1" wrap="square" lIns="68573" tIns="68573" rIns="68573" bIns="68573" anchor="t" anchorCtr="0">
            <a:noAutofit/>
          </a:bodyPr>
          <a:lstStyle/>
          <a:p>
            <a:pPr marL="152396" indent="0">
              <a:buSzPts val="1200"/>
              <a:buNone/>
            </a:pPr>
            <a:r>
              <a:rPr lang="en-SE" sz="1200" dirty="0"/>
              <a:t>           </a:t>
            </a:r>
            <a:r>
              <a:rPr lang="en-SE" sz="1200" dirty="0" err="1"/>
              <a:t>Juluppehåll</a:t>
            </a:r>
            <a:endParaRPr lang="sv" sz="1200" dirty="0"/>
          </a:p>
          <a:p>
            <a:pPr indent="-304793">
              <a:spcBef>
                <a:spcPts val="0"/>
              </a:spcBef>
              <a:buSzPts val="1200"/>
            </a:pPr>
            <a:r>
              <a:rPr lang="en-SE" sz="1100" dirty="0">
                <a:solidFill>
                  <a:schemeClr val="tx1"/>
                </a:solidFill>
                <a:latin typeface="+mn-lt"/>
              </a:rPr>
              <a:t>V52-V1: ?</a:t>
            </a:r>
          </a:p>
          <a:p>
            <a:pPr marL="152396" indent="0">
              <a:spcBef>
                <a:spcPts val="0"/>
              </a:spcBef>
              <a:buSzPts val="1200"/>
              <a:buNone/>
            </a:pPr>
            <a:endParaRPr lang="en-SE" sz="1100" dirty="0">
              <a:solidFill>
                <a:schemeClr val="tx1"/>
              </a:solidFill>
              <a:latin typeface="+mn-lt"/>
            </a:endParaRPr>
          </a:p>
          <a:p>
            <a:pPr marL="152396" indent="0">
              <a:buSzPts val="1200"/>
              <a:buNone/>
            </a:pPr>
            <a:r>
              <a:rPr lang="en-SE" sz="1100" dirty="0"/>
              <a:t>            </a:t>
            </a:r>
            <a:r>
              <a:rPr lang="sv-SE" sz="1100" dirty="0"/>
              <a:t>Konstgräs</a:t>
            </a:r>
            <a:r>
              <a:rPr lang="en-SE" sz="1100" dirty="0"/>
              <a:t> </a:t>
            </a:r>
            <a:r>
              <a:rPr lang="en-SE" sz="1100" dirty="0" err="1"/>
              <a:t>Latorp</a:t>
            </a:r>
            <a:endParaRPr lang="sv-SE" sz="1100" dirty="0"/>
          </a:p>
          <a:p>
            <a:pPr indent="-304793">
              <a:spcBef>
                <a:spcPts val="0"/>
              </a:spcBef>
              <a:buSzPts val="1200"/>
            </a:pPr>
            <a:r>
              <a:rPr lang="en-SE" sz="1100" dirty="0" err="1">
                <a:solidFill>
                  <a:schemeClr val="tx1"/>
                </a:solidFill>
                <a:latin typeface="+mn-lt"/>
              </a:rPr>
              <a:t>Träningss</a:t>
            </a:r>
            <a:r>
              <a:rPr lang="sv-SE" sz="1100" dirty="0" err="1">
                <a:solidFill>
                  <a:schemeClr val="tx1"/>
                </a:solidFill>
                <a:latin typeface="+mn-lt"/>
              </a:rPr>
              <a:t>chema</a:t>
            </a:r>
            <a:r>
              <a:rPr lang="sv-SE" sz="1100" dirty="0">
                <a:solidFill>
                  <a:schemeClr val="tx1"/>
                </a:solidFill>
                <a:latin typeface="+mn-lt"/>
              </a:rPr>
              <a:t> ej klart</a:t>
            </a:r>
          </a:p>
          <a:p>
            <a:pPr indent="-304793">
              <a:spcBef>
                <a:spcPts val="0"/>
              </a:spcBef>
              <a:buSzPts val="1200"/>
            </a:pPr>
            <a:r>
              <a:rPr lang="sv-SE" sz="1100" dirty="0">
                <a:solidFill>
                  <a:schemeClr val="tx1"/>
                </a:solidFill>
                <a:latin typeface="+mn-lt"/>
              </a:rPr>
              <a:t>Troligtvis 1 ggr/vecka med start i mars</a:t>
            </a:r>
          </a:p>
        </p:txBody>
      </p:sp>
      <p:sp>
        <p:nvSpPr>
          <p:cNvPr id="4" name="Google Shape;209;p29">
            <a:extLst>
              <a:ext uri="{FF2B5EF4-FFF2-40B4-BE49-F238E27FC236}">
                <a16:creationId xmlns:a16="http://schemas.microsoft.com/office/drawing/2014/main" id="{C0959B63-7210-2F79-6500-2CC3CF005474}"/>
              </a:ext>
            </a:extLst>
          </p:cNvPr>
          <p:cNvSpPr txBox="1">
            <a:spLocks/>
          </p:cNvSpPr>
          <p:nvPr/>
        </p:nvSpPr>
        <p:spPr>
          <a:xfrm>
            <a:off x="313200" y="1019700"/>
            <a:ext cx="3949430" cy="312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8099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378" marR="0" lvl="1" indent="-36829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566" marR="0" lvl="2" indent="-34924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754" marR="0" lvl="3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5943" marR="0" lvl="4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132" marR="0" lvl="5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320" marR="0" lvl="6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509" marR="0" lvl="7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697" marR="0" lvl="8" indent="-33654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152396" indent="0">
              <a:buSzPts val="1200"/>
              <a:buNone/>
            </a:pPr>
            <a:r>
              <a:rPr lang="en-SE" sz="1100" dirty="0"/>
              <a:t>            </a:t>
            </a:r>
            <a:r>
              <a:rPr lang="en-SE" sz="1100" dirty="0" err="1"/>
              <a:t>Träning</a:t>
            </a:r>
            <a:r>
              <a:rPr lang="en-SE" sz="1100" dirty="0"/>
              <a:t> </a:t>
            </a:r>
            <a:r>
              <a:rPr lang="en-SE" sz="1100" dirty="0" err="1"/>
              <a:t>Hidinge</a:t>
            </a:r>
            <a:r>
              <a:rPr lang="en-SE" sz="1100" dirty="0"/>
              <a:t> </a:t>
            </a:r>
            <a:r>
              <a:rPr lang="en-SE" sz="1100" dirty="0" err="1"/>
              <a:t>sporthall</a:t>
            </a:r>
            <a:endParaRPr lang="sv-SE" sz="1100" dirty="0"/>
          </a:p>
          <a:p>
            <a:pPr indent="-304793">
              <a:spcBef>
                <a:spcPts val="0"/>
              </a:spcBef>
              <a:buSzPts val="1200"/>
            </a:pPr>
            <a:r>
              <a:rPr lang="en-SE" sz="1100" dirty="0" err="1">
                <a:solidFill>
                  <a:schemeClr val="tx1"/>
                </a:solidFill>
                <a:latin typeface="+mn-lt"/>
              </a:rPr>
              <a:t>Måndagar</a:t>
            </a:r>
            <a:r>
              <a:rPr lang="en-SE" sz="1100" dirty="0">
                <a:solidFill>
                  <a:schemeClr val="tx1"/>
                </a:solidFill>
                <a:latin typeface="+mn-lt"/>
              </a:rPr>
              <a:t> kl 17:30-18:30</a:t>
            </a:r>
          </a:p>
          <a:p>
            <a:pPr indent="-304793">
              <a:spcBef>
                <a:spcPts val="0"/>
              </a:spcBef>
              <a:buSzPts val="1200"/>
            </a:pPr>
            <a:r>
              <a:rPr lang="en-SE" sz="1100" dirty="0" err="1">
                <a:solidFill>
                  <a:schemeClr val="tx1"/>
                </a:solidFill>
                <a:latin typeface="+mn-lt"/>
              </a:rPr>
              <a:t>Onsdagar</a:t>
            </a:r>
            <a:r>
              <a:rPr lang="en-SE" sz="1100" dirty="0">
                <a:solidFill>
                  <a:schemeClr val="tx1"/>
                </a:solidFill>
                <a:latin typeface="+mn-lt"/>
              </a:rPr>
              <a:t> kl 18:30-19:30</a:t>
            </a:r>
          </a:p>
          <a:p>
            <a:pPr indent="-304793">
              <a:spcBef>
                <a:spcPts val="0"/>
              </a:spcBef>
              <a:buSzPts val="1200"/>
            </a:pPr>
            <a:endParaRPr lang="en-SE" sz="400" dirty="0">
              <a:solidFill>
                <a:schemeClr val="tx1"/>
              </a:solidFill>
              <a:latin typeface="+mn-lt"/>
            </a:endParaRPr>
          </a:p>
          <a:p>
            <a:pPr marL="152396" indent="0">
              <a:buSzPts val="1200"/>
              <a:buNone/>
            </a:pPr>
            <a:r>
              <a:rPr lang="en-SE" sz="1100" dirty="0"/>
              <a:t>            </a:t>
            </a:r>
            <a:r>
              <a:rPr lang="en-SE" sz="1100" dirty="0" err="1"/>
              <a:t>Träningsmatcher</a:t>
            </a:r>
            <a:endParaRPr lang="en-SE" sz="1100" dirty="0"/>
          </a:p>
          <a:p>
            <a:pPr indent="-304793">
              <a:spcBef>
                <a:spcPts val="0"/>
              </a:spcBef>
              <a:buSzPts val="1200"/>
            </a:pPr>
            <a:r>
              <a:rPr lang="en-SE" sz="1100" dirty="0" err="1">
                <a:solidFill>
                  <a:schemeClr val="tx1"/>
                </a:solidFill>
                <a:latin typeface="+mn-lt"/>
              </a:rPr>
              <a:t>Utomhus</a:t>
            </a:r>
            <a:endParaRPr lang="en-SE" sz="1100" dirty="0">
              <a:solidFill>
                <a:schemeClr val="tx1"/>
              </a:solidFill>
              <a:latin typeface="+mn-lt"/>
            </a:endParaRPr>
          </a:p>
          <a:p>
            <a:pPr lvl="1" indent="-304793">
              <a:spcBef>
                <a:spcPts val="0"/>
              </a:spcBef>
              <a:buSzPts val="1200"/>
            </a:pPr>
            <a:r>
              <a:rPr lang="en-SE" sz="1000" dirty="0" err="1">
                <a:solidFill>
                  <a:schemeClr val="tx1"/>
                </a:solidFill>
                <a:latin typeface="+mn-lt"/>
              </a:rPr>
              <a:t>Latorp</a:t>
            </a:r>
            <a:r>
              <a:rPr lang="en-SE" sz="1000" dirty="0">
                <a:solidFill>
                  <a:schemeClr val="tx1"/>
                </a:solidFill>
                <a:latin typeface="+mn-lt"/>
              </a:rPr>
              <a:t>: Datum?</a:t>
            </a:r>
          </a:p>
          <a:p>
            <a:pPr indent="-304793">
              <a:spcBef>
                <a:spcPts val="0"/>
              </a:spcBef>
              <a:buSzPts val="1200"/>
            </a:pPr>
            <a:r>
              <a:rPr lang="en-SE" sz="1100" dirty="0" err="1">
                <a:solidFill>
                  <a:schemeClr val="tx1"/>
                </a:solidFill>
                <a:latin typeface="+mn-lt"/>
              </a:rPr>
              <a:t>Inomhus</a:t>
            </a:r>
            <a:endParaRPr lang="en-SE" sz="1100" dirty="0">
              <a:solidFill>
                <a:schemeClr val="tx1"/>
              </a:solidFill>
              <a:latin typeface="+mn-lt"/>
            </a:endParaRPr>
          </a:p>
          <a:p>
            <a:pPr lvl="1" indent="-304793">
              <a:spcBef>
                <a:spcPts val="0"/>
              </a:spcBef>
              <a:buSzPts val="1200"/>
            </a:pPr>
            <a:r>
              <a:rPr lang="en-SE" sz="1000" dirty="0">
                <a:solidFill>
                  <a:schemeClr val="tx1"/>
                </a:solidFill>
                <a:latin typeface="+mn-lt"/>
              </a:rPr>
              <a:t>“</a:t>
            </a:r>
            <a:r>
              <a:rPr lang="en-SE" sz="1000" dirty="0" err="1">
                <a:solidFill>
                  <a:schemeClr val="tx1"/>
                </a:solidFill>
                <a:latin typeface="+mn-lt"/>
              </a:rPr>
              <a:t>Träningsturnering</a:t>
            </a:r>
            <a:r>
              <a:rPr lang="en-SE" sz="1000" dirty="0">
                <a:solidFill>
                  <a:schemeClr val="tx1"/>
                </a:solidFill>
                <a:latin typeface="+mn-lt"/>
              </a:rPr>
              <a:t>” 16/12 kl 13-15</a:t>
            </a:r>
          </a:p>
          <a:p>
            <a:pPr lvl="1" indent="-304793">
              <a:spcBef>
                <a:spcPts val="0"/>
              </a:spcBef>
              <a:buSzPts val="1200"/>
            </a:pPr>
            <a:r>
              <a:rPr lang="en-SE" sz="1000" dirty="0" err="1">
                <a:solidFill>
                  <a:schemeClr val="tx1"/>
                </a:solidFill>
                <a:latin typeface="+mn-lt"/>
              </a:rPr>
              <a:t>Avslutning</a:t>
            </a:r>
            <a:r>
              <a:rPr lang="en-SE" sz="1000" dirty="0">
                <a:solidFill>
                  <a:schemeClr val="tx1"/>
                </a:solidFill>
                <a:latin typeface="+mn-lt"/>
              </a:rPr>
              <a:t> med pizza </a:t>
            </a:r>
            <a:r>
              <a:rPr lang="en-SE" sz="1000" dirty="0" err="1">
                <a:solidFill>
                  <a:schemeClr val="tx1"/>
                </a:solidFill>
                <a:latin typeface="+mn-lt"/>
              </a:rPr>
              <a:t>efteråt</a:t>
            </a:r>
            <a:endParaRPr lang="sv-SE" sz="1100" dirty="0">
              <a:solidFill>
                <a:schemeClr val="tx1"/>
              </a:solidFill>
              <a:latin typeface="+mn-lt"/>
            </a:endParaRPr>
          </a:p>
          <a:p>
            <a:pPr marL="609585" lvl="1" indent="0">
              <a:spcBef>
                <a:spcPts val="0"/>
              </a:spcBef>
              <a:buSzPts val="1200"/>
              <a:buNone/>
            </a:pPr>
            <a:endParaRPr lang="en-SE" sz="400" dirty="0">
              <a:solidFill>
                <a:schemeClr val="tx1"/>
              </a:solidFill>
              <a:latin typeface="+mn-lt"/>
            </a:endParaRPr>
          </a:p>
          <a:p>
            <a:pPr marL="152396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B80E0F"/>
              </a:buClr>
              <a:buSzPts val="1200"/>
              <a:buNone/>
              <a:tabLst/>
              <a:defRPr/>
            </a:pPr>
            <a:r>
              <a:rPr kumimoji="0" lang="en-S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/>
                <a:sym typeface="Impact"/>
              </a:rPr>
              <a:t>            Cuper</a:t>
            </a:r>
            <a:endParaRPr kumimoji="0" lang="sv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pact"/>
              <a:sym typeface="Impact"/>
            </a:endParaRPr>
          </a:p>
          <a:p>
            <a:pPr marL="457189" marR="0" lvl="0" indent="-30479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80E0F"/>
              </a:buClr>
              <a:buSzPts val="1200"/>
              <a:buFont typeface="Arial"/>
              <a:buChar char="•"/>
              <a:tabLst/>
              <a:defRPr/>
            </a:pPr>
            <a:r>
              <a:rPr lang="en-SE" sz="1100" dirty="0">
                <a:solidFill>
                  <a:srgbClr val="000000"/>
                </a:solidFill>
                <a:latin typeface="Arial"/>
              </a:rPr>
              <a:t>ICA </a:t>
            </a:r>
            <a:r>
              <a:rPr lang="en-SE" sz="1100" dirty="0" err="1">
                <a:solidFill>
                  <a:srgbClr val="000000"/>
                </a:solidFill>
                <a:latin typeface="Arial"/>
              </a:rPr>
              <a:t>Laxå</a:t>
            </a:r>
            <a:r>
              <a:rPr lang="en-SE" sz="1100" dirty="0">
                <a:solidFill>
                  <a:srgbClr val="000000"/>
                </a:solidFill>
                <a:latin typeface="Arial"/>
              </a:rPr>
              <a:t> Cup - 14 </a:t>
            </a:r>
            <a:r>
              <a:rPr lang="en-SE" sz="1100" dirty="0" err="1">
                <a:solidFill>
                  <a:srgbClr val="000000"/>
                </a:solidFill>
                <a:latin typeface="Arial"/>
              </a:rPr>
              <a:t>januari</a:t>
            </a:r>
            <a:endParaRPr lang="en-SE" sz="1100" dirty="0">
              <a:solidFill>
                <a:srgbClr val="000000"/>
              </a:solidFill>
              <a:latin typeface="Arial"/>
            </a:endParaRPr>
          </a:p>
          <a:p>
            <a:pPr marL="457189" marR="0" lvl="0" indent="-30479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80E0F"/>
              </a:buClr>
              <a:buSzPts val="1200"/>
              <a:buFont typeface="Arial"/>
              <a:buChar char="•"/>
              <a:tabLst/>
              <a:defRPr/>
            </a:pPr>
            <a:r>
              <a:rPr lang="en-SE" sz="1100" dirty="0" err="1">
                <a:solidFill>
                  <a:srgbClr val="000000"/>
                </a:solidFill>
                <a:latin typeface="Arial"/>
              </a:rPr>
              <a:t>Kåbe-mattan</a:t>
            </a:r>
            <a:r>
              <a:rPr lang="en-SE" sz="1100" dirty="0">
                <a:solidFill>
                  <a:srgbClr val="000000"/>
                </a:solidFill>
                <a:latin typeface="Arial"/>
              </a:rPr>
              <a:t> Cup – 4 </a:t>
            </a:r>
            <a:r>
              <a:rPr lang="en-SE" sz="1100" dirty="0" err="1">
                <a:solidFill>
                  <a:srgbClr val="000000"/>
                </a:solidFill>
                <a:latin typeface="Arial"/>
              </a:rPr>
              <a:t>februari</a:t>
            </a:r>
            <a:endParaRPr lang="sv-SE" sz="1100" dirty="0">
              <a:solidFill>
                <a:schemeClr val="tx1"/>
              </a:solidFill>
              <a:latin typeface="+mn-lt"/>
            </a:endParaRPr>
          </a:p>
          <a:p>
            <a:pPr marL="0" indent="0">
              <a:buFont typeface="Arial"/>
              <a:buNone/>
            </a:pPr>
            <a:endParaRPr lang="sv-SE" sz="1050" dirty="0"/>
          </a:p>
        </p:txBody>
      </p:sp>
      <p:sp>
        <p:nvSpPr>
          <p:cNvPr id="11" name="Text Placeholder 10" hidden="1">
            <a:extLst>
              <a:ext uri="{FF2B5EF4-FFF2-40B4-BE49-F238E27FC236}">
                <a16:creationId xmlns:a16="http://schemas.microsoft.com/office/drawing/2014/main" id="{61F7508D-DD70-D5D9-4CA8-11470AE256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677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xfrm>
            <a:off x="514351" y="151200"/>
            <a:ext cx="7797600" cy="864000"/>
          </a:xfrm>
          <a:prstGeom prst="rect">
            <a:avLst/>
          </a:prstGeom>
        </p:spPr>
        <p:txBody>
          <a:bodyPr spcFirstLastPara="1" wrap="square" lIns="68573" tIns="68573" rIns="68573" bIns="68573" anchor="ctr" anchorCtr="0">
            <a:noAutofit/>
          </a:bodyPr>
          <a:lstStyle/>
          <a:p>
            <a:r>
              <a:rPr lang="sv" sz="4000" dirty="0"/>
              <a:t>T</a:t>
            </a:r>
            <a:r>
              <a:rPr lang="en-SE" sz="4000" dirty="0" err="1"/>
              <a:t>ankar</a:t>
            </a:r>
            <a:r>
              <a:rPr lang="en-SE" sz="4000" dirty="0"/>
              <a:t> </a:t>
            </a:r>
            <a:r>
              <a:rPr lang="en-SE" sz="4000" dirty="0" err="1"/>
              <a:t>inför</a:t>
            </a:r>
            <a:r>
              <a:rPr lang="en-SE" sz="4000" dirty="0"/>
              <a:t> </a:t>
            </a:r>
            <a:r>
              <a:rPr lang="en-SE" sz="4000" dirty="0" err="1"/>
              <a:t>utomhussäsongen</a:t>
            </a:r>
            <a:r>
              <a:rPr lang="en-SE" sz="4000" dirty="0"/>
              <a:t> 2024</a:t>
            </a:r>
            <a:endParaRPr sz="4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1A931AC-4E21-94C3-62F2-1D2C2E24E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1015199"/>
            <a:ext cx="7796100" cy="3015747"/>
          </a:xfrm>
        </p:spPr>
        <p:txBody>
          <a:bodyPr anchor="t"/>
          <a:lstStyle/>
          <a:p>
            <a:pPr indent="-304793">
              <a:spcBef>
                <a:spcPts val="0"/>
              </a:spcBef>
              <a:buSzPts val="1200"/>
            </a:pPr>
            <a:r>
              <a:rPr lang="en-SE" sz="1600" dirty="0" err="1">
                <a:solidFill>
                  <a:schemeClr val="tx1"/>
                </a:solidFill>
                <a:latin typeface="+mn-lt"/>
              </a:rPr>
              <a:t>Komma</a:t>
            </a:r>
            <a:r>
              <a:rPr lang="en-SE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SE" sz="1600" dirty="0" err="1">
                <a:solidFill>
                  <a:schemeClr val="tx1"/>
                </a:solidFill>
                <a:latin typeface="+mn-lt"/>
              </a:rPr>
              <a:t>igång</a:t>
            </a:r>
            <a:r>
              <a:rPr lang="en-SE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SE" sz="1600" dirty="0" err="1">
                <a:solidFill>
                  <a:schemeClr val="tx1"/>
                </a:solidFill>
                <a:latin typeface="+mn-lt"/>
              </a:rPr>
              <a:t>utomhus</a:t>
            </a:r>
            <a:r>
              <a:rPr lang="en-SE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SE" sz="1600" dirty="0" err="1">
                <a:solidFill>
                  <a:schemeClr val="tx1"/>
                </a:solidFill>
                <a:latin typeface="+mn-lt"/>
              </a:rPr>
              <a:t>så</a:t>
            </a:r>
            <a:r>
              <a:rPr lang="en-SE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SE" sz="1600" dirty="0" err="1">
                <a:solidFill>
                  <a:schemeClr val="tx1"/>
                </a:solidFill>
                <a:latin typeface="+mn-lt"/>
              </a:rPr>
              <a:t>tidigt</a:t>
            </a:r>
            <a:r>
              <a:rPr lang="en-SE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SE" sz="1600" dirty="0" err="1">
                <a:solidFill>
                  <a:schemeClr val="tx1"/>
                </a:solidFill>
                <a:latin typeface="+mn-lt"/>
              </a:rPr>
              <a:t>som</a:t>
            </a:r>
            <a:r>
              <a:rPr lang="en-SE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SE" sz="1600" dirty="0" err="1">
                <a:solidFill>
                  <a:schemeClr val="tx1"/>
                </a:solidFill>
                <a:latin typeface="+mn-lt"/>
              </a:rPr>
              <a:t>möjligt</a:t>
            </a:r>
            <a:endParaRPr lang="en-SE" sz="1600" dirty="0">
              <a:solidFill>
                <a:schemeClr val="tx1"/>
              </a:solidFill>
              <a:latin typeface="+mn-lt"/>
            </a:endParaRPr>
          </a:p>
          <a:p>
            <a:pPr indent="-304793">
              <a:spcBef>
                <a:spcPts val="0"/>
              </a:spcBef>
              <a:buSzPts val="1200"/>
            </a:pPr>
            <a:r>
              <a:rPr lang="en-SE" sz="1600" dirty="0">
                <a:solidFill>
                  <a:schemeClr val="tx1"/>
                </a:solidFill>
                <a:latin typeface="+mn-lt"/>
              </a:rPr>
              <a:t>Fler </a:t>
            </a:r>
            <a:r>
              <a:rPr lang="en-SE" sz="1600" dirty="0" err="1">
                <a:solidFill>
                  <a:schemeClr val="tx1"/>
                </a:solidFill>
                <a:latin typeface="+mn-lt"/>
              </a:rPr>
              <a:t>träningsmatcher</a:t>
            </a:r>
            <a:r>
              <a:rPr lang="en-SE" sz="1600" dirty="0">
                <a:solidFill>
                  <a:schemeClr val="tx1"/>
                </a:solidFill>
                <a:latin typeface="+mn-lt"/>
              </a:rPr>
              <a:t> för </a:t>
            </a:r>
            <a:r>
              <a:rPr lang="en-SE" sz="1600" dirty="0" err="1">
                <a:solidFill>
                  <a:schemeClr val="tx1"/>
                </a:solidFill>
                <a:latin typeface="+mn-lt"/>
              </a:rPr>
              <a:t>att</a:t>
            </a:r>
            <a:r>
              <a:rPr lang="en-SE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SE" sz="1600" dirty="0" err="1">
                <a:solidFill>
                  <a:schemeClr val="tx1"/>
                </a:solidFill>
                <a:latin typeface="+mn-lt"/>
              </a:rPr>
              <a:t>vänja</a:t>
            </a:r>
            <a:r>
              <a:rPr lang="en-SE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SE" sz="1600" dirty="0" err="1">
                <a:solidFill>
                  <a:schemeClr val="tx1"/>
                </a:solidFill>
                <a:latin typeface="+mn-lt"/>
              </a:rPr>
              <a:t>oss</a:t>
            </a:r>
            <a:r>
              <a:rPr lang="en-SE" sz="1600" dirty="0">
                <a:solidFill>
                  <a:schemeClr val="tx1"/>
                </a:solidFill>
                <a:latin typeface="+mn-lt"/>
              </a:rPr>
              <a:t> vid 7-mannaspel</a:t>
            </a:r>
          </a:p>
          <a:p>
            <a:pPr indent="-304793">
              <a:spcBef>
                <a:spcPts val="0"/>
              </a:spcBef>
              <a:buSzPts val="1200"/>
            </a:pPr>
            <a:r>
              <a:rPr lang="en-SE" sz="1600" dirty="0" err="1">
                <a:solidFill>
                  <a:schemeClr val="tx1"/>
                </a:solidFill>
                <a:latin typeface="+mn-lt"/>
              </a:rPr>
              <a:t>Två</a:t>
            </a:r>
            <a:r>
              <a:rPr lang="en-SE" sz="1600" dirty="0">
                <a:solidFill>
                  <a:schemeClr val="tx1"/>
                </a:solidFill>
                <a:latin typeface="+mn-lt"/>
              </a:rPr>
              <a:t> lag </a:t>
            </a:r>
            <a:r>
              <a:rPr lang="en-SE" sz="1600" dirty="0" err="1">
                <a:solidFill>
                  <a:schemeClr val="tx1"/>
                </a:solidFill>
                <a:latin typeface="+mn-lt"/>
              </a:rPr>
              <a:t>i</a:t>
            </a:r>
            <a:r>
              <a:rPr lang="en-SE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SE" sz="1600" dirty="0" err="1">
                <a:solidFill>
                  <a:schemeClr val="tx1"/>
                </a:solidFill>
                <a:latin typeface="+mn-lt"/>
              </a:rPr>
              <a:t>seriespel</a:t>
            </a:r>
            <a:endParaRPr lang="en-SE" sz="1600" dirty="0">
              <a:solidFill>
                <a:schemeClr val="tx1"/>
              </a:solidFill>
              <a:latin typeface="+mn-lt"/>
            </a:endParaRPr>
          </a:p>
          <a:p>
            <a:pPr indent="-304793">
              <a:spcBef>
                <a:spcPts val="0"/>
              </a:spcBef>
              <a:buSzPts val="1200"/>
            </a:pPr>
            <a:r>
              <a:rPr lang="en-SE" sz="1600" dirty="0" err="1">
                <a:solidFill>
                  <a:schemeClr val="tx1"/>
                </a:solidFill>
                <a:latin typeface="+mn-lt"/>
              </a:rPr>
              <a:t>Folkpool</a:t>
            </a:r>
            <a:r>
              <a:rPr lang="en-SE" sz="1600" dirty="0">
                <a:solidFill>
                  <a:schemeClr val="tx1"/>
                </a:solidFill>
                <a:latin typeface="+mn-lt"/>
              </a:rPr>
              <a:t> cup</a:t>
            </a:r>
          </a:p>
          <a:p>
            <a:pPr indent="-304793">
              <a:spcBef>
                <a:spcPts val="0"/>
              </a:spcBef>
              <a:buSzPts val="1200"/>
            </a:pPr>
            <a:r>
              <a:rPr lang="en-SE" sz="1600" dirty="0">
                <a:solidFill>
                  <a:schemeClr val="tx1"/>
                </a:solidFill>
                <a:latin typeface="+mn-lt"/>
              </a:rPr>
              <a:t>Lilla </a:t>
            </a:r>
            <a:r>
              <a:rPr lang="en-SE" sz="1600" dirty="0" err="1">
                <a:solidFill>
                  <a:schemeClr val="tx1"/>
                </a:solidFill>
                <a:latin typeface="+mn-lt"/>
              </a:rPr>
              <a:t>Lithellscupen</a:t>
            </a:r>
            <a:r>
              <a:rPr lang="en-SE" sz="1600" dirty="0">
                <a:solidFill>
                  <a:schemeClr val="tx1"/>
                </a:solidFill>
                <a:latin typeface="+mn-lt"/>
              </a:rPr>
              <a:t>?</a:t>
            </a:r>
          </a:p>
          <a:p>
            <a:pPr indent="-304793">
              <a:spcBef>
                <a:spcPts val="0"/>
              </a:spcBef>
              <a:buSzPts val="1200"/>
            </a:pPr>
            <a:r>
              <a:rPr lang="en-SE" sz="1600" dirty="0" err="1">
                <a:solidFill>
                  <a:schemeClr val="tx1"/>
                </a:solidFill>
                <a:latin typeface="+mn-lt"/>
              </a:rPr>
              <a:t>Sommarcup</a:t>
            </a:r>
            <a:r>
              <a:rPr lang="en-SE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SE" sz="1600" dirty="0" err="1">
                <a:solidFill>
                  <a:schemeClr val="tx1"/>
                </a:solidFill>
                <a:latin typeface="+mn-lt"/>
              </a:rPr>
              <a:t>och</a:t>
            </a:r>
            <a:r>
              <a:rPr lang="en-SE" sz="1600" dirty="0">
                <a:solidFill>
                  <a:schemeClr val="tx1"/>
                </a:solidFill>
                <a:latin typeface="+mn-lt"/>
              </a:rPr>
              <a:t>/</a:t>
            </a:r>
            <a:r>
              <a:rPr lang="en-SE" sz="1600" dirty="0" err="1">
                <a:solidFill>
                  <a:schemeClr val="tx1"/>
                </a:solidFill>
                <a:latin typeface="+mn-lt"/>
              </a:rPr>
              <a:t>eller</a:t>
            </a:r>
            <a:r>
              <a:rPr lang="en-SE" sz="1600" dirty="0">
                <a:solidFill>
                  <a:schemeClr val="tx1"/>
                </a:solidFill>
                <a:latin typeface="+mn-lt"/>
              </a:rPr>
              <a:t> cup under </a:t>
            </a:r>
            <a:r>
              <a:rPr lang="en-SE" sz="1600" dirty="0" err="1">
                <a:solidFill>
                  <a:schemeClr val="tx1"/>
                </a:solidFill>
                <a:latin typeface="+mn-lt"/>
              </a:rPr>
              <a:t>sensommar</a:t>
            </a:r>
            <a:r>
              <a:rPr lang="en-SE" sz="1600" dirty="0">
                <a:solidFill>
                  <a:schemeClr val="tx1"/>
                </a:solidFill>
                <a:latin typeface="+mn-lt"/>
              </a:rPr>
              <a:t>/</a:t>
            </a:r>
            <a:r>
              <a:rPr lang="en-SE" sz="1600" dirty="0" err="1">
                <a:solidFill>
                  <a:schemeClr val="tx1"/>
                </a:solidFill>
                <a:latin typeface="+mn-lt"/>
              </a:rPr>
              <a:t>höst</a:t>
            </a:r>
            <a:r>
              <a:rPr lang="en-SE" sz="1600" dirty="0">
                <a:solidFill>
                  <a:schemeClr val="tx1"/>
                </a:solidFill>
                <a:latin typeface="+mn-lt"/>
              </a:rPr>
              <a:t>?</a:t>
            </a:r>
          </a:p>
          <a:p>
            <a:pPr lvl="1" indent="-304793">
              <a:spcBef>
                <a:spcPts val="0"/>
              </a:spcBef>
              <a:buSzPts val="1200"/>
            </a:pPr>
            <a:r>
              <a:rPr lang="en-SE" sz="1500" dirty="0" err="1">
                <a:solidFill>
                  <a:schemeClr val="tx1"/>
                </a:solidFill>
                <a:latin typeface="+mn-lt"/>
              </a:rPr>
              <a:t>Behövs</a:t>
            </a:r>
            <a:r>
              <a:rPr lang="en-SE" sz="15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SE" sz="1500" dirty="0" err="1">
                <a:solidFill>
                  <a:schemeClr val="tx1"/>
                </a:solidFill>
                <a:latin typeface="+mn-lt"/>
              </a:rPr>
              <a:t>mer</a:t>
            </a:r>
            <a:r>
              <a:rPr lang="en-SE" sz="15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SE" sz="1500" dirty="0" err="1">
                <a:solidFill>
                  <a:schemeClr val="tx1"/>
                </a:solidFill>
                <a:latin typeface="+mn-lt"/>
              </a:rPr>
              <a:t>pengar</a:t>
            </a:r>
            <a:r>
              <a:rPr lang="en-SE" sz="15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SE" sz="1500" dirty="0" err="1">
                <a:solidFill>
                  <a:schemeClr val="tx1"/>
                </a:solidFill>
                <a:latin typeface="+mn-lt"/>
              </a:rPr>
              <a:t>i</a:t>
            </a:r>
            <a:r>
              <a:rPr lang="en-SE" sz="15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SE" sz="1500" dirty="0" err="1">
                <a:solidFill>
                  <a:schemeClr val="tx1"/>
                </a:solidFill>
                <a:latin typeface="+mn-lt"/>
              </a:rPr>
              <a:t>lagkassan</a:t>
            </a:r>
            <a:r>
              <a:rPr lang="en-SE" sz="1500" dirty="0">
                <a:solidFill>
                  <a:schemeClr val="tx1"/>
                </a:solidFill>
                <a:latin typeface="+mn-lt"/>
              </a:rPr>
              <a:t>!</a:t>
            </a:r>
          </a:p>
        </p:txBody>
      </p:sp>
      <p:pic>
        <p:nvPicPr>
          <p:cNvPr id="12" name="Picture 11" descr="A group of people playing football&#10;&#10;Description automatically generated">
            <a:extLst>
              <a:ext uri="{FF2B5EF4-FFF2-40B4-BE49-F238E27FC236}">
                <a16:creationId xmlns:a16="http://schemas.microsoft.com/office/drawing/2014/main" id="{AEED843C-7D49-133F-3AE3-349028360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351" y="1015198"/>
            <a:ext cx="1892573" cy="25234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537D22-436B-87F0-C46C-D4100B5C7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151200"/>
            <a:ext cx="7797600" cy="864000"/>
          </a:xfrm>
        </p:spPr>
        <p:txBody>
          <a:bodyPr/>
          <a:lstStyle/>
          <a:p>
            <a:r>
              <a:rPr lang="en-SE" dirty="0" err="1"/>
              <a:t>Träningar</a:t>
            </a:r>
            <a:endParaRPr lang="sv-S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51FFAA-FD8D-F05F-5067-66CB6878A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1014684"/>
            <a:ext cx="7796100" cy="3188348"/>
          </a:xfrm>
        </p:spPr>
        <p:txBody>
          <a:bodyPr anchor="t"/>
          <a:lstStyle/>
          <a:p>
            <a:r>
              <a:rPr lang="en-SE" dirty="0" err="1"/>
              <a:t>Typisk</a:t>
            </a:r>
            <a:r>
              <a:rPr lang="en-SE" dirty="0"/>
              <a:t> </a:t>
            </a:r>
            <a:r>
              <a:rPr lang="en-SE" dirty="0" err="1"/>
              <a:t>träning</a:t>
            </a:r>
            <a:endParaRPr lang="en-SE" dirty="0"/>
          </a:p>
          <a:p>
            <a:pPr lvl="1"/>
            <a:r>
              <a:rPr lang="en-SE" sz="1200" dirty="0" err="1">
                <a:latin typeface="+mn-lt"/>
              </a:rPr>
              <a:t>Uppvärmning</a:t>
            </a:r>
            <a:r>
              <a:rPr lang="en-SE" sz="1200" dirty="0">
                <a:latin typeface="+mn-lt"/>
              </a:rPr>
              <a:t> (</a:t>
            </a:r>
            <a:r>
              <a:rPr lang="en-SE" sz="1200" dirty="0" err="1">
                <a:latin typeface="+mn-lt"/>
              </a:rPr>
              <a:t>barnen</a:t>
            </a:r>
            <a:r>
              <a:rPr lang="en-SE" sz="1200" dirty="0">
                <a:latin typeface="+mn-lt"/>
              </a:rPr>
              <a:t> </a:t>
            </a:r>
            <a:r>
              <a:rPr lang="en-SE" sz="1200" dirty="0" err="1">
                <a:latin typeface="+mn-lt"/>
              </a:rPr>
              <a:t>leder</a:t>
            </a:r>
            <a:r>
              <a:rPr lang="en-SE" sz="1200" dirty="0">
                <a:latin typeface="+mn-lt"/>
              </a:rPr>
              <a:t> </a:t>
            </a:r>
            <a:r>
              <a:rPr lang="en-SE" sz="1200" dirty="0" err="1">
                <a:latin typeface="+mn-lt"/>
              </a:rPr>
              <a:t>själva</a:t>
            </a:r>
            <a:r>
              <a:rPr lang="en-SE" sz="1200" dirty="0">
                <a:latin typeface="+mn-lt"/>
              </a:rPr>
              <a:t>)</a:t>
            </a:r>
          </a:p>
          <a:p>
            <a:pPr lvl="1"/>
            <a:r>
              <a:rPr lang="en-SE" sz="1200" dirty="0" err="1">
                <a:latin typeface="+mn-lt"/>
              </a:rPr>
              <a:t>Övningar</a:t>
            </a:r>
            <a:r>
              <a:rPr lang="en-SE" sz="1200" dirty="0">
                <a:latin typeface="+mn-lt"/>
              </a:rPr>
              <a:t> </a:t>
            </a:r>
            <a:r>
              <a:rPr lang="en-SE" sz="1200" dirty="0" err="1">
                <a:latin typeface="+mn-lt"/>
              </a:rPr>
              <a:t>i</a:t>
            </a:r>
            <a:r>
              <a:rPr lang="en-SE" sz="1200" dirty="0">
                <a:latin typeface="+mn-lt"/>
              </a:rPr>
              <a:t> </a:t>
            </a:r>
            <a:r>
              <a:rPr lang="en-SE" sz="1200" dirty="0" err="1">
                <a:latin typeface="+mn-lt"/>
              </a:rPr>
              <a:t>mindre</a:t>
            </a:r>
            <a:r>
              <a:rPr lang="en-SE" sz="1200" dirty="0">
                <a:latin typeface="+mn-lt"/>
              </a:rPr>
              <a:t> </a:t>
            </a:r>
            <a:r>
              <a:rPr lang="en-SE" sz="1200" dirty="0" err="1">
                <a:latin typeface="+mn-lt"/>
              </a:rPr>
              <a:t>grupper</a:t>
            </a:r>
            <a:r>
              <a:rPr lang="en-SE" sz="1200" dirty="0">
                <a:latin typeface="+mn-lt"/>
              </a:rPr>
              <a:t> (</a:t>
            </a:r>
            <a:r>
              <a:rPr lang="en-SE" sz="1200" dirty="0" err="1">
                <a:latin typeface="+mn-lt"/>
              </a:rPr>
              <a:t>minimera</a:t>
            </a:r>
            <a:r>
              <a:rPr lang="en-SE" sz="1200" dirty="0">
                <a:latin typeface="+mn-lt"/>
              </a:rPr>
              <a:t> </a:t>
            </a:r>
            <a:r>
              <a:rPr lang="en-SE" sz="1200" dirty="0" err="1">
                <a:latin typeface="+mn-lt"/>
              </a:rPr>
              <a:t>stillastående</a:t>
            </a:r>
            <a:r>
              <a:rPr lang="en-SE" sz="1200" dirty="0">
                <a:latin typeface="+mn-lt"/>
              </a:rPr>
              <a:t>)</a:t>
            </a:r>
          </a:p>
          <a:p>
            <a:pPr lvl="1"/>
            <a:r>
              <a:rPr lang="en-SE" sz="1200" dirty="0" err="1">
                <a:latin typeface="+mn-lt"/>
              </a:rPr>
              <a:t>Matchspel</a:t>
            </a:r>
            <a:endParaRPr lang="en-SE" sz="1200" dirty="0">
              <a:latin typeface="+mn-lt"/>
            </a:endParaRPr>
          </a:p>
          <a:p>
            <a:r>
              <a:rPr lang="en-SE" dirty="0" err="1"/>
              <a:t>Fokus</a:t>
            </a:r>
            <a:endParaRPr lang="en-SE" dirty="0"/>
          </a:p>
          <a:p>
            <a:pPr lvl="1"/>
            <a:r>
              <a:rPr lang="en-SE" sz="1200" dirty="0" err="1">
                <a:latin typeface="+mn-lt"/>
              </a:rPr>
              <a:t>Bollbehandling</a:t>
            </a:r>
            <a:r>
              <a:rPr lang="en-SE" sz="1200" dirty="0">
                <a:latin typeface="+mn-lt"/>
              </a:rPr>
              <a:t> </a:t>
            </a:r>
            <a:r>
              <a:rPr lang="en-SE" sz="1200" dirty="0" err="1">
                <a:latin typeface="+mn-lt"/>
              </a:rPr>
              <a:t>och</a:t>
            </a:r>
            <a:r>
              <a:rPr lang="en-SE" sz="1200" dirty="0">
                <a:latin typeface="+mn-lt"/>
              </a:rPr>
              <a:t> </a:t>
            </a:r>
            <a:r>
              <a:rPr lang="en-SE" sz="1200" dirty="0" err="1">
                <a:latin typeface="+mn-lt"/>
              </a:rPr>
              <a:t>passningar</a:t>
            </a:r>
            <a:endParaRPr lang="en-SE" sz="1200" dirty="0">
              <a:latin typeface="+mn-lt"/>
            </a:endParaRPr>
          </a:p>
          <a:p>
            <a:pPr lvl="1"/>
            <a:r>
              <a:rPr lang="en-SE" sz="1200" dirty="0">
                <a:latin typeface="+mn-lt"/>
              </a:rPr>
              <a:t>“</a:t>
            </a:r>
            <a:r>
              <a:rPr lang="en-SE" sz="1200" dirty="0" err="1">
                <a:latin typeface="+mn-lt"/>
              </a:rPr>
              <a:t>Göra</a:t>
            </a:r>
            <a:r>
              <a:rPr lang="en-SE" sz="1200" dirty="0">
                <a:latin typeface="+mn-lt"/>
              </a:rPr>
              <a:t> sig </a:t>
            </a:r>
            <a:r>
              <a:rPr lang="en-SE" sz="1200" dirty="0" err="1">
                <a:latin typeface="+mn-lt"/>
              </a:rPr>
              <a:t>spelbar</a:t>
            </a:r>
            <a:r>
              <a:rPr lang="en-SE" sz="1200" dirty="0">
                <a:latin typeface="+mn-lt"/>
              </a:rPr>
              <a:t>”</a:t>
            </a:r>
          </a:p>
          <a:p>
            <a:pPr lvl="1"/>
            <a:r>
              <a:rPr lang="en-SE" sz="1200" dirty="0">
                <a:latin typeface="+mn-lt"/>
              </a:rPr>
              <a:t>“</a:t>
            </a:r>
            <a:r>
              <a:rPr lang="en-SE" sz="1200" dirty="0" err="1">
                <a:latin typeface="+mn-lt"/>
              </a:rPr>
              <a:t>Välja</a:t>
            </a:r>
            <a:r>
              <a:rPr lang="en-SE" sz="1200" dirty="0">
                <a:latin typeface="+mn-lt"/>
              </a:rPr>
              <a:t> det </a:t>
            </a:r>
            <a:r>
              <a:rPr lang="en-SE" sz="1200" dirty="0" err="1">
                <a:latin typeface="+mn-lt"/>
              </a:rPr>
              <a:t>enkla</a:t>
            </a:r>
            <a:r>
              <a:rPr lang="en-SE" sz="1200" dirty="0">
                <a:latin typeface="+mn-lt"/>
              </a:rPr>
              <a:t> </a:t>
            </a:r>
            <a:r>
              <a:rPr lang="en-SE" sz="1200" dirty="0" err="1">
                <a:latin typeface="+mn-lt"/>
              </a:rPr>
              <a:t>alternativet</a:t>
            </a:r>
            <a:r>
              <a:rPr lang="en-SE" sz="1200" dirty="0">
                <a:latin typeface="+mn-lt"/>
              </a:rPr>
              <a:t>”</a:t>
            </a:r>
          </a:p>
          <a:p>
            <a:pPr lvl="1"/>
            <a:r>
              <a:rPr lang="en-SE" sz="1200" dirty="0" err="1">
                <a:latin typeface="+mn-lt"/>
              </a:rPr>
              <a:t>Börjat</a:t>
            </a:r>
            <a:r>
              <a:rPr lang="en-SE" sz="1200" dirty="0">
                <a:latin typeface="+mn-lt"/>
              </a:rPr>
              <a:t> </a:t>
            </a:r>
            <a:r>
              <a:rPr lang="en-SE" sz="1200" dirty="0" err="1">
                <a:latin typeface="+mn-lt"/>
              </a:rPr>
              <a:t>introducera</a:t>
            </a:r>
            <a:r>
              <a:rPr lang="en-SE" sz="1200" dirty="0">
                <a:latin typeface="+mn-lt"/>
              </a:rPr>
              <a:t> </a:t>
            </a:r>
            <a:r>
              <a:rPr lang="en-SE" sz="1200" dirty="0" err="1">
                <a:latin typeface="+mn-lt"/>
              </a:rPr>
              <a:t>lättare</a:t>
            </a:r>
            <a:r>
              <a:rPr lang="en-SE" sz="1200" dirty="0">
                <a:latin typeface="+mn-lt"/>
              </a:rPr>
              <a:t> “</a:t>
            </a:r>
            <a:r>
              <a:rPr lang="en-SE" sz="1200" dirty="0" err="1">
                <a:latin typeface="+mn-lt"/>
              </a:rPr>
              <a:t>fysträning</a:t>
            </a:r>
            <a:r>
              <a:rPr lang="en-SE" sz="1200" dirty="0">
                <a:latin typeface="+mn-lt"/>
              </a:rPr>
              <a:t>”</a:t>
            </a:r>
          </a:p>
          <a:p>
            <a:pPr lvl="1"/>
            <a:r>
              <a:rPr lang="en-SE" sz="1200" dirty="0" err="1">
                <a:latin typeface="+mn-lt"/>
              </a:rPr>
              <a:t>Mycket</a:t>
            </a:r>
            <a:r>
              <a:rPr lang="en-SE" sz="1200" dirty="0">
                <a:latin typeface="+mn-lt"/>
              </a:rPr>
              <a:t> </a:t>
            </a:r>
            <a:r>
              <a:rPr lang="en-SE" sz="1200" dirty="0" err="1">
                <a:latin typeface="+mn-lt"/>
              </a:rPr>
              <a:t>fokus</a:t>
            </a:r>
            <a:r>
              <a:rPr lang="en-SE" sz="1200" dirty="0">
                <a:latin typeface="+mn-lt"/>
              </a:rPr>
              <a:t> </a:t>
            </a:r>
            <a:r>
              <a:rPr lang="en-SE" sz="1200" dirty="0" err="1">
                <a:latin typeface="+mn-lt"/>
              </a:rPr>
              <a:t>på</a:t>
            </a:r>
            <a:r>
              <a:rPr lang="en-SE" sz="1200" dirty="0">
                <a:latin typeface="+mn-lt"/>
              </a:rPr>
              <a:t> </a:t>
            </a:r>
            <a:r>
              <a:rPr lang="en-SE" sz="1200" dirty="0" err="1">
                <a:latin typeface="+mn-lt"/>
              </a:rPr>
              <a:t>positionsspel</a:t>
            </a:r>
            <a:r>
              <a:rPr lang="en-SE" sz="1200" dirty="0">
                <a:latin typeface="+mn-lt"/>
              </a:rPr>
              <a:t> 7-manna under </a:t>
            </a:r>
            <a:r>
              <a:rPr lang="en-SE" sz="1200" dirty="0" err="1">
                <a:latin typeface="+mn-lt"/>
              </a:rPr>
              <a:t>slutet</a:t>
            </a:r>
            <a:r>
              <a:rPr lang="en-SE" sz="1200" dirty="0">
                <a:latin typeface="+mn-lt"/>
              </a:rPr>
              <a:t> av </a:t>
            </a:r>
            <a:r>
              <a:rPr lang="en-SE" sz="1200" dirty="0" err="1">
                <a:latin typeface="+mn-lt"/>
              </a:rPr>
              <a:t>utomhussäsongen</a:t>
            </a:r>
            <a:r>
              <a:rPr lang="en-SE" sz="1200" dirty="0">
                <a:latin typeface="+mn-lt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3ED04E-86A3-AE61-2399-9A589D3411DD}"/>
              </a:ext>
            </a:extLst>
          </p:cNvPr>
          <p:cNvSpPr txBox="1"/>
          <p:nvPr/>
        </p:nvSpPr>
        <p:spPr>
          <a:xfrm>
            <a:off x="6307810" y="2092979"/>
            <a:ext cx="232184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SE" sz="1200" dirty="0" err="1">
                <a:solidFill>
                  <a:schemeClr val="bg1"/>
                </a:solidFill>
              </a:rPr>
              <a:t>Viktigt</a:t>
            </a:r>
            <a:r>
              <a:rPr lang="en-SE" sz="1200" dirty="0">
                <a:solidFill>
                  <a:schemeClr val="bg1"/>
                </a:solidFill>
              </a:rPr>
              <a:t> </a:t>
            </a:r>
            <a:r>
              <a:rPr lang="en-SE" sz="1200" dirty="0" err="1">
                <a:solidFill>
                  <a:schemeClr val="bg1"/>
                </a:solidFill>
              </a:rPr>
              <a:t>att</a:t>
            </a:r>
            <a:r>
              <a:rPr lang="en-SE" sz="1200" dirty="0">
                <a:solidFill>
                  <a:schemeClr val="bg1"/>
                </a:solidFill>
              </a:rPr>
              <a:t> </a:t>
            </a:r>
            <a:r>
              <a:rPr lang="en-SE" sz="1200" dirty="0" err="1">
                <a:solidFill>
                  <a:schemeClr val="bg1"/>
                </a:solidFill>
              </a:rPr>
              <a:t>anmäla</a:t>
            </a:r>
            <a:r>
              <a:rPr lang="en-SE" sz="1200" dirty="0">
                <a:solidFill>
                  <a:schemeClr val="bg1"/>
                </a:solidFill>
              </a:rPr>
              <a:t> </a:t>
            </a:r>
            <a:r>
              <a:rPr lang="en-SE" sz="1200" dirty="0" err="1">
                <a:solidFill>
                  <a:schemeClr val="bg1"/>
                </a:solidFill>
              </a:rPr>
              <a:t>närvaro</a:t>
            </a:r>
            <a:r>
              <a:rPr lang="en-SE" sz="1200" dirty="0">
                <a:solidFill>
                  <a:schemeClr val="bg1"/>
                </a:solidFill>
              </a:rPr>
              <a:t>/</a:t>
            </a:r>
            <a:r>
              <a:rPr lang="en-SE" sz="1200" dirty="0" err="1">
                <a:solidFill>
                  <a:schemeClr val="bg1"/>
                </a:solidFill>
              </a:rPr>
              <a:t>frånvaro</a:t>
            </a:r>
            <a:r>
              <a:rPr lang="en-SE" sz="1200" dirty="0">
                <a:solidFill>
                  <a:schemeClr val="bg1"/>
                </a:solidFill>
              </a:rPr>
              <a:t> </a:t>
            </a:r>
            <a:r>
              <a:rPr lang="en-SE" sz="1200" dirty="0" err="1">
                <a:solidFill>
                  <a:schemeClr val="bg1"/>
                </a:solidFill>
              </a:rPr>
              <a:t>på</a:t>
            </a:r>
            <a:r>
              <a:rPr lang="en-SE" sz="1200" dirty="0">
                <a:solidFill>
                  <a:schemeClr val="bg1"/>
                </a:solidFill>
              </a:rPr>
              <a:t> laget.se!</a:t>
            </a:r>
          </a:p>
          <a:p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19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84C64-2C0C-49CF-B395-2E9DC8A9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151200"/>
            <a:ext cx="7797600" cy="864000"/>
          </a:xfrm>
        </p:spPr>
        <p:txBody>
          <a:bodyPr/>
          <a:lstStyle/>
          <a:p>
            <a:r>
              <a:rPr lang="en-SE" dirty="0"/>
              <a:t>Matcher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97F7F-D1E6-E2C4-E832-6FA3EF9C7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1037193"/>
            <a:ext cx="7796100" cy="2793818"/>
          </a:xfrm>
        </p:spPr>
        <p:txBody>
          <a:bodyPr anchor="t"/>
          <a:lstStyle/>
          <a:p>
            <a:r>
              <a:rPr lang="en-SE" dirty="0" err="1"/>
              <a:t>Prioriterar</a:t>
            </a:r>
            <a:r>
              <a:rPr lang="en-SE" dirty="0"/>
              <a:t> </a:t>
            </a:r>
            <a:r>
              <a:rPr lang="en-SE" dirty="0" err="1"/>
              <a:t>passningsspel</a:t>
            </a:r>
            <a:endParaRPr lang="en-SE" dirty="0"/>
          </a:p>
          <a:p>
            <a:r>
              <a:rPr lang="en-SE" dirty="0" err="1"/>
              <a:t>Försöker</a:t>
            </a:r>
            <a:r>
              <a:rPr lang="en-SE" dirty="0"/>
              <a:t> </a:t>
            </a:r>
            <a:r>
              <a:rPr lang="en-SE" dirty="0" err="1"/>
              <a:t>jobba</a:t>
            </a:r>
            <a:r>
              <a:rPr lang="en-SE" dirty="0"/>
              <a:t> </a:t>
            </a:r>
            <a:r>
              <a:rPr lang="en-SE" dirty="0" err="1"/>
              <a:t>mer</a:t>
            </a:r>
            <a:r>
              <a:rPr lang="en-SE" dirty="0"/>
              <a:t> med </a:t>
            </a:r>
            <a:r>
              <a:rPr lang="en-SE" dirty="0" err="1"/>
              <a:t>positionsspel</a:t>
            </a:r>
            <a:r>
              <a:rPr lang="en-SE" dirty="0"/>
              <a:t> </a:t>
            </a:r>
            <a:r>
              <a:rPr lang="en-SE" dirty="0" err="1"/>
              <a:t>i</a:t>
            </a:r>
            <a:r>
              <a:rPr lang="en-SE" dirty="0"/>
              <a:t> </a:t>
            </a:r>
            <a:r>
              <a:rPr lang="en-SE" dirty="0" err="1"/>
              <a:t>försvar</a:t>
            </a:r>
            <a:r>
              <a:rPr lang="en-SE" dirty="0"/>
              <a:t> </a:t>
            </a:r>
            <a:r>
              <a:rPr lang="en-SE" dirty="0" err="1"/>
              <a:t>och</a:t>
            </a:r>
            <a:r>
              <a:rPr lang="en-SE" dirty="0"/>
              <a:t> </a:t>
            </a:r>
            <a:r>
              <a:rPr lang="en-SE" dirty="0" err="1"/>
              <a:t>anfall</a:t>
            </a:r>
            <a:endParaRPr lang="en-SE" dirty="0"/>
          </a:p>
          <a:p>
            <a:r>
              <a:rPr lang="en-SE" dirty="0"/>
              <a:t>Ny </a:t>
            </a:r>
            <a:r>
              <a:rPr lang="en-SE" dirty="0" err="1"/>
              <a:t>lagindelning</a:t>
            </a:r>
            <a:r>
              <a:rPr lang="en-SE" dirty="0"/>
              <a:t> till </a:t>
            </a:r>
            <a:r>
              <a:rPr lang="en-SE" dirty="0" err="1"/>
              <a:t>varje</a:t>
            </a:r>
            <a:r>
              <a:rPr lang="en-SE" dirty="0"/>
              <a:t> </a:t>
            </a:r>
            <a:r>
              <a:rPr lang="en-SE" dirty="0" err="1"/>
              <a:t>poolspel</a:t>
            </a:r>
            <a:endParaRPr lang="en-SE" dirty="0"/>
          </a:p>
          <a:p>
            <a:pPr lvl="1"/>
            <a:r>
              <a:rPr lang="en-SE" sz="1200" dirty="0" err="1">
                <a:latin typeface="+mn-lt"/>
              </a:rPr>
              <a:t>Viktigt</a:t>
            </a:r>
            <a:r>
              <a:rPr lang="en-SE" sz="1200" dirty="0">
                <a:latin typeface="+mn-lt"/>
              </a:rPr>
              <a:t> </a:t>
            </a:r>
            <a:r>
              <a:rPr lang="en-SE" sz="1200" dirty="0" err="1">
                <a:latin typeface="+mn-lt"/>
              </a:rPr>
              <a:t>att</a:t>
            </a:r>
            <a:r>
              <a:rPr lang="en-SE" sz="1200" dirty="0">
                <a:latin typeface="+mn-lt"/>
              </a:rPr>
              <a:t> </a:t>
            </a:r>
            <a:r>
              <a:rPr lang="en-SE" sz="1200" dirty="0" err="1">
                <a:latin typeface="+mn-lt"/>
              </a:rPr>
              <a:t>alla</a:t>
            </a:r>
            <a:r>
              <a:rPr lang="en-SE" sz="1200" dirty="0">
                <a:latin typeface="+mn-lt"/>
              </a:rPr>
              <a:t> </a:t>
            </a:r>
            <a:r>
              <a:rPr lang="en-SE" sz="1200" dirty="0" err="1">
                <a:latin typeface="+mn-lt"/>
              </a:rPr>
              <a:t>kan</a:t>
            </a:r>
            <a:r>
              <a:rPr lang="en-SE" sz="1200" dirty="0">
                <a:latin typeface="+mn-lt"/>
              </a:rPr>
              <a:t> (</a:t>
            </a:r>
            <a:r>
              <a:rPr lang="en-SE" sz="1200" dirty="0" err="1">
                <a:latin typeface="+mn-lt"/>
              </a:rPr>
              <a:t>och</a:t>
            </a:r>
            <a:r>
              <a:rPr lang="en-SE" sz="1200" dirty="0">
                <a:latin typeface="+mn-lt"/>
              </a:rPr>
              <a:t> </a:t>
            </a:r>
            <a:r>
              <a:rPr lang="en-SE" sz="1200" dirty="0" err="1">
                <a:latin typeface="+mn-lt"/>
              </a:rPr>
              <a:t>får</a:t>
            </a:r>
            <a:r>
              <a:rPr lang="en-SE" sz="1200" dirty="0">
                <a:latin typeface="+mn-lt"/>
              </a:rPr>
              <a:t>) </a:t>
            </a:r>
            <a:r>
              <a:rPr lang="en-SE" sz="1200" dirty="0" err="1">
                <a:latin typeface="+mn-lt"/>
              </a:rPr>
              <a:t>spela</a:t>
            </a:r>
            <a:r>
              <a:rPr lang="en-SE" sz="1200" dirty="0">
                <a:latin typeface="+mn-lt"/>
              </a:rPr>
              <a:t> med </a:t>
            </a:r>
            <a:r>
              <a:rPr lang="en-SE" sz="1200" dirty="0" err="1">
                <a:latin typeface="+mn-lt"/>
              </a:rPr>
              <a:t>alla</a:t>
            </a:r>
            <a:endParaRPr lang="en-SE" sz="1200" dirty="0">
              <a:latin typeface="+mn-lt"/>
            </a:endParaRPr>
          </a:p>
          <a:p>
            <a:r>
              <a:rPr lang="en-SE" dirty="0" err="1"/>
              <a:t>Fortsätter</a:t>
            </a:r>
            <a:r>
              <a:rPr lang="en-SE" dirty="0"/>
              <a:t> </a:t>
            </a:r>
            <a:r>
              <a:rPr lang="en-SE" dirty="0" err="1"/>
              <a:t>byta</a:t>
            </a:r>
            <a:r>
              <a:rPr lang="en-SE" dirty="0"/>
              <a:t> positioner</a:t>
            </a:r>
          </a:p>
          <a:p>
            <a:pPr lvl="1"/>
            <a:r>
              <a:rPr lang="en-SE" sz="1200" dirty="0">
                <a:latin typeface="+mn-lt"/>
              </a:rPr>
              <a:t>Om </a:t>
            </a:r>
            <a:r>
              <a:rPr lang="en-SE" sz="1200" dirty="0" err="1">
                <a:latin typeface="+mn-lt"/>
              </a:rPr>
              <a:t>möjligt</a:t>
            </a:r>
            <a:r>
              <a:rPr lang="en-SE" sz="1200" dirty="0">
                <a:latin typeface="+mn-lt"/>
              </a:rPr>
              <a:t> fast position </a:t>
            </a:r>
            <a:r>
              <a:rPr lang="en-SE" sz="1200" dirty="0" err="1">
                <a:latin typeface="+mn-lt"/>
              </a:rPr>
              <a:t>i</a:t>
            </a:r>
            <a:r>
              <a:rPr lang="en-SE" sz="1200" dirty="0">
                <a:latin typeface="+mn-lt"/>
              </a:rPr>
              <a:t> </a:t>
            </a:r>
            <a:r>
              <a:rPr lang="en-SE" sz="1200" dirty="0" err="1">
                <a:latin typeface="+mn-lt"/>
              </a:rPr>
              <a:t>respektive</a:t>
            </a:r>
            <a:r>
              <a:rPr lang="en-SE" sz="1200" dirty="0">
                <a:latin typeface="+mn-lt"/>
              </a:rPr>
              <a:t> match/</a:t>
            </a:r>
            <a:r>
              <a:rPr lang="en-SE" sz="1200" dirty="0" err="1">
                <a:latin typeface="+mn-lt"/>
              </a:rPr>
              <a:t>halvlek</a:t>
            </a:r>
            <a:endParaRPr lang="en-SE" sz="1200" dirty="0">
              <a:latin typeface="+mn-lt"/>
            </a:endParaRPr>
          </a:p>
          <a:p>
            <a:pPr lvl="1"/>
            <a:r>
              <a:rPr lang="en-SE" sz="1200" dirty="0" err="1">
                <a:latin typeface="+mn-lt"/>
              </a:rPr>
              <a:t>Byta</a:t>
            </a:r>
            <a:r>
              <a:rPr lang="en-SE" sz="1200" dirty="0">
                <a:latin typeface="+mn-lt"/>
              </a:rPr>
              <a:t> position till </a:t>
            </a:r>
            <a:r>
              <a:rPr lang="en-SE" sz="1200" dirty="0" err="1">
                <a:latin typeface="+mn-lt"/>
              </a:rPr>
              <a:t>nästa</a:t>
            </a:r>
            <a:r>
              <a:rPr lang="en-SE" sz="1200" dirty="0">
                <a:latin typeface="+mn-lt"/>
              </a:rPr>
              <a:t> match/</a:t>
            </a:r>
            <a:r>
              <a:rPr lang="en-SE" sz="1200" dirty="0" err="1">
                <a:latin typeface="+mn-lt"/>
              </a:rPr>
              <a:t>halvlek</a:t>
            </a:r>
            <a:endParaRPr lang="en-SE" sz="12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13DC3C-C086-03A1-3EBB-45F8C8E19897}"/>
              </a:ext>
            </a:extLst>
          </p:cNvPr>
          <p:cNvSpPr txBox="1"/>
          <p:nvPr/>
        </p:nvSpPr>
        <p:spPr>
          <a:xfrm>
            <a:off x="6307810" y="1787771"/>
            <a:ext cx="232184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r>
              <a:rPr lang="en-SE" sz="1200" dirty="0" err="1">
                <a:solidFill>
                  <a:schemeClr val="bg1"/>
                </a:solidFill>
              </a:rPr>
              <a:t>Fasta</a:t>
            </a:r>
            <a:r>
              <a:rPr lang="en-SE" sz="1200" dirty="0">
                <a:solidFill>
                  <a:schemeClr val="bg1"/>
                </a:solidFill>
              </a:rPr>
              <a:t> </a:t>
            </a:r>
            <a:r>
              <a:rPr lang="en-SE" sz="1200" dirty="0" err="1">
                <a:solidFill>
                  <a:schemeClr val="bg1"/>
                </a:solidFill>
              </a:rPr>
              <a:t>matchtröjor</a:t>
            </a:r>
            <a:r>
              <a:rPr lang="en-SE" sz="1200" dirty="0">
                <a:solidFill>
                  <a:schemeClr val="bg1"/>
                </a:solidFill>
              </a:rPr>
              <a:t>. Ansvar för </a:t>
            </a:r>
            <a:r>
              <a:rPr lang="en-SE" sz="1200" dirty="0" err="1">
                <a:solidFill>
                  <a:schemeClr val="bg1"/>
                </a:solidFill>
              </a:rPr>
              <a:t>att</a:t>
            </a:r>
            <a:r>
              <a:rPr lang="en-SE" sz="1200" dirty="0">
                <a:solidFill>
                  <a:schemeClr val="bg1"/>
                </a:solidFill>
              </a:rPr>
              <a:t> </a:t>
            </a:r>
            <a:r>
              <a:rPr lang="en-SE" sz="1200" dirty="0" err="1">
                <a:solidFill>
                  <a:schemeClr val="bg1"/>
                </a:solidFill>
              </a:rPr>
              <a:t>tvätta</a:t>
            </a:r>
            <a:r>
              <a:rPr lang="en-SE" sz="1200" dirty="0">
                <a:solidFill>
                  <a:schemeClr val="bg1"/>
                </a:solidFill>
              </a:rPr>
              <a:t> </a:t>
            </a:r>
            <a:r>
              <a:rPr lang="en-SE" sz="1200" dirty="0" err="1">
                <a:solidFill>
                  <a:schemeClr val="bg1"/>
                </a:solidFill>
              </a:rPr>
              <a:t>och</a:t>
            </a:r>
            <a:r>
              <a:rPr lang="en-SE" sz="1200" dirty="0">
                <a:solidFill>
                  <a:schemeClr val="bg1"/>
                </a:solidFill>
              </a:rPr>
              <a:t> ta med till match.</a:t>
            </a:r>
          </a:p>
          <a:p>
            <a:endParaRPr lang="en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17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6012160" y="2676296"/>
            <a:ext cx="27000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200" b="1" u="sng" dirty="0"/>
              <a:t>Ekonomi</a:t>
            </a:r>
          </a:p>
          <a:p>
            <a:endParaRPr lang="sv-SE" sz="1200" dirty="0"/>
          </a:p>
          <a:p>
            <a:r>
              <a:rPr lang="sv-SE" sz="1200" u="sng" dirty="0"/>
              <a:t>Ansvarig:</a:t>
            </a:r>
            <a:r>
              <a:rPr lang="sv-SE" sz="1200" dirty="0"/>
              <a:t> </a:t>
            </a:r>
            <a:r>
              <a:rPr lang="en-SE" sz="1200" dirty="0"/>
              <a:t>Johan Hedlund (Cornelis)</a:t>
            </a:r>
            <a:endParaRPr lang="sv-SE" sz="1200" dirty="0"/>
          </a:p>
        </p:txBody>
      </p:sp>
      <p:sp>
        <p:nvSpPr>
          <p:cNvPr id="9" name="textruta 8"/>
          <p:cNvSpPr txBox="1"/>
          <p:nvPr/>
        </p:nvSpPr>
        <p:spPr>
          <a:xfrm>
            <a:off x="3059832" y="651341"/>
            <a:ext cx="27000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200" b="1" u="sng" dirty="0"/>
              <a:t>Kiosk</a:t>
            </a:r>
          </a:p>
          <a:p>
            <a:endParaRPr lang="sv-SE" sz="1200" dirty="0"/>
          </a:p>
          <a:p>
            <a:r>
              <a:rPr lang="sv-SE" sz="1200" u="sng" dirty="0"/>
              <a:t>Ansvarig:</a:t>
            </a:r>
            <a:r>
              <a:rPr lang="sv-SE" sz="1200" dirty="0"/>
              <a:t> </a:t>
            </a:r>
            <a:r>
              <a:rPr lang="sv-SE" sz="1200" dirty="0" err="1"/>
              <a:t>Angeliki</a:t>
            </a:r>
            <a:r>
              <a:rPr lang="sv-SE" sz="1200" dirty="0"/>
              <a:t> </a:t>
            </a:r>
            <a:r>
              <a:rPr lang="sv-SE" sz="1200" dirty="0" err="1"/>
              <a:t>Goulias</a:t>
            </a:r>
            <a:r>
              <a:rPr lang="sv-SE" sz="1200" dirty="0"/>
              <a:t> (Orpheus)</a:t>
            </a:r>
            <a:endParaRPr lang="sv-SE" sz="1200" b="1" dirty="0">
              <a:solidFill>
                <a:srgbClr val="FF0000"/>
              </a:solidFill>
            </a:endParaRPr>
          </a:p>
          <a:p>
            <a:endParaRPr lang="sv-SE" sz="1200" dirty="0"/>
          </a:p>
          <a:p>
            <a:r>
              <a:rPr lang="sv-SE" sz="1200" dirty="0"/>
              <a:t>Lina Björnlund (Hugo B. S.)</a:t>
            </a:r>
          </a:p>
          <a:p>
            <a:r>
              <a:rPr lang="sv-SE" sz="1200" dirty="0"/>
              <a:t>Madelene Carlsson (Oscar L)</a:t>
            </a:r>
          </a:p>
          <a:p>
            <a:r>
              <a:rPr lang="sv-SE" sz="1200" dirty="0"/>
              <a:t>Jessica Borglund (Hugo B)</a:t>
            </a:r>
            <a:endParaRPr lang="en-SE" sz="1200" dirty="0"/>
          </a:p>
          <a:p>
            <a:endParaRPr lang="sv-SE" sz="1200" dirty="0"/>
          </a:p>
        </p:txBody>
      </p:sp>
      <p:sp>
        <p:nvSpPr>
          <p:cNvPr id="10" name="textruta 9"/>
          <p:cNvSpPr txBox="1"/>
          <p:nvPr/>
        </p:nvSpPr>
        <p:spPr>
          <a:xfrm>
            <a:off x="107504" y="2676296"/>
            <a:ext cx="27000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200" b="1" u="sng" dirty="0"/>
              <a:t>Sponsring</a:t>
            </a:r>
          </a:p>
          <a:p>
            <a:endParaRPr lang="sv-SE" sz="1200" dirty="0"/>
          </a:p>
          <a:p>
            <a:r>
              <a:rPr lang="sv-SE" sz="1200" u="sng" dirty="0"/>
              <a:t>Ansvarig</a:t>
            </a:r>
            <a:r>
              <a:rPr lang="sv-SE" sz="1200" dirty="0"/>
              <a:t>: Johan Skuthälla (Julius)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3059832" y="2676296"/>
            <a:ext cx="27000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200" b="1" u="sng" dirty="0"/>
              <a:t>Försäljning/Aktiviteter</a:t>
            </a:r>
          </a:p>
          <a:p>
            <a:endParaRPr lang="sv-SE" sz="1200" dirty="0"/>
          </a:p>
          <a:p>
            <a:r>
              <a:rPr lang="sv-SE" sz="1200" u="sng" dirty="0"/>
              <a:t>Ansvarig:</a:t>
            </a:r>
            <a:r>
              <a:rPr lang="sv-SE" sz="1200" dirty="0"/>
              <a:t> </a:t>
            </a:r>
            <a:br>
              <a:rPr lang="en-SE" sz="1200" dirty="0"/>
            </a:br>
            <a:r>
              <a:rPr lang="sv-SE" sz="1200" dirty="0"/>
              <a:t>Alexandra </a:t>
            </a:r>
            <a:r>
              <a:rPr lang="sv-SE" sz="1200" dirty="0" err="1"/>
              <a:t>Wiedenborg</a:t>
            </a:r>
            <a:r>
              <a:rPr lang="sv-SE" sz="1200" dirty="0"/>
              <a:t> (Axel W)</a:t>
            </a:r>
          </a:p>
          <a:p>
            <a:r>
              <a:rPr lang="sv-SE" sz="1200" dirty="0"/>
              <a:t>Alexandra Nyberg </a:t>
            </a:r>
            <a:r>
              <a:rPr lang="sv-SE" sz="1200" dirty="0" err="1"/>
              <a:t>Koskina</a:t>
            </a:r>
            <a:r>
              <a:rPr lang="sv-SE" sz="1200" dirty="0"/>
              <a:t> (Ivar)</a:t>
            </a:r>
          </a:p>
          <a:p>
            <a:endParaRPr lang="sv-SE" sz="1200" dirty="0"/>
          </a:p>
        </p:txBody>
      </p:sp>
      <p:sp>
        <p:nvSpPr>
          <p:cNvPr id="12" name="textruta 11"/>
          <p:cNvSpPr txBox="1"/>
          <p:nvPr/>
        </p:nvSpPr>
        <p:spPr>
          <a:xfrm>
            <a:off x="107504" y="651341"/>
            <a:ext cx="27000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200" b="1" u="sng" dirty="0"/>
              <a:t>Arena</a:t>
            </a:r>
          </a:p>
          <a:p>
            <a:endParaRPr lang="sv-SE" sz="1200" dirty="0"/>
          </a:p>
          <a:p>
            <a:r>
              <a:rPr lang="sv-SE" sz="1200" u="sng" dirty="0"/>
              <a:t>Ansvarig: </a:t>
            </a:r>
            <a:r>
              <a:rPr lang="en-SE" sz="1200" dirty="0"/>
              <a:t>Martin Hedlund (Ivar)</a:t>
            </a:r>
            <a:endParaRPr lang="sv-SE" sz="1200" dirty="0"/>
          </a:p>
          <a:p>
            <a:endParaRPr lang="sv-SE" sz="1200" dirty="0"/>
          </a:p>
          <a:p>
            <a:r>
              <a:rPr lang="sv-SE" sz="1200" dirty="0" err="1"/>
              <a:t>Corey</a:t>
            </a:r>
            <a:r>
              <a:rPr lang="sv-SE" sz="1200" dirty="0"/>
              <a:t> Crawford (</a:t>
            </a:r>
            <a:r>
              <a:rPr lang="sv-SE" sz="1200" dirty="0" err="1"/>
              <a:t>Elijah</a:t>
            </a:r>
            <a:r>
              <a:rPr lang="sv-SE" sz="1200" dirty="0"/>
              <a:t>)</a:t>
            </a:r>
          </a:p>
          <a:p>
            <a:r>
              <a:rPr lang="sv-SE" sz="1200" dirty="0"/>
              <a:t>Johanna Ekeroth (Elliot)</a:t>
            </a:r>
          </a:p>
          <a:p>
            <a:r>
              <a:rPr lang="sv-SE" sz="1200" dirty="0"/>
              <a:t>Alexander Wallin (Vincent)</a:t>
            </a:r>
          </a:p>
          <a:p>
            <a:r>
              <a:rPr lang="sv-SE" sz="1200" dirty="0"/>
              <a:t>Mats-Olov Halvardsson (Dennis)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012160" y="651341"/>
            <a:ext cx="27000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200" b="1" u="sng" dirty="0"/>
              <a:t>Tränare</a:t>
            </a:r>
          </a:p>
          <a:p>
            <a:endParaRPr lang="sv-SE" sz="1200" dirty="0"/>
          </a:p>
          <a:p>
            <a:r>
              <a:rPr lang="sv-SE" sz="1200" dirty="0"/>
              <a:t>Dennis Rosengren (Charlie)</a:t>
            </a:r>
          </a:p>
          <a:p>
            <a:r>
              <a:rPr lang="sv-SE" sz="1200" dirty="0"/>
              <a:t>Henric Ståhl (Loui)</a:t>
            </a:r>
          </a:p>
          <a:p>
            <a:r>
              <a:rPr lang="sv-SE" sz="1200" dirty="0"/>
              <a:t>Jonas Ragnarsson (Ulrik)</a:t>
            </a:r>
          </a:p>
          <a:p>
            <a:r>
              <a:rPr lang="en-SE" sz="1200" dirty="0" err="1"/>
              <a:t>Sinecan</a:t>
            </a:r>
            <a:r>
              <a:rPr lang="sv-SE" sz="1200" dirty="0"/>
              <a:t> </a:t>
            </a:r>
            <a:r>
              <a:rPr lang="sv-SE" sz="1200" dirty="0" err="1"/>
              <a:t>Anhammer</a:t>
            </a:r>
            <a:r>
              <a:rPr lang="sv-SE" sz="1200" dirty="0"/>
              <a:t>  (Torsten)</a:t>
            </a:r>
          </a:p>
          <a:p>
            <a:r>
              <a:rPr lang="sv-SE" sz="1200" dirty="0"/>
              <a:t>Daniel Dahl </a:t>
            </a:r>
            <a:r>
              <a:rPr lang="sv-SE" sz="1200" dirty="0" err="1"/>
              <a:t>Gediz</a:t>
            </a:r>
            <a:r>
              <a:rPr lang="sv-SE" sz="1200" dirty="0"/>
              <a:t> (Wille)</a:t>
            </a:r>
          </a:p>
          <a:p>
            <a:r>
              <a:rPr lang="sv-SE" sz="1200" dirty="0"/>
              <a:t>Jonas Ahlroos (Alfred/Axel)</a:t>
            </a:r>
          </a:p>
        </p:txBody>
      </p:sp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107504" y="54834"/>
            <a:ext cx="8724796" cy="572700"/>
          </a:xfrm>
        </p:spPr>
        <p:txBody>
          <a:bodyPr/>
          <a:lstStyle/>
          <a:p>
            <a:pPr algn="ctr"/>
            <a:r>
              <a:rPr lang="en-SE" dirty="0" err="1"/>
              <a:t>Tidigare</a:t>
            </a:r>
            <a:r>
              <a:rPr lang="en-SE" dirty="0"/>
              <a:t> l</a:t>
            </a:r>
            <a:r>
              <a:rPr lang="sv-SE" dirty="0" err="1"/>
              <a:t>agorganisation</a:t>
            </a:r>
            <a:r>
              <a:rPr lang="sv-SE" dirty="0"/>
              <a:t> P2014</a:t>
            </a:r>
          </a:p>
        </p:txBody>
      </p:sp>
    </p:spTree>
    <p:extLst>
      <p:ext uri="{BB962C8B-B14F-4D97-AF65-F5344CB8AC3E}">
        <p14:creationId xmlns:p14="http://schemas.microsoft.com/office/powerpoint/2010/main" val="2533824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6012160" y="2494761"/>
            <a:ext cx="28800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200" b="1" u="sng" dirty="0"/>
              <a:t>Ekonomi</a:t>
            </a:r>
          </a:p>
          <a:p>
            <a:endParaRPr lang="sv-SE" sz="1200" dirty="0"/>
          </a:p>
          <a:p>
            <a:r>
              <a:rPr lang="sv-SE" sz="1200" u="sng" dirty="0"/>
              <a:t>Ansvarig:</a:t>
            </a:r>
            <a:r>
              <a:rPr lang="sv-SE" sz="1200" dirty="0"/>
              <a:t> </a:t>
            </a:r>
            <a:r>
              <a:rPr lang="en-SE" sz="1200" dirty="0"/>
              <a:t>Johan Hedlund (Cornelis)</a:t>
            </a:r>
            <a:endParaRPr lang="sv-SE" sz="1200" dirty="0"/>
          </a:p>
        </p:txBody>
      </p:sp>
      <p:sp>
        <p:nvSpPr>
          <p:cNvPr id="9" name="textruta 8"/>
          <p:cNvSpPr txBox="1"/>
          <p:nvPr/>
        </p:nvSpPr>
        <p:spPr>
          <a:xfrm>
            <a:off x="3059832" y="651341"/>
            <a:ext cx="2880000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200" b="1" u="sng" dirty="0"/>
              <a:t>Kiosk</a:t>
            </a:r>
          </a:p>
          <a:p>
            <a:endParaRPr lang="sv-SE" sz="1200" dirty="0"/>
          </a:p>
          <a:p>
            <a:r>
              <a:rPr lang="sv-SE" sz="1200" dirty="0"/>
              <a:t>Ansvarig: </a:t>
            </a:r>
            <a:endParaRPr lang="en-SE" sz="1200" dirty="0"/>
          </a:p>
          <a:p>
            <a:br>
              <a:rPr lang="en-SE" sz="1200" dirty="0"/>
            </a:br>
            <a:r>
              <a:rPr lang="sv-SE" sz="1200" dirty="0" err="1"/>
              <a:t>Angeliki</a:t>
            </a:r>
            <a:r>
              <a:rPr lang="sv-SE" sz="1200" dirty="0"/>
              <a:t> </a:t>
            </a:r>
            <a:r>
              <a:rPr lang="sv-SE" sz="1200" dirty="0" err="1"/>
              <a:t>Goulias</a:t>
            </a:r>
            <a:r>
              <a:rPr lang="sv-SE" sz="1200" dirty="0"/>
              <a:t> (Orpheus)</a:t>
            </a:r>
          </a:p>
          <a:p>
            <a:r>
              <a:rPr lang="sv-SE" sz="1200" dirty="0"/>
              <a:t>Lina Björnlund (Hugo B. S.)</a:t>
            </a:r>
          </a:p>
          <a:p>
            <a:r>
              <a:rPr lang="sv-SE" sz="1200" dirty="0"/>
              <a:t>Madelene Carlsson (Oscar L)</a:t>
            </a:r>
          </a:p>
          <a:p>
            <a:r>
              <a:rPr lang="sv-SE" sz="1200" dirty="0"/>
              <a:t>Jessica Borglund (Hugo B)</a:t>
            </a:r>
            <a:endParaRPr lang="en-SE" sz="1200" dirty="0"/>
          </a:p>
          <a:p>
            <a:r>
              <a:rPr lang="en-SE" sz="1200" dirty="0"/>
              <a:t>Evelina Gunnarsson (Tor)</a:t>
            </a:r>
            <a:endParaRPr lang="sv-SE" sz="1200" dirty="0"/>
          </a:p>
        </p:txBody>
      </p:sp>
      <p:sp>
        <p:nvSpPr>
          <p:cNvPr id="10" name="textruta 9"/>
          <p:cNvSpPr txBox="1"/>
          <p:nvPr/>
        </p:nvSpPr>
        <p:spPr>
          <a:xfrm>
            <a:off x="6012160" y="3292620"/>
            <a:ext cx="28800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200" b="1" u="sng" dirty="0"/>
              <a:t>Sponsring</a:t>
            </a:r>
          </a:p>
          <a:p>
            <a:endParaRPr lang="sv-SE" sz="1200" dirty="0"/>
          </a:p>
          <a:p>
            <a:r>
              <a:rPr lang="sv-SE" sz="1200" u="sng" dirty="0"/>
              <a:t>Ansvarig</a:t>
            </a:r>
            <a:r>
              <a:rPr lang="sv-SE" sz="1200" dirty="0"/>
              <a:t>: </a:t>
            </a:r>
            <a:r>
              <a:rPr lang="en-SE" sz="1200" dirty="0"/>
              <a:t>?</a:t>
            </a:r>
            <a:endParaRPr lang="sv-SE" sz="1200" dirty="0"/>
          </a:p>
        </p:txBody>
      </p:sp>
      <p:sp>
        <p:nvSpPr>
          <p:cNvPr id="11" name="textruta 10"/>
          <p:cNvSpPr txBox="1"/>
          <p:nvPr/>
        </p:nvSpPr>
        <p:spPr>
          <a:xfrm>
            <a:off x="3059832" y="2494761"/>
            <a:ext cx="28800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200" b="1" u="sng" dirty="0"/>
              <a:t>Försäljning/Aktiviteter</a:t>
            </a:r>
          </a:p>
          <a:p>
            <a:endParaRPr lang="sv-SE" sz="1200" dirty="0"/>
          </a:p>
          <a:p>
            <a:r>
              <a:rPr lang="sv-SE" sz="1200" u="sng" dirty="0"/>
              <a:t>Ansvarig</a:t>
            </a:r>
            <a:r>
              <a:rPr lang="en-SE" sz="1200" u="sng" dirty="0"/>
              <a:t>a</a:t>
            </a:r>
            <a:r>
              <a:rPr lang="sv-SE" sz="1200" u="sng" dirty="0"/>
              <a:t>:</a:t>
            </a:r>
            <a:r>
              <a:rPr lang="sv-SE" sz="1200" dirty="0"/>
              <a:t> </a:t>
            </a:r>
            <a:br>
              <a:rPr lang="en-SE" sz="1200" dirty="0"/>
            </a:br>
            <a:r>
              <a:rPr lang="sv-SE" sz="1200" dirty="0"/>
              <a:t>Alexandra </a:t>
            </a:r>
            <a:r>
              <a:rPr lang="sv-SE" sz="1200" dirty="0" err="1"/>
              <a:t>Wiedenborg</a:t>
            </a:r>
            <a:r>
              <a:rPr lang="sv-SE" sz="1200" dirty="0"/>
              <a:t> (Axel W)</a:t>
            </a:r>
          </a:p>
          <a:p>
            <a:r>
              <a:rPr lang="sv-SE" sz="1200" dirty="0"/>
              <a:t>Alexandra Nyberg </a:t>
            </a:r>
            <a:r>
              <a:rPr lang="sv-SE" sz="1200" dirty="0" err="1"/>
              <a:t>Koskina</a:t>
            </a:r>
            <a:r>
              <a:rPr lang="sv-SE" sz="1200" dirty="0"/>
              <a:t> (Ivar)</a:t>
            </a:r>
          </a:p>
          <a:p>
            <a:endParaRPr lang="sv-SE" sz="1200" dirty="0"/>
          </a:p>
        </p:txBody>
      </p:sp>
      <p:sp>
        <p:nvSpPr>
          <p:cNvPr id="12" name="textruta 11"/>
          <p:cNvSpPr txBox="1"/>
          <p:nvPr/>
        </p:nvSpPr>
        <p:spPr>
          <a:xfrm>
            <a:off x="107504" y="651341"/>
            <a:ext cx="28800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200" b="1" u="sng" dirty="0"/>
              <a:t>Arena</a:t>
            </a:r>
          </a:p>
          <a:p>
            <a:endParaRPr lang="sv-SE" sz="1200" dirty="0"/>
          </a:p>
          <a:p>
            <a:r>
              <a:rPr lang="sv-SE" sz="1200" u="sng" dirty="0"/>
              <a:t>Ansvarig: </a:t>
            </a:r>
            <a:r>
              <a:rPr lang="en-SE" sz="1200" dirty="0"/>
              <a:t>Martin Hedlund (Ivar)</a:t>
            </a:r>
            <a:endParaRPr lang="sv-SE" sz="1200" dirty="0"/>
          </a:p>
          <a:p>
            <a:endParaRPr lang="sv-SE" sz="1200" dirty="0"/>
          </a:p>
          <a:p>
            <a:r>
              <a:rPr lang="sv-SE" sz="1200" dirty="0" err="1"/>
              <a:t>Corey</a:t>
            </a:r>
            <a:r>
              <a:rPr lang="sv-SE" sz="1200" dirty="0"/>
              <a:t> Crawford (</a:t>
            </a:r>
            <a:r>
              <a:rPr lang="sv-SE" sz="1200" dirty="0" err="1"/>
              <a:t>Elijah</a:t>
            </a:r>
            <a:r>
              <a:rPr lang="sv-SE" sz="1200" dirty="0"/>
              <a:t>)</a:t>
            </a:r>
          </a:p>
          <a:p>
            <a:r>
              <a:rPr lang="sv-SE" sz="1200" dirty="0"/>
              <a:t>Johanna Ekeroth (Elliot)</a:t>
            </a:r>
          </a:p>
          <a:p>
            <a:r>
              <a:rPr lang="sv-SE" sz="1200" dirty="0"/>
              <a:t>Alexander Wallin (Vincent)</a:t>
            </a:r>
          </a:p>
          <a:p>
            <a:r>
              <a:rPr lang="sv-SE" sz="1200" dirty="0"/>
              <a:t>Mats-Olov Halvardsson (Dennis)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012160" y="651341"/>
            <a:ext cx="28800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200" b="1" u="sng" dirty="0"/>
              <a:t>Tränare</a:t>
            </a:r>
          </a:p>
          <a:p>
            <a:endParaRPr lang="sv-SE" sz="1200" dirty="0"/>
          </a:p>
          <a:p>
            <a:r>
              <a:rPr lang="sv-SE" sz="1200" dirty="0"/>
              <a:t>Dennis Rosengren (Charlie)</a:t>
            </a:r>
          </a:p>
          <a:p>
            <a:r>
              <a:rPr lang="sv-SE" sz="1200" dirty="0"/>
              <a:t>Henric Ståhl (Loui)</a:t>
            </a:r>
          </a:p>
          <a:p>
            <a:r>
              <a:rPr lang="sv-SE" sz="1200" dirty="0"/>
              <a:t>Jonas Ragnarsson (Ulrik)</a:t>
            </a:r>
          </a:p>
          <a:p>
            <a:r>
              <a:rPr lang="en-SE" sz="1200" dirty="0" err="1"/>
              <a:t>Sinecan</a:t>
            </a:r>
            <a:r>
              <a:rPr lang="sv-SE" sz="1200" dirty="0"/>
              <a:t> </a:t>
            </a:r>
            <a:r>
              <a:rPr lang="sv-SE" sz="1200" dirty="0" err="1"/>
              <a:t>Anhammer</a:t>
            </a:r>
            <a:r>
              <a:rPr lang="sv-SE" sz="1200" dirty="0"/>
              <a:t>  (Torsten)</a:t>
            </a:r>
          </a:p>
          <a:p>
            <a:r>
              <a:rPr lang="sv-SE" sz="1200" dirty="0"/>
              <a:t>Daniel Dahl </a:t>
            </a:r>
            <a:r>
              <a:rPr lang="sv-SE" sz="1200" dirty="0" err="1"/>
              <a:t>Gediz</a:t>
            </a:r>
            <a:r>
              <a:rPr lang="sv-SE" sz="1200" dirty="0"/>
              <a:t> (Wille)</a:t>
            </a:r>
          </a:p>
          <a:p>
            <a:r>
              <a:rPr lang="sv-SE" sz="1200" dirty="0"/>
              <a:t>Jonas Ahlroos (Alfred/Axel)</a:t>
            </a:r>
          </a:p>
        </p:txBody>
      </p:sp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107504" y="54834"/>
            <a:ext cx="8724796" cy="572700"/>
          </a:xfrm>
        </p:spPr>
        <p:txBody>
          <a:bodyPr/>
          <a:lstStyle/>
          <a:p>
            <a:pPr algn="ctr"/>
            <a:r>
              <a:rPr lang="en-SE" dirty="0"/>
              <a:t>Ny l</a:t>
            </a:r>
            <a:r>
              <a:rPr lang="sv-SE" dirty="0" err="1"/>
              <a:t>agorganisation</a:t>
            </a:r>
            <a:r>
              <a:rPr lang="sv-SE" dirty="0"/>
              <a:t> P2014</a:t>
            </a:r>
          </a:p>
        </p:txBody>
      </p:sp>
      <p:sp>
        <p:nvSpPr>
          <p:cNvPr id="2" name="textruta 9">
            <a:extLst>
              <a:ext uri="{FF2B5EF4-FFF2-40B4-BE49-F238E27FC236}">
                <a16:creationId xmlns:a16="http://schemas.microsoft.com/office/drawing/2014/main" id="{C66DEFE4-9A6C-76D9-71E6-4B9F717AE1C0}"/>
              </a:ext>
            </a:extLst>
          </p:cNvPr>
          <p:cNvSpPr txBox="1"/>
          <p:nvPr/>
        </p:nvSpPr>
        <p:spPr>
          <a:xfrm>
            <a:off x="107504" y="2494761"/>
            <a:ext cx="28800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SE" sz="1200" b="1" u="sng" dirty="0" err="1"/>
              <a:t>Lagansvarig</a:t>
            </a:r>
            <a:r>
              <a:rPr lang="en-SE" sz="1200" b="1" u="sng" dirty="0"/>
              <a:t> </a:t>
            </a:r>
            <a:r>
              <a:rPr lang="en-SE" sz="1200" b="1" u="sng" dirty="0" err="1"/>
              <a:t>KåBe-mattan</a:t>
            </a:r>
            <a:r>
              <a:rPr lang="en-SE" sz="1200" b="1" u="sng" dirty="0"/>
              <a:t> Cup</a:t>
            </a:r>
            <a:endParaRPr lang="sv-SE" sz="1200" b="1" u="sng" dirty="0"/>
          </a:p>
          <a:p>
            <a:endParaRPr lang="sv-SE" sz="1200" dirty="0"/>
          </a:p>
          <a:p>
            <a:r>
              <a:rPr lang="sv-SE" sz="1200" u="sng" dirty="0"/>
              <a:t>Ansvarig</a:t>
            </a:r>
            <a:r>
              <a:rPr lang="sv-SE" sz="1200" dirty="0"/>
              <a:t>: </a:t>
            </a:r>
            <a:r>
              <a:rPr lang="en-SE" sz="1200" dirty="0"/>
              <a:t>?</a:t>
            </a:r>
            <a:endParaRPr lang="sv-SE" sz="1200" dirty="0"/>
          </a:p>
        </p:txBody>
      </p:sp>
      <p:sp>
        <p:nvSpPr>
          <p:cNvPr id="3" name="textruta 9">
            <a:extLst>
              <a:ext uri="{FF2B5EF4-FFF2-40B4-BE49-F238E27FC236}">
                <a16:creationId xmlns:a16="http://schemas.microsoft.com/office/drawing/2014/main" id="{47A3EACD-2167-E535-70F8-1AC789D36961}"/>
              </a:ext>
            </a:extLst>
          </p:cNvPr>
          <p:cNvSpPr txBox="1"/>
          <p:nvPr/>
        </p:nvSpPr>
        <p:spPr>
          <a:xfrm>
            <a:off x="107504" y="3292619"/>
            <a:ext cx="28800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SE" sz="1200" b="1" u="sng" dirty="0" err="1"/>
              <a:t>Lagansvarig</a:t>
            </a:r>
            <a:r>
              <a:rPr lang="en-SE" sz="1200" b="1" u="sng" dirty="0"/>
              <a:t> </a:t>
            </a:r>
            <a:r>
              <a:rPr lang="en-SE" sz="1200" b="1" u="sng" dirty="0" err="1"/>
              <a:t>Folkpool</a:t>
            </a:r>
            <a:r>
              <a:rPr lang="en-SE" sz="1200" b="1" u="sng" dirty="0"/>
              <a:t> Cup</a:t>
            </a:r>
            <a:endParaRPr lang="sv-SE" sz="1200" b="1" u="sng" dirty="0"/>
          </a:p>
          <a:p>
            <a:endParaRPr lang="sv-SE" sz="1200" dirty="0"/>
          </a:p>
          <a:p>
            <a:r>
              <a:rPr lang="sv-SE" sz="1200" u="sng" dirty="0"/>
              <a:t>Ansvarig</a:t>
            </a:r>
            <a:r>
              <a:rPr lang="sv-SE" sz="1200" dirty="0"/>
              <a:t>: </a:t>
            </a:r>
            <a:r>
              <a:rPr lang="en-SE" sz="1200" dirty="0"/>
              <a:t>?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934255096"/>
      </p:ext>
    </p:extLst>
  </p:cSld>
  <p:clrMapOvr>
    <a:masterClrMapping/>
  </p:clrMapOvr>
</p:sld>
</file>

<file path=ppt/theme/theme1.xml><?xml version="1.0" encoding="utf-8"?>
<a:theme xmlns:a="http://schemas.openxmlformats.org/drawingml/2006/main" name="Huvudhändelse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12099</TotalTime>
  <Words>815</Words>
  <Application>Microsoft Office PowerPoint</Application>
  <PresentationFormat>On-screen Show (16:9)</PresentationFormat>
  <Paragraphs>242</Paragraphs>
  <Slides>17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Alfa Slab One</vt:lpstr>
      <vt:lpstr>Arial</vt:lpstr>
      <vt:lpstr>Calibri</vt:lpstr>
      <vt:lpstr>Impact</vt:lpstr>
      <vt:lpstr>Huvudhändelse</vt:lpstr>
      <vt:lpstr>Microsoft Word Document</vt:lpstr>
      <vt:lpstr>Föräldramöte P2014</vt:lpstr>
      <vt:lpstr>Agenda</vt:lpstr>
      <vt:lpstr>Utomhussäsongen 2023</vt:lpstr>
      <vt:lpstr>Planering vintersäsongen 23/24</vt:lpstr>
      <vt:lpstr>Tankar inför utomhussäsongen 2024</vt:lpstr>
      <vt:lpstr>Träningar</vt:lpstr>
      <vt:lpstr>Matcher</vt:lpstr>
      <vt:lpstr>Tidigare lagorganisation P2014</vt:lpstr>
      <vt:lpstr>Ny lagorganisation P2014</vt:lpstr>
      <vt:lpstr>Ekonomi</vt:lpstr>
      <vt:lpstr>Kläder, materiel</vt:lpstr>
      <vt:lpstr>Kiosk</vt:lpstr>
      <vt:lpstr>Försäljning/Aktiviteter </vt:lpstr>
      <vt:lpstr>Arena</vt:lpstr>
      <vt:lpstr>Sponsring </vt:lpstr>
      <vt:lpstr>Återkoppling</vt:lpstr>
      <vt:lpstr>Lagansvarig Cup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&lt;Lagnnamn&gt;</dc:title>
  <dc:creator>Alexander W Karlsson</dc:creator>
  <cp:lastModifiedBy>Jonas Ahlroos</cp:lastModifiedBy>
  <cp:revision>30</cp:revision>
  <dcterms:modified xsi:type="dcterms:W3CDTF">2023-11-10T06:24:53Z</dcterms:modified>
</cp:coreProperties>
</file>