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FDFFFB-C175-6374-4413-0E6304904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B470BA0-1EBA-9BB5-ABE9-EB18EAE21E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672B0C-EFFE-11AE-66AB-C677A6FE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1537-BC96-4F5D-AB88-E4407B28FCE6}" type="datetimeFigureOut">
              <a:rPr lang="sv-SE" smtClean="0"/>
              <a:t>2023-07-19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BE6A8D-20A4-F75A-F767-BCFE0823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E218121-58F9-65D3-3B1B-CCC010C4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5590-211E-44C9-8ECB-8A00526327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8881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90F9D6-5A0B-EC62-EED4-555CA8F42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EE804E3-95E9-0ED7-0409-3B1D3310E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FC2B251-6F81-2B76-B4D1-96148DEB5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1537-BC96-4F5D-AB88-E4407B28FCE6}" type="datetimeFigureOut">
              <a:rPr lang="sv-SE" smtClean="0"/>
              <a:t>2023-07-19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750E014-DED1-9191-E8F4-0B642B6D8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5516B9-7335-6AF9-A1E7-FE1CBF13E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5590-211E-44C9-8ECB-8A00526327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122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4DD947C-5500-B699-F555-1FDC4BE29F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29AB88E-1F47-7818-1E3A-C4726AFB2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433D28-5EDE-5B42-6E3A-1361F3247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1537-BC96-4F5D-AB88-E4407B28FCE6}" type="datetimeFigureOut">
              <a:rPr lang="sv-SE" smtClean="0"/>
              <a:t>2023-07-19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B86768-E57D-4762-F51A-7224D1D2C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5E2729-A3A1-6FDA-1600-70A752EC4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5590-211E-44C9-8ECB-8A00526327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051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FA9E5B-4A61-21FF-5470-7D7462AD1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78F21B-CBEF-4E4E-EEEB-1EF984B30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DD4C51-C8C4-FEA8-AC78-AD39D733B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1537-BC96-4F5D-AB88-E4407B28FCE6}" type="datetimeFigureOut">
              <a:rPr lang="sv-SE" smtClean="0"/>
              <a:t>2023-07-19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915C75-F627-64FC-3F18-937FA2B7B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5055632-F516-7CDC-02CD-411891C6E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5590-211E-44C9-8ECB-8A00526327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6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B6EDF2-387B-2042-F388-379B86AFF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F2BC8AD-5916-8BE5-0692-C5A800B3B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058E26-41E5-1920-9A9D-B65D2337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1537-BC96-4F5D-AB88-E4407B28FCE6}" type="datetimeFigureOut">
              <a:rPr lang="sv-SE" smtClean="0"/>
              <a:t>2023-07-19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95058B-4ABA-4F91-FC81-D588FCF82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F8791D-0331-0CB2-4757-29C4B8E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5590-211E-44C9-8ECB-8A00526327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820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42195E-C0C9-BCC2-4AA1-07B27972D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B43C4E-023A-CA27-82BB-C989732BF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8338730-746C-D45E-C04E-4B43782B5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D0A8D95-7D9C-C0D7-F29E-AAEBE1086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1537-BC96-4F5D-AB88-E4407B28FCE6}" type="datetimeFigureOut">
              <a:rPr lang="sv-SE" smtClean="0"/>
              <a:t>2023-07-19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D94245B-B125-5A11-B84F-3277E4689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E6D6F84-F9D2-9B47-EED8-E072C1EDC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5590-211E-44C9-8ECB-8A00526327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2015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992B60-E35D-BDBB-B593-9171D2911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BA178F7-6F77-09EC-C3BB-BCECA3883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9EE9E79-48E2-371A-4FF5-7EC07561D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5FBF086-3D2F-670E-2A7A-E0AA5E794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0EADCB7-88A9-07B9-E284-C8FC1742F1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A4563DD-DAF1-869F-831A-696CEA90E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1537-BC96-4F5D-AB88-E4407B28FCE6}" type="datetimeFigureOut">
              <a:rPr lang="sv-SE" smtClean="0"/>
              <a:t>2023-07-19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3C5C370-03DD-F3DB-68CF-B8C804C8F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EB78541-668D-1626-1965-B6DFB445D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5590-211E-44C9-8ECB-8A00526327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522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7C2FE8-92E9-3AA9-B802-369EFC817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3FA5900-959C-B461-0D81-7338C5B7D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1537-BC96-4F5D-AB88-E4407B28FCE6}" type="datetimeFigureOut">
              <a:rPr lang="sv-SE" smtClean="0"/>
              <a:t>2023-07-19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8A1CE6C-8D59-4AA6-77F4-8C4213C05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464C45-5696-50AB-DBD3-F80367CC6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5590-211E-44C9-8ECB-8A00526327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673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719FF69-2988-43F8-A7E1-28396EB88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1537-BC96-4F5D-AB88-E4407B28FCE6}" type="datetimeFigureOut">
              <a:rPr lang="sv-SE" smtClean="0"/>
              <a:t>2023-07-19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7BE9C29-B9CB-67B9-CDC4-DBDC873F7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B91C40D-DA9A-5876-839E-529FC35B2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5590-211E-44C9-8ECB-8A00526327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188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99CAB-8627-243B-0F1D-0A3E10EC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7FEC636-49B7-A558-14FC-88CE064BE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7F2D27-9F52-28EC-B6AB-489078AF0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1A269F1-26E4-7D8D-5C66-D1FB0753B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1537-BC96-4F5D-AB88-E4407B28FCE6}" type="datetimeFigureOut">
              <a:rPr lang="sv-SE" smtClean="0"/>
              <a:t>2023-07-19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085DBA-6A43-597B-478C-D091A20B5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7CA2994-25AD-750A-4870-AA98BE249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5590-211E-44C9-8ECB-8A00526327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574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BEA1BB-3F7D-8C44-3D75-445EF4F74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ABC971A-230F-A44D-17D8-7B31B44C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A594F4-C2C5-0CA7-7A6C-24AF500A6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069AF0-E037-1093-6EF6-6DACB9C1A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1537-BC96-4F5D-AB88-E4407B28FCE6}" type="datetimeFigureOut">
              <a:rPr lang="sv-SE" smtClean="0"/>
              <a:t>2023-07-19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BB94FFB-E365-0988-905C-B6E42D983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4DC561A-F5CC-0801-A87D-7D95B89B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5590-211E-44C9-8ECB-8A00526327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310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F2254D4-1408-A45C-A52E-68388CC33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04D5F2F-915A-8982-52ED-9DB51D156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A6BEAEF-B388-5603-9A98-78ACC4A7BB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F1537-BC96-4F5D-AB88-E4407B28FCE6}" type="datetimeFigureOut">
              <a:rPr lang="sv-SE" smtClean="0"/>
              <a:t>2023-07-19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10A428-A7EB-5789-6241-6D017D5746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0BC78D-BE1A-26B5-850B-0794C9205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C5590-211E-44C9-8ECB-8A00526327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912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5C29A3-C139-6246-6DC6-AAB60C0C5B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Playbook</a:t>
            </a:r>
            <a:br>
              <a:rPr lang="sv-SE" dirty="0"/>
            </a:br>
            <a:r>
              <a:rPr lang="sv-SE" dirty="0"/>
              <a:t>för </a:t>
            </a:r>
            <a:br>
              <a:rPr lang="sv-SE" dirty="0"/>
            </a:br>
            <a:r>
              <a:rPr lang="sv-SE" dirty="0"/>
              <a:t>LidBas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7AB5A7A-BDA8-84BB-2D94-76C5323A0D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013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E0AC3F-DBB9-F759-9494-E12DEA47C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sv-SE" dirty="0"/>
              <a:t>Denna är under uppbyggnad, skicka förslag på innehåll till Anders</a:t>
            </a:r>
          </a:p>
        </p:txBody>
      </p:sp>
    </p:spTree>
    <p:extLst>
      <p:ext uri="{BB962C8B-B14F-4D97-AF65-F5344CB8AC3E}">
        <p14:creationId xmlns:p14="http://schemas.microsoft.com/office/powerpoint/2010/main" val="248019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D56B6F-ABB6-6CD5-CD62-A8A57878C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Innehåll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7A9B8B-089F-F2DE-ACF1-B41D7E56E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Värdegrund och vad föreningen står för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Övergripande filosofi inom LidBas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Träningen inom LidBas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Ansvar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Åtgärder vid match </a:t>
            </a:r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1098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7A3C32-CD48-BEEE-F0DB-0225F7356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Värdegrund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964987-1651-D563-F174-FE885D74E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51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D50D43-2FB8-7E3C-398A-C0F7ED2BC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Övergripande filosofi inom LidBas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3792A3-638E-F05A-C0AD-7DC145185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0910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80EEC8-9E1C-8B9A-57D9-74E70E1BC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 inom LidBas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4FF6ED-E7E3-6C42-3620-A1E86363A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7519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6B807F-F114-272B-B239-D69916D5F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E47DF0-D5D1-8490-B5BB-B5F4FCC33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369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92C27E-21CC-2711-B841-FFF83DC66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Åtgärder innan match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0923364-F309-9B78-2797-847615642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2565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46</Words>
  <Application>Microsoft Office PowerPoint</Application>
  <PresentationFormat>Bredbild</PresentationFormat>
  <Paragraphs>17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Playbook för  LidBas</vt:lpstr>
      <vt:lpstr>Denna är under uppbyggnad, skicka förslag på innehåll till Anders</vt:lpstr>
      <vt:lpstr>Innehåll</vt:lpstr>
      <vt:lpstr>Värdegrund</vt:lpstr>
      <vt:lpstr>Övergripande filosofi inom LidBas</vt:lpstr>
      <vt:lpstr>Träning inom LidBas</vt:lpstr>
      <vt:lpstr>Ansvar</vt:lpstr>
      <vt:lpstr>Åtgärder innan match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Playbook för  LidBas</dc:title>
  <dc:creator>Anders Nygren</dc:creator>
  <cp:lastModifiedBy>Anders Nygren</cp:lastModifiedBy>
  <cp:revision>1</cp:revision>
  <dcterms:created xsi:type="dcterms:W3CDTF">2023-07-19T09:18:32Z</dcterms:created>
  <dcterms:modified xsi:type="dcterms:W3CDTF">2023-07-19T09:32:47Z</dcterms:modified>
</cp:coreProperties>
</file>