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35D0F-F8F0-4362-913D-AA9954551908}" type="datetimeFigureOut">
              <a:rPr lang="sv-SE" smtClean="0"/>
              <a:t>2013-09-16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8CAD-97AE-449F-9C18-9701D5BF09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6916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35D0F-F8F0-4362-913D-AA9954551908}" type="datetimeFigureOut">
              <a:rPr lang="sv-SE" smtClean="0"/>
              <a:t>2013-09-16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8CAD-97AE-449F-9C18-9701D5BF09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7050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35D0F-F8F0-4362-913D-AA9954551908}" type="datetimeFigureOut">
              <a:rPr lang="sv-SE" smtClean="0"/>
              <a:t>2013-09-16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8CAD-97AE-449F-9C18-9701D5BF09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3012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35D0F-F8F0-4362-913D-AA9954551908}" type="datetimeFigureOut">
              <a:rPr lang="sv-SE" smtClean="0"/>
              <a:t>2013-09-16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8CAD-97AE-449F-9C18-9701D5BF09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802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35D0F-F8F0-4362-913D-AA9954551908}" type="datetimeFigureOut">
              <a:rPr lang="sv-SE" smtClean="0"/>
              <a:t>2013-09-16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8CAD-97AE-449F-9C18-9701D5BF09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6930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35D0F-F8F0-4362-913D-AA9954551908}" type="datetimeFigureOut">
              <a:rPr lang="sv-SE" smtClean="0"/>
              <a:t>2013-09-16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8CAD-97AE-449F-9C18-9701D5BF09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1580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35D0F-F8F0-4362-913D-AA9954551908}" type="datetimeFigureOut">
              <a:rPr lang="sv-SE" smtClean="0"/>
              <a:t>2013-09-16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8CAD-97AE-449F-9C18-9701D5BF09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3278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35D0F-F8F0-4362-913D-AA9954551908}" type="datetimeFigureOut">
              <a:rPr lang="sv-SE" smtClean="0"/>
              <a:t>2013-09-16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8CAD-97AE-449F-9C18-9701D5BF09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3949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35D0F-F8F0-4362-913D-AA9954551908}" type="datetimeFigureOut">
              <a:rPr lang="sv-SE" smtClean="0"/>
              <a:t>2013-09-16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8CAD-97AE-449F-9C18-9701D5BF09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3875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35D0F-F8F0-4362-913D-AA9954551908}" type="datetimeFigureOut">
              <a:rPr lang="sv-SE" smtClean="0"/>
              <a:t>2013-09-16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8CAD-97AE-449F-9C18-9701D5BF09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3131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35D0F-F8F0-4362-913D-AA9954551908}" type="datetimeFigureOut">
              <a:rPr lang="sv-SE" smtClean="0"/>
              <a:t>2013-09-16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98CAD-97AE-449F-9C18-9701D5BF09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3516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35D0F-F8F0-4362-913D-AA9954551908}" type="datetimeFigureOut">
              <a:rPr lang="sv-SE" smtClean="0"/>
              <a:t>2013-09-16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98CAD-97AE-449F-9C18-9701D5BF094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913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63" r="12809" b="4891"/>
          <a:stretch/>
        </p:blipFill>
        <p:spPr bwMode="auto">
          <a:xfrm>
            <a:off x="136319" y="1340767"/>
            <a:ext cx="8975036" cy="4725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1403648" y="5373216"/>
            <a:ext cx="5544616" cy="1008112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TextBox 4"/>
          <p:cNvSpPr txBox="1"/>
          <p:nvPr/>
        </p:nvSpPr>
        <p:spPr>
          <a:xfrm>
            <a:off x="6804248" y="4365104"/>
            <a:ext cx="2016224" cy="147732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sv-SE" dirty="0" smtClean="0"/>
              <a:t>Här hittar du informationen och din </a:t>
            </a:r>
            <a:r>
              <a:rPr lang="sv-SE" dirty="0" err="1" smtClean="0"/>
              <a:t>Cafétid´när</a:t>
            </a:r>
            <a:r>
              <a:rPr lang="sv-SE" dirty="0" smtClean="0"/>
              <a:t> du </a:t>
            </a:r>
            <a:r>
              <a:rPr lang="sv-SE" smtClean="0"/>
              <a:t>öppnar dokumentet</a:t>
            </a:r>
            <a:endParaRPr lang="sv-SE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516216" y="5011435"/>
            <a:ext cx="432048" cy="36178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749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Nordea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Stomberg, Patrik</dc:creator>
  <cp:lastModifiedBy>Stomberg, Patrik</cp:lastModifiedBy>
  <cp:revision>2</cp:revision>
  <dcterms:created xsi:type="dcterms:W3CDTF">2013-09-16T16:49:04Z</dcterms:created>
  <dcterms:modified xsi:type="dcterms:W3CDTF">2013-09-16T16:58:55Z</dcterms:modified>
</cp:coreProperties>
</file>