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377" r:id="rId5"/>
    <p:sldId id="256" r:id="rId6"/>
    <p:sldId id="379" r:id="rId7"/>
    <p:sldId id="378" r:id="rId8"/>
    <p:sldId id="380" r:id="rId9"/>
    <p:sldId id="381" r:id="rId10"/>
    <p:sldId id="382" r:id="rId11"/>
    <p:sldId id="394" r:id="rId12"/>
    <p:sldId id="383" r:id="rId13"/>
    <p:sldId id="386" r:id="rId14"/>
    <p:sldId id="387" r:id="rId15"/>
    <p:sldId id="388" r:id="rId16"/>
    <p:sldId id="389" r:id="rId17"/>
    <p:sldId id="395" r:id="rId18"/>
    <p:sldId id="390" r:id="rId19"/>
    <p:sldId id="391" r:id="rId20"/>
    <p:sldId id="392" r:id="rId21"/>
    <p:sldId id="393" r:id="rId22"/>
  </p:sldIdLst>
  <p:sldSz cx="12192000" cy="6858000"/>
  <p:notesSz cx="6858000" cy="9144000"/>
  <p:defaultTextStyle>
    <a:defPPr>
      <a:defRPr lang="sv-S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63" d="100"/>
          <a:sy n="63" d="100"/>
        </p:scale>
        <p:origin x="804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tableStyles" Target="tableStyles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3DCA3C16-5CA6-4CDB-AB69-0BF98E2A190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Underrubrik 2">
            <a:extLst>
              <a:ext uri="{FF2B5EF4-FFF2-40B4-BE49-F238E27FC236}">
                <a16:creationId xmlns:a16="http://schemas.microsoft.com/office/drawing/2014/main" id="{69D045F6-4445-4606-9516-736618E606E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/>
              <a:t>Klicka här för att ändra mall för underrubrikformat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306DEE52-654C-4C15-A735-04EC8D2F67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995610-D1E9-4CE3-8F68-1FAF37C71B9A}" type="datetimeFigureOut">
              <a:rPr lang="sv-SE" smtClean="0"/>
              <a:t>2020-04-03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EEDBA2A3-FEC1-472D-89C5-14EFF810F8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EAA6AFFD-C69A-44E9-A708-48CBEE0D8B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3460CE-A908-438F-898A-38F02A61D0EC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0289107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Rubrik och lodrä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FAEC3703-08AA-446B-A5F5-B8F4DA1FB0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lodrät text 2">
            <a:extLst>
              <a:ext uri="{FF2B5EF4-FFF2-40B4-BE49-F238E27FC236}">
                <a16:creationId xmlns:a16="http://schemas.microsoft.com/office/drawing/2014/main" id="{2B474459-4D89-4A93-9377-9DE60A67582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D0232AA0-F64A-4631-BAE8-6BC4C6206C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995610-D1E9-4CE3-8F68-1FAF37C71B9A}" type="datetimeFigureOut">
              <a:rPr lang="sv-SE" smtClean="0"/>
              <a:t>2020-04-03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69F0CF11-1188-4BDB-9160-06EC257A53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05CB84DA-5582-4C4A-88F5-046042EEE7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3460CE-A908-438F-898A-38F02A61D0EC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9156386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ät 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ät rubrik 1">
            <a:extLst>
              <a:ext uri="{FF2B5EF4-FFF2-40B4-BE49-F238E27FC236}">
                <a16:creationId xmlns:a16="http://schemas.microsoft.com/office/drawing/2014/main" id="{ED160CF3-35AC-43EA-87CB-3DAE53D1E9B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lodrät text 2">
            <a:extLst>
              <a:ext uri="{FF2B5EF4-FFF2-40B4-BE49-F238E27FC236}">
                <a16:creationId xmlns:a16="http://schemas.microsoft.com/office/drawing/2014/main" id="{7F8D6715-EAC9-47ED-BA8B-69F4E522374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656B0F0D-5355-4269-B6C7-84651140CC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995610-D1E9-4CE3-8F68-1FAF37C71B9A}" type="datetimeFigureOut">
              <a:rPr lang="sv-SE" smtClean="0"/>
              <a:t>2020-04-03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F3EF224C-A8C3-458E-90E0-6F986AF3DF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EDC8273B-1A39-4D94-893C-CA0459019A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3460CE-A908-438F-898A-38F02A61D0EC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1619638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3CBA23FF-54E5-4D5F-A773-FC5CA35A7E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56E436BA-37F9-43C5-86EA-0EEA54C63DB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121EE95B-3CCB-49E6-8B55-F9A6DE41A6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995610-D1E9-4CE3-8F68-1FAF37C71B9A}" type="datetimeFigureOut">
              <a:rPr lang="sv-SE" smtClean="0"/>
              <a:t>2020-04-03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7DCD00B4-B8C0-4BD9-9792-3F18BD86C8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D7793AB2-2697-47B3-AE10-29FA52D925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3460CE-A908-438F-898A-38F02A61D0EC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6428556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455E7C43-4A6E-4C7A-92FF-FF5AB15FB4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076B7392-0D5B-4F1E-98CF-BC0FBEBA66C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FE6F42EE-F856-421F-80FD-95D215772D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995610-D1E9-4CE3-8F68-1FAF37C71B9A}" type="datetimeFigureOut">
              <a:rPr lang="sv-SE" smtClean="0"/>
              <a:t>2020-04-03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2D838929-37CB-4AD7-A224-86D6748747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4130191A-D1AF-4372-B62D-8AD8908492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3460CE-A908-438F-898A-38F02A61D0EC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5418820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9E82226F-8CC1-4BDC-9E12-F3B7430246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371FA176-4192-4DF0-B4A8-6BACA3C1FEF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innehåll 3">
            <a:extLst>
              <a:ext uri="{FF2B5EF4-FFF2-40B4-BE49-F238E27FC236}">
                <a16:creationId xmlns:a16="http://schemas.microsoft.com/office/drawing/2014/main" id="{DFDCEB75-66DE-4364-BC1C-69F4B22C718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69885B85-FC51-4CF8-879B-8BB8284189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995610-D1E9-4CE3-8F68-1FAF37C71B9A}" type="datetimeFigureOut">
              <a:rPr lang="sv-SE" smtClean="0"/>
              <a:t>2020-04-03</a:t>
            </a:fld>
            <a:endParaRPr lang="sv-SE"/>
          </a:p>
        </p:txBody>
      </p:sp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ADA21EA0-F401-4D4D-886C-B5C55D23D9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6A76137F-F271-4B9F-B713-B7F8225E0C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3460CE-A908-438F-898A-38F02A61D0EC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5336847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E8DFBA4B-93E2-4D0D-BFD6-D8B8FDC65A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406FF57E-3365-4A84-B7EC-9AC311C15A4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Platshållare för innehåll 3">
            <a:extLst>
              <a:ext uri="{FF2B5EF4-FFF2-40B4-BE49-F238E27FC236}">
                <a16:creationId xmlns:a16="http://schemas.microsoft.com/office/drawing/2014/main" id="{8B32D1EC-FD53-4A57-AA49-6B45DD2F47E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Platshållare för text 4">
            <a:extLst>
              <a:ext uri="{FF2B5EF4-FFF2-40B4-BE49-F238E27FC236}">
                <a16:creationId xmlns:a16="http://schemas.microsoft.com/office/drawing/2014/main" id="{755D2000-BC05-4189-AAC4-59307C27388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6" name="Platshållare för innehåll 5">
            <a:extLst>
              <a:ext uri="{FF2B5EF4-FFF2-40B4-BE49-F238E27FC236}">
                <a16:creationId xmlns:a16="http://schemas.microsoft.com/office/drawing/2014/main" id="{E16C657B-7479-4AA3-80FE-9D09C8A2724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7" name="Platshållare för datum 6">
            <a:extLst>
              <a:ext uri="{FF2B5EF4-FFF2-40B4-BE49-F238E27FC236}">
                <a16:creationId xmlns:a16="http://schemas.microsoft.com/office/drawing/2014/main" id="{B3203F02-8FA6-42B3-91A4-D6266C3197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995610-D1E9-4CE3-8F68-1FAF37C71B9A}" type="datetimeFigureOut">
              <a:rPr lang="sv-SE" smtClean="0"/>
              <a:t>2020-04-03</a:t>
            </a:fld>
            <a:endParaRPr lang="sv-SE"/>
          </a:p>
        </p:txBody>
      </p:sp>
      <p:sp>
        <p:nvSpPr>
          <p:cNvPr id="8" name="Platshållare för sidfot 7">
            <a:extLst>
              <a:ext uri="{FF2B5EF4-FFF2-40B4-BE49-F238E27FC236}">
                <a16:creationId xmlns:a16="http://schemas.microsoft.com/office/drawing/2014/main" id="{626611FB-28DD-4C9E-B224-B41517FB4B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9" name="Platshållare för bildnummer 8">
            <a:extLst>
              <a:ext uri="{FF2B5EF4-FFF2-40B4-BE49-F238E27FC236}">
                <a16:creationId xmlns:a16="http://schemas.microsoft.com/office/drawing/2014/main" id="{4378993D-381B-4E08-9C22-BA126E8ED9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3460CE-A908-438F-898A-38F02A61D0EC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6490882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D85ECB97-2E06-486E-9042-9140706654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datum 2">
            <a:extLst>
              <a:ext uri="{FF2B5EF4-FFF2-40B4-BE49-F238E27FC236}">
                <a16:creationId xmlns:a16="http://schemas.microsoft.com/office/drawing/2014/main" id="{EA09F1E4-17AB-4C88-94FF-91C69AC0DE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995610-D1E9-4CE3-8F68-1FAF37C71B9A}" type="datetimeFigureOut">
              <a:rPr lang="sv-SE" smtClean="0"/>
              <a:t>2020-04-03</a:t>
            </a:fld>
            <a:endParaRPr lang="sv-SE"/>
          </a:p>
        </p:txBody>
      </p:sp>
      <p:sp>
        <p:nvSpPr>
          <p:cNvPr id="4" name="Platshållare för sidfot 3">
            <a:extLst>
              <a:ext uri="{FF2B5EF4-FFF2-40B4-BE49-F238E27FC236}">
                <a16:creationId xmlns:a16="http://schemas.microsoft.com/office/drawing/2014/main" id="{4455FA36-8873-4EF5-97D8-F90DE6DC08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F4F4CB7D-FD71-4C9A-90C3-51D4D2FFD6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3460CE-A908-438F-898A-38F02A61D0EC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6233231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>
            <a:extLst>
              <a:ext uri="{FF2B5EF4-FFF2-40B4-BE49-F238E27FC236}">
                <a16:creationId xmlns:a16="http://schemas.microsoft.com/office/drawing/2014/main" id="{22F51438-9DC7-4354-A116-ADA0A45EE7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995610-D1E9-4CE3-8F68-1FAF37C71B9A}" type="datetimeFigureOut">
              <a:rPr lang="sv-SE" smtClean="0"/>
              <a:t>2020-04-03</a:t>
            </a:fld>
            <a:endParaRPr lang="sv-SE"/>
          </a:p>
        </p:txBody>
      </p:sp>
      <p:sp>
        <p:nvSpPr>
          <p:cNvPr id="3" name="Platshållare för sidfot 2">
            <a:extLst>
              <a:ext uri="{FF2B5EF4-FFF2-40B4-BE49-F238E27FC236}">
                <a16:creationId xmlns:a16="http://schemas.microsoft.com/office/drawing/2014/main" id="{842179E4-7BB1-40FF-A0BE-FB1C3D1F11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>
            <a:extLst>
              <a:ext uri="{FF2B5EF4-FFF2-40B4-BE49-F238E27FC236}">
                <a16:creationId xmlns:a16="http://schemas.microsoft.com/office/drawing/2014/main" id="{9AE73866-1441-49AB-8068-1DCEF0EE3B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3460CE-A908-438F-898A-38F02A61D0EC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2856236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ext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CAD3C99A-B7A6-41ED-A9EF-192D0C5DDA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A0AE0F10-9A6D-45E9-829A-50FC1BD8273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0E0AB841-0AFD-43E5-98C9-81FFC917A4B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1BE98ABB-163C-48DE-B9B5-63D6EF9FC9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995610-D1E9-4CE3-8F68-1FAF37C71B9A}" type="datetimeFigureOut">
              <a:rPr lang="sv-SE" smtClean="0"/>
              <a:t>2020-04-03</a:t>
            </a:fld>
            <a:endParaRPr lang="sv-SE"/>
          </a:p>
        </p:txBody>
      </p:sp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DFA267A1-47C7-466A-84E9-82F834FE7F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B6DDE231-2A7F-4688-84C8-E651A6E43E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3460CE-A908-438F-898A-38F02A61D0EC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1202240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20EA9582-640B-4976-83DE-20765FBE1C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bild 2">
            <a:extLst>
              <a:ext uri="{FF2B5EF4-FFF2-40B4-BE49-F238E27FC236}">
                <a16:creationId xmlns:a16="http://schemas.microsoft.com/office/drawing/2014/main" id="{581B0C93-D457-44FA-81E0-4C6DD42B491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v-SE"/>
          </a:p>
        </p:txBody>
      </p:sp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DBC93302-7E6E-475B-A4BA-4353E1BDDD5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230C488D-18E4-4BE5-A717-80AD1CACCF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995610-D1E9-4CE3-8F68-1FAF37C71B9A}" type="datetimeFigureOut">
              <a:rPr lang="sv-SE" smtClean="0"/>
              <a:t>2020-04-03</a:t>
            </a:fld>
            <a:endParaRPr lang="sv-SE"/>
          </a:p>
        </p:txBody>
      </p:sp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760FCC8C-44C8-496D-8323-F1752998A9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92A1122F-CC81-4414-800E-23D32B7633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3460CE-A908-438F-898A-38F02A61D0EC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5611064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rubrik 1">
            <a:extLst>
              <a:ext uri="{FF2B5EF4-FFF2-40B4-BE49-F238E27FC236}">
                <a16:creationId xmlns:a16="http://schemas.microsoft.com/office/drawing/2014/main" id="{CF25A614-34E0-44F5-AF42-BAB27F203B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84175AF1-1713-4FBE-B81E-B302033E5CA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84903E77-3737-40B1-8438-B3BE164FB4C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F995610-D1E9-4CE3-8F68-1FAF37C71B9A}" type="datetimeFigureOut">
              <a:rPr lang="sv-SE" smtClean="0"/>
              <a:t>2020-04-03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E8791B73-BEC2-405C-977C-9EB1E36B93D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19692098-BD82-4984-9C7F-4B42FBE4E72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3460CE-A908-438F-898A-38F02A61D0EC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9216961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Bildresultat för lysekils aik">
            <a:extLst>
              <a:ext uri="{FF2B5EF4-FFF2-40B4-BE49-F238E27FC236}">
                <a16:creationId xmlns:a16="http://schemas.microsoft.com/office/drawing/2014/main" id="{80399A40-FB67-435E-B0C5-F6EEF64B2F0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1400367"/>
            <a:ext cx="7212913" cy="40572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ubrik 1">
            <a:extLst>
              <a:ext uri="{FF2B5EF4-FFF2-40B4-BE49-F238E27FC236}">
                <a16:creationId xmlns:a16="http://schemas.microsoft.com/office/drawing/2014/main" id="{3F76101D-D02A-4E7C-9EDD-4FE0789354A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463315" y="2486831"/>
            <a:ext cx="1642585" cy="830231"/>
          </a:xfrm>
        </p:spPr>
        <p:txBody>
          <a:bodyPr>
            <a:normAutofit/>
          </a:bodyPr>
          <a:lstStyle/>
          <a:p>
            <a:pPr algn="l"/>
            <a:r>
              <a:rPr lang="sv-SE" sz="4000" dirty="0">
                <a:solidFill>
                  <a:srgbClr val="000000"/>
                </a:solidFill>
              </a:rPr>
              <a:t>F09-10</a:t>
            </a:r>
          </a:p>
        </p:txBody>
      </p:sp>
      <p:sp>
        <p:nvSpPr>
          <p:cNvPr id="5" name="Rubrik 1">
            <a:extLst>
              <a:ext uri="{FF2B5EF4-FFF2-40B4-BE49-F238E27FC236}">
                <a16:creationId xmlns:a16="http://schemas.microsoft.com/office/drawing/2014/main" id="{DA9CFB13-0885-4737-A13F-B6F5F2F73D38}"/>
              </a:ext>
            </a:extLst>
          </p:cNvPr>
          <p:cNvSpPr txBox="1">
            <a:spLocks/>
          </p:cNvSpPr>
          <p:nvPr/>
        </p:nvSpPr>
        <p:spPr>
          <a:xfrm>
            <a:off x="6196490" y="3686981"/>
            <a:ext cx="4719160" cy="830231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25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sv-SE" sz="6500" b="1" dirty="0">
                <a:solidFill>
                  <a:srgbClr val="000000"/>
                </a:solidFill>
              </a:rPr>
              <a:t>Säsongen</a:t>
            </a:r>
            <a:r>
              <a:rPr lang="sv-SE" sz="3600" dirty="0">
                <a:solidFill>
                  <a:srgbClr val="000000"/>
                </a:solidFill>
              </a:rPr>
              <a:t> </a:t>
            </a:r>
            <a:r>
              <a:rPr lang="sv-SE" sz="6500" b="1" dirty="0">
                <a:solidFill>
                  <a:srgbClr val="000000"/>
                </a:solidFill>
              </a:rPr>
              <a:t>2020</a:t>
            </a:r>
            <a:endParaRPr lang="sv-SE" sz="3600" b="1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074617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01D0AF59-99C3-4251-AB9A-C966C6AD440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1855405F-37A2-4869-9154-F8BE3BECE6C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 w="9525">
            <a:noFill/>
          </a:ln>
          <a:effectLst>
            <a:outerShdw blurRad="63500" dist="17780" dir="5400000" algn="t" rotWithShape="0">
              <a:prstClr val="black">
                <a:alpha val="4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Bildobjekt 3">
            <a:extLst>
              <a:ext uri="{FF2B5EF4-FFF2-40B4-BE49-F238E27FC236}">
                <a16:creationId xmlns:a16="http://schemas.microsoft.com/office/drawing/2014/main" id="{99849284-8DB2-4E06-A585-385A877A79B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92185" y="643467"/>
            <a:ext cx="7007630" cy="5571066"/>
          </a:xfrm>
          <a:prstGeom prst="rect">
            <a:avLst/>
          </a:prstGeom>
        </p:spPr>
      </p:pic>
      <p:pic>
        <p:nvPicPr>
          <p:cNvPr id="7" name="Picture 2" descr="Bildresultat för lysekils aik">
            <a:extLst>
              <a:ext uri="{FF2B5EF4-FFF2-40B4-BE49-F238E27FC236}">
                <a16:creationId xmlns:a16="http://schemas.microsoft.com/office/drawing/2014/main" id="{0A19B9D1-9160-49EC-A394-AA3E617DC30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2578193"/>
            <a:ext cx="3058653" cy="1701614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7188347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objekt 3">
            <a:extLst>
              <a:ext uri="{FF2B5EF4-FFF2-40B4-BE49-F238E27FC236}">
                <a16:creationId xmlns:a16="http://schemas.microsoft.com/office/drawing/2014/main" id="{1C1B0091-2DC6-4250-919B-0E396DEAFD7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3467" y="1016254"/>
            <a:ext cx="10905066" cy="4825490"/>
          </a:xfrm>
          <a:prstGeom prst="rect">
            <a:avLst/>
          </a:prstGeom>
        </p:spPr>
      </p:pic>
      <p:pic>
        <p:nvPicPr>
          <p:cNvPr id="5" name="Picture 2" descr="Bildresultat för lysekils aik">
            <a:extLst>
              <a:ext uri="{FF2B5EF4-FFF2-40B4-BE49-F238E27FC236}">
                <a16:creationId xmlns:a16="http://schemas.microsoft.com/office/drawing/2014/main" id="{1A5AF61B-EEEF-4AED-A978-B17EE9CAEE0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510366" y="3823876"/>
            <a:ext cx="3275390" cy="18424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ruta 5">
            <a:extLst>
              <a:ext uri="{FF2B5EF4-FFF2-40B4-BE49-F238E27FC236}">
                <a16:creationId xmlns:a16="http://schemas.microsoft.com/office/drawing/2014/main" id="{DBBB132A-E4B4-4D48-A6A3-69439EEBACA8}"/>
              </a:ext>
            </a:extLst>
          </p:cNvPr>
          <p:cNvSpPr txBox="1"/>
          <p:nvPr/>
        </p:nvSpPr>
        <p:spPr>
          <a:xfrm rot="21367306">
            <a:off x="3317174" y="5853561"/>
            <a:ext cx="5557652" cy="584775"/>
          </a:xfrm>
          <a:prstGeom prst="rect">
            <a:avLst/>
          </a:prstGeom>
          <a:solidFill>
            <a:schemeClr val="accent1"/>
          </a:solidFill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sv-SE" sz="3200" dirty="0"/>
              <a:t>Träning utifrån spelets skeenden</a:t>
            </a:r>
          </a:p>
        </p:txBody>
      </p:sp>
    </p:spTree>
    <p:extLst>
      <p:ext uri="{BB962C8B-B14F-4D97-AF65-F5344CB8AC3E}">
        <p14:creationId xmlns:p14="http://schemas.microsoft.com/office/powerpoint/2010/main" val="230233299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01D0AF59-99C3-4251-AB9A-C966C6AD440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1855405F-37A2-4869-9154-F8BE3BECE6C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 w="9525">
            <a:noFill/>
          </a:ln>
          <a:effectLst>
            <a:outerShdw blurRad="63500" dist="17780" dir="5400000" algn="t" rotWithShape="0">
              <a:prstClr val="black">
                <a:alpha val="4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Bildobjekt 3">
            <a:extLst>
              <a:ext uri="{FF2B5EF4-FFF2-40B4-BE49-F238E27FC236}">
                <a16:creationId xmlns:a16="http://schemas.microsoft.com/office/drawing/2014/main" id="{BC9A5F2C-1086-462F-84BD-455BE1DA5E5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30439" y="643467"/>
            <a:ext cx="9731122" cy="5571066"/>
          </a:xfrm>
          <a:prstGeom prst="rect">
            <a:avLst/>
          </a:prstGeom>
        </p:spPr>
      </p:pic>
      <p:pic>
        <p:nvPicPr>
          <p:cNvPr id="7" name="Picture 2" descr="Bildresultat för lysekils aik">
            <a:extLst>
              <a:ext uri="{FF2B5EF4-FFF2-40B4-BE49-F238E27FC236}">
                <a16:creationId xmlns:a16="http://schemas.microsoft.com/office/drawing/2014/main" id="{390528E3-1444-49AA-833D-D75E1F92EAE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78130" y="856271"/>
            <a:ext cx="3058653" cy="1701614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192953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objekt 3">
            <a:extLst>
              <a:ext uri="{FF2B5EF4-FFF2-40B4-BE49-F238E27FC236}">
                <a16:creationId xmlns:a16="http://schemas.microsoft.com/office/drawing/2014/main" id="{FF94D66B-55BC-4237-9D7D-408062E4CDC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85950" y="61912"/>
            <a:ext cx="8420100" cy="6734175"/>
          </a:xfrm>
          <a:prstGeom prst="rect">
            <a:avLst/>
          </a:prstGeom>
        </p:spPr>
      </p:pic>
      <p:pic>
        <p:nvPicPr>
          <p:cNvPr id="5" name="Picture 2" descr="Bildresultat för lysekils aik">
            <a:extLst>
              <a:ext uri="{FF2B5EF4-FFF2-40B4-BE49-F238E27FC236}">
                <a16:creationId xmlns:a16="http://schemas.microsoft.com/office/drawing/2014/main" id="{6DFC1EFD-7966-4FCC-9A7E-00E0F029EB0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-451263" y="2578192"/>
            <a:ext cx="3058653" cy="1701614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Bildresultat för lysekils aik">
            <a:extLst>
              <a:ext uri="{FF2B5EF4-FFF2-40B4-BE49-F238E27FC236}">
                <a16:creationId xmlns:a16="http://schemas.microsoft.com/office/drawing/2014/main" id="{F21BB311-8B1D-4625-B75E-AC3520838ED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700160" y="2578192"/>
            <a:ext cx="3058653" cy="1701614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9534435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AutoShape 2"/>
          <p:cNvSpPr>
            <a:spLocks/>
          </p:cNvSpPr>
          <p:nvPr/>
        </p:nvSpPr>
        <p:spPr bwMode="auto">
          <a:xfrm>
            <a:off x="8724106" y="2097476"/>
            <a:ext cx="504825" cy="504825"/>
          </a:xfrm>
          <a:custGeom>
            <a:avLst/>
            <a:gdLst>
              <a:gd name="T0" fmla="*/ 2147483647 w 21600"/>
              <a:gd name="T1" fmla="*/ 2147483647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599"/>
                </a:lnTo>
                <a:lnTo>
                  <a:pt x="0" y="21599"/>
                </a:lnTo>
                <a:lnTo>
                  <a:pt x="0" y="0"/>
                </a:lnTo>
                <a:close/>
              </a:path>
            </a:pathLst>
          </a:custGeom>
          <a:solidFill>
            <a:srgbClr val="7CB4C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34290" tIns="34290" rIns="34290" bIns="34290"/>
          <a:lstStyle>
            <a:lvl1pPr>
              <a:defRPr sz="2900">
                <a:solidFill>
                  <a:srgbClr val="000000"/>
                </a:solidFill>
                <a:latin typeface="Gill Sans" charset="0"/>
                <a:ea typeface="MS PGothic" panose="020B0600070205080204" pitchFamily="34" charset="-128"/>
                <a:sym typeface="Gill Sans" charset="0"/>
              </a:defRPr>
            </a:lvl1pPr>
            <a:lvl2pPr marL="742950" indent="-285750">
              <a:defRPr sz="2900">
                <a:solidFill>
                  <a:srgbClr val="000000"/>
                </a:solidFill>
                <a:latin typeface="Gill Sans" charset="0"/>
                <a:ea typeface="MS PGothic" panose="020B0600070205080204" pitchFamily="34" charset="-128"/>
                <a:sym typeface="Gill Sans" charset="0"/>
              </a:defRPr>
            </a:lvl2pPr>
            <a:lvl3pPr marL="1143000" indent="-228600">
              <a:defRPr sz="2900">
                <a:solidFill>
                  <a:srgbClr val="000000"/>
                </a:solidFill>
                <a:latin typeface="Gill Sans" charset="0"/>
                <a:ea typeface="MS PGothic" panose="020B0600070205080204" pitchFamily="34" charset="-128"/>
                <a:sym typeface="Gill Sans" charset="0"/>
              </a:defRPr>
            </a:lvl3pPr>
            <a:lvl4pPr marL="1600200" indent="-228600">
              <a:defRPr sz="2900">
                <a:solidFill>
                  <a:srgbClr val="000000"/>
                </a:solidFill>
                <a:latin typeface="Gill Sans" charset="0"/>
                <a:ea typeface="MS PGothic" panose="020B0600070205080204" pitchFamily="34" charset="-128"/>
                <a:sym typeface="Gill Sans" charset="0"/>
              </a:defRPr>
            </a:lvl4pPr>
            <a:lvl5pPr marL="2057400" indent="-228600">
              <a:defRPr sz="2900">
                <a:solidFill>
                  <a:srgbClr val="000000"/>
                </a:solidFill>
                <a:latin typeface="Gill Sans" charset="0"/>
                <a:ea typeface="MS PGothic" panose="020B0600070205080204" pitchFamily="34" charset="-128"/>
                <a:sym typeface="Gill Sans" charset="0"/>
              </a:defRPr>
            </a:lvl5pPr>
            <a:lvl6pPr marL="2514600" indent="-228600" defTabSz="411163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rgbClr val="000000"/>
                </a:solidFill>
                <a:latin typeface="Gill Sans" charset="0"/>
                <a:ea typeface="MS PGothic" panose="020B0600070205080204" pitchFamily="34" charset="-128"/>
                <a:sym typeface="Gill Sans" charset="0"/>
              </a:defRPr>
            </a:lvl6pPr>
            <a:lvl7pPr marL="2971800" indent="-228600" defTabSz="411163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rgbClr val="000000"/>
                </a:solidFill>
                <a:latin typeface="Gill Sans" charset="0"/>
                <a:ea typeface="MS PGothic" panose="020B0600070205080204" pitchFamily="34" charset="-128"/>
                <a:sym typeface="Gill Sans" charset="0"/>
              </a:defRPr>
            </a:lvl7pPr>
            <a:lvl8pPr marL="3429000" indent="-228600" defTabSz="411163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rgbClr val="000000"/>
                </a:solidFill>
                <a:latin typeface="Gill Sans" charset="0"/>
                <a:ea typeface="MS PGothic" panose="020B0600070205080204" pitchFamily="34" charset="-128"/>
                <a:sym typeface="Gill Sans" charset="0"/>
              </a:defRPr>
            </a:lvl8pPr>
            <a:lvl9pPr marL="3886200" indent="-228600" defTabSz="411163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rgbClr val="000000"/>
                </a:solidFill>
                <a:latin typeface="Gill Sans" charset="0"/>
                <a:ea typeface="MS PGothic" panose="020B0600070205080204" pitchFamily="34" charset="-128"/>
                <a:sym typeface="Gill Sans" charset="0"/>
              </a:defRPr>
            </a:lvl9pPr>
          </a:lstStyle>
          <a:p>
            <a:pPr algn="ctr">
              <a:lnSpc>
                <a:spcPct val="70000"/>
              </a:lnSpc>
              <a:spcAft>
                <a:spcPts val="1200"/>
              </a:spcAft>
            </a:pPr>
            <a:br>
              <a:rPr lang="en-US" altLang="sv-SE" sz="1400">
                <a:solidFill>
                  <a:srgbClr val="FFFFFF"/>
                </a:solidFill>
                <a:latin typeface="Helvetica Neue" charset="0"/>
                <a:sym typeface="Helvetica Neue" charset="0"/>
              </a:rPr>
            </a:br>
            <a:r>
              <a:rPr lang="en-US" altLang="sv-SE" sz="1400">
                <a:solidFill>
                  <a:srgbClr val="FFFFFF"/>
                </a:solidFill>
                <a:latin typeface="Helvetica Neue" charset="0"/>
                <a:sym typeface="Helvetica Neue" charset="0"/>
              </a:rPr>
              <a:t>8</a:t>
            </a:r>
          </a:p>
        </p:txBody>
      </p:sp>
      <p:sp>
        <p:nvSpPr>
          <p:cNvPr id="13315" name="AutoShape 2"/>
          <p:cNvSpPr>
            <a:spLocks/>
          </p:cNvSpPr>
          <p:nvPr/>
        </p:nvSpPr>
        <p:spPr bwMode="auto">
          <a:xfrm>
            <a:off x="9228931" y="2097476"/>
            <a:ext cx="504825" cy="504825"/>
          </a:xfrm>
          <a:custGeom>
            <a:avLst/>
            <a:gdLst>
              <a:gd name="T0" fmla="*/ 2147483647 w 21600"/>
              <a:gd name="T1" fmla="*/ 2147483647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599"/>
                </a:lnTo>
                <a:lnTo>
                  <a:pt x="0" y="21599"/>
                </a:lnTo>
                <a:lnTo>
                  <a:pt x="0" y="0"/>
                </a:lnTo>
                <a:close/>
              </a:path>
            </a:pathLst>
          </a:custGeom>
          <a:solidFill>
            <a:srgbClr val="98BFC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34290" tIns="34290" rIns="34290" bIns="34290"/>
          <a:lstStyle>
            <a:lvl1pPr>
              <a:defRPr sz="2900">
                <a:solidFill>
                  <a:srgbClr val="000000"/>
                </a:solidFill>
                <a:latin typeface="Gill Sans" charset="0"/>
                <a:ea typeface="MS PGothic" panose="020B0600070205080204" pitchFamily="34" charset="-128"/>
                <a:sym typeface="Gill Sans" charset="0"/>
              </a:defRPr>
            </a:lvl1pPr>
            <a:lvl2pPr marL="742950" indent="-285750">
              <a:defRPr sz="2900">
                <a:solidFill>
                  <a:srgbClr val="000000"/>
                </a:solidFill>
                <a:latin typeface="Gill Sans" charset="0"/>
                <a:ea typeface="MS PGothic" panose="020B0600070205080204" pitchFamily="34" charset="-128"/>
                <a:sym typeface="Gill Sans" charset="0"/>
              </a:defRPr>
            </a:lvl2pPr>
            <a:lvl3pPr marL="1143000" indent="-228600">
              <a:defRPr sz="2900">
                <a:solidFill>
                  <a:srgbClr val="000000"/>
                </a:solidFill>
                <a:latin typeface="Gill Sans" charset="0"/>
                <a:ea typeface="MS PGothic" panose="020B0600070205080204" pitchFamily="34" charset="-128"/>
                <a:sym typeface="Gill Sans" charset="0"/>
              </a:defRPr>
            </a:lvl3pPr>
            <a:lvl4pPr marL="1600200" indent="-228600">
              <a:defRPr sz="2900">
                <a:solidFill>
                  <a:srgbClr val="000000"/>
                </a:solidFill>
                <a:latin typeface="Gill Sans" charset="0"/>
                <a:ea typeface="MS PGothic" panose="020B0600070205080204" pitchFamily="34" charset="-128"/>
                <a:sym typeface="Gill Sans" charset="0"/>
              </a:defRPr>
            </a:lvl4pPr>
            <a:lvl5pPr marL="2057400" indent="-228600">
              <a:defRPr sz="2900">
                <a:solidFill>
                  <a:srgbClr val="000000"/>
                </a:solidFill>
                <a:latin typeface="Gill Sans" charset="0"/>
                <a:ea typeface="MS PGothic" panose="020B0600070205080204" pitchFamily="34" charset="-128"/>
                <a:sym typeface="Gill Sans" charset="0"/>
              </a:defRPr>
            </a:lvl5pPr>
            <a:lvl6pPr marL="2514600" indent="-228600" defTabSz="411163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rgbClr val="000000"/>
                </a:solidFill>
                <a:latin typeface="Gill Sans" charset="0"/>
                <a:ea typeface="MS PGothic" panose="020B0600070205080204" pitchFamily="34" charset="-128"/>
                <a:sym typeface="Gill Sans" charset="0"/>
              </a:defRPr>
            </a:lvl6pPr>
            <a:lvl7pPr marL="2971800" indent="-228600" defTabSz="411163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rgbClr val="000000"/>
                </a:solidFill>
                <a:latin typeface="Gill Sans" charset="0"/>
                <a:ea typeface="MS PGothic" panose="020B0600070205080204" pitchFamily="34" charset="-128"/>
                <a:sym typeface="Gill Sans" charset="0"/>
              </a:defRPr>
            </a:lvl7pPr>
            <a:lvl8pPr marL="3429000" indent="-228600" defTabSz="411163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rgbClr val="000000"/>
                </a:solidFill>
                <a:latin typeface="Gill Sans" charset="0"/>
                <a:ea typeface="MS PGothic" panose="020B0600070205080204" pitchFamily="34" charset="-128"/>
                <a:sym typeface="Gill Sans" charset="0"/>
              </a:defRPr>
            </a:lvl8pPr>
            <a:lvl9pPr marL="3886200" indent="-228600" defTabSz="411163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rgbClr val="000000"/>
                </a:solidFill>
                <a:latin typeface="Gill Sans" charset="0"/>
                <a:ea typeface="MS PGothic" panose="020B0600070205080204" pitchFamily="34" charset="-128"/>
                <a:sym typeface="Gill Sans" charset="0"/>
              </a:defRPr>
            </a:lvl9pPr>
          </a:lstStyle>
          <a:p>
            <a:pPr algn="ctr">
              <a:lnSpc>
                <a:spcPct val="70000"/>
              </a:lnSpc>
              <a:spcAft>
                <a:spcPts val="1200"/>
              </a:spcAft>
            </a:pPr>
            <a:br>
              <a:rPr lang="en-US" altLang="sv-SE" sz="1400">
                <a:solidFill>
                  <a:srgbClr val="FFFFFF"/>
                </a:solidFill>
                <a:latin typeface="Helvetica Neue" charset="0"/>
                <a:sym typeface="Helvetica Neue" charset="0"/>
              </a:rPr>
            </a:br>
            <a:r>
              <a:rPr lang="en-US" altLang="sv-SE" sz="1400">
                <a:solidFill>
                  <a:srgbClr val="FFFFFF"/>
                </a:solidFill>
                <a:latin typeface="Helvetica Neue" charset="0"/>
                <a:sym typeface="Helvetica Neue" charset="0"/>
              </a:rPr>
              <a:t>9</a:t>
            </a:r>
          </a:p>
        </p:txBody>
      </p:sp>
      <p:sp>
        <p:nvSpPr>
          <p:cNvPr id="13316" name="AutoShape 2"/>
          <p:cNvSpPr>
            <a:spLocks/>
          </p:cNvSpPr>
          <p:nvPr/>
        </p:nvSpPr>
        <p:spPr bwMode="auto">
          <a:xfrm>
            <a:off x="7716044" y="2097476"/>
            <a:ext cx="504825" cy="504825"/>
          </a:xfrm>
          <a:custGeom>
            <a:avLst/>
            <a:gdLst>
              <a:gd name="T0" fmla="*/ 2147483647 w 21600"/>
              <a:gd name="T1" fmla="*/ 2147483647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599"/>
                </a:lnTo>
                <a:lnTo>
                  <a:pt x="0" y="21599"/>
                </a:lnTo>
                <a:lnTo>
                  <a:pt x="0" y="0"/>
                </a:lnTo>
                <a:close/>
              </a:path>
            </a:pathLst>
          </a:custGeom>
          <a:solidFill>
            <a:srgbClr val="2699B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34290" tIns="34290" rIns="34290" bIns="34290"/>
          <a:lstStyle>
            <a:lvl1pPr>
              <a:defRPr sz="2900">
                <a:solidFill>
                  <a:srgbClr val="000000"/>
                </a:solidFill>
                <a:latin typeface="Gill Sans" charset="0"/>
                <a:ea typeface="MS PGothic" panose="020B0600070205080204" pitchFamily="34" charset="-128"/>
                <a:sym typeface="Gill Sans" charset="0"/>
              </a:defRPr>
            </a:lvl1pPr>
            <a:lvl2pPr marL="742950" indent="-285750">
              <a:defRPr sz="2900">
                <a:solidFill>
                  <a:srgbClr val="000000"/>
                </a:solidFill>
                <a:latin typeface="Gill Sans" charset="0"/>
                <a:ea typeface="MS PGothic" panose="020B0600070205080204" pitchFamily="34" charset="-128"/>
                <a:sym typeface="Gill Sans" charset="0"/>
              </a:defRPr>
            </a:lvl2pPr>
            <a:lvl3pPr marL="1143000" indent="-228600">
              <a:defRPr sz="2900">
                <a:solidFill>
                  <a:srgbClr val="000000"/>
                </a:solidFill>
                <a:latin typeface="Gill Sans" charset="0"/>
                <a:ea typeface="MS PGothic" panose="020B0600070205080204" pitchFamily="34" charset="-128"/>
                <a:sym typeface="Gill Sans" charset="0"/>
              </a:defRPr>
            </a:lvl3pPr>
            <a:lvl4pPr marL="1600200" indent="-228600">
              <a:defRPr sz="2900">
                <a:solidFill>
                  <a:srgbClr val="000000"/>
                </a:solidFill>
                <a:latin typeface="Gill Sans" charset="0"/>
                <a:ea typeface="MS PGothic" panose="020B0600070205080204" pitchFamily="34" charset="-128"/>
                <a:sym typeface="Gill Sans" charset="0"/>
              </a:defRPr>
            </a:lvl4pPr>
            <a:lvl5pPr marL="2057400" indent="-228600">
              <a:defRPr sz="2900">
                <a:solidFill>
                  <a:srgbClr val="000000"/>
                </a:solidFill>
                <a:latin typeface="Gill Sans" charset="0"/>
                <a:ea typeface="MS PGothic" panose="020B0600070205080204" pitchFamily="34" charset="-128"/>
                <a:sym typeface="Gill Sans" charset="0"/>
              </a:defRPr>
            </a:lvl5pPr>
            <a:lvl6pPr marL="2514600" indent="-228600" defTabSz="411163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rgbClr val="000000"/>
                </a:solidFill>
                <a:latin typeface="Gill Sans" charset="0"/>
                <a:ea typeface="MS PGothic" panose="020B0600070205080204" pitchFamily="34" charset="-128"/>
                <a:sym typeface="Gill Sans" charset="0"/>
              </a:defRPr>
            </a:lvl6pPr>
            <a:lvl7pPr marL="2971800" indent="-228600" defTabSz="411163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rgbClr val="000000"/>
                </a:solidFill>
                <a:latin typeface="Gill Sans" charset="0"/>
                <a:ea typeface="MS PGothic" panose="020B0600070205080204" pitchFamily="34" charset="-128"/>
                <a:sym typeface="Gill Sans" charset="0"/>
              </a:defRPr>
            </a:lvl7pPr>
            <a:lvl8pPr marL="3429000" indent="-228600" defTabSz="411163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rgbClr val="000000"/>
                </a:solidFill>
                <a:latin typeface="Gill Sans" charset="0"/>
                <a:ea typeface="MS PGothic" panose="020B0600070205080204" pitchFamily="34" charset="-128"/>
                <a:sym typeface="Gill Sans" charset="0"/>
              </a:defRPr>
            </a:lvl8pPr>
            <a:lvl9pPr marL="3886200" indent="-228600" defTabSz="411163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rgbClr val="000000"/>
                </a:solidFill>
                <a:latin typeface="Gill Sans" charset="0"/>
                <a:ea typeface="MS PGothic" panose="020B0600070205080204" pitchFamily="34" charset="-128"/>
                <a:sym typeface="Gill Sans" charset="0"/>
              </a:defRPr>
            </a:lvl9pPr>
          </a:lstStyle>
          <a:p>
            <a:pPr algn="ctr">
              <a:lnSpc>
                <a:spcPct val="70000"/>
              </a:lnSpc>
              <a:spcAft>
                <a:spcPts val="1200"/>
              </a:spcAft>
            </a:pPr>
            <a:br>
              <a:rPr lang="en-US" altLang="sv-SE" sz="1400">
                <a:solidFill>
                  <a:srgbClr val="FFFFFF"/>
                </a:solidFill>
                <a:latin typeface="Helvetica Neue" charset="0"/>
                <a:sym typeface="Helvetica Neue" charset="0"/>
              </a:rPr>
            </a:br>
            <a:r>
              <a:rPr lang="en-US" altLang="sv-SE" sz="1400">
                <a:solidFill>
                  <a:srgbClr val="FFFFFF"/>
                </a:solidFill>
                <a:latin typeface="Helvetica Neue" charset="0"/>
                <a:sym typeface="Helvetica Neue" charset="0"/>
              </a:rPr>
              <a:t>5</a:t>
            </a:r>
          </a:p>
        </p:txBody>
      </p:sp>
      <p:sp>
        <p:nvSpPr>
          <p:cNvPr id="13317" name="AutoShape 2"/>
          <p:cNvSpPr>
            <a:spLocks/>
          </p:cNvSpPr>
          <p:nvPr/>
        </p:nvSpPr>
        <p:spPr bwMode="auto">
          <a:xfrm>
            <a:off x="8220869" y="2097476"/>
            <a:ext cx="504825" cy="504825"/>
          </a:xfrm>
          <a:custGeom>
            <a:avLst/>
            <a:gdLst>
              <a:gd name="T0" fmla="*/ 2147483647 w 21600"/>
              <a:gd name="T1" fmla="*/ 2147483647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599"/>
                </a:lnTo>
                <a:lnTo>
                  <a:pt x="0" y="21599"/>
                </a:lnTo>
                <a:lnTo>
                  <a:pt x="0" y="0"/>
                </a:lnTo>
                <a:close/>
              </a:path>
            </a:pathLst>
          </a:custGeom>
          <a:solidFill>
            <a:srgbClr val="2699B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34290" tIns="34290" rIns="34290" bIns="34290"/>
          <a:lstStyle>
            <a:lvl1pPr>
              <a:defRPr sz="2900">
                <a:solidFill>
                  <a:srgbClr val="000000"/>
                </a:solidFill>
                <a:latin typeface="Gill Sans" charset="0"/>
                <a:ea typeface="MS PGothic" panose="020B0600070205080204" pitchFamily="34" charset="-128"/>
                <a:sym typeface="Gill Sans" charset="0"/>
              </a:defRPr>
            </a:lvl1pPr>
            <a:lvl2pPr marL="742950" indent="-285750">
              <a:defRPr sz="2900">
                <a:solidFill>
                  <a:srgbClr val="000000"/>
                </a:solidFill>
                <a:latin typeface="Gill Sans" charset="0"/>
                <a:ea typeface="MS PGothic" panose="020B0600070205080204" pitchFamily="34" charset="-128"/>
                <a:sym typeface="Gill Sans" charset="0"/>
              </a:defRPr>
            </a:lvl2pPr>
            <a:lvl3pPr marL="1143000" indent="-228600">
              <a:defRPr sz="2900">
                <a:solidFill>
                  <a:srgbClr val="000000"/>
                </a:solidFill>
                <a:latin typeface="Gill Sans" charset="0"/>
                <a:ea typeface="MS PGothic" panose="020B0600070205080204" pitchFamily="34" charset="-128"/>
                <a:sym typeface="Gill Sans" charset="0"/>
              </a:defRPr>
            </a:lvl3pPr>
            <a:lvl4pPr marL="1600200" indent="-228600">
              <a:defRPr sz="2900">
                <a:solidFill>
                  <a:srgbClr val="000000"/>
                </a:solidFill>
                <a:latin typeface="Gill Sans" charset="0"/>
                <a:ea typeface="MS PGothic" panose="020B0600070205080204" pitchFamily="34" charset="-128"/>
                <a:sym typeface="Gill Sans" charset="0"/>
              </a:defRPr>
            </a:lvl4pPr>
            <a:lvl5pPr marL="2057400" indent="-228600">
              <a:defRPr sz="2900">
                <a:solidFill>
                  <a:srgbClr val="000000"/>
                </a:solidFill>
                <a:latin typeface="Gill Sans" charset="0"/>
                <a:ea typeface="MS PGothic" panose="020B0600070205080204" pitchFamily="34" charset="-128"/>
                <a:sym typeface="Gill Sans" charset="0"/>
              </a:defRPr>
            </a:lvl5pPr>
            <a:lvl6pPr marL="2514600" indent="-228600" defTabSz="411163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rgbClr val="000000"/>
                </a:solidFill>
                <a:latin typeface="Gill Sans" charset="0"/>
                <a:ea typeface="MS PGothic" panose="020B0600070205080204" pitchFamily="34" charset="-128"/>
                <a:sym typeface="Gill Sans" charset="0"/>
              </a:defRPr>
            </a:lvl6pPr>
            <a:lvl7pPr marL="2971800" indent="-228600" defTabSz="411163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rgbClr val="000000"/>
                </a:solidFill>
                <a:latin typeface="Gill Sans" charset="0"/>
                <a:ea typeface="MS PGothic" panose="020B0600070205080204" pitchFamily="34" charset="-128"/>
                <a:sym typeface="Gill Sans" charset="0"/>
              </a:defRPr>
            </a:lvl7pPr>
            <a:lvl8pPr marL="3429000" indent="-228600" defTabSz="411163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rgbClr val="000000"/>
                </a:solidFill>
                <a:latin typeface="Gill Sans" charset="0"/>
                <a:ea typeface="MS PGothic" panose="020B0600070205080204" pitchFamily="34" charset="-128"/>
                <a:sym typeface="Gill Sans" charset="0"/>
              </a:defRPr>
            </a:lvl8pPr>
            <a:lvl9pPr marL="3886200" indent="-228600" defTabSz="411163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rgbClr val="000000"/>
                </a:solidFill>
                <a:latin typeface="Gill Sans" charset="0"/>
                <a:ea typeface="MS PGothic" panose="020B0600070205080204" pitchFamily="34" charset="-128"/>
                <a:sym typeface="Gill Sans" charset="0"/>
              </a:defRPr>
            </a:lvl9pPr>
          </a:lstStyle>
          <a:p>
            <a:pPr algn="ctr">
              <a:lnSpc>
                <a:spcPct val="70000"/>
              </a:lnSpc>
              <a:spcAft>
                <a:spcPts val="1200"/>
              </a:spcAft>
            </a:pPr>
            <a:br>
              <a:rPr lang="en-US" altLang="sv-SE" sz="1400">
                <a:solidFill>
                  <a:srgbClr val="FFFFFF"/>
                </a:solidFill>
                <a:latin typeface="Helvetica Neue" charset="0"/>
                <a:sym typeface="Helvetica Neue" charset="0"/>
              </a:rPr>
            </a:br>
            <a:r>
              <a:rPr lang="en-US" altLang="sv-SE" sz="1400">
                <a:solidFill>
                  <a:srgbClr val="FFFFFF"/>
                </a:solidFill>
                <a:latin typeface="Helvetica Neue" charset="0"/>
                <a:sym typeface="Helvetica Neue" charset="0"/>
              </a:rPr>
              <a:t>5</a:t>
            </a:r>
          </a:p>
        </p:txBody>
      </p:sp>
      <p:sp>
        <p:nvSpPr>
          <p:cNvPr id="13318" name="AutoShape 2"/>
          <p:cNvSpPr>
            <a:spLocks/>
          </p:cNvSpPr>
          <p:nvPr/>
        </p:nvSpPr>
        <p:spPr bwMode="auto">
          <a:xfrm>
            <a:off x="5699919" y="2097476"/>
            <a:ext cx="503237" cy="504825"/>
          </a:xfrm>
          <a:custGeom>
            <a:avLst/>
            <a:gdLst>
              <a:gd name="T0" fmla="*/ 2147483647 w 21600"/>
              <a:gd name="T1" fmla="*/ 2147483647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599"/>
                </a:lnTo>
                <a:lnTo>
                  <a:pt x="0" y="21599"/>
                </a:lnTo>
                <a:lnTo>
                  <a:pt x="0" y="0"/>
                </a:lnTo>
                <a:close/>
              </a:path>
            </a:pathLst>
          </a:custGeom>
          <a:solidFill>
            <a:srgbClr val="00556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34290" tIns="34290" rIns="34290" bIns="34290"/>
          <a:lstStyle>
            <a:lvl1pPr>
              <a:defRPr sz="2900">
                <a:solidFill>
                  <a:srgbClr val="000000"/>
                </a:solidFill>
                <a:latin typeface="Gill Sans" charset="0"/>
                <a:ea typeface="MS PGothic" panose="020B0600070205080204" pitchFamily="34" charset="-128"/>
                <a:sym typeface="Gill Sans" charset="0"/>
              </a:defRPr>
            </a:lvl1pPr>
            <a:lvl2pPr marL="742950" indent="-285750">
              <a:defRPr sz="2900">
                <a:solidFill>
                  <a:srgbClr val="000000"/>
                </a:solidFill>
                <a:latin typeface="Gill Sans" charset="0"/>
                <a:ea typeface="MS PGothic" panose="020B0600070205080204" pitchFamily="34" charset="-128"/>
                <a:sym typeface="Gill Sans" charset="0"/>
              </a:defRPr>
            </a:lvl2pPr>
            <a:lvl3pPr marL="1143000" indent="-228600">
              <a:defRPr sz="2900">
                <a:solidFill>
                  <a:srgbClr val="000000"/>
                </a:solidFill>
                <a:latin typeface="Gill Sans" charset="0"/>
                <a:ea typeface="MS PGothic" panose="020B0600070205080204" pitchFamily="34" charset="-128"/>
                <a:sym typeface="Gill Sans" charset="0"/>
              </a:defRPr>
            </a:lvl3pPr>
            <a:lvl4pPr marL="1600200" indent="-228600">
              <a:defRPr sz="2900">
                <a:solidFill>
                  <a:srgbClr val="000000"/>
                </a:solidFill>
                <a:latin typeface="Gill Sans" charset="0"/>
                <a:ea typeface="MS PGothic" panose="020B0600070205080204" pitchFamily="34" charset="-128"/>
                <a:sym typeface="Gill Sans" charset="0"/>
              </a:defRPr>
            </a:lvl4pPr>
            <a:lvl5pPr marL="2057400" indent="-228600">
              <a:defRPr sz="2900">
                <a:solidFill>
                  <a:srgbClr val="000000"/>
                </a:solidFill>
                <a:latin typeface="Gill Sans" charset="0"/>
                <a:ea typeface="MS PGothic" panose="020B0600070205080204" pitchFamily="34" charset="-128"/>
                <a:sym typeface="Gill Sans" charset="0"/>
              </a:defRPr>
            </a:lvl5pPr>
            <a:lvl6pPr marL="2514600" indent="-228600" defTabSz="411163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rgbClr val="000000"/>
                </a:solidFill>
                <a:latin typeface="Gill Sans" charset="0"/>
                <a:ea typeface="MS PGothic" panose="020B0600070205080204" pitchFamily="34" charset="-128"/>
                <a:sym typeface="Gill Sans" charset="0"/>
              </a:defRPr>
            </a:lvl6pPr>
            <a:lvl7pPr marL="2971800" indent="-228600" defTabSz="411163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rgbClr val="000000"/>
                </a:solidFill>
                <a:latin typeface="Gill Sans" charset="0"/>
                <a:ea typeface="MS PGothic" panose="020B0600070205080204" pitchFamily="34" charset="-128"/>
                <a:sym typeface="Gill Sans" charset="0"/>
              </a:defRPr>
            </a:lvl7pPr>
            <a:lvl8pPr marL="3429000" indent="-228600" defTabSz="411163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rgbClr val="000000"/>
                </a:solidFill>
                <a:latin typeface="Gill Sans" charset="0"/>
                <a:ea typeface="MS PGothic" panose="020B0600070205080204" pitchFamily="34" charset="-128"/>
                <a:sym typeface="Gill Sans" charset="0"/>
              </a:defRPr>
            </a:lvl8pPr>
            <a:lvl9pPr marL="3886200" indent="-228600" defTabSz="411163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rgbClr val="000000"/>
                </a:solidFill>
                <a:latin typeface="Gill Sans" charset="0"/>
                <a:ea typeface="MS PGothic" panose="020B0600070205080204" pitchFamily="34" charset="-128"/>
                <a:sym typeface="Gill Sans" charset="0"/>
              </a:defRPr>
            </a:lvl9pPr>
          </a:lstStyle>
          <a:p>
            <a:pPr algn="ctr">
              <a:lnSpc>
                <a:spcPct val="70000"/>
              </a:lnSpc>
              <a:spcAft>
                <a:spcPts val="1200"/>
              </a:spcAft>
            </a:pPr>
            <a:br>
              <a:rPr lang="en-US" altLang="sv-SE" sz="1400">
                <a:solidFill>
                  <a:srgbClr val="FFFFFF"/>
                </a:solidFill>
                <a:latin typeface="Helvetica Neue" charset="0"/>
                <a:sym typeface="Helvetica Neue" charset="0"/>
              </a:rPr>
            </a:br>
            <a:r>
              <a:rPr lang="en-US" altLang="sv-SE" sz="1400">
                <a:solidFill>
                  <a:srgbClr val="FFFFFF"/>
                </a:solidFill>
                <a:latin typeface="Helvetica Neue" charset="0"/>
                <a:sym typeface="Helvetica Neue" charset="0"/>
              </a:rPr>
              <a:t>1</a:t>
            </a:r>
          </a:p>
        </p:txBody>
      </p:sp>
      <p:sp>
        <p:nvSpPr>
          <p:cNvPr id="13319" name="AutoShape 2"/>
          <p:cNvSpPr>
            <a:spLocks/>
          </p:cNvSpPr>
          <p:nvPr/>
        </p:nvSpPr>
        <p:spPr bwMode="auto">
          <a:xfrm>
            <a:off x="2675731" y="2097476"/>
            <a:ext cx="504825" cy="504825"/>
          </a:xfrm>
          <a:custGeom>
            <a:avLst/>
            <a:gdLst>
              <a:gd name="T0" fmla="*/ 2147483647 w 21600"/>
              <a:gd name="T1" fmla="*/ 2147483647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599"/>
                </a:lnTo>
                <a:lnTo>
                  <a:pt x="0" y="21599"/>
                </a:lnTo>
                <a:lnTo>
                  <a:pt x="0" y="0"/>
                </a:lnTo>
                <a:close/>
              </a:path>
            </a:pathLst>
          </a:custGeom>
          <a:solidFill>
            <a:srgbClr val="00556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34290" tIns="34290" rIns="34290" bIns="34290"/>
          <a:lstStyle>
            <a:lvl1pPr>
              <a:defRPr sz="2900">
                <a:solidFill>
                  <a:srgbClr val="000000"/>
                </a:solidFill>
                <a:latin typeface="Gill Sans" charset="0"/>
                <a:ea typeface="MS PGothic" panose="020B0600070205080204" pitchFamily="34" charset="-128"/>
                <a:sym typeface="Gill Sans" charset="0"/>
              </a:defRPr>
            </a:lvl1pPr>
            <a:lvl2pPr marL="742950" indent="-285750">
              <a:defRPr sz="2900">
                <a:solidFill>
                  <a:srgbClr val="000000"/>
                </a:solidFill>
                <a:latin typeface="Gill Sans" charset="0"/>
                <a:ea typeface="MS PGothic" panose="020B0600070205080204" pitchFamily="34" charset="-128"/>
                <a:sym typeface="Gill Sans" charset="0"/>
              </a:defRPr>
            </a:lvl2pPr>
            <a:lvl3pPr marL="1143000" indent="-228600">
              <a:defRPr sz="2900">
                <a:solidFill>
                  <a:srgbClr val="000000"/>
                </a:solidFill>
                <a:latin typeface="Gill Sans" charset="0"/>
                <a:ea typeface="MS PGothic" panose="020B0600070205080204" pitchFamily="34" charset="-128"/>
                <a:sym typeface="Gill Sans" charset="0"/>
              </a:defRPr>
            </a:lvl3pPr>
            <a:lvl4pPr marL="1600200" indent="-228600">
              <a:defRPr sz="2900">
                <a:solidFill>
                  <a:srgbClr val="000000"/>
                </a:solidFill>
                <a:latin typeface="Gill Sans" charset="0"/>
                <a:ea typeface="MS PGothic" panose="020B0600070205080204" pitchFamily="34" charset="-128"/>
                <a:sym typeface="Gill Sans" charset="0"/>
              </a:defRPr>
            </a:lvl4pPr>
            <a:lvl5pPr marL="2057400" indent="-228600">
              <a:defRPr sz="2900">
                <a:solidFill>
                  <a:srgbClr val="000000"/>
                </a:solidFill>
                <a:latin typeface="Gill Sans" charset="0"/>
                <a:ea typeface="MS PGothic" panose="020B0600070205080204" pitchFamily="34" charset="-128"/>
                <a:sym typeface="Gill Sans" charset="0"/>
              </a:defRPr>
            </a:lvl5pPr>
            <a:lvl6pPr marL="2514600" indent="-228600" defTabSz="411163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rgbClr val="000000"/>
                </a:solidFill>
                <a:latin typeface="Gill Sans" charset="0"/>
                <a:ea typeface="MS PGothic" panose="020B0600070205080204" pitchFamily="34" charset="-128"/>
                <a:sym typeface="Gill Sans" charset="0"/>
              </a:defRPr>
            </a:lvl6pPr>
            <a:lvl7pPr marL="2971800" indent="-228600" defTabSz="411163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rgbClr val="000000"/>
                </a:solidFill>
                <a:latin typeface="Gill Sans" charset="0"/>
                <a:ea typeface="MS PGothic" panose="020B0600070205080204" pitchFamily="34" charset="-128"/>
                <a:sym typeface="Gill Sans" charset="0"/>
              </a:defRPr>
            </a:lvl7pPr>
            <a:lvl8pPr marL="3429000" indent="-228600" defTabSz="411163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rgbClr val="000000"/>
                </a:solidFill>
                <a:latin typeface="Gill Sans" charset="0"/>
                <a:ea typeface="MS PGothic" panose="020B0600070205080204" pitchFamily="34" charset="-128"/>
                <a:sym typeface="Gill Sans" charset="0"/>
              </a:defRPr>
            </a:lvl8pPr>
            <a:lvl9pPr marL="3886200" indent="-228600" defTabSz="411163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rgbClr val="000000"/>
                </a:solidFill>
                <a:latin typeface="Gill Sans" charset="0"/>
                <a:ea typeface="MS PGothic" panose="020B0600070205080204" pitchFamily="34" charset="-128"/>
                <a:sym typeface="Gill Sans" charset="0"/>
              </a:defRPr>
            </a:lvl9pPr>
          </a:lstStyle>
          <a:p>
            <a:pPr algn="ctr">
              <a:lnSpc>
                <a:spcPct val="70000"/>
              </a:lnSpc>
              <a:spcAft>
                <a:spcPts val="1200"/>
              </a:spcAft>
            </a:pPr>
            <a:br>
              <a:rPr lang="en-US" altLang="sv-SE" sz="1400">
                <a:solidFill>
                  <a:srgbClr val="FFFFFF"/>
                </a:solidFill>
                <a:latin typeface="Helvetica Neue" charset="0"/>
                <a:sym typeface="Helvetica Neue" charset="0"/>
              </a:rPr>
            </a:br>
            <a:r>
              <a:rPr lang="en-US" altLang="sv-SE" sz="1400">
                <a:solidFill>
                  <a:srgbClr val="FFFFFF"/>
                </a:solidFill>
                <a:latin typeface="Helvetica Neue" charset="0"/>
                <a:sym typeface="Helvetica Neue" charset="0"/>
              </a:rPr>
              <a:t>1</a:t>
            </a:r>
          </a:p>
        </p:txBody>
      </p:sp>
      <p:sp>
        <p:nvSpPr>
          <p:cNvPr id="13320" name="AutoShape 2"/>
          <p:cNvSpPr>
            <a:spLocks/>
          </p:cNvSpPr>
          <p:nvPr/>
        </p:nvSpPr>
        <p:spPr bwMode="auto">
          <a:xfrm>
            <a:off x="3180555" y="2097476"/>
            <a:ext cx="503238" cy="504825"/>
          </a:xfrm>
          <a:custGeom>
            <a:avLst/>
            <a:gdLst>
              <a:gd name="T0" fmla="*/ 2147483647 w 21600"/>
              <a:gd name="T1" fmla="*/ 2147483647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599"/>
                </a:lnTo>
                <a:lnTo>
                  <a:pt x="0" y="21599"/>
                </a:lnTo>
                <a:lnTo>
                  <a:pt x="0" y="0"/>
                </a:lnTo>
                <a:close/>
              </a:path>
            </a:pathLst>
          </a:custGeom>
          <a:solidFill>
            <a:srgbClr val="00556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34290" tIns="34290" rIns="34290" bIns="34290"/>
          <a:lstStyle>
            <a:lvl1pPr>
              <a:defRPr sz="2900">
                <a:solidFill>
                  <a:srgbClr val="000000"/>
                </a:solidFill>
                <a:latin typeface="Gill Sans" charset="0"/>
                <a:ea typeface="MS PGothic" panose="020B0600070205080204" pitchFamily="34" charset="-128"/>
                <a:sym typeface="Gill Sans" charset="0"/>
              </a:defRPr>
            </a:lvl1pPr>
            <a:lvl2pPr marL="742950" indent="-285750">
              <a:defRPr sz="2900">
                <a:solidFill>
                  <a:srgbClr val="000000"/>
                </a:solidFill>
                <a:latin typeface="Gill Sans" charset="0"/>
                <a:ea typeface="MS PGothic" panose="020B0600070205080204" pitchFamily="34" charset="-128"/>
                <a:sym typeface="Gill Sans" charset="0"/>
              </a:defRPr>
            </a:lvl2pPr>
            <a:lvl3pPr marL="1143000" indent="-228600">
              <a:defRPr sz="2900">
                <a:solidFill>
                  <a:srgbClr val="000000"/>
                </a:solidFill>
                <a:latin typeface="Gill Sans" charset="0"/>
                <a:ea typeface="MS PGothic" panose="020B0600070205080204" pitchFamily="34" charset="-128"/>
                <a:sym typeface="Gill Sans" charset="0"/>
              </a:defRPr>
            </a:lvl3pPr>
            <a:lvl4pPr marL="1600200" indent="-228600">
              <a:defRPr sz="2900">
                <a:solidFill>
                  <a:srgbClr val="000000"/>
                </a:solidFill>
                <a:latin typeface="Gill Sans" charset="0"/>
                <a:ea typeface="MS PGothic" panose="020B0600070205080204" pitchFamily="34" charset="-128"/>
                <a:sym typeface="Gill Sans" charset="0"/>
              </a:defRPr>
            </a:lvl4pPr>
            <a:lvl5pPr marL="2057400" indent="-228600">
              <a:defRPr sz="2900">
                <a:solidFill>
                  <a:srgbClr val="000000"/>
                </a:solidFill>
                <a:latin typeface="Gill Sans" charset="0"/>
                <a:ea typeface="MS PGothic" panose="020B0600070205080204" pitchFamily="34" charset="-128"/>
                <a:sym typeface="Gill Sans" charset="0"/>
              </a:defRPr>
            </a:lvl5pPr>
            <a:lvl6pPr marL="2514600" indent="-228600" defTabSz="411163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rgbClr val="000000"/>
                </a:solidFill>
                <a:latin typeface="Gill Sans" charset="0"/>
                <a:ea typeface="MS PGothic" panose="020B0600070205080204" pitchFamily="34" charset="-128"/>
                <a:sym typeface="Gill Sans" charset="0"/>
              </a:defRPr>
            </a:lvl6pPr>
            <a:lvl7pPr marL="2971800" indent="-228600" defTabSz="411163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rgbClr val="000000"/>
                </a:solidFill>
                <a:latin typeface="Gill Sans" charset="0"/>
                <a:ea typeface="MS PGothic" panose="020B0600070205080204" pitchFamily="34" charset="-128"/>
                <a:sym typeface="Gill Sans" charset="0"/>
              </a:defRPr>
            </a:lvl7pPr>
            <a:lvl8pPr marL="3429000" indent="-228600" defTabSz="411163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rgbClr val="000000"/>
                </a:solidFill>
                <a:latin typeface="Gill Sans" charset="0"/>
                <a:ea typeface="MS PGothic" panose="020B0600070205080204" pitchFamily="34" charset="-128"/>
                <a:sym typeface="Gill Sans" charset="0"/>
              </a:defRPr>
            </a:lvl8pPr>
            <a:lvl9pPr marL="3886200" indent="-228600" defTabSz="411163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rgbClr val="000000"/>
                </a:solidFill>
                <a:latin typeface="Gill Sans" charset="0"/>
                <a:ea typeface="MS PGothic" panose="020B0600070205080204" pitchFamily="34" charset="-128"/>
                <a:sym typeface="Gill Sans" charset="0"/>
              </a:defRPr>
            </a:lvl9pPr>
          </a:lstStyle>
          <a:p>
            <a:pPr algn="ctr">
              <a:lnSpc>
                <a:spcPct val="70000"/>
              </a:lnSpc>
              <a:spcAft>
                <a:spcPts val="1200"/>
              </a:spcAft>
            </a:pPr>
            <a:br>
              <a:rPr lang="en-US" altLang="sv-SE" sz="1400" dirty="0">
                <a:solidFill>
                  <a:srgbClr val="FFFFFF"/>
                </a:solidFill>
                <a:latin typeface="Helvetica Neue" charset="0"/>
                <a:sym typeface="Helvetica Neue" charset="0"/>
              </a:rPr>
            </a:br>
            <a:r>
              <a:rPr lang="en-US" altLang="sv-SE" sz="1400" dirty="0">
                <a:solidFill>
                  <a:srgbClr val="FFFFFF"/>
                </a:solidFill>
                <a:latin typeface="Helvetica Neue" charset="0"/>
                <a:sym typeface="Helvetica Neue" charset="0"/>
              </a:rPr>
              <a:t>1</a:t>
            </a:r>
          </a:p>
        </p:txBody>
      </p:sp>
      <p:sp>
        <p:nvSpPr>
          <p:cNvPr id="13321" name="AutoShape 2"/>
          <p:cNvSpPr>
            <a:spLocks/>
          </p:cNvSpPr>
          <p:nvPr/>
        </p:nvSpPr>
        <p:spPr bwMode="auto">
          <a:xfrm>
            <a:off x="3683794" y="2097476"/>
            <a:ext cx="504825" cy="504825"/>
          </a:xfrm>
          <a:custGeom>
            <a:avLst/>
            <a:gdLst>
              <a:gd name="T0" fmla="*/ 2147483647 w 21600"/>
              <a:gd name="T1" fmla="*/ 2147483647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599"/>
                </a:lnTo>
                <a:lnTo>
                  <a:pt x="0" y="21599"/>
                </a:lnTo>
                <a:lnTo>
                  <a:pt x="0" y="0"/>
                </a:lnTo>
                <a:close/>
              </a:path>
            </a:pathLst>
          </a:custGeom>
          <a:solidFill>
            <a:srgbClr val="00556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34290" tIns="34290" rIns="34290" bIns="34290"/>
          <a:lstStyle>
            <a:lvl1pPr>
              <a:defRPr sz="2900">
                <a:solidFill>
                  <a:srgbClr val="000000"/>
                </a:solidFill>
                <a:latin typeface="Gill Sans" charset="0"/>
                <a:ea typeface="MS PGothic" panose="020B0600070205080204" pitchFamily="34" charset="-128"/>
                <a:sym typeface="Gill Sans" charset="0"/>
              </a:defRPr>
            </a:lvl1pPr>
            <a:lvl2pPr marL="742950" indent="-285750">
              <a:defRPr sz="2900">
                <a:solidFill>
                  <a:srgbClr val="000000"/>
                </a:solidFill>
                <a:latin typeface="Gill Sans" charset="0"/>
                <a:ea typeface="MS PGothic" panose="020B0600070205080204" pitchFamily="34" charset="-128"/>
                <a:sym typeface="Gill Sans" charset="0"/>
              </a:defRPr>
            </a:lvl2pPr>
            <a:lvl3pPr marL="1143000" indent="-228600">
              <a:defRPr sz="2900">
                <a:solidFill>
                  <a:srgbClr val="000000"/>
                </a:solidFill>
                <a:latin typeface="Gill Sans" charset="0"/>
                <a:ea typeface="MS PGothic" panose="020B0600070205080204" pitchFamily="34" charset="-128"/>
                <a:sym typeface="Gill Sans" charset="0"/>
              </a:defRPr>
            </a:lvl3pPr>
            <a:lvl4pPr marL="1600200" indent="-228600">
              <a:defRPr sz="2900">
                <a:solidFill>
                  <a:srgbClr val="000000"/>
                </a:solidFill>
                <a:latin typeface="Gill Sans" charset="0"/>
                <a:ea typeface="MS PGothic" panose="020B0600070205080204" pitchFamily="34" charset="-128"/>
                <a:sym typeface="Gill Sans" charset="0"/>
              </a:defRPr>
            </a:lvl4pPr>
            <a:lvl5pPr marL="2057400" indent="-228600">
              <a:defRPr sz="2900">
                <a:solidFill>
                  <a:srgbClr val="000000"/>
                </a:solidFill>
                <a:latin typeface="Gill Sans" charset="0"/>
                <a:ea typeface="MS PGothic" panose="020B0600070205080204" pitchFamily="34" charset="-128"/>
                <a:sym typeface="Gill Sans" charset="0"/>
              </a:defRPr>
            </a:lvl5pPr>
            <a:lvl6pPr marL="2514600" indent="-228600" defTabSz="411163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rgbClr val="000000"/>
                </a:solidFill>
                <a:latin typeface="Gill Sans" charset="0"/>
                <a:ea typeface="MS PGothic" panose="020B0600070205080204" pitchFamily="34" charset="-128"/>
                <a:sym typeface="Gill Sans" charset="0"/>
              </a:defRPr>
            </a:lvl6pPr>
            <a:lvl7pPr marL="2971800" indent="-228600" defTabSz="411163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rgbClr val="000000"/>
                </a:solidFill>
                <a:latin typeface="Gill Sans" charset="0"/>
                <a:ea typeface="MS PGothic" panose="020B0600070205080204" pitchFamily="34" charset="-128"/>
                <a:sym typeface="Gill Sans" charset="0"/>
              </a:defRPr>
            </a:lvl7pPr>
            <a:lvl8pPr marL="3429000" indent="-228600" defTabSz="411163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rgbClr val="000000"/>
                </a:solidFill>
                <a:latin typeface="Gill Sans" charset="0"/>
                <a:ea typeface="MS PGothic" panose="020B0600070205080204" pitchFamily="34" charset="-128"/>
                <a:sym typeface="Gill Sans" charset="0"/>
              </a:defRPr>
            </a:lvl8pPr>
            <a:lvl9pPr marL="3886200" indent="-228600" defTabSz="411163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rgbClr val="000000"/>
                </a:solidFill>
                <a:latin typeface="Gill Sans" charset="0"/>
                <a:ea typeface="MS PGothic" panose="020B0600070205080204" pitchFamily="34" charset="-128"/>
                <a:sym typeface="Gill Sans" charset="0"/>
              </a:defRPr>
            </a:lvl9pPr>
          </a:lstStyle>
          <a:p>
            <a:pPr algn="ctr">
              <a:lnSpc>
                <a:spcPct val="70000"/>
              </a:lnSpc>
              <a:spcAft>
                <a:spcPts val="1200"/>
              </a:spcAft>
            </a:pPr>
            <a:br>
              <a:rPr lang="en-US" altLang="sv-SE" sz="1400">
                <a:solidFill>
                  <a:srgbClr val="FFFFFF"/>
                </a:solidFill>
                <a:latin typeface="Helvetica Neue" charset="0"/>
                <a:sym typeface="Helvetica Neue" charset="0"/>
              </a:rPr>
            </a:br>
            <a:r>
              <a:rPr lang="en-US" altLang="sv-SE" sz="1400">
                <a:solidFill>
                  <a:srgbClr val="FFFFFF"/>
                </a:solidFill>
                <a:latin typeface="Helvetica Neue" charset="0"/>
                <a:sym typeface="Helvetica Neue" charset="0"/>
              </a:rPr>
              <a:t>1</a:t>
            </a:r>
          </a:p>
        </p:txBody>
      </p:sp>
      <p:sp>
        <p:nvSpPr>
          <p:cNvPr id="13322" name="AutoShape 2"/>
          <p:cNvSpPr>
            <a:spLocks/>
          </p:cNvSpPr>
          <p:nvPr/>
        </p:nvSpPr>
        <p:spPr bwMode="auto">
          <a:xfrm>
            <a:off x="4188619" y="2097476"/>
            <a:ext cx="503237" cy="504825"/>
          </a:xfrm>
          <a:custGeom>
            <a:avLst/>
            <a:gdLst>
              <a:gd name="T0" fmla="*/ 2147483647 w 21600"/>
              <a:gd name="T1" fmla="*/ 2147483647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599"/>
                </a:lnTo>
                <a:lnTo>
                  <a:pt x="0" y="21599"/>
                </a:lnTo>
                <a:lnTo>
                  <a:pt x="0" y="0"/>
                </a:lnTo>
                <a:close/>
              </a:path>
            </a:pathLst>
          </a:custGeom>
          <a:solidFill>
            <a:srgbClr val="00556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34290" tIns="34290" rIns="34290" bIns="34290"/>
          <a:lstStyle>
            <a:lvl1pPr>
              <a:defRPr sz="2900">
                <a:solidFill>
                  <a:srgbClr val="000000"/>
                </a:solidFill>
                <a:latin typeface="Gill Sans" charset="0"/>
                <a:ea typeface="MS PGothic" panose="020B0600070205080204" pitchFamily="34" charset="-128"/>
                <a:sym typeface="Gill Sans" charset="0"/>
              </a:defRPr>
            </a:lvl1pPr>
            <a:lvl2pPr marL="742950" indent="-285750">
              <a:defRPr sz="2900">
                <a:solidFill>
                  <a:srgbClr val="000000"/>
                </a:solidFill>
                <a:latin typeface="Gill Sans" charset="0"/>
                <a:ea typeface="MS PGothic" panose="020B0600070205080204" pitchFamily="34" charset="-128"/>
                <a:sym typeface="Gill Sans" charset="0"/>
              </a:defRPr>
            </a:lvl2pPr>
            <a:lvl3pPr marL="1143000" indent="-228600">
              <a:defRPr sz="2900">
                <a:solidFill>
                  <a:srgbClr val="000000"/>
                </a:solidFill>
                <a:latin typeface="Gill Sans" charset="0"/>
                <a:ea typeface="MS PGothic" panose="020B0600070205080204" pitchFamily="34" charset="-128"/>
                <a:sym typeface="Gill Sans" charset="0"/>
              </a:defRPr>
            </a:lvl3pPr>
            <a:lvl4pPr marL="1600200" indent="-228600">
              <a:defRPr sz="2900">
                <a:solidFill>
                  <a:srgbClr val="000000"/>
                </a:solidFill>
                <a:latin typeface="Gill Sans" charset="0"/>
                <a:ea typeface="MS PGothic" panose="020B0600070205080204" pitchFamily="34" charset="-128"/>
                <a:sym typeface="Gill Sans" charset="0"/>
              </a:defRPr>
            </a:lvl4pPr>
            <a:lvl5pPr marL="2057400" indent="-228600">
              <a:defRPr sz="2900">
                <a:solidFill>
                  <a:srgbClr val="000000"/>
                </a:solidFill>
                <a:latin typeface="Gill Sans" charset="0"/>
                <a:ea typeface="MS PGothic" panose="020B0600070205080204" pitchFamily="34" charset="-128"/>
                <a:sym typeface="Gill Sans" charset="0"/>
              </a:defRPr>
            </a:lvl5pPr>
            <a:lvl6pPr marL="2514600" indent="-228600" defTabSz="411163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rgbClr val="000000"/>
                </a:solidFill>
                <a:latin typeface="Gill Sans" charset="0"/>
                <a:ea typeface="MS PGothic" panose="020B0600070205080204" pitchFamily="34" charset="-128"/>
                <a:sym typeface="Gill Sans" charset="0"/>
              </a:defRPr>
            </a:lvl6pPr>
            <a:lvl7pPr marL="2971800" indent="-228600" defTabSz="411163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rgbClr val="000000"/>
                </a:solidFill>
                <a:latin typeface="Gill Sans" charset="0"/>
                <a:ea typeface="MS PGothic" panose="020B0600070205080204" pitchFamily="34" charset="-128"/>
                <a:sym typeface="Gill Sans" charset="0"/>
              </a:defRPr>
            </a:lvl7pPr>
            <a:lvl8pPr marL="3429000" indent="-228600" defTabSz="411163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rgbClr val="000000"/>
                </a:solidFill>
                <a:latin typeface="Gill Sans" charset="0"/>
                <a:ea typeface="MS PGothic" panose="020B0600070205080204" pitchFamily="34" charset="-128"/>
                <a:sym typeface="Gill Sans" charset="0"/>
              </a:defRPr>
            </a:lvl8pPr>
            <a:lvl9pPr marL="3886200" indent="-228600" defTabSz="411163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rgbClr val="000000"/>
                </a:solidFill>
                <a:latin typeface="Gill Sans" charset="0"/>
                <a:ea typeface="MS PGothic" panose="020B0600070205080204" pitchFamily="34" charset="-128"/>
                <a:sym typeface="Gill Sans" charset="0"/>
              </a:defRPr>
            </a:lvl9pPr>
          </a:lstStyle>
          <a:p>
            <a:pPr algn="ctr">
              <a:lnSpc>
                <a:spcPct val="70000"/>
              </a:lnSpc>
              <a:spcAft>
                <a:spcPts val="1200"/>
              </a:spcAft>
            </a:pPr>
            <a:br>
              <a:rPr lang="en-US" altLang="sv-SE" sz="1400">
                <a:solidFill>
                  <a:srgbClr val="FFFFFF"/>
                </a:solidFill>
                <a:latin typeface="Helvetica Neue" charset="0"/>
                <a:sym typeface="Helvetica Neue" charset="0"/>
              </a:rPr>
            </a:br>
            <a:r>
              <a:rPr lang="en-US" altLang="sv-SE" sz="1400">
                <a:solidFill>
                  <a:srgbClr val="FFFFFF"/>
                </a:solidFill>
                <a:latin typeface="Helvetica Neue" charset="0"/>
                <a:sym typeface="Helvetica Neue" charset="0"/>
              </a:rPr>
              <a:t>1</a:t>
            </a:r>
          </a:p>
        </p:txBody>
      </p:sp>
      <p:sp>
        <p:nvSpPr>
          <p:cNvPr id="13323" name="AutoShape 2"/>
          <p:cNvSpPr>
            <a:spLocks/>
          </p:cNvSpPr>
          <p:nvPr/>
        </p:nvSpPr>
        <p:spPr bwMode="auto">
          <a:xfrm>
            <a:off x="4691856" y="2097476"/>
            <a:ext cx="504825" cy="504825"/>
          </a:xfrm>
          <a:custGeom>
            <a:avLst/>
            <a:gdLst>
              <a:gd name="T0" fmla="*/ 2147483647 w 21600"/>
              <a:gd name="T1" fmla="*/ 2147483647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599"/>
                </a:lnTo>
                <a:lnTo>
                  <a:pt x="0" y="21599"/>
                </a:lnTo>
                <a:lnTo>
                  <a:pt x="0" y="0"/>
                </a:lnTo>
                <a:close/>
              </a:path>
            </a:pathLst>
          </a:custGeom>
          <a:solidFill>
            <a:srgbClr val="00556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34290" tIns="34290" rIns="34290" bIns="34290"/>
          <a:lstStyle>
            <a:lvl1pPr>
              <a:defRPr sz="2900">
                <a:solidFill>
                  <a:srgbClr val="000000"/>
                </a:solidFill>
                <a:latin typeface="Gill Sans" charset="0"/>
                <a:ea typeface="MS PGothic" panose="020B0600070205080204" pitchFamily="34" charset="-128"/>
                <a:sym typeface="Gill Sans" charset="0"/>
              </a:defRPr>
            </a:lvl1pPr>
            <a:lvl2pPr marL="742950" indent="-285750">
              <a:defRPr sz="2900">
                <a:solidFill>
                  <a:srgbClr val="000000"/>
                </a:solidFill>
                <a:latin typeface="Gill Sans" charset="0"/>
                <a:ea typeface="MS PGothic" panose="020B0600070205080204" pitchFamily="34" charset="-128"/>
                <a:sym typeface="Gill Sans" charset="0"/>
              </a:defRPr>
            </a:lvl2pPr>
            <a:lvl3pPr marL="1143000" indent="-228600">
              <a:defRPr sz="2900">
                <a:solidFill>
                  <a:srgbClr val="000000"/>
                </a:solidFill>
                <a:latin typeface="Gill Sans" charset="0"/>
                <a:ea typeface="MS PGothic" panose="020B0600070205080204" pitchFamily="34" charset="-128"/>
                <a:sym typeface="Gill Sans" charset="0"/>
              </a:defRPr>
            </a:lvl3pPr>
            <a:lvl4pPr marL="1600200" indent="-228600">
              <a:defRPr sz="2900">
                <a:solidFill>
                  <a:srgbClr val="000000"/>
                </a:solidFill>
                <a:latin typeface="Gill Sans" charset="0"/>
                <a:ea typeface="MS PGothic" panose="020B0600070205080204" pitchFamily="34" charset="-128"/>
                <a:sym typeface="Gill Sans" charset="0"/>
              </a:defRPr>
            </a:lvl4pPr>
            <a:lvl5pPr marL="2057400" indent="-228600">
              <a:defRPr sz="2900">
                <a:solidFill>
                  <a:srgbClr val="000000"/>
                </a:solidFill>
                <a:latin typeface="Gill Sans" charset="0"/>
                <a:ea typeface="MS PGothic" panose="020B0600070205080204" pitchFamily="34" charset="-128"/>
                <a:sym typeface="Gill Sans" charset="0"/>
              </a:defRPr>
            </a:lvl5pPr>
            <a:lvl6pPr marL="2514600" indent="-228600" defTabSz="411163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rgbClr val="000000"/>
                </a:solidFill>
                <a:latin typeface="Gill Sans" charset="0"/>
                <a:ea typeface="MS PGothic" panose="020B0600070205080204" pitchFamily="34" charset="-128"/>
                <a:sym typeface="Gill Sans" charset="0"/>
              </a:defRPr>
            </a:lvl6pPr>
            <a:lvl7pPr marL="2971800" indent="-228600" defTabSz="411163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rgbClr val="000000"/>
                </a:solidFill>
                <a:latin typeface="Gill Sans" charset="0"/>
                <a:ea typeface="MS PGothic" panose="020B0600070205080204" pitchFamily="34" charset="-128"/>
                <a:sym typeface="Gill Sans" charset="0"/>
              </a:defRPr>
            </a:lvl7pPr>
            <a:lvl8pPr marL="3429000" indent="-228600" defTabSz="411163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rgbClr val="000000"/>
                </a:solidFill>
                <a:latin typeface="Gill Sans" charset="0"/>
                <a:ea typeface="MS PGothic" panose="020B0600070205080204" pitchFamily="34" charset="-128"/>
                <a:sym typeface="Gill Sans" charset="0"/>
              </a:defRPr>
            </a:lvl8pPr>
            <a:lvl9pPr marL="3886200" indent="-228600" defTabSz="411163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rgbClr val="000000"/>
                </a:solidFill>
                <a:latin typeface="Gill Sans" charset="0"/>
                <a:ea typeface="MS PGothic" panose="020B0600070205080204" pitchFamily="34" charset="-128"/>
                <a:sym typeface="Gill Sans" charset="0"/>
              </a:defRPr>
            </a:lvl9pPr>
          </a:lstStyle>
          <a:p>
            <a:pPr algn="ctr">
              <a:lnSpc>
                <a:spcPct val="70000"/>
              </a:lnSpc>
              <a:spcAft>
                <a:spcPts val="1200"/>
              </a:spcAft>
            </a:pPr>
            <a:br>
              <a:rPr lang="en-US" altLang="sv-SE" sz="1400">
                <a:solidFill>
                  <a:srgbClr val="FFFFFF"/>
                </a:solidFill>
                <a:latin typeface="Helvetica Neue" charset="0"/>
                <a:sym typeface="Helvetica Neue" charset="0"/>
              </a:rPr>
            </a:br>
            <a:r>
              <a:rPr lang="en-US" altLang="sv-SE" sz="1400">
                <a:solidFill>
                  <a:srgbClr val="FFFFFF"/>
                </a:solidFill>
                <a:latin typeface="Helvetica Neue" charset="0"/>
                <a:sym typeface="Helvetica Neue" charset="0"/>
              </a:rPr>
              <a:t>1</a:t>
            </a:r>
          </a:p>
        </p:txBody>
      </p:sp>
      <p:sp>
        <p:nvSpPr>
          <p:cNvPr id="13324" name="AutoShape 2"/>
          <p:cNvSpPr>
            <a:spLocks/>
          </p:cNvSpPr>
          <p:nvPr/>
        </p:nvSpPr>
        <p:spPr bwMode="auto">
          <a:xfrm>
            <a:off x="5196680" y="2097476"/>
            <a:ext cx="503238" cy="504825"/>
          </a:xfrm>
          <a:custGeom>
            <a:avLst/>
            <a:gdLst>
              <a:gd name="T0" fmla="*/ 2147483647 w 21600"/>
              <a:gd name="T1" fmla="*/ 2147483647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599"/>
                </a:lnTo>
                <a:lnTo>
                  <a:pt x="0" y="21599"/>
                </a:lnTo>
                <a:lnTo>
                  <a:pt x="0" y="0"/>
                </a:lnTo>
                <a:close/>
              </a:path>
            </a:pathLst>
          </a:custGeom>
          <a:solidFill>
            <a:srgbClr val="00556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34290" tIns="34290" rIns="34290" bIns="34290"/>
          <a:lstStyle>
            <a:lvl1pPr>
              <a:defRPr sz="2900">
                <a:solidFill>
                  <a:srgbClr val="000000"/>
                </a:solidFill>
                <a:latin typeface="Gill Sans" charset="0"/>
                <a:ea typeface="MS PGothic" panose="020B0600070205080204" pitchFamily="34" charset="-128"/>
                <a:sym typeface="Gill Sans" charset="0"/>
              </a:defRPr>
            </a:lvl1pPr>
            <a:lvl2pPr marL="742950" indent="-285750">
              <a:defRPr sz="2900">
                <a:solidFill>
                  <a:srgbClr val="000000"/>
                </a:solidFill>
                <a:latin typeface="Gill Sans" charset="0"/>
                <a:ea typeface="MS PGothic" panose="020B0600070205080204" pitchFamily="34" charset="-128"/>
                <a:sym typeface="Gill Sans" charset="0"/>
              </a:defRPr>
            </a:lvl2pPr>
            <a:lvl3pPr marL="1143000" indent="-228600">
              <a:defRPr sz="2900">
                <a:solidFill>
                  <a:srgbClr val="000000"/>
                </a:solidFill>
                <a:latin typeface="Gill Sans" charset="0"/>
                <a:ea typeface="MS PGothic" panose="020B0600070205080204" pitchFamily="34" charset="-128"/>
                <a:sym typeface="Gill Sans" charset="0"/>
              </a:defRPr>
            </a:lvl3pPr>
            <a:lvl4pPr marL="1600200" indent="-228600">
              <a:defRPr sz="2900">
                <a:solidFill>
                  <a:srgbClr val="000000"/>
                </a:solidFill>
                <a:latin typeface="Gill Sans" charset="0"/>
                <a:ea typeface="MS PGothic" panose="020B0600070205080204" pitchFamily="34" charset="-128"/>
                <a:sym typeface="Gill Sans" charset="0"/>
              </a:defRPr>
            </a:lvl4pPr>
            <a:lvl5pPr marL="2057400" indent="-228600">
              <a:defRPr sz="2900">
                <a:solidFill>
                  <a:srgbClr val="000000"/>
                </a:solidFill>
                <a:latin typeface="Gill Sans" charset="0"/>
                <a:ea typeface="MS PGothic" panose="020B0600070205080204" pitchFamily="34" charset="-128"/>
                <a:sym typeface="Gill Sans" charset="0"/>
              </a:defRPr>
            </a:lvl5pPr>
            <a:lvl6pPr marL="2514600" indent="-228600" defTabSz="411163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rgbClr val="000000"/>
                </a:solidFill>
                <a:latin typeface="Gill Sans" charset="0"/>
                <a:ea typeface="MS PGothic" panose="020B0600070205080204" pitchFamily="34" charset="-128"/>
                <a:sym typeface="Gill Sans" charset="0"/>
              </a:defRPr>
            </a:lvl6pPr>
            <a:lvl7pPr marL="2971800" indent="-228600" defTabSz="411163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rgbClr val="000000"/>
                </a:solidFill>
                <a:latin typeface="Gill Sans" charset="0"/>
                <a:ea typeface="MS PGothic" panose="020B0600070205080204" pitchFamily="34" charset="-128"/>
                <a:sym typeface="Gill Sans" charset="0"/>
              </a:defRPr>
            </a:lvl7pPr>
            <a:lvl8pPr marL="3429000" indent="-228600" defTabSz="411163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rgbClr val="000000"/>
                </a:solidFill>
                <a:latin typeface="Gill Sans" charset="0"/>
                <a:ea typeface="MS PGothic" panose="020B0600070205080204" pitchFamily="34" charset="-128"/>
                <a:sym typeface="Gill Sans" charset="0"/>
              </a:defRPr>
            </a:lvl8pPr>
            <a:lvl9pPr marL="3886200" indent="-228600" defTabSz="411163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rgbClr val="000000"/>
                </a:solidFill>
                <a:latin typeface="Gill Sans" charset="0"/>
                <a:ea typeface="MS PGothic" panose="020B0600070205080204" pitchFamily="34" charset="-128"/>
                <a:sym typeface="Gill Sans" charset="0"/>
              </a:defRPr>
            </a:lvl9pPr>
          </a:lstStyle>
          <a:p>
            <a:pPr algn="ctr">
              <a:lnSpc>
                <a:spcPct val="70000"/>
              </a:lnSpc>
              <a:spcAft>
                <a:spcPts val="1200"/>
              </a:spcAft>
            </a:pPr>
            <a:br>
              <a:rPr lang="en-US" altLang="sv-SE" sz="1400">
                <a:solidFill>
                  <a:srgbClr val="FFFFFF"/>
                </a:solidFill>
                <a:latin typeface="Helvetica Neue" charset="0"/>
                <a:sym typeface="Helvetica Neue" charset="0"/>
              </a:rPr>
            </a:br>
            <a:r>
              <a:rPr lang="en-US" altLang="sv-SE" sz="1400">
                <a:solidFill>
                  <a:srgbClr val="FFFFFF"/>
                </a:solidFill>
                <a:latin typeface="Helvetica Neue" charset="0"/>
                <a:sym typeface="Helvetica Neue" charset="0"/>
              </a:rPr>
              <a:t>1</a:t>
            </a:r>
          </a:p>
        </p:txBody>
      </p:sp>
      <p:sp>
        <p:nvSpPr>
          <p:cNvPr id="13325" name="AutoShape 2"/>
          <p:cNvSpPr>
            <a:spLocks/>
          </p:cNvSpPr>
          <p:nvPr/>
        </p:nvSpPr>
        <p:spPr bwMode="auto">
          <a:xfrm>
            <a:off x="2675730" y="5050225"/>
            <a:ext cx="503238" cy="503238"/>
          </a:xfrm>
          <a:custGeom>
            <a:avLst/>
            <a:gdLst>
              <a:gd name="T0" fmla="*/ 2147483647 w 21600"/>
              <a:gd name="T1" fmla="*/ 2147483647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599"/>
                </a:lnTo>
                <a:lnTo>
                  <a:pt x="0" y="21599"/>
                </a:lnTo>
                <a:lnTo>
                  <a:pt x="0" y="0"/>
                </a:lnTo>
                <a:close/>
              </a:path>
            </a:pathLst>
          </a:custGeom>
          <a:solidFill>
            <a:srgbClr val="B3CAD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34290" tIns="34290" rIns="34290" bIns="34290"/>
          <a:lstStyle>
            <a:lvl1pPr>
              <a:defRPr sz="2900">
                <a:solidFill>
                  <a:srgbClr val="000000"/>
                </a:solidFill>
                <a:latin typeface="Gill Sans" charset="0"/>
                <a:ea typeface="MS PGothic" panose="020B0600070205080204" pitchFamily="34" charset="-128"/>
                <a:sym typeface="Gill Sans" charset="0"/>
              </a:defRPr>
            </a:lvl1pPr>
            <a:lvl2pPr marL="742950" indent="-285750">
              <a:defRPr sz="2900">
                <a:solidFill>
                  <a:srgbClr val="000000"/>
                </a:solidFill>
                <a:latin typeface="Gill Sans" charset="0"/>
                <a:ea typeface="MS PGothic" panose="020B0600070205080204" pitchFamily="34" charset="-128"/>
                <a:sym typeface="Gill Sans" charset="0"/>
              </a:defRPr>
            </a:lvl2pPr>
            <a:lvl3pPr marL="1143000" indent="-228600">
              <a:defRPr sz="2900">
                <a:solidFill>
                  <a:srgbClr val="000000"/>
                </a:solidFill>
                <a:latin typeface="Gill Sans" charset="0"/>
                <a:ea typeface="MS PGothic" panose="020B0600070205080204" pitchFamily="34" charset="-128"/>
                <a:sym typeface="Gill Sans" charset="0"/>
              </a:defRPr>
            </a:lvl3pPr>
            <a:lvl4pPr marL="1600200" indent="-228600">
              <a:defRPr sz="2900">
                <a:solidFill>
                  <a:srgbClr val="000000"/>
                </a:solidFill>
                <a:latin typeface="Gill Sans" charset="0"/>
                <a:ea typeface="MS PGothic" panose="020B0600070205080204" pitchFamily="34" charset="-128"/>
                <a:sym typeface="Gill Sans" charset="0"/>
              </a:defRPr>
            </a:lvl4pPr>
            <a:lvl5pPr marL="2057400" indent="-228600">
              <a:defRPr sz="2900">
                <a:solidFill>
                  <a:srgbClr val="000000"/>
                </a:solidFill>
                <a:latin typeface="Gill Sans" charset="0"/>
                <a:ea typeface="MS PGothic" panose="020B0600070205080204" pitchFamily="34" charset="-128"/>
                <a:sym typeface="Gill Sans" charset="0"/>
              </a:defRPr>
            </a:lvl5pPr>
            <a:lvl6pPr marL="2514600" indent="-228600" defTabSz="411163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rgbClr val="000000"/>
                </a:solidFill>
                <a:latin typeface="Gill Sans" charset="0"/>
                <a:ea typeface="MS PGothic" panose="020B0600070205080204" pitchFamily="34" charset="-128"/>
                <a:sym typeface="Gill Sans" charset="0"/>
              </a:defRPr>
            </a:lvl6pPr>
            <a:lvl7pPr marL="2971800" indent="-228600" defTabSz="411163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rgbClr val="000000"/>
                </a:solidFill>
                <a:latin typeface="Gill Sans" charset="0"/>
                <a:ea typeface="MS PGothic" panose="020B0600070205080204" pitchFamily="34" charset="-128"/>
                <a:sym typeface="Gill Sans" charset="0"/>
              </a:defRPr>
            </a:lvl7pPr>
            <a:lvl8pPr marL="3429000" indent="-228600" defTabSz="411163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rgbClr val="000000"/>
                </a:solidFill>
                <a:latin typeface="Gill Sans" charset="0"/>
                <a:ea typeface="MS PGothic" panose="020B0600070205080204" pitchFamily="34" charset="-128"/>
                <a:sym typeface="Gill Sans" charset="0"/>
              </a:defRPr>
            </a:lvl8pPr>
            <a:lvl9pPr marL="3886200" indent="-228600" defTabSz="411163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rgbClr val="000000"/>
                </a:solidFill>
                <a:latin typeface="Gill Sans" charset="0"/>
                <a:ea typeface="MS PGothic" panose="020B0600070205080204" pitchFamily="34" charset="-128"/>
                <a:sym typeface="Gill Sans" charset="0"/>
              </a:defRPr>
            </a:lvl9pPr>
          </a:lstStyle>
          <a:p>
            <a:pPr algn="ctr">
              <a:lnSpc>
                <a:spcPct val="70000"/>
              </a:lnSpc>
              <a:spcAft>
                <a:spcPts val="1200"/>
              </a:spcAft>
            </a:pPr>
            <a:br>
              <a:rPr lang="en-US" altLang="sv-SE" sz="1400">
                <a:solidFill>
                  <a:srgbClr val="FFFFFF"/>
                </a:solidFill>
                <a:latin typeface="Helvetica Neue" charset="0"/>
                <a:sym typeface="Helvetica Neue" charset="0"/>
              </a:rPr>
            </a:br>
            <a:r>
              <a:rPr lang="en-US" altLang="sv-SE" sz="1400">
                <a:solidFill>
                  <a:srgbClr val="FFFFFF"/>
                </a:solidFill>
                <a:latin typeface="Helvetica Neue" charset="0"/>
                <a:sym typeface="Helvetica Neue" charset="0"/>
              </a:rPr>
              <a:t>10</a:t>
            </a:r>
          </a:p>
        </p:txBody>
      </p:sp>
      <p:sp>
        <p:nvSpPr>
          <p:cNvPr id="13326" name="AutoShape 2"/>
          <p:cNvSpPr>
            <a:spLocks/>
          </p:cNvSpPr>
          <p:nvPr/>
        </p:nvSpPr>
        <p:spPr bwMode="auto">
          <a:xfrm>
            <a:off x="2675730" y="4329501"/>
            <a:ext cx="503238" cy="504825"/>
          </a:xfrm>
          <a:custGeom>
            <a:avLst/>
            <a:gdLst>
              <a:gd name="T0" fmla="*/ 2147483647 w 21600"/>
              <a:gd name="T1" fmla="*/ 2147483647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599"/>
                </a:lnTo>
                <a:lnTo>
                  <a:pt x="0" y="21599"/>
                </a:lnTo>
                <a:lnTo>
                  <a:pt x="0" y="0"/>
                </a:lnTo>
                <a:close/>
              </a:path>
            </a:pathLst>
          </a:custGeom>
          <a:solidFill>
            <a:srgbClr val="12748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34290" tIns="34290" rIns="34290" bIns="34290"/>
          <a:lstStyle>
            <a:lvl1pPr>
              <a:defRPr sz="2900">
                <a:solidFill>
                  <a:srgbClr val="000000"/>
                </a:solidFill>
                <a:latin typeface="Gill Sans" charset="0"/>
                <a:ea typeface="MS PGothic" panose="020B0600070205080204" pitchFamily="34" charset="-128"/>
                <a:sym typeface="Gill Sans" charset="0"/>
              </a:defRPr>
            </a:lvl1pPr>
            <a:lvl2pPr marL="742950" indent="-285750">
              <a:defRPr sz="2900">
                <a:solidFill>
                  <a:srgbClr val="000000"/>
                </a:solidFill>
                <a:latin typeface="Gill Sans" charset="0"/>
                <a:ea typeface="MS PGothic" panose="020B0600070205080204" pitchFamily="34" charset="-128"/>
                <a:sym typeface="Gill Sans" charset="0"/>
              </a:defRPr>
            </a:lvl2pPr>
            <a:lvl3pPr marL="1143000" indent="-228600">
              <a:defRPr sz="2900">
                <a:solidFill>
                  <a:srgbClr val="000000"/>
                </a:solidFill>
                <a:latin typeface="Gill Sans" charset="0"/>
                <a:ea typeface="MS PGothic" panose="020B0600070205080204" pitchFamily="34" charset="-128"/>
                <a:sym typeface="Gill Sans" charset="0"/>
              </a:defRPr>
            </a:lvl3pPr>
            <a:lvl4pPr marL="1600200" indent="-228600">
              <a:defRPr sz="2900">
                <a:solidFill>
                  <a:srgbClr val="000000"/>
                </a:solidFill>
                <a:latin typeface="Gill Sans" charset="0"/>
                <a:ea typeface="MS PGothic" panose="020B0600070205080204" pitchFamily="34" charset="-128"/>
                <a:sym typeface="Gill Sans" charset="0"/>
              </a:defRPr>
            </a:lvl4pPr>
            <a:lvl5pPr marL="2057400" indent="-228600">
              <a:defRPr sz="2900">
                <a:solidFill>
                  <a:srgbClr val="000000"/>
                </a:solidFill>
                <a:latin typeface="Gill Sans" charset="0"/>
                <a:ea typeface="MS PGothic" panose="020B0600070205080204" pitchFamily="34" charset="-128"/>
                <a:sym typeface="Gill Sans" charset="0"/>
              </a:defRPr>
            </a:lvl5pPr>
            <a:lvl6pPr marL="2514600" indent="-228600" defTabSz="411163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rgbClr val="000000"/>
                </a:solidFill>
                <a:latin typeface="Gill Sans" charset="0"/>
                <a:ea typeface="MS PGothic" panose="020B0600070205080204" pitchFamily="34" charset="-128"/>
                <a:sym typeface="Gill Sans" charset="0"/>
              </a:defRPr>
            </a:lvl6pPr>
            <a:lvl7pPr marL="2971800" indent="-228600" defTabSz="411163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rgbClr val="000000"/>
                </a:solidFill>
                <a:latin typeface="Gill Sans" charset="0"/>
                <a:ea typeface="MS PGothic" panose="020B0600070205080204" pitchFamily="34" charset="-128"/>
                <a:sym typeface="Gill Sans" charset="0"/>
              </a:defRPr>
            </a:lvl7pPr>
            <a:lvl8pPr marL="3429000" indent="-228600" defTabSz="411163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rgbClr val="000000"/>
                </a:solidFill>
                <a:latin typeface="Gill Sans" charset="0"/>
                <a:ea typeface="MS PGothic" panose="020B0600070205080204" pitchFamily="34" charset="-128"/>
                <a:sym typeface="Gill Sans" charset="0"/>
              </a:defRPr>
            </a:lvl8pPr>
            <a:lvl9pPr marL="3886200" indent="-228600" defTabSz="411163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rgbClr val="000000"/>
                </a:solidFill>
                <a:latin typeface="Gill Sans" charset="0"/>
                <a:ea typeface="MS PGothic" panose="020B0600070205080204" pitchFamily="34" charset="-128"/>
                <a:sym typeface="Gill Sans" charset="0"/>
              </a:defRPr>
            </a:lvl9pPr>
          </a:lstStyle>
          <a:p>
            <a:pPr algn="ctr">
              <a:lnSpc>
                <a:spcPct val="70000"/>
              </a:lnSpc>
              <a:spcAft>
                <a:spcPts val="1200"/>
              </a:spcAft>
            </a:pPr>
            <a:br>
              <a:rPr lang="en-US" altLang="sv-SE" sz="1400">
                <a:solidFill>
                  <a:srgbClr val="FFFFFF"/>
                </a:solidFill>
                <a:latin typeface="Helvetica Neue" charset="0"/>
                <a:sym typeface="Helvetica Neue" charset="0"/>
              </a:rPr>
            </a:br>
            <a:r>
              <a:rPr lang="en-US" altLang="sv-SE" sz="1400">
                <a:solidFill>
                  <a:srgbClr val="FFFFFF"/>
                </a:solidFill>
                <a:latin typeface="Helvetica Neue" charset="0"/>
                <a:sym typeface="Helvetica Neue" charset="0"/>
              </a:rPr>
              <a:t>3</a:t>
            </a:r>
          </a:p>
        </p:txBody>
      </p:sp>
      <p:sp>
        <p:nvSpPr>
          <p:cNvPr id="13327" name="AutoShape 2"/>
          <p:cNvSpPr>
            <a:spLocks/>
          </p:cNvSpPr>
          <p:nvPr/>
        </p:nvSpPr>
        <p:spPr bwMode="auto">
          <a:xfrm>
            <a:off x="2675730" y="3610364"/>
            <a:ext cx="503238" cy="503237"/>
          </a:xfrm>
          <a:custGeom>
            <a:avLst/>
            <a:gdLst>
              <a:gd name="T0" fmla="*/ 2147483647 w 21600"/>
              <a:gd name="T1" fmla="*/ 2147483647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599"/>
                </a:lnTo>
                <a:lnTo>
                  <a:pt x="0" y="21599"/>
                </a:lnTo>
                <a:lnTo>
                  <a:pt x="0" y="0"/>
                </a:lnTo>
                <a:close/>
              </a:path>
            </a:pathLst>
          </a:custGeom>
          <a:solidFill>
            <a:srgbClr val="2699B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34290" tIns="34290" rIns="34290" bIns="34290"/>
          <a:lstStyle>
            <a:lvl1pPr>
              <a:defRPr sz="2900">
                <a:solidFill>
                  <a:srgbClr val="000000"/>
                </a:solidFill>
                <a:latin typeface="Gill Sans" charset="0"/>
                <a:ea typeface="MS PGothic" panose="020B0600070205080204" pitchFamily="34" charset="-128"/>
                <a:sym typeface="Gill Sans" charset="0"/>
              </a:defRPr>
            </a:lvl1pPr>
            <a:lvl2pPr marL="742950" indent="-285750">
              <a:defRPr sz="2900">
                <a:solidFill>
                  <a:srgbClr val="000000"/>
                </a:solidFill>
                <a:latin typeface="Gill Sans" charset="0"/>
                <a:ea typeface="MS PGothic" panose="020B0600070205080204" pitchFamily="34" charset="-128"/>
                <a:sym typeface="Gill Sans" charset="0"/>
              </a:defRPr>
            </a:lvl2pPr>
            <a:lvl3pPr marL="1143000" indent="-228600">
              <a:defRPr sz="2900">
                <a:solidFill>
                  <a:srgbClr val="000000"/>
                </a:solidFill>
                <a:latin typeface="Gill Sans" charset="0"/>
                <a:ea typeface="MS PGothic" panose="020B0600070205080204" pitchFamily="34" charset="-128"/>
                <a:sym typeface="Gill Sans" charset="0"/>
              </a:defRPr>
            </a:lvl3pPr>
            <a:lvl4pPr marL="1600200" indent="-228600">
              <a:defRPr sz="2900">
                <a:solidFill>
                  <a:srgbClr val="000000"/>
                </a:solidFill>
                <a:latin typeface="Gill Sans" charset="0"/>
                <a:ea typeface="MS PGothic" panose="020B0600070205080204" pitchFamily="34" charset="-128"/>
                <a:sym typeface="Gill Sans" charset="0"/>
              </a:defRPr>
            </a:lvl4pPr>
            <a:lvl5pPr marL="2057400" indent="-228600">
              <a:defRPr sz="2900">
                <a:solidFill>
                  <a:srgbClr val="000000"/>
                </a:solidFill>
                <a:latin typeface="Gill Sans" charset="0"/>
                <a:ea typeface="MS PGothic" panose="020B0600070205080204" pitchFamily="34" charset="-128"/>
                <a:sym typeface="Gill Sans" charset="0"/>
              </a:defRPr>
            </a:lvl5pPr>
            <a:lvl6pPr marL="2514600" indent="-228600" defTabSz="411163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rgbClr val="000000"/>
                </a:solidFill>
                <a:latin typeface="Gill Sans" charset="0"/>
                <a:ea typeface="MS PGothic" panose="020B0600070205080204" pitchFamily="34" charset="-128"/>
                <a:sym typeface="Gill Sans" charset="0"/>
              </a:defRPr>
            </a:lvl6pPr>
            <a:lvl7pPr marL="2971800" indent="-228600" defTabSz="411163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rgbClr val="000000"/>
                </a:solidFill>
                <a:latin typeface="Gill Sans" charset="0"/>
                <a:ea typeface="MS PGothic" panose="020B0600070205080204" pitchFamily="34" charset="-128"/>
                <a:sym typeface="Gill Sans" charset="0"/>
              </a:defRPr>
            </a:lvl7pPr>
            <a:lvl8pPr marL="3429000" indent="-228600" defTabSz="411163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rgbClr val="000000"/>
                </a:solidFill>
                <a:latin typeface="Gill Sans" charset="0"/>
                <a:ea typeface="MS PGothic" panose="020B0600070205080204" pitchFamily="34" charset="-128"/>
                <a:sym typeface="Gill Sans" charset="0"/>
              </a:defRPr>
            </a:lvl8pPr>
            <a:lvl9pPr marL="3886200" indent="-228600" defTabSz="411163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rgbClr val="000000"/>
                </a:solidFill>
                <a:latin typeface="Gill Sans" charset="0"/>
                <a:ea typeface="MS PGothic" panose="020B0600070205080204" pitchFamily="34" charset="-128"/>
                <a:sym typeface="Gill Sans" charset="0"/>
              </a:defRPr>
            </a:lvl9pPr>
          </a:lstStyle>
          <a:p>
            <a:pPr algn="ctr">
              <a:lnSpc>
                <a:spcPct val="70000"/>
              </a:lnSpc>
              <a:spcAft>
                <a:spcPts val="1200"/>
              </a:spcAft>
            </a:pPr>
            <a:br>
              <a:rPr lang="en-US" altLang="sv-SE" sz="1400">
                <a:solidFill>
                  <a:srgbClr val="FFFFFF"/>
                </a:solidFill>
                <a:latin typeface="Helvetica Neue" charset="0"/>
                <a:sym typeface="Helvetica Neue" charset="0"/>
              </a:rPr>
            </a:br>
            <a:r>
              <a:rPr lang="en-US" altLang="sv-SE" sz="1400">
                <a:solidFill>
                  <a:srgbClr val="FFFFFF"/>
                </a:solidFill>
                <a:latin typeface="Helvetica Neue" charset="0"/>
                <a:sym typeface="Helvetica Neue" charset="0"/>
              </a:rPr>
              <a:t>5</a:t>
            </a:r>
          </a:p>
        </p:txBody>
      </p:sp>
      <p:sp>
        <p:nvSpPr>
          <p:cNvPr id="6145" name="Rectangle 1"/>
          <p:cNvSpPr>
            <a:spLocks noGrp="1" noChangeArrowheads="1"/>
          </p:cNvSpPr>
          <p:nvPr>
            <p:ph type="title"/>
          </p:nvPr>
        </p:nvSpPr>
        <p:spPr>
          <a:xfrm>
            <a:off x="3178968" y="913201"/>
            <a:ext cx="6121400" cy="800100"/>
          </a:xfrm>
        </p:spPr>
        <p:txBody>
          <a:bodyPr>
            <a:normAutofit fontScale="90000"/>
          </a:bodyPr>
          <a:lstStyle/>
          <a:p>
            <a:pPr defTabSz="411480">
              <a:defRPr/>
            </a:pPr>
            <a:r>
              <a:rPr lang="en-US" sz="3600" b="1" dirty="0">
                <a:solidFill>
                  <a:srgbClr val="0096DC"/>
                </a:solidFill>
                <a:latin typeface="Calibri" panose="020F0502020204030204" pitchFamily="34" charset="0"/>
                <a:cs typeface="Arial"/>
                <a:sym typeface="SvFF Headline v2.1" charset="0"/>
              </a:rPr>
              <a:t>DE FYSISKA GRUNDKVALITETERNA</a:t>
            </a:r>
            <a:endParaRPr lang="en-US" sz="3600" b="1" dirty="0">
              <a:latin typeface="Calibri" panose="020F0502020204030204" pitchFamily="34" charset="0"/>
              <a:cs typeface="Arial"/>
            </a:endParaRPr>
          </a:p>
        </p:txBody>
      </p:sp>
      <p:sp>
        <p:nvSpPr>
          <p:cNvPr id="13329" name="AutoShape 2"/>
          <p:cNvSpPr>
            <a:spLocks/>
          </p:cNvSpPr>
          <p:nvPr/>
        </p:nvSpPr>
        <p:spPr bwMode="auto">
          <a:xfrm>
            <a:off x="1307306" y="1808551"/>
            <a:ext cx="1223963" cy="2803525"/>
          </a:xfrm>
          <a:custGeom>
            <a:avLst/>
            <a:gdLst>
              <a:gd name="T0" fmla="*/ 2147483647 w 21600"/>
              <a:gd name="T1" fmla="*/ 2147483647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599"/>
                </a:lnTo>
                <a:lnTo>
                  <a:pt x="0" y="21599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34290" tIns="34290" rIns="34290" bIns="34290"/>
          <a:lstStyle>
            <a:lvl1pPr>
              <a:defRPr sz="2900">
                <a:solidFill>
                  <a:srgbClr val="000000"/>
                </a:solidFill>
                <a:latin typeface="Gill Sans" charset="0"/>
                <a:ea typeface="MS PGothic" panose="020B0600070205080204" pitchFamily="34" charset="-128"/>
                <a:sym typeface="Gill Sans" charset="0"/>
              </a:defRPr>
            </a:lvl1pPr>
            <a:lvl2pPr marL="742950" indent="-285750">
              <a:defRPr sz="2900">
                <a:solidFill>
                  <a:srgbClr val="000000"/>
                </a:solidFill>
                <a:latin typeface="Gill Sans" charset="0"/>
                <a:ea typeface="MS PGothic" panose="020B0600070205080204" pitchFamily="34" charset="-128"/>
                <a:sym typeface="Gill Sans" charset="0"/>
              </a:defRPr>
            </a:lvl2pPr>
            <a:lvl3pPr marL="1143000" indent="-228600">
              <a:defRPr sz="2900">
                <a:solidFill>
                  <a:srgbClr val="000000"/>
                </a:solidFill>
                <a:latin typeface="Gill Sans" charset="0"/>
                <a:ea typeface="MS PGothic" panose="020B0600070205080204" pitchFamily="34" charset="-128"/>
                <a:sym typeface="Gill Sans" charset="0"/>
              </a:defRPr>
            </a:lvl3pPr>
            <a:lvl4pPr marL="1600200" indent="-228600">
              <a:defRPr sz="2900">
                <a:solidFill>
                  <a:srgbClr val="000000"/>
                </a:solidFill>
                <a:latin typeface="Gill Sans" charset="0"/>
                <a:ea typeface="MS PGothic" panose="020B0600070205080204" pitchFamily="34" charset="-128"/>
                <a:sym typeface="Gill Sans" charset="0"/>
              </a:defRPr>
            </a:lvl4pPr>
            <a:lvl5pPr marL="2057400" indent="-228600">
              <a:defRPr sz="2900">
                <a:solidFill>
                  <a:srgbClr val="000000"/>
                </a:solidFill>
                <a:latin typeface="Gill Sans" charset="0"/>
                <a:ea typeface="MS PGothic" panose="020B0600070205080204" pitchFamily="34" charset="-128"/>
                <a:sym typeface="Gill Sans" charset="0"/>
              </a:defRPr>
            </a:lvl5pPr>
            <a:lvl6pPr marL="2514600" indent="-228600" defTabSz="411163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rgbClr val="000000"/>
                </a:solidFill>
                <a:latin typeface="Gill Sans" charset="0"/>
                <a:ea typeface="MS PGothic" panose="020B0600070205080204" pitchFamily="34" charset="-128"/>
                <a:sym typeface="Gill Sans" charset="0"/>
              </a:defRPr>
            </a:lvl6pPr>
            <a:lvl7pPr marL="2971800" indent="-228600" defTabSz="411163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rgbClr val="000000"/>
                </a:solidFill>
                <a:latin typeface="Gill Sans" charset="0"/>
                <a:ea typeface="MS PGothic" panose="020B0600070205080204" pitchFamily="34" charset="-128"/>
                <a:sym typeface="Gill Sans" charset="0"/>
              </a:defRPr>
            </a:lvl7pPr>
            <a:lvl8pPr marL="3429000" indent="-228600" defTabSz="411163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rgbClr val="000000"/>
                </a:solidFill>
                <a:latin typeface="Gill Sans" charset="0"/>
                <a:ea typeface="MS PGothic" panose="020B0600070205080204" pitchFamily="34" charset="-128"/>
                <a:sym typeface="Gill Sans" charset="0"/>
              </a:defRPr>
            </a:lvl8pPr>
            <a:lvl9pPr marL="3886200" indent="-228600" defTabSz="411163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rgbClr val="000000"/>
                </a:solidFill>
                <a:latin typeface="Gill Sans" charset="0"/>
                <a:ea typeface="MS PGothic" panose="020B0600070205080204" pitchFamily="34" charset="-128"/>
                <a:sym typeface="Gill Sans" charset="0"/>
              </a:defRPr>
            </a:lvl9pPr>
          </a:lstStyle>
          <a:p>
            <a:pPr algn="r" eaLnBrk="1">
              <a:lnSpc>
                <a:spcPct val="300000"/>
              </a:lnSpc>
            </a:pPr>
            <a:r>
              <a:rPr lang="en-US" altLang="sv-SE" sz="1600" dirty="0" err="1">
                <a:solidFill>
                  <a:schemeClr val="tx1"/>
                </a:solidFill>
                <a:latin typeface="Calibri Light" panose="020F0302020204030204" pitchFamily="34" charset="0"/>
                <a:sym typeface="Helvetica Neue" charset="0"/>
              </a:rPr>
              <a:t>Koordination</a:t>
            </a:r>
            <a:endParaRPr lang="en-US" altLang="sv-SE" sz="1600" dirty="0">
              <a:solidFill>
                <a:schemeClr val="tx1"/>
              </a:solidFill>
              <a:latin typeface="Calibri Light" panose="020F0302020204030204" pitchFamily="34" charset="0"/>
              <a:sym typeface="Helvetica Neue" charset="0"/>
            </a:endParaRPr>
          </a:p>
          <a:p>
            <a:pPr algn="r" eaLnBrk="1">
              <a:lnSpc>
                <a:spcPct val="300000"/>
              </a:lnSpc>
            </a:pPr>
            <a:r>
              <a:rPr lang="en-US" altLang="sv-SE" sz="1600" dirty="0" err="1">
                <a:solidFill>
                  <a:schemeClr val="tx1"/>
                </a:solidFill>
                <a:latin typeface="Calibri Light" panose="020F0302020204030204" pitchFamily="34" charset="0"/>
                <a:sym typeface="Helvetica Neue" charset="0"/>
              </a:rPr>
              <a:t>Styrka</a:t>
            </a:r>
            <a:endParaRPr lang="en-US" altLang="sv-SE" sz="1600" dirty="0">
              <a:solidFill>
                <a:schemeClr val="tx1"/>
              </a:solidFill>
              <a:latin typeface="Calibri Light" panose="020F0302020204030204" pitchFamily="34" charset="0"/>
              <a:sym typeface="Helvetica Neue" charset="0"/>
            </a:endParaRPr>
          </a:p>
          <a:p>
            <a:pPr algn="r" eaLnBrk="1">
              <a:lnSpc>
                <a:spcPct val="300000"/>
              </a:lnSpc>
            </a:pPr>
            <a:r>
              <a:rPr lang="en-US" altLang="sv-SE" sz="1600" dirty="0" err="1">
                <a:solidFill>
                  <a:schemeClr val="tx1"/>
                </a:solidFill>
                <a:latin typeface="Calibri Light" panose="020F0302020204030204" pitchFamily="34" charset="0"/>
                <a:sym typeface="Helvetica Neue" charset="0"/>
              </a:rPr>
              <a:t>Rörlighet</a:t>
            </a:r>
            <a:endParaRPr lang="en-US" altLang="sv-SE" sz="1600" dirty="0">
              <a:solidFill>
                <a:schemeClr val="tx1"/>
              </a:solidFill>
              <a:latin typeface="Calibri Light" panose="020F0302020204030204" pitchFamily="34" charset="0"/>
              <a:sym typeface="Helvetica Neue" charset="0"/>
            </a:endParaRPr>
          </a:p>
          <a:p>
            <a:pPr algn="r" eaLnBrk="1">
              <a:lnSpc>
                <a:spcPct val="300000"/>
              </a:lnSpc>
            </a:pPr>
            <a:r>
              <a:rPr lang="en-US" altLang="sv-SE" sz="1600" dirty="0" err="1">
                <a:solidFill>
                  <a:schemeClr val="tx1"/>
                </a:solidFill>
                <a:latin typeface="Calibri Light" panose="020F0302020204030204" pitchFamily="34" charset="0"/>
                <a:sym typeface="Helvetica Neue" charset="0"/>
              </a:rPr>
              <a:t>Snabbhet</a:t>
            </a:r>
            <a:endParaRPr lang="en-US" altLang="sv-SE" sz="1600" dirty="0">
              <a:solidFill>
                <a:schemeClr val="tx1"/>
              </a:solidFill>
              <a:latin typeface="Calibri Light" panose="020F0302020204030204" pitchFamily="34" charset="0"/>
              <a:sym typeface="Helvetica Neue" charset="0"/>
            </a:endParaRPr>
          </a:p>
          <a:p>
            <a:pPr algn="r" eaLnBrk="1">
              <a:lnSpc>
                <a:spcPct val="300000"/>
              </a:lnSpc>
            </a:pPr>
            <a:r>
              <a:rPr lang="en-US" altLang="sv-SE" sz="1600" dirty="0" err="1">
                <a:solidFill>
                  <a:schemeClr val="tx1"/>
                </a:solidFill>
                <a:latin typeface="Calibri Light" panose="020F0302020204030204" pitchFamily="34" charset="0"/>
                <a:sym typeface="Helvetica Neue" charset="0"/>
              </a:rPr>
              <a:t>Uthållighet</a:t>
            </a:r>
            <a:endParaRPr lang="en-US" altLang="sv-SE" sz="1600" dirty="0">
              <a:solidFill>
                <a:schemeClr val="tx1"/>
              </a:solidFill>
              <a:latin typeface="Calibri Light" panose="020F0302020204030204" pitchFamily="34" charset="0"/>
              <a:sym typeface="Helvetica Neue" charset="0"/>
            </a:endParaRPr>
          </a:p>
        </p:txBody>
      </p:sp>
      <p:sp>
        <p:nvSpPr>
          <p:cNvPr id="13330" name="AutoShape 1"/>
          <p:cNvSpPr>
            <a:spLocks/>
          </p:cNvSpPr>
          <p:nvPr/>
        </p:nvSpPr>
        <p:spPr bwMode="auto">
          <a:xfrm>
            <a:off x="1524000" y="0"/>
            <a:ext cx="395288" cy="331788"/>
          </a:xfrm>
          <a:custGeom>
            <a:avLst/>
            <a:gdLst>
              <a:gd name="T0" fmla="*/ 2147483647 w 21600"/>
              <a:gd name="T1" fmla="*/ 2147483647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34290" tIns="34290" rIns="34290" bIns="34290" anchor="b"/>
          <a:lstStyle>
            <a:lvl1pPr>
              <a:defRPr sz="2900">
                <a:solidFill>
                  <a:srgbClr val="000000"/>
                </a:solidFill>
                <a:latin typeface="Gill Sans" charset="0"/>
                <a:ea typeface="MS PGothic" panose="020B0600070205080204" pitchFamily="34" charset="-128"/>
                <a:sym typeface="Gill Sans" charset="0"/>
              </a:defRPr>
            </a:lvl1pPr>
            <a:lvl2pPr marL="742950" indent="-285750">
              <a:defRPr sz="2900">
                <a:solidFill>
                  <a:srgbClr val="000000"/>
                </a:solidFill>
                <a:latin typeface="Gill Sans" charset="0"/>
                <a:ea typeface="MS PGothic" panose="020B0600070205080204" pitchFamily="34" charset="-128"/>
                <a:sym typeface="Gill Sans" charset="0"/>
              </a:defRPr>
            </a:lvl2pPr>
            <a:lvl3pPr marL="1143000" indent="-228600">
              <a:defRPr sz="2900">
                <a:solidFill>
                  <a:srgbClr val="000000"/>
                </a:solidFill>
                <a:latin typeface="Gill Sans" charset="0"/>
                <a:ea typeface="MS PGothic" panose="020B0600070205080204" pitchFamily="34" charset="-128"/>
                <a:sym typeface="Gill Sans" charset="0"/>
              </a:defRPr>
            </a:lvl3pPr>
            <a:lvl4pPr marL="1600200" indent="-228600">
              <a:defRPr sz="2900">
                <a:solidFill>
                  <a:srgbClr val="000000"/>
                </a:solidFill>
                <a:latin typeface="Gill Sans" charset="0"/>
                <a:ea typeface="MS PGothic" panose="020B0600070205080204" pitchFamily="34" charset="-128"/>
                <a:sym typeface="Gill Sans" charset="0"/>
              </a:defRPr>
            </a:lvl4pPr>
            <a:lvl5pPr marL="2057400" indent="-228600">
              <a:defRPr sz="2900">
                <a:solidFill>
                  <a:srgbClr val="000000"/>
                </a:solidFill>
                <a:latin typeface="Gill Sans" charset="0"/>
                <a:ea typeface="MS PGothic" panose="020B0600070205080204" pitchFamily="34" charset="-128"/>
                <a:sym typeface="Gill Sans" charset="0"/>
              </a:defRPr>
            </a:lvl5pPr>
            <a:lvl6pPr marL="2514600" indent="-228600" defTabSz="411163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rgbClr val="000000"/>
                </a:solidFill>
                <a:latin typeface="Gill Sans" charset="0"/>
                <a:ea typeface="MS PGothic" panose="020B0600070205080204" pitchFamily="34" charset="-128"/>
                <a:sym typeface="Gill Sans" charset="0"/>
              </a:defRPr>
            </a:lvl6pPr>
            <a:lvl7pPr marL="2971800" indent="-228600" defTabSz="411163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rgbClr val="000000"/>
                </a:solidFill>
                <a:latin typeface="Gill Sans" charset="0"/>
                <a:ea typeface="MS PGothic" panose="020B0600070205080204" pitchFamily="34" charset="-128"/>
                <a:sym typeface="Gill Sans" charset="0"/>
              </a:defRPr>
            </a:lvl7pPr>
            <a:lvl8pPr marL="3429000" indent="-228600" defTabSz="411163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rgbClr val="000000"/>
                </a:solidFill>
                <a:latin typeface="Gill Sans" charset="0"/>
                <a:ea typeface="MS PGothic" panose="020B0600070205080204" pitchFamily="34" charset="-128"/>
                <a:sym typeface="Gill Sans" charset="0"/>
              </a:defRPr>
            </a:lvl8pPr>
            <a:lvl9pPr marL="3886200" indent="-228600" defTabSz="411163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rgbClr val="000000"/>
                </a:solidFill>
                <a:latin typeface="Gill Sans" charset="0"/>
                <a:ea typeface="MS PGothic" panose="020B0600070205080204" pitchFamily="34" charset="-128"/>
                <a:sym typeface="Gill Sans" charset="0"/>
              </a:defRPr>
            </a:lvl9pPr>
          </a:lstStyle>
          <a:p>
            <a:pPr algn="ctr" eaLnBrk="1"/>
            <a:r>
              <a:rPr lang="en-US" altLang="sv-SE" sz="12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SvFF Headline v2.1" pitchFamily="50" charset="0"/>
              </a:rPr>
              <a:t>12</a:t>
            </a:r>
            <a:endParaRPr lang="en-US" altLang="sv-SE" sz="1200" b="1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331" name="AutoShape 2"/>
          <p:cNvSpPr>
            <a:spLocks/>
          </p:cNvSpPr>
          <p:nvPr/>
        </p:nvSpPr>
        <p:spPr bwMode="auto">
          <a:xfrm>
            <a:off x="1883569" y="1772039"/>
            <a:ext cx="574675" cy="288925"/>
          </a:xfrm>
          <a:custGeom>
            <a:avLst/>
            <a:gdLst>
              <a:gd name="T0" fmla="*/ 2147483647 w 21600"/>
              <a:gd name="T1" fmla="*/ 2147483647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599"/>
                </a:lnTo>
                <a:lnTo>
                  <a:pt x="0" y="21599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34290" tIns="34290" rIns="34290" bIns="34290"/>
          <a:lstStyle>
            <a:lvl1pPr>
              <a:defRPr sz="2900">
                <a:solidFill>
                  <a:srgbClr val="000000"/>
                </a:solidFill>
                <a:latin typeface="Gill Sans" charset="0"/>
                <a:ea typeface="MS PGothic" panose="020B0600070205080204" pitchFamily="34" charset="-128"/>
                <a:sym typeface="Gill Sans" charset="0"/>
              </a:defRPr>
            </a:lvl1pPr>
            <a:lvl2pPr marL="742950" indent="-285750">
              <a:defRPr sz="2900">
                <a:solidFill>
                  <a:srgbClr val="000000"/>
                </a:solidFill>
                <a:latin typeface="Gill Sans" charset="0"/>
                <a:ea typeface="MS PGothic" panose="020B0600070205080204" pitchFamily="34" charset="-128"/>
                <a:sym typeface="Gill Sans" charset="0"/>
              </a:defRPr>
            </a:lvl2pPr>
            <a:lvl3pPr marL="1143000" indent="-228600">
              <a:defRPr sz="2900">
                <a:solidFill>
                  <a:srgbClr val="000000"/>
                </a:solidFill>
                <a:latin typeface="Gill Sans" charset="0"/>
                <a:ea typeface="MS PGothic" panose="020B0600070205080204" pitchFamily="34" charset="-128"/>
                <a:sym typeface="Gill Sans" charset="0"/>
              </a:defRPr>
            </a:lvl3pPr>
            <a:lvl4pPr marL="1600200" indent="-228600">
              <a:defRPr sz="2900">
                <a:solidFill>
                  <a:srgbClr val="000000"/>
                </a:solidFill>
                <a:latin typeface="Gill Sans" charset="0"/>
                <a:ea typeface="MS PGothic" panose="020B0600070205080204" pitchFamily="34" charset="-128"/>
                <a:sym typeface="Gill Sans" charset="0"/>
              </a:defRPr>
            </a:lvl4pPr>
            <a:lvl5pPr marL="2057400" indent="-228600">
              <a:defRPr sz="2900">
                <a:solidFill>
                  <a:srgbClr val="000000"/>
                </a:solidFill>
                <a:latin typeface="Gill Sans" charset="0"/>
                <a:ea typeface="MS PGothic" panose="020B0600070205080204" pitchFamily="34" charset="-128"/>
                <a:sym typeface="Gill Sans" charset="0"/>
              </a:defRPr>
            </a:lvl5pPr>
            <a:lvl6pPr marL="2514600" indent="-228600" defTabSz="411163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rgbClr val="000000"/>
                </a:solidFill>
                <a:latin typeface="Gill Sans" charset="0"/>
                <a:ea typeface="MS PGothic" panose="020B0600070205080204" pitchFamily="34" charset="-128"/>
                <a:sym typeface="Gill Sans" charset="0"/>
              </a:defRPr>
            </a:lvl6pPr>
            <a:lvl7pPr marL="2971800" indent="-228600" defTabSz="411163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rgbClr val="000000"/>
                </a:solidFill>
                <a:latin typeface="Gill Sans" charset="0"/>
                <a:ea typeface="MS PGothic" panose="020B0600070205080204" pitchFamily="34" charset="-128"/>
                <a:sym typeface="Gill Sans" charset="0"/>
              </a:defRPr>
            </a:lvl7pPr>
            <a:lvl8pPr marL="3429000" indent="-228600" defTabSz="411163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rgbClr val="000000"/>
                </a:solidFill>
                <a:latin typeface="Gill Sans" charset="0"/>
                <a:ea typeface="MS PGothic" panose="020B0600070205080204" pitchFamily="34" charset="-128"/>
                <a:sym typeface="Gill Sans" charset="0"/>
              </a:defRPr>
            </a:lvl8pPr>
            <a:lvl9pPr marL="3886200" indent="-228600" defTabSz="411163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rgbClr val="000000"/>
                </a:solidFill>
                <a:latin typeface="Gill Sans" charset="0"/>
                <a:ea typeface="MS PGothic" panose="020B0600070205080204" pitchFamily="34" charset="-128"/>
                <a:sym typeface="Gill Sans" charset="0"/>
              </a:defRPr>
            </a:lvl9pPr>
          </a:lstStyle>
          <a:p>
            <a:pPr algn="r" eaLnBrk="1"/>
            <a:r>
              <a:rPr lang="en-US" altLang="sv-SE" sz="1000">
                <a:solidFill>
                  <a:srgbClr val="FFFFFF"/>
                </a:solidFill>
                <a:latin typeface="Helvetica Neue" charset="0"/>
                <a:sym typeface="Helvetica Neue" charset="0"/>
              </a:rPr>
              <a:t>ÅLDER</a:t>
            </a:r>
          </a:p>
        </p:txBody>
      </p:sp>
      <p:sp>
        <p:nvSpPr>
          <p:cNvPr id="13332" name="AutoShape 2"/>
          <p:cNvSpPr>
            <a:spLocks/>
          </p:cNvSpPr>
          <p:nvPr/>
        </p:nvSpPr>
        <p:spPr bwMode="auto">
          <a:xfrm>
            <a:off x="2675730" y="1737113"/>
            <a:ext cx="503238" cy="431800"/>
          </a:xfrm>
          <a:custGeom>
            <a:avLst/>
            <a:gdLst>
              <a:gd name="T0" fmla="*/ 2147483647 w 21600"/>
              <a:gd name="T1" fmla="*/ 2147483647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599"/>
                </a:lnTo>
                <a:lnTo>
                  <a:pt x="0" y="21599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34290" tIns="34290" rIns="34290" bIns="34290"/>
          <a:lstStyle>
            <a:lvl1pPr>
              <a:defRPr sz="2900">
                <a:solidFill>
                  <a:srgbClr val="000000"/>
                </a:solidFill>
                <a:latin typeface="Gill Sans" charset="0"/>
                <a:ea typeface="MS PGothic" panose="020B0600070205080204" pitchFamily="34" charset="-128"/>
                <a:sym typeface="Gill Sans" charset="0"/>
              </a:defRPr>
            </a:lvl1pPr>
            <a:lvl2pPr marL="742950" indent="-285750">
              <a:defRPr sz="2900">
                <a:solidFill>
                  <a:srgbClr val="000000"/>
                </a:solidFill>
                <a:latin typeface="Gill Sans" charset="0"/>
                <a:ea typeface="MS PGothic" panose="020B0600070205080204" pitchFamily="34" charset="-128"/>
                <a:sym typeface="Gill Sans" charset="0"/>
              </a:defRPr>
            </a:lvl2pPr>
            <a:lvl3pPr marL="1143000" indent="-228600">
              <a:defRPr sz="2900">
                <a:solidFill>
                  <a:srgbClr val="000000"/>
                </a:solidFill>
                <a:latin typeface="Gill Sans" charset="0"/>
                <a:ea typeface="MS PGothic" panose="020B0600070205080204" pitchFamily="34" charset="-128"/>
                <a:sym typeface="Gill Sans" charset="0"/>
              </a:defRPr>
            </a:lvl3pPr>
            <a:lvl4pPr marL="1600200" indent="-228600">
              <a:defRPr sz="2900">
                <a:solidFill>
                  <a:srgbClr val="000000"/>
                </a:solidFill>
                <a:latin typeface="Gill Sans" charset="0"/>
                <a:ea typeface="MS PGothic" panose="020B0600070205080204" pitchFamily="34" charset="-128"/>
                <a:sym typeface="Gill Sans" charset="0"/>
              </a:defRPr>
            </a:lvl4pPr>
            <a:lvl5pPr marL="2057400" indent="-228600">
              <a:defRPr sz="2900">
                <a:solidFill>
                  <a:srgbClr val="000000"/>
                </a:solidFill>
                <a:latin typeface="Gill Sans" charset="0"/>
                <a:ea typeface="MS PGothic" panose="020B0600070205080204" pitchFamily="34" charset="-128"/>
                <a:sym typeface="Gill Sans" charset="0"/>
              </a:defRPr>
            </a:lvl5pPr>
            <a:lvl6pPr marL="2514600" indent="-228600" defTabSz="411163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rgbClr val="000000"/>
                </a:solidFill>
                <a:latin typeface="Gill Sans" charset="0"/>
                <a:ea typeface="MS PGothic" panose="020B0600070205080204" pitchFamily="34" charset="-128"/>
                <a:sym typeface="Gill Sans" charset="0"/>
              </a:defRPr>
            </a:lvl6pPr>
            <a:lvl7pPr marL="2971800" indent="-228600" defTabSz="411163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rgbClr val="000000"/>
                </a:solidFill>
                <a:latin typeface="Gill Sans" charset="0"/>
                <a:ea typeface="MS PGothic" panose="020B0600070205080204" pitchFamily="34" charset="-128"/>
                <a:sym typeface="Gill Sans" charset="0"/>
              </a:defRPr>
            </a:lvl7pPr>
            <a:lvl8pPr marL="3429000" indent="-228600" defTabSz="411163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rgbClr val="000000"/>
                </a:solidFill>
                <a:latin typeface="Gill Sans" charset="0"/>
                <a:ea typeface="MS PGothic" panose="020B0600070205080204" pitchFamily="34" charset="-128"/>
                <a:sym typeface="Gill Sans" charset="0"/>
              </a:defRPr>
            </a:lvl8pPr>
            <a:lvl9pPr marL="3886200" indent="-228600" defTabSz="411163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rgbClr val="000000"/>
                </a:solidFill>
                <a:latin typeface="Gill Sans" charset="0"/>
                <a:ea typeface="MS PGothic" panose="020B0600070205080204" pitchFamily="34" charset="-128"/>
                <a:sym typeface="Gill Sans" charset="0"/>
              </a:defRPr>
            </a:lvl9pPr>
          </a:lstStyle>
          <a:p>
            <a:pPr algn="ctr" eaLnBrk="1"/>
            <a:r>
              <a:rPr lang="en-US" altLang="sv-SE" sz="1400" dirty="0">
                <a:solidFill>
                  <a:schemeClr val="tx1"/>
                </a:solidFill>
                <a:latin typeface="Helvetica Neue" charset="0"/>
                <a:sym typeface="Helvetica Neue" charset="0"/>
              </a:rPr>
              <a:t>6</a:t>
            </a:r>
          </a:p>
        </p:txBody>
      </p:sp>
      <p:sp>
        <p:nvSpPr>
          <p:cNvPr id="13333" name="AutoShape 2"/>
          <p:cNvSpPr>
            <a:spLocks/>
          </p:cNvSpPr>
          <p:nvPr/>
        </p:nvSpPr>
        <p:spPr bwMode="auto">
          <a:xfrm>
            <a:off x="3178969" y="1737113"/>
            <a:ext cx="504825" cy="431800"/>
          </a:xfrm>
          <a:custGeom>
            <a:avLst/>
            <a:gdLst>
              <a:gd name="T0" fmla="*/ 2147483647 w 21600"/>
              <a:gd name="T1" fmla="*/ 2147483647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599"/>
                </a:lnTo>
                <a:lnTo>
                  <a:pt x="0" y="21599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34290" tIns="34290" rIns="34290" bIns="34290"/>
          <a:lstStyle>
            <a:lvl1pPr>
              <a:defRPr sz="2900">
                <a:solidFill>
                  <a:srgbClr val="000000"/>
                </a:solidFill>
                <a:latin typeface="Gill Sans" charset="0"/>
                <a:ea typeface="MS PGothic" panose="020B0600070205080204" pitchFamily="34" charset="-128"/>
                <a:sym typeface="Gill Sans" charset="0"/>
              </a:defRPr>
            </a:lvl1pPr>
            <a:lvl2pPr marL="742950" indent="-285750">
              <a:defRPr sz="2900">
                <a:solidFill>
                  <a:srgbClr val="000000"/>
                </a:solidFill>
                <a:latin typeface="Gill Sans" charset="0"/>
                <a:ea typeface="MS PGothic" panose="020B0600070205080204" pitchFamily="34" charset="-128"/>
                <a:sym typeface="Gill Sans" charset="0"/>
              </a:defRPr>
            </a:lvl2pPr>
            <a:lvl3pPr marL="1143000" indent="-228600">
              <a:defRPr sz="2900">
                <a:solidFill>
                  <a:srgbClr val="000000"/>
                </a:solidFill>
                <a:latin typeface="Gill Sans" charset="0"/>
                <a:ea typeface="MS PGothic" panose="020B0600070205080204" pitchFamily="34" charset="-128"/>
                <a:sym typeface="Gill Sans" charset="0"/>
              </a:defRPr>
            </a:lvl3pPr>
            <a:lvl4pPr marL="1600200" indent="-228600">
              <a:defRPr sz="2900">
                <a:solidFill>
                  <a:srgbClr val="000000"/>
                </a:solidFill>
                <a:latin typeface="Gill Sans" charset="0"/>
                <a:ea typeface="MS PGothic" panose="020B0600070205080204" pitchFamily="34" charset="-128"/>
                <a:sym typeface="Gill Sans" charset="0"/>
              </a:defRPr>
            </a:lvl4pPr>
            <a:lvl5pPr marL="2057400" indent="-228600">
              <a:defRPr sz="2900">
                <a:solidFill>
                  <a:srgbClr val="000000"/>
                </a:solidFill>
                <a:latin typeface="Gill Sans" charset="0"/>
                <a:ea typeface="MS PGothic" panose="020B0600070205080204" pitchFamily="34" charset="-128"/>
                <a:sym typeface="Gill Sans" charset="0"/>
              </a:defRPr>
            </a:lvl5pPr>
            <a:lvl6pPr marL="2514600" indent="-228600" defTabSz="411163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rgbClr val="000000"/>
                </a:solidFill>
                <a:latin typeface="Gill Sans" charset="0"/>
                <a:ea typeface="MS PGothic" panose="020B0600070205080204" pitchFamily="34" charset="-128"/>
                <a:sym typeface="Gill Sans" charset="0"/>
              </a:defRPr>
            </a:lvl6pPr>
            <a:lvl7pPr marL="2971800" indent="-228600" defTabSz="411163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rgbClr val="000000"/>
                </a:solidFill>
                <a:latin typeface="Gill Sans" charset="0"/>
                <a:ea typeface="MS PGothic" panose="020B0600070205080204" pitchFamily="34" charset="-128"/>
                <a:sym typeface="Gill Sans" charset="0"/>
              </a:defRPr>
            </a:lvl7pPr>
            <a:lvl8pPr marL="3429000" indent="-228600" defTabSz="411163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rgbClr val="000000"/>
                </a:solidFill>
                <a:latin typeface="Gill Sans" charset="0"/>
                <a:ea typeface="MS PGothic" panose="020B0600070205080204" pitchFamily="34" charset="-128"/>
                <a:sym typeface="Gill Sans" charset="0"/>
              </a:defRPr>
            </a:lvl8pPr>
            <a:lvl9pPr marL="3886200" indent="-228600" defTabSz="411163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rgbClr val="000000"/>
                </a:solidFill>
                <a:latin typeface="Gill Sans" charset="0"/>
                <a:ea typeface="MS PGothic" panose="020B0600070205080204" pitchFamily="34" charset="-128"/>
                <a:sym typeface="Gill Sans" charset="0"/>
              </a:defRPr>
            </a:lvl9pPr>
          </a:lstStyle>
          <a:p>
            <a:pPr algn="ctr" eaLnBrk="1"/>
            <a:r>
              <a:rPr lang="en-US" altLang="sv-SE" sz="1400" dirty="0">
                <a:solidFill>
                  <a:schemeClr val="tx1"/>
                </a:solidFill>
                <a:latin typeface="Helvetica Neue" charset="0"/>
                <a:sym typeface="Helvetica Neue" charset="0"/>
              </a:rPr>
              <a:t>7</a:t>
            </a:r>
          </a:p>
        </p:txBody>
      </p:sp>
      <p:sp>
        <p:nvSpPr>
          <p:cNvPr id="13334" name="AutoShape 2"/>
          <p:cNvSpPr>
            <a:spLocks/>
          </p:cNvSpPr>
          <p:nvPr/>
        </p:nvSpPr>
        <p:spPr bwMode="auto">
          <a:xfrm>
            <a:off x="3683794" y="1737113"/>
            <a:ext cx="503237" cy="431800"/>
          </a:xfrm>
          <a:custGeom>
            <a:avLst/>
            <a:gdLst>
              <a:gd name="T0" fmla="*/ 2147483647 w 21600"/>
              <a:gd name="T1" fmla="*/ 2147483647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599"/>
                </a:lnTo>
                <a:lnTo>
                  <a:pt x="0" y="21599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34290" tIns="34290" rIns="34290" bIns="34290"/>
          <a:lstStyle>
            <a:lvl1pPr>
              <a:defRPr sz="2900">
                <a:solidFill>
                  <a:srgbClr val="000000"/>
                </a:solidFill>
                <a:latin typeface="Gill Sans" charset="0"/>
                <a:ea typeface="MS PGothic" panose="020B0600070205080204" pitchFamily="34" charset="-128"/>
                <a:sym typeface="Gill Sans" charset="0"/>
              </a:defRPr>
            </a:lvl1pPr>
            <a:lvl2pPr marL="742950" indent="-285750">
              <a:defRPr sz="2900">
                <a:solidFill>
                  <a:srgbClr val="000000"/>
                </a:solidFill>
                <a:latin typeface="Gill Sans" charset="0"/>
                <a:ea typeface="MS PGothic" panose="020B0600070205080204" pitchFamily="34" charset="-128"/>
                <a:sym typeface="Gill Sans" charset="0"/>
              </a:defRPr>
            </a:lvl2pPr>
            <a:lvl3pPr marL="1143000" indent="-228600">
              <a:defRPr sz="2900">
                <a:solidFill>
                  <a:srgbClr val="000000"/>
                </a:solidFill>
                <a:latin typeface="Gill Sans" charset="0"/>
                <a:ea typeface="MS PGothic" panose="020B0600070205080204" pitchFamily="34" charset="-128"/>
                <a:sym typeface="Gill Sans" charset="0"/>
              </a:defRPr>
            </a:lvl3pPr>
            <a:lvl4pPr marL="1600200" indent="-228600">
              <a:defRPr sz="2900">
                <a:solidFill>
                  <a:srgbClr val="000000"/>
                </a:solidFill>
                <a:latin typeface="Gill Sans" charset="0"/>
                <a:ea typeface="MS PGothic" panose="020B0600070205080204" pitchFamily="34" charset="-128"/>
                <a:sym typeface="Gill Sans" charset="0"/>
              </a:defRPr>
            </a:lvl4pPr>
            <a:lvl5pPr marL="2057400" indent="-228600">
              <a:defRPr sz="2900">
                <a:solidFill>
                  <a:srgbClr val="000000"/>
                </a:solidFill>
                <a:latin typeface="Gill Sans" charset="0"/>
                <a:ea typeface="MS PGothic" panose="020B0600070205080204" pitchFamily="34" charset="-128"/>
                <a:sym typeface="Gill Sans" charset="0"/>
              </a:defRPr>
            </a:lvl5pPr>
            <a:lvl6pPr marL="2514600" indent="-228600" defTabSz="411163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rgbClr val="000000"/>
                </a:solidFill>
                <a:latin typeface="Gill Sans" charset="0"/>
                <a:ea typeface="MS PGothic" panose="020B0600070205080204" pitchFamily="34" charset="-128"/>
                <a:sym typeface="Gill Sans" charset="0"/>
              </a:defRPr>
            </a:lvl6pPr>
            <a:lvl7pPr marL="2971800" indent="-228600" defTabSz="411163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rgbClr val="000000"/>
                </a:solidFill>
                <a:latin typeface="Gill Sans" charset="0"/>
                <a:ea typeface="MS PGothic" panose="020B0600070205080204" pitchFamily="34" charset="-128"/>
                <a:sym typeface="Gill Sans" charset="0"/>
              </a:defRPr>
            </a:lvl7pPr>
            <a:lvl8pPr marL="3429000" indent="-228600" defTabSz="411163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rgbClr val="000000"/>
                </a:solidFill>
                <a:latin typeface="Gill Sans" charset="0"/>
                <a:ea typeface="MS PGothic" panose="020B0600070205080204" pitchFamily="34" charset="-128"/>
                <a:sym typeface="Gill Sans" charset="0"/>
              </a:defRPr>
            </a:lvl8pPr>
            <a:lvl9pPr marL="3886200" indent="-228600" defTabSz="411163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rgbClr val="000000"/>
                </a:solidFill>
                <a:latin typeface="Gill Sans" charset="0"/>
                <a:ea typeface="MS PGothic" panose="020B0600070205080204" pitchFamily="34" charset="-128"/>
                <a:sym typeface="Gill Sans" charset="0"/>
              </a:defRPr>
            </a:lvl9pPr>
          </a:lstStyle>
          <a:p>
            <a:pPr algn="ctr" eaLnBrk="1"/>
            <a:r>
              <a:rPr lang="en-US" altLang="sv-SE" sz="1400" dirty="0">
                <a:solidFill>
                  <a:schemeClr val="tx1"/>
                </a:solidFill>
                <a:latin typeface="Helvetica Neue" charset="0"/>
                <a:sym typeface="Helvetica Neue" charset="0"/>
              </a:rPr>
              <a:t>8</a:t>
            </a:r>
          </a:p>
        </p:txBody>
      </p:sp>
      <p:sp>
        <p:nvSpPr>
          <p:cNvPr id="13335" name="AutoShape 2"/>
          <p:cNvSpPr>
            <a:spLocks/>
          </p:cNvSpPr>
          <p:nvPr/>
        </p:nvSpPr>
        <p:spPr bwMode="auto">
          <a:xfrm>
            <a:off x="4187031" y="1737113"/>
            <a:ext cx="504825" cy="431800"/>
          </a:xfrm>
          <a:custGeom>
            <a:avLst/>
            <a:gdLst>
              <a:gd name="T0" fmla="*/ 2147483647 w 21600"/>
              <a:gd name="T1" fmla="*/ 2147483647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599"/>
                </a:lnTo>
                <a:lnTo>
                  <a:pt x="0" y="21599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34290" tIns="34290" rIns="34290" bIns="34290"/>
          <a:lstStyle>
            <a:lvl1pPr>
              <a:defRPr sz="2900">
                <a:solidFill>
                  <a:srgbClr val="000000"/>
                </a:solidFill>
                <a:latin typeface="Gill Sans" charset="0"/>
                <a:ea typeface="MS PGothic" panose="020B0600070205080204" pitchFamily="34" charset="-128"/>
                <a:sym typeface="Gill Sans" charset="0"/>
              </a:defRPr>
            </a:lvl1pPr>
            <a:lvl2pPr marL="742950" indent="-285750">
              <a:defRPr sz="2900">
                <a:solidFill>
                  <a:srgbClr val="000000"/>
                </a:solidFill>
                <a:latin typeface="Gill Sans" charset="0"/>
                <a:ea typeface="MS PGothic" panose="020B0600070205080204" pitchFamily="34" charset="-128"/>
                <a:sym typeface="Gill Sans" charset="0"/>
              </a:defRPr>
            </a:lvl2pPr>
            <a:lvl3pPr marL="1143000" indent="-228600">
              <a:defRPr sz="2900">
                <a:solidFill>
                  <a:srgbClr val="000000"/>
                </a:solidFill>
                <a:latin typeface="Gill Sans" charset="0"/>
                <a:ea typeface="MS PGothic" panose="020B0600070205080204" pitchFamily="34" charset="-128"/>
                <a:sym typeface="Gill Sans" charset="0"/>
              </a:defRPr>
            </a:lvl3pPr>
            <a:lvl4pPr marL="1600200" indent="-228600">
              <a:defRPr sz="2900">
                <a:solidFill>
                  <a:srgbClr val="000000"/>
                </a:solidFill>
                <a:latin typeface="Gill Sans" charset="0"/>
                <a:ea typeface="MS PGothic" panose="020B0600070205080204" pitchFamily="34" charset="-128"/>
                <a:sym typeface="Gill Sans" charset="0"/>
              </a:defRPr>
            </a:lvl4pPr>
            <a:lvl5pPr marL="2057400" indent="-228600">
              <a:defRPr sz="2900">
                <a:solidFill>
                  <a:srgbClr val="000000"/>
                </a:solidFill>
                <a:latin typeface="Gill Sans" charset="0"/>
                <a:ea typeface="MS PGothic" panose="020B0600070205080204" pitchFamily="34" charset="-128"/>
                <a:sym typeface="Gill Sans" charset="0"/>
              </a:defRPr>
            </a:lvl5pPr>
            <a:lvl6pPr marL="2514600" indent="-228600" defTabSz="411163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rgbClr val="000000"/>
                </a:solidFill>
                <a:latin typeface="Gill Sans" charset="0"/>
                <a:ea typeface="MS PGothic" panose="020B0600070205080204" pitchFamily="34" charset="-128"/>
                <a:sym typeface="Gill Sans" charset="0"/>
              </a:defRPr>
            </a:lvl6pPr>
            <a:lvl7pPr marL="2971800" indent="-228600" defTabSz="411163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rgbClr val="000000"/>
                </a:solidFill>
                <a:latin typeface="Gill Sans" charset="0"/>
                <a:ea typeface="MS PGothic" panose="020B0600070205080204" pitchFamily="34" charset="-128"/>
                <a:sym typeface="Gill Sans" charset="0"/>
              </a:defRPr>
            </a:lvl7pPr>
            <a:lvl8pPr marL="3429000" indent="-228600" defTabSz="411163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rgbClr val="000000"/>
                </a:solidFill>
                <a:latin typeface="Gill Sans" charset="0"/>
                <a:ea typeface="MS PGothic" panose="020B0600070205080204" pitchFamily="34" charset="-128"/>
                <a:sym typeface="Gill Sans" charset="0"/>
              </a:defRPr>
            </a:lvl8pPr>
            <a:lvl9pPr marL="3886200" indent="-228600" defTabSz="411163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rgbClr val="000000"/>
                </a:solidFill>
                <a:latin typeface="Gill Sans" charset="0"/>
                <a:ea typeface="MS PGothic" panose="020B0600070205080204" pitchFamily="34" charset="-128"/>
                <a:sym typeface="Gill Sans" charset="0"/>
              </a:defRPr>
            </a:lvl9pPr>
          </a:lstStyle>
          <a:p>
            <a:pPr algn="ctr" eaLnBrk="1"/>
            <a:r>
              <a:rPr lang="en-US" altLang="sv-SE" sz="1400" dirty="0">
                <a:solidFill>
                  <a:schemeClr val="tx1"/>
                </a:solidFill>
                <a:latin typeface="Helvetica Neue" charset="0"/>
                <a:sym typeface="Helvetica Neue" charset="0"/>
              </a:rPr>
              <a:t>9</a:t>
            </a:r>
          </a:p>
        </p:txBody>
      </p:sp>
      <p:sp>
        <p:nvSpPr>
          <p:cNvPr id="13336" name="AutoShape 2"/>
          <p:cNvSpPr>
            <a:spLocks/>
          </p:cNvSpPr>
          <p:nvPr/>
        </p:nvSpPr>
        <p:spPr bwMode="auto">
          <a:xfrm>
            <a:off x="4691855" y="1737113"/>
            <a:ext cx="503238" cy="431800"/>
          </a:xfrm>
          <a:custGeom>
            <a:avLst/>
            <a:gdLst>
              <a:gd name="T0" fmla="*/ 2147483647 w 21600"/>
              <a:gd name="T1" fmla="*/ 2147483647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599"/>
                </a:lnTo>
                <a:lnTo>
                  <a:pt x="0" y="21599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34290" tIns="34290" rIns="34290" bIns="34290"/>
          <a:lstStyle>
            <a:lvl1pPr>
              <a:defRPr sz="2900">
                <a:solidFill>
                  <a:srgbClr val="000000"/>
                </a:solidFill>
                <a:latin typeface="Gill Sans" charset="0"/>
                <a:ea typeface="MS PGothic" panose="020B0600070205080204" pitchFamily="34" charset="-128"/>
                <a:sym typeface="Gill Sans" charset="0"/>
              </a:defRPr>
            </a:lvl1pPr>
            <a:lvl2pPr marL="742950" indent="-285750">
              <a:defRPr sz="2900">
                <a:solidFill>
                  <a:srgbClr val="000000"/>
                </a:solidFill>
                <a:latin typeface="Gill Sans" charset="0"/>
                <a:ea typeface="MS PGothic" panose="020B0600070205080204" pitchFamily="34" charset="-128"/>
                <a:sym typeface="Gill Sans" charset="0"/>
              </a:defRPr>
            </a:lvl2pPr>
            <a:lvl3pPr marL="1143000" indent="-228600">
              <a:defRPr sz="2900">
                <a:solidFill>
                  <a:srgbClr val="000000"/>
                </a:solidFill>
                <a:latin typeface="Gill Sans" charset="0"/>
                <a:ea typeface="MS PGothic" panose="020B0600070205080204" pitchFamily="34" charset="-128"/>
                <a:sym typeface="Gill Sans" charset="0"/>
              </a:defRPr>
            </a:lvl3pPr>
            <a:lvl4pPr marL="1600200" indent="-228600">
              <a:defRPr sz="2900">
                <a:solidFill>
                  <a:srgbClr val="000000"/>
                </a:solidFill>
                <a:latin typeface="Gill Sans" charset="0"/>
                <a:ea typeface="MS PGothic" panose="020B0600070205080204" pitchFamily="34" charset="-128"/>
                <a:sym typeface="Gill Sans" charset="0"/>
              </a:defRPr>
            </a:lvl4pPr>
            <a:lvl5pPr marL="2057400" indent="-228600">
              <a:defRPr sz="2900">
                <a:solidFill>
                  <a:srgbClr val="000000"/>
                </a:solidFill>
                <a:latin typeface="Gill Sans" charset="0"/>
                <a:ea typeface="MS PGothic" panose="020B0600070205080204" pitchFamily="34" charset="-128"/>
                <a:sym typeface="Gill Sans" charset="0"/>
              </a:defRPr>
            </a:lvl5pPr>
            <a:lvl6pPr marL="2514600" indent="-228600" defTabSz="411163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rgbClr val="000000"/>
                </a:solidFill>
                <a:latin typeface="Gill Sans" charset="0"/>
                <a:ea typeface="MS PGothic" panose="020B0600070205080204" pitchFamily="34" charset="-128"/>
                <a:sym typeface="Gill Sans" charset="0"/>
              </a:defRPr>
            </a:lvl6pPr>
            <a:lvl7pPr marL="2971800" indent="-228600" defTabSz="411163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rgbClr val="000000"/>
                </a:solidFill>
                <a:latin typeface="Gill Sans" charset="0"/>
                <a:ea typeface="MS PGothic" panose="020B0600070205080204" pitchFamily="34" charset="-128"/>
                <a:sym typeface="Gill Sans" charset="0"/>
              </a:defRPr>
            </a:lvl7pPr>
            <a:lvl8pPr marL="3429000" indent="-228600" defTabSz="411163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rgbClr val="000000"/>
                </a:solidFill>
                <a:latin typeface="Gill Sans" charset="0"/>
                <a:ea typeface="MS PGothic" panose="020B0600070205080204" pitchFamily="34" charset="-128"/>
                <a:sym typeface="Gill Sans" charset="0"/>
              </a:defRPr>
            </a:lvl8pPr>
            <a:lvl9pPr marL="3886200" indent="-228600" defTabSz="411163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rgbClr val="000000"/>
                </a:solidFill>
                <a:latin typeface="Gill Sans" charset="0"/>
                <a:ea typeface="MS PGothic" panose="020B0600070205080204" pitchFamily="34" charset="-128"/>
                <a:sym typeface="Gill Sans" charset="0"/>
              </a:defRPr>
            </a:lvl9pPr>
          </a:lstStyle>
          <a:p>
            <a:pPr algn="ctr" eaLnBrk="1"/>
            <a:r>
              <a:rPr lang="en-US" altLang="sv-SE" sz="1400" dirty="0">
                <a:solidFill>
                  <a:schemeClr val="tx1"/>
                </a:solidFill>
                <a:latin typeface="Helvetica Neue" charset="0"/>
                <a:sym typeface="Helvetica Neue" charset="0"/>
              </a:rPr>
              <a:t>10</a:t>
            </a:r>
          </a:p>
        </p:txBody>
      </p:sp>
      <p:sp>
        <p:nvSpPr>
          <p:cNvPr id="13337" name="AutoShape 2"/>
          <p:cNvSpPr>
            <a:spLocks/>
          </p:cNvSpPr>
          <p:nvPr/>
        </p:nvSpPr>
        <p:spPr bwMode="auto">
          <a:xfrm>
            <a:off x="5195094" y="1737113"/>
            <a:ext cx="504825" cy="431800"/>
          </a:xfrm>
          <a:custGeom>
            <a:avLst/>
            <a:gdLst>
              <a:gd name="T0" fmla="*/ 2147483647 w 21600"/>
              <a:gd name="T1" fmla="*/ 2147483647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599"/>
                </a:lnTo>
                <a:lnTo>
                  <a:pt x="0" y="21599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34290" tIns="34290" rIns="34290" bIns="34290"/>
          <a:lstStyle>
            <a:lvl1pPr>
              <a:defRPr sz="2900">
                <a:solidFill>
                  <a:srgbClr val="000000"/>
                </a:solidFill>
                <a:latin typeface="Gill Sans" charset="0"/>
                <a:ea typeface="MS PGothic" panose="020B0600070205080204" pitchFamily="34" charset="-128"/>
                <a:sym typeface="Gill Sans" charset="0"/>
              </a:defRPr>
            </a:lvl1pPr>
            <a:lvl2pPr marL="742950" indent="-285750">
              <a:defRPr sz="2900">
                <a:solidFill>
                  <a:srgbClr val="000000"/>
                </a:solidFill>
                <a:latin typeface="Gill Sans" charset="0"/>
                <a:ea typeface="MS PGothic" panose="020B0600070205080204" pitchFamily="34" charset="-128"/>
                <a:sym typeface="Gill Sans" charset="0"/>
              </a:defRPr>
            </a:lvl2pPr>
            <a:lvl3pPr marL="1143000" indent="-228600">
              <a:defRPr sz="2900">
                <a:solidFill>
                  <a:srgbClr val="000000"/>
                </a:solidFill>
                <a:latin typeface="Gill Sans" charset="0"/>
                <a:ea typeface="MS PGothic" panose="020B0600070205080204" pitchFamily="34" charset="-128"/>
                <a:sym typeface="Gill Sans" charset="0"/>
              </a:defRPr>
            </a:lvl3pPr>
            <a:lvl4pPr marL="1600200" indent="-228600">
              <a:defRPr sz="2900">
                <a:solidFill>
                  <a:srgbClr val="000000"/>
                </a:solidFill>
                <a:latin typeface="Gill Sans" charset="0"/>
                <a:ea typeface="MS PGothic" panose="020B0600070205080204" pitchFamily="34" charset="-128"/>
                <a:sym typeface="Gill Sans" charset="0"/>
              </a:defRPr>
            </a:lvl4pPr>
            <a:lvl5pPr marL="2057400" indent="-228600">
              <a:defRPr sz="2900">
                <a:solidFill>
                  <a:srgbClr val="000000"/>
                </a:solidFill>
                <a:latin typeface="Gill Sans" charset="0"/>
                <a:ea typeface="MS PGothic" panose="020B0600070205080204" pitchFamily="34" charset="-128"/>
                <a:sym typeface="Gill Sans" charset="0"/>
              </a:defRPr>
            </a:lvl5pPr>
            <a:lvl6pPr marL="2514600" indent="-228600" defTabSz="411163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rgbClr val="000000"/>
                </a:solidFill>
                <a:latin typeface="Gill Sans" charset="0"/>
                <a:ea typeface="MS PGothic" panose="020B0600070205080204" pitchFamily="34" charset="-128"/>
                <a:sym typeface="Gill Sans" charset="0"/>
              </a:defRPr>
            </a:lvl6pPr>
            <a:lvl7pPr marL="2971800" indent="-228600" defTabSz="411163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rgbClr val="000000"/>
                </a:solidFill>
                <a:latin typeface="Gill Sans" charset="0"/>
                <a:ea typeface="MS PGothic" panose="020B0600070205080204" pitchFamily="34" charset="-128"/>
                <a:sym typeface="Gill Sans" charset="0"/>
              </a:defRPr>
            </a:lvl7pPr>
            <a:lvl8pPr marL="3429000" indent="-228600" defTabSz="411163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rgbClr val="000000"/>
                </a:solidFill>
                <a:latin typeface="Gill Sans" charset="0"/>
                <a:ea typeface="MS PGothic" panose="020B0600070205080204" pitchFamily="34" charset="-128"/>
                <a:sym typeface="Gill Sans" charset="0"/>
              </a:defRPr>
            </a:lvl8pPr>
            <a:lvl9pPr marL="3886200" indent="-228600" defTabSz="411163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rgbClr val="000000"/>
                </a:solidFill>
                <a:latin typeface="Gill Sans" charset="0"/>
                <a:ea typeface="MS PGothic" panose="020B0600070205080204" pitchFamily="34" charset="-128"/>
                <a:sym typeface="Gill Sans" charset="0"/>
              </a:defRPr>
            </a:lvl9pPr>
          </a:lstStyle>
          <a:p>
            <a:pPr algn="ctr" eaLnBrk="1"/>
            <a:r>
              <a:rPr lang="en-US" altLang="sv-SE" sz="1400" dirty="0">
                <a:solidFill>
                  <a:schemeClr val="tx1"/>
                </a:solidFill>
                <a:latin typeface="Helvetica Neue" charset="0"/>
                <a:sym typeface="Helvetica Neue" charset="0"/>
              </a:rPr>
              <a:t>11</a:t>
            </a:r>
          </a:p>
        </p:txBody>
      </p:sp>
      <p:sp>
        <p:nvSpPr>
          <p:cNvPr id="13338" name="AutoShape 2"/>
          <p:cNvSpPr>
            <a:spLocks/>
          </p:cNvSpPr>
          <p:nvPr/>
        </p:nvSpPr>
        <p:spPr bwMode="auto">
          <a:xfrm>
            <a:off x="5699919" y="1737113"/>
            <a:ext cx="503237" cy="431800"/>
          </a:xfrm>
          <a:custGeom>
            <a:avLst/>
            <a:gdLst>
              <a:gd name="T0" fmla="*/ 2147483647 w 21600"/>
              <a:gd name="T1" fmla="*/ 2147483647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599"/>
                </a:lnTo>
                <a:lnTo>
                  <a:pt x="0" y="21599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34290" tIns="34290" rIns="34290" bIns="34290"/>
          <a:lstStyle>
            <a:lvl1pPr>
              <a:defRPr sz="2900">
                <a:solidFill>
                  <a:srgbClr val="000000"/>
                </a:solidFill>
                <a:latin typeface="Gill Sans" charset="0"/>
                <a:ea typeface="MS PGothic" panose="020B0600070205080204" pitchFamily="34" charset="-128"/>
                <a:sym typeface="Gill Sans" charset="0"/>
              </a:defRPr>
            </a:lvl1pPr>
            <a:lvl2pPr marL="742950" indent="-285750">
              <a:defRPr sz="2900">
                <a:solidFill>
                  <a:srgbClr val="000000"/>
                </a:solidFill>
                <a:latin typeface="Gill Sans" charset="0"/>
                <a:ea typeface="MS PGothic" panose="020B0600070205080204" pitchFamily="34" charset="-128"/>
                <a:sym typeface="Gill Sans" charset="0"/>
              </a:defRPr>
            </a:lvl2pPr>
            <a:lvl3pPr marL="1143000" indent="-228600">
              <a:defRPr sz="2900">
                <a:solidFill>
                  <a:srgbClr val="000000"/>
                </a:solidFill>
                <a:latin typeface="Gill Sans" charset="0"/>
                <a:ea typeface="MS PGothic" panose="020B0600070205080204" pitchFamily="34" charset="-128"/>
                <a:sym typeface="Gill Sans" charset="0"/>
              </a:defRPr>
            </a:lvl3pPr>
            <a:lvl4pPr marL="1600200" indent="-228600">
              <a:defRPr sz="2900">
                <a:solidFill>
                  <a:srgbClr val="000000"/>
                </a:solidFill>
                <a:latin typeface="Gill Sans" charset="0"/>
                <a:ea typeface="MS PGothic" panose="020B0600070205080204" pitchFamily="34" charset="-128"/>
                <a:sym typeface="Gill Sans" charset="0"/>
              </a:defRPr>
            </a:lvl4pPr>
            <a:lvl5pPr marL="2057400" indent="-228600">
              <a:defRPr sz="2900">
                <a:solidFill>
                  <a:srgbClr val="000000"/>
                </a:solidFill>
                <a:latin typeface="Gill Sans" charset="0"/>
                <a:ea typeface="MS PGothic" panose="020B0600070205080204" pitchFamily="34" charset="-128"/>
                <a:sym typeface="Gill Sans" charset="0"/>
              </a:defRPr>
            </a:lvl5pPr>
            <a:lvl6pPr marL="2514600" indent="-228600" defTabSz="411163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rgbClr val="000000"/>
                </a:solidFill>
                <a:latin typeface="Gill Sans" charset="0"/>
                <a:ea typeface="MS PGothic" panose="020B0600070205080204" pitchFamily="34" charset="-128"/>
                <a:sym typeface="Gill Sans" charset="0"/>
              </a:defRPr>
            </a:lvl6pPr>
            <a:lvl7pPr marL="2971800" indent="-228600" defTabSz="411163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rgbClr val="000000"/>
                </a:solidFill>
                <a:latin typeface="Gill Sans" charset="0"/>
                <a:ea typeface="MS PGothic" panose="020B0600070205080204" pitchFamily="34" charset="-128"/>
                <a:sym typeface="Gill Sans" charset="0"/>
              </a:defRPr>
            </a:lvl7pPr>
            <a:lvl8pPr marL="3429000" indent="-228600" defTabSz="411163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rgbClr val="000000"/>
                </a:solidFill>
                <a:latin typeface="Gill Sans" charset="0"/>
                <a:ea typeface="MS PGothic" panose="020B0600070205080204" pitchFamily="34" charset="-128"/>
                <a:sym typeface="Gill Sans" charset="0"/>
              </a:defRPr>
            </a:lvl8pPr>
            <a:lvl9pPr marL="3886200" indent="-228600" defTabSz="411163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rgbClr val="000000"/>
                </a:solidFill>
                <a:latin typeface="Gill Sans" charset="0"/>
                <a:ea typeface="MS PGothic" panose="020B0600070205080204" pitchFamily="34" charset="-128"/>
                <a:sym typeface="Gill Sans" charset="0"/>
              </a:defRPr>
            </a:lvl9pPr>
          </a:lstStyle>
          <a:p>
            <a:pPr algn="ctr" eaLnBrk="1"/>
            <a:r>
              <a:rPr lang="en-US" altLang="sv-SE" sz="1400" dirty="0">
                <a:solidFill>
                  <a:schemeClr val="tx1"/>
                </a:solidFill>
                <a:latin typeface="Helvetica Neue" charset="0"/>
                <a:sym typeface="Helvetica Neue" charset="0"/>
              </a:rPr>
              <a:t>12</a:t>
            </a:r>
          </a:p>
        </p:txBody>
      </p:sp>
      <p:sp>
        <p:nvSpPr>
          <p:cNvPr id="13339" name="AutoShape 2"/>
          <p:cNvSpPr>
            <a:spLocks/>
          </p:cNvSpPr>
          <p:nvPr/>
        </p:nvSpPr>
        <p:spPr bwMode="auto">
          <a:xfrm>
            <a:off x="6203156" y="1737113"/>
            <a:ext cx="504825" cy="431800"/>
          </a:xfrm>
          <a:custGeom>
            <a:avLst/>
            <a:gdLst>
              <a:gd name="T0" fmla="*/ 2147483647 w 21600"/>
              <a:gd name="T1" fmla="*/ 2147483647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599"/>
                </a:lnTo>
                <a:lnTo>
                  <a:pt x="0" y="21599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34290" tIns="34290" rIns="34290" bIns="34290"/>
          <a:lstStyle>
            <a:lvl1pPr>
              <a:defRPr sz="2900">
                <a:solidFill>
                  <a:srgbClr val="000000"/>
                </a:solidFill>
                <a:latin typeface="Gill Sans" charset="0"/>
                <a:ea typeface="MS PGothic" panose="020B0600070205080204" pitchFamily="34" charset="-128"/>
                <a:sym typeface="Gill Sans" charset="0"/>
              </a:defRPr>
            </a:lvl1pPr>
            <a:lvl2pPr marL="742950" indent="-285750">
              <a:defRPr sz="2900">
                <a:solidFill>
                  <a:srgbClr val="000000"/>
                </a:solidFill>
                <a:latin typeface="Gill Sans" charset="0"/>
                <a:ea typeface="MS PGothic" panose="020B0600070205080204" pitchFamily="34" charset="-128"/>
                <a:sym typeface="Gill Sans" charset="0"/>
              </a:defRPr>
            </a:lvl2pPr>
            <a:lvl3pPr marL="1143000" indent="-228600">
              <a:defRPr sz="2900">
                <a:solidFill>
                  <a:srgbClr val="000000"/>
                </a:solidFill>
                <a:latin typeface="Gill Sans" charset="0"/>
                <a:ea typeface="MS PGothic" panose="020B0600070205080204" pitchFamily="34" charset="-128"/>
                <a:sym typeface="Gill Sans" charset="0"/>
              </a:defRPr>
            </a:lvl3pPr>
            <a:lvl4pPr marL="1600200" indent="-228600">
              <a:defRPr sz="2900">
                <a:solidFill>
                  <a:srgbClr val="000000"/>
                </a:solidFill>
                <a:latin typeface="Gill Sans" charset="0"/>
                <a:ea typeface="MS PGothic" panose="020B0600070205080204" pitchFamily="34" charset="-128"/>
                <a:sym typeface="Gill Sans" charset="0"/>
              </a:defRPr>
            </a:lvl4pPr>
            <a:lvl5pPr marL="2057400" indent="-228600">
              <a:defRPr sz="2900">
                <a:solidFill>
                  <a:srgbClr val="000000"/>
                </a:solidFill>
                <a:latin typeface="Gill Sans" charset="0"/>
                <a:ea typeface="MS PGothic" panose="020B0600070205080204" pitchFamily="34" charset="-128"/>
                <a:sym typeface="Gill Sans" charset="0"/>
              </a:defRPr>
            </a:lvl5pPr>
            <a:lvl6pPr marL="2514600" indent="-228600" defTabSz="411163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rgbClr val="000000"/>
                </a:solidFill>
                <a:latin typeface="Gill Sans" charset="0"/>
                <a:ea typeface="MS PGothic" panose="020B0600070205080204" pitchFamily="34" charset="-128"/>
                <a:sym typeface="Gill Sans" charset="0"/>
              </a:defRPr>
            </a:lvl6pPr>
            <a:lvl7pPr marL="2971800" indent="-228600" defTabSz="411163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rgbClr val="000000"/>
                </a:solidFill>
                <a:latin typeface="Gill Sans" charset="0"/>
                <a:ea typeface="MS PGothic" panose="020B0600070205080204" pitchFamily="34" charset="-128"/>
                <a:sym typeface="Gill Sans" charset="0"/>
              </a:defRPr>
            </a:lvl7pPr>
            <a:lvl8pPr marL="3429000" indent="-228600" defTabSz="411163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rgbClr val="000000"/>
                </a:solidFill>
                <a:latin typeface="Gill Sans" charset="0"/>
                <a:ea typeface="MS PGothic" panose="020B0600070205080204" pitchFamily="34" charset="-128"/>
                <a:sym typeface="Gill Sans" charset="0"/>
              </a:defRPr>
            </a:lvl8pPr>
            <a:lvl9pPr marL="3886200" indent="-228600" defTabSz="411163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rgbClr val="000000"/>
                </a:solidFill>
                <a:latin typeface="Gill Sans" charset="0"/>
                <a:ea typeface="MS PGothic" panose="020B0600070205080204" pitchFamily="34" charset="-128"/>
                <a:sym typeface="Gill Sans" charset="0"/>
              </a:defRPr>
            </a:lvl9pPr>
          </a:lstStyle>
          <a:p>
            <a:pPr algn="ctr" eaLnBrk="1"/>
            <a:r>
              <a:rPr lang="en-US" altLang="sv-SE" sz="1400" dirty="0">
                <a:solidFill>
                  <a:schemeClr val="tx1"/>
                </a:solidFill>
                <a:latin typeface="Helvetica Neue" charset="0"/>
                <a:sym typeface="Helvetica Neue" charset="0"/>
              </a:rPr>
              <a:t>13</a:t>
            </a:r>
          </a:p>
        </p:txBody>
      </p:sp>
      <p:sp>
        <p:nvSpPr>
          <p:cNvPr id="13340" name="AutoShape 2"/>
          <p:cNvSpPr>
            <a:spLocks/>
          </p:cNvSpPr>
          <p:nvPr/>
        </p:nvSpPr>
        <p:spPr bwMode="auto">
          <a:xfrm>
            <a:off x="6707980" y="1737113"/>
            <a:ext cx="503238" cy="431800"/>
          </a:xfrm>
          <a:custGeom>
            <a:avLst/>
            <a:gdLst>
              <a:gd name="T0" fmla="*/ 2147483647 w 21600"/>
              <a:gd name="T1" fmla="*/ 2147483647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599"/>
                </a:lnTo>
                <a:lnTo>
                  <a:pt x="0" y="21599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34290" tIns="34290" rIns="34290" bIns="34290"/>
          <a:lstStyle>
            <a:lvl1pPr>
              <a:defRPr sz="2900">
                <a:solidFill>
                  <a:srgbClr val="000000"/>
                </a:solidFill>
                <a:latin typeface="Gill Sans" charset="0"/>
                <a:ea typeface="MS PGothic" panose="020B0600070205080204" pitchFamily="34" charset="-128"/>
                <a:sym typeface="Gill Sans" charset="0"/>
              </a:defRPr>
            </a:lvl1pPr>
            <a:lvl2pPr marL="742950" indent="-285750">
              <a:defRPr sz="2900">
                <a:solidFill>
                  <a:srgbClr val="000000"/>
                </a:solidFill>
                <a:latin typeface="Gill Sans" charset="0"/>
                <a:ea typeface="MS PGothic" panose="020B0600070205080204" pitchFamily="34" charset="-128"/>
                <a:sym typeface="Gill Sans" charset="0"/>
              </a:defRPr>
            </a:lvl2pPr>
            <a:lvl3pPr marL="1143000" indent="-228600">
              <a:defRPr sz="2900">
                <a:solidFill>
                  <a:srgbClr val="000000"/>
                </a:solidFill>
                <a:latin typeface="Gill Sans" charset="0"/>
                <a:ea typeface="MS PGothic" panose="020B0600070205080204" pitchFamily="34" charset="-128"/>
                <a:sym typeface="Gill Sans" charset="0"/>
              </a:defRPr>
            </a:lvl3pPr>
            <a:lvl4pPr marL="1600200" indent="-228600">
              <a:defRPr sz="2900">
                <a:solidFill>
                  <a:srgbClr val="000000"/>
                </a:solidFill>
                <a:latin typeface="Gill Sans" charset="0"/>
                <a:ea typeface="MS PGothic" panose="020B0600070205080204" pitchFamily="34" charset="-128"/>
                <a:sym typeface="Gill Sans" charset="0"/>
              </a:defRPr>
            </a:lvl4pPr>
            <a:lvl5pPr marL="2057400" indent="-228600">
              <a:defRPr sz="2900">
                <a:solidFill>
                  <a:srgbClr val="000000"/>
                </a:solidFill>
                <a:latin typeface="Gill Sans" charset="0"/>
                <a:ea typeface="MS PGothic" panose="020B0600070205080204" pitchFamily="34" charset="-128"/>
                <a:sym typeface="Gill Sans" charset="0"/>
              </a:defRPr>
            </a:lvl5pPr>
            <a:lvl6pPr marL="2514600" indent="-228600" defTabSz="411163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rgbClr val="000000"/>
                </a:solidFill>
                <a:latin typeface="Gill Sans" charset="0"/>
                <a:ea typeface="MS PGothic" panose="020B0600070205080204" pitchFamily="34" charset="-128"/>
                <a:sym typeface="Gill Sans" charset="0"/>
              </a:defRPr>
            </a:lvl6pPr>
            <a:lvl7pPr marL="2971800" indent="-228600" defTabSz="411163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rgbClr val="000000"/>
                </a:solidFill>
                <a:latin typeface="Gill Sans" charset="0"/>
                <a:ea typeface="MS PGothic" panose="020B0600070205080204" pitchFamily="34" charset="-128"/>
                <a:sym typeface="Gill Sans" charset="0"/>
              </a:defRPr>
            </a:lvl7pPr>
            <a:lvl8pPr marL="3429000" indent="-228600" defTabSz="411163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rgbClr val="000000"/>
                </a:solidFill>
                <a:latin typeface="Gill Sans" charset="0"/>
                <a:ea typeface="MS PGothic" panose="020B0600070205080204" pitchFamily="34" charset="-128"/>
                <a:sym typeface="Gill Sans" charset="0"/>
              </a:defRPr>
            </a:lvl8pPr>
            <a:lvl9pPr marL="3886200" indent="-228600" defTabSz="411163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rgbClr val="000000"/>
                </a:solidFill>
                <a:latin typeface="Gill Sans" charset="0"/>
                <a:ea typeface="MS PGothic" panose="020B0600070205080204" pitchFamily="34" charset="-128"/>
                <a:sym typeface="Gill Sans" charset="0"/>
              </a:defRPr>
            </a:lvl9pPr>
          </a:lstStyle>
          <a:p>
            <a:pPr algn="ctr" eaLnBrk="1"/>
            <a:r>
              <a:rPr lang="en-US" altLang="sv-SE" sz="1400" dirty="0">
                <a:solidFill>
                  <a:schemeClr val="tx1"/>
                </a:solidFill>
                <a:latin typeface="Helvetica Neue" charset="0"/>
                <a:sym typeface="Helvetica Neue" charset="0"/>
              </a:rPr>
              <a:t>14</a:t>
            </a:r>
          </a:p>
        </p:txBody>
      </p:sp>
      <p:sp>
        <p:nvSpPr>
          <p:cNvPr id="13341" name="AutoShape 2"/>
          <p:cNvSpPr>
            <a:spLocks/>
          </p:cNvSpPr>
          <p:nvPr/>
        </p:nvSpPr>
        <p:spPr bwMode="auto">
          <a:xfrm>
            <a:off x="7211219" y="1737113"/>
            <a:ext cx="504825" cy="431800"/>
          </a:xfrm>
          <a:custGeom>
            <a:avLst/>
            <a:gdLst>
              <a:gd name="T0" fmla="*/ 2147483647 w 21600"/>
              <a:gd name="T1" fmla="*/ 2147483647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599"/>
                </a:lnTo>
                <a:lnTo>
                  <a:pt x="0" y="21599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34290" tIns="34290" rIns="34290" bIns="34290"/>
          <a:lstStyle>
            <a:lvl1pPr>
              <a:defRPr sz="2900">
                <a:solidFill>
                  <a:srgbClr val="000000"/>
                </a:solidFill>
                <a:latin typeface="Gill Sans" charset="0"/>
                <a:ea typeface="MS PGothic" panose="020B0600070205080204" pitchFamily="34" charset="-128"/>
                <a:sym typeface="Gill Sans" charset="0"/>
              </a:defRPr>
            </a:lvl1pPr>
            <a:lvl2pPr marL="742950" indent="-285750">
              <a:defRPr sz="2900">
                <a:solidFill>
                  <a:srgbClr val="000000"/>
                </a:solidFill>
                <a:latin typeface="Gill Sans" charset="0"/>
                <a:ea typeface="MS PGothic" panose="020B0600070205080204" pitchFamily="34" charset="-128"/>
                <a:sym typeface="Gill Sans" charset="0"/>
              </a:defRPr>
            </a:lvl2pPr>
            <a:lvl3pPr marL="1143000" indent="-228600">
              <a:defRPr sz="2900">
                <a:solidFill>
                  <a:srgbClr val="000000"/>
                </a:solidFill>
                <a:latin typeface="Gill Sans" charset="0"/>
                <a:ea typeface="MS PGothic" panose="020B0600070205080204" pitchFamily="34" charset="-128"/>
                <a:sym typeface="Gill Sans" charset="0"/>
              </a:defRPr>
            </a:lvl3pPr>
            <a:lvl4pPr marL="1600200" indent="-228600">
              <a:defRPr sz="2900">
                <a:solidFill>
                  <a:srgbClr val="000000"/>
                </a:solidFill>
                <a:latin typeface="Gill Sans" charset="0"/>
                <a:ea typeface="MS PGothic" panose="020B0600070205080204" pitchFamily="34" charset="-128"/>
                <a:sym typeface="Gill Sans" charset="0"/>
              </a:defRPr>
            </a:lvl4pPr>
            <a:lvl5pPr marL="2057400" indent="-228600">
              <a:defRPr sz="2900">
                <a:solidFill>
                  <a:srgbClr val="000000"/>
                </a:solidFill>
                <a:latin typeface="Gill Sans" charset="0"/>
                <a:ea typeface="MS PGothic" panose="020B0600070205080204" pitchFamily="34" charset="-128"/>
                <a:sym typeface="Gill Sans" charset="0"/>
              </a:defRPr>
            </a:lvl5pPr>
            <a:lvl6pPr marL="2514600" indent="-228600" defTabSz="411163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rgbClr val="000000"/>
                </a:solidFill>
                <a:latin typeface="Gill Sans" charset="0"/>
                <a:ea typeface="MS PGothic" panose="020B0600070205080204" pitchFamily="34" charset="-128"/>
                <a:sym typeface="Gill Sans" charset="0"/>
              </a:defRPr>
            </a:lvl6pPr>
            <a:lvl7pPr marL="2971800" indent="-228600" defTabSz="411163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rgbClr val="000000"/>
                </a:solidFill>
                <a:latin typeface="Gill Sans" charset="0"/>
                <a:ea typeface="MS PGothic" panose="020B0600070205080204" pitchFamily="34" charset="-128"/>
                <a:sym typeface="Gill Sans" charset="0"/>
              </a:defRPr>
            </a:lvl7pPr>
            <a:lvl8pPr marL="3429000" indent="-228600" defTabSz="411163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rgbClr val="000000"/>
                </a:solidFill>
                <a:latin typeface="Gill Sans" charset="0"/>
                <a:ea typeface="MS PGothic" panose="020B0600070205080204" pitchFamily="34" charset="-128"/>
                <a:sym typeface="Gill Sans" charset="0"/>
              </a:defRPr>
            </a:lvl8pPr>
            <a:lvl9pPr marL="3886200" indent="-228600" defTabSz="411163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rgbClr val="000000"/>
                </a:solidFill>
                <a:latin typeface="Gill Sans" charset="0"/>
                <a:ea typeface="MS PGothic" panose="020B0600070205080204" pitchFamily="34" charset="-128"/>
                <a:sym typeface="Gill Sans" charset="0"/>
              </a:defRPr>
            </a:lvl9pPr>
          </a:lstStyle>
          <a:p>
            <a:pPr algn="ctr" eaLnBrk="1"/>
            <a:r>
              <a:rPr lang="en-US" altLang="sv-SE" sz="1400" dirty="0">
                <a:solidFill>
                  <a:schemeClr val="tx1"/>
                </a:solidFill>
                <a:latin typeface="Helvetica Neue" charset="0"/>
                <a:sym typeface="Helvetica Neue" charset="0"/>
              </a:rPr>
              <a:t>15</a:t>
            </a:r>
          </a:p>
        </p:txBody>
      </p:sp>
      <p:sp>
        <p:nvSpPr>
          <p:cNvPr id="13342" name="AutoShape 2"/>
          <p:cNvSpPr>
            <a:spLocks/>
          </p:cNvSpPr>
          <p:nvPr/>
        </p:nvSpPr>
        <p:spPr bwMode="auto">
          <a:xfrm>
            <a:off x="7716044" y="1737113"/>
            <a:ext cx="503237" cy="431800"/>
          </a:xfrm>
          <a:custGeom>
            <a:avLst/>
            <a:gdLst>
              <a:gd name="T0" fmla="*/ 2147483647 w 21600"/>
              <a:gd name="T1" fmla="*/ 2147483647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599"/>
                </a:lnTo>
                <a:lnTo>
                  <a:pt x="0" y="21599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34290" tIns="34290" rIns="34290" bIns="34290"/>
          <a:lstStyle>
            <a:lvl1pPr>
              <a:defRPr sz="2900">
                <a:solidFill>
                  <a:srgbClr val="000000"/>
                </a:solidFill>
                <a:latin typeface="Gill Sans" charset="0"/>
                <a:ea typeface="MS PGothic" panose="020B0600070205080204" pitchFamily="34" charset="-128"/>
                <a:sym typeface="Gill Sans" charset="0"/>
              </a:defRPr>
            </a:lvl1pPr>
            <a:lvl2pPr marL="742950" indent="-285750">
              <a:defRPr sz="2900">
                <a:solidFill>
                  <a:srgbClr val="000000"/>
                </a:solidFill>
                <a:latin typeface="Gill Sans" charset="0"/>
                <a:ea typeface="MS PGothic" panose="020B0600070205080204" pitchFamily="34" charset="-128"/>
                <a:sym typeface="Gill Sans" charset="0"/>
              </a:defRPr>
            </a:lvl2pPr>
            <a:lvl3pPr marL="1143000" indent="-228600">
              <a:defRPr sz="2900">
                <a:solidFill>
                  <a:srgbClr val="000000"/>
                </a:solidFill>
                <a:latin typeface="Gill Sans" charset="0"/>
                <a:ea typeface="MS PGothic" panose="020B0600070205080204" pitchFamily="34" charset="-128"/>
                <a:sym typeface="Gill Sans" charset="0"/>
              </a:defRPr>
            </a:lvl3pPr>
            <a:lvl4pPr marL="1600200" indent="-228600">
              <a:defRPr sz="2900">
                <a:solidFill>
                  <a:srgbClr val="000000"/>
                </a:solidFill>
                <a:latin typeface="Gill Sans" charset="0"/>
                <a:ea typeface="MS PGothic" panose="020B0600070205080204" pitchFamily="34" charset="-128"/>
                <a:sym typeface="Gill Sans" charset="0"/>
              </a:defRPr>
            </a:lvl4pPr>
            <a:lvl5pPr marL="2057400" indent="-228600">
              <a:defRPr sz="2900">
                <a:solidFill>
                  <a:srgbClr val="000000"/>
                </a:solidFill>
                <a:latin typeface="Gill Sans" charset="0"/>
                <a:ea typeface="MS PGothic" panose="020B0600070205080204" pitchFamily="34" charset="-128"/>
                <a:sym typeface="Gill Sans" charset="0"/>
              </a:defRPr>
            </a:lvl5pPr>
            <a:lvl6pPr marL="2514600" indent="-228600" defTabSz="411163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rgbClr val="000000"/>
                </a:solidFill>
                <a:latin typeface="Gill Sans" charset="0"/>
                <a:ea typeface="MS PGothic" panose="020B0600070205080204" pitchFamily="34" charset="-128"/>
                <a:sym typeface="Gill Sans" charset="0"/>
              </a:defRPr>
            </a:lvl6pPr>
            <a:lvl7pPr marL="2971800" indent="-228600" defTabSz="411163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rgbClr val="000000"/>
                </a:solidFill>
                <a:latin typeface="Gill Sans" charset="0"/>
                <a:ea typeface="MS PGothic" panose="020B0600070205080204" pitchFamily="34" charset="-128"/>
                <a:sym typeface="Gill Sans" charset="0"/>
              </a:defRPr>
            </a:lvl7pPr>
            <a:lvl8pPr marL="3429000" indent="-228600" defTabSz="411163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rgbClr val="000000"/>
                </a:solidFill>
                <a:latin typeface="Gill Sans" charset="0"/>
                <a:ea typeface="MS PGothic" panose="020B0600070205080204" pitchFamily="34" charset="-128"/>
                <a:sym typeface="Gill Sans" charset="0"/>
              </a:defRPr>
            </a:lvl8pPr>
            <a:lvl9pPr marL="3886200" indent="-228600" defTabSz="411163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rgbClr val="000000"/>
                </a:solidFill>
                <a:latin typeface="Gill Sans" charset="0"/>
                <a:ea typeface="MS PGothic" panose="020B0600070205080204" pitchFamily="34" charset="-128"/>
                <a:sym typeface="Gill Sans" charset="0"/>
              </a:defRPr>
            </a:lvl9pPr>
          </a:lstStyle>
          <a:p>
            <a:pPr algn="ctr" eaLnBrk="1"/>
            <a:r>
              <a:rPr lang="en-US" altLang="sv-SE" sz="1400" dirty="0">
                <a:solidFill>
                  <a:schemeClr val="tx1"/>
                </a:solidFill>
                <a:latin typeface="Helvetica Neue" charset="0"/>
                <a:sym typeface="Helvetica Neue" charset="0"/>
              </a:rPr>
              <a:t>16</a:t>
            </a:r>
          </a:p>
        </p:txBody>
      </p:sp>
      <p:sp>
        <p:nvSpPr>
          <p:cNvPr id="13343" name="AutoShape 2"/>
          <p:cNvSpPr>
            <a:spLocks/>
          </p:cNvSpPr>
          <p:nvPr/>
        </p:nvSpPr>
        <p:spPr bwMode="auto">
          <a:xfrm>
            <a:off x="8219281" y="1737113"/>
            <a:ext cx="504825" cy="431800"/>
          </a:xfrm>
          <a:custGeom>
            <a:avLst/>
            <a:gdLst>
              <a:gd name="T0" fmla="*/ 2147483647 w 21600"/>
              <a:gd name="T1" fmla="*/ 2147483647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599"/>
                </a:lnTo>
                <a:lnTo>
                  <a:pt x="0" y="21599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34290" tIns="34290" rIns="34290" bIns="34290"/>
          <a:lstStyle>
            <a:lvl1pPr>
              <a:defRPr sz="2900">
                <a:solidFill>
                  <a:srgbClr val="000000"/>
                </a:solidFill>
                <a:latin typeface="Gill Sans" charset="0"/>
                <a:ea typeface="MS PGothic" panose="020B0600070205080204" pitchFamily="34" charset="-128"/>
                <a:sym typeface="Gill Sans" charset="0"/>
              </a:defRPr>
            </a:lvl1pPr>
            <a:lvl2pPr marL="742950" indent="-285750">
              <a:defRPr sz="2900">
                <a:solidFill>
                  <a:srgbClr val="000000"/>
                </a:solidFill>
                <a:latin typeface="Gill Sans" charset="0"/>
                <a:ea typeface="MS PGothic" panose="020B0600070205080204" pitchFamily="34" charset="-128"/>
                <a:sym typeface="Gill Sans" charset="0"/>
              </a:defRPr>
            </a:lvl2pPr>
            <a:lvl3pPr marL="1143000" indent="-228600">
              <a:defRPr sz="2900">
                <a:solidFill>
                  <a:srgbClr val="000000"/>
                </a:solidFill>
                <a:latin typeface="Gill Sans" charset="0"/>
                <a:ea typeface="MS PGothic" panose="020B0600070205080204" pitchFamily="34" charset="-128"/>
                <a:sym typeface="Gill Sans" charset="0"/>
              </a:defRPr>
            </a:lvl3pPr>
            <a:lvl4pPr marL="1600200" indent="-228600">
              <a:defRPr sz="2900">
                <a:solidFill>
                  <a:srgbClr val="000000"/>
                </a:solidFill>
                <a:latin typeface="Gill Sans" charset="0"/>
                <a:ea typeface="MS PGothic" panose="020B0600070205080204" pitchFamily="34" charset="-128"/>
                <a:sym typeface="Gill Sans" charset="0"/>
              </a:defRPr>
            </a:lvl4pPr>
            <a:lvl5pPr marL="2057400" indent="-228600">
              <a:defRPr sz="2900">
                <a:solidFill>
                  <a:srgbClr val="000000"/>
                </a:solidFill>
                <a:latin typeface="Gill Sans" charset="0"/>
                <a:ea typeface="MS PGothic" panose="020B0600070205080204" pitchFamily="34" charset="-128"/>
                <a:sym typeface="Gill Sans" charset="0"/>
              </a:defRPr>
            </a:lvl5pPr>
            <a:lvl6pPr marL="2514600" indent="-228600" defTabSz="411163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rgbClr val="000000"/>
                </a:solidFill>
                <a:latin typeface="Gill Sans" charset="0"/>
                <a:ea typeface="MS PGothic" panose="020B0600070205080204" pitchFamily="34" charset="-128"/>
                <a:sym typeface="Gill Sans" charset="0"/>
              </a:defRPr>
            </a:lvl6pPr>
            <a:lvl7pPr marL="2971800" indent="-228600" defTabSz="411163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rgbClr val="000000"/>
                </a:solidFill>
                <a:latin typeface="Gill Sans" charset="0"/>
                <a:ea typeface="MS PGothic" panose="020B0600070205080204" pitchFamily="34" charset="-128"/>
                <a:sym typeface="Gill Sans" charset="0"/>
              </a:defRPr>
            </a:lvl7pPr>
            <a:lvl8pPr marL="3429000" indent="-228600" defTabSz="411163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rgbClr val="000000"/>
                </a:solidFill>
                <a:latin typeface="Gill Sans" charset="0"/>
                <a:ea typeface="MS PGothic" panose="020B0600070205080204" pitchFamily="34" charset="-128"/>
                <a:sym typeface="Gill Sans" charset="0"/>
              </a:defRPr>
            </a:lvl8pPr>
            <a:lvl9pPr marL="3886200" indent="-228600" defTabSz="411163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rgbClr val="000000"/>
                </a:solidFill>
                <a:latin typeface="Gill Sans" charset="0"/>
                <a:ea typeface="MS PGothic" panose="020B0600070205080204" pitchFamily="34" charset="-128"/>
                <a:sym typeface="Gill Sans" charset="0"/>
              </a:defRPr>
            </a:lvl9pPr>
          </a:lstStyle>
          <a:p>
            <a:pPr algn="ctr" eaLnBrk="1"/>
            <a:r>
              <a:rPr lang="en-US" altLang="sv-SE" sz="1400" dirty="0">
                <a:solidFill>
                  <a:schemeClr val="tx1"/>
                </a:solidFill>
                <a:latin typeface="Helvetica Neue" charset="0"/>
                <a:sym typeface="Helvetica Neue" charset="0"/>
              </a:rPr>
              <a:t>17</a:t>
            </a:r>
          </a:p>
        </p:txBody>
      </p:sp>
      <p:sp>
        <p:nvSpPr>
          <p:cNvPr id="13344" name="AutoShape 2"/>
          <p:cNvSpPr>
            <a:spLocks/>
          </p:cNvSpPr>
          <p:nvPr/>
        </p:nvSpPr>
        <p:spPr bwMode="auto">
          <a:xfrm>
            <a:off x="8724105" y="1737113"/>
            <a:ext cx="503238" cy="431800"/>
          </a:xfrm>
          <a:custGeom>
            <a:avLst/>
            <a:gdLst>
              <a:gd name="T0" fmla="*/ 2147483647 w 21600"/>
              <a:gd name="T1" fmla="*/ 2147483647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599"/>
                </a:lnTo>
                <a:lnTo>
                  <a:pt x="0" y="21599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34290" tIns="34290" rIns="34290" bIns="34290"/>
          <a:lstStyle>
            <a:lvl1pPr>
              <a:defRPr sz="2900">
                <a:solidFill>
                  <a:srgbClr val="000000"/>
                </a:solidFill>
                <a:latin typeface="Gill Sans" charset="0"/>
                <a:ea typeface="MS PGothic" panose="020B0600070205080204" pitchFamily="34" charset="-128"/>
                <a:sym typeface="Gill Sans" charset="0"/>
              </a:defRPr>
            </a:lvl1pPr>
            <a:lvl2pPr marL="742950" indent="-285750">
              <a:defRPr sz="2900">
                <a:solidFill>
                  <a:srgbClr val="000000"/>
                </a:solidFill>
                <a:latin typeface="Gill Sans" charset="0"/>
                <a:ea typeface="MS PGothic" panose="020B0600070205080204" pitchFamily="34" charset="-128"/>
                <a:sym typeface="Gill Sans" charset="0"/>
              </a:defRPr>
            </a:lvl2pPr>
            <a:lvl3pPr marL="1143000" indent="-228600">
              <a:defRPr sz="2900">
                <a:solidFill>
                  <a:srgbClr val="000000"/>
                </a:solidFill>
                <a:latin typeface="Gill Sans" charset="0"/>
                <a:ea typeface="MS PGothic" panose="020B0600070205080204" pitchFamily="34" charset="-128"/>
                <a:sym typeface="Gill Sans" charset="0"/>
              </a:defRPr>
            </a:lvl3pPr>
            <a:lvl4pPr marL="1600200" indent="-228600">
              <a:defRPr sz="2900">
                <a:solidFill>
                  <a:srgbClr val="000000"/>
                </a:solidFill>
                <a:latin typeface="Gill Sans" charset="0"/>
                <a:ea typeface="MS PGothic" panose="020B0600070205080204" pitchFamily="34" charset="-128"/>
                <a:sym typeface="Gill Sans" charset="0"/>
              </a:defRPr>
            </a:lvl4pPr>
            <a:lvl5pPr marL="2057400" indent="-228600">
              <a:defRPr sz="2900">
                <a:solidFill>
                  <a:srgbClr val="000000"/>
                </a:solidFill>
                <a:latin typeface="Gill Sans" charset="0"/>
                <a:ea typeface="MS PGothic" panose="020B0600070205080204" pitchFamily="34" charset="-128"/>
                <a:sym typeface="Gill Sans" charset="0"/>
              </a:defRPr>
            </a:lvl5pPr>
            <a:lvl6pPr marL="2514600" indent="-228600" defTabSz="411163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rgbClr val="000000"/>
                </a:solidFill>
                <a:latin typeface="Gill Sans" charset="0"/>
                <a:ea typeface="MS PGothic" panose="020B0600070205080204" pitchFamily="34" charset="-128"/>
                <a:sym typeface="Gill Sans" charset="0"/>
              </a:defRPr>
            </a:lvl6pPr>
            <a:lvl7pPr marL="2971800" indent="-228600" defTabSz="411163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rgbClr val="000000"/>
                </a:solidFill>
                <a:latin typeface="Gill Sans" charset="0"/>
                <a:ea typeface="MS PGothic" panose="020B0600070205080204" pitchFamily="34" charset="-128"/>
                <a:sym typeface="Gill Sans" charset="0"/>
              </a:defRPr>
            </a:lvl7pPr>
            <a:lvl8pPr marL="3429000" indent="-228600" defTabSz="411163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rgbClr val="000000"/>
                </a:solidFill>
                <a:latin typeface="Gill Sans" charset="0"/>
                <a:ea typeface="MS PGothic" panose="020B0600070205080204" pitchFamily="34" charset="-128"/>
                <a:sym typeface="Gill Sans" charset="0"/>
              </a:defRPr>
            </a:lvl8pPr>
            <a:lvl9pPr marL="3886200" indent="-228600" defTabSz="411163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rgbClr val="000000"/>
                </a:solidFill>
                <a:latin typeface="Gill Sans" charset="0"/>
                <a:ea typeface="MS PGothic" panose="020B0600070205080204" pitchFamily="34" charset="-128"/>
                <a:sym typeface="Gill Sans" charset="0"/>
              </a:defRPr>
            </a:lvl9pPr>
          </a:lstStyle>
          <a:p>
            <a:pPr algn="ctr" eaLnBrk="1"/>
            <a:r>
              <a:rPr lang="en-US" altLang="sv-SE" sz="1400" dirty="0">
                <a:solidFill>
                  <a:schemeClr val="tx1"/>
                </a:solidFill>
                <a:latin typeface="Helvetica Neue" charset="0"/>
                <a:sym typeface="Helvetica Neue" charset="0"/>
              </a:rPr>
              <a:t>18</a:t>
            </a:r>
          </a:p>
        </p:txBody>
      </p:sp>
      <p:sp>
        <p:nvSpPr>
          <p:cNvPr id="13345" name="AutoShape 2"/>
          <p:cNvSpPr>
            <a:spLocks/>
          </p:cNvSpPr>
          <p:nvPr/>
        </p:nvSpPr>
        <p:spPr bwMode="auto">
          <a:xfrm>
            <a:off x="9227344" y="1737113"/>
            <a:ext cx="504825" cy="431800"/>
          </a:xfrm>
          <a:custGeom>
            <a:avLst/>
            <a:gdLst>
              <a:gd name="T0" fmla="*/ 2147483647 w 21600"/>
              <a:gd name="T1" fmla="*/ 2147483647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599"/>
                </a:lnTo>
                <a:lnTo>
                  <a:pt x="0" y="21599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34290" tIns="34290" rIns="34290" bIns="34290"/>
          <a:lstStyle>
            <a:lvl1pPr>
              <a:defRPr sz="2900">
                <a:solidFill>
                  <a:srgbClr val="000000"/>
                </a:solidFill>
                <a:latin typeface="Gill Sans" charset="0"/>
                <a:ea typeface="MS PGothic" panose="020B0600070205080204" pitchFamily="34" charset="-128"/>
                <a:sym typeface="Gill Sans" charset="0"/>
              </a:defRPr>
            </a:lvl1pPr>
            <a:lvl2pPr marL="742950" indent="-285750">
              <a:defRPr sz="2900">
                <a:solidFill>
                  <a:srgbClr val="000000"/>
                </a:solidFill>
                <a:latin typeface="Gill Sans" charset="0"/>
                <a:ea typeface="MS PGothic" panose="020B0600070205080204" pitchFamily="34" charset="-128"/>
                <a:sym typeface="Gill Sans" charset="0"/>
              </a:defRPr>
            </a:lvl2pPr>
            <a:lvl3pPr marL="1143000" indent="-228600">
              <a:defRPr sz="2900">
                <a:solidFill>
                  <a:srgbClr val="000000"/>
                </a:solidFill>
                <a:latin typeface="Gill Sans" charset="0"/>
                <a:ea typeface="MS PGothic" panose="020B0600070205080204" pitchFamily="34" charset="-128"/>
                <a:sym typeface="Gill Sans" charset="0"/>
              </a:defRPr>
            </a:lvl3pPr>
            <a:lvl4pPr marL="1600200" indent="-228600">
              <a:defRPr sz="2900">
                <a:solidFill>
                  <a:srgbClr val="000000"/>
                </a:solidFill>
                <a:latin typeface="Gill Sans" charset="0"/>
                <a:ea typeface="MS PGothic" panose="020B0600070205080204" pitchFamily="34" charset="-128"/>
                <a:sym typeface="Gill Sans" charset="0"/>
              </a:defRPr>
            </a:lvl4pPr>
            <a:lvl5pPr marL="2057400" indent="-228600">
              <a:defRPr sz="2900">
                <a:solidFill>
                  <a:srgbClr val="000000"/>
                </a:solidFill>
                <a:latin typeface="Gill Sans" charset="0"/>
                <a:ea typeface="MS PGothic" panose="020B0600070205080204" pitchFamily="34" charset="-128"/>
                <a:sym typeface="Gill Sans" charset="0"/>
              </a:defRPr>
            </a:lvl5pPr>
            <a:lvl6pPr marL="2514600" indent="-228600" defTabSz="411163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rgbClr val="000000"/>
                </a:solidFill>
                <a:latin typeface="Gill Sans" charset="0"/>
                <a:ea typeface="MS PGothic" panose="020B0600070205080204" pitchFamily="34" charset="-128"/>
                <a:sym typeface="Gill Sans" charset="0"/>
              </a:defRPr>
            </a:lvl6pPr>
            <a:lvl7pPr marL="2971800" indent="-228600" defTabSz="411163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rgbClr val="000000"/>
                </a:solidFill>
                <a:latin typeface="Gill Sans" charset="0"/>
                <a:ea typeface="MS PGothic" panose="020B0600070205080204" pitchFamily="34" charset="-128"/>
                <a:sym typeface="Gill Sans" charset="0"/>
              </a:defRPr>
            </a:lvl7pPr>
            <a:lvl8pPr marL="3429000" indent="-228600" defTabSz="411163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rgbClr val="000000"/>
                </a:solidFill>
                <a:latin typeface="Gill Sans" charset="0"/>
                <a:ea typeface="MS PGothic" panose="020B0600070205080204" pitchFamily="34" charset="-128"/>
                <a:sym typeface="Gill Sans" charset="0"/>
              </a:defRPr>
            </a:lvl8pPr>
            <a:lvl9pPr marL="3886200" indent="-228600" defTabSz="411163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rgbClr val="000000"/>
                </a:solidFill>
                <a:latin typeface="Gill Sans" charset="0"/>
                <a:ea typeface="MS PGothic" panose="020B0600070205080204" pitchFamily="34" charset="-128"/>
                <a:sym typeface="Gill Sans" charset="0"/>
              </a:defRPr>
            </a:lvl9pPr>
          </a:lstStyle>
          <a:p>
            <a:pPr algn="ctr" eaLnBrk="1"/>
            <a:r>
              <a:rPr lang="en-US" altLang="sv-SE" sz="1400" dirty="0">
                <a:solidFill>
                  <a:schemeClr val="tx1"/>
                </a:solidFill>
                <a:latin typeface="Helvetica Neue" charset="0"/>
                <a:sym typeface="Helvetica Neue" charset="0"/>
              </a:rPr>
              <a:t>19</a:t>
            </a:r>
          </a:p>
        </p:txBody>
      </p:sp>
      <p:sp>
        <p:nvSpPr>
          <p:cNvPr id="13346" name="AutoShape 2"/>
          <p:cNvSpPr>
            <a:spLocks/>
          </p:cNvSpPr>
          <p:nvPr/>
        </p:nvSpPr>
        <p:spPr bwMode="auto">
          <a:xfrm>
            <a:off x="2675730" y="2889639"/>
            <a:ext cx="503238" cy="504825"/>
          </a:xfrm>
          <a:custGeom>
            <a:avLst/>
            <a:gdLst>
              <a:gd name="T0" fmla="*/ 2147483647 w 21600"/>
              <a:gd name="T1" fmla="*/ 2147483647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599"/>
                </a:lnTo>
                <a:lnTo>
                  <a:pt x="0" y="21599"/>
                </a:lnTo>
                <a:lnTo>
                  <a:pt x="0" y="0"/>
                </a:lnTo>
                <a:close/>
              </a:path>
            </a:pathLst>
          </a:custGeom>
          <a:solidFill>
            <a:srgbClr val="B3CAD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34290" tIns="34290" rIns="34290" bIns="34290"/>
          <a:lstStyle>
            <a:lvl1pPr>
              <a:defRPr sz="2900">
                <a:solidFill>
                  <a:srgbClr val="000000"/>
                </a:solidFill>
                <a:latin typeface="Gill Sans" charset="0"/>
                <a:ea typeface="MS PGothic" panose="020B0600070205080204" pitchFamily="34" charset="-128"/>
                <a:sym typeface="Gill Sans" charset="0"/>
              </a:defRPr>
            </a:lvl1pPr>
            <a:lvl2pPr marL="742950" indent="-285750">
              <a:defRPr sz="2900">
                <a:solidFill>
                  <a:srgbClr val="000000"/>
                </a:solidFill>
                <a:latin typeface="Gill Sans" charset="0"/>
                <a:ea typeface="MS PGothic" panose="020B0600070205080204" pitchFamily="34" charset="-128"/>
                <a:sym typeface="Gill Sans" charset="0"/>
              </a:defRPr>
            </a:lvl2pPr>
            <a:lvl3pPr marL="1143000" indent="-228600">
              <a:defRPr sz="2900">
                <a:solidFill>
                  <a:srgbClr val="000000"/>
                </a:solidFill>
                <a:latin typeface="Gill Sans" charset="0"/>
                <a:ea typeface="MS PGothic" panose="020B0600070205080204" pitchFamily="34" charset="-128"/>
                <a:sym typeface="Gill Sans" charset="0"/>
              </a:defRPr>
            </a:lvl3pPr>
            <a:lvl4pPr marL="1600200" indent="-228600">
              <a:defRPr sz="2900">
                <a:solidFill>
                  <a:srgbClr val="000000"/>
                </a:solidFill>
                <a:latin typeface="Gill Sans" charset="0"/>
                <a:ea typeface="MS PGothic" panose="020B0600070205080204" pitchFamily="34" charset="-128"/>
                <a:sym typeface="Gill Sans" charset="0"/>
              </a:defRPr>
            </a:lvl4pPr>
            <a:lvl5pPr marL="2057400" indent="-228600">
              <a:defRPr sz="2900">
                <a:solidFill>
                  <a:srgbClr val="000000"/>
                </a:solidFill>
                <a:latin typeface="Gill Sans" charset="0"/>
                <a:ea typeface="MS PGothic" panose="020B0600070205080204" pitchFamily="34" charset="-128"/>
                <a:sym typeface="Gill Sans" charset="0"/>
              </a:defRPr>
            </a:lvl5pPr>
            <a:lvl6pPr marL="2514600" indent="-228600" defTabSz="411163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rgbClr val="000000"/>
                </a:solidFill>
                <a:latin typeface="Gill Sans" charset="0"/>
                <a:ea typeface="MS PGothic" panose="020B0600070205080204" pitchFamily="34" charset="-128"/>
                <a:sym typeface="Gill Sans" charset="0"/>
              </a:defRPr>
            </a:lvl6pPr>
            <a:lvl7pPr marL="2971800" indent="-228600" defTabSz="411163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rgbClr val="000000"/>
                </a:solidFill>
                <a:latin typeface="Gill Sans" charset="0"/>
                <a:ea typeface="MS PGothic" panose="020B0600070205080204" pitchFamily="34" charset="-128"/>
                <a:sym typeface="Gill Sans" charset="0"/>
              </a:defRPr>
            </a:lvl7pPr>
            <a:lvl8pPr marL="3429000" indent="-228600" defTabSz="411163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rgbClr val="000000"/>
                </a:solidFill>
                <a:latin typeface="Gill Sans" charset="0"/>
                <a:ea typeface="MS PGothic" panose="020B0600070205080204" pitchFamily="34" charset="-128"/>
                <a:sym typeface="Gill Sans" charset="0"/>
              </a:defRPr>
            </a:lvl8pPr>
            <a:lvl9pPr marL="3886200" indent="-228600" defTabSz="411163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rgbClr val="000000"/>
                </a:solidFill>
                <a:latin typeface="Gill Sans" charset="0"/>
                <a:ea typeface="MS PGothic" panose="020B0600070205080204" pitchFamily="34" charset="-128"/>
                <a:sym typeface="Gill Sans" charset="0"/>
              </a:defRPr>
            </a:lvl9pPr>
          </a:lstStyle>
          <a:p>
            <a:pPr algn="ctr">
              <a:lnSpc>
                <a:spcPct val="70000"/>
              </a:lnSpc>
              <a:spcAft>
                <a:spcPts val="1200"/>
              </a:spcAft>
            </a:pPr>
            <a:br>
              <a:rPr lang="en-US" altLang="sv-SE" sz="1400">
                <a:solidFill>
                  <a:srgbClr val="FFFFFF"/>
                </a:solidFill>
                <a:latin typeface="Helvetica Neue" charset="0"/>
                <a:sym typeface="Helvetica Neue" charset="0"/>
              </a:rPr>
            </a:br>
            <a:r>
              <a:rPr lang="en-US" altLang="sv-SE" sz="1400">
                <a:solidFill>
                  <a:srgbClr val="FFFFFF"/>
                </a:solidFill>
                <a:latin typeface="Helvetica Neue" charset="0"/>
                <a:sym typeface="Helvetica Neue" charset="0"/>
              </a:rPr>
              <a:t>10</a:t>
            </a:r>
          </a:p>
        </p:txBody>
      </p:sp>
      <p:sp>
        <p:nvSpPr>
          <p:cNvPr id="13347" name="AutoShape 2"/>
          <p:cNvSpPr>
            <a:spLocks/>
          </p:cNvSpPr>
          <p:nvPr/>
        </p:nvSpPr>
        <p:spPr bwMode="auto">
          <a:xfrm>
            <a:off x="3178969" y="2889639"/>
            <a:ext cx="504825" cy="504825"/>
          </a:xfrm>
          <a:custGeom>
            <a:avLst/>
            <a:gdLst>
              <a:gd name="T0" fmla="*/ 2147483647 w 21600"/>
              <a:gd name="T1" fmla="*/ 2147483647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599"/>
                </a:lnTo>
                <a:lnTo>
                  <a:pt x="0" y="21599"/>
                </a:lnTo>
                <a:lnTo>
                  <a:pt x="0" y="0"/>
                </a:lnTo>
                <a:close/>
              </a:path>
            </a:pathLst>
          </a:custGeom>
          <a:solidFill>
            <a:srgbClr val="98BFC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34290" tIns="34290" rIns="34290" bIns="34290"/>
          <a:lstStyle>
            <a:lvl1pPr>
              <a:defRPr sz="2900">
                <a:solidFill>
                  <a:srgbClr val="000000"/>
                </a:solidFill>
                <a:latin typeface="Gill Sans" charset="0"/>
                <a:ea typeface="MS PGothic" panose="020B0600070205080204" pitchFamily="34" charset="-128"/>
                <a:sym typeface="Gill Sans" charset="0"/>
              </a:defRPr>
            </a:lvl1pPr>
            <a:lvl2pPr marL="742950" indent="-285750">
              <a:defRPr sz="2900">
                <a:solidFill>
                  <a:srgbClr val="000000"/>
                </a:solidFill>
                <a:latin typeface="Gill Sans" charset="0"/>
                <a:ea typeface="MS PGothic" panose="020B0600070205080204" pitchFamily="34" charset="-128"/>
                <a:sym typeface="Gill Sans" charset="0"/>
              </a:defRPr>
            </a:lvl2pPr>
            <a:lvl3pPr marL="1143000" indent="-228600">
              <a:defRPr sz="2900">
                <a:solidFill>
                  <a:srgbClr val="000000"/>
                </a:solidFill>
                <a:latin typeface="Gill Sans" charset="0"/>
                <a:ea typeface="MS PGothic" panose="020B0600070205080204" pitchFamily="34" charset="-128"/>
                <a:sym typeface="Gill Sans" charset="0"/>
              </a:defRPr>
            </a:lvl3pPr>
            <a:lvl4pPr marL="1600200" indent="-228600">
              <a:defRPr sz="2900">
                <a:solidFill>
                  <a:srgbClr val="000000"/>
                </a:solidFill>
                <a:latin typeface="Gill Sans" charset="0"/>
                <a:ea typeface="MS PGothic" panose="020B0600070205080204" pitchFamily="34" charset="-128"/>
                <a:sym typeface="Gill Sans" charset="0"/>
              </a:defRPr>
            </a:lvl4pPr>
            <a:lvl5pPr marL="2057400" indent="-228600">
              <a:defRPr sz="2900">
                <a:solidFill>
                  <a:srgbClr val="000000"/>
                </a:solidFill>
                <a:latin typeface="Gill Sans" charset="0"/>
                <a:ea typeface="MS PGothic" panose="020B0600070205080204" pitchFamily="34" charset="-128"/>
                <a:sym typeface="Gill Sans" charset="0"/>
              </a:defRPr>
            </a:lvl5pPr>
            <a:lvl6pPr marL="2514600" indent="-228600" defTabSz="411163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rgbClr val="000000"/>
                </a:solidFill>
                <a:latin typeface="Gill Sans" charset="0"/>
                <a:ea typeface="MS PGothic" panose="020B0600070205080204" pitchFamily="34" charset="-128"/>
                <a:sym typeface="Gill Sans" charset="0"/>
              </a:defRPr>
            </a:lvl6pPr>
            <a:lvl7pPr marL="2971800" indent="-228600" defTabSz="411163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rgbClr val="000000"/>
                </a:solidFill>
                <a:latin typeface="Gill Sans" charset="0"/>
                <a:ea typeface="MS PGothic" panose="020B0600070205080204" pitchFamily="34" charset="-128"/>
                <a:sym typeface="Gill Sans" charset="0"/>
              </a:defRPr>
            </a:lvl7pPr>
            <a:lvl8pPr marL="3429000" indent="-228600" defTabSz="411163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rgbClr val="000000"/>
                </a:solidFill>
                <a:latin typeface="Gill Sans" charset="0"/>
                <a:ea typeface="MS PGothic" panose="020B0600070205080204" pitchFamily="34" charset="-128"/>
                <a:sym typeface="Gill Sans" charset="0"/>
              </a:defRPr>
            </a:lvl8pPr>
            <a:lvl9pPr marL="3886200" indent="-228600" defTabSz="411163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rgbClr val="000000"/>
                </a:solidFill>
                <a:latin typeface="Gill Sans" charset="0"/>
                <a:ea typeface="MS PGothic" panose="020B0600070205080204" pitchFamily="34" charset="-128"/>
                <a:sym typeface="Gill Sans" charset="0"/>
              </a:defRPr>
            </a:lvl9pPr>
          </a:lstStyle>
          <a:p>
            <a:pPr algn="ctr">
              <a:lnSpc>
                <a:spcPct val="70000"/>
              </a:lnSpc>
              <a:spcAft>
                <a:spcPts val="1200"/>
              </a:spcAft>
            </a:pPr>
            <a:br>
              <a:rPr lang="en-US" altLang="sv-SE" sz="1400">
                <a:solidFill>
                  <a:srgbClr val="FFFFFF"/>
                </a:solidFill>
                <a:latin typeface="Helvetica Neue" charset="0"/>
                <a:sym typeface="Helvetica Neue" charset="0"/>
              </a:rPr>
            </a:br>
            <a:r>
              <a:rPr lang="en-US" altLang="sv-SE" sz="1400">
                <a:solidFill>
                  <a:srgbClr val="FFFFFF"/>
                </a:solidFill>
                <a:latin typeface="Helvetica Neue" charset="0"/>
                <a:sym typeface="Helvetica Neue" charset="0"/>
              </a:rPr>
              <a:t>9</a:t>
            </a:r>
          </a:p>
        </p:txBody>
      </p:sp>
      <p:sp>
        <p:nvSpPr>
          <p:cNvPr id="13348" name="AutoShape 2"/>
          <p:cNvSpPr>
            <a:spLocks/>
          </p:cNvSpPr>
          <p:nvPr/>
        </p:nvSpPr>
        <p:spPr bwMode="auto">
          <a:xfrm>
            <a:off x="3683794" y="2889639"/>
            <a:ext cx="503237" cy="504825"/>
          </a:xfrm>
          <a:custGeom>
            <a:avLst/>
            <a:gdLst>
              <a:gd name="T0" fmla="*/ 2147483647 w 21600"/>
              <a:gd name="T1" fmla="*/ 2147483647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599"/>
                </a:lnTo>
                <a:lnTo>
                  <a:pt x="0" y="21599"/>
                </a:lnTo>
                <a:lnTo>
                  <a:pt x="0" y="0"/>
                </a:lnTo>
                <a:close/>
              </a:path>
            </a:pathLst>
          </a:custGeom>
          <a:solidFill>
            <a:srgbClr val="7CB4C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34290" tIns="34290" rIns="34290" bIns="34290"/>
          <a:lstStyle>
            <a:lvl1pPr>
              <a:defRPr sz="2900">
                <a:solidFill>
                  <a:srgbClr val="000000"/>
                </a:solidFill>
                <a:latin typeface="Gill Sans" charset="0"/>
                <a:ea typeface="MS PGothic" panose="020B0600070205080204" pitchFamily="34" charset="-128"/>
                <a:sym typeface="Gill Sans" charset="0"/>
              </a:defRPr>
            </a:lvl1pPr>
            <a:lvl2pPr marL="742950" indent="-285750">
              <a:defRPr sz="2900">
                <a:solidFill>
                  <a:srgbClr val="000000"/>
                </a:solidFill>
                <a:latin typeface="Gill Sans" charset="0"/>
                <a:ea typeface="MS PGothic" panose="020B0600070205080204" pitchFamily="34" charset="-128"/>
                <a:sym typeface="Gill Sans" charset="0"/>
              </a:defRPr>
            </a:lvl2pPr>
            <a:lvl3pPr marL="1143000" indent="-228600">
              <a:defRPr sz="2900">
                <a:solidFill>
                  <a:srgbClr val="000000"/>
                </a:solidFill>
                <a:latin typeface="Gill Sans" charset="0"/>
                <a:ea typeface="MS PGothic" panose="020B0600070205080204" pitchFamily="34" charset="-128"/>
                <a:sym typeface="Gill Sans" charset="0"/>
              </a:defRPr>
            </a:lvl3pPr>
            <a:lvl4pPr marL="1600200" indent="-228600">
              <a:defRPr sz="2900">
                <a:solidFill>
                  <a:srgbClr val="000000"/>
                </a:solidFill>
                <a:latin typeface="Gill Sans" charset="0"/>
                <a:ea typeface="MS PGothic" panose="020B0600070205080204" pitchFamily="34" charset="-128"/>
                <a:sym typeface="Gill Sans" charset="0"/>
              </a:defRPr>
            </a:lvl4pPr>
            <a:lvl5pPr marL="2057400" indent="-228600">
              <a:defRPr sz="2900">
                <a:solidFill>
                  <a:srgbClr val="000000"/>
                </a:solidFill>
                <a:latin typeface="Gill Sans" charset="0"/>
                <a:ea typeface="MS PGothic" panose="020B0600070205080204" pitchFamily="34" charset="-128"/>
                <a:sym typeface="Gill Sans" charset="0"/>
              </a:defRPr>
            </a:lvl5pPr>
            <a:lvl6pPr marL="2514600" indent="-228600" defTabSz="411163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rgbClr val="000000"/>
                </a:solidFill>
                <a:latin typeface="Gill Sans" charset="0"/>
                <a:ea typeface="MS PGothic" panose="020B0600070205080204" pitchFamily="34" charset="-128"/>
                <a:sym typeface="Gill Sans" charset="0"/>
              </a:defRPr>
            </a:lvl6pPr>
            <a:lvl7pPr marL="2971800" indent="-228600" defTabSz="411163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rgbClr val="000000"/>
                </a:solidFill>
                <a:latin typeface="Gill Sans" charset="0"/>
                <a:ea typeface="MS PGothic" panose="020B0600070205080204" pitchFamily="34" charset="-128"/>
                <a:sym typeface="Gill Sans" charset="0"/>
              </a:defRPr>
            </a:lvl7pPr>
            <a:lvl8pPr marL="3429000" indent="-228600" defTabSz="411163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rgbClr val="000000"/>
                </a:solidFill>
                <a:latin typeface="Gill Sans" charset="0"/>
                <a:ea typeface="MS PGothic" panose="020B0600070205080204" pitchFamily="34" charset="-128"/>
                <a:sym typeface="Gill Sans" charset="0"/>
              </a:defRPr>
            </a:lvl8pPr>
            <a:lvl9pPr marL="3886200" indent="-228600" defTabSz="411163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rgbClr val="000000"/>
                </a:solidFill>
                <a:latin typeface="Gill Sans" charset="0"/>
                <a:ea typeface="MS PGothic" panose="020B0600070205080204" pitchFamily="34" charset="-128"/>
                <a:sym typeface="Gill Sans" charset="0"/>
              </a:defRPr>
            </a:lvl9pPr>
          </a:lstStyle>
          <a:p>
            <a:pPr algn="ctr">
              <a:lnSpc>
                <a:spcPct val="70000"/>
              </a:lnSpc>
              <a:spcAft>
                <a:spcPts val="1200"/>
              </a:spcAft>
            </a:pPr>
            <a:br>
              <a:rPr lang="en-US" altLang="sv-SE" sz="1400">
                <a:solidFill>
                  <a:srgbClr val="FFFFFF"/>
                </a:solidFill>
                <a:latin typeface="Helvetica Neue" charset="0"/>
                <a:sym typeface="Helvetica Neue" charset="0"/>
              </a:rPr>
            </a:br>
            <a:r>
              <a:rPr lang="en-US" altLang="sv-SE" sz="1400">
                <a:solidFill>
                  <a:srgbClr val="FFFFFF"/>
                </a:solidFill>
                <a:latin typeface="Helvetica Neue" charset="0"/>
                <a:sym typeface="Helvetica Neue" charset="0"/>
              </a:rPr>
              <a:t>8</a:t>
            </a:r>
          </a:p>
        </p:txBody>
      </p:sp>
      <p:sp>
        <p:nvSpPr>
          <p:cNvPr id="13349" name="AutoShape 2"/>
          <p:cNvSpPr>
            <a:spLocks/>
          </p:cNvSpPr>
          <p:nvPr/>
        </p:nvSpPr>
        <p:spPr bwMode="auto">
          <a:xfrm>
            <a:off x="4187031" y="2889639"/>
            <a:ext cx="504825" cy="504825"/>
          </a:xfrm>
          <a:custGeom>
            <a:avLst/>
            <a:gdLst>
              <a:gd name="T0" fmla="*/ 2147483647 w 21600"/>
              <a:gd name="T1" fmla="*/ 2147483647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599"/>
                </a:lnTo>
                <a:lnTo>
                  <a:pt x="0" y="21599"/>
                </a:lnTo>
                <a:lnTo>
                  <a:pt x="0" y="0"/>
                </a:lnTo>
                <a:close/>
              </a:path>
            </a:pathLst>
          </a:custGeom>
          <a:solidFill>
            <a:srgbClr val="61AAC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34290" tIns="34290" rIns="34290" bIns="34290"/>
          <a:lstStyle>
            <a:lvl1pPr>
              <a:defRPr sz="2900">
                <a:solidFill>
                  <a:srgbClr val="000000"/>
                </a:solidFill>
                <a:latin typeface="Gill Sans" charset="0"/>
                <a:ea typeface="MS PGothic" panose="020B0600070205080204" pitchFamily="34" charset="-128"/>
                <a:sym typeface="Gill Sans" charset="0"/>
              </a:defRPr>
            </a:lvl1pPr>
            <a:lvl2pPr marL="742950" indent="-285750">
              <a:defRPr sz="2900">
                <a:solidFill>
                  <a:srgbClr val="000000"/>
                </a:solidFill>
                <a:latin typeface="Gill Sans" charset="0"/>
                <a:ea typeface="MS PGothic" panose="020B0600070205080204" pitchFamily="34" charset="-128"/>
                <a:sym typeface="Gill Sans" charset="0"/>
              </a:defRPr>
            </a:lvl2pPr>
            <a:lvl3pPr marL="1143000" indent="-228600">
              <a:defRPr sz="2900">
                <a:solidFill>
                  <a:srgbClr val="000000"/>
                </a:solidFill>
                <a:latin typeface="Gill Sans" charset="0"/>
                <a:ea typeface="MS PGothic" panose="020B0600070205080204" pitchFamily="34" charset="-128"/>
                <a:sym typeface="Gill Sans" charset="0"/>
              </a:defRPr>
            </a:lvl3pPr>
            <a:lvl4pPr marL="1600200" indent="-228600">
              <a:defRPr sz="2900">
                <a:solidFill>
                  <a:srgbClr val="000000"/>
                </a:solidFill>
                <a:latin typeface="Gill Sans" charset="0"/>
                <a:ea typeface="MS PGothic" panose="020B0600070205080204" pitchFamily="34" charset="-128"/>
                <a:sym typeface="Gill Sans" charset="0"/>
              </a:defRPr>
            </a:lvl4pPr>
            <a:lvl5pPr marL="2057400" indent="-228600">
              <a:defRPr sz="2900">
                <a:solidFill>
                  <a:srgbClr val="000000"/>
                </a:solidFill>
                <a:latin typeface="Gill Sans" charset="0"/>
                <a:ea typeface="MS PGothic" panose="020B0600070205080204" pitchFamily="34" charset="-128"/>
                <a:sym typeface="Gill Sans" charset="0"/>
              </a:defRPr>
            </a:lvl5pPr>
            <a:lvl6pPr marL="2514600" indent="-228600" defTabSz="411163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rgbClr val="000000"/>
                </a:solidFill>
                <a:latin typeface="Gill Sans" charset="0"/>
                <a:ea typeface="MS PGothic" panose="020B0600070205080204" pitchFamily="34" charset="-128"/>
                <a:sym typeface="Gill Sans" charset="0"/>
              </a:defRPr>
            </a:lvl6pPr>
            <a:lvl7pPr marL="2971800" indent="-228600" defTabSz="411163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rgbClr val="000000"/>
                </a:solidFill>
                <a:latin typeface="Gill Sans" charset="0"/>
                <a:ea typeface="MS PGothic" panose="020B0600070205080204" pitchFamily="34" charset="-128"/>
                <a:sym typeface="Gill Sans" charset="0"/>
              </a:defRPr>
            </a:lvl7pPr>
            <a:lvl8pPr marL="3429000" indent="-228600" defTabSz="411163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rgbClr val="000000"/>
                </a:solidFill>
                <a:latin typeface="Gill Sans" charset="0"/>
                <a:ea typeface="MS PGothic" panose="020B0600070205080204" pitchFamily="34" charset="-128"/>
                <a:sym typeface="Gill Sans" charset="0"/>
              </a:defRPr>
            </a:lvl8pPr>
            <a:lvl9pPr marL="3886200" indent="-228600" defTabSz="411163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rgbClr val="000000"/>
                </a:solidFill>
                <a:latin typeface="Gill Sans" charset="0"/>
                <a:ea typeface="MS PGothic" panose="020B0600070205080204" pitchFamily="34" charset="-128"/>
                <a:sym typeface="Gill Sans" charset="0"/>
              </a:defRPr>
            </a:lvl9pPr>
          </a:lstStyle>
          <a:p>
            <a:pPr algn="ctr">
              <a:lnSpc>
                <a:spcPct val="70000"/>
              </a:lnSpc>
              <a:spcAft>
                <a:spcPts val="1200"/>
              </a:spcAft>
            </a:pPr>
            <a:br>
              <a:rPr lang="en-US" altLang="sv-SE" sz="1400">
                <a:solidFill>
                  <a:srgbClr val="FFFFFF"/>
                </a:solidFill>
                <a:latin typeface="Helvetica Neue" charset="0"/>
                <a:sym typeface="Helvetica Neue" charset="0"/>
              </a:rPr>
            </a:br>
            <a:r>
              <a:rPr lang="en-US" altLang="sv-SE" sz="1400">
                <a:solidFill>
                  <a:srgbClr val="FFFFFF"/>
                </a:solidFill>
                <a:latin typeface="Helvetica Neue" charset="0"/>
                <a:sym typeface="Helvetica Neue" charset="0"/>
              </a:rPr>
              <a:t>7</a:t>
            </a:r>
          </a:p>
        </p:txBody>
      </p:sp>
      <p:sp>
        <p:nvSpPr>
          <p:cNvPr id="13350" name="AutoShape 2"/>
          <p:cNvSpPr>
            <a:spLocks/>
          </p:cNvSpPr>
          <p:nvPr/>
        </p:nvSpPr>
        <p:spPr bwMode="auto">
          <a:xfrm>
            <a:off x="4691855" y="2889639"/>
            <a:ext cx="503238" cy="504825"/>
          </a:xfrm>
          <a:custGeom>
            <a:avLst/>
            <a:gdLst>
              <a:gd name="T0" fmla="*/ 2147483647 w 21600"/>
              <a:gd name="T1" fmla="*/ 2147483647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599"/>
                </a:lnTo>
                <a:lnTo>
                  <a:pt x="0" y="21599"/>
                </a:lnTo>
                <a:lnTo>
                  <a:pt x="0" y="0"/>
                </a:lnTo>
                <a:close/>
              </a:path>
            </a:pathLst>
          </a:custGeom>
          <a:solidFill>
            <a:srgbClr val="389DB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34290" tIns="34290" rIns="34290" bIns="34290"/>
          <a:lstStyle>
            <a:lvl1pPr>
              <a:defRPr sz="2900">
                <a:solidFill>
                  <a:srgbClr val="000000"/>
                </a:solidFill>
                <a:latin typeface="Gill Sans" charset="0"/>
                <a:ea typeface="MS PGothic" panose="020B0600070205080204" pitchFamily="34" charset="-128"/>
                <a:sym typeface="Gill Sans" charset="0"/>
              </a:defRPr>
            </a:lvl1pPr>
            <a:lvl2pPr marL="742950" indent="-285750">
              <a:defRPr sz="2900">
                <a:solidFill>
                  <a:srgbClr val="000000"/>
                </a:solidFill>
                <a:latin typeface="Gill Sans" charset="0"/>
                <a:ea typeface="MS PGothic" panose="020B0600070205080204" pitchFamily="34" charset="-128"/>
                <a:sym typeface="Gill Sans" charset="0"/>
              </a:defRPr>
            </a:lvl2pPr>
            <a:lvl3pPr marL="1143000" indent="-228600">
              <a:defRPr sz="2900">
                <a:solidFill>
                  <a:srgbClr val="000000"/>
                </a:solidFill>
                <a:latin typeface="Gill Sans" charset="0"/>
                <a:ea typeface="MS PGothic" panose="020B0600070205080204" pitchFamily="34" charset="-128"/>
                <a:sym typeface="Gill Sans" charset="0"/>
              </a:defRPr>
            </a:lvl3pPr>
            <a:lvl4pPr marL="1600200" indent="-228600">
              <a:defRPr sz="2900">
                <a:solidFill>
                  <a:srgbClr val="000000"/>
                </a:solidFill>
                <a:latin typeface="Gill Sans" charset="0"/>
                <a:ea typeface="MS PGothic" panose="020B0600070205080204" pitchFamily="34" charset="-128"/>
                <a:sym typeface="Gill Sans" charset="0"/>
              </a:defRPr>
            </a:lvl4pPr>
            <a:lvl5pPr marL="2057400" indent="-228600">
              <a:defRPr sz="2900">
                <a:solidFill>
                  <a:srgbClr val="000000"/>
                </a:solidFill>
                <a:latin typeface="Gill Sans" charset="0"/>
                <a:ea typeface="MS PGothic" panose="020B0600070205080204" pitchFamily="34" charset="-128"/>
                <a:sym typeface="Gill Sans" charset="0"/>
              </a:defRPr>
            </a:lvl5pPr>
            <a:lvl6pPr marL="2514600" indent="-228600" defTabSz="411163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rgbClr val="000000"/>
                </a:solidFill>
                <a:latin typeface="Gill Sans" charset="0"/>
                <a:ea typeface="MS PGothic" panose="020B0600070205080204" pitchFamily="34" charset="-128"/>
                <a:sym typeface="Gill Sans" charset="0"/>
              </a:defRPr>
            </a:lvl6pPr>
            <a:lvl7pPr marL="2971800" indent="-228600" defTabSz="411163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rgbClr val="000000"/>
                </a:solidFill>
                <a:latin typeface="Gill Sans" charset="0"/>
                <a:ea typeface="MS PGothic" panose="020B0600070205080204" pitchFamily="34" charset="-128"/>
                <a:sym typeface="Gill Sans" charset="0"/>
              </a:defRPr>
            </a:lvl7pPr>
            <a:lvl8pPr marL="3429000" indent="-228600" defTabSz="411163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rgbClr val="000000"/>
                </a:solidFill>
                <a:latin typeface="Gill Sans" charset="0"/>
                <a:ea typeface="MS PGothic" panose="020B0600070205080204" pitchFamily="34" charset="-128"/>
                <a:sym typeface="Gill Sans" charset="0"/>
              </a:defRPr>
            </a:lvl8pPr>
            <a:lvl9pPr marL="3886200" indent="-228600" defTabSz="411163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rgbClr val="000000"/>
                </a:solidFill>
                <a:latin typeface="Gill Sans" charset="0"/>
                <a:ea typeface="MS PGothic" panose="020B0600070205080204" pitchFamily="34" charset="-128"/>
                <a:sym typeface="Gill Sans" charset="0"/>
              </a:defRPr>
            </a:lvl9pPr>
          </a:lstStyle>
          <a:p>
            <a:pPr algn="ctr">
              <a:lnSpc>
                <a:spcPct val="70000"/>
              </a:lnSpc>
              <a:spcAft>
                <a:spcPts val="1200"/>
              </a:spcAft>
            </a:pPr>
            <a:br>
              <a:rPr lang="en-US" altLang="sv-SE" sz="1400">
                <a:solidFill>
                  <a:srgbClr val="FFFFFF"/>
                </a:solidFill>
                <a:latin typeface="Helvetica Neue" charset="0"/>
                <a:sym typeface="Helvetica Neue" charset="0"/>
              </a:rPr>
            </a:br>
            <a:r>
              <a:rPr lang="en-US" altLang="sv-SE" sz="1400">
                <a:solidFill>
                  <a:srgbClr val="FFFFFF"/>
                </a:solidFill>
                <a:latin typeface="Helvetica Neue" charset="0"/>
                <a:sym typeface="Helvetica Neue" charset="0"/>
              </a:rPr>
              <a:t>6</a:t>
            </a:r>
          </a:p>
        </p:txBody>
      </p:sp>
      <p:sp>
        <p:nvSpPr>
          <p:cNvPr id="13351" name="AutoShape 2"/>
          <p:cNvSpPr>
            <a:spLocks/>
          </p:cNvSpPr>
          <p:nvPr/>
        </p:nvSpPr>
        <p:spPr bwMode="auto">
          <a:xfrm>
            <a:off x="5195094" y="2889639"/>
            <a:ext cx="504825" cy="504825"/>
          </a:xfrm>
          <a:custGeom>
            <a:avLst/>
            <a:gdLst>
              <a:gd name="T0" fmla="*/ 2147483647 w 21600"/>
              <a:gd name="T1" fmla="*/ 2147483647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599"/>
                </a:lnTo>
                <a:lnTo>
                  <a:pt x="0" y="21599"/>
                </a:lnTo>
                <a:lnTo>
                  <a:pt x="0" y="0"/>
                </a:lnTo>
                <a:close/>
              </a:path>
            </a:pathLst>
          </a:custGeom>
          <a:solidFill>
            <a:srgbClr val="2699B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34290" tIns="34290" rIns="34290" bIns="34290"/>
          <a:lstStyle>
            <a:lvl1pPr>
              <a:defRPr sz="2900">
                <a:solidFill>
                  <a:srgbClr val="000000"/>
                </a:solidFill>
                <a:latin typeface="Gill Sans" charset="0"/>
                <a:ea typeface="MS PGothic" panose="020B0600070205080204" pitchFamily="34" charset="-128"/>
                <a:sym typeface="Gill Sans" charset="0"/>
              </a:defRPr>
            </a:lvl1pPr>
            <a:lvl2pPr marL="742950" indent="-285750">
              <a:defRPr sz="2900">
                <a:solidFill>
                  <a:srgbClr val="000000"/>
                </a:solidFill>
                <a:latin typeface="Gill Sans" charset="0"/>
                <a:ea typeface="MS PGothic" panose="020B0600070205080204" pitchFamily="34" charset="-128"/>
                <a:sym typeface="Gill Sans" charset="0"/>
              </a:defRPr>
            </a:lvl2pPr>
            <a:lvl3pPr marL="1143000" indent="-228600">
              <a:defRPr sz="2900">
                <a:solidFill>
                  <a:srgbClr val="000000"/>
                </a:solidFill>
                <a:latin typeface="Gill Sans" charset="0"/>
                <a:ea typeface="MS PGothic" panose="020B0600070205080204" pitchFamily="34" charset="-128"/>
                <a:sym typeface="Gill Sans" charset="0"/>
              </a:defRPr>
            </a:lvl3pPr>
            <a:lvl4pPr marL="1600200" indent="-228600">
              <a:defRPr sz="2900">
                <a:solidFill>
                  <a:srgbClr val="000000"/>
                </a:solidFill>
                <a:latin typeface="Gill Sans" charset="0"/>
                <a:ea typeface="MS PGothic" panose="020B0600070205080204" pitchFamily="34" charset="-128"/>
                <a:sym typeface="Gill Sans" charset="0"/>
              </a:defRPr>
            </a:lvl4pPr>
            <a:lvl5pPr marL="2057400" indent="-228600">
              <a:defRPr sz="2900">
                <a:solidFill>
                  <a:srgbClr val="000000"/>
                </a:solidFill>
                <a:latin typeface="Gill Sans" charset="0"/>
                <a:ea typeface="MS PGothic" panose="020B0600070205080204" pitchFamily="34" charset="-128"/>
                <a:sym typeface="Gill Sans" charset="0"/>
              </a:defRPr>
            </a:lvl5pPr>
            <a:lvl6pPr marL="2514600" indent="-228600" defTabSz="411163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rgbClr val="000000"/>
                </a:solidFill>
                <a:latin typeface="Gill Sans" charset="0"/>
                <a:ea typeface="MS PGothic" panose="020B0600070205080204" pitchFamily="34" charset="-128"/>
                <a:sym typeface="Gill Sans" charset="0"/>
              </a:defRPr>
            </a:lvl6pPr>
            <a:lvl7pPr marL="2971800" indent="-228600" defTabSz="411163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rgbClr val="000000"/>
                </a:solidFill>
                <a:latin typeface="Gill Sans" charset="0"/>
                <a:ea typeface="MS PGothic" panose="020B0600070205080204" pitchFamily="34" charset="-128"/>
                <a:sym typeface="Gill Sans" charset="0"/>
              </a:defRPr>
            </a:lvl7pPr>
            <a:lvl8pPr marL="3429000" indent="-228600" defTabSz="411163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rgbClr val="000000"/>
                </a:solidFill>
                <a:latin typeface="Gill Sans" charset="0"/>
                <a:ea typeface="MS PGothic" panose="020B0600070205080204" pitchFamily="34" charset="-128"/>
                <a:sym typeface="Gill Sans" charset="0"/>
              </a:defRPr>
            </a:lvl8pPr>
            <a:lvl9pPr marL="3886200" indent="-228600" defTabSz="411163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rgbClr val="000000"/>
                </a:solidFill>
                <a:latin typeface="Gill Sans" charset="0"/>
                <a:ea typeface="MS PGothic" panose="020B0600070205080204" pitchFamily="34" charset="-128"/>
                <a:sym typeface="Gill Sans" charset="0"/>
              </a:defRPr>
            </a:lvl9pPr>
          </a:lstStyle>
          <a:p>
            <a:pPr algn="ctr">
              <a:lnSpc>
                <a:spcPct val="70000"/>
              </a:lnSpc>
              <a:spcAft>
                <a:spcPts val="1200"/>
              </a:spcAft>
            </a:pPr>
            <a:br>
              <a:rPr lang="en-US" altLang="sv-SE" sz="1400">
                <a:solidFill>
                  <a:srgbClr val="FFFFFF"/>
                </a:solidFill>
                <a:latin typeface="Helvetica Neue" charset="0"/>
                <a:sym typeface="Helvetica Neue" charset="0"/>
              </a:rPr>
            </a:br>
            <a:r>
              <a:rPr lang="en-US" altLang="sv-SE" sz="1400">
                <a:solidFill>
                  <a:srgbClr val="FFFFFF"/>
                </a:solidFill>
                <a:latin typeface="Helvetica Neue" charset="0"/>
                <a:sym typeface="Helvetica Neue" charset="0"/>
              </a:rPr>
              <a:t>5</a:t>
            </a:r>
          </a:p>
        </p:txBody>
      </p:sp>
      <p:sp>
        <p:nvSpPr>
          <p:cNvPr id="13352" name="AutoShape 2"/>
          <p:cNvSpPr>
            <a:spLocks/>
          </p:cNvSpPr>
          <p:nvPr/>
        </p:nvSpPr>
        <p:spPr bwMode="auto">
          <a:xfrm>
            <a:off x="5699919" y="2889639"/>
            <a:ext cx="503237" cy="504825"/>
          </a:xfrm>
          <a:custGeom>
            <a:avLst/>
            <a:gdLst>
              <a:gd name="T0" fmla="*/ 2147483647 w 21600"/>
              <a:gd name="T1" fmla="*/ 2147483647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599"/>
                </a:lnTo>
                <a:lnTo>
                  <a:pt x="0" y="21599"/>
                </a:lnTo>
                <a:lnTo>
                  <a:pt x="0" y="0"/>
                </a:lnTo>
                <a:close/>
              </a:path>
            </a:pathLst>
          </a:custGeom>
          <a:solidFill>
            <a:srgbClr val="1E85A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34290" tIns="34290" rIns="34290" bIns="34290"/>
          <a:lstStyle>
            <a:lvl1pPr>
              <a:defRPr sz="2900">
                <a:solidFill>
                  <a:srgbClr val="000000"/>
                </a:solidFill>
                <a:latin typeface="Gill Sans" charset="0"/>
                <a:ea typeface="MS PGothic" panose="020B0600070205080204" pitchFamily="34" charset="-128"/>
                <a:sym typeface="Gill Sans" charset="0"/>
              </a:defRPr>
            </a:lvl1pPr>
            <a:lvl2pPr marL="742950" indent="-285750">
              <a:defRPr sz="2900">
                <a:solidFill>
                  <a:srgbClr val="000000"/>
                </a:solidFill>
                <a:latin typeface="Gill Sans" charset="0"/>
                <a:ea typeface="MS PGothic" panose="020B0600070205080204" pitchFamily="34" charset="-128"/>
                <a:sym typeface="Gill Sans" charset="0"/>
              </a:defRPr>
            </a:lvl2pPr>
            <a:lvl3pPr marL="1143000" indent="-228600">
              <a:defRPr sz="2900">
                <a:solidFill>
                  <a:srgbClr val="000000"/>
                </a:solidFill>
                <a:latin typeface="Gill Sans" charset="0"/>
                <a:ea typeface="MS PGothic" panose="020B0600070205080204" pitchFamily="34" charset="-128"/>
                <a:sym typeface="Gill Sans" charset="0"/>
              </a:defRPr>
            </a:lvl3pPr>
            <a:lvl4pPr marL="1600200" indent="-228600">
              <a:defRPr sz="2900">
                <a:solidFill>
                  <a:srgbClr val="000000"/>
                </a:solidFill>
                <a:latin typeface="Gill Sans" charset="0"/>
                <a:ea typeface="MS PGothic" panose="020B0600070205080204" pitchFamily="34" charset="-128"/>
                <a:sym typeface="Gill Sans" charset="0"/>
              </a:defRPr>
            </a:lvl4pPr>
            <a:lvl5pPr marL="2057400" indent="-228600">
              <a:defRPr sz="2900">
                <a:solidFill>
                  <a:srgbClr val="000000"/>
                </a:solidFill>
                <a:latin typeface="Gill Sans" charset="0"/>
                <a:ea typeface="MS PGothic" panose="020B0600070205080204" pitchFamily="34" charset="-128"/>
                <a:sym typeface="Gill Sans" charset="0"/>
              </a:defRPr>
            </a:lvl5pPr>
            <a:lvl6pPr marL="2514600" indent="-228600" defTabSz="411163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rgbClr val="000000"/>
                </a:solidFill>
                <a:latin typeface="Gill Sans" charset="0"/>
                <a:ea typeface="MS PGothic" panose="020B0600070205080204" pitchFamily="34" charset="-128"/>
                <a:sym typeface="Gill Sans" charset="0"/>
              </a:defRPr>
            </a:lvl6pPr>
            <a:lvl7pPr marL="2971800" indent="-228600" defTabSz="411163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rgbClr val="000000"/>
                </a:solidFill>
                <a:latin typeface="Gill Sans" charset="0"/>
                <a:ea typeface="MS PGothic" panose="020B0600070205080204" pitchFamily="34" charset="-128"/>
                <a:sym typeface="Gill Sans" charset="0"/>
              </a:defRPr>
            </a:lvl7pPr>
            <a:lvl8pPr marL="3429000" indent="-228600" defTabSz="411163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rgbClr val="000000"/>
                </a:solidFill>
                <a:latin typeface="Gill Sans" charset="0"/>
                <a:ea typeface="MS PGothic" panose="020B0600070205080204" pitchFamily="34" charset="-128"/>
                <a:sym typeface="Gill Sans" charset="0"/>
              </a:defRPr>
            </a:lvl8pPr>
            <a:lvl9pPr marL="3886200" indent="-228600" defTabSz="411163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rgbClr val="000000"/>
                </a:solidFill>
                <a:latin typeface="Gill Sans" charset="0"/>
                <a:ea typeface="MS PGothic" panose="020B0600070205080204" pitchFamily="34" charset="-128"/>
                <a:sym typeface="Gill Sans" charset="0"/>
              </a:defRPr>
            </a:lvl9pPr>
          </a:lstStyle>
          <a:p>
            <a:pPr algn="ctr">
              <a:lnSpc>
                <a:spcPct val="70000"/>
              </a:lnSpc>
              <a:spcAft>
                <a:spcPts val="1200"/>
              </a:spcAft>
            </a:pPr>
            <a:br>
              <a:rPr lang="en-US" altLang="sv-SE" sz="1400">
                <a:solidFill>
                  <a:srgbClr val="FFFFFF"/>
                </a:solidFill>
                <a:latin typeface="Helvetica Neue" charset="0"/>
                <a:sym typeface="Helvetica Neue" charset="0"/>
              </a:rPr>
            </a:br>
            <a:r>
              <a:rPr lang="en-US" altLang="sv-SE" sz="1400">
                <a:solidFill>
                  <a:srgbClr val="FFFFFF"/>
                </a:solidFill>
                <a:latin typeface="Helvetica Neue" charset="0"/>
                <a:sym typeface="Helvetica Neue" charset="0"/>
              </a:rPr>
              <a:t>4</a:t>
            </a:r>
          </a:p>
        </p:txBody>
      </p:sp>
      <p:sp>
        <p:nvSpPr>
          <p:cNvPr id="13353" name="AutoShape 2"/>
          <p:cNvSpPr>
            <a:spLocks/>
          </p:cNvSpPr>
          <p:nvPr/>
        </p:nvSpPr>
        <p:spPr bwMode="auto">
          <a:xfrm>
            <a:off x="6203156" y="2889639"/>
            <a:ext cx="504825" cy="504825"/>
          </a:xfrm>
          <a:custGeom>
            <a:avLst/>
            <a:gdLst>
              <a:gd name="T0" fmla="*/ 2147483647 w 21600"/>
              <a:gd name="T1" fmla="*/ 2147483647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599"/>
                </a:lnTo>
                <a:lnTo>
                  <a:pt x="0" y="21599"/>
                </a:lnTo>
                <a:lnTo>
                  <a:pt x="0" y="0"/>
                </a:lnTo>
                <a:close/>
              </a:path>
            </a:pathLst>
          </a:custGeom>
          <a:solidFill>
            <a:srgbClr val="12748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34290" tIns="34290" rIns="34290" bIns="34290"/>
          <a:lstStyle>
            <a:lvl1pPr>
              <a:defRPr sz="2900">
                <a:solidFill>
                  <a:srgbClr val="000000"/>
                </a:solidFill>
                <a:latin typeface="Gill Sans" charset="0"/>
                <a:ea typeface="MS PGothic" panose="020B0600070205080204" pitchFamily="34" charset="-128"/>
                <a:sym typeface="Gill Sans" charset="0"/>
              </a:defRPr>
            </a:lvl1pPr>
            <a:lvl2pPr marL="742950" indent="-285750">
              <a:defRPr sz="2900">
                <a:solidFill>
                  <a:srgbClr val="000000"/>
                </a:solidFill>
                <a:latin typeface="Gill Sans" charset="0"/>
                <a:ea typeface="MS PGothic" panose="020B0600070205080204" pitchFamily="34" charset="-128"/>
                <a:sym typeface="Gill Sans" charset="0"/>
              </a:defRPr>
            </a:lvl2pPr>
            <a:lvl3pPr marL="1143000" indent="-228600">
              <a:defRPr sz="2900">
                <a:solidFill>
                  <a:srgbClr val="000000"/>
                </a:solidFill>
                <a:latin typeface="Gill Sans" charset="0"/>
                <a:ea typeface="MS PGothic" panose="020B0600070205080204" pitchFamily="34" charset="-128"/>
                <a:sym typeface="Gill Sans" charset="0"/>
              </a:defRPr>
            </a:lvl3pPr>
            <a:lvl4pPr marL="1600200" indent="-228600">
              <a:defRPr sz="2900">
                <a:solidFill>
                  <a:srgbClr val="000000"/>
                </a:solidFill>
                <a:latin typeface="Gill Sans" charset="0"/>
                <a:ea typeface="MS PGothic" panose="020B0600070205080204" pitchFamily="34" charset="-128"/>
                <a:sym typeface="Gill Sans" charset="0"/>
              </a:defRPr>
            </a:lvl4pPr>
            <a:lvl5pPr marL="2057400" indent="-228600">
              <a:defRPr sz="2900">
                <a:solidFill>
                  <a:srgbClr val="000000"/>
                </a:solidFill>
                <a:latin typeface="Gill Sans" charset="0"/>
                <a:ea typeface="MS PGothic" panose="020B0600070205080204" pitchFamily="34" charset="-128"/>
                <a:sym typeface="Gill Sans" charset="0"/>
              </a:defRPr>
            </a:lvl5pPr>
            <a:lvl6pPr marL="2514600" indent="-228600" defTabSz="411163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rgbClr val="000000"/>
                </a:solidFill>
                <a:latin typeface="Gill Sans" charset="0"/>
                <a:ea typeface="MS PGothic" panose="020B0600070205080204" pitchFamily="34" charset="-128"/>
                <a:sym typeface="Gill Sans" charset="0"/>
              </a:defRPr>
            </a:lvl6pPr>
            <a:lvl7pPr marL="2971800" indent="-228600" defTabSz="411163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rgbClr val="000000"/>
                </a:solidFill>
                <a:latin typeface="Gill Sans" charset="0"/>
                <a:ea typeface="MS PGothic" panose="020B0600070205080204" pitchFamily="34" charset="-128"/>
                <a:sym typeface="Gill Sans" charset="0"/>
              </a:defRPr>
            </a:lvl7pPr>
            <a:lvl8pPr marL="3429000" indent="-228600" defTabSz="411163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rgbClr val="000000"/>
                </a:solidFill>
                <a:latin typeface="Gill Sans" charset="0"/>
                <a:ea typeface="MS PGothic" panose="020B0600070205080204" pitchFamily="34" charset="-128"/>
                <a:sym typeface="Gill Sans" charset="0"/>
              </a:defRPr>
            </a:lvl8pPr>
            <a:lvl9pPr marL="3886200" indent="-228600" defTabSz="411163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rgbClr val="000000"/>
                </a:solidFill>
                <a:latin typeface="Gill Sans" charset="0"/>
                <a:ea typeface="MS PGothic" panose="020B0600070205080204" pitchFamily="34" charset="-128"/>
                <a:sym typeface="Gill Sans" charset="0"/>
              </a:defRPr>
            </a:lvl9pPr>
          </a:lstStyle>
          <a:p>
            <a:pPr algn="ctr">
              <a:lnSpc>
                <a:spcPct val="70000"/>
              </a:lnSpc>
              <a:spcAft>
                <a:spcPts val="1200"/>
              </a:spcAft>
            </a:pPr>
            <a:br>
              <a:rPr lang="en-US" altLang="sv-SE" sz="1400">
                <a:solidFill>
                  <a:srgbClr val="FFFFFF"/>
                </a:solidFill>
                <a:latin typeface="Helvetica Neue" charset="0"/>
                <a:sym typeface="Helvetica Neue" charset="0"/>
              </a:rPr>
            </a:br>
            <a:r>
              <a:rPr lang="en-US" altLang="sv-SE" sz="1400">
                <a:solidFill>
                  <a:srgbClr val="FFFFFF"/>
                </a:solidFill>
                <a:latin typeface="Helvetica Neue" charset="0"/>
                <a:sym typeface="Helvetica Neue" charset="0"/>
              </a:rPr>
              <a:t>3</a:t>
            </a:r>
          </a:p>
        </p:txBody>
      </p:sp>
      <p:sp>
        <p:nvSpPr>
          <p:cNvPr id="13354" name="AutoShape 2"/>
          <p:cNvSpPr>
            <a:spLocks/>
          </p:cNvSpPr>
          <p:nvPr/>
        </p:nvSpPr>
        <p:spPr bwMode="auto">
          <a:xfrm>
            <a:off x="6707980" y="2889639"/>
            <a:ext cx="503238" cy="504825"/>
          </a:xfrm>
          <a:custGeom>
            <a:avLst/>
            <a:gdLst>
              <a:gd name="T0" fmla="*/ 2147483647 w 21600"/>
              <a:gd name="T1" fmla="*/ 2147483647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599"/>
                </a:lnTo>
                <a:lnTo>
                  <a:pt x="0" y="21599"/>
                </a:lnTo>
                <a:lnTo>
                  <a:pt x="0" y="0"/>
                </a:lnTo>
                <a:close/>
              </a:path>
            </a:pathLst>
          </a:custGeom>
          <a:solidFill>
            <a:srgbClr val="00637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34290" tIns="34290" rIns="34290" bIns="34290"/>
          <a:lstStyle>
            <a:lvl1pPr>
              <a:defRPr sz="2900">
                <a:solidFill>
                  <a:srgbClr val="000000"/>
                </a:solidFill>
                <a:latin typeface="Gill Sans" charset="0"/>
                <a:ea typeface="MS PGothic" panose="020B0600070205080204" pitchFamily="34" charset="-128"/>
                <a:sym typeface="Gill Sans" charset="0"/>
              </a:defRPr>
            </a:lvl1pPr>
            <a:lvl2pPr marL="742950" indent="-285750">
              <a:defRPr sz="2900">
                <a:solidFill>
                  <a:srgbClr val="000000"/>
                </a:solidFill>
                <a:latin typeface="Gill Sans" charset="0"/>
                <a:ea typeface="MS PGothic" panose="020B0600070205080204" pitchFamily="34" charset="-128"/>
                <a:sym typeface="Gill Sans" charset="0"/>
              </a:defRPr>
            </a:lvl2pPr>
            <a:lvl3pPr marL="1143000" indent="-228600">
              <a:defRPr sz="2900">
                <a:solidFill>
                  <a:srgbClr val="000000"/>
                </a:solidFill>
                <a:latin typeface="Gill Sans" charset="0"/>
                <a:ea typeface="MS PGothic" panose="020B0600070205080204" pitchFamily="34" charset="-128"/>
                <a:sym typeface="Gill Sans" charset="0"/>
              </a:defRPr>
            </a:lvl3pPr>
            <a:lvl4pPr marL="1600200" indent="-228600">
              <a:defRPr sz="2900">
                <a:solidFill>
                  <a:srgbClr val="000000"/>
                </a:solidFill>
                <a:latin typeface="Gill Sans" charset="0"/>
                <a:ea typeface="MS PGothic" panose="020B0600070205080204" pitchFamily="34" charset="-128"/>
                <a:sym typeface="Gill Sans" charset="0"/>
              </a:defRPr>
            </a:lvl4pPr>
            <a:lvl5pPr marL="2057400" indent="-228600">
              <a:defRPr sz="2900">
                <a:solidFill>
                  <a:srgbClr val="000000"/>
                </a:solidFill>
                <a:latin typeface="Gill Sans" charset="0"/>
                <a:ea typeface="MS PGothic" panose="020B0600070205080204" pitchFamily="34" charset="-128"/>
                <a:sym typeface="Gill Sans" charset="0"/>
              </a:defRPr>
            </a:lvl5pPr>
            <a:lvl6pPr marL="2514600" indent="-228600" defTabSz="411163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rgbClr val="000000"/>
                </a:solidFill>
                <a:latin typeface="Gill Sans" charset="0"/>
                <a:ea typeface="MS PGothic" panose="020B0600070205080204" pitchFamily="34" charset="-128"/>
                <a:sym typeface="Gill Sans" charset="0"/>
              </a:defRPr>
            </a:lvl6pPr>
            <a:lvl7pPr marL="2971800" indent="-228600" defTabSz="411163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rgbClr val="000000"/>
                </a:solidFill>
                <a:latin typeface="Gill Sans" charset="0"/>
                <a:ea typeface="MS PGothic" panose="020B0600070205080204" pitchFamily="34" charset="-128"/>
                <a:sym typeface="Gill Sans" charset="0"/>
              </a:defRPr>
            </a:lvl7pPr>
            <a:lvl8pPr marL="3429000" indent="-228600" defTabSz="411163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rgbClr val="000000"/>
                </a:solidFill>
                <a:latin typeface="Gill Sans" charset="0"/>
                <a:ea typeface="MS PGothic" panose="020B0600070205080204" pitchFamily="34" charset="-128"/>
                <a:sym typeface="Gill Sans" charset="0"/>
              </a:defRPr>
            </a:lvl8pPr>
            <a:lvl9pPr marL="3886200" indent="-228600" defTabSz="411163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rgbClr val="000000"/>
                </a:solidFill>
                <a:latin typeface="Gill Sans" charset="0"/>
                <a:ea typeface="MS PGothic" panose="020B0600070205080204" pitchFamily="34" charset="-128"/>
                <a:sym typeface="Gill Sans" charset="0"/>
              </a:defRPr>
            </a:lvl9pPr>
          </a:lstStyle>
          <a:p>
            <a:pPr algn="ctr">
              <a:lnSpc>
                <a:spcPct val="70000"/>
              </a:lnSpc>
              <a:spcAft>
                <a:spcPts val="1200"/>
              </a:spcAft>
            </a:pPr>
            <a:br>
              <a:rPr lang="en-US" altLang="sv-SE" sz="1400">
                <a:solidFill>
                  <a:srgbClr val="FFFFFF"/>
                </a:solidFill>
                <a:latin typeface="Helvetica Neue" charset="0"/>
                <a:sym typeface="Helvetica Neue" charset="0"/>
              </a:rPr>
            </a:br>
            <a:r>
              <a:rPr lang="en-US" altLang="sv-SE" sz="1400">
                <a:solidFill>
                  <a:srgbClr val="FFFFFF"/>
                </a:solidFill>
                <a:latin typeface="Helvetica Neue" charset="0"/>
                <a:sym typeface="Helvetica Neue" charset="0"/>
              </a:rPr>
              <a:t>2</a:t>
            </a:r>
          </a:p>
        </p:txBody>
      </p:sp>
      <p:sp>
        <p:nvSpPr>
          <p:cNvPr id="13355" name="AutoShape 2"/>
          <p:cNvSpPr>
            <a:spLocks/>
          </p:cNvSpPr>
          <p:nvPr/>
        </p:nvSpPr>
        <p:spPr bwMode="auto">
          <a:xfrm>
            <a:off x="7211219" y="2889639"/>
            <a:ext cx="504825" cy="504825"/>
          </a:xfrm>
          <a:custGeom>
            <a:avLst/>
            <a:gdLst>
              <a:gd name="T0" fmla="*/ 2147483647 w 21600"/>
              <a:gd name="T1" fmla="*/ 2147483647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599"/>
                </a:lnTo>
                <a:lnTo>
                  <a:pt x="0" y="21599"/>
                </a:lnTo>
                <a:lnTo>
                  <a:pt x="0" y="0"/>
                </a:lnTo>
                <a:close/>
              </a:path>
            </a:pathLst>
          </a:custGeom>
          <a:solidFill>
            <a:srgbClr val="00556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34290" tIns="34290" rIns="34290" bIns="34290"/>
          <a:lstStyle>
            <a:lvl1pPr>
              <a:defRPr sz="2900">
                <a:solidFill>
                  <a:srgbClr val="000000"/>
                </a:solidFill>
                <a:latin typeface="Gill Sans" charset="0"/>
                <a:ea typeface="MS PGothic" panose="020B0600070205080204" pitchFamily="34" charset="-128"/>
                <a:sym typeface="Gill Sans" charset="0"/>
              </a:defRPr>
            </a:lvl1pPr>
            <a:lvl2pPr marL="742950" indent="-285750">
              <a:defRPr sz="2900">
                <a:solidFill>
                  <a:srgbClr val="000000"/>
                </a:solidFill>
                <a:latin typeface="Gill Sans" charset="0"/>
                <a:ea typeface="MS PGothic" panose="020B0600070205080204" pitchFamily="34" charset="-128"/>
                <a:sym typeface="Gill Sans" charset="0"/>
              </a:defRPr>
            </a:lvl2pPr>
            <a:lvl3pPr marL="1143000" indent="-228600">
              <a:defRPr sz="2900">
                <a:solidFill>
                  <a:srgbClr val="000000"/>
                </a:solidFill>
                <a:latin typeface="Gill Sans" charset="0"/>
                <a:ea typeface="MS PGothic" panose="020B0600070205080204" pitchFamily="34" charset="-128"/>
                <a:sym typeface="Gill Sans" charset="0"/>
              </a:defRPr>
            </a:lvl3pPr>
            <a:lvl4pPr marL="1600200" indent="-228600">
              <a:defRPr sz="2900">
                <a:solidFill>
                  <a:srgbClr val="000000"/>
                </a:solidFill>
                <a:latin typeface="Gill Sans" charset="0"/>
                <a:ea typeface="MS PGothic" panose="020B0600070205080204" pitchFamily="34" charset="-128"/>
                <a:sym typeface="Gill Sans" charset="0"/>
              </a:defRPr>
            </a:lvl4pPr>
            <a:lvl5pPr marL="2057400" indent="-228600">
              <a:defRPr sz="2900">
                <a:solidFill>
                  <a:srgbClr val="000000"/>
                </a:solidFill>
                <a:latin typeface="Gill Sans" charset="0"/>
                <a:ea typeface="MS PGothic" panose="020B0600070205080204" pitchFamily="34" charset="-128"/>
                <a:sym typeface="Gill Sans" charset="0"/>
              </a:defRPr>
            </a:lvl5pPr>
            <a:lvl6pPr marL="2514600" indent="-228600" defTabSz="411163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rgbClr val="000000"/>
                </a:solidFill>
                <a:latin typeface="Gill Sans" charset="0"/>
                <a:ea typeface="MS PGothic" panose="020B0600070205080204" pitchFamily="34" charset="-128"/>
                <a:sym typeface="Gill Sans" charset="0"/>
              </a:defRPr>
            </a:lvl6pPr>
            <a:lvl7pPr marL="2971800" indent="-228600" defTabSz="411163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rgbClr val="000000"/>
                </a:solidFill>
                <a:latin typeface="Gill Sans" charset="0"/>
                <a:ea typeface="MS PGothic" panose="020B0600070205080204" pitchFamily="34" charset="-128"/>
                <a:sym typeface="Gill Sans" charset="0"/>
              </a:defRPr>
            </a:lvl7pPr>
            <a:lvl8pPr marL="3429000" indent="-228600" defTabSz="411163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rgbClr val="000000"/>
                </a:solidFill>
                <a:latin typeface="Gill Sans" charset="0"/>
                <a:ea typeface="MS PGothic" panose="020B0600070205080204" pitchFamily="34" charset="-128"/>
                <a:sym typeface="Gill Sans" charset="0"/>
              </a:defRPr>
            </a:lvl8pPr>
            <a:lvl9pPr marL="3886200" indent="-228600" defTabSz="411163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rgbClr val="000000"/>
                </a:solidFill>
                <a:latin typeface="Gill Sans" charset="0"/>
                <a:ea typeface="MS PGothic" panose="020B0600070205080204" pitchFamily="34" charset="-128"/>
                <a:sym typeface="Gill Sans" charset="0"/>
              </a:defRPr>
            </a:lvl9pPr>
          </a:lstStyle>
          <a:p>
            <a:pPr algn="ctr">
              <a:lnSpc>
                <a:spcPct val="70000"/>
              </a:lnSpc>
              <a:spcAft>
                <a:spcPts val="1200"/>
              </a:spcAft>
            </a:pPr>
            <a:br>
              <a:rPr lang="en-US" altLang="sv-SE" sz="1400">
                <a:solidFill>
                  <a:srgbClr val="FFFFFF"/>
                </a:solidFill>
                <a:latin typeface="Helvetica Neue" charset="0"/>
                <a:sym typeface="Helvetica Neue" charset="0"/>
              </a:rPr>
            </a:br>
            <a:r>
              <a:rPr lang="en-US" altLang="sv-SE" sz="1400">
                <a:solidFill>
                  <a:srgbClr val="FFFFFF"/>
                </a:solidFill>
                <a:latin typeface="Helvetica Neue" charset="0"/>
                <a:sym typeface="Helvetica Neue" charset="0"/>
              </a:rPr>
              <a:t>1</a:t>
            </a:r>
          </a:p>
        </p:txBody>
      </p:sp>
      <p:sp>
        <p:nvSpPr>
          <p:cNvPr id="13356" name="AutoShape 2"/>
          <p:cNvSpPr>
            <a:spLocks/>
          </p:cNvSpPr>
          <p:nvPr/>
        </p:nvSpPr>
        <p:spPr bwMode="auto">
          <a:xfrm>
            <a:off x="7716044" y="2889639"/>
            <a:ext cx="503237" cy="504825"/>
          </a:xfrm>
          <a:custGeom>
            <a:avLst/>
            <a:gdLst>
              <a:gd name="T0" fmla="*/ 2147483647 w 21600"/>
              <a:gd name="T1" fmla="*/ 2147483647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599"/>
                </a:lnTo>
                <a:lnTo>
                  <a:pt x="0" y="21599"/>
                </a:lnTo>
                <a:lnTo>
                  <a:pt x="0" y="0"/>
                </a:lnTo>
                <a:close/>
              </a:path>
            </a:pathLst>
          </a:custGeom>
          <a:solidFill>
            <a:srgbClr val="00556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34290" tIns="34290" rIns="34290" bIns="34290"/>
          <a:lstStyle>
            <a:lvl1pPr>
              <a:defRPr sz="2900">
                <a:solidFill>
                  <a:srgbClr val="000000"/>
                </a:solidFill>
                <a:latin typeface="Gill Sans" charset="0"/>
                <a:ea typeface="MS PGothic" panose="020B0600070205080204" pitchFamily="34" charset="-128"/>
                <a:sym typeface="Gill Sans" charset="0"/>
              </a:defRPr>
            </a:lvl1pPr>
            <a:lvl2pPr marL="742950" indent="-285750">
              <a:defRPr sz="2900">
                <a:solidFill>
                  <a:srgbClr val="000000"/>
                </a:solidFill>
                <a:latin typeface="Gill Sans" charset="0"/>
                <a:ea typeface="MS PGothic" panose="020B0600070205080204" pitchFamily="34" charset="-128"/>
                <a:sym typeface="Gill Sans" charset="0"/>
              </a:defRPr>
            </a:lvl2pPr>
            <a:lvl3pPr marL="1143000" indent="-228600">
              <a:defRPr sz="2900">
                <a:solidFill>
                  <a:srgbClr val="000000"/>
                </a:solidFill>
                <a:latin typeface="Gill Sans" charset="0"/>
                <a:ea typeface="MS PGothic" panose="020B0600070205080204" pitchFamily="34" charset="-128"/>
                <a:sym typeface="Gill Sans" charset="0"/>
              </a:defRPr>
            </a:lvl3pPr>
            <a:lvl4pPr marL="1600200" indent="-228600">
              <a:defRPr sz="2900">
                <a:solidFill>
                  <a:srgbClr val="000000"/>
                </a:solidFill>
                <a:latin typeface="Gill Sans" charset="0"/>
                <a:ea typeface="MS PGothic" panose="020B0600070205080204" pitchFamily="34" charset="-128"/>
                <a:sym typeface="Gill Sans" charset="0"/>
              </a:defRPr>
            </a:lvl4pPr>
            <a:lvl5pPr marL="2057400" indent="-228600">
              <a:defRPr sz="2900">
                <a:solidFill>
                  <a:srgbClr val="000000"/>
                </a:solidFill>
                <a:latin typeface="Gill Sans" charset="0"/>
                <a:ea typeface="MS PGothic" panose="020B0600070205080204" pitchFamily="34" charset="-128"/>
                <a:sym typeface="Gill Sans" charset="0"/>
              </a:defRPr>
            </a:lvl5pPr>
            <a:lvl6pPr marL="2514600" indent="-228600" defTabSz="411163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rgbClr val="000000"/>
                </a:solidFill>
                <a:latin typeface="Gill Sans" charset="0"/>
                <a:ea typeface="MS PGothic" panose="020B0600070205080204" pitchFamily="34" charset="-128"/>
                <a:sym typeface="Gill Sans" charset="0"/>
              </a:defRPr>
            </a:lvl6pPr>
            <a:lvl7pPr marL="2971800" indent="-228600" defTabSz="411163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rgbClr val="000000"/>
                </a:solidFill>
                <a:latin typeface="Gill Sans" charset="0"/>
                <a:ea typeface="MS PGothic" panose="020B0600070205080204" pitchFamily="34" charset="-128"/>
                <a:sym typeface="Gill Sans" charset="0"/>
              </a:defRPr>
            </a:lvl7pPr>
            <a:lvl8pPr marL="3429000" indent="-228600" defTabSz="411163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rgbClr val="000000"/>
                </a:solidFill>
                <a:latin typeface="Gill Sans" charset="0"/>
                <a:ea typeface="MS PGothic" panose="020B0600070205080204" pitchFamily="34" charset="-128"/>
                <a:sym typeface="Gill Sans" charset="0"/>
              </a:defRPr>
            </a:lvl8pPr>
            <a:lvl9pPr marL="3886200" indent="-228600" defTabSz="411163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rgbClr val="000000"/>
                </a:solidFill>
                <a:latin typeface="Gill Sans" charset="0"/>
                <a:ea typeface="MS PGothic" panose="020B0600070205080204" pitchFamily="34" charset="-128"/>
                <a:sym typeface="Gill Sans" charset="0"/>
              </a:defRPr>
            </a:lvl9pPr>
          </a:lstStyle>
          <a:p>
            <a:pPr algn="ctr">
              <a:lnSpc>
                <a:spcPct val="70000"/>
              </a:lnSpc>
              <a:spcAft>
                <a:spcPts val="1200"/>
              </a:spcAft>
            </a:pPr>
            <a:br>
              <a:rPr lang="en-US" altLang="sv-SE" sz="1400">
                <a:solidFill>
                  <a:srgbClr val="FFFFFF"/>
                </a:solidFill>
                <a:latin typeface="Helvetica Neue" charset="0"/>
                <a:sym typeface="Helvetica Neue" charset="0"/>
              </a:rPr>
            </a:br>
            <a:r>
              <a:rPr lang="en-US" altLang="sv-SE" sz="1400">
                <a:solidFill>
                  <a:srgbClr val="FFFFFF"/>
                </a:solidFill>
                <a:latin typeface="Helvetica Neue" charset="0"/>
                <a:sym typeface="Helvetica Neue" charset="0"/>
              </a:rPr>
              <a:t>1</a:t>
            </a:r>
          </a:p>
        </p:txBody>
      </p:sp>
      <p:sp>
        <p:nvSpPr>
          <p:cNvPr id="13357" name="AutoShape 2"/>
          <p:cNvSpPr>
            <a:spLocks/>
          </p:cNvSpPr>
          <p:nvPr/>
        </p:nvSpPr>
        <p:spPr bwMode="auto">
          <a:xfrm>
            <a:off x="8219281" y="2889639"/>
            <a:ext cx="504825" cy="504825"/>
          </a:xfrm>
          <a:custGeom>
            <a:avLst/>
            <a:gdLst>
              <a:gd name="T0" fmla="*/ 2147483647 w 21600"/>
              <a:gd name="T1" fmla="*/ 2147483647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599"/>
                </a:lnTo>
                <a:lnTo>
                  <a:pt x="0" y="21599"/>
                </a:lnTo>
                <a:lnTo>
                  <a:pt x="0" y="0"/>
                </a:lnTo>
                <a:close/>
              </a:path>
            </a:pathLst>
          </a:custGeom>
          <a:solidFill>
            <a:srgbClr val="00556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34290" tIns="34290" rIns="34290" bIns="34290"/>
          <a:lstStyle>
            <a:lvl1pPr>
              <a:defRPr sz="2900">
                <a:solidFill>
                  <a:srgbClr val="000000"/>
                </a:solidFill>
                <a:latin typeface="Gill Sans" charset="0"/>
                <a:ea typeface="MS PGothic" panose="020B0600070205080204" pitchFamily="34" charset="-128"/>
                <a:sym typeface="Gill Sans" charset="0"/>
              </a:defRPr>
            </a:lvl1pPr>
            <a:lvl2pPr marL="742950" indent="-285750">
              <a:defRPr sz="2900">
                <a:solidFill>
                  <a:srgbClr val="000000"/>
                </a:solidFill>
                <a:latin typeface="Gill Sans" charset="0"/>
                <a:ea typeface="MS PGothic" panose="020B0600070205080204" pitchFamily="34" charset="-128"/>
                <a:sym typeface="Gill Sans" charset="0"/>
              </a:defRPr>
            </a:lvl2pPr>
            <a:lvl3pPr marL="1143000" indent="-228600">
              <a:defRPr sz="2900">
                <a:solidFill>
                  <a:srgbClr val="000000"/>
                </a:solidFill>
                <a:latin typeface="Gill Sans" charset="0"/>
                <a:ea typeface="MS PGothic" panose="020B0600070205080204" pitchFamily="34" charset="-128"/>
                <a:sym typeface="Gill Sans" charset="0"/>
              </a:defRPr>
            </a:lvl3pPr>
            <a:lvl4pPr marL="1600200" indent="-228600">
              <a:defRPr sz="2900">
                <a:solidFill>
                  <a:srgbClr val="000000"/>
                </a:solidFill>
                <a:latin typeface="Gill Sans" charset="0"/>
                <a:ea typeface="MS PGothic" panose="020B0600070205080204" pitchFamily="34" charset="-128"/>
                <a:sym typeface="Gill Sans" charset="0"/>
              </a:defRPr>
            </a:lvl4pPr>
            <a:lvl5pPr marL="2057400" indent="-228600">
              <a:defRPr sz="2900">
                <a:solidFill>
                  <a:srgbClr val="000000"/>
                </a:solidFill>
                <a:latin typeface="Gill Sans" charset="0"/>
                <a:ea typeface="MS PGothic" panose="020B0600070205080204" pitchFamily="34" charset="-128"/>
                <a:sym typeface="Gill Sans" charset="0"/>
              </a:defRPr>
            </a:lvl5pPr>
            <a:lvl6pPr marL="2514600" indent="-228600" defTabSz="411163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rgbClr val="000000"/>
                </a:solidFill>
                <a:latin typeface="Gill Sans" charset="0"/>
                <a:ea typeface="MS PGothic" panose="020B0600070205080204" pitchFamily="34" charset="-128"/>
                <a:sym typeface="Gill Sans" charset="0"/>
              </a:defRPr>
            </a:lvl6pPr>
            <a:lvl7pPr marL="2971800" indent="-228600" defTabSz="411163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rgbClr val="000000"/>
                </a:solidFill>
                <a:latin typeface="Gill Sans" charset="0"/>
                <a:ea typeface="MS PGothic" panose="020B0600070205080204" pitchFamily="34" charset="-128"/>
                <a:sym typeface="Gill Sans" charset="0"/>
              </a:defRPr>
            </a:lvl7pPr>
            <a:lvl8pPr marL="3429000" indent="-228600" defTabSz="411163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rgbClr val="000000"/>
                </a:solidFill>
                <a:latin typeface="Gill Sans" charset="0"/>
                <a:ea typeface="MS PGothic" panose="020B0600070205080204" pitchFamily="34" charset="-128"/>
                <a:sym typeface="Gill Sans" charset="0"/>
              </a:defRPr>
            </a:lvl8pPr>
            <a:lvl9pPr marL="3886200" indent="-228600" defTabSz="411163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rgbClr val="000000"/>
                </a:solidFill>
                <a:latin typeface="Gill Sans" charset="0"/>
                <a:ea typeface="MS PGothic" panose="020B0600070205080204" pitchFamily="34" charset="-128"/>
                <a:sym typeface="Gill Sans" charset="0"/>
              </a:defRPr>
            </a:lvl9pPr>
          </a:lstStyle>
          <a:p>
            <a:pPr algn="ctr">
              <a:lnSpc>
                <a:spcPct val="70000"/>
              </a:lnSpc>
              <a:spcAft>
                <a:spcPts val="1200"/>
              </a:spcAft>
            </a:pPr>
            <a:br>
              <a:rPr lang="en-US" altLang="sv-SE" sz="1400">
                <a:solidFill>
                  <a:srgbClr val="FFFFFF"/>
                </a:solidFill>
                <a:latin typeface="Helvetica Neue" charset="0"/>
                <a:sym typeface="Helvetica Neue" charset="0"/>
              </a:rPr>
            </a:br>
            <a:r>
              <a:rPr lang="en-US" altLang="sv-SE" sz="1400">
                <a:solidFill>
                  <a:srgbClr val="FFFFFF"/>
                </a:solidFill>
                <a:latin typeface="Helvetica Neue" charset="0"/>
                <a:sym typeface="Helvetica Neue" charset="0"/>
              </a:rPr>
              <a:t>1</a:t>
            </a:r>
          </a:p>
        </p:txBody>
      </p:sp>
      <p:sp>
        <p:nvSpPr>
          <p:cNvPr id="13358" name="AutoShape 2"/>
          <p:cNvSpPr>
            <a:spLocks/>
          </p:cNvSpPr>
          <p:nvPr/>
        </p:nvSpPr>
        <p:spPr bwMode="auto">
          <a:xfrm>
            <a:off x="8724105" y="2889639"/>
            <a:ext cx="503238" cy="504825"/>
          </a:xfrm>
          <a:custGeom>
            <a:avLst/>
            <a:gdLst>
              <a:gd name="T0" fmla="*/ 2147483647 w 21600"/>
              <a:gd name="T1" fmla="*/ 2147483647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599"/>
                </a:lnTo>
                <a:lnTo>
                  <a:pt x="0" y="21599"/>
                </a:lnTo>
                <a:lnTo>
                  <a:pt x="0" y="0"/>
                </a:lnTo>
                <a:close/>
              </a:path>
            </a:pathLst>
          </a:custGeom>
          <a:solidFill>
            <a:srgbClr val="00556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34290" tIns="34290" rIns="34290" bIns="34290"/>
          <a:lstStyle>
            <a:lvl1pPr>
              <a:defRPr sz="2900">
                <a:solidFill>
                  <a:srgbClr val="000000"/>
                </a:solidFill>
                <a:latin typeface="Gill Sans" charset="0"/>
                <a:ea typeface="MS PGothic" panose="020B0600070205080204" pitchFamily="34" charset="-128"/>
                <a:sym typeface="Gill Sans" charset="0"/>
              </a:defRPr>
            </a:lvl1pPr>
            <a:lvl2pPr marL="742950" indent="-285750">
              <a:defRPr sz="2900">
                <a:solidFill>
                  <a:srgbClr val="000000"/>
                </a:solidFill>
                <a:latin typeface="Gill Sans" charset="0"/>
                <a:ea typeface="MS PGothic" panose="020B0600070205080204" pitchFamily="34" charset="-128"/>
                <a:sym typeface="Gill Sans" charset="0"/>
              </a:defRPr>
            </a:lvl2pPr>
            <a:lvl3pPr marL="1143000" indent="-228600">
              <a:defRPr sz="2900">
                <a:solidFill>
                  <a:srgbClr val="000000"/>
                </a:solidFill>
                <a:latin typeface="Gill Sans" charset="0"/>
                <a:ea typeface="MS PGothic" panose="020B0600070205080204" pitchFamily="34" charset="-128"/>
                <a:sym typeface="Gill Sans" charset="0"/>
              </a:defRPr>
            </a:lvl3pPr>
            <a:lvl4pPr marL="1600200" indent="-228600">
              <a:defRPr sz="2900">
                <a:solidFill>
                  <a:srgbClr val="000000"/>
                </a:solidFill>
                <a:latin typeface="Gill Sans" charset="0"/>
                <a:ea typeface="MS PGothic" panose="020B0600070205080204" pitchFamily="34" charset="-128"/>
                <a:sym typeface="Gill Sans" charset="0"/>
              </a:defRPr>
            </a:lvl4pPr>
            <a:lvl5pPr marL="2057400" indent="-228600">
              <a:defRPr sz="2900">
                <a:solidFill>
                  <a:srgbClr val="000000"/>
                </a:solidFill>
                <a:latin typeface="Gill Sans" charset="0"/>
                <a:ea typeface="MS PGothic" panose="020B0600070205080204" pitchFamily="34" charset="-128"/>
                <a:sym typeface="Gill Sans" charset="0"/>
              </a:defRPr>
            </a:lvl5pPr>
            <a:lvl6pPr marL="2514600" indent="-228600" defTabSz="411163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rgbClr val="000000"/>
                </a:solidFill>
                <a:latin typeface="Gill Sans" charset="0"/>
                <a:ea typeface="MS PGothic" panose="020B0600070205080204" pitchFamily="34" charset="-128"/>
                <a:sym typeface="Gill Sans" charset="0"/>
              </a:defRPr>
            </a:lvl6pPr>
            <a:lvl7pPr marL="2971800" indent="-228600" defTabSz="411163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rgbClr val="000000"/>
                </a:solidFill>
                <a:latin typeface="Gill Sans" charset="0"/>
                <a:ea typeface="MS PGothic" panose="020B0600070205080204" pitchFamily="34" charset="-128"/>
                <a:sym typeface="Gill Sans" charset="0"/>
              </a:defRPr>
            </a:lvl7pPr>
            <a:lvl8pPr marL="3429000" indent="-228600" defTabSz="411163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rgbClr val="000000"/>
                </a:solidFill>
                <a:latin typeface="Gill Sans" charset="0"/>
                <a:ea typeface="MS PGothic" panose="020B0600070205080204" pitchFamily="34" charset="-128"/>
                <a:sym typeface="Gill Sans" charset="0"/>
              </a:defRPr>
            </a:lvl8pPr>
            <a:lvl9pPr marL="3886200" indent="-228600" defTabSz="411163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rgbClr val="000000"/>
                </a:solidFill>
                <a:latin typeface="Gill Sans" charset="0"/>
                <a:ea typeface="MS PGothic" panose="020B0600070205080204" pitchFamily="34" charset="-128"/>
                <a:sym typeface="Gill Sans" charset="0"/>
              </a:defRPr>
            </a:lvl9pPr>
          </a:lstStyle>
          <a:p>
            <a:pPr algn="ctr">
              <a:lnSpc>
                <a:spcPct val="70000"/>
              </a:lnSpc>
              <a:spcAft>
                <a:spcPts val="1200"/>
              </a:spcAft>
            </a:pPr>
            <a:br>
              <a:rPr lang="en-US" altLang="sv-SE" sz="1400">
                <a:solidFill>
                  <a:srgbClr val="FFFFFF"/>
                </a:solidFill>
                <a:latin typeface="Helvetica Neue" charset="0"/>
                <a:sym typeface="Helvetica Neue" charset="0"/>
              </a:rPr>
            </a:br>
            <a:r>
              <a:rPr lang="en-US" altLang="sv-SE" sz="1400">
                <a:solidFill>
                  <a:srgbClr val="FFFFFF"/>
                </a:solidFill>
                <a:latin typeface="Helvetica Neue" charset="0"/>
                <a:sym typeface="Helvetica Neue" charset="0"/>
              </a:rPr>
              <a:t>1</a:t>
            </a:r>
          </a:p>
        </p:txBody>
      </p:sp>
      <p:sp>
        <p:nvSpPr>
          <p:cNvPr id="13359" name="AutoShape 2"/>
          <p:cNvSpPr>
            <a:spLocks/>
          </p:cNvSpPr>
          <p:nvPr/>
        </p:nvSpPr>
        <p:spPr bwMode="auto">
          <a:xfrm>
            <a:off x="9227344" y="2889639"/>
            <a:ext cx="504825" cy="504825"/>
          </a:xfrm>
          <a:custGeom>
            <a:avLst/>
            <a:gdLst>
              <a:gd name="T0" fmla="*/ 2147483647 w 21600"/>
              <a:gd name="T1" fmla="*/ 2147483647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599"/>
                </a:lnTo>
                <a:lnTo>
                  <a:pt x="0" y="21599"/>
                </a:lnTo>
                <a:lnTo>
                  <a:pt x="0" y="0"/>
                </a:lnTo>
                <a:close/>
              </a:path>
            </a:pathLst>
          </a:custGeom>
          <a:solidFill>
            <a:srgbClr val="00556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34290" tIns="34290" rIns="34290" bIns="34290"/>
          <a:lstStyle>
            <a:lvl1pPr>
              <a:defRPr sz="2900">
                <a:solidFill>
                  <a:srgbClr val="000000"/>
                </a:solidFill>
                <a:latin typeface="Gill Sans" charset="0"/>
                <a:ea typeface="MS PGothic" panose="020B0600070205080204" pitchFamily="34" charset="-128"/>
                <a:sym typeface="Gill Sans" charset="0"/>
              </a:defRPr>
            </a:lvl1pPr>
            <a:lvl2pPr marL="742950" indent="-285750">
              <a:defRPr sz="2900">
                <a:solidFill>
                  <a:srgbClr val="000000"/>
                </a:solidFill>
                <a:latin typeface="Gill Sans" charset="0"/>
                <a:ea typeface="MS PGothic" panose="020B0600070205080204" pitchFamily="34" charset="-128"/>
                <a:sym typeface="Gill Sans" charset="0"/>
              </a:defRPr>
            </a:lvl2pPr>
            <a:lvl3pPr marL="1143000" indent="-228600">
              <a:defRPr sz="2900">
                <a:solidFill>
                  <a:srgbClr val="000000"/>
                </a:solidFill>
                <a:latin typeface="Gill Sans" charset="0"/>
                <a:ea typeface="MS PGothic" panose="020B0600070205080204" pitchFamily="34" charset="-128"/>
                <a:sym typeface="Gill Sans" charset="0"/>
              </a:defRPr>
            </a:lvl3pPr>
            <a:lvl4pPr marL="1600200" indent="-228600">
              <a:defRPr sz="2900">
                <a:solidFill>
                  <a:srgbClr val="000000"/>
                </a:solidFill>
                <a:latin typeface="Gill Sans" charset="0"/>
                <a:ea typeface="MS PGothic" panose="020B0600070205080204" pitchFamily="34" charset="-128"/>
                <a:sym typeface="Gill Sans" charset="0"/>
              </a:defRPr>
            </a:lvl4pPr>
            <a:lvl5pPr marL="2057400" indent="-228600">
              <a:defRPr sz="2900">
                <a:solidFill>
                  <a:srgbClr val="000000"/>
                </a:solidFill>
                <a:latin typeface="Gill Sans" charset="0"/>
                <a:ea typeface="MS PGothic" panose="020B0600070205080204" pitchFamily="34" charset="-128"/>
                <a:sym typeface="Gill Sans" charset="0"/>
              </a:defRPr>
            </a:lvl5pPr>
            <a:lvl6pPr marL="2514600" indent="-228600" defTabSz="411163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rgbClr val="000000"/>
                </a:solidFill>
                <a:latin typeface="Gill Sans" charset="0"/>
                <a:ea typeface="MS PGothic" panose="020B0600070205080204" pitchFamily="34" charset="-128"/>
                <a:sym typeface="Gill Sans" charset="0"/>
              </a:defRPr>
            </a:lvl6pPr>
            <a:lvl7pPr marL="2971800" indent="-228600" defTabSz="411163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rgbClr val="000000"/>
                </a:solidFill>
                <a:latin typeface="Gill Sans" charset="0"/>
                <a:ea typeface="MS PGothic" panose="020B0600070205080204" pitchFamily="34" charset="-128"/>
                <a:sym typeface="Gill Sans" charset="0"/>
              </a:defRPr>
            </a:lvl7pPr>
            <a:lvl8pPr marL="3429000" indent="-228600" defTabSz="411163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rgbClr val="000000"/>
                </a:solidFill>
                <a:latin typeface="Gill Sans" charset="0"/>
                <a:ea typeface="MS PGothic" panose="020B0600070205080204" pitchFamily="34" charset="-128"/>
                <a:sym typeface="Gill Sans" charset="0"/>
              </a:defRPr>
            </a:lvl8pPr>
            <a:lvl9pPr marL="3886200" indent="-228600" defTabSz="411163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rgbClr val="000000"/>
                </a:solidFill>
                <a:latin typeface="Gill Sans" charset="0"/>
                <a:ea typeface="MS PGothic" panose="020B0600070205080204" pitchFamily="34" charset="-128"/>
                <a:sym typeface="Gill Sans" charset="0"/>
              </a:defRPr>
            </a:lvl9pPr>
          </a:lstStyle>
          <a:p>
            <a:pPr algn="ctr">
              <a:lnSpc>
                <a:spcPct val="70000"/>
              </a:lnSpc>
              <a:spcAft>
                <a:spcPts val="1200"/>
              </a:spcAft>
            </a:pPr>
            <a:br>
              <a:rPr lang="en-US" altLang="sv-SE" sz="1400">
                <a:solidFill>
                  <a:srgbClr val="FFFFFF"/>
                </a:solidFill>
                <a:latin typeface="Helvetica Neue" charset="0"/>
                <a:sym typeface="Helvetica Neue" charset="0"/>
              </a:rPr>
            </a:br>
            <a:r>
              <a:rPr lang="en-US" altLang="sv-SE" sz="1400">
                <a:solidFill>
                  <a:srgbClr val="FFFFFF"/>
                </a:solidFill>
                <a:latin typeface="Helvetica Neue" charset="0"/>
                <a:sym typeface="Helvetica Neue" charset="0"/>
              </a:rPr>
              <a:t>1</a:t>
            </a:r>
          </a:p>
        </p:txBody>
      </p:sp>
      <p:sp>
        <p:nvSpPr>
          <p:cNvPr id="13360" name="AutoShape 2"/>
          <p:cNvSpPr>
            <a:spLocks/>
          </p:cNvSpPr>
          <p:nvPr/>
        </p:nvSpPr>
        <p:spPr bwMode="auto">
          <a:xfrm>
            <a:off x="3178969" y="3610364"/>
            <a:ext cx="504825" cy="503237"/>
          </a:xfrm>
          <a:custGeom>
            <a:avLst/>
            <a:gdLst>
              <a:gd name="T0" fmla="*/ 2147483647 w 21600"/>
              <a:gd name="T1" fmla="*/ 2147483647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599"/>
                </a:lnTo>
                <a:lnTo>
                  <a:pt x="0" y="21599"/>
                </a:lnTo>
                <a:lnTo>
                  <a:pt x="0" y="0"/>
                </a:lnTo>
                <a:close/>
              </a:path>
            </a:pathLst>
          </a:custGeom>
          <a:solidFill>
            <a:srgbClr val="2699B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34290" tIns="34290" rIns="34290" bIns="34290"/>
          <a:lstStyle>
            <a:lvl1pPr>
              <a:defRPr sz="2900">
                <a:solidFill>
                  <a:srgbClr val="000000"/>
                </a:solidFill>
                <a:latin typeface="Gill Sans" charset="0"/>
                <a:ea typeface="MS PGothic" panose="020B0600070205080204" pitchFamily="34" charset="-128"/>
                <a:sym typeface="Gill Sans" charset="0"/>
              </a:defRPr>
            </a:lvl1pPr>
            <a:lvl2pPr marL="742950" indent="-285750">
              <a:defRPr sz="2900">
                <a:solidFill>
                  <a:srgbClr val="000000"/>
                </a:solidFill>
                <a:latin typeface="Gill Sans" charset="0"/>
                <a:ea typeface="MS PGothic" panose="020B0600070205080204" pitchFamily="34" charset="-128"/>
                <a:sym typeface="Gill Sans" charset="0"/>
              </a:defRPr>
            </a:lvl2pPr>
            <a:lvl3pPr marL="1143000" indent="-228600">
              <a:defRPr sz="2900">
                <a:solidFill>
                  <a:srgbClr val="000000"/>
                </a:solidFill>
                <a:latin typeface="Gill Sans" charset="0"/>
                <a:ea typeface="MS PGothic" panose="020B0600070205080204" pitchFamily="34" charset="-128"/>
                <a:sym typeface="Gill Sans" charset="0"/>
              </a:defRPr>
            </a:lvl3pPr>
            <a:lvl4pPr marL="1600200" indent="-228600">
              <a:defRPr sz="2900">
                <a:solidFill>
                  <a:srgbClr val="000000"/>
                </a:solidFill>
                <a:latin typeface="Gill Sans" charset="0"/>
                <a:ea typeface="MS PGothic" panose="020B0600070205080204" pitchFamily="34" charset="-128"/>
                <a:sym typeface="Gill Sans" charset="0"/>
              </a:defRPr>
            </a:lvl4pPr>
            <a:lvl5pPr marL="2057400" indent="-228600">
              <a:defRPr sz="2900">
                <a:solidFill>
                  <a:srgbClr val="000000"/>
                </a:solidFill>
                <a:latin typeface="Gill Sans" charset="0"/>
                <a:ea typeface="MS PGothic" panose="020B0600070205080204" pitchFamily="34" charset="-128"/>
                <a:sym typeface="Gill Sans" charset="0"/>
              </a:defRPr>
            </a:lvl5pPr>
            <a:lvl6pPr marL="2514600" indent="-228600" defTabSz="411163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rgbClr val="000000"/>
                </a:solidFill>
                <a:latin typeface="Gill Sans" charset="0"/>
                <a:ea typeface="MS PGothic" panose="020B0600070205080204" pitchFamily="34" charset="-128"/>
                <a:sym typeface="Gill Sans" charset="0"/>
              </a:defRPr>
            </a:lvl6pPr>
            <a:lvl7pPr marL="2971800" indent="-228600" defTabSz="411163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rgbClr val="000000"/>
                </a:solidFill>
                <a:latin typeface="Gill Sans" charset="0"/>
                <a:ea typeface="MS PGothic" panose="020B0600070205080204" pitchFamily="34" charset="-128"/>
                <a:sym typeface="Gill Sans" charset="0"/>
              </a:defRPr>
            </a:lvl7pPr>
            <a:lvl8pPr marL="3429000" indent="-228600" defTabSz="411163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rgbClr val="000000"/>
                </a:solidFill>
                <a:latin typeface="Gill Sans" charset="0"/>
                <a:ea typeface="MS PGothic" panose="020B0600070205080204" pitchFamily="34" charset="-128"/>
                <a:sym typeface="Gill Sans" charset="0"/>
              </a:defRPr>
            </a:lvl8pPr>
            <a:lvl9pPr marL="3886200" indent="-228600" defTabSz="411163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rgbClr val="000000"/>
                </a:solidFill>
                <a:latin typeface="Gill Sans" charset="0"/>
                <a:ea typeface="MS PGothic" panose="020B0600070205080204" pitchFamily="34" charset="-128"/>
                <a:sym typeface="Gill Sans" charset="0"/>
              </a:defRPr>
            </a:lvl9pPr>
          </a:lstStyle>
          <a:p>
            <a:pPr algn="ctr">
              <a:lnSpc>
                <a:spcPct val="70000"/>
              </a:lnSpc>
              <a:spcAft>
                <a:spcPts val="1200"/>
              </a:spcAft>
            </a:pPr>
            <a:br>
              <a:rPr lang="en-US" altLang="sv-SE" sz="1400">
                <a:solidFill>
                  <a:srgbClr val="FFFFFF"/>
                </a:solidFill>
                <a:latin typeface="Helvetica Neue" charset="0"/>
                <a:sym typeface="Helvetica Neue" charset="0"/>
              </a:rPr>
            </a:br>
            <a:r>
              <a:rPr lang="en-US" altLang="sv-SE" sz="1400">
                <a:solidFill>
                  <a:srgbClr val="FFFFFF"/>
                </a:solidFill>
                <a:latin typeface="Helvetica Neue" charset="0"/>
                <a:sym typeface="Helvetica Neue" charset="0"/>
              </a:rPr>
              <a:t>5</a:t>
            </a:r>
          </a:p>
        </p:txBody>
      </p:sp>
      <p:sp>
        <p:nvSpPr>
          <p:cNvPr id="13361" name="AutoShape 2"/>
          <p:cNvSpPr>
            <a:spLocks/>
          </p:cNvSpPr>
          <p:nvPr/>
        </p:nvSpPr>
        <p:spPr bwMode="auto">
          <a:xfrm>
            <a:off x="3683794" y="3610364"/>
            <a:ext cx="503237" cy="503237"/>
          </a:xfrm>
          <a:custGeom>
            <a:avLst/>
            <a:gdLst>
              <a:gd name="T0" fmla="*/ 2147483647 w 21600"/>
              <a:gd name="T1" fmla="*/ 2147483647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599"/>
                </a:lnTo>
                <a:lnTo>
                  <a:pt x="0" y="21599"/>
                </a:lnTo>
                <a:lnTo>
                  <a:pt x="0" y="0"/>
                </a:lnTo>
                <a:close/>
              </a:path>
            </a:pathLst>
          </a:custGeom>
          <a:solidFill>
            <a:srgbClr val="2699B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34290" tIns="34290" rIns="34290" bIns="34290"/>
          <a:lstStyle>
            <a:lvl1pPr>
              <a:defRPr sz="2900">
                <a:solidFill>
                  <a:srgbClr val="000000"/>
                </a:solidFill>
                <a:latin typeface="Gill Sans" charset="0"/>
                <a:ea typeface="MS PGothic" panose="020B0600070205080204" pitchFamily="34" charset="-128"/>
                <a:sym typeface="Gill Sans" charset="0"/>
              </a:defRPr>
            </a:lvl1pPr>
            <a:lvl2pPr marL="742950" indent="-285750">
              <a:defRPr sz="2900">
                <a:solidFill>
                  <a:srgbClr val="000000"/>
                </a:solidFill>
                <a:latin typeface="Gill Sans" charset="0"/>
                <a:ea typeface="MS PGothic" panose="020B0600070205080204" pitchFamily="34" charset="-128"/>
                <a:sym typeface="Gill Sans" charset="0"/>
              </a:defRPr>
            </a:lvl2pPr>
            <a:lvl3pPr marL="1143000" indent="-228600">
              <a:defRPr sz="2900">
                <a:solidFill>
                  <a:srgbClr val="000000"/>
                </a:solidFill>
                <a:latin typeface="Gill Sans" charset="0"/>
                <a:ea typeface="MS PGothic" panose="020B0600070205080204" pitchFamily="34" charset="-128"/>
                <a:sym typeface="Gill Sans" charset="0"/>
              </a:defRPr>
            </a:lvl3pPr>
            <a:lvl4pPr marL="1600200" indent="-228600">
              <a:defRPr sz="2900">
                <a:solidFill>
                  <a:srgbClr val="000000"/>
                </a:solidFill>
                <a:latin typeface="Gill Sans" charset="0"/>
                <a:ea typeface="MS PGothic" panose="020B0600070205080204" pitchFamily="34" charset="-128"/>
                <a:sym typeface="Gill Sans" charset="0"/>
              </a:defRPr>
            </a:lvl4pPr>
            <a:lvl5pPr marL="2057400" indent="-228600">
              <a:defRPr sz="2900">
                <a:solidFill>
                  <a:srgbClr val="000000"/>
                </a:solidFill>
                <a:latin typeface="Gill Sans" charset="0"/>
                <a:ea typeface="MS PGothic" panose="020B0600070205080204" pitchFamily="34" charset="-128"/>
                <a:sym typeface="Gill Sans" charset="0"/>
              </a:defRPr>
            </a:lvl5pPr>
            <a:lvl6pPr marL="2514600" indent="-228600" defTabSz="411163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rgbClr val="000000"/>
                </a:solidFill>
                <a:latin typeface="Gill Sans" charset="0"/>
                <a:ea typeface="MS PGothic" panose="020B0600070205080204" pitchFamily="34" charset="-128"/>
                <a:sym typeface="Gill Sans" charset="0"/>
              </a:defRPr>
            </a:lvl6pPr>
            <a:lvl7pPr marL="2971800" indent="-228600" defTabSz="411163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rgbClr val="000000"/>
                </a:solidFill>
                <a:latin typeface="Gill Sans" charset="0"/>
                <a:ea typeface="MS PGothic" panose="020B0600070205080204" pitchFamily="34" charset="-128"/>
                <a:sym typeface="Gill Sans" charset="0"/>
              </a:defRPr>
            </a:lvl7pPr>
            <a:lvl8pPr marL="3429000" indent="-228600" defTabSz="411163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rgbClr val="000000"/>
                </a:solidFill>
                <a:latin typeface="Gill Sans" charset="0"/>
                <a:ea typeface="MS PGothic" panose="020B0600070205080204" pitchFamily="34" charset="-128"/>
                <a:sym typeface="Gill Sans" charset="0"/>
              </a:defRPr>
            </a:lvl8pPr>
            <a:lvl9pPr marL="3886200" indent="-228600" defTabSz="411163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rgbClr val="000000"/>
                </a:solidFill>
                <a:latin typeface="Gill Sans" charset="0"/>
                <a:ea typeface="MS PGothic" panose="020B0600070205080204" pitchFamily="34" charset="-128"/>
                <a:sym typeface="Gill Sans" charset="0"/>
              </a:defRPr>
            </a:lvl9pPr>
          </a:lstStyle>
          <a:p>
            <a:pPr algn="ctr">
              <a:lnSpc>
                <a:spcPct val="70000"/>
              </a:lnSpc>
              <a:spcAft>
                <a:spcPts val="1200"/>
              </a:spcAft>
            </a:pPr>
            <a:br>
              <a:rPr lang="en-US" altLang="sv-SE" sz="1400">
                <a:solidFill>
                  <a:srgbClr val="FFFFFF"/>
                </a:solidFill>
                <a:latin typeface="Helvetica Neue" charset="0"/>
                <a:sym typeface="Helvetica Neue" charset="0"/>
              </a:rPr>
            </a:br>
            <a:r>
              <a:rPr lang="en-US" altLang="sv-SE" sz="1400">
                <a:solidFill>
                  <a:srgbClr val="FFFFFF"/>
                </a:solidFill>
                <a:latin typeface="Helvetica Neue" charset="0"/>
                <a:sym typeface="Helvetica Neue" charset="0"/>
              </a:rPr>
              <a:t>5</a:t>
            </a:r>
          </a:p>
        </p:txBody>
      </p:sp>
      <p:sp>
        <p:nvSpPr>
          <p:cNvPr id="13362" name="AutoShape 2"/>
          <p:cNvSpPr>
            <a:spLocks/>
          </p:cNvSpPr>
          <p:nvPr/>
        </p:nvSpPr>
        <p:spPr bwMode="auto">
          <a:xfrm>
            <a:off x="4187031" y="3610364"/>
            <a:ext cx="504825" cy="503237"/>
          </a:xfrm>
          <a:custGeom>
            <a:avLst/>
            <a:gdLst>
              <a:gd name="T0" fmla="*/ 2147483647 w 21600"/>
              <a:gd name="T1" fmla="*/ 2147483647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599"/>
                </a:lnTo>
                <a:lnTo>
                  <a:pt x="0" y="21599"/>
                </a:lnTo>
                <a:lnTo>
                  <a:pt x="0" y="0"/>
                </a:lnTo>
                <a:close/>
              </a:path>
            </a:pathLst>
          </a:custGeom>
          <a:solidFill>
            <a:srgbClr val="1E85A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34290" tIns="34290" rIns="34290" bIns="34290"/>
          <a:lstStyle>
            <a:lvl1pPr>
              <a:defRPr sz="2900">
                <a:solidFill>
                  <a:srgbClr val="000000"/>
                </a:solidFill>
                <a:latin typeface="Gill Sans" charset="0"/>
                <a:ea typeface="MS PGothic" panose="020B0600070205080204" pitchFamily="34" charset="-128"/>
                <a:sym typeface="Gill Sans" charset="0"/>
              </a:defRPr>
            </a:lvl1pPr>
            <a:lvl2pPr marL="742950" indent="-285750">
              <a:defRPr sz="2900">
                <a:solidFill>
                  <a:srgbClr val="000000"/>
                </a:solidFill>
                <a:latin typeface="Gill Sans" charset="0"/>
                <a:ea typeface="MS PGothic" panose="020B0600070205080204" pitchFamily="34" charset="-128"/>
                <a:sym typeface="Gill Sans" charset="0"/>
              </a:defRPr>
            </a:lvl2pPr>
            <a:lvl3pPr marL="1143000" indent="-228600">
              <a:defRPr sz="2900">
                <a:solidFill>
                  <a:srgbClr val="000000"/>
                </a:solidFill>
                <a:latin typeface="Gill Sans" charset="0"/>
                <a:ea typeface="MS PGothic" panose="020B0600070205080204" pitchFamily="34" charset="-128"/>
                <a:sym typeface="Gill Sans" charset="0"/>
              </a:defRPr>
            </a:lvl3pPr>
            <a:lvl4pPr marL="1600200" indent="-228600">
              <a:defRPr sz="2900">
                <a:solidFill>
                  <a:srgbClr val="000000"/>
                </a:solidFill>
                <a:latin typeface="Gill Sans" charset="0"/>
                <a:ea typeface="MS PGothic" panose="020B0600070205080204" pitchFamily="34" charset="-128"/>
                <a:sym typeface="Gill Sans" charset="0"/>
              </a:defRPr>
            </a:lvl4pPr>
            <a:lvl5pPr marL="2057400" indent="-228600">
              <a:defRPr sz="2900">
                <a:solidFill>
                  <a:srgbClr val="000000"/>
                </a:solidFill>
                <a:latin typeface="Gill Sans" charset="0"/>
                <a:ea typeface="MS PGothic" panose="020B0600070205080204" pitchFamily="34" charset="-128"/>
                <a:sym typeface="Gill Sans" charset="0"/>
              </a:defRPr>
            </a:lvl5pPr>
            <a:lvl6pPr marL="2514600" indent="-228600" defTabSz="411163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rgbClr val="000000"/>
                </a:solidFill>
                <a:latin typeface="Gill Sans" charset="0"/>
                <a:ea typeface="MS PGothic" panose="020B0600070205080204" pitchFamily="34" charset="-128"/>
                <a:sym typeface="Gill Sans" charset="0"/>
              </a:defRPr>
            </a:lvl6pPr>
            <a:lvl7pPr marL="2971800" indent="-228600" defTabSz="411163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rgbClr val="000000"/>
                </a:solidFill>
                <a:latin typeface="Gill Sans" charset="0"/>
                <a:ea typeface="MS PGothic" panose="020B0600070205080204" pitchFamily="34" charset="-128"/>
                <a:sym typeface="Gill Sans" charset="0"/>
              </a:defRPr>
            </a:lvl7pPr>
            <a:lvl8pPr marL="3429000" indent="-228600" defTabSz="411163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rgbClr val="000000"/>
                </a:solidFill>
                <a:latin typeface="Gill Sans" charset="0"/>
                <a:ea typeface="MS PGothic" panose="020B0600070205080204" pitchFamily="34" charset="-128"/>
                <a:sym typeface="Gill Sans" charset="0"/>
              </a:defRPr>
            </a:lvl8pPr>
            <a:lvl9pPr marL="3886200" indent="-228600" defTabSz="411163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rgbClr val="000000"/>
                </a:solidFill>
                <a:latin typeface="Gill Sans" charset="0"/>
                <a:ea typeface="MS PGothic" panose="020B0600070205080204" pitchFamily="34" charset="-128"/>
                <a:sym typeface="Gill Sans" charset="0"/>
              </a:defRPr>
            </a:lvl9pPr>
          </a:lstStyle>
          <a:p>
            <a:pPr algn="ctr">
              <a:lnSpc>
                <a:spcPct val="70000"/>
              </a:lnSpc>
              <a:spcAft>
                <a:spcPts val="1200"/>
              </a:spcAft>
            </a:pPr>
            <a:br>
              <a:rPr lang="en-US" altLang="sv-SE" sz="1400">
                <a:solidFill>
                  <a:srgbClr val="FFFFFF"/>
                </a:solidFill>
                <a:latin typeface="Helvetica Neue" charset="0"/>
                <a:sym typeface="Helvetica Neue" charset="0"/>
              </a:rPr>
            </a:br>
            <a:r>
              <a:rPr lang="en-US" altLang="sv-SE" sz="1400">
                <a:solidFill>
                  <a:srgbClr val="FFFFFF"/>
                </a:solidFill>
                <a:latin typeface="Helvetica Neue" charset="0"/>
                <a:sym typeface="Helvetica Neue" charset="0"/>
              </a:rPr>
              <a:t>4</a:t>
            </a:r>
          </a:p>
        </p:txBody>
      </p:sp>
      <p:sp>
        <p:nvSpPr>
          <p:cNvPr id="13363" name="AutoShape 2"/>
          <p:cNvSpPr>
            <a:spLocks/>
          </p:cNvSpPr>
          <p:nvPr/>
        </p:nvSpPr>
        <p:spPr bwMode="auto">
          <a:xfrm>
            <a:off x="4691855" y="3610364"/>
            <a:ext cx="503238" cy="503237"/>
          </a:xfrm>
          <a:custGeom>
            <a:avLst/>
            <a:gdLst>
              <a:gd name="T0" fmla="*/ 2147483647 w 21600"/>
              <a:gd name="T1" fmla="*/ 2147483647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599"/>
                </a:lnTo>
                <a:lnTo>
                  <a:pt x="0" y="21599"/>
                </a:lnTo>
                <a:lnTo>
                  <a:pt x="0" y="0"/>
                </a:lnTo>
                <a:close/>
              </a:path>
            </a:pathLst>
          </a:custGeom>
          <a:solidFill>
            <a:srgbClr val="12748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34290" tIns="34290" rIns="34290" bIns="34290"/>
          <a:lstStyle>
            <a:lvl1pPr>
              <a:defRPr sz="2900">
                <a:solidFill>
                  <a:srgbClr val="000000"/>
                </a:solidFill>
                <a:latin typeface="Gill Sans" charset="0"/>
                <a:ea typeface="MS PGothic" panose="020B0600070205080204" pitchFamily="34" charset="-128"/>
                <a:sym typeface="Gill Sans" charset="0"/>
              </a:defRPr>
            </a:lvl1pPr>
            <a:lvl2pPr marL="742950" indent="-285750">
              <a:defRPr sz="2900">
                <a:solidFill>
                  <a:srgbClr val="000000"/>
                </a:solidFill>
                <a:latin typeface="Gill Sans" charset="0"/>
                <a:ea typeface="MS PGothic" panose="020B0600070205080204" pitchFamily="34" charset="-128"/>
                <a:sym typeface="Gill Sans" charset="0"/>
              </a:defRPr>
            </a:lvl2pPr>
            <a:lvl3pPr marL="1143000" indent="-228600">
              <a:defRPr sz="2900">
                <a:solidFill>
                  <a:srgbClr val="000000"/>
                </a:solidFill>
                <a:latin typeface="Gill Sans" charset="0"/>
                <a:ea typeface="MS PGothic" panose="020B0600070205080204" pitchFamily="34" charset="-128"/>
                <a:sym typeface="Gill Sans" charset="0"/>
              </a:defRPr>
            </a:lvl3pPr>
            <a:lvl4pPr marL="1600200" indent="-228600">
              <a:defRPr sz="2900">
                <a:solidFill>
                  <a:srgbClr val="000000"/>
                </a:solidFill>
                <a:latin typeface="Gill Sans" charset="0"/>
                <a:ea typeface="MS PGothic" panose="020B0600070205080204" pitchFamily="34" charset="-128"/>
                <a:sym typeface="Gill Sans" charset="0"/>
              </a:defRPr>
            </a:lvl4pPr>
            <a:lvl5pPr marL="2057400" indent="-228600">
              <a:defRPr sz="2900">
                <a:solidFill>
                  <a:srgbClr val="000000"/>
                </a:solidFill>
                <a:latin typeface="Gill Sans" charset="0"/>
                <a:ea typeface="MS PGothic" panose="020B0600070205080204" pitchFamily="34" charset="-128"/>
                <a:sym typeface="Gill Sans" charset="0"/>
              </a:defRPr>
            </a:lvl5pPr>
            <a:lvl6pPr marL="2514600" indent="-228600" defTabSz="411163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rgbClr val="000000"/>
                </a:solidFill>
                <a:latin typeface="Gill Sans" charset="0"/>
                <a:ea typeface="MS PGothic" panose="020B0600070205080204" pitchFamily="34" charset="-128"/>
                <a:sym typeface="Gill Sans" charset="0"/>
              </a:defRPr>
            </a:lvl6pPr>
            <a:lvl7pPr marL="2971800" indent="-228600" defTabSz="411163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rgbClr val="000000"/>
                </a:solidFill>
                <a:latin typeface="Gill Sans" charset="0"/>
                <a:ea typeface="MS PGothic" panose="020B0600070205080204" pitchFamily="34" charset="-128"/>
                <a:sym typeface="Gill Sans" charset="0"/>
              </a:defRPr>
            </a:lvl7pPr>
            <a:lvl8pPr marL="3429000" indent="-228600" defTabSz="411163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rgbClr val="000000"/>
                </a:solidFill>
                <a:latin typeface="Gill Sans" charset="0"/>
                <a:ea typeface="MS PGothic" panose="020B0600070205080204" pitchFamily="34" charset="-128"/>
                <a:sym typeface="Gill Sans" charset="0"/>
              </a:defRPr>
            </a:lvl8pPr>
            <a:lvl9pPr marL="3886200" indent="-228600" defTabSz="411163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rgbClr val="000000"/>
                </a:solidFill>
                <a:latin typeface="Gill Sans" charset="0"/>
                <a:ea typeface="MS PGothic" panose="020B0600070205080204" pitchFamily="34" charset="-128"/>
                <a:sym typeface="Gill Sans" charset="0"/>
              </a:defRPr>
            </a:lvl9pPr>
          </a:lstStyle>
          <a:p>
            <a:pPr algn="ctr">
              <a:lnSpc>
                <a:spcPct val="70000"/>
              </a:lnSpc>
              <a:spcAft>
                <a:spcPts val="1200"/>
              </a:spcAft>
            </a:pPr>
            <a:br>
              <a:rPr lang="en-US" altLang="sv-SE" sz="1400">
                <a:solidFill>
                  <a:srgbClr val="FFFFFF"/>
                </a:solidFill>
                <a:latin typeface="Helvetica Neue" charset="0"/>
                <a:sym typeface="Helvetica Neue" charset="0"/>
              </a:rPr>
            </a:br>
            <a:r>
              <a:rPr lang="en-US" altLang="sv-SE" sz="1400">
                <a:solidFill>
                  <a:srgbClr val="FFFFFF"/>
                </a:solidFill>
                <a:latin typeface="Helvetica Neue" charset="0"/>
                <a:sym typeface="Helvetica Neue" charset="0"/>
              </a:rPr>
              <a:t>3</a:t>
            </a:r>
          </a:p>
        </p:txBody>
      </p:sp>
      <p:sp>
        <p:nvSpPr>
          <p:cNvPr id="13364" name="AutoShape 2"/>
          <p:cNvSpPr>
            <a:spLocks/>
          </p:cNvSpPr>
          <p:nvPr/>
        </p:nvSpPr>
        <p:spPr bwMode="auto">
          <a:xfrm>
            <a:off x="5195094" y="3610364"/>
            <a:ext cx="504825" cy="503237"/>
          </a:xfrm>
          <a:custGeom>
            <a:avLst/>
            <a:gdLst>
              <a:gd name="T0" fmla="*/ 2147483647 w 21600"/>
              <a:gd name="T1" fmla="*/ 2147483647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599"/>
                </a:lnTo>
                <a:lnTo>
                  <a:pt x="0" y="21599"/>
                </a:lnTo>
                <a:lnTo>
                  <a:pt x="0" y="0"/>
                </a:lnTo>
                <a:close/>
              </a:path>
            </a:pathLst>
          </a:custGeom>
          <a:solidFill>
            <a:srgbClr val="00637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34290" tIns="34290" rIns="34290" bIns="34290"/>
          <a:lstStyle>
            <a:lvl1pPr>
              <a:defRPr sz="2900">
                <a:solidFill>
                  <a:srgbClr val="000000"/>
                </a:solidFill>
                <a:latin typeface="Gill Sans" charset="0"/>
                <a:ea typeface="MS PGothic" panose="020B0600070205080204" pitchFamily="34" charset="-128"/>
                <a:sym typeface="Gill Sans" charset="0"/>
              </a:defRPr>
            </a:lvl1pPr>
            <a:lvl2pPr marL="742950" indent="-285750">
              <a:defRPr sz="2900">
                <a:solidFill>
                  <a:srgbClr val="000000"/>
                </a:solidFill>
                <a:latin typeface="Gill Sans" charset="0"/>
                <a:ea typeface="MS PGothic" panose="020B0600070205080204" pitchFamily="34" charset="-128"/>
                <a:sym typeface="Gill Sans" charset="0"/>
              </a:defRPr>
            </a:lvl2pPr>
            <a:lvl3pPr marL="1143000" indent="-228600">
              <a:defRPr sz="2900">
                <a:solidFill>
                  <a:srgbClr val="000000"/>
                </a:solidFill>
                <a:latin typeface="Gill Sans" charset="0"/>
                <a:ea typeface="MS PGothic" panose="020B0600070205080204" pitchFamily="34" charset="-128"/>
                <a:sym typeface="Gill Sans" charset="0"/>
              </a:defRPr>
            </a:lvl3pPr>
            <a:lvl4pPr marL="1600200" indent="-228600">
              <a:defRPr sz="2900">
                <a:solidFill>
                  <a:srgbClr val="000000"/>
                </a:solidFill>
                <a:latin typeface="Gill Sans" charset="0"/>
                <a:ea typeface="MS PGothic" panose="020B0600070205080204" pitchFamily="34" charset="-128"/>
                <a:sym typeface="Gill Sans" charset="0"/>
              </a:defRPr>
            </a:lvl4pPr>
            <a:lvl5pPr marL="2057400" indent="-228600">
              <a:defRPr sz="2900">
                <a:solidFill>
                  <a:srgbClr val="000000"/>
                </a:solidFill>
                <a:latin typeface="Gill Sans" charset="0"/>
                <a:ea typeface="MS PGothic" panose="020B0600070205080204" pitchFamily="34" charset="-128"/>
                <a:sym typeface="Gill Sans" charset="0"/>
              </a:defRPr>
            </a:lvl5pPr>
            <a:lvl6pPr marL="2514600" indent="-228600" defTabSz="411163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rgbClr val="000000"/>
                </a:solidFill>
                <a:latin typeface="Gill Sans" charset="0"/>
                <a:ea typeface="MS PGothic" panose="020B0600070205080204" pitchFamily="34" charset="-128"/>
                <a:sym typeface="Gill Sans" charset="0"/>
              </a:defRPr>
            </a:lvl6pPr>
            <a:lvl7pPr marL="2971800" indent="-228600" defTabSz="411163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rgbClr val="000000"/>
                </a:solidFill>
                <a:latin typeface="Gill Sans" charset="0"/>
                <a:ea typeface="MS PGothic" panose="020B0600070205080204" pitchFamily="34" charset="-128"/>
                <a:sym typeface="Gill Sans" charset="0"/>
              </a:defRPr>
            </a:lvl7pPr>
            <a:lvl8pPr marL="3429000" indent="-228600" defTabSz="411163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rgbClr val="000000"/>
                </a:solidFill>
                <a:latin typeface="Gill Sans" charset="0"/>
                <a:ea typeface="MS PGothic" panose="020B0600070205080204" pitchFamily="34" charset="-128"/>
                <a:sym typeface="Gill Sans" charset="0"/>
              </a:defRPr>
            </a:lvl8pPr>
            <a:lvl9pPr marL="3886200" indent="-228600" defTabSz="411163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rgbClr val="000000"/>
                </a:solidFill>
                <a:latin typeface="Gill Sans" charset="0"/>
                <a:ea typeface="MS PGothic" panose="020B0600070205080204" pitchFamily="34" charset="-128"/>
                <a:sym typeface="Gill Sans" charset="0"/>
              </a:defRPr>
            </a:lvl9pPr>
          </a:lstStyle>
          <a:p>
            <a:pPr algn="ctr">
              <a:lnSpc>
                <a:spcPct val="70000"/>
              </a:lnSpc>
              <a:spcAft>
                <a:spcPts val="1200"/>
              </a:spcAft>
            </a:pPr>
            <a:br>
              <a:rPr lang="en-US" altLang="sv-SE" sz="1400">
                <a:solidFill>
                  <a:srgbClr val="FFFFFF"/>
                </a:solidFill>
                <a:latin typeface="Helvetica Neue" charset="0"/>
                <a:sym typeface="Helvetica Neue" charset="0"/>
              </a:rPr>
            </a:br>
            <a:r>
              <a:rPr lang="en-US" altLang="sv-SE" sz="1400">
                <a:solidFill>
                  <a:srgbClr val="FFFFFF"/>
                </a:solidFill>
                <a:latin typeface="Helvetica Neue" charset="0"/>
                <a:sym typeface="Helvetica Neue" charset="0"/>
              </a:rPr>
              <a:t>2</a:t>
            </a:r>
          </a:p>
        </p:txBody>
      </p:sp>
      <p:sp>
        <p:nvSpPr>
          <p:cNvPr id="13365" name="AutoShape 2"/>
          <p:cNvSpPr>
            <a:spLocks/>
          </p:cNvSpPr>
          <p:nvPr/>
        </p:nvSpPr>
        <p:spPr bwMode="auto">
          <a:xfrm>
            <a:off x="5699919" y="3610364"/>
            <a:ext cx="503237" cy="503237"/>
          </a:xfrm>
          <a:custGeom>
            <a:avLst/>
            <a:gdLst>
              <a:gd name="T0" fmla="*/ 2147483647 w 21600"/>
              <a:gd name="T1" fmla="*/ 2147483647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599"/>
                </a:lnTo>
                <a:lnTo>
                  <a:pt x="0" y="21599"/>
                </a:lnTo>
                <a:lnTo>
                  <a:pt x="0" y="0"/>
                </a:lnTo>
                <a:close/>
              </a:path>
            </a:pathLst>
          </a:custGeom>
          <a:solidFill>
            <a:srgbClr val="00556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34290" tIns="34290" rIns="34290" bIns="34290"/>
          <a:lstStyle>
            <a:lvl1pPr>
              <a:defRPr sz="2900">
                <a:solidFill>
                  <a:srgbClr val="000000"/>
                </a:solidFill>
                <a:latin typeface="Gill Sans" charset="0"/>
                <a:ea typeface="MS PGothic" panose="020B0600070205080204" pitchFamily="34" charset="-128"/>
                <a:sym typeface="Gill Sans" charset="0"/>
              </a:defRPr>
            </a:lvl1pPr>
            <a:lvl2pPr marL="742950" indent="-285750">
              <a:defRPr sz="2900">
                <a:solidFill>
                  <a:srgbClr val="000000"/>
                </a:solidFill>
                <a:latin typeface="Gill Sans" charset="0"/>
                <a:ea typeface="MS PGothic" panose="020B0600070205080204" pitchFamily="34" charset="-128"/>
                <a:sym typeface="Gill Sans" charset="0"/>
              </a:defRPr>
            </a:lvl2pPr>
            <a:lvl3pPr marL="1143000" indent="-228600">
              <a:defRPr sz="2900">
                <a:solidFill>
                  <a:srgbClr val="000000"/>
                </a:solidFill>
                <a:latin typeface="Gill Sans" charset="0"/>
                <a:ea typeface="MS PGothic" panose="020B0600070205080204" pitchFamily="34" charset="-128"/>
                <a:sym typeface="Gill Sans" charset="0"/>
              </a:defRPr>
            </a:lvl3pPr>
            <a:lvl4pPr marL="1600200" indent="-228600">
              <a:defRPr sz="2900">
                <a:solidFill>
                  <a:srgbClr val="000000"/>
                </a:solidFill>
                <a:latin typeface="Gill Sans" charset="0"/>
                <a:ea typeface="MS PGothic" panose="020B0600070205080204" pitchFamily="34" charset="-128"/>
                <a:sym typeface="Gill Sans" charset="0"/>
              </a:defRPr>
            </a:lvl4pPr>
            <a:lvl5pPr marL="2057400" indent="-228600">
              <a:defRPr sz="2900">
                <a:solidFill>
                  <a:srgbClr val="000000"/>
                </a:solidFill>
                <a:latin typeface="Gill Sans" charset="0"/>
                <a:ea typeface="MS PGothic" panose="020B0600070205080204" pitchFamily="34" charset="-128"/>
                <a:sym typeface="Gill Sans" charset="0"/>
              </a:defRPr>
            </a:lvl5pPr>
            <a:lvl6pPr marL="2514600" indent="-228600" defTabSz="411163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rgbClr val="000000"/>
                </a:solidFill>
                <a:latin typeface="Gill Sans" charset="0"/>
                <a:ea typeface="MS PGothic" panose="020B0600070205080204" pitchFamily="34" charset="-128"/>
                <a:sym typeface="Gill Sans" charset="0"/>
              </a:defRPr>
            </a:lvl6pPr>
            <a:lvl7pPr marL="2971800" indent="-228600" defTabSz="411163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rgbClr val="000000"/>
                </a:solidFill>
                <a:latin typeface="Gill Sans" charset="0"/>
                <a:ea typeface="MS PGothic" panose="020B0600070205080204" pitchFamily="34" charset="-128"/>
                <a:sym typeface="Gill Sans" charset="0"/>
              </a:defRPr>
            </a:lvl7pPr>
            <a:lvl8pPr marL="3429000" indent="-228600" defTabSz="411163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rgbClr val="000000"/>
                </a:solidFill>
                <a:latin typeface="Gill Sans" charset="0"/>
                <a:ea typeface="MS PGothic" panose="020B0600070205080204" pitchFamily="34" charset="-128"/>
                <a:sym typeface="Gill Sans" charset="0"/>
              </a:defRPr>
            </a:lvl8pPr>
            <a:lvl9pPr marL="3886200" indent="-228600" defTabSz="411163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rgbClr val="000000"/>
                </a:solidFill>
                <a:latin typeface="Gill Sans" charset="0"/>
                <a:ea typeface="MS PGothic" panose="020B0600070205080204" pitchFamily="34" charset="-128"/>
                <a:sym typeface="Gill Sans" charset="0"/>
              </a:defRPr>
            </a:lvl9pPr>
          </a:lstStyle>
          <a:p>
            <a:pPr algn="ctr">
              <a:lnSpc>
                <a:spcPct val="70000"/>
              </a:lnSpc>
              <a:spcAft>
                <a:spcPts val="1200"/>
              </a:spcAft>
            </a:pPr>
            <a:br>
              <a:rPr lang="en-US" altLang="sv-SE" sz="1400">
                <a:solidFill>
                  <a:srgbClr val="FFFFFF"/>
                </a:solidFill>
                <a:latin typeface="Helvetica Neue" charset="0"/>
                <a:sym typeface="Helvetica Neue" charset="0"/>
              </a:rPr>
            </a:br>
            <a:r>
              <a:rPr lang="en-US" altLang="sv-SE" sz="1400">
                <a:solidFill>
                  <a:srgbClr val="FFFFFF"/>
                </a:solidFill>
                <a:latin typeface="Helvetica Neue" charset="0"/>
                <a:sym typeface="Helvetica Neue" charset="0"/>
              </a:rPr>
              <a:t>1</a:t>
            </a:r>
          </a:p>
        </p:txBody>
      </p:sp>
      <p:sp>
        <p:nvSpPr>
          <p:cNvPr id="13366" name="AutoShape 2"/>
          <p:cNvSpPr>
            <a:spLocks/>
          </p:cNvSpPr>
          <p:nvPr/>
        </p:nvSpPr>
        <p:spPr bwMode="auto">
          <a:xfrm>
            <a:off x="6203156" y="3610364"/>
            <a:ext cx="504825" cy="503237"/>
          </a:xfrm>
          <a:custGeom>
            <a:avLst/>
            <a:gdLst>
              <a:gd name="T0" fmla="*/ 2147483647 w 21600"/>
              <a:gd name="T1" fmla="*/ 2147483647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599"/>
                </a:lnTo>
                <a:lnTo>
                  <a:pt x="0" y="21599"/>
                </a:lnTo>
                <a:lnTo>
                  <a:pt x="0" y="0"/>
                </a:lnTo>
                <a:close/>
              </a:path>
            </a:pathLst>
          </a:custGeom>
          <a:solidFill>
            <a:srgbClr val="00556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34290" tIns="34290" rIns="34290" bIns="34290"/>
          <a:lstStyle>
            <a:lvl1pPr>
              <a:defRPr sz="2900">
                <a:solidFill>
                  <a:srgbClr val="000000"/>
                </a:solidFill>
                <a:latin typeface="Gill Sans" charset="0"/>
                <a:ea typeface="MS PGothic" panose="020B0600070205080204" pitchFamily="34" charset="-128"/>
                <a:sym typeface="Gill Sans" charset="0"/>
              </a:defRPr>
            </a:lvl1pPr>
            <a:lvl2pPr marL="742950" indent="-285750">
              <a:defRPr sz="2900">
                <a:solidFill>
                  <a:srgbClr val="000000"/>
                </a:solidFill>
                <a:latin typeface="Gill Sans" charset="0"/>
                <a:ea typeface="MS PGothic" panose="020B0600070205080204" pitchFamily="34" charset="-128"/>
                <a:sym typeface="Gill Sans" charset="0"/>
              </a:defRPr>
            </a:lvl2pPr>
            <a:lvl3pPr marL="1143000" indent="-228600">
              <a:defRPr sz="2900">
                <a:solidFill>
                  <a:srgbClr val="000000"/>
                </a:solidFill>
                <a:latin typeface="Gill Sans" charset="0"/>
                <a:ea typeface="MS PGothic" panose="020B0600070205080204" pitchFamily="34" charset="-128"/>
                <a:sym typeface="Gill Sans" charset="0"/>
              </a:defRPr>
            </a:lvl3pPr>
            <a:lvl4pPr marL="1600200" indent="-228600">
              <a:defRPr sz="2900">
                <a:solidFill>
                  <a:srgbClr val="000000"/>
                </a:solidFill>
                <a:latin typeface="Gill Sans" charset="0"/>
                <a:ea typeface="MS PGothic" panose="020B0600070205080204" pitchFamily="34" charset="-128"/>
                <a:sym typeface="Gill Sans" charset="0"/>
              </a:defRPr>
            </a:lvl4pPr>
            <a:lvl5pPr marL="2057400" indent="-228600">
              <a:defRPr sz="2900">
                <a:solidFill>
                  <a:srgbClr val="000000"/>
                </a:solidFill>
                <a:latin typeface="Gill Sans" charset="0"/>
                <a:ea typeface="MS PGothic" panose="020B0600070205080204" pitchFamily="34" charset="-128"/>
                <a:sym typeface="Gill Sans" charset="0"/>
              </a:defRPr>
            </a:lvl5pPr>
            <a:lvl6pPr marL="2514600" indent="-228600" defTabSz="411163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rgbClr val="000000"/>
                </a:solidFill>
                <a:latin typeface="Gill Sans" charset="0"/>
                <a:ea typeface="MS PGothic" panose="020B0600070205080204" pitchFamily="34" charset="-128"/>
                <a:sym typeface="Gill Sans" charset="0"/>
              </a:defRPr>
            </a:lvl6pPr>
            <a:lvl7pPr marL="2971800" indent="-228600" defTabSz="411163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rgbClr val="000000"/>
                </a:solidFill>
                <a:latin typeface="Gill Sans" charset="0"/>
                <a:ea typeface="MS PGothic" panose="020B0600070205080204" pitchFamily="34" charset="-128"/>
                <a:sym typeface="Gill Sans" charset="0"/>
              </a:defRPr>
            </a:lvl7pPr>
            <a:lvl8pPr marL="3429000" indent="-228600" defTabSz="411163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rgbClr val="000000"/>
                </a:solidFill>
                <a:latin typeface="Gill Sans" charset="0"/>
                <a:ea typeface="MS PGothic" panose="020B0600070205080204" pitchFamily="34" charset="-128"/>
                <a:sym typeface="Gill Sans" charset="0"/>
              </a:defRPr>
            </a:lvl8pPr>
            <a:lvl9pPr marL="3886200" indent="-228600" defTabSz="411163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rgbClr val="000000"/>
                </a:solidFill>
                <a:latin typeface="Gill Sans" charset="0"/>
                <a:ea typeface="MS PGothic" panose="020B0600070205080204" pitchFamily="34" charset="-128"/>
                <a:sym typeface="Gill Sans" charset="0"/>
              </a:defRPr>
            </a:lvl9pPr>
          </a:lstStyle>
          <a:p>
            <a:pPr algn="ctr">
              <a:lnSpc>
                <a:spcPct val="70000"/>
              </a:lnSpc>
              <a:spcAft>
                <a:spcPts val="1200"/>
              </a:spcAft>
            </a:pPr>
            <a:br>
              <a:rPr lang="en-US" altLang="sv-SE" sz="1400">
                <a:solidFill>
                  <a:srgbClr val="FFFFFF"/>
                </a:solidFill>
                <a:latin typeface="Helvetica Neue" charset="0"/>
                <a:sym typeface="Helvetica Neue" charset="0"/>
              </a:rPr>
            </a:br>
            <a:r>
              <a:rPr lang="en-US" altLang="sv-SE" sz="1400">
                <a:solidFill>
                  <a:srgbClr val="FFFFFF"/>
                </a:solidFill>
                <a:latin typeface="Helvetica Neue" charset="0"/>
                <a:sym typeface="Helvetica Neue" charset="0"/>
              </a:rPr>
              <a:t>1</a:t>
            </a:r>
          </a:p>
        </p:txBody>
      </p:sp>
      <p:sp>
        <p:nvSpPr>
          <p:cNvPr id="13367" name="AutoShape 2"/>
          <p:cNvSpPr>
            <a:spLocks/>
          </p:cNvSpPr>
          <p:nvPr/>
        </p:nvSpPr>
        <p:spPr bwMode="auto">
          <a:xfrm>
            <a:off x="6707980" y="3610364"/>
            <a:ext cx="503238" cy="503237"/>
          </a:xfrm>
          <a:custGeom>
            <a:avLst/>
            <a:gdLst>
              <a:gd name="T0" fmla="*/ 2147483647 w 21600"/>
              <a:gd name="T1" fmla="*/ 2147483647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599"/>
                </a:lnTo>
                <a:lnTo>
                  <a:pt x="0" y="21599"/>
                </a:lnTo>
                <a:lnTo>
                  <a:pt x="0" y="0"/>
                </a:lnTo>
                <a:close/>
              </a:path>
            </a:pathLst>
          </a:custGeom>
          <a:solidFill>
            <a:srgbClr val="00556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34290" tIns="34290" rIns="34290" bIns="34290"/>
          <a:lstStyle>
            <a:lvl1pPr>
              <a:defRPr sz="2900">
                <a:solidFill>
                  <a:srgbClr val="000000"/>
                </a:solidFill>
                <a:latin typeface="Gill Sans" charset="0"/>
                <a:ea typeface="MS PGothic" panose="020B0600070205080204" pitchFamily="34" charset="-128"/>
                <a:sym typeface="Gill Sans" charset="0"/>
              </a:defRPr>
            </a:lvl1pPr>
            <a:lvl2pPr marL="742950" indent="-285750">
              <a:defRPr sz="2900">
                <a:solidFill>
                  <a:srgbClr val="000000"/>
                </a:solidFill>
                <a:latin typeface="Gill Sans" charset="0"/>
                <a:ea typeface="MS PGothic" panose="020B0600070205080204" pitchFamily="34" charset="-128"/>
                <a:sym typeface="Gill Sans" charset="0"/>
              </a:defRPr>
            </a:lvl2pPr>
            <a:lvl3pPr marL="1143000" indent="-228600">
              <a:defRPr sz="2900">
                <a:solidFill>
                  <a:srgbClr val="000000"/>
                </a:solidFill>
                <a:latin typeface="Gill Sans" charset="0"/>
                <a:ea typeface="MS PGothic" panose="020B0600070205080204" pitchFamily="34" charset="-128"/>
                <a:sym typeface="Gill Sans" charset="0"/>
              </a:defRPr>
            </a:lvl3pPr>
            <a:lvl4pPr marL="1600200" indent="-228600">
              <a:defRPr sz="2900">
                <a:solidFill>
                  <a:srgbClr val="000000"/>
                </a:solidFill>
                <a:latin typeface="Gill Sans" charset="0"/>
                <a:ea typeface="MS PGothic" panose="020B0600070205080204" pitchFamily="34" charset="-128"/>
                <a:sym typeface="Gill Sans" charset="0"/>
              </a:defRPr>
            </a:lvl4pPr>
            <a:lvl5pPr marL="2057400" indent="-228600">
              <a:defRPr sz="2900">
                <a:solidFill>
                  <a:srgbClr val="000000"/>
                </a:solidFill>
                <a:latin typeface="Gill Sans" charset="0"/>
                <a:ea typeface="MS PGothic" panose="020B0600070205080204" pitchFamily="34" charset="-128"/>
                <a:sym typeface="Gill Sans" charset="0"/>
              </a:defRPr>
            </a:lvl5pPr>
            <a:lvl6pPr marL="2514600" indent="-228600" defTabSz="411163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rgbClr val="000000"/>
                </a:solidFill>
                <a:latin typeface="Gill Sans" charset="0"/>
                <a:ea typeface="MS PGothic" panose="020B0600070205080204" pitchFamily="34" charset="-128"/>
                <a:sym typeface="Gill Sans" charset="0"/>
              </a:defRPr>
            </a:lvl6pPr>
            <a:lvl7pPr marL="2971800" indent="-228600" defTabSz="411163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rgbClr val="000000"/>
                </a:solidFill>
                <a:latin typeface="Gill Sans" charset="0"/>
                <a:ea typeface="MS PGothic" panose="020B0600070205080204" pitchFamily="34" charset="-128"/>
                <a:sym typeface="Gill Sans" charset="0"/>
              </a:defRPr>
            </a:lvl7pPr>
            <a:lvl8pPr marL="3429000" indent="-228600" defTabSz="411163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rgbClr val="000000"/>
                </a:solidFill>
                <a:latin typeface="Gill Sans" charset="0"/>
                <a:ea typeface="MS PGothic" panose="020B0600070205080204" pitchFamily="34" charset="-128"/>
                <a:sym typeface="Gill Sans" charset="0"/>
              </a:defRPr>
            </a:lvl8pPr>
            <a:lvl9pPr marL="3886200" indent="-228600" defTabSz="411163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rgbClr val="000000"/>
                </a:solidFill>
                <a:latin typeface="Gill Sans" charset="0"/>
                <a:ea typeface="MS PGothic" panose="020B0600070205080204" pitchFamily="34" charset="-128"/>
                <a:sym typeface="Gill Sans" charset="0"/>
              </a:defRPr>
            </a:lvl9pPr>
          </a:lstStyle>
          <a:p>
            <a:pPr algn="ctr">
              <a:lnSpc>
                <a:spcPct val="70000"/>
              </a:lnSpc>
              <a:spcAft>
                <a:spcPts val="1200"/>
              </a:spcAft>
            </a:pPr>
            <a:br>
              <a:rPr lang="en-US" altLang="sv-SE" sz="1400">
                <a:solidFill>
                  <a:srgbClr val="FFFFFF"/>
                </a:solidFill>
                <a:latin typeface="Helvetica Neue" charset="0"/>
                <a:sym typeface="Helvetica Neue" charset="0"/>
              </a:rPr>
            </a:br>
            <a:r>
              <a:rPr lang="en-US" altLang="sv-SE" sz="1400">
                <a:solidFill>
                  <a:srgbClr val="FFFFFF"/>
                </a:solidFill>
                <a:latin typeface="Helvetica Neue" charset="0"/>
                <a:sym typeface="Helvetica Neue" charset="0"/>
              </a:rPr>
              <a:t>1</a:t>
            </a:r>
          </a:p>
        </p:txBody>
      </p:sp>
      <p:sp>
        <p:nvSpPr>
          <p:cNvPr id="13368" name="AutoShape 2"/>
          <p:cNvSpPr>
            <a:spLocks/>
          </p:cNvSpPr>
          <p:nvPr/>
        </p:nvSpPr>
        <p:spPr bwMode="auto">
          <a:xfrm>
            <a:off x="7211219" y="3610364"/>
            <a:ext cx="504825" cy="503237"/>
          </a:xfrm>
          <a:custGeom>
            <a:avLst/>
            <a:gdLst>
              <a:gd name="T0" fmla="*/ 2147483647 w 21600"/>
              <a:gd name="T1" fmla="*/ 2147483647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599"/>
                </a:lnTo>
                <a:lnTo>
                  <a:pt x="0" y="21599"/>
                </a:lnTo>
                <a:lnTo>
                  <a:pt x="0" y="0"/>
                </a:lnTo>
                <a:close/>
              </a:path>
            </a:pathLst>
          </a:custGeom>
          <a:solidFill>
            <a:srgbClr val="00637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34290" tIns="34290" rIns="34290" bIns="34290"/>
          <a:lstStyle>
            <a:lvl1pPr>
              <a:defRPr sz="2900">
                <a:solidFill>
                  <a:srgbClr val="000000"/>
                </a:solidFill>
                <a:latin typeface="Gill Sans" charset="0"/>
                <a:ea typeface="MS PGothic" panose="020B0600070205080204" pitchFamily="34" charset="-128"/>
                <a:sym typeface="Gill Sans" charset="0"/>
              </a:defRPr>
            </a:lvl1pPr>
            <a:lvl2pPr marL="742950" indent="-285750">
              <a:defRPr sz="2900">
                <a:solidFill>
                  <a:srgbClr val="000000"/>
                </a:solidFill>
                <a:latin typeface="Gill Sans" charset="0"/>
                <a:ea typeface="MS PGothic" panose="020B0600070205080204" pitchFamily="34" charset="-128"/>
                <a:sym typeface="Gill Sans" charset="0"/>
              </a:defRPr>
            </a:lvl2pPr>
            <a:lvl3pPr marL="1143000" indent="-228600">
              <a:defRPr sz="2900">
                <a:solidFill>
                  <a:srgbClr val="000000"/>
                </a:solidFill>
                <a:latin typeface="Gill Sans" charset="0"/>
                <a:ea typeface="MS PGothic" panose="020B0600070205080204" pitchFamily="34" charset="-128"/>
                <a:sym typeface="Gill Sans" charset="0"/>
              </a:defRPr>
            </a:lvl3pPr>
            <a:lvl4pPr marL="1600200" indent="-228600">
              <a:defRPr sz="2900">
                <a:solidFill>
                  <a:srgbClr val="000000"/>
                </a:solidFill>
                <a:latin typeface="Gill Sans" charset="0"/>
                <a:ea typeface="MS PGothic" panose="020B0600070205080204" pitchFamily="34" charset="-128"/>
                <a:sym typeface="Gill Sans" charset="0"/>
              </a:defRPr>
            </a:lvl4pPr>
            <a:lvl5pPr marL="2057400" indent="-228600">
              <a:defRPr sz="2900">
                <a:solidFill>
                  <a:srgbClr val="000000"/>
                </a:solidFill>
                <a:latin typeface="Gill Sans" charset="0"/>
                <a:ea typeface="MS PGothic" panose="020B0600070205080204" pitchFamily="34" charset="-128"/>
                <a:sym typeface="Gill Sans" charset="0"/>
              </a:defRPr>
            </a:lvl5pPr>
            <a:lvl6pPr marL="2514600" indent="-228600" defTabSz="411163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rgbClr val="000000"/>
                </a:solidFill>
                <a:latin typeface="Gill Sans" charset="0"/>
                <a:ea typeface="MS PGothic" panose="020B0600070205080204" pitchFamily="34" charset="-128"/>
                <a:sym typeface="Gill Sans" charset="0"/>
              </a:defRPr>
            </a:lvl6pPr>
            <a:lvl7pPr marL="2971800" indent="-228600" defTabSz="411163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rgbClr val="000000"/>
                </a:solidFill>
                <a:latin typeface="Gill Sans" charset="0"/>
                <a:ea typeface="MS PGothic" panose="020B0600070205080204" pitchFamily="34" charset="-128"/>
                <a:sym typeface="Gill Sans" charset="0"/>
              </a:defRPr>
            </a:lvl7pPr>
            <a:lvl8pPr marL="3429000" indent="-228600" defTabSz="411163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rgbClr val="000000"/>
                </a:solidFill>
                <a:latin typeface="Gill Sans" charset="0"/>
                <a:ea typeface="MS PGothic" panose="020B0600070205080204" pitchFamily="34" charset="-128"/>
                <a:sym typeface="Gill Sans" charset="0"/>
              </a:defRPr>
            </a:lvl8pPr>
            <a:lvl9pPr marL="3886200" indent="-228600" defTabSz="411163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rgbClr val="000000"/>
                </a:solidFill>
                <a:latin typeface="Gill Sans" charset="0"/>
                <a:ea typeface="MS PGothic" panose="020B0600070205080204" pitchFamily="34" charset="-128"/>
                <a:sym typeface="Gill Sans" charset="0"/>
              </a:defRPr>
            </a:lvl9pPr>
          </a:lstStyle>
          <a:p>
            <a:pPr algn="ctr">
              <a:lnSpc>
                <a:spcPct val="70000"/>
              </a:lnSpc>
              <a:spcAft>
                <a:spcPts val="1200"/>
              </a:spcAft>
            </a:pPr>
            <a:br>
              <a:rPr lang="en-US" altLang="sv-SE" sz="1400">
                <a:solidFill>
                  <a:srgbClr val="FFFFFF"/>
                </a:solidFill>
                <a:latin typeface="Helvetica Neue" charset="0"/>
                <a:sym typeface="Helvetica Neue" charset="0"/>
              </a:rPr>
            </a:br>
            <a:r>
              <a:rPr lang="en-US" altLang="sv-SE" sz="1400">
                <a:solidFill>
                  <a:srgbClr val="FFFFFF"/>
                </a:solidFill>
                <a:latin typeface="Helvetica Neue" charset="0"/>
                <a:sym typeface="Helvetica Neue" charset="0"/>
              </a:rPr>
              <a:t>2</a:t>
            </a:r>
          </a:p>
        </p:txBody>
      </p:sp>
      <p:sp>
        <p:nvSpPr>
          <p:cNvPr id="13369" name="AutoShape 2"/>
          <p:cNvSpPr>
            <a:spLocks/>
          </p:cNvSpPr>
          <p:nvPr/>
        </p:nvSpPr>
        <p:spPr bwMode="auto">
          <a:xfrm>
            <a:off x="7716044" y="3610364"/>
            <a:ext cx="503237" cy="503237"/>
          </a:xfrm>
          <a:custGeom>
            <a:avLst/>
            <a:gdLst>
              <a:gd name="T0" fmla="*/ 2147483647 w 21600"/>
              <a:gd name="T1" fmla="*/ 2147483647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599"/>
                </a:lnTo>
                <a:lnTo>
                  <a:pt x="0" y="21599"/>
                </a:lnTo>
                <a:lnTo>
                  <a:pt x="0" y="0"/>
                </a:lnTo>
                <a:close/>
              </a:path>
            </a:pathLst>
          </a:custGeom>
          <a:solidFill>
            <a:srgbClr val="00637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34290" tIns="34290" rIns="34290" bIns="34290"/>
          <a:lstStyle>
            <a:lvl1pPr>
              <a:defRPr sz="2900">
                <a:solidFill>
                  <a:srgbClr val="000000"/>
                </a:solidFill>
                <a:latin typeface="Gill Sans" charset="0"/>
                <a:ea typeface="MS PGothic" panose="020B0600070205080204" pitchFamily="34" charset="-128"/>
                <a:sym typeface="Gill Sans" charset="0"/>
              </a:defRPr>
            </a:lvl1pPr>
            <a:lvl2pPr marL="742950" indent="-285750">
              <a:defRPr sz="2900">
                <a:solidFill>
                  <a:srgbClr val="000000"/>
                </a:solidFill>
                <a:latin typeface="Gill Sans" charset="0"/>
                <a:ea typeface="MS PGothic" panose="020B0600070205080204" pitchFamily="34" charset="-128"/>
                <a:sym typeface="Gill Sans" charset="0"/>
              </a:defRPr>
            </a:lvl2pPr>
            <a:lvl3pPr marL="1143000" indent="-228600">
              <a:defRPr sz="2900">
                <a:solidFill>
                  <a:srgbClr val="000000"/>
                </a:solidFill>
                <a:latin typeface="Gill Sans" charset="0"/>
                <a:ea typeface="MS PGothic" panose="020B0600070205080204" pitchFamily="34" charset="-128"/>
                <a:sym typeface="Gill Sans" charset="0"/>
              </a:defRPr>
            </a:lvl3pPr>
            <a:lvl4pPr marL="1600200" indent="-228600">
              <a:defRPr sz="2900">
                <a:solidFill>
                  <a:srgbClr val="000000"/>
                </a:solidFill>
                <a:latin typeface="Gill Sans" charset="0"/>
                <a:ea typeface="MS PGothic" panose="020B0600070205080204" pitchFamily="34" charset="-128"/>
                <a:sym typeface="Gill Sans" charset="0"/>
              </a:defRPr>
            </a:lvl4pPr>
            <a:lvl5pPr marL="2057400" indent="-228600">
              <a:defRPr sz="2900">
                <a:solidFill>
                  <a:srgbClr val="000000"/>
                </a:solidFill>
                <a:latin typeface="Gill Sans" charset="0"/>
                <a:ea typeface="MS PGothic" panose="020B0600070205080204" pitchFamily="34" charset="-128"/>
                <a:sym typeface="Gill Sans" charset="0"/>
              </a:defRPr>
            </a:lvl5pPr>
            <a:lvl6pPr marL="2514600" indent="-228600" defTabSz="411163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rgbClr val="000000"/>
                </a:solidFill>
                <a:latin typeface="Gill Sans" charset="0"/>
                <a:ea typeface="MS PGothic" panose="020B0600070205080204" pitchFamily="34" charset="-128"/>
                <a:sym typeface="Gill Sans" charset="0"/>
              </a:defRPr>
            </a:lvl6pPr>
            <a:lvl7pPr marL="2971800" indent="-228600" defTabSz="411163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rgbClr val="000000"/>
                </a:solidFill>
                <a:latin typeface="Gill Sans" charset="0"/>
                <a:ea typeface="MS PGothic" panose="020B0600070205080204" pitchFamily="34" charset="-128"/>
                <a:sym typeface="Gill Sans" charset="0"/>
              </a:defRPr>
            </a:lvl7pPr>
            <a:lvl8pPr marL="3429000" indent="-228600" defTabSz="411163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rgbClr val="000000"/>
                </a:solidFill>
                <a:latin typeface="Gill Sans" charset="0"/>
                <a:ea typeface="MS PGothic" panose="020B0600070205080204" pitchFamily="34" charset="-128"/>
                <a:sym typeface="Gill Sans" charset="0"/>
              </a:defRPr>
            </a:lvl8pPr>
            <a:lvl9pPr marL="3886200" indent="-228600" defTabSz="411163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rgbClr val="000000"/>
                </a:solidFill>
                <a:latin typeface="Gill Sans" charset="0"/>
                <a:ea typeface="MS PGothic" panose="020B0600070205080204" pitchFamily="34" charset="-128"/>
                <a:sym typeface="Gill Sans" charset="0"/>
              </a:defRPr>
            </a:lvl9pPr>
          </a:lstStyle>
          <a:p>
            <a:pPr algn="ctr">
              <a:lnSpc>
                <a:spcPct val="70000"/>
              </a:lnSpc>
              <a:spcAft>
                <a:spcPts val="1200"/>
              </a:spcAft>
            </a:pPr>
            <a:br>
              <a:rPr lang="en-US" altLang="sv-SE" sz="1400">
                <a:solidFill>
                  <a:srgbClr val="FFFFFF"/>
                </a:solidFill>
                <a:latin typeface="Helvetica Neue" charset="0"/>
                <a:sym typeface="Helvetica Neue" charset="0"/>
              </a:rPr>
            </a:br>
            <a:r>
              <a:rPr lang="en-US" altLang="sv-SE" sz="1400">
                <a:solidFill>
                  <a:srgbClr val="FFFFFF"/>
                </a:solidFill>
                <a:latin typeface="Helvetica Neue" charset="0"/>
                <a:sym typeface="Helvetica Neue" charset="0"/>
              </a:rPr>
              <a:t>2</a:t>
            </a:r>
          </a:p>
        </p:txBody>
      </p:sp>
      <p:sp>
        <p:nvSpPr>
          <p:cNvPr id="13370" name="AutoShape 2"/>
          <p:cNvSpPr>
            <a:spLocks/>
          </p:cNvSpPr>
          <p:nvPr/>
        </p:nvSpPr>
        <p:spPr bwMode="auto">
          <a:xfrm>
            <a:off x="8219281" y="3610364"/>
            <a:ext cx="504825" cy="503237"/>
          </a:xfrm>
          <a:custGeom>
            <a:avLst/>
            <a:gdLst>
              <a:gd name="T0" fmla="*/ 2147483647 w 21600"/>
              <a:gd name="T1" fmla="*/ 2147483647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599"/>
                </a:lnTo>
                <a:lnTo>
                  <a:pt x="0" y="21599"/>
                </a:lnTo>
                <a:lnTo>
                  <a:pt x="0" y="0"/>
                </a:lnTo>
                <a:close/>
              </a:path>
            </a:pathLst>
          </a:custGeom>
          <a:solidFill>
            <a:srgbClr val="12748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34290" tIns="34290" rIns="34290" bIns="34290"/>
          <a:lstStyle>
            <a:lvl1pPr>
              <a:defRPr sz="2900">
                <a:solidFill>
                  <a:srgbClr val="000000"/>
                </a:solidFill>
                <a:latin typeface="Gill Sans" charset="0"/>
                <a:ea typeface="MS PGothic" panose="020B0600070205080204" pitchFamily="34" charset="-128"/>
                <a:sym typeface="Gill Sans" charset="0"/>
              </a:defRPr>
            </a:lvl1pPr>
            <a:lvl2pPr marL="742950" indent="-285750">
              <a:defRPr sz="2900">
                <a:solidFill>
                  <a:srgbClr val="000000"/>
                </a:solidFill>
                <a:latin typeface="Gill Sans" charset="0"/>
                <a:ea typeface="MS PGothic" panose="020B0600070205080204" pitchFamily="34" charset="-128"/>
                <a:sym typeface="Gill Sans" charset="0"/>
              </a:defRPr>
            </a:lvl2pPr>
            <a:lvl3pPr marL="1143000" indent="-228600">
              <a:defRPr sz="2900">
                <a:solidFill>
                  <a:srgbClr val="000000"/>
                </a:solidFill>
                <a:latin typeface="Gill Sans" charset="0"/>
                <a:ea typeface="MS PGothic" panose="020B0600070205080204" pitchFamily="34" charset="-128"/>
                <a:sym typeface="Gill Sans" charset="0"/>
              </a:defRPr>
            </a:lvl3pPr>
            <a:lvl4pPr marL="1600200" indent="-228600">
              <a:defRPr sz="2900">
                <a:solidFill>
                  <a:srgbClr val="000000"/>
                </a:solidFill>
                <a:latin typeface="Gill Sans" charset="0"/>
                <a:ea typeface="MS PGothic" panose="020B0600070205080204" pitchFamily="34" charset="-128"/>
                <a:sym typeface="Gill Sans" charset="0"/>
              </a:defRPr>
            </a:lvl4pPr>
            <a:lvl5pPr marL="2057400" indent="-228600">
              <a:defRPr sz="2900">
                <a:solidFill>
                  <a:srgbClr val="000000"/>
                </a:solidFill>
                <a:latin typeface="Gill Sans" charset="0"/>
                <a:ea typeface="MS PGothic" panose="020B0600070205080204" pitchFamily="34" charset="-128"/>
                <a:sym typeface="Gill Sans" charset="0"/>
              </a:defRPr>
            </a:lvl5pPr>
            <a:lvl6pPr marL="2514600" indent="-228600" defTabSz="411163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rgbClr val="000000"/>
                </a:solidFill>
                <a:latin typeface="Gill Sans" charset="0"/>
                <a:ea typeface="MS PGothic" panose="020B0600070205080204" pitchFamily="34" charset="-128"/>
                <a:sym typeface="Gill Sans" charset="0"/>
              </a:defRPr>
            </a:lvl6pPr>
            <a:lvl7pPr marL="2971800" indent="-228600" defTabSz="411163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rgbClr val="000000"/>
                </a:solidFill>
                <a:latin typeface="Gill Sans" charset="0"/>
                <a:ea typeface="MS PGothic" panose="020B0600070205080204" pitchFamily="34" charset="-128"/>
                <a:sym typeface="Gill Sans" charset="0"/>
              </a:defRPr>
            </a:lvl7pPr>
            <a:lvl8pPr marL="3429000" indent="-228600" defTabSz="411163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rgbClr val="000000"/>
                </a:solidFill>
                <a:latin typeface="Gill Sans" charset="0"/>
                <a:ea typeface="MS PGothic" panose="020B0600070205080204" pitchFamily="34" charset="-128"/>
                <a:sym typeface="Gill Sans" charset="0"/>
              </a:defRPr>
            </a:lvl8pPr>
            <a:lvl9pPr marL="3886200" indent="-228600" defTabSz="411163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rgbClr val="000000"/>
                </a:solidFill>
                <a:latin typeface="Gill Sans" charset="0"/>
                <a:ea typeface="MS PGothic" panose="020B0600070205080204" pitchFamily="34" charset="-128"/>
                <a:sym typeface="Gill Sans" charset="0"/>
              </a:defRPr>
            </a:lvl9pPr>
          </a:lstStyle>
          <a:p>
            <a:pPr algn="ctr">
              <a:lnSpc>
                <a:spcPct val="70000"/>
              </a:lnSpc>
              <a:spcAft>
                <a:spcPts val="1200"/>
              </a:spcAft>
            </a:pPr>
            <a:br>
              <a:rPr lang="en-US" altLang="sv-SE" sz="1400">
                <a:solidFill>
                  <a:srgbClr val="FFFFFF"/>
                </a:solidFill>
                <a:latin typeface="Helvetica Neue" charset="0"/>
                <a:sym typeface="Helvetica Neue" charset="0"/>
              </a:rPr>
            </a:br>
            <a:r>
              <a:rPr lang="en-US" altLang="sv-SE" sz="1400">
                <a:solidFill>
                  <a:srgbClr val="FFFFFF"/>
                </a:solidFill>
                <a:latin typeface="Helvetica Neue" charset="0"/>
                <a:sym typeface="Helvetica Neue" charset="0"/>
              </a:rPr>
              <a:t>3</a:t>
            </a:r>
          </a:p>
        </p:txBody>
      </p:sp>
      <p:sp>
        <p:nvSpPr>
          <p:cNvPr id="13371" name="AutoShape 2"/>
          <p:cNvSpPr>
            <a:spLocks/>
          </p:cNvSpPr>
          <p:nvPr/>
        </p:nvSpPr>
        <p:spPr bwMode="auto">
          <a:xfrm>
            <a:off x="8724105" y="3610364"/>
            <a:ext cx="503238" cy="503237"/>
          </a:xfrm>
          <a:custGeom>
            <a:avLst/>
            <a:gdLst>
              <a:gd name="T0" fmla="*/ 2147483647 w 21600"/>
              <a:gd name="T1" fmla="*/ 2147483647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599"/>
                </a:lnTo>
                <a:lnTo>
                  <a:pt x="0" y="21599"/>
                </a:lnTo>
                <a:lnTo>
                  <a:pt x="0" y="0"/>
                </a:lnTo>
                <a:close/>
              </a:path>
            </a:pathLst>
          </a:custGeom>
          <a:solidFill>
            <a:srgbClr val="12748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34290" tIns="34290" rIns="34290" bIns="34290"/>
          <a:lstStyle>
            <a:lvl1pPr>
              <a:defRPr sz="2900">
                <a:solidFill>
                  <a:srgbClr val="000000"/>
                </a:solidFill>
                <a:latin typeface="Gill Sans" charset="0"/>
                <a:ea typeface="MS PGothic" panose="020B0600070205080204" pitchFamily="34" charset="-128"/>
                <a:sym typeface="Gill Sans" charset="0"/>
              </a:defRPr>
            </a:lvl1pPr>
            <a:lvl2pPr marL="742950" indent="-285750">
              <a:defRPr sz="2900">
                <a:solidFill>
                  <a:srgbClr val="000000"/>
                </a:solidFill>
                <a:latin typeface="Gill Sans" charset="0"/>
                <a:ea typeface="MS PGothic" panose="020B0600070205080204" pitchFamily="34" charset="-128"/>
                <a:sym typeface="Gill Sans" charset="0"/>
              </a:defRPr>
            </a:lvl2pPr>
            <a:lvl3pPr marL="1143000" indent="-228600">
              <a:defRPr sz="2900">
                <a:solidFill>
                  <a:srgbClr val="000000"/>
                </a:solidFill>
                <a:latin typeface="Gill Sans" charset="0"/>
                <a:ea typeface="MS PGothic" panose="020B0600070205080204" pitchFamily="34" charset="-128"/>
                <a:sym typeface="Gill Sans" charset="0"/>
              </a:defRPr>
            </a:lvl3pPr>
            <a:lvl4pPr marL="1600200" indent="-228600">
              <a:defRPr sz="2900">
                <a:solidFill>
                  <a:srgbClr val="000000"/>
                </a:solidFill>
                <a:latin typeface="Gill Sans" charset="0"/>
                <a:ea typeface="MS PGothic" panose="020B0600070205080204" pitchFamily="34" charset="-128"/>
                <a:sym typeface="Gill Sans" charset="0"/>
              </a:defRPr>
            </a:lvl4pPr>
            <a:lvl5pPr marL="2057400" indent="-228600">
              <a:defRPr sz="2900">
                <a:solidFill>
                  <a:srgbClr val="000000"/>
                </a:solidFill>
                <a:latin typeface="Gill Sans" charset="0"/>
                <a:ea typeface="MS PGothic" panose="020B0600070205080204" pitchFamily="34" charset="-128"/>
                <a:sym typeface="Gill Sans" charset="0"/>
              </a:defRPr>
            </a:lvl5pPr>
            <a:lvl6pPr marL="2514600" indent="-228600" defTabSz="411163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rgbClr val="000000"/>
                </a:solidFill>
                <a:latin typeface="Gill Sans" charset="0"/>
                <a:ea typeface="MS PGothic" panose="020B0600070205080204" pitchFamily="34" charset="-128"/>
                <a:sym typeface="Gill Sans" charset="0"/>
              </a:defRPr>
            </a:lvl6pPr>
            <a:lvl7pPr marL="2971800" indent="-228600" defTabSz="411163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rgbClr val="000000"/>
                </a:solidFill>
                <a:latin typeface="Gill Sans" charset="0"/>
                <a:ea typeface="MS PGothic" panose="020B0600070205080204" pitchFamily="34" charset="-128"/>
                <a:sym typeface="Gill Sans" charset="0"/>
              </a:defRPr>
            </a:lvl7pPr>
            <a:lvl8pPr marL="3429000" indent="-228600" defTabSz="411163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rgbClr val="000000"/>
                </a:solidFill>
                <a:latin typeface="Gill Sans" charset="0"/>
                <a:ea typeface="MS PGothic" panose="020B0600070205080204" pitchFamily="34" charset="-128"/>
                <a:sym typeface="Gill Sans" charset="0"/>
              </a:defRPr>
            </a:lvl8pPr>
            <a:lvl9pPr marL="3886200" indent="-228600" defTabSz="411163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rgbClr val="000000"/>
                </a:solidFill>
                <a:latin typeface="Gill Sans" charset="0"/>
                <a:ea typeface="MS PGothic" panose="020B0600070205080204" pitchFamily="34" charset="-128"/>
                <a:sym typeface="Gill Sans" charset="0"/>
              </a:defRPr>
            </a:lvl9pPr>
          </a:lstStyle>
          <a:p>
            <a:pPr algn="ctr">
              <a:lnSpc>
                <a:spcPct val="70000"/>
              </a:lnSpc>
              <a:spcAft>
                <a:spcPts val="1200"/>
              </a:spcAft>
            </a:pPr>
            <a:br>
              <a:rPr lang="en-US" altLang="sv-SE" sz="1400">
                <a:solidFill>
                  <a:srgbClr val="FFFFFF"/>
                </a:solidFill>
                <a:latin typeface="Helvetica Neue" charset="0"/>
                <a:sym typeface="Helvetica Neue" charset="0"/>
              </a:rPr>
            </a:br>
            <a:r>
              <a:rPr lang="en-US" altLang="sv-SE" sz="1400">
                <a:solidFill>
                  <a:srgbClr val="FFFFFF"/>
                </a:solidFill>
                <a:latin typeface="Helvetica Neue" charset="0"/>
                <a:sym typeface="Helvetica Neue" charset="0"/>
              </a:rPr>
              <a:t>3</a:t>
            </a:r>
          </a:p>
        </p:txBody>
      </p:sp>
      <p:sp>
        <p:nvSpPr>
          <p:cNvPr id="13372" name="AutoShape 2"/>
          <p:cNvSpPr>
            <a:spLocks/>
          </p:cNvSpPr>
          <p:nvPr/>
        </p:nvSpPr>
        <p:spPr bwMode="auto">
          <a:xfrm>
            <a:off x="9227344" y="3610364"/>
            <a:ext cx="504825" cy="503237"/>
          </a:xfrm>
          <a:custGeom>
            <a:avLst/>
            <a:gdLst>
              <a:gd name="T0" fmla="*/ 2147483647 w 21600"/>
              <a:gd name="T1" fmla="*/ 2147483647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599"/>
                </a:lnTo>
                <a:lnTo>
                  <a:pt x="0" y="21599"/>
                </a:lnTo>
                <a:lnTo>
                  <a:pt x="0" y="0"/>
                </a:lnTo>
                <a:close/>
              </a:path>
            </a:pathLst>
          </a:custGeom>
          <a:solidFill>
            <a:srgbClr val="12748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34290" tIns="34290" rIns="34290" bIns="34290"/>
          <a:lstStyle>
            <a:lvl1pPr>
              <a:defRPr sz="2900">
                <a:solidFill>
                  <a:srgbClr val="000000"/>
                </a:solidFill>
                <a:latin typeface="Gill Sans" charset="0"/>
                <a:ea typeface="MS PGothic" panose="020B0600070205080204" pitchFamily="34" charset="-128"/>
                <a:sym typeface="Gill Sans" charset="0"/>
              </a:defRPr>
            </a:lvl1pPr>
            <a:lvl2pPr marL="742950" indent="-285750">
              <a:defRPr sz="2900">
                <a:solidFill>
                  <a:srgbClr val="000000"/>
                </a:solidFill>
                <a:latin typeface="Gill Sans" charset="0"/>
                <a:ea typeface="MS PGothic" panose="020B0600070205080204" pitchFamily="34" charset="-128"/>
                <a:sym typeface="Gill Sans" charset="0"/>
              </a:defRPr>
            </a:lvl2pPr>
            <a:lvl3pPr marL="1143000" indent="-228600">
              <a:defRPr sz="2900">
                <a:solidFill>
                  <a:srgbClr val="000000"/>
                </a:solidFill>
                <a:latin typeface="Gill Sans" charset="0"/>
                <a:ea typeface="MS PGothic" panose="020B0600070205080204" pitchFamily="34" charset="-128"/>
                <a:sym typeface="Gill Sans" charset="0"/>
              </a:defRPr>
            </a:lvl3pPr>
            <a:lvl4pPr marL="1600200" indent="-228600">
              <a:defRPr sz="2900">
                <a:solidFill>
                  <a:srgbClr val="000000"/>
                </a:solidFill>
                <a:latin typeface="Gill Sans" charset="0"/>
                <a:ea typeface="MS PGothic" panose="020B0600070205080204" pitchFamily="34" charset="-128"/>
                <a:sym typeface="Gill Sans" charset="0"/>
              </a:defRPr>
            </a:lvl4pPr>
            <a:lvl5pPr marL="2057400" indent="-228600">
              <a:defRPr sz="2900">
                <a:solidFill>
                  <a:srgbClr val="000000"/>
                </a:solidFill>
                <a:latin typeface="Gill Sans" charset="0"/>
                <a:ea typeface="MS PGothic" panose="020B0600070205080204" pitchFamily="34" charset="-128"/>
                <a:sym typeface="Gill Sans" charset="0"/>
              </a:defRPr>
            </a:lvl5pPr>
            <a:lvl6pPr marL="2514600" indent="-228600" defTabSz="411163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rgbClr val="000000"/>
                </a:solidFill>
                <a:latin typeface="Gill Sans" charset="0"/>
                <a:ea typeface="MS PGothic" panose="020B0600070205080204" pitchFamily="34" charset="-128"/>
                <a:sym typeface="Gill Sans" charset="0"/>
              </a:defRPr>
            </a:lvl6pPr>
            <a:lvl7pPr marL="2971800" indent="-228600" defTabSz="411163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rgbClr val="000000"/>
                </a:solidFill>
                <a:latin typeface="Gill Sans" charset="0"/>
                <a:ea typeface="MS PGothic" panose="020B0600070205080204" pitchFamily="34" charset="-128"/>
                <a:sym typeface="Gill Sans" charset="0"/>
              </a:defRPr>
            </a:lvl7pPr>
            <a:lvl8pPr marL="3429000" indent="-228600" defTabSz="411163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rgbClr val="000000"/>
                </a:solidFill>
                <a:latin typeface="Gill Sans" charset="0"/>
                <a:ea typeface="MS PGothic" panose="020B0600070205080204" pitchFamily="34" charset="-128"/>
                <a:sym typeface="Gill Sans" charset="0"/>
              </a:defRPr>
            </a:lvl8pPr>
            <a:lvl9pPr marL="3886200" indent="-228600" defTabSz="411163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rgbClr val="000000"/>
                </a:solidFill>
                <a:latin typeface="Gill Sans" charset="0"/>
                <a:ea typeface="MS PGothic" panose="020B0600070205080204" pitchFamily="34" charset="-128"/>
                <a:sym typeface="Gill Sans" charset="0"/>
              </a:defRPr>
            </a:lvl9pPr>
          </a:lstStyle>
          <a:p>
            <a:pPr algn="ctr">
              <a:lnSpc>
                <a:spcPct val="70000"/>
              </a:lnSpc>
              <a:spcAft>
                <a:spcPts val="1200"/>
              </a:spcAft>
            </a:pPr>
            <a:br>
              <a:rPr lang="en-US" altLang="sv-SE" sz="1400">
                <a:solidFill>
                  <a:srgbClr val="FFFFFF"/>
                </a:solidFill>
                <a:latin typeface="Helvetica Neue" charset="0"/>
                <a:sym typeface="Helvetica Neue" charset="0"/>
              </a:rPr>
            </a:br>
            <a:r>
              <a:rPr lang="en-US" altLang="sv-SE" sz="1400">
                <a:solidFill>
                  <a:srgbClr val="FFFFFF"/>
                </a:solidFill>
                <a:latin typeface="Helvetica Neue" charset="0"/>
                <a:sym typeface="Helvetica Neue" charset="0"/>
              </a:rPr>
              <a:t>3</a:t>
            </a:r>
          </a:p>
        </p:txBody>
      </p:sp>
      <p:sp>
        <p:nvSpPr>
          <p:cNvPr id="13373" name="AutoShape 2"/>
          <p:cNvSpPr>
            <a:spLocks/>
          </p:cNvSpPr>
          <p:nvPr/>
        </p:nvSpPr>
        <p:spPr bwMode="auto">
          <a:xfrm>
            <a:off x="3178969" y="4329501"/>
            <a:ext cx="504825" cy="504825"/>
          </a:xfrm>
          <a:custGeom>
            <a:avLst/>
            <a:gdLst>
              <a:gd name="T0" fmla="*/ 2147483647 w 21600"/>
              <a:gd name="T1" fmla="*/ 2147483647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599"/>
                </a:lnTo>
                <a:lnTo>
                  <a:pt x="0" y="21599"/>
                </a:lnTo>
                <a:lnTo>
                  <a:pt x="0" y="0"/>
                </a:lnTo>
                <a:close/>
              </a:path>
            </a:pathLst>
          </a:custGeom>
          <a:solidFill>
            <a:srgbClr val="12748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34290" tIns="34290" rIns="34290" bIns="34290"/>
          <a:lstStyle>
            <a:lvl1pPr>
              <a:defRPr sz="2900">
                <a:solidFill>
                  <a:srgbClr val="000000"/>
                </a:solidFill>
                <a:latin typeface="Gill Sans" charset="0"/>
                <a:ea typeface="MS PGothic" panose="020B0600070205080204" pitchFamily="34" charset="-128"/>
                <a:sym typeface="Gill Sans" charset="0"/>
              </a:defRPr>
            </a:lvl1pPr>
            <a:lvl2pPr marL="742950" indent="-285750">
              <a:defRPr sz="2900">
                <a:solidFill>
                  <a:srgbClr val="000000"/>
                </a:solidFill>
                <a:latin typeface="Gill Sans" charset="0"/>
                <a:ea typeface="MS PGothic" panose="020B0600070205080204" pitchFamily="34" charset="-128"/>
                <a:sym typeface="Gill Sans" charset="0"/>
              </a:defRPr>
            </a:lvl2pPr>
            <a:lvl3pPr marL="1143000" indent="-228600">
              <a:defRPr sz="2900">
                <a:solidFill>
                  <a:srgbClr val="000000"/>
                </a:solidFill>
                <a:latin typeface="Gill Sans" charset="0"/>
                <a:ea typeface="MS PGothic" panose="020B0600070205080204" pitchFamily="34" charset="-128"/>
                <a:sym typeface="Gill Sans" charset="0"/>
              </a:defRPr>
            </a:lvl3pPr>
            <a:lvl4pPr marL="1600200" indent="-228600">
              <a:defRPr sz="2900">
                <a:solidFill>
                  <a:srgbClr val="000000"/>
                </a:solidFill>
                <a:latin typeface="Gill Sans" charset="0"/>
                <a:ea typeface="MS PGothic" panose="020B0600070205080204" pitchFamily="34" charset="-128"/>
                <a:sym typeface="Gill Sans" charset="0"/>
              </a:defRPr>
            </a:lvl4pPr>
            <a:lvl5pPr marL="2057400" indent="-228600">
              <a:defRPr sz="2900">
                <a:solidFill>
                  <a:srgbClr val="000000"/>
                </a:solidFill>
                <a:latin typeface="Gill Sans" charset="0"/>
                <a:ea typeface="MS PGothic" panose="020B0600070205080204" pitchFamily="34" charset="-128"/>
                <a:sym typeface="Gill Sans" charset="0"/>
              </a:defRPr>
            </a:lvl5pPr>
            <a:lvl6pPr marL="2514600" indent="-228600" defTabSz="411163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rgbClr val="000000"/>
                </a:solidFill>
                <a:latin typeface="Gill Sans" charset="0"/>
                <a:ea typeface="MS PGothic" panose="020B0600070205080204" pitchFamily="34" charset="-128"/>
                <a:sym typeface="Gill Sans" charset="0"/>
              </a:defRPr>
            </a:lvl6pPr>
            <a:lvl7pPr marL="2971800" indent="-228600" defTabSz="411163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rgbClr val="000000"/>
                </a:solidFill>
                <a:latin typeface="Gill Sans" charset="0"/>
                <a:ea typeface="MS PGothic" panose="020B0600070205080204" pitchFamily="34" charset="-128"/>
                <a:sym typeface="Gill Sans" charset="0"/>
              </a:defRPr>
            </a:lvl7pPr>
            <a:lvl8pPr marL="3429000" indent="-228600" defTabSz="411163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rgbClr val="000000"/>
                </a:solidFill>
                <a:latin typeface="Gill Sans" charset="0"/>
                <a:ea typeface="MS PGothic" panose="020B0600070205080204" pitchFamily="34" charset="-128"/>
                <a:sym typeface="Gill Sans" charset="0"/>
              </a:defRPr>
            </a:lvl8pPr>
            <a:lvl9pPr marL="3886200" indent="-228600" defTabSz="411163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rgbClr val="000000"/>
                </a:solidFill>
                <a:latin typeface="Gill Sans" charset="0"/>
                <a:ea typeface="MS PGothic" panose="020B0600070205080204" pitchFamily="34" charset="-128"/>
                <a:sym typeface="Gill Sans" charset="0"/>
              </a:defRPr>
            </a:lvl9pPr>
          </a:lstStyle>
          <a:p>
            <a:pPr algn="ctr">
              <a:lnSpc>
                <a:spcPct val="70000"/>
              </a:lnSpc>
              <a:spcAft>
                <a:spcPts val="1200"/>
              </a:spcAft>
            </a:pPr>
            <a:br>
              <a:rPr lang="en-US" altLang="sv-SE" sz="1400">
                <a:solidFill>
                  <a:srgbClr val="FFFFFF"/>
                </a:solidFill>
                <a:latin typeface="Helvetica Neue" charset="0"/>
                <a:sym typeface="Helvetica Neue" charset="0"/>
              </a:rPr>
            </a:br>
            <a:r>
              <a:rPr lang="en-US" altLang="sv-SE" sz="1400">
                <a:solidFill>
                  <a:srgbClr val="FFFFFF"/>
                </a:solidFill>
                <a:latin typeface="Helvetica Neue" charset="0"/>
                <a:sym typeface="Helvetica Neue" charset="0"/>
              </a:rPr>
              <a:t>3</a:t>
            </a:r>
          </a:p>
        </p:txBody>
      </p:sp>
      <p:sp>
        <p:nvSpPr>
          <p:cNvPr id="13374" name="AutoShape 2"/>
          <p:cNvSpPr>
            <a:spLocks/>
          </p:cNvSpPr>
          <p:nvPr/>
        </p:nvSpPr>
        <p:spPr bwMode="auto">
          <a:xfrm>
            <a:off x="3683794" y="4329501"/>
            <a:ext cx="503237" cy="504825"/>
          </a:xfrm>
          <a:custGeom>
            <a:avLst/>
            <a:gdLst>
              <a:gd name="T0" fmla="*/ 2147483647 w 21600"/>
              <a:gd name="T1" fmla="*/ 2147483647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599"/>
                </a:lnTo>
                <a:lnTo>
                  <a:pt x="0" y="21599"/>
                </a:lnTo>
                <a:lnTo>
                  <a:pt x="0" y="0"/>
                </a:lnTo>
                <a:close/>
              </a:path>
            </a:pathLst>
          </a:custGeom>
          <a:solidFill>
            <a:srgbClr val="12748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34290" tIns="34290" rIns="34290" bIns="34290"/>
          <a:lstStyle>
            <a:lvl1pPr>
              <a:defRPr sz="2900">
                <a:solidFill>
                  <a:srgbClr val="000000"/>
                </a:solidFill>
                <a:latin typeface="Gill Sans" charset="0"/>
                <a:ea typeface="MS PGothic" panose="020B0600070205080204" pitchFamily="34" charset="-128"/>
                <a:sym typeface="Gill Sans" charset="0"/>
              </a:defRPr>
            </a:lvl1pPr>
            <a:lvl2pPr marL="742950" indent="-285750">
              <a:defRPr sz="2900">
                <a:solidFill>
                  <a:srgbClr val="000000"/>
                </a:solidFill>
                <a:latin typeface="Gill Sans" charset="0"/>
                <a:ea typeface="MS PGothic" panose="020B0600070205080204" pitchFamily="34" charset="-128"/>
                <a:sym typeface="Gill Sans" charset="0"/>
              </a:defRPr>
            </a:lvl2pPr>
            <a:lvl3pPr marL="1143000" indent="-228600">
              <a:defRPr sz="2900">
                <a:solidFill>
                  <a:srgbClr val="000000"/>
                </a:solidFill>
                <a:latin typeface="Gill Sans" charset="0"/>
                <a:ea typeface="MS PGothic" panose="020B0600070205080204" pitchFamily="34" charset="-128"/>
                <a:sym typeface="Gill Sans" charset="0"/>
              </a:defRPr>
            </a:lvl3pPr>
            <a:lvl4pPr marL="1600200" indent="-228600">
              <a:defRPr sz="2900">
                <a:solidFill>
                  <a:srgbClr val="000000"/>
                </a:solidFill>
                <a:latin typeface="Gill Sans" charset="0"/>
                <a:ea typeface="MS PGothic" panose="020B0600070205080204" pitchFamily="34" charset="-128"/>
                <a:sym typeface="Gill Sans" charset="0"/>
              </a:defRPr>
            </a:lvl4pPr>
            <a:lvl5pPr marL="2057400" indent="-228600">
              <a:defRPr sz="2900">
                <a:solidFill>
                  <a:srgbClr val="000000"/>
                </a:solidFill>
                <a:latin typeface="Gill Sans" charset="0"/>
                <a:ea typeface="MS PGothic" panose="020B0600070205080204" pitchFamily="34" charset="-128"/>
                <a:sym typeface="Gill Sans" charset="0"/>
              </a:defRPr>
            </a:lvl5pPr>
            <a:lvl6pPr marL="2514600" indent="-228600" defTabSz="411163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rgbClr val="000000"/>
                </a:solidFill>
                <a:latin typeface="Gill Sans" charset="0"/>
                <a:ea typeface="MS PGothic" panose="020B0600070205080204" pitchFamily="34" charset="-128"/>
                <a:sym typeface="Gill Sans" charset="0"/>
              </a:defRPr>
            </a:lvl6pPr>
            <a:lvl7pPr marL="2971800" indent="-228600" defTabSz="411163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rgbClr val="000000"/>
                </a:solidFill>
                <a:latin typeface="Gill Sans" charset="0"/>
                <a:ea typeface="MS PGothic" panose="020B0600070205080204" pitchFamily="34" charset="-128"/>
                <a:sym typeface="Gill Sans" charset="0"/>
              </a:defRPr>
            </a:lvl7pPr>
            <a:lvl8pPr marL="3429000" indent="-228600" defTabSz="411163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rgbClr val="000000"/>
                </a:solidFill>
                <a:latin typeface="Gill Sans" charset="0"/>
                <a:ea typeface="MS PGothic" panose="020B0600070205080204" pitchFamily="34" charset="-128"/>
                <a:sym typeface="Gill Sans" charset="0"/>
              </a:defRPr>
            </a:lvl8pPr>
            <a:lvl9pPr marL="3886200" indent="-228600" defTabSz="411163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rgbClr val="000000"/>
                </a:solidFill>
                <a:latin typeface="Gill Sans" charset="0"/>
                <a:ea typeface="MS PGothic" panose="020B0600070205080204" pitchFamily="34" charset="-128"/>
                <a:sym typeface="Gill Sans" charset="0"/>
              </a:defRPr>
            </a:lvl9pPr>
          </a:lstStyle>
          <a:p>
            <a:pPr algn="ctr">
              <a:lnSpc>
                <a:spcPct val="70000"/>
              </a:lnSpc>
              <a:spcAft>
                <a:spcPts val="1200"/>
              </a:spcAft>
            </a:pPr>
            <a:br>
              <a:rPr lang="en-US" altLang="sv-SE" sz="1400">
                <a:solidFill>
                  <a:srgbClr val="FFFFFF"/>
                </a:solidFill>
                <a:latin typeface="Helvetica Neue" charset="0"/>
                <a:sym typeface="Helvetica Neue" charset="0"/>
              </a:rPr>
            </a:br>
            <a:r>
              <a:rPr lang="en-US" altLang="sv-SE" sz="1400">
                <a:solidFill>
                  <a:srgbClr val="FFFFFF"/>
                </a:solidFill>
                <a:latin typeface="Helvetica Neue" charset="0"/>
                <a:sym typeface="Helvetica Neue" charset="0"/>
              </a:rPr>
              <a:t>3</a:t>
            </a:r>
          </a:p>
        </p:txBody>
      </p:sp>
      <p:sp>
        <p:nvSpPr>
          <p:cNvPr id="13375" name="AutoShape 2"/>
          <p:cNvSpPr>
            <a:spLocks/>
          </p:cNvSpPr>
          <p:nvPr/>
        </p:nvSpPr>
        <p:spPr bwMode="auto">
          <a:xfrm>
            <a:off x="4187031" y="4329501"/>
            <a:ext cx="504825" cy="504825"/>
          </a:xfrm>
          <a:custGeom>
            <a:avLst/>
            <a:gdLst>
              <a:gd name="T0" fmla="*/ 2147483647 w 21600"/>
              <a:gd name="T1" fmla="*/ 2147483647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599"/>
                </a:lnTo>
                <a:lnTo>
                  <a:pt x="0" y="21599"/>
                </a:lnTo>
                <a:lnTo>
                  <a:pt x="0" y="0"/>
                </a:lnTo>
                <a:close/>
              </a:path>
            </a:pathLst>
          </a:custGeom>
          <a:solidFill>
            <a:srgbClr val="00556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34290" tIns="34290" rIns="34290" bIns="34290"/>
          <a:lstStyle>
            <a:lvl1pPr>
              <a:defRPr sz="2900">
                <a:solidFill>
                  <a:srgbClr val="000000"/>
                </a:solidFill>
                <a:latin typeface="Gill Sans" charset="0"/>
                <a:ea typeface="MS PGothic" panose="020B0600070205080204" pitchFamily="34" charset="-128"/>
                <a:sym typeface="Gill Sans" charset="0"/>
              </a:defRPr>
            </a:lvl1pPr>
            <a:lvl2pPr marL="742950" indent="-285750">
              <a:defRPr sz="2900">
                <a:solidFill>
                  <a:srgbClr val="000000"/>
                </a:solidFill>
                <a:latin typeface="Gill Sans" charset="0"/>
                <a:ea typeface="MS PGothic" panose="020B0600070205080204" pitchFamily="34" charset="-128"/>
                <a:sym typeface="Gill Sans" charset="0"/>
              </a:defRPr>
            </a:lvl2pPr>
            <a:lvl3pPr marL="1143000" indent="-228600">
              <a:defRPr sz="2900">
                <a:solidFill>
                  <a:srgbClr val="000000"/>
                </a:solidFill>
                <a:latin typeface="Gill Sans" charset="0"/>
                <a:ea typeface="MS PGothic" panose="020B0600070205080204" pitchFamily="34" charset="-128"/>
                <a:sym typeface="Gill Sans" charset="0"/>
              </a:defRPr>
            </a:lvl3pPr>
            <a:lvl4pPr marL="1600200" indent="-228600">
              <a:defRPr sz="2900">
                <a:solidFill>
                  <a:srgbClr val="000000"/>
                </a:solidFill>
                <a:latin typeface="Gill Sans" charset="0"/>
                <a:ea typeface="MS PGothic" panose="020B0600070205080204" pitchFamily="34" charset="-128"/>
                <a:sym typeface="Gill Sans" charset="0"/>
              </a:defRPr>
            </a:lvl4pPr>
            <a:lvl5pPr marL="2057400" indent="-228600">
              <a:defRPr sz="2900">
                <a:solidFill>
                  <a:srgbClr val="000000"/>
                </a:solidFill>
                <a:latin typeface="Gill Sans" charset="0"/>
                <a:ea typeface="MS PGothic" panose="020B0600070205080204" pitchFamily="34" charset="-128"/>
                <a:sym typeface="Gill Sans" charset="0"/>
              </a:defRPr>
            </a:lvl5pPr>
            <a:lvl6pPr marL="2514600" indent="-228600" defTabSz="411163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rgbClr val="000000"/>
                </a:solidFill>
                <a:latin typeface="Gill Sans" charset="0"/>
                <a:ea typeface="MS PGothic" panose="020B0600070205080204" pitchFamily="34" charset="-128"/>
                <a:sym typeface="Gill Sans" charset="0"/>
              </a:defRPr>
            </a:lvl6pPr>
            <a:lvl7pPr marL="2971800" indent="-228600" defTabSz="411163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rgbClr val="000000"/>
                </a:solidFill>
                <a:latin typeface="Gill Sans" charset="0"/>
                <a:ea typeface="MS PGothic" panose="020B0600070205080204" pitchFamily="34" charset="-128"/>
                <a:sym typeface="Gill Sans" charset="0"/>
              </a:defRPr>
            </a:lvl7pPr>
            <a:lvl8pPr marL="3429000" indent="-228600" defTabSz="411163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rgbClr val="000000"/>
                </a:solidFill>
                <a:latin typeface="Gill Sans" charset="0"/>
                <a:ea typeface="MS PGothic" panose="020B0600070205080204" pitchFamily="34" charset="-128"/>
                <a:sym typeface="Gill Sans" charset="0"/>
              </a:defRPr>
            </a:lvl8pPr>
            <a:lvl9pPr marL="3886200" indent="-228600" defTabSz="411163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rgbClr val="000000"/>
                </a:solidFill>
                <a:latin typeface="Gill Sans" charset="0"/>
                <a:ea typeface="MS PGothic" panose="020B0600070205080204" pitchFamily="34" charset="-128"/>
                <a:sym typeface="Gill Sans" charset="0"/>
              </a:defRPr>
            </a:lvl9pPr>
          </a:lstStyle>
          <a:p>
            <a:pPr algn="ctr">
              <a:lnSpc>
                <a:spcPct val="70000"/>
              </a:lnSpc>
              <a:spcAft>
                <a:spcPts val="1200"/>
              </a:spcAft>
            </a:pPr>
            <a:br>
              <a:rPr lang="en-US" altLang="sv-SE" sz="1400">
                <a:solidFill>
                  <a:srgbClr val="FFFFFF"/>
                </a:solidFill>
                <a:latin typeface="Helvetica Neue" charset="0"/>
                <a:sym typeface="Helvetica Neue" charset="0"/>
              </a:rPr>
            </a:br>
            <a:r>
              <a:rPr lang="en-US" altLang="sv-SE" sz="1400">
                <a:solidFill>
                  <a:srgbClr val="FFFFFF"/>
                </a:solidFill>
                <a:latin typeface="Helvetica Neue" charset="0"/>
                <a:sym typeface="Helvetica Neue" charset="0"/>
              </a:rPr>
              <a:t>1</a:t>
            </a:r>
          </a:p>
        </p:txBody>
      </p:sp>
      <p:sp>
        <p:nvSpPr>
          <p:cNvPr id="13376" name="AutoShape 2"/>
          <p:cNvSpPr>
            <a:spLocks/>
          </p:cNvSpPr>
          <p:nvPr/>
        </p:nvSpPr>
        <p:spPr bwMode="auto">
          <a:xfrm>
            <a:off x="4691855" y="4329501"/>
            <a:ext cx="503238" cy="504825"/>
          </a:xfrm>
          <a:custGeom>
            <a:avLst/>
            <a:gdLst>
              <a:gd name="T0" fmla="*/ 2147483647 w 21600"/>
              <a:gd name="T1" fmla="*/ 2147483647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599"/>
                </a:lnTo>
                <a:lnTo>
                  <a:pt x="0" y="21599"/>
                </a:lnTo>
                <a:lnTo>
                  <a:pt x="0" y="0"/>
                </a:lnTo>
                <a:close/>
              </a:path>
            </a:pathLst>
          </a:custGeom>
          <a:solidFill>
            <a:srgbClr val="00556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34290" tIns="34290" rIns="34290" bIns="34290"/>
          <a:lstStyle>
            <a:lvl1pPr>
              <a:defRPr sz="2900">
                <a:solidFill>
                  <a:srgbClr val="000000"/>
                </a:solidFill>
                <a:latin typeface="Gill Sans" charset="0"/>
                <a:ea typeface="MS PGothic" panose="020B0600070205080204" pitchFamily="34" charset="-128"/>
                <a:sym typeface="Gill Sans" charset="0"/>
              </a:defRPr>
            </a:lvl1pPr>
            <a:lvl2pPr marL="742950" indent="-285750">
              <a:defRPr sz="2900">
                <a:solidFill>
                  <a:srgbClr val="000000"/>
                </a:solidFill>
                <a:latin typeface="Gill Sans" charset="0"/>
                <a:ea typeface="MS PGothic" panose="020B0600070205080204" pitchFamily="34" charset="-128"/>
                <a:sym typeface="Gill Sans" charset="0"/>
              </a:defRPr>
            </a:lvl2pPr>
            <a:lvl3pPr marL="1143000" indent="-228600">
              <a:defRPr sz="2900">
                <a:solidFill>
                  <a:srgbClr val="000000"/>
                </a:solidFill>
                <a:latin typeface="Gill Sans" charset="0"/>
                <a:ea typeface="MS PGothic" panose="020B0600070205080204" pitchFamily="34" charset="-128"/>
                <a:sym typeface="Gill Sans" charset="0"/>
              </a:defRPr>
            </a:lvl3pPr>
            <a:lvl4pPr marL="1600200" indent="-228600">
              <a:defRPr sz="2900">
                <a:solidFill>
                  <a:srgbClr val="000000"/>
                </a:solidFill>
                <a:latin typeface="Gill Sans" charset="0"/>
                <a:ea typeface="MS PGothic" panose="020B0600070205080204" pitchFamily="34" charset="-128"/>
                <a:sym typeface="Gill Sans" charset="0"/>
              </a:defRPr>
            </a:lvl4pPr>
            <a:lvl5pPr marL="2057400" indent="-228600">
              <a:defRPr sz="2900">
                <a:solidFill>
                  <a:srgbClr val="000000"/>
                </a:solidFill>
                <a:latin typeface="Gill Sans" charset="0"/>
                <a:ea typeface="MS PGothic" panose="020B0600070205080204" pitchFamily="34" charset="-128"/>
                <a:sym typeface="Gill Sans" charset="0"/>
              </a:defRPr>
            </a:lvl5pPr>
            <a:lvl6pPr marL="2514600" indent="-228600" defTabSz="411163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rgbClr val="000000"/>
                </a:solidFill>
                <a:latin typeface="Gill Sans" charset="0"/>
                <a:ea typeface="MS PGothic" panose="020B0600070205080204" pitchFamily="34" charset="-128"/>
                <a:sym typeface="Gill Sans" charset="0"/>
              </a:defRPr>
            </a:lvl6pPr>
            <a:lvl7pPr marL="2971800" indent="-228600" defTabSz="411163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rgbClr val="000000"/>
                </a:solidFill>
                <a:latin typeface="Gill Sans" charset="0"/>
                <a:ea typeface="MS PGothic" panose="020B0600070205080204" pitchFamily="34" charset="-128"/>
                <a:sym typeface="Gill Sans" charset="0"/>
              </a:defRPr>
            </a:lvl7pPr>
            <a:lvl8pPr marL="3429000" indent="-228600" defTabSz="411163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rgbClr val="000000"/>
                </a:solidFill>
                <a:latin typeface="Gill Sans" charset="0"/>
                <a:ea typeface="MS PGothic" panose="020B0600070205080204" pitchFamily="34" charset="-128"/>
                <a:sym typeface="Gill Sans" charset="0"/>
              </a:defRPr>
            </a:lvl8pPr>
            <a:lvl9pPr marL="3886200" indent="-228600" defTabSz="411163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rgbClr val="000000"/>
                </a:solidFill>
                <a:latin typeface="Gill Sans" charset="0"/>
                <a:ea typeface="MS PGothic" panose="020B0600070205080204" pitchFamily="34" charset="-128"/>
                <a:sym typeface="Gill Sans" charset="0"/>
              </a:defRPr>
            </a:lvl9pPr>
          </a:lstStyle>
          <a:p>
            <a:pPr algn="ctr">
              <a:lnSpc>
                <a:spcPct val="70000"/>
              </a:lnSpc>
              <a:spcAft>
                <a:spcPts val="1200"/>
              </a:spcAft>
            </a:pPr>
            <a:br>
              <a:rPr lang="en-US" altLang="sv-SE" sz="1400">
                <a:solidFill>
                  <a:srgbClr val="FFFFFF"/>
                </a:solidFill>
                <a:latin typeface="Helvetica Neue" charset="0"/>
                <a:sym typeface="Helvetica Neue" charset="0"/>
              </a:rPr>
            </a:br>
            <a:r>
              <a:rPr lang="en-US" altLang="sv-SE" sz="1400">
                <a:solidFill>
                  <a:srgbClr val="FFFFFF"/>
                </a:solidFill>
                <a:latin typeface="Helvetica Neue" charset="0"/>
                <a:sym typeface="Helvetica Neue" charset="0"/>
              </a:rPr>
              <a:t>1</a:t>
            </a:r>
          </a:p>
        </p:txBody>
      </p:sp>
      <p:sp>
        <p:nvSpPr>
          <p:cNvPr id="13377" name="AutoShape 2"/>
          <p:cNvSpPr>
            <a:spLocks/>
          </p:cNvSpPr>
          <p:nvPr/>
        </p:nvSpPr>
        <p:spPr bwMode="auto">
          <a:xfrm>
            <a:off x="5195094" y="4329501"/>
            <a:ext cx="504825" cy="504825"/>
          </a:xfrm>
          <a:custGeom>
            <a:avLst/>
            <a:gdLst>
              <a:gd name="T0" fmla="*/ 2147483647 w 21600"/>
              <a:gd name="T1" fmla="*/ 2147483647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599"/>
                </a:lnTo>
                <a:lnTo>
                  <a:pt x="0" y="21599"/>
                </a:lnTo>
                <a:lnTo>
                  <a:pt x="0" y="0"/>
                </a:lnTo>
                <a:close/>
              </a:path>
            </a:pathLst>
          </a:custGeom>
          <a:solidFill>
            <a:srgbClr val="00556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34290" tIns="34290" rIns="34290" bIns="34290"/>
          <a:lstStyle>
            <a:lvl1pPr>
              <a:defRPr sz="2900">
                <a:solidFill>
                  <a:srgbClr val="000000"/>
                </a:solidFill>
                <a:latin typeface="Gill Sans" charset="0"/>
                <a:ea typeface="MS PGothic" panose="020B0600070205080204" pitchFamily="34" charset="-128"/>
                <a:sym typeface="Gill Sans" charset="0"/>
              </a:defRPr>
            </a:lvl1pPr>
            <a:lvl2pPr marL="742950" indent="-285750">
              <a:defRPr sz="2900">
                <a:solidFill>
                  <a:srgbClr val="000000"/>
                </a:solidFill>
                <a:latin typeface="Gill Sans" charset="0"/>
                <a:ea typeface="MS PGothic" panose="020B0600070205080204" pitchFamily="34" charset="-128"/>
                <a:sym typeface="Gill Sans" charset="0"/>
              </a:defRPr>
            </a:lvl2pPr>
            <a:lvl3pPr marL="1143000" indent="-228600">
              <a:defRPr sz="2900">
                <a:solidFill>
                  <a:srgbClr val="000000"/>
                </a:solidFill>
                <a:latin typeface="Gill Sans" charset="0"/>
                <a:ea typeface="MS PGothic" panose="020B0600070205080204" pitchFamily="34" charset="-128"/>
                <a:sym typeface="Gill Sans" charset="0"/>
              </a:defRPr>
            </a:lvl3pPr>
            <a:lvl4pPr marL="1600200" indent="-228600">
              <a:defRPr sz="2900">
                <a:solidFill>
                  <a:srgbClr val="000000"/>
                </a:solidFill>
                <a:latin typeface="Gill Sans" charset="0"/>
                <a:ea typeface="MS PGothic" panose="020B0600070205080204" pitchFamily="34" charset="-128"/>
                <a:sym typeface="Gill Sans" charset="0"/>
              </a:defRPr>
            </a:lvl4pPr>
            <a:lvl5pPr marL="2057400" indent="-228600">
              <a:defRPr sz="2900">
                <a:solidFill>
                  <a:srgbClr val="000000"/>
                </a:solidFill>
                <a:latin typeface="Gill Sans" charset="0"/>
                <a:ea typeface="MS PGothic" panose="020B0600070205080204" pitchFamily="34" charset="-128"/>
                <a:sym typeface="Gill Sans" charset="0"/>
              </a:defRPr>
            </a:lvl5pPr>
            <a:lvl6pPr marL="2514600" indent="-228600" defTabSz="411163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rgbClr val="000000"/>
                </a:solidFill>
                <a:latin typeface="Gill Sans" charset="0"/>
                <a:ea typeface="MS PGothic" panose="020B0600070205080204" pitchFamily="34" charset="-128"/>
                <a:sym typeface="Gill Sans" charset="0"/>
              </a:defRPr>
            </a:lvl6pPr>
            <a:lvl7pPr marL="2971800" indent="-228600" defTabSz="411163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rgbClr val="000000"/>
                </a:solidFill>
                <a:latin typeface="Gill Sans" charset="0"/>
                <a:ea typeface="MS PGothic" panose="020B0600070205080204" pitchFamily="34" charset="-128"/>
                <a:sym typeface="Gill Sans" charset="0"/>
              </a:defRPr>
            </a:lvl7pPr>
            <a:lvl8pPr marL="3429000" indent="-228600" defTabSz="411163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rgbClr val="000000"/>
                </a:solidFill>
                <a:latin typeface="Gill Sans" charset="0"/>
                <a:ea typeface="MS PGothic" panose="020B0600070205080204" pitchFamily="34" charset="-128"/>
                <a:sym typeface="Gill Sans" charset="0"/>
              </a:defRPr>
            </a:lvl8pPr>
            <a:lvl9pPr marL="3886200" indent="-228600" defTabSz="411163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rgbClr val="000000"/>
                </a:solidFill>
                <a:latin typeface="Gill Sans" charset="0"/>
                <a:ea typeface="MS PGothic" panose="020B0600070205080204" pitchFamily="34" charset="-128"/>
                <a:sym typeface="Gill Sans" charset="0"/>
              </a:defRPr>
            </a:lvl9pPr>
          </a:lstStyle>
          <a:p>
            <a:pPr algn="ctr">
              <a:lnSpc>
                <a:spcPct val="70000"/>
              </a:lnSpc>
              <a:spcAft>
                <a:spcPts val="1200"/>
              </a:spcAft>
            </a:pPr>
            <a:br>
              <a:rPr lang="en-US" altLang="sv-SE" sz="1400">
                <a:solidFill>
                  <a:srgbClr val="FFFFFF"/>
                </a:solidFill>
                <a:latin typeface="Helvetica Neue" charset="0"/>
                <a:sym typeface="Helvetica Neue" charset="0"/>
              </a:rPr>
            </a:br>
            <a:r>
              <a:rPr lang="en-US" altLang="sv-SE" sz="1400">
                <a:solidFill>
                  <a:srgbClr val="FFFFFF"/>
                </a:solidFill>
                <a:latin typeface="Helvetica Neue" charset="0"/>
                <a:sym typeface="Helvetica Neue" charset="0"/>
              </a:rPr>
              <a:t>1</a:t>
            </a:r>
          </a:p>
        </p:txBody>
      </p:sp>
      <p:sp>
        <p:nvSpPr>
          <p:cNvPr id="13378" name="AutoShape 2"/>
          <p:cNvSpPr>
            <a:spLocks/>
          </p:cNvSpPr>
          <p:nvPr/>
        </p:nvSpPr>
        <p:spPr bwMode="auto">
          <a:xfrm>
            <a:off x="5699919" y="4329501"/>
            <a:ext cx="503237" cy="504825"/>
          </a:xfrm>
          <a:custGeom>
            <a:avLst/>
            <a:gdLst>
              <a:gd name="T0" fmla="*/ 2147483647 w 21600"/>
              <a:gd name="T1" fmla="*/ 2147483647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599"/>
                </a:lnTo>
                <a:lnTo>
                  <a:pt x="0" y="21599"/>
                </a:lnTo>
                <a:lnTo>
                  <a:pt x="0" y="0"/>
                </a:lnTo>
                <a:close/>
              </a:path>
            </a:pathLst>
          </a:custGeom>
          <a:solidFill>
            <a:srgbClr val="00556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34290" tIns="34290" rIns="34290" bIns="34290"/>
          <a:lstStyle>
            <a:lvl1pPr>
              <a:defRPr sz="2900">
                <a:solidFill>
                  <a:srgbClr val="000000"/>
                </a:solidFill>
                <a:latin typeface="Gill Sans" charset="0"/>
                <a:ea typeface="MS PGothic" panose="020B0600070205080204" pitchFamily="34" charset="-128"/>
                <a:sym typeface="Gill Sans" charset="0"/>
              </a:defRPr>
            </a:lvl1pPr>
            <a:lvl2pPr marL="742950" indent="-285750">
              <a:defRPr sz="2900">
                <a:solidFill>
                  <a:srgbClr val="000000"/>
                </a:solidFill>
                <a:latin typeface="Gill Sans" charset="0"/>
                <a:ea typeface="MS PGothic" panose="020B0600070205080204" pitchFamily="34" charset="-128"/>
                <a:sym typeface="Gill Sans" charset="0"/>
              </a:defRPr>
            </a:lvl2pPr>
            <a:lvl3pPr marL="1143000" indent="-228600">
              <a:defRPr sz="2900">
                <a:solidFill>
                  <a:srgbClr val="000000"/>
                </a:solidFill>
                <a:latin typeface="Gill Sans" charset="0"/>
                <a:ea typeface="MS PGothic" panose="020B0600070205080204" pitchFamily="34" charset="-128"/>
                <a:sym typeface="Gill Sans" charset="0"/>
              </a:defRPr>
            </a:lvl3pPr>
            <a:lvl4pPr marL="1600200" indent="-228600">
              <a:defRPr sz="2900">
                <a:solidFill>
                  <a:srgbClr val="000000"/>
                </a:solidFill>
                <a:latin typeface="Gill Sans" charset="0"/>
                <a:ea typeface="MS PGothic" panose="020B0600070205080204" pitchFamily="34" charset="-128"/>
                <a:sym typeface="Gill Sans" charset="0"/>
              </a:defRPr>
            </a:lvl4pPr>
            <a:lvl5pPr marL="2057400" indent="-228600">
              <a:defRPr sz="2900">
                <a:solidFill>
                  <a:srgbClr val="000000"/>
                </a:solidFill>
                <a:latin typeface="Gill Sans" charset="0"/>
                <a:ea typeface="MS PGothic" panose="020B0600070205080204" pitchFamily="34" charset="-128"/>
                <a:sym typeface="Gill Sans" charset="0"/>
              </a:defRPr>
            </a:lvl5pPr>
            <a:lvl6pPr marL="2514600" indent="-228600" defTabSz="411163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rgbClr val="000000"/>
                </a:solidFill>
                <a:latin typeface="Gill Sans" charset="0"/>
                <a:ea typeface="MS PGothic" panose="020B0600070205080204" pitchFamily="34" charset="-128"/>
                <a:sym typeface="Gill Sans" charset="0"/>
              </a:defRPr>
            </a:lvl6pPr>
            <a:lvl7pPr marL="2971800" indent="-228600" defTabSz="411163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rgbClr val="000000"/>
                </a:solidFill>
                <a:latin typeface="Gill Sans" charset="0"/>
                <a:ea typeface="MS PGothic" panose="020B0600070205080204" pitchFamily="34" charset="-128"/>
                <a:sym typeface="Gill Sans" charset="0"/>
              </a:defRPr>
            </a:lvl7pPr>
            <a:lvl8pPr marL="3429000" indent="-228600" defTabSz="411163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rgbClr val="000000"/>
                </a:solidFill>
                <a:latin typeface="Gill Sans" charset="0"/>
                <a:ea typeface="MS PGothic" panose="020B0600070205080204" pitchFamily="34" charset="-128"/>
                <a:sym typeface="Gill Sans" charset="0"/>
              </a:defRPr>
            </a:lvl8pPr>
            <a:lvl9pPr marL="3886200" indent="-228600" defTabSz="411163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rgbClr val="000000"/>
                </a:solidFill>
                <a:latin typeface="Gill Sans" charset="0"/>
                <a:ea typeface="MS PGothic" panose="020B0600070205080204" pitchFamily="34" charset="-128"/>
                <a:sym typeface="Gill Sans" charset="0"/>
              </a:defRPr>
            </a:lvl9pPr>
          </a:lstStyle>
          <a:p>
            <a:pPr algn="ctr">
              <a:lnSpc>
                <a:spcPct val="70000"/>
              </a:lnSpc>
              <a:spcAft>
                <a:spcPts val="1200"/>
              </a:spcAft>
            </a:pPr>
            <a:br>
              <a:rPr lang="en-US" altLang="sv-SE" sz="1400">
                <a:solidFill>
                  <a:srgbClr val="FFFFFF"/>
                </a:solidFill>
                <a:latin typeface="Helvetica Neue" charset="0"/>
                <a:sym typeface="Helvetica Neue" charset="0"/>
              </a:rPr>
            </a:br>
            <a:r>
              <a:rPr lang="en-US" altLang="sv-SE" sz="1400">
                <a:solidFill>
                  <a:srgbClr val="FFFFFF"/>
                </a:solidFill>
                <a:latin typeface="Helvetica Neue" charset="0"/>
                <a:sym typeface="Helvetica Neue" charset="0"/>
              </a:rPr>
              <a:t>1</a:t>
            </a:r>
          </a:p>
        </p:txBody>
      </p:sp>
      <p:sp>
        <p:nvSpPr>
          <p:cNvPr id="13379" name="AutoShape 2"/>
          <p:cNvSpPr>
            <a:spLocks/>
          </p:cNvSpPr>
          <p:nvPr/>
        </p:nvSpPr>
        <p:spPr bwMode="auto">
          <a:xfrm>
            <a:off x="6203156" y="4329501"/>
            <a:ext cx="504825" cy="504825"/>
          </a:xfrm>
          <a:custGeom>
            <a:avLst/>
            <a:gdLst>
              <a:gd name="T0" fmla="*/ 2147483647 w 21600"/>
              <a:gd name="T1" fmla="*/ 2147483647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599"/>
                </a:lnTo>
                <a:lnTo>
                  <a:pt x="0" y="21599"/>
                </a:lnTo>
                <a:lnTo>
                  <a:pt x="0" y="0"/>
                </a:lnTo>
                <a:close/>
              </a:path>
            </a:pathLst>
          </a:custGeom>
          <a:solidFill>
            <a:srgbClr val="00556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34290" tIns="34290" rIns="34290" bIns="34290"/>
          <a:lstStyle>
            <a:lvl1pPr>
              <a:defRPr sz="2900">
                <a:solidFill>
                  <a:srgbClr val="000000"/>
                </a:solidFill>
                <a:latin typeface="Gill Sans" charset="0"/>
                <a:ea typeface="MS PGothic" panose="020B0600070205080204" pitchFamily="34" charset="-128"/>
                <a:sym typeface="Gill Sans" charset="0"/>
              </a:defRPr>
            </a:lvl1pPr>
            <a:lvl2pPr marL="742950" indent="-285750">
              <a:defRPr sz="2900">
                <a:solidFill>
                  <a:srgbClr val="000000"/>
                </a:solidFill>
                <a:latin typeface="Gill Sans" charset="0"/>
                <a:ea typeface="MS PGothic" panose="020B0600070205080204" pitchFamily="34" charset="-128"/>
                <a:sym typeface="Gill Sans" charset="0"/>
              </a:defRPr>
            </a:lvl2pPr>
            <a:lvl3pPr marL="1143000" indent="-228600">
              <a:defRPr sz="2900">
                <a:solidFill>
                  <a:srgbClr val="000000"/>
                </a:solidFill>
                <a:latin typeface="Gill Sans" charset="0"/>
                <a:ea typeface="MS PGothic" panose="020B0600070205080204" pitchFamily="34" charset="-128"/>
                <a:sym typeface="Gill Sans" charset="0"/>
              </a:defRPr>
            </a:lvl3pPr>
            <a:lvl4pPr marL="1600200" indent="-228600">
              <a:defRPr sz="2900">
                <a:solidFill>
                  <a:srgbClr val="000000"/>
                </a:solidFill>
                <a:latin typeface="Gill Sans" charset="0"/>
                <a:ea typeface="MS PGothic" panose="020B0600070205080204" pitchFamily="34" charset="-128"/>
                <a:sym typeface="Gill Sans" charset="0"/>
              </a:defRPr>
            </a:lvl4pPr>
            <a:lvl5pPr marL="2057400" indent="-228600">
              <a:defRPr sz="2900">
                <a:solidFill>
                  <a:srgbClr val="000000"/>
                </a:solidFill>
                <a:latin typeface="Gill Sans" charset="0"/>
                <a:ea typeface="MS PGothic" panose="020B0600070205080204" pitchFamily="34" charset="-128"/>
                <a:sym typeface="Gill Sans" charset="0"/>
              </a:defRPr>
            </a:lvl5pPr>
            <a:lvl6pPr marL="2514600" indent="-228600" defTabSz="411163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rgbClr val="000000"/>
                </a:solidFill>
                <a:latin typeface="Gill Sans" charset="0"/>
                <a:ea typeface="MS PGothic" panose="020B0600070205080204" pitchFamily="34" charset="-128"/>
                <a:sym typeface="Gill Sans" charset="0"/>
              </a:defRPr>
            </a:lvl6pPr>
            <a:lvl7pPr marL="2971800" indent="-228600" defTabSz="411163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rgbClr val="000000"/>
                </a:solidFill>
                <a:latin typeface="Gill Sans" charset="0"/>
                <a:ea typeface="MS PGothic" panose="020B0600070205080204" pitchFamily="34" charset="-128"/>
                <a:sym typeface="Gill Sans" charset="0"/>
              </a:defRPr>
            </a:lvl7pPr>
            <a:lvl8pPr marL="3429000" indent="-228600" defTabSz="411163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rgbClr val="000000"/>
                </a:solidFill>
                <a:latin typeface="Gill Sans" charset="0"/>
                <a:ea typeface="MS PGothic" panose="020B0600070205080204" pitchFamily="34" charset="-128"/>
                <a:sym typeface="Gill Sans" charset="0"/>
              </a:defRPr>
            </a:lvl8pPr>
            <a:lvl9pPr marL="3886200" indent="-228600" defTabSz="411163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rgbClr val="000000"/>
                </a:solidFill>
                <a:latin typeface="Gill Sans" charset="0"/>
                <a:ea typeface="MS PGothic" panose="020B0600070205080204" pitchFamily="34" charset="-128"/>
                <a:sym typeface="Gill Sans" charset="0"/>
              </a:defRPr>
            </a:lvl9pPr>
          </a:lstStyle>
          <a:p>
            <a:pPr algn="ctr">
              <a:lnSpc>
                <a:spcPct val="70000"/>
              </a:lnSpc>
              <a:spcAft>
                <a:spcPts val="1200"/>
              </a:spcAft>
            </a:pPr>
            <a:br>
              <a:rPr lang="en-US" altLang="sv-SE" sz="1400">
                <a:solidFill>
                  <a:srgbClr val="FFFFFF"/>
                </a:solidFill>
                <a:latin typeface="Helvetica Neue" charset="0"/>
                <a:sym typeface="Helvetica Neue" charset="0"/>
              </a:rPr>
            </a:br>
            <a:r>
              <a:rPr lang="en-US" altLang="sv-SE" sz="1400">
                <a:solidFill>
                  <a:srgbClr val="FFFFFF"/>
                </a:solidFill>
                <a:latin typeface="Helvetica Neue" charset="0"/>
                <a:sym typeface="Helvetica Neue" charset="0"/>
              </a:rPr>
              <a:t>1</a:t>
            </a:r>
          </a:p>
        </p:txBody>
      </p:sp>
      <p:sp>
        <p:nvSpPr>
          <p:cNvPr id="13380" name="AutoShape 2"/>
          <p:cNvSpPr>
            <a:spLocks/>
          </p:cNvSpPr>
          <p:nvPr/>
        </p:nvSpPr>
        <p:spPr bwMode="auto">
          <a:xfrm>
            <a:off x="6707980" y="4329501"/>
            <a:ext cx="503238" cy="504825"/>
          </a:xfrm>
          <a:custGeom>
            <a:avLst/>
            <a:gdLst>
              <a:gd name="T0" fmla="*/ 2147483647 w 21600"/>
              <a:gd name="T1" fmla="*/ 2147483647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599"/>
                </a:lnTo>
                <a:lnTo>
                  <a:pt x="0" y="21599"/>
                </a:lnTo>
                <a:lnTo>
                  <a:pt x="0" y="0"/>
                </a:lnTo>
                <a:close/>
              </a:path>
            </a:pathLst>
          </a:custGeom>
          <a:solidFill>
            <a:srgbClr val="00556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34290" tIns="34290" rIns="34290" bIns="34290"/>
          <a:lstStyle>
            <a:lvl1pPr>
              <a:defRPr sz="2900">
                <a:solidFill>
                  <a:srgbClr val="000000"/>
                </a:solidFill>
                <a:latin typeface="Gill Sans" charset="0"/>
                <a:ea typeface="MS PGothic" panose="020B0600070205080204" pitchFamily="34" charset="-128"/>
                <a:sym typeface="Gill Sans" charset="0"/>
              </a:defRPr>
            </a:lvl1pPr>
            <a:lvl2pPr marL="742950" indent="-285750">
              <a:defRPr sz="2900">
                <a:solidFill>
                  <a:srgbClr val="000000"/>
                </a:solidFill>
                <a:latin typeface="Gill Sans" charset="0"/>
                <a:ea typeface="MS PGothic" panose="020B0600070205080204" pitchFamily="34" charset="-128"/>
                <a:sym typeface="Gill Sans" charset="0"/>
              </a:defRPr>
            </a:lvl2pPr>
            <a:lvl3pPr marL="1143000" indent="-228600">
              <a:defRPr sz="2900">
                <a:solidFill>
                  <a:srgbClr val="000000"/>
                </a:solidFill>
                <a:latin typeface="Gill Sans" charset="0"/>
                <a:ea typeface="MS PGothic" panose="020B0600070205080204" pitchFamily="34" charset="-128"/>
                <a:sym typeface="Gill Sans" charset="0"/>
              </a:defRPr>
            </a:lvl3pPr>
            <a:lvl4pPr marL="1600200" indent="-228600">
              <a:defRPr sz="2900">
                <a:solidFill>
                  <a:srgbClr val="000000"/>
                </a:solidFill>
                <a:latin typeface="Gill Sans" charset="0"/>
                <a:ea typeface="MS PGothic" panose="020B0600070205080204" pitchFamily="34" charset="-128"/>
                <a:sym typeface="Gill Sans" charset="0"/>
              </a:defRPr>
            </a:lvl4pPr>
            <a:lvl5pPr marL="2057400" indent="-228600">
              <a:defRPr sz="2900">
                <a:solidFill>
                  <a:srgbClr val="000000"/>
                </a:solidFill>
                <a:latin typeface="Gill Sans" charset="0"/>
                <a:ea typeface="MS PGothic" panose="020B0600070205080204" pitchFamily="34" charset="-128"/>
                <a:sym typeface="Gill Sans" charset="0"/>
              </a:defRPr>
            </a:lvl5pPr>
            <a:lvl6pPr marL="2514600" indent="-228600" defTabSz="411163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rgbClr val="000000"/>
                </a:solidFill>
                <a:latin typeface="Gill Sans" charset="0"/>
                <a:ea typeface="MS PGothic" panose="020B0600070205080204" pitchFamily="34" charset="-128"/>
                <a:sym typeface="Gill Sans" charset="0"/>
              </a:defRPr>
            </a:lvl6pPr>
            <a:lvl7pPr marL="2971800" indent="-228600" defTabSz="411163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rgbClr val="000000"/>
                </a:solidFill>
                <a:latin typeface="Gill Sans" charset="0"/>
                <a:ea typeface="MS PGothic" panose="020B0600070205080204" pitchFamily="34" charset="-128"/>
                <a:sym typeface="Gill Sans" charset="0"/>
              </a:defRPr>
            </a:lvl7pPr>
            <a:lvl8pPr marL="3429000" indent="-228600" defTabSz="411163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rgbClr val="000000"/>
                </a:solidFill>
                <a:latin typeface="Gill Sans" charset="0"/>
                <a:ea typeface="MS PGothic" panose="020B0600070205080204" pitchFamily="34" charset="-128"/>
                <a:sym typeface="Gill Sans" charset="0"/>
              </a:defRPr>
            </a:lvl8pPr>
            <a:lvl9pPr marL="3886200" indent="-228600" defTabSz="411163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rgbClr val="000000"/>
                </a:solidFill>
                <a:latin typeface="Gill Sans" charset="0"/>
                <a:ea typeface="MS PGothic" panose="020B0600070205080204" pitchFamily="34" charset="-128"/>
                <a:sym typeface="Gill Sans" charset="0"/>
              </a:defRPr>
            </a:lvl9pPr>
          </a:lstStyle>
          <a:p>
            <a:pPr algn="ctr">
              <a:lnSpc>
                <a:spcPct val="70000"/>
              </a:lnSpc>
              <a:spcAft>
                <a:spcPts val="1200"/>
              </a:spcAft>
            </a:pPr>
            <a:br>
              <a:rPr lang="en-US" altLang="sv-SE" sz="1400">
                <a:solidFill>
                  <a:srgbClr val="FFFFFF"/>
                </a:solidFill>
                <a:latin typeface="Helvetica Neue" charset="0"/>
                <a:sym typeface="Helvetica Neue" charset="0"/>
              </a:rPr>
            </a:br>
            <a:r>
              <a:rPr lang="en-US" altLang="sv-SE" sz="1400">
                <a:solidFill>
                  <a:srgbClr val="FFFFFF"/>
                </a:solidFill>
                <a:latin typeface="Helvetica Neue" charset="0"/>
                <a:sym typeface="Helvetica Neue" charset="0"/>
              </a:rPr>
              <a:t>1</a:t>
            </a:r>
          </a:p>
        </p:txBody>
      </p:sp>
      <p:sp>
        <p:nvSpPr>
          <p:cNvPr id="13381" name="AutoShape 2"/>
          <p:cNvSpPr>
            <a:spLocks/>
          </p:cNvSpPr>
          <p:nvPr/>
        </p:nvSpPr>
        <p:spPr bwMode="auto">
          <a:xfrm>
            <a:off x="7211219" y="4329501"/>
            <a:ext cx="504825" cy="504825"/>
          </a:xfrm>
          <a:custGeom>
            <a:avLst/>
            <a:gdLst>
              <a:gd name="T0" fmla="*/ 2147483647 w 21600"/>
              <a:gd name="T1" fmla="*/ 2147483647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599"/>
                </a:lnTo>
                <a:lnTo>
                  <a:pt x="0" y="21599"/>
                </a:lnTo>
                <a:lnTo>
                  <a:pt x="0" y="0"/>
                </a:lnTo>
                <a:close/>
              </a:path>
            </a:pathLst>
          </a:custGeom>
          <a:solidFill>
            <a:srgbClr val="12748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34290" tIns="34290" rIns="34290" bIns="34290"/>
          <a:lstStyle>
            <a:lvl1pPr>
              <a:defRPr sz="2900">
                <a:solidFill>
                  <a:srgbClr val="000000"/>
                </a:solidFill>
                <a:latin typeface="Gill Sans" charset="0"/>
                <a:ea typeface="MS PGothic" panose="020B0600070205080204" pitchFamily="34" charset="-128"/>
                <a:sym typeface="Gill Sans" charset="0"/>
              </a:defRPr>
            </a:lvl1pPr>
            <a:lvl2pPr marL="742950" indent="-285750">
              <a:defRPr sz="2900">
                <a:solidFill>
                  <a:srgbClr val="000000"/>
                </a:solidFill>
                <a:latin typeface="Gill Sans" charset="0"/>
                <a:ea typeface="MS PGothic" panose="020B0600070205080204" pitchFamily="34" charset="-128"/>
                <a:sym typeface="Gill Sans" charset="0"/>
              </a:defRPr>
            </a:lvl2pPr>
            <a:lvl3pPr marL="1143000" indent="-228600">
              <a:defRPr sz="2900">
                <a:solidFill>
                  <a:srgbClr val="000000"/>
                </a:solidFill>
                <a:latin typeface="Gill Sans" charset="0"/>
                <a:ea typeface="MS PGothic" panose="020B0600070205080204" pitchFamily="34" charset="-128"/>
                <a:sym typeface="Gill Sans" charset="0"/>
              </a:defRPr>
            </a:lvl3pPr>
            <a:lvl4pPr marL="1600200" indent="-228600">
              <a:defRPr sz="2900">
                <a:solidFill>
                  <a:srgbClr val="000000"/>
                </a:solidFill>
                <a:latin typeface="Gill Sans" charset="0"/>
                <a:ea typeface="MS PGothic" panose="020B0600070205080204" pitchFamily="34" charset="-128"/>
                <a:sym typeface="Gill Sans" charset="0"/>
              </a:defRPr>
            </a:lvl4pPr>
            <a:lvl5pPr marL="2057400" indent="-228600">
              <a:defRPr sz="2900">
                <a:solidFill>
                  <a:srgbClr val="000000"/>
                </a:solidFill>
                <a:latin typeface="Gill Sans" charset="0"/>
                <a:ea typeface="MS PGothic" panose="020B0600070205080204" pitchFamily="34" charset="-128"/>
                <a:sym typeface="Gill Sans" charset="0"/>
              </a:defRPr>
            </a:lvl5pPr>
            <a:lvl6pPr marL="2514600" indent="-228600" defTabSz="411163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rgbClr val="000000"/>
                </a:solidFill>
                <a:latin typeface="Gill Sans" charset="0"/>
                <a:ea typeface="MS PGothic" panose="020B0600070205080204" pitchFamily="34" charset="-128"/>
                <a:sym typeface="Gill Sans" charset="0"/>
              </a:defRPr>
            </a:lvl6pPr>
            <a:lvl7pPr marL="2971800" indent="-228600" defTabSz="411163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rgbClr val="000000"/>
                </a:solidFill>
                <a:latin typeface="Gill Sans" charset="0"/>
                <a:ea typeface="MS PGothic" panose="020B0600070205080204" pitchFamily="34" charset="-128"/>
                <a:sym typeface="Gill Sans" charset="0"/>
              </a:defRPr>
            </a:lvl7pPr>
            <a:lvl8pPr marL="3429000" indent="-228600" defTabSz="411163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rgbClr val="000000"/>
                </a:solidFill>
                <a:latin typeface="Gill Sans" charset="0"/>
                <a:ea typeface="MS PGothic" panose="020B0600070205080204" pitchFamily="34" charset="-128"/>
                <a:sym typeface="Gill Sans" charset="0"/>
              </a:defRPr>
            </a:lvl8pPr>
            <a:lvl9pPr marL="3886200" indent="-228600" defTabSz="411163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rgbClr val="000000"/>
                </a:solidFill>
                <a:latin typeface="Gill Sans" charset="0"/>
                <a:ea typeface="MS PGothic" panose="020B0600070205080204" pitchFamily="34" charset="-128"/>
                <a:sym typeface="Gill Sans" charset="0"/>
              </a:defRPr>
            </a:lvl9pPr>
          </a:lstStyle>
          <a:p>
            <a:pPr algn="ctr">
              <a:lnSpc>
                <a:spcPct val="70000"/>
              </a:lnSpc>
              <a:spcAft>
                <a:spcPts val="1200"/>
              </a:spcAft>
            </a:pPr>
            <a:br>
              <a:rPr lang="en-US" altLang="sv-SE" sz="1400">
                <a:solidFill>
                  <a:srgbClr val="FFFFFF"/>
                </a:solidFill>
                <a:latin typeface="Helvetica Neue" charset="0"/>
                <a:sym typeface="Helvetica Neue" charset="0"/>
              </a:rPr>
            </a:br>
            <a:r>
              <a:rPr lang="en-US" altLang="sv-SE" sz="1400">
                <a:solidFill>
                  <a:srgbClr val="FFFFFF"/>
                </a:solidFill>
                <a:latin typeface="Helvetica Neue" charset="0"/>
                <a:sym typeface="Helvetica Neue" charset="0"/>
              </a:rPr>
              <a:t>3</a:t>
            </a:r>
          </a:p>
        </p:txBody>
      </p:sp>
      <p:sp>
        <p:nvSpPr>
          <p:cNvPr id="13382" name="AutoShape 2"/>
          <p:cNvSpPr>
            <a:spLocks/>
          </p:cNvSpPr>
          <p:nvPr/>
        </p:nvSpPr>
        <p:spPr bwMode="auto">
          <a:xfrm>
            <a:off x="7716044" y="4329501"/>
            <a:ext cx="503237" cy="504825"/>
          </a:xfrm>
          <a:custGeom>
            <a:avLst/>
            <a:gdLst>
              <a:gd name="T0" fmla="*/ 2147483647 w 21600"/>
              <a:gd name="T1" fmla="*/ 2147483647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599"/>
                </a:lnTo>
                <a:lnTo>
                  <a:pt x="0" y="21599"/>
                </a:lnTo>
                <a:lnTo>
                  <a:pt x="0" y="0"/>
                </a:lnTo>
                <a:close/>
              </a:path>
            </a:pathLst>
          </a:custGeom>
          <a:solidFill>
            <a:srgbClr val="1E85A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34290" tIns="34290" rIns="34290" bIns="34290"/>
          <a:lstStyle>
            <a:lvl1pPr>
              <a:defRPr sz="2900">
                <a:solidFill>
                  <a:srgbClr val="000000"/>
                </a:solidFill>
                <a:latin typeface="Gill Sans" charset="0"/>
                <a:ea typeface="MS PGothic" panose="020B0600070205080204" pitchFamily="34" charset="-128"/>
                <a:sym typeface="Gill Sans" charset="0"/>
              </a:defRPr>
            </a:lvl1pPr>
            <a:lvl2pPr marL="742950" indent="-285750">
              <a:defRPr sz="2900">
                <a:solidFill>
                  <a:srgbClr val="000000"/>
                </a:solidFill>
                <a:latin typeface="Gill Sans" charset="0"/>
                <a:ea typeface="MS PGothic" panose="020B0600070205080204" pitchFamily="34" charset="-128"/>
                <a:sym typeface="Gill Sans" charset="0"/>
              </a:defRPr>
            </a:lvl2pPr>
            <a:lvl3pPr marL="1143000" indent="-228600">
              <a:defRPr sz="2900">
                <a:solidFill>
                  <a:srgbClr val="000000"/>
                </a:solidFill>
                <a:latin typeface="Gill Sans" charset="0"/>
                <a:ea typeface="MS PGothic" panose="020B0600070205080204" pitchFamily="34" charset="-128"/>
                <a:sym typeface="Gill Sans" charset="0"/>
              </a:defRPr>
            </a:lvl3pPr>
            <a:lvl4pPr marL="1600200" indent="-228600">
              <a:defRPr sz="2900">
                <a:solidFill>
                  <a:srgbClr val="000000"/>
                </a:solidFill>
                <a:latin typeface="Gill Sans" charset="0"/>
                <a:ea typeface="MS PGothic" panose="020B0600070205080204" pitchFamily="34" charset="-128"/>
                <a:sym typeface="Gill Sans" charset="0"/>
              </a:defRPr>
            </a:lvl4pPr>
            <a:lvl5pPr marL="2057400" indent="-228600">
              <a:defRPr sz="2900">
                <a:solidFill>
                  <a:srgbClr val="000000"/>
                </a:solidFill>
                <a:latin typeface="Gill Sans" charset="0"/>
                <a:ea typeface="MS PGothic" panose="020B0600070205080204" pitchFamily="34" charset="-128"/>
                <a:sym typeface="Gill Sans" charset="0"/>
              </a:defRPr>
            </a:lvl5pPr>
            <a:lvl6pPr marL="2514600" indent="-228600" defTabSz="411163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rgbClr val="000000"/>
                </a:solidFill>
                <a:latin typeface="Gill Sans" charset="0"/>
                <a:ea typeface="MS PGothic" panose="020B0600070205080204" pitchFamily="34" charset="-128"/>
                <a:sym typeface="Gill Sans" charset="0"/>
              </a:defRPr>
            </a:lvl6pPr>
            <a:lvl7pPr marL="2971800" indent="-228600" defTabSz="411163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rgbClr val="000000"/>
                </a:solidFill>
                <a:latin typeface="Gill Sans" charset="0"/>
                <a:ea typeface="MS PGothic" panose="020B0600070205080204" pitchFamily="34" charset="-128"/>
                <a:sym typeface="Gill Sans" charset="0"/>
              </a:defRPr>
            </a:lvl7pPr>
            <a:lvl8pPr marL="3429000" indent="-228600" defTabSz="411163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rgbClr val="000000"/>
                </a:solidFill>
                <a:latin typeface="Gill Sans" charset="0"/>
                <a:ea typeface="MS PGothic" panose="020B0600070205080204" pitchFamily="34" charset="-128"/>
                <a:sym typeface="Gill Sans" charset="0"/>
              </a:defRPr>
            </a:lvl8pPr>
            <a:lvl9pPr marL="3886200" indent="-228600" defTabSz="411163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rgbClr val="000000"/>
                </a:solidFill>
                <a:latin typeface="Gill Sans" charset="0"/>
                <a:ea typeface="MS PGothic" panose="020B0600070205080204" pitchFamily="34" charset="-128"/>
                <a:sym typeface="Gill Sans" charset="0"/>
              </a:defRPr>
            </a:lvl9pPr>
          </a:lstStyle>
          <a:p>
            <a:pPr algn="ctr">
              <a:lnSpc>
                <a:spcPct val="70000"/>
              </a:lnSpc>
              <a:spcAft>
                <a:spcPts val="1200"/>
              </a:spcAft>
            </a:pPr>
            <a:br>
              <a:rPr lang="en-US" altLang="sv-SE" sz="1400">
                <a:solidFill>
                  <a:srgbClr val="FFFFFF"/>
                </a:solidFill>
                <a:latin typeface="Helvetica Neue" charset="0"/>
                <a:sym typeface="Helvetica Neue" charset="0"/>
              </a:rPr>
            </a:br>
            <a:r>
              <a:rPr lang="en-US" altLang="sv-SE" sz="1400">
                <a:solidFill>
                  <a:srgbClr val="FFFFFF"/>
                </a:solidFill>
                <a:latin typeface="Helvetica Neue" charset="0"/>
                <a:sym typeface="Helvetica Neue" charset="0"/>
              </a:rPr>
              <a:t>4</a:t>
            </a:r>
          </a:p>
        </p:txBody>
      </p:sp>
      <p:sp>
        <p:nvSpPr>
          <p:cNvPr id="13383" name="AutoShape 2"/>
          <p:cNvSpPr>
            <a:spLocks/>
          </p:cNvSpPr>
          <p:nvPr/>
        </p:nvSpPr>
        <p:spPr bwMode="auto">
          <a:xfrm>
            <a:off x="8219281" y="4329501"/>
            <a:ext cx="504825" cy="504825"/>
          </a:xfrm>
          <a:custGeom>
            <a:avLst/>
            <a:gdLst>
              <a:gd name="T0" fmla="*/ 2147483647 w 21600"/>
              <a:gd name="T1" fmla="*/ 2147483647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599"/>
                </a:lnTo>
                <a:lnTo>
                  <a:pt x="0" y="21599"/>
                </a:lnTo>
                <a:lnTo>
                  <a:pt x="0" y="0"/>
                </a:lnTo>
                <a:close/>
              </a:path>
            </a:pathLst>
          </a:custGeom>
          <a:solidFill>
            <a:srgbClr val="2699B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34290" tIns="34290" rIns="34290" bIns="34290"/>
          <a:lstStyle>
            <a:lvl1pPr>
              <a:defRPr sz="2900">
                <a:solidFill>
                  <a:srgbClr val="000000"/>
                </a:solidFill>
                <a:latin typeface="Gill Sans" charset="0"/>
                <a:ea typeface="MS PGothic" panose="020B0600070205080204" pitchFamily="34" charset="-128"/>
                <a:sym typeface="Gill Sans" charset="0"/>
              </a:defRPr>
            </a:lvl1pPr>
            <a:lvl2pPr marL="742950" indent="-285750">
              <a:defRPr sz="2900">
                <a:solidFill>
                  <a:srgbClr val="000000"/>
                </a:solidFill>
                <a:latin typeface="Gill Sans" charset="0"/>
                <a:ea typeface="MS PGothic" panose="020B0600070205080204" pitchFamily="34" charset="-128"/>
                <a:sym typeface="Gill Sans" charset="0"/>
              </a:defRPr>
            </a:lvl2pPr>
            <a:lvl3pPr marL="1143000" indent="-228600">
              <a:defRPr sz="2900">
                <a:solidFill>
                  <a:srgbClr val="000000"/>
                </a:solidFill>
                <a:latin typeface="Gill Sans" charset="0"/>
                <a:ea typeface="MS PGothic" panose="020B0600070205080204" pitchFamily="34" charset="-128"/>
                <a:sym typeface="Gill Sans" charset="0"/>
              </a:defRPr>
            </a:lvl3pPr>
            <a:lvl4pPr marL="1600200" indent="-228600">
              <a:defRPr sz="2900">
                <a:solidFill>
                  <a:srgbClr val="000000"/>
                </a:solidFill>
                <a:latin typeface="Gill Sans" charset="0"/>
                <a:ea typeface="MS PGothic" panose="020B0600070205080204" pitchFamily="34" charset="-128"/>
                <a:sym typeface="Gill Sans" charset="0"/>
              </a:defRPr>
            </a:lvl4pPr>
            <a:lvl5pPr marL="2057400" indent="-228600">
              <a:defRPr sz="2900">
                <a:solidFill>
                  <a:srgbClr val="000000"/>
                </a:solidFill>
                <a:latin typeface="Gill Sans" charset="0"/>
                <a:ea typeface="MS PGothic" panose="020B0600070205080204" pitchFamily="34" charset="-128"/>
                <a:sym typeface="Gill Sans" charset="0"/>
              </a:defRPr>
            </a:lvl5pPr>
            <a:lvl6pPr marL="2514600" indent="-228600" defTabSz="411163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rgbClr val="000000"/>
                </a:solidFill>
                <a:latin typeface="Gill Sans" charset="0"/>
                <a:ea typeface="MS PGothic" panose="020B0600070205080204" pitchFamily="34" charset="-128"/>
                <a:sym typeface="Gill Sans" charset="0"/>
              </a:defRPr>
            </a:lvl6pPr>
            <a:lvl7pPr marL="2971800" indent="-228600" defTabSz="411163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rgbClr val="000000"/>
                </a:solidFill>
                <a:latin typeface="Gill Sans" charset="0"/>
                <a:ea typeface="MS PGothic" panose="020B0600070205080204" pitchFamily="34" charset="-128"/>
                <a:sym typeface="Gill Sans" charset="0"/>
              </a:defRPr>
            </a:lvl7pPr>
            <a:lvl8pPr marL="3429000" indent="-228600" defTabSz="411163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rgbClr val="000000"/>
                </a:solidFill>
                <a:latin typeface="Gill Sans" charset="0"/>
                <a:ea typeface="MS PGothic" panose="020B0600070205080204" pitchFamily="34" charset="-128"/>
                <a:sym typeface="Gill Sans" charset="0"/>
              </a:defRPr>
            </a:lvl8pPr>
            <a:lvl9pPr marL="3886200" indent="-228600" defTabSz="411163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rgbClr val="000000"/>
                </a:solidFill>
                <a:latin typeface="Gill Sans" charset="0"/>
                <a:ea typeface="MS PGothic" panose="020B0600070205080204" pitchFamily="34" charset="-128"/>
                <a:sym typeface="Gill Sans" charset="0"/>
              </a:defRPr>
            </a:lvl9pPr>
          </a:lstStyle>
          <a:p>
            <a:pPr algn="ctr">
              <a:lnSpc>
                <a:spcPct val="70000"/>
              </a:lnSpc>
              <a:spcAft>
                <a:spcPts val="1200"/>
              </a:spcAft>
            </a:pPr>
            <a:br>
              <a:rPr lang="en-US" altLang="sv-SE" sz="1400">
                <a:solidFill>
                  <a:srgbClr val="FFFFFF"/>
                </a:solidFill>
                <a:latin typeface="Helvetica Neue" charset="0"/>
                <a:sym typeface="Helvetica Neue" charset="0"/>
              </a:rPr>
            </a:br>
            <a:r>
              <a:rPr lang="en-US" altLang="sv-SE" sz="1400">
                <a:solidFill>
                  <a:srgbClr val="FFFFFF"/>
                </a:solidFill>
                <a:latin typeface="Helvetica Neue" charset="0"/>
                <a:sym typeface="Helvetica Neue" charset="0"/>
              </a:rPr>
              <a:t>5</a:t>
            </a:r>
          </a:p>
        </p:txBody>
      </p:sp>
      <p:sp>
        <p:nvSpPr>
          <p:cNvPr id="13384" name="AutoShape 2"/>
          <p:cNvSpPr>
            <a:spLocks/>
          </p:cNvSpPr>
          <p:nvPr/>
        </p:nvSpPr>
        <p:spPr bwMode="auto">
          <a:xfrm>
            <a:off x="8724105" y="4329501"/>
            <a:ext cx="503238" cy="504825"/>
          </a:xfrm>
          <a:custGeom>
            <a:avLst/>
            <a:gdLst>
              <a:gd name="T0" fmla="*/ 2147483647 w 21600"/>
              <a:gd name="T1" fmla="*/ 2147483647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599"/>
                </a:lnTo>
                <a:lnTo>
                  <a:pt x="0" y="21599"/>
                </a:lnTo>
                <a:lnTo>
                  <a:pt x="0" y="0"/>
                </a:lnTo>
                <a:close/>
              </a:path>
            </a:pathLst>
          </a:custGeom>
          <a:solidFill>
            <a:srgbClr val="389DB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34290" tIns="34290" rIns="34290" bIns="34290"/>
          <a:lstStyle>
            <a:lvl1pPr>
              <a:defRPr sz="2900">
                <a:solidFill>
                  <a:srgbClr val="000000"/>
                </a:solidFill>
                <a:latin typeface="Gill Sans" charset="0"/>
                <a:ea typeface="MS PGothic" panose="020B0600070205080204" pitchFamily="34" charset="-128"/>
                <a:sym typeface="Gill Sans" charset="0"/>
              </a:defRPr>
            </a:lvl1pPr>
            <a:lvl2pPr marL="742950" indent="-285750">
              <a:defRPr sz="2900">
                <a:solidFill>
                  <a:srgbClr val="000000"/>
                </a:solidFill>
                <a:latin typeface="Gill Sans" charset="0"/>
                <a:ea typeface="MS PGothic" panose="020B0600070205080204" pitchFamily="34" charset="-128"/>
                <a:sym typeface="Gill Sans" charset="0"/>
              </a:defRPr>
            </a:lvl2pPr>
            <a:lvl3pPr marL="1143000" indent="-228600">
              <a:defRPr sz="2900">
                <a:solidFill>
                  <a:srgbClr val="000000"/>
                </a:solidFill>
                <a:latin typeface="Gill Sans" charset="0"/>
                <a:ea typeface="MS PGothic" panose="020B0600070205080204" pitchFamily="34" charset="-128"/>
                <a:sym typeface="Gill Sans" charset="0"/>
              </a:defRPr>
            </a:lvl3pPr>
            <a:lvl4pPr marL="1600200" indent="-228600">
              <a:defRPr sz="2900">
                <a:solidFill>
                  <a:srgbClr val="000000"/>
                </a:solidFill>
                <a:latin typeface="Gill Sans" charset="0"/>
                <a:ea typeface="MS PGothic" panose="020B0600070205080204" pitchFamily="34" charset="-128"/>
                <a:sym typeface="Gill Sans" charset="0"/>
              </a:defRPr>
            </a:lvl4pPr>
            <a:lvl5pPr marL="2057400" indent="-228600">
              <a:defRPr sz="2900">
                <a:solidFill>
                  <a:srgbClr val="000000"/>
                </a:solidFill>
                <a:latin typeface="Gill Sans" charset="0"/>
                <a:ea typeface="MS PGothic" panose="020B0600070205080204" pitchFamily="34" charset="-128"/>
                <a:sym typeface="Gill Sans" charset="0"/>
              </a:defRPr>
            </a:lvl5pPr>
            <a:lvl6pPr marL="2514600" indent="-228600" defTabSz="411163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rgbClr val="000000"/>
                </a:solidFill>
                <a:latin typeface="Gill Sans" charset="0"/>
                <a:ea typeface="MS PGothic" panose="020B0600070205080204" pitchFamily="34" charset="-128"/>
                <a:sym typeface="Gill Sans" charset="0"/>
              </a:defRPr>
            </a:lvl6pPr>
            <a:lvl7pPr marL="2971800" indent="-228600" defTabSz="411163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rgbClr val="000000"/>
                </a:solidFill>
                <a:latin typeface="Gill Sans" charset="0"/>
                <a:ea typeface="MS PGothic" panose="020B0600070205080204" pitchFamily="34" charset="-128"/>
                <a:sym typeface="Gill Sans" charset="0"/>
              </a:defRPr>
            </a:lvl7pPr>
            <a:lvl8pPr marL="3429000" indent="-228600" defTabSz="411163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rgbClr val="000000"/>
                </a:solidFill>
                <a:latin typeface="Gill Sans" charset="0"/>
                <a:ea typeface="MS PGothic" panose="020B0600070205080204" pitchFamily="34" charset="-128"/>
                <a:sym typeface="Gill Sans" charset="0"/>
              </a:defRPr>
            </a:lvl8pPr>
            <a:lvl9pPr marL="3886200" indent="-228600" defTabSz="411163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rgbClr val="000000"/>
                </a:solidFill>
                <a:latin typeface="Gill Sans" charset="0"/>
                <a:ea typeface="MS PGothic" panose="020B0600070205080204" pitchFamily="34" charset="-128"/>
                <a:sym typeface="Gill Sans" charset="0"/>
              </a:defRPr>
            </a:lvl9pPr>
          </a:lstStyle>
          <a:p>
            <a:pPr algn="ctr">
              <a:lnSpc>
                <a:spcPct val="70000"/>
              </a:lnSpc>
              <a:spcAft>
                <a:spcPts val="1200"/>
              </a:spcAft>
            </a:pPr>
            <a:br>
              <a:rPr lang="en-US" altLang="sv-SE" sz="1400">
                <a:solidFill>
                  <a:srgbClr val="FFFFFF"/>
                </a:solidFill>
                <a:latin typeface="Helvetica Neue" charset="0"/>
                <a:sym typeface="Helvetica Neue" charset="0"/>
              </a:rPr>
            </a:br>
            <a:r>
              <a:rPr lang="en-US" altLang="sv-SE" sz="1400">
                <a:solidFill>
                  <a:srgbClr val="FFFFFF"/>
                </a:solidFill>
                <a:latin typeface="Helvetica Neue" charset="0"/>
                <a:sym typeface="Helvetica Neue" charset="0"/>
              </a:rPr>
              <a:t>6</a:t>
            </a:r>
          </a:p>
        </p:txBody>
      </p:sp>
      <p:sp>
        <p:nvSpPr>
          <p:cNvPr id="13385" name="AutoShape 2"/>
          <p:cNvSpPr>
            <a:spLocks/>
          </p:cNvSpPr>
          <p:nvPr/>
        </p:nvSpPr>
        <p:spPr bwMode="auto">
          <a:xfrm>
            <a:off x="9227344" y="4329501"/>
            <a:ext cx="504825" cy="504825"/>
          </a:xfrm>
          <a:custGeom>
            <a:avLst/>
            <a:gdLst>
              <a:gd name="T0" fmla="*/ 2147483647 w 21600"/>
              <a:gd name="T1" fmla="*/ 2147483647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599"/>
                </a:lnTo>
                <a:lnTo>
                  <a:pt x="0" y="21599"/>
                </a:lnTo>
                <a:lnTo>
                  <a:pt x="0" y="0"/>
                </a:lnTo>
                <a:close/>
              </a:path>
            </a:pathLst>
          </a:custGeom>
          <a:solidFill>
            <a:srgbClr val="61AAC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34290" tIns="34290" rIns="34290" bIns="34290"/>
          <a:lstStyle>
            <a:lvl1pPr>
              <a:defRPr sz="2900">
                <a:solidFill>
                  <a:srgbClr val="000000"/>
                </a:solidFill>
                <a:latin typeface="Gill Sans" charset="0"/>
                <a:ea typeface="MS PGothic" panose="020B0600070205080204" pitchFamily="34" charset="-128"/>
                <a:sym typeface="Gill Sans" charset="0"/>
              </a:defRPr>
            </a:lvl1pPr>
            <a:lvl2pPr marL="742950" indent="-285750">
              <a:defRPr sz="2900">
                <a:solidFill>
                  <a:srgbClr val="000000"/>
                </a:solidFill>
                <a:latin typeface="Gill Sans" charset="0"/>
                <a:ea typeface="MS PGothic" panose="020B0600070205080204" pitchFamily="34" charset="-128"/>
                <a:sym typeface="Gill Sans" charset="0"/>
              </a:defRPr>
            </a:lvl2pPr>
            <a:lvl3pPr marL="1143000" indent="-228600">
              <a:defRPr sz="2900">
                <a:solidFill>
                  <a:srgbClr val="000000"/>
                </a:solidFill>
                <a:latin typeface="Gill Sans" charset="0"/>
                <a:ea typeface="MS PGothic" panose="020B0600070205080204" pitchFamily="34" charset="-128"/>
                <a:sym typeface="Gill Sans" charset="0"/>
              </a:defRPr>
            </a:lvl3pPr>
            <a:lvl4pPr marL="1600200" indent="-228600">
              <a:defRPr sz="2900">
                <a:solidFill>
                  <a:srgbClr val="000000"/>
                </a:solidFill>
                <a:latin typeface="Gill Sans" charset="0"/>
                <a:ea typeface="MS PGothic" panose="020B0600070205080204" pitchFamily="34" charset="-128"/>
                <a:sym typeface="Gill Sans" charset="0"/>
              </a:defRPr>
            </a:lvl4pPr>
            <a:lvl5pPr marL="2057400" indent="-228600">
              <a:defRPr sz="2900">
                <a:solidFill>
                  <a:srgbClr val="000000"/>
                </a:solidFill>
                <a:latin typeface="Gill Sans" charset="0"/>
                <a:ea typeface="MS PGothic" panose="020B0600070205080204" pitchFamily="34" charset="-128"/>
                <a:sym typeface="Gill Sans" charset="0"/>
              </a:defRPr>
            </a:lvl5pPr>
            <a:lvl6pPr marL="2514600" indent="-228600" defTabSz="411163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rgbClr val="000000"/>
                </a:solidFill>
                <a:latin typeface="Gill Sans" charset="0"/>
                <a:ea typeface="MS PGothic" panose="020B0600070205080204" pitchFamily="34" charset="-128"/>
                <a:sym typeface="Gill Sans" charset="0"/>
              </a:defRPr>
            </a:lvl6pPr>
            <a:lvl7pPr marL="2971800" indent="-228600" defTabSz="411163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rgbClr val="000000"/>
                </a:solidFill>
                <a:latin typeface="Gill Sans" charset="0"/>
                <a:ea typeface="MS PGothic" panose="020B0600070205080204" pitchFamily="34" charset="-128"/>
                <a:sym typeface="Gill Sans" charset="0"/>
              </a:defRPr>
            </a:lvl7pPr>
            <a:lvl8pPr marL="3429000" indent="-228600" defTabSz="411163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rgbClr val="000000"/>
                </a:solidFill>
                <a:latin typeface="Gill Sans" charset="0"/>
                <a:ea typeface="MS PGothic" panose="020B0600070205080204" pitchFamily="34" charset="-128"/>
                <a:sym typeface="Gill Sans" charset="0"/>
              </a:defRPr>
            </a:lvl8pPr>
            <a:lvl9pPr marL="3886200" indent="-228600" defTabSz="411163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rgbClr val="000000"/>
                </a:solidFill>
                <a:latin typeface="Gill Sans" charset="0"/>
                <a:ea typeface="MS PGothic" panose="020B0600070205080204" pitchFamily="34" charset="-128"/>
                <a:sym typeface="Gill Sans" charset="0"/>
              </a:defRPr>
            </a:lvl9pPr>
          </a:lstStyle>
          <a:p>
            <a:pPr algn="ctr">
              <a:lnSpc>
                <a:spcPct val="70000"/>
              </a:lnSpc>
              <a:spcAft>
                <a:spcPts val="1200"/>
              </a:spcAft>
            </a:pPr>
            <a:br>
              <a:rPr lang="en-US" altLang="sv-SE" sz="1400">
                <a:solidFill>
                  <a:srgbClr val="FFFFFF"/>
                </a:solidFill>
                <a:latin typeface="Helvetica Neue" charset="0"/>
                <a:sym typeface="Helvetica Neue" charset="0"/>
              </a:rPr>
            </a:br>
            <a:r>
              <a:rPr lang="en-US" altLang="sv-SE" sz="1400">
                <a:solidFill>
                  <a:srgbClr val="FFFFFF"/>
                </a:solidFill>
                <a:latin typeface="Helvetica Neue" charset="0"/>
                <a:sym typeface="Helvetica Neue" charset="0"/>
              </a:rPr>
              <a:t>7</a:t>
            </a:r>
          </a:p>
        </p:txBody>
      </p:sp>
      <p:sp>
        <p:nvSpPr>
          <p:cNvPr id="13386" name="AutoShape 2"/>
          <p:cNvSpPr>
            <a:spLocks/>
          </p:cNvSpPr>
          <p:nvPr/>
        </p:nvSpPr>
        <p:spPr bwMode="auto">
          <a:xfrm>
            <a:off x="3178969" y="5050225"/>
            <a:ext cx="504825" cy="503238"/>
          </a:xfrm>
          <a:custGeom>
            <a:avLst/>
            <a:gdLst>
              <a:gd name="T0" fmla="*/ 2147483647 w 21600"/>
              <a:gd name="T1" fmla="*/ 2147483647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599"/>
                </a:lnTo>
                <a:lnTo>
                  <a:pt x="0" y="21599"/>
                </a:lnTo>
                <a:lnTo>
                  <a:pt x="0" y="0"/>
                </a:lnTo>
                <a:close/>
              </a:path>
            </a:pathLst>
          </a:custGeom>
          <a:solidFill>
            <a:srgbClr val="B3CAD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34290" tIns="34290" rIns="34290" bIns="34290"/>
          <a:lstStyle>
            <a:lvl1pPr>
              <a:defRPr sz="2900">
                <a:solidFill>
                  <a:srgbClr val="000000"/>
                </a:solidFill>
                <a:latin typeface="Gill Sans" charset="0"/>
                <a:ea typeface="MS PGothic" panose="020B0600070205080204" pitchFamily="34" charset="-128"/>
                <a:sym typeface="Gill Sans" charset="0"/>
              </a:defRPr>
            </a:lvl1pPr>
            <a:lvl2pPr marL="742950" indent="-285750">
              <a:defRPr sz="2900">
                <a:solidFill>
                  <a:srgbClr val="000000"/>
                </a:solidFill>
                <a:latin typeface="Gill Sans" charset="0"/>
                <a:ea typeface="MS PGothic" panose="020B0600070205080204" pitchFamily="34" charset="-128"/>
                <a:sym typeface="Gill Sans" charset="0"/>
              </a:defRPr>
            </a:lvl2pPr>
            <a:lvl3pPr marL="1143000" indent="-228600">
              <a:defRPr sz="2900">
                <a:solidFill>
                  <a:srgbClr val="000000"/>
                </a:solidFill>
                <a:latin typeface="Gill Sans" charset="0"/>
                <a:ea typeface="MS PGothic" panose="020B0600070205080204" pitchFamily="34" charset="-128"/>
                <a:sym typeface="Gill Sans" charset="0"/>
              </a:defRPr>
            </a:lvl3pPr>
            <a:lvl4pPr marL="1600200" indent="-228600">
              <a:defRPr sz="2900">
                <a:solidFill>
                  <a:srgbClr val="000000"/>
                </a:solidFill>
                <a:latin typeface="Gill Sans" charset="0"/>
                <a:ea typeface="MS PGothic" panose="020B0600070205080204" pitchFamily="34" charset="-128"/>
                <a:sym typeface="Gill Sans" charset="0"/>
              </a:defRPr>
            </a:lvl4pPr>
            <a:lvl5pPr marL="2057400" indent="-228600">
              <a:defRPr sz="2900">
                <a:solidFill>
                  <a:srgbClr val="000000"/>
                </a:solidFill>
                <a:latin typeface="Gill Sans" charset="0"/>
                <a:ea typeface="MS PGothic" panose="020B0600070205080204" pitchFamily="34" charset="-128"/>
                <a:sym typeface="Gill Sans" charset="0"/>
              </a:defRPr>
            </a:lvl5pPr>
            <a:lvl6pPr marL="2514600" indent="-228600" defTabSz="411163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rgbClr val="000000"/>
                </a:solidFill>
                <a:latin typeface="Gill Sans" charset="0"/>
                <a:ea typeface="MS PGothic" panose="020B0600070205080204" pitchFamily="34" charset="-128"/>
                <a:sym typeface="Gill Sans" charset="0"/>
              </a:defRPr>
            </a:lvl6pPr>
            <a:lvl7pPr marL="2971800" indent="-228600" defTabSz="411163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rgbClr val="000000"/>
                </a:solidFill>
                <a:latin typeface="Gill Sans" charset="0"/>
                <a:ea typeface="MS PGothic" panose="020B0600070205080204" pitchFamily="34" charset="-128"/>
                <a:sym typeface="Gill Sans" charset="0"/>
              </a:defRPr>
            </a:lvl7pPr>
            <a:lvl8pPr marL="3429000" indent="-228600" defTabSz="411163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rgbClr val="000000"/>
                </a:solidFill>
                <a:latin typeface="Gill Sans" charset="0"/>
                <a:ea typeface="MS PGothic" panose="020B0600070205080204" pitchFamily="34" charset="-128"/>
                <a:sym typeface="Gill Sans" charset="0"/>
              </a:defRPr>
            </a:lvl8pPr>
            <a:lvl9pPr marL="3886200" indent="-228600" defTabSz="411163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rgbClr val="000000"/>
                </a:solidFill>
                <a:latin typeface="Gill Sans" charset="0"/>
                <a:ea typeface="MS PGothic" panose="020B0600070205080204" pitchFamily="34" charset="-128"/>
                <a:sym typeface="Gill Sans" charset="0"/>
              </a:defRPr>
            </a:lvl9pPr>
          </a:lstStyle>
          <a:p>
            <a:pPr algn="ctr">
              <a:lnSpc>
                <a:spcPct val="70000"/>
              </a:lnSpc>
              <a:spcAft>
                <a:spcPts val="1200"/>
              </a:spcAft>
            </a:pPr>
            <a:br>
              <a:rPr lang="en-US" altLang="sv-SE" sz="1400">
                <a:solidFill>
                  <a:srgbClr val="FFFFFF"/>
                </a:solidFill>
                <a:latin typeface="Helvetica Neue" charset="0"/>
                <a:sym typeface="Helvetica Neue" charset="0"/>
              </a:rPr>
            </a:br>
            <a:r>
              <a:rPr lang="en-US" altLang="sv-SE" sz="1400">
                <a:solidFill>
                  <a:srgbClr val="FFFFFF"/>
                </a:solidFill>
                <a:latin typeface="Helvetica Neue" charset="0"/>
                <a:sym typeface="Helvetica Neue" charset="0"/>
              </a:rPr>
              <a:t>10</a:t>
            </a:r>
          </a:p>
        </p:txBody>
      </p:sp>
      <p:sp>
        <p:nvSpPr>
          <p:cNvPr id="13387" name="AutoShape 2"/>
          <p:cNvSpPr>
            <a:spLocks/>
          </p:cNvSpPr>
          <p:nvPr/>
        </p:nvSpPr>
        <p:spPr bwMode="auto">
          <a:xfrm>
            <a:off x="3610769" y="5050225"/>
            <a:ext cx="504825" cy="503238"/>
          </a:xfrm>
          <a:custGeom>
            <a:avLst/>
            <a:gdLst>
              <a:gd name="T0" fmla="*/ 2147483647 w 21600"/>
              <a:gd name="T1" fmla="*/ 2147483647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599"/>
                </a:lnTo>
                <a:lnTo>
                  <a:pt x="0" y="21599"/>
                </a:lnTo>
                <a:lnTo>
                  <a:pt x="0" y="0"/>
                </a:lnTo>
                <a:close/>
              </a:path>
            </a:pathLst>
          </a:custGeom>
          <a:solidFill>
            <a:srgbClr val="B3CAD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34290" tIns="34290" rIns="34290" bIns="34290"/>
          <a:lstStyle>
            <a:lvl1pPr>
              <a:defRPr sz="2900">
                <a:solidFill>
                  <a:srgbClr val="000000"/>
                </a:solidFill>
                <a:latin typeface="Gill Sans" charset="0"/>
                <a:ea typeface="MS PGothic" panose="020B0600070205080204" pitchFamily="34" charset="-128"/>
                <a:sym typeface="Gill Sans" charset="0"/>
              </a:defRPr>
            </a:lvl1pPr>
            <a:lvl2pPr marL="742950" indent="-285750">
              <a:defRPr sz="2900">
                <a:solidFill>
                  <a:srgbClr val="000000"/>
                </a:solidFill>
                <a:latin typeface="Gill Sans" charset="0"/>
                <a:ea typeface="MS PGothic" panose="020B0600070205080204" pitchFamily="34" charset="-128"/>
                <a:sym typeface="Gill Sans" charset="0"/>
              </a:defRPr>
            </a:lvl2pPr>
            <a:lvl3pPr marL="1143000" indent="-228600">
              <a:defRPr sz="2900">
                <a:solidFill>
                  <a:srgbClr val="000000"/>
                </a:solidFill>
                <a:latin typeface="Gill Sans" charset="0"/>
                <a:ea typeface="MS PGothic" panose="020B0600070205080204" pitchFamily="34" charset="-128"/>
                <a:sym typeface="Gill Sans" charset="0"/>
              </a:defRPr>
            </a:lvl3pPr>
            <a:lvl4pPr marL="1600200" indent="-228600">
              <a:defRPr sz="2900">
                <a:solidFill>
                  <a:srgbClr val="000000"/>
                </a:solidFill>
                <a:latin typeface="Gill Sans" charset="0"/>
                <a:ea typeface="MS PGothic" panose="020B0600070205080204" pitchFamily="34" charset="-128"/>
                <a:sym typeface="Gill Sans" charset="0"/>
              </a:defRPr>
            </a:lvl4pPr>
            <a:lvl5pPr marL="2057400" indent="-228600">
              <a:defRPr sz="2900">
                <a:solidFill>
                  <a:srgbClr val="000000"/>
                </a:solidFill>
                <a:latin typeface="Gill Sans" charset="0"/>
                <a:ea typeface="MS PGothic" panose="020B0600070205080204" pitchFamily="34" charset="-128"/>
                <a:sym typeface="Gill Sans" charset="0"/>
              </a:defRPr>
            </a:lvl5pPr>
            <a:lvl6pPr marL="2514600" indent="-228600" defTabSz="411163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rgbClr val="000000"/>
                </a:solidFill>
                <a:latin typeface="Gill Sans" charset="0"/>
                <a:ea typeface="MS PGothic" panose="020B0600070205080204" pitchFamily="34" charset="-128"/>
                <a:sym typeface="Gill Sans" charset="0"/>
              </a:defRPr>
            </a:lvl6pPr>
            <a:lvl7pPr marL="2971800" indent="-228600" defTabSz="411163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rgbClr val="000000"/>
                </a:solidFill>
                <a:latin typeface="Gill Sans" charset="0"/>
                <a:ea typeface="MS PGothic" panose="020B0600070205080204" pitchFamily="34" charset="-128"/>
                <a:sym typeface="Gill Sans" charset="0"/>
              </a:defRPr>
            </a:lvl7pPr>
            <a:lvl8pPr marL="3429000" indent="-228600" defTabSz="411163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rgbClr val="000000"/>
                </a:solidFill>
                <a:latin typeface="Gill Sans" charset="0"/>
                <a:ea typeface="MS PGothic" panose="020B0600070205080204" pitchFamily="34" charset="-128"/>
                <a:sym typeface="Gill Sans" charset="0"/>
              </a:defRPr>
            </a:lvl8pPr>
            <a:lvl9pPr marL="3886200" indent="-228600" defTabSz="411163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rgbClr val="000000"/>
                </a:solidFill>
                <a:latin typeface="Gill Sans" charset="0"/>
                <a:ea typeface="MS PGothic" panose="020B0600070205080204" pitchFamily="34" charset="-128"/>
                <a:sym typeface="Gill Sans" charset="0"/>
              </a:defRPr>
            </a:lvl9pPr>
          </a:lstStyle>
          <a:p>
            <a:pPr algn="ctr">
              <a:lnSpc>
                <a:spcPct val="70000"/>
              </a:lnSpc>
              <a:spcAft>
                <a:spcPts val="1200"/>
              </a:spcAft>
            </a:pPr>
            <a:br>
              <a:rPr lang="en-US" altLang="sv-SE" sz="1400">
                <a:solidFill>
                  <a:srgbClr val="FFFFFF"/>
                </a:solidFill>
                <a:latin typeface="Helvetica Neue" charset="0"/>
                <a:sym typeface="Helvetica Neue" charset="0"/>
              </a:rPr>
            </a:br>
            <a:r>
              <a:rPr lang="en-US" altLang="sv-SE" sz="1400">
                <a:solidFill>
                  <a:srgbClr val="FFFFFF"/>
                </a:solidFill>
                <a:latin typeface="Helvetica Neue" charset="0"/>
                <a:sym typeface="Helvetica Neue" charset="0"/>
              </a:rPr>
              <a:t>10</a:t>
            </a:r>
          </a:p>
        </p:txBody>
      </p:sp>
      <p:sp>
        <p:nvSpPr>
          <p:cNvPr id="13388" name="AutoShape 2"/>
          <p:cNvSpPr>
            <a:spLocks/>
          </p:cNvSpPr>
          <p:nvPr/>
        </p:nvSpPr>
        <p:spPr bwMode="auto">
          <a:xfrm>
            <a:off x="4115594" y="5050225"/>
            <a:ext cx="503237" cy="503238"/>
          </a:xfrm>
          <a:custGeom>
            <a:avLst/>
            <a:gdLst>
              <a:gd name="T0" fmla="*/ 2147483647 w 21600"/>
              <a:gd name="T1" fmla="*/ 2147483647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599"/>
                </a:lnTo>
                <a:lnTo>
                  <a:pt x="0" y="21599"/>
                </a:lnTo>
                <a:lnTo>
                  <a:pt x="0" y="0"/>
                </a:lnTo>
                <a:close/>
              </a:path>
            </a:pathLst>
          </a:custGeom>
          <a:solidFill>
            <a:srgbClr val="B3CAD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34290" tIns="34290" rIns="34290" bIns="34290"/>
          <a:lstStyle>
            <a:lvl1pPr>
              <a:defRPr sz="2900">
                <a:solidFill>
                  <a:srgbClr val="000000"/>
                </a:solidFill>
                <a:latin typeface="Gill Sans" charset="0"/>
                <a:ea typeface="MS PGothic" panose="020B0600070205080204" pitchFamily="34" charset="-128"/>
                <a:sym typeface="Gill Sans" charset="0"/>
              </a:defRPr>
            </a:lvl1pPr>
            <a:lvl2pPr marL="742950" indent="-285750">
              <a:defRPr sz="2900">
                <a:solidFill>
                  <a:srgbClr val="000000"/>
                </a:solidFill>
                <a:latin typeface="Gill Sans" charset="0"/>
                <a:ea typeface="MS PGothic" panose="020B0600070205080204" pitchFamily="34" charset="-128"/>
                <a:sym typeface="Gill Sans" charset="0"/>
              </a:defRPr>
            </a:lvl2pPr>
            <a:lvl3pPr marL="1143000" indent="-228600">
              <a:defRPr sz="2900">
                <a:solidFill>
                  <a:srgbClr val="000000"/>
                </a:solidFill>
                <a:latin typeface="Gill Sans" charset="0"/>
                <a:ea typeface="MS PGothic" panose="020B0600070205080204" pitchFamily="34" charset="-128"/>
                <a:sym typeface="Gill Sans" charset="0"/>
              </a:defRPr>
            </a:lvl3pPr>
            <a:lvl4pPr marL="1600200" indent="-228600">
              <a:defRPr sz="2900">
                <a:solidFill>
                  <a:srgbClr val="000000"/>
                </a:solidFill>
                <a:latin typeface="Gill Sans" charset="0"/>
                <a:ea typeface="MS PGothic" panose="020B0600070205080204" pitchFamily="34" charset="-128"/>
                <a:sym typeface="Gill Sans" charset="0"/>
              </a:defRPr>
            </a:lvl4pPr>
            <a:lvl5pPr marL="2057400" indent="-228600">
              <a:defRPr sz="2900">
                <a:solidFill>
                  <a:srgbClr val="000000"/>
                </a:solidFill>
                <a:latin typeface="Gill Sans" charset="0"/>
                <a:ea typeface="MS PGothic" panose="020B0600070205080204" pitchFamily="34" charset="-128"/>
                <a:sym typeface="Gill Sans" charset="0"/>
              </a:defRPr>
            </a:lvl5pPr>
            <a:lvl6pPr marL="2514600" indent="-228600" defTabSz="411163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rgbClr val="000000"/>
                </a:solidFill>
                <a:latin typeface="Gill Sans" charset="0"/>
                <a:ea typeface="MS PGothic" panose="020B0600070205080204" pitchFamily="34" charset="-128"/>
                <a:sym typeface="Gill Sans" charset="0"/>
              </a:defRPr>
            </a:lvl6pPr>
            <a:lvl7pPr marL="2971800" indent="-228600" defTabSz="411163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rgbClr val="000000"/>
                </a:solidFill>
                <a:latin typeface="Gill Sans" charset="0"/>
                <a:ea typeface="MS PGothic" panose="020B0600070205080204" pitchFamily="34" charset="-128"/>
                <a:sym typeface="Gill Sans" charset="0"/>
              </a:defRPr>
            </a:lvl7pPr>
            <a:lvl8pPr marL="3429000" indent="-228600" defTabSz="411163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rgbClr val="000000"/>
                </a:solidFill>
                <a:latin typeface="Gill Sans" charset="0"/>
                <a:ea typeface="MS PGothic" panose="020B0600070205080204" pitchFamily="34" charset="-128"/>
                <a:sym typeface="Gill Sans" charset="0"/>
              </a:defRPr>
            </a:lvl8pPr>
            <a:lvl9pPr marL="3886200" indent="-228600" defTabSz="411163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rgbClr val="000000"/>
                </a:solidFill>
                <a:latin typeface="Gill Sans" charset="0"/>
                <a:ea typeface="MS PGothic" panose="020B0600070205080204" pitchFamily="34" charset="-128"/>
                <a:sym typeface="Gill Sans" charset="0"/>
              </a:defRPr>
            </a:lvl9pPr>
          </a:lstStyle>
          <a:p>
            <a:pPr algn="ctr">
              <a:lnSpc>
                <a:spcPct val="70000"/>
              </a:lnSpc>
              <a:spcAft>
                <a:spcPts val="1200"/>
              </a:spcAft>
            </a:pPr>
            <a:br>
              <a:rPr lang="en-US" altLang="sv-SE" sz="1400">
                <a:solidFill>
                  <a:srgbClr val="FFFFFF"/>
                </a:solidFill>
                <a:latin typeface="Helvetica Neue" charset="0"/>
                <a:sym typeface="Helvetica Neue" charset="0"/>
              </a:rPr>
            </a:br>
            <a:r>
              <a:rPr lang="en-US" altLang="sv-SE" sz="1400">
                <a:solidFill>
                  <a:srgbClr val="FFFFFF"/>
                </a:solidFill>
                <a:latin typeface="Helvetica Neue" charset="0"/>
                <a:sym typeface="Helvetica Neue" charset="0"/>
              </a:rPr>
              <a:t>10</a:t>
            </a:r>
          </a:p>
        </p:txBody>
      </p:sp>
      <p:sp>
        <p:nvSpPr>
          <p:cNvPr id="13389" name="AutoShape 2"/>
          <p:cNvSpPr>
            <a:spLocks/>
          </p:cNvSpPr>
          <p:nvPr/>
        </p:nvSpPr>
        <p:spPr bwMode="auto">
          <a:xfrm>
            <a:off x="4618831" y="5050225"/>
            <a:ext cx="504825" cy="503238"/>
          </a:xfrm>
          <a:custGeom>
            <a:avLst/>
            <a:gdLst>
              <a:gd name="T0" fmla="*/ 2147483647 w 21600"/>
              <a:gd name="T1" fmla="*/ 2147483647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599"/>
                </a:lnTo>
                <a:lnTo>
                  <a:pt x="0" y="21599"/>
                </a:lnTo>
                <a:lnTo>
                  <a:pt x="0" y="0"/>
                </a:lnTo>
                <a:close/>
              </a:path>
            </a:pathLst>
          </a:custGeom>
          <a:solidFill>
            <a:srgbClr val="B3CAD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34290" tIns="34290" rIns="34290" bIns="34290"/>
          <a:lstStyle>
            <a:lvl1pPr>
              <a:defRPr sz="2900">
                <a:solidFill>
                  <a:srgbClr val="000000"/>
                </a:solidFill>
                <a:latin typeface="Gill Sans" charset="0"/>
                <a:ea typeface="MS PGothic" panose="020B0600070205080204" pitchFamily="34" charset="-128"/>
                <a:sym typeface="Gill Sans" charset="0"/>
              </a:defRPr>
            </a:lvl1pPr>
            <a:lvl2pPr marL="742950" indent="-285750">
              <a:defRPr sz="2900">
                <a:solidFill>
                  <a:srgbClr val="000000"/>
                </a:solidFill>
                <a:latin typeface="Gill Sans" charset="0"/>
                <a:ea typeface="MS PGothic" panose="020B0600070205080204" pitchFamily="34" charset="-128"/>
                <a:sym typeface="Gill Sans" charset="0"/>
              </a:defRPr>
            </a:lvl2pPr>
            <a:lvl3pPr marL="1143000" indent="-228600">
              <a:defRPr sz="2900">
                <a:solidFill>
                  <a:srgbClr val="000000"/>
                </a:solidFill>
                <a:latin typeface="Gill Sans" charset="0"/>
                <a:ea typeface="MS PGothic" panose="020B0600070205080204" pitchFamily="34" charset="-128"/>
                <a:sym typeface="Gill Sans" charset="0"/>
              </a:defRPr>
            </a:lvl3pPr>
            <a:lvl4pPr marL="1600200" indent="-228600">
              <a:defRPr sz="2900">
                <a:solidFill>
                  <a:srgbClr val="000000"/>
                </a:solidFill>
                <a:latin typeface="Gill Sans" charset="0"/>
                <a:ea typeface="MS PGothic" panose="020B0600070205080204" pitchFamily="34" charset="-128"/>
                <a:sym typeface="Gill Sans" charset="0"/>
              </a:defRPr>
            </a:lvl4pPr>
            <a:lvl5pPr marL="2057400" indent="-228600">
              <a:defRPr sz="2900">
                <a:solidFill>
                  <a:srgbClr val="000000"/>
                </a:solidFill>
                <a:latin typeface="Gill Sans" charset="0"/>
                <a:ea typeface="MS PGothic" panose="020B0600070205080204" pitchFamily="34" charset="-128"/>
                <a:sym typeface="Gill Sans" charset="0"/>
              </a:defRPr>
            </a:lvl5pPr>
            <a:lvl6pPr marL="2514600" indent="-228600" defTabSz="411163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rgbClr val="000000"/>
                </a:solidFill>
                <a:latin typeface="Gill Sans" charset="0"/>
                <a:ea typeface="MS PGothic" panose="020B0600070205080204" pitchFamily="34" charset="-128"/>
                <a:sym typeface="Gill Sans" charset="0"/>
              </a:defRPr>
            </a:lvl6pPr>
            <a:lvl7pPr marL="2971800" indent="-228600" defTabSz="411163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rgbClr val="000000"/>
                </a:solidFill>
                <a:latin typeface="Gill Sans" charset="0"/>
                <a:ea typeface="MS PGothic" panose="020B0600070205080204" pitchFamily="34" charset="-128"/>
                <a:sym typeface="Gill Sans" charset="0"/>
              </a:defRPr>
            </a:lvl7pPr>
            <a:lvl8pPr marL="3429000" indent="-228600" defTabSz="411163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rgbClr val="000000"/>
                </a:solidFill>
                <a:latin typeface="Gill Sans" charset="0"/>
                <a:ea typeface="MS PGothic" panose="020B0600070205080204" pitchFamily="34" charset="-128"/>
                <a:sym typeface="Gill Sans" charset="0"/>
              </a:defRPr>
            </a:lvl8pPr>
            <a:lvl9pPr marL="3886200" indent="-228600" defTabSz="411163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rgbClr val="000000"/>
                </a:solidFill>
                <a:latin typeface="Gill Sans" charset="0"/>
                <a:ea typeface="MS PGothic" panose="020B0600070205080204" pitchFamily="34" charset="-128"/>
                <a:sym typeface="Gill Sans" charset="0"/>
              </a:defRPr>
            </a:lvl9pPr>
          </a:lstStyle>
          <a:p>
            <a:pPr algn="ctr">
              <a:lnSpc>
                <a:spcPct val="70000"/>
              </a:lnSpc>
              <a:spcAft>
                <a:spcPts val="1200"/>
              </a:spcAft>
            </a:pPr>
            <a:br>
              <a:rPr lang="en-US" altLang="sv-SE" sz="1400">
                <a:solidFill>
                  <a:srgbClr val="FFFFFF"/>
                </a:solidFill>
                <a:latin typeface="Helvetica Neue" charset="0"/>
                <a:sym typeface="Helvetica Neue" charset="0"/>
              </a:rPr>
            </a:br>
            <a:r>
              <a:rPr lang="en-US" altLang="sv-SE" sz="1400">
                <a:solidFill>
                  <a:srgbClr val="FFFFFF"/>
                </a:solidFill>
                <a:latin typeface="Helvetica Neue" charset="0"/>
                <a:sym typeface="Helvetica Neue" charset="0"/>
              </a:rPr>
              <a:t>10</a:t>
            </a:r>
          </a:p>
        </p:txBody>
      </p:sp>
      <p:sp>
        <p:nvSpPr>
          <p:cNvPr id="13390" name="AutoShape 2"/>
          <p:cNvSpPr>
            <a:spLocks/>
          </p:cNvSpPr>
          <p:nvPr/>
        </p:nvSpPr>
        <p:spPr bwMode="auto">
          <a:xfrm>
            <a:off x="5123655" y="5050225"/>
            <a:ext cx="503238" cy="503238"/>
          </a:xfrm>
          <a:custGeom>
            <a:avLst/>
            <a:gdLst>
              <a:gd name="T0" fmla="*/ 2147483647 w 21600"/>
              <a:gd name="T1" fmla="*/ 2147483647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599"/>
                </a:lnTo>
                <a:lnTo>
                  <a:pt x="0" y="21599"/>
                </a:lnTo>
                <a:lnTo>
                  <a:pt x="0" y="0"/>
                </a:lnTo>
                <a:close/>
              </a:path>
            </a:pathLst>
          </a:custGeom>
          <a:solidFill>
            <a:srgbClr val="61AAC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34290" tIns="34290" rIns="34290" bIns="34290"/>
          <a:lstStyle>
            <a:lvl1pPr>
              <a:defRPr sz="2900">
                <a:solidFill>
                  <a:srgbClr val="000000"/>
                </a:solidFill>
                <a:latin typeface="Gill Sans" charset="0"/>
                <a:ea typeface="MS PGothic" panose="020B0600070205080204" pitchFamily="34" charset="-128"/>
                <a:sym typeface="Gill Sans" charset="0"/>
              </a:defRPr>
            </a:lvl1pPr>
            <a:lvl2pPr marL="742950" indent="-285750">
              <a:defRPr sz="2900">
                <a:solidFill>
                  <a:srgbClr val="000000"/>
                </a:solidFill>
                <a:latin typeface="Gill Sans" charset="0"/>
                <a:ea typeface="MS PGothic" panose="020B0600070205080204" pitchFamily="34" charset="-128"/>
                <a:sym typeface="Gill Sans" charset="0"/>
              </a:defRPr>
            </a:lvl2pPr>
            <a:lvl3pPr marL="1143000" indent="-228600">
              <a:defRPr sz="2900">
                <a:solidFill>
                  <a:srgbClr val="000000"/>
                </a:solidFill>
                <a:latin typeface="Gill Sans" charset="0"/>
                <a:ea typeface="MS PGothic" panose="020B0600070205080204" pitchFamily="34" charset="-128"/>
                <a:sym typeface="Gill Sans" charset="0"/>
              </a:defRPr>
            </a:lvl3pPr>
            <a:lvl4pPr marL="1600200" indent="-228600">
              <a:defRPr sz="2900">
                <a:solidFill>
                  <a:srgbClr val="000000"/>
                </a:solidFill>
                <a:latin typeface="Gill Sans" charset="0"/>
                <a:ea typeface="MS PGothic" panose="020B0600070205080204" pitchFamily="34" charset="-128"/>
                <a:sym typeface="Gill Sans" charset="0"/>
              </a:defRPr>
            </a:lvl4pPr>
            <a:lvl5pPr marL="2057400" indent="-228600">
              <a:defRPr sz="2900">
                <a:solidFill>
                  <a:srgbClr val="000000"/>
                </a:solidFill>
                <a:latin typeface="Gill Sans" charset="0"/>
                <a:ea typeface="MS PGothic" panose="020B0600070205080204" pitchFamily="34" charset="-128"/>
                <a:sym typeface="Gill Sans" charset="0"/>
              </a:defRPr>
            </a:lvl5pPr>
            <a:lvl6pPr marL="2514600" indent="-228600" defTabSz="411163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rgbClr val="000000"/>
                </a:solidFill>
                <a:latin typeface="Gill Sans" charset="0"/>
                <a:ea typeface="MS PGothic" panose="020B0600070205080204" pitchFamily="34" charset="-128"/>
                <a:sym typeface="Gill Sans" charset="0"/>
              </a:defRPr>
            </a:lvl6pPr>
            <a:lvl7pPr marL="2971800" indent="-228600" defTabSz="411163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rgbClr val="000000"/>
                </a:solidFill>
                <a:latin typeface="Gill Sans" charset="0"/>
                <a:ea typeface="MS PGothic" panose="020B0600070205080204" pitchFamily="34" charset="-128"/>
                <a:sym typeface="Gill Sans" charset="0"/>
              </a:defRPr>
            </a:lvl7pPr>
            <a:lvl8pPr marL="3429000" indent="-228600" defTabSz="411163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rgbClr val="000000"/>
                </a:solidFill>
                <a:latin typeface="Gill Sans" charset="0"/>
                <a:ea typeface="MS PGothic" panose="020B0600070205080204" pitchFamily="34" charset="-128"/>
                <a:sym typeface="Gill Sans" charset="0"/>
              </a:defRPr>
            </a:lvl8pPr>
            <a:lvl9pPr marL="3886200" indent="-228600" defTabSz="411163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rgbClr val="000000"/>
                </a:solidFill>
                <a:latin typeface="Gill Sans" charset="0"/>
                <a:ea typeface="MS PGothic" panose="020B0600070205080204" pitchFamily="34" charset="-128"/>
                <a:sym typeface="Gill Sans" charset="0"/>
              </a:defRPr>
            </a:lvl9pPr>
          </a:lstStyle>
          <a:p>
            <a:pPr algn="ctr">
              <a:lnSpc>
                <a:spcPct val="70000"/>
              </a:lnSpc>
              <a:spcAft>
                <a:spcPts val="1200"/>
              </a:spcAft>
            </a:pPr>
            <a:br>
              <a:rPr lang="en-US" altLang="sv-SE" sz="1400">
                <a:solidFill>
                  <a:srgbClr val="FFFFFF"/>
                </a:solidFill>
                <a:latin typeface="Helvetica Neue" charset="0"/>
                <a:sym typeface="Helvetica Neue" charset="0"/>
              </a:rPr>
            </a:br>
            <a:r>
              <a:rPr lang="en-US" altLang="sv-SE" sz="1400">
                <a:solidFill>
                  <a:srgbClr val="FFFFFF"/>
                </a:solidFill>
                <a:latin typeface="Helvetica Neue" charset="0"/>
                <a:sym typeface="Helvetica Neue" charset="0"/>
              </a:rPr>
              <a:t>7</a:t>
            </a:r>
          </a:p>
        </p:txBody>
      </p:sp>
      <p:sp>
        <p:nvSpPr>
          <p:cNvPr id="13391" name="AutoShape 2"/>
          <p:cNvSpPr>
            <a:spLocks/>
          </p:cNvSpPr>
          <p:nvPr/>
        </p:nvSpPr>
        <p:spPr bwMode="auto">
          <a:xfrm>
            <a:off x="5626894" y="5050225"/>
            <a:ext cx="504825" cy="503238"/>
          </a:xfrm>
          <a:custGeom>
            <a:avLst/>
            <a:gdLst>
              <a:gd name="T0" fmla="*/ 2147483647 w 21600"/>
              <a:gd name="T1" fmla="*/ 2147483647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599"/>
                </a:lnTo>
                <a:lnTo>
                  <a:pt x="0" y="21599"/>
                </a:lnTo>
                <a:lnTo>
                  <a:pt x="0" y="0"/>
                </a:lnTo>
                <a:close/>
              </a:path>
            </a:pathLst>
          </a:custGeom>
          <a:solidFill>
            <a:srgbClr val="389DB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34290" tIns="34290" rIns="34290" bIns="34290"/>
          <a:lstStyle>
            <a:lvl1pPr>
              <a:defRPr sz="2900">
                <a:solidFill>
                  <a:srgbClr val="000000"/>
                </a:solidFill>
                <a:latin typeface="Gill Sans" charset="0"/>
                <a:ea typeface="MS PGothic" panose="020B0600070205080204" pitchFamily="34" charset="-128"/>
                <a:sym typeface="Gill Sans" charset="0"/>
              </a:defRPr>
            </a:lvl1pPr>
            <a:lvl2pPr marL="742950" indent="-285750">
              <a:defRPr sz="2900">
                <a:solidFill>
                  <a:srgbClr val="000000"/>
                </a:solidFill>
                <a:latin typeface="Gill Sans" charset="0"/>
                <a:ea typeface="MS PGothic" panose="020B0600070205080204" pitchFamily="34" charset="-128"/>
                <a:sym typeface="Gill Sans" charset="0"/>
              </a:defRPr>
            </a:lvl2pPr>
            <a:lvl3pPr marL="1143000" indent="-228600">
              <a:defRPr sz="2900">
                <a:solidFill>
                  <a:srgbClr val="000000"/>
                </a:solidFill>
                <a:latin typeface="Gill Sans" charset="0"/>
                <a:ea typeface="MS PGothic" panose="020B0600070205080204" pitchFamily="34" charset="-128"/>
                <a:sym typeface="Gill Sans" charset="0"/>
              </a:defRPr>
            </a:lvl3pPr>
            <a:lvl4pPr marL="1600200" indent="-228600">
              <a:defRPr sz="2900">
                <a:solidFill>
                  <a:srgbClr val="000000"/>
                </a:solidFill>
                <a:latin typeface="Gill Sans" charset="0"/>
                <a:ea typeface="MS PGothic" panose="020B0600070205080204" pitchFamily="34" charset="-128"/>
                <a:sym typeface="Gill Sans" charset="0"/>
              </a:defRPr>
            </a:lvl4pPr>
            <a:lvl5pPr marL="2057400" indent="-228600">
              <a:defRPr sz="2900">
                <a:solidFill>
                  <a:srgbClr val="000000"/>
                </a:solidFill>
                <a:latin typeface="Gill Sans" charset="0"/>
                <a:ea typeface="MS PGothic" panose="020B0600070205080204" pitchFamily="34" charset="-128"/>
                <a:sym typeface="Gill Sans" charset="0"/>
              </a:defRPr>
            </a:lvl5pPr>
            <a:lvl6pPr marL="2514600" indent="-228600" defTabSz="411163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rgbClr val="000000"/>
                </a:solidFill>
                <a:latin typeface="Gill Sans" charset="0"/>
                <a:ea typeface="MS PGothic" panose="020B0600070205080204" pitchFamily="34" charset="-128"/>
                <a:sym typeface="Gill Sans" charset="0"/>
              </a:defRPr>
            </a:lvl6pPr>
            <a:lvl7pPr marL="2971800" indent="-228600" defTabSz="411163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rgbClr val="000000"/>
                </a:solidFill>
                <a:latin typeface="Gill Sans" charset="0"/>
                <a:ea typeface="MS PGothic" panose="020B0600070205080204" pitchFamily="34" charset="-128"/>
                <a:sym typeface="Gill Sans" charset="0"/>
              </a:defRPr>
            </a:lvl7pPr>
            <a:lvl8pPr marL="3429000" indent="-228600" defTabSz="411163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rgbClr val="000000"/>
                </a:solidFill>
                <a:latin typeface="Gill Sans" charset="0"/>
                <a:ea typeface="MS PGothic" panose="020B0600070205080204" pitchFamily="34" charset="-128"/>
                <a:sym typeface="Gill Sans" charset="0"/>
              </a:defRPr>
            </a:lvl8pPr>
            <a:lvl9pPr marL="3886200" indent="-228600" defTabSz="411163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rgbClr val="000000"/>
                </a:solidFill>
                <a:latin typeface="Gill Sans" charset="0"/>
                <a:ea typeface="MS PGothic" panose="020B0600070205080204" pitchFamily="34" charset="-128"/>
                <a:sym typeface="Gill Sans" charset="0"/>
              </a:defRPr>
            </a:lvl9pPr>
          </a:lstStyle>
          <a:p>
            <a:pPr algn="ctr">
              <a:lnSpc>
                <a:spcPct val="70000"/>
              </a:lnSpc>
              <a:spcAft>
                <a:spcPts val="1200"/>
              </a:spcAft>
            </a:pPr>
            <a:br>
              <a:rPr lang="en-US" altLang="sv-SE" sz="1400">
                <a:solidFill>
                  <a:srgbClr val="FFFFFF"/>
                </a:solidFill>
                <a:latin typeface="Helvetica Neue" charset="0"/>
                <a:sym typeface="Helvetica Neue" charset="0"/>
              </a:rPr>
            </a:br>
            <a:r>
              <a:rPr lang="en-US" altLang="sv-SE" sz="1400">
                <a:solidFill>
                  <a:srgbClr val="FFFFFF"/>
                </a:solidFill>
                <a:latin typeface="Helvetica Neue" charset="0"/>
                <a:sym typeface="Helvetica Neue" charset="0"/>
              </a:rPr>
              <a:t>6</a:t>
            </a:r>
          </a:p>
        </p:txBody>
      </p:sp>
      <p:sp>
        <p:nvSpPr>
          <p:cNvPr id="13392" name="AutoShape 2"/>
          <p:cNvSpPr>
            <a:spLocks/>
          </p:cNvSpPr>
          <p:nvPr/>
        </p:nvSpPr>
        <p:spPr bwMode="auto">
          <a:xfrm>
            <a:off x="6131719" y="5050225"/>
            <a:ext cx="503237" cy="503238"/>
          </a:xfrm>
          <a:custGeom>
            <a:avLst/>
            <a:gdLst>
              <a:gd name="T0" fmla="*/ 2147483647 w 21600"/>
              <a:gd name="T1" fmla="*/ 2147483647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599"/>
                </a:lnTo>
                <a:lnTo>
                  <a:pt x="0" y="21599"/>
                </a:lnTo>
                <a:lnTo>
                  <a:pt x="0" y="0"/>
                </a:lnTo>
                <a:close/>
              </a:path>
            </a:pathLst>
          </a:custGeom>
          <a:solidFill>
            <a:srgbClr val="2699B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34290" tIns="34290" rIns="34290" bIns="34290"/>
          <a:lstStyle>
            <a:lvl1pPr>
              <a:defRPr sz="2900">
                <a:solidFill>
                  <a:srgbClr val="000000"/>
                </a:solidFill>
                <a:latin typeface="Gill Sans" charset="0"/>
                <a:ea typeface="MS PGothic" panose="020B0600070205080204" pitchFamily="34" charset="-128"/>
                <a:sym typeface="Gill Sans" charset="0"/>
              </a:defRPr>
            </a:lvl1pPr>
            <a:lvl2pPr marL="742950" indent="-285750">
              <a:defRPr sz="2900">
                <a:solidFill>
                  <a:srgbClr val="000000"/>
                </a:solidFill>
                <a:latin typeface="Gill Sans" charset="0"/>
                <a:ea typeface="MS PGothic" panose="020B0600070205080204" pitchFamily="34" charset="-128"/>
                <a:sym typeface="Gill Sans" charset="0"/>
              </a:defRPr>
            </a:lvl2pPr>
            <a:lvl3pPr marL="1143000" indent="-228600">
              <a:defRPr sz="2900">
                <a:solidFill>
                  <a:srgbClr val="000000"/>
                </a:solidFill>
                <a:latin typeface="Gill Sans" charset="0"/>
                <a:ea typeface="MS PGothic" panose="020B0600070205080204" pitchFamily="34" charset="-128"/>
                <a:sym typeface="Gill Sans" charset="0"/>
              </a:defRPr>
            </a:lvl3pPr>
            <a:lvl4pPr marL="1600200" indent="-228600">
              <a:defRPr sz="2900">
                <a:solidFill>
                  <a:srgbClr val="000000"/>
                </a:solidFill>
                <a:latin typeface="Gill Sans" charset="0"/>
                <a:ea typeface="MS PGothic" panose="020B0600070205080204" pitchFamily="34" charset="-128"/>
                <a:sym typeface="Gill Sans" charset="0"/>
              </a:defRPr>
            </a:lvl4pPr>
            <a:lvl5pPr marL="2057400" indent="-228600">
              <a:defRPr sz="2900">
                <a:solidFill>
                  <a:srgbClr val="000000"/>
                </a:solidFill>
                <a:latin typeface="Gill Sans" charset="0"/>
                <a:ea typeface="MS PGothic" panose="020B0600070205080204" pitchFamily="34" charset="-128"/>
                <a:sym typeface="Gill Sans" charset="0"/>
              </a:defRPr>
            </a:lvl5pPr>
            <a:lvl6pPr marL="2514600" indent="-228600" defTabSz="411163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rgbClr val="000000"/>
                </a:solidFill>
                <a:latin typeface="Gill Sans" charset="0"/>
                <a:ea typeface="MS PGothic" panose="020B0600070205080204" pitchFamily="34" charset="-128"/>
                <a:sym typeface="Gill Sans" charset="0"/>
              </a:defRPr>
            </a:lvl6pPr>
            <a:lvl7pPr marL="2971800" indent="-228600" defTabSz="411163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rgbClr val="000000"/>
                </a:solidFill>
                <a:latin typeface="Gill Sans" charset="0"/>
                <a:ea typeface="MS PGothic" panose="020B0600070205080204" pitchFamily="34" charset="-128"/>
                <a:sym typeface="Gill Sans" charset="0"/>
              </a:defRPr>
            </a:lvl7pPr>
            <a:lvl8pPr marL="3429000" indent="-228600" defTabSz="411163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rgbClr val="000000"/>
                </a:solidFill>
                <a:latin typeface="Gill Sans" charset="0"/>
                <a:ea typeface="MS PGothic" panose="020B0600070205080204" pitchFamily="34" charset="-128"/>
                <a:sym typeface="Gill Sans" charset="0"/>
              </a:defRPr>
            </a:lvl8pPr>
            <a:lvl9pPr marL="3886200" indent="-228600" defTabSz="411163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rgbClr val="000000"/>
                </a:solidFill>
                <a:latin typeface="Gill Sans" charset="0"/>
                <a:ea typeface="MS PGothic" panose="020B0600070205080204" pitchFamily="34" charset="-128"/>
                <a:sym typeface="Gill Sans" charset="0"/>
              </a:defRPr>
            </a:lvl9pPr>
          </a:lstStyle>
          <a:p>
            <a:pPr algn="ctr">
              <a:lnSpc>
                <a:spcPct val="70000"/>
              </a:lnSpc>
              <a:spcAft>
                <a:spcPts val="1200"/>
              </a:spcAft>
            </a:pPr>
            <a:br>
              <a:rPr lang="en-US" altLang="sv-SE" sz="1400">
                <a:solidFill>
                  <a:srgbClr val="FFFFFF"/>
                </a:solidFill>
                <a:latin typeface="Helvetica Neue" charset="0"/>
                <a:sym typeface="Helvetica Neue" charset="0"/>
              </a:rPr>
            </a:br>
            <a:r>
              <a:rPr lang="en-US" altLang="sv-SE" sz="1400">
                <a:solidFill>
                  <a:srgbClr val="FFFFFF"/>
                </a:solidFill>
                <a:latin typeface="Helvetica Neue" charset="0"/>
                <a:sym typeface="Helvetica Neue" charset="0"/>
              </a:rPr>
              <a:t>5</a:t>
            </a:r>
          </a:p>
        </p:txBody>
      </p:sp>
      <p:sp>
        <p:nvSpPr>
          <p:cNvPr id="13393" name="AutoShape 2"/>
          <p:cNvSpPr>
            <a:spLocks/>
          </p:cNvSpPr>
          <p:nvPr/>
        </p:nvSpPr>
        <p:spPr bwMode="auto">
          <a:xfrm>
            <a:off x="6634956" y="5050225"/>
            <a:ext cx="504825" cy="503238"/>
          </a:xfrm>
          <a:custGeom>
            <a:avLst/>
            <a:gdLst>
              <a:gd name="T0" fmla="*/ 2147483647 w 21600"/>
              <a:gd name="T1" fmla="*/ 2147483647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599"/>
                </a:lnTo>
                <a:lnTo>
                  <a:pt x="0" y="21599"/>
                </a:lnTo>
                <a:lnTo>
                  <a:pt x="0" y="0"/>
                </a:lnTo>
                <a:close/>
              </a:path>
            </a:pathLst>
          </a:custGeom>
          <a:solidFill>
            <a:srgbClr val="1E85A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34290" tIns="34290" rIns="34290" bIns="34290"/>
          <a:lstStyle>
            <a:lvl1pPr>
              <a:defRPr sz="2900">
                <a:solidFill>
                  <a:srgbClr val="000000"/>
                </a:solidFill>
                <a:latin typeface="Gill Sans" charset="0"/>
                <a:ea typeface="MS PGothic" panose="020B0600070205080204" pitchFamily="34" charset="-128"/>
                <a:sym typeface="Gill Sans" charset="0"/>
              </a:defRPr>
            </a:lvl1pPr>
            <a:lvl2pPr marL="742950" indent="-285750">
              <a:defRPr sz="2900">
                <a:solidFill>
                  <a:srgbClr val="000000"/>
                </a:solidFill>
                <a:latin typeface="Gill Sans" charset="0"/>
                <a:ea typeface="MS PGothic" panose="020B0600070205080204" pitchFamily="34" charset="-128"/>
                <a:sym typeface="Gill Sans" charset="0"/>
              </a:defRPr>
            </a:lvl2pPr>
            <a:lvl3pPr marL="1143000" indent="-228600">
              <a:defRPr sz="2900">
                <a:solidFill>
                  <a:srgbClr val="000000"/>
                </a:solidFill>
                <a:latin typeface="Gill Sans" charset="0"/>
                <a:ea typeface="MS PGothic" panose="020B0600070205080204" pitchFamily="34" charset="-128"/>
                <a:sym typeface="Gill Sans" charset="0"/>
              </a:defRPr>
            </a:lvl3pPr>
            <a:lvl4pPr marL="1600200" indent="-228600">
              <a:defRPr sz="2900">
                <a:solidFill>
                  <a:srgbClr val="000000"/>
                </a:solidFill>
                <a:latin typeface="Gill Sans" charset="0"/>
                <a:ea typeface="MS PGothic" panose="020B0600070205080204" pitchFamily="34" charset="-128"/>
                <a:sym typeface="Gill Sans" charset="0"/>
              </a:defRPr>
            </a:lvl4pPr>
            <a:lvl5pPr marL="2057400" indent="-228600">
              <a:defRPr sz="2900">
                <a:solidFill>
                  <a:srgbClr val="000000"/>
                </a:solidFill>
                <a:latin typeface="Gill Sans" charset="0"/>
                <a:ea typeface="MS PGothic" panose="020B0600070205080204" pitchFamily="34" charset="-128"/>
                <a:sym typeface="Gill Sans" charset="0"/>
              </a:defRPr>
            </a:lvl5pPr>
            <a:lvl6pPr marL="2514600" indent="-228600" defTabSz="411163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rgbClr val="000000"/>
                </a:solidFill>
                <a:latin typeface="Gill Sans" charset="0"/>
                <a:ea typeface="MS PGothic" panose="020B0600070205080204" pitchFamily="34" charset="-128"/>
                <a:sym typeface="Gill Sans" charset="0"/>
              </a:defRPr>
            </a:lvl6pPr>
            <a:lvl7pPr marL="2971800" indent="-228600" defTabSz="411163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rgbClr val="000000"/>
                </a:solidFill>
                <a:latin typeface="Gill Sans" charset="0"/>
                <a:ea typeface="MS PGothic" panose="020B0600070205080204" pitchFamily="34" charset="-128"/>
                <a:sym typeface="Gill Sans" charset="0"/>
              </a:defRPr>
            </a:lvl7pPr>
            <a:lvl8pPr marL="3429000" indent="-228600" defTabSz="411163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rgbClr val="000000"/>
                </a:solidFill>
                <a:latin typeface="Gill Sans" charset="0"/>
                <a:ea typeface="MS PGothic" panose="020B0600070205080204" pitchFamily="34" charset="-128"/>
                <a:sym typeface="Gill Sans" charset="0"/>
              </a:defRPr>
            </a:lvl8pPr>
            <a:lvl9pPr marL="3886200" indent="-228600" defTabSz="411163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rgbClr val="000000"/>
                </a:solidFill>
                <a:latin typeface="Gill Sans" charset="0"/>
                <a:ea typeface="MS PGothic" panose="020B0600070205080204" pitchFamily="34" charset="-128"/>
                <a:sym typeface="Gill Sans" charset="0"/>
              </a:defRPr>
            </a:lvl9pPr>
          </a:lstStyle>
          <a:p>
            <a:pPr algn="ctr">
              <a:lnSpc>
                <a:spcPct val="70000"/>
              </a:lnSpc>
              <a:spcAft>
                <a:spcPts val="1200"/>
              </a:spcAft>
            </a:pPr>
            <a:br>
              <a:rPr lang="en-US" altLang="sv-SE" sz="1400">
                <a:solidFill>
                  <a:srgbClr val="FFFFFF"/>
                </a:solidFill>
                <a:latin typeface="Helvetica Neue" charset="0"/>
                <a:sym typeface="Helvetica Neue" charset="0"/>
              </a:rPr>
            </a:br>
            <a:r>
              <a:rPr lang="en-US" altLang="sv-SE" sz="1400">
                <a:solidFill>
                  <a:srgbClr val="FFFFFF"/>
                </a:solidFill>
                <a:latin typeface="Helvetica Neue" charset="0"/>
                <a:sym typeface="Helvetica Neue" charset="0"/>
              </a:rPr>
              <a:t>4</a:t>
            </a:r>
          </a:p>
        </p:txBody>
      </p:sp>
      <p:sp>
        <p:nvSpPr>
          <p:cNvPr id="13394" name="AutoShape 2"/>
          <p:cNvSpPr>
            <a:spLocks/>
          </p:cNvSpPr>
          <p:nvPr/>
        </p:nvSpPr>
        <p:spPr bwMode="auto">
          <a:xfrm>
            <a:off x="7139780" y="5050225"/>
            <a:ext cx="503238" cy="503238"/>
          </a:xfrm>
          <a:custGeom>
            <a:avLst/>
            <a:gdLst>
              <a:gd name="T0" fmla="*/ 2147483647 w 21600"/>
              <a:gd name="T1" fmla="*/ 2147483647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599"/>
                </a:lnTo>
                <a:lnTo>
                  <a:pt x="0" y="21599"/>
                </a:lnTo>
                <a:lnTo>
                  <a:pt x="0" y="0"/>
                </a:lnTo>
                <a:close/>
              </a:path>
            </a:pathLst>
          </a:custGeom>
          <a:solidFill>
            <a:srgbClr val="12748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34290" tIns="34290" rIns="34290" bIns="34290"/>
          <a:lstStyle>
            <a:lvl1pPr>
              <a:defRPr sz="2900">
                <a:solidFill>
                  <a:srgbClr val="000000"/>
                </a:solidFill>
                <a:latin typeface="Gill Sans" charset="0"/>
                <a:ea typeface="MS PGothic" panose="020B0600070205080204" pitchFamily="34" charset="-128"/>
                <a:sym typeface="Gill Sans" charset="0"/>
              </a:defRPr>
            </a:lvl1pPr>
            <a:lvl2pPr marL="742950" indent="-285750">
              <a:defRPr sz="2900">
                <a:solidFill>
                  <a:srgbClr val="000000"/>
                </a:solidFill>
                <a:latin typeface="Gill Sans" charset="0"/>
                <a:ea typeface="MS PGothic" panose="020B0600070205080204" pitchFamily="34" charset="-128"/>
                <a:sym typeface="Gill Sans" charset="0"/>
              </a:defRPr>
            </a:lvl2pPr>
            <a:lvl3pPr marL="1143000" indent="-228600">
              <a:defRPr sz="2900">
                <a:solidFill>
                  <a:srgbClr val="000000"/>
                </a:solidFill>
                <a:latin typeface="Gill Sans" charset="0"/>
                <a:ea typeface="MS PGothic" panose="020B0600070205080204" pitchFamily="34" charset="-128"/>
                <a:sym typeface="Gill Sans" charset="0"/>
              </a:defRPr>
            </a:lvl3pPr>
            <a:lvl4pPr marL="1600200" indent="-228600">
              <a:defRPr sz="2900">
                <a:solidFill>
                  <a:srgbClr val="000000"/>
                </a:solidFill>
                <a:latin typeface="Gill Sans" charset="0"/>
                <a:ea typeface="MS PGothic" panose="020B0600070205080204" pitchFamily="34" charset="-128"/>
                <a:sym typeface="Gill Sans" charset="0"/>
              </a:defRPr>
            </a:lvl4pPr>
            <a:lvl5pPr marL="2057400" indent="-228600">
              <a:defRPr sz="2900">
                <a:solidFill>
                  <a:srgbClr val="000000"/>
                </a:solidFill>
                <a:latin typeface="Gill Sans" charset="0"/>
                <a:ea typeface="MS PGothic" panose="020B0600070205080204" pitchFamily="34" charset="-128"/>
                <a:sym typeface="Gill Sans" charset="0"/>
              </a:defRPr>
            </a:lvl5pPr>
            <a:lvl6pPr marL="2514600" indent="-228600" defTabSz="411163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rgbClr val="000000"/>
                </a:solidFill>
                <a:latin typeface="Gill Sans" charset="0"/>
                <a:ea typeface="MS PGothic" panose="020B0600070205080204" pitchFamily="34" charset="-128"/>
                <a:sym typeface="Gill Sans" charset="0"/>
              </a:defRPr>
            </a:lvl6pPr>
            <a:lvl7pPr marL="2971800" indent="-228600" defTabSz="411163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rgbClr val="000000"/>
                </a:solidFill>
                <a:latin typeface="Gill Sans" charset="0"/>
                <a:ea typeface="MS PGothic" panose="020B0600070205080204" pitchFamily="34" charset="-128"/>
                <a:sym typeface="Gill Sans" charset="0"/>
              </a:defRPr>
            </a:lvl7pPr>
            <a:lvl8pPr marL="3429000" indent="-228600" defTabSz="411163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rgbClr val="000000"/>
                </a:solidFill>
                <a:latin typeface="Gill Sans" charset="0"/>
                <a:ea typeface="MS PGothic" panose="020B0600070205080204" pitchFamily="34" charset="-128"/>
                <a:sym typeface="Gill Sans" charset="0"/>
              </a:defRPr>
            </a:lvl8pPr>
            <a:lvl9pPr marL="3886200" indent="-228600" defTabSz="411163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rgbClr val="000000"/>
                </a:solidFill>
                <a:latin typeface="Gill Sans" charset="0"/>
                <a:ea typeface="MS PGothic" panose="020B0600070205080204" pitchFamily="34" charset="-128"/>
                <a:sym typeface="Gill Sans" charset="0"/>
              </a:defRPr>
            </a:lvl9pPr>
          </a:lstStyle>
          <a:p>
            <a:pPr algn="ctr">
              <a:lnSpc>
                <a:spcPct val="70000"/>
              </a:lnSpc>
              <a:spcAft>
                <a:spcPts val="1200"/>
              </a:spcAft>
            </a:pPr>
            <a:br>
              <a:rPr lang="en-US" altLang="sv-SE" sz="1400">
                <a:solidFill>
                  <a:srgbClr val="FFFFFF"/>
                </a:solidFill>
                <a:latin typeface="Helvetica Neue" charset="0"/>
                <a:sym typeface="Helvetica Neue" charset="0"/>
              </a:rPr>
            </a:br>
            <a:r>
              <a:rPr lang="en-US" altLang="sv-SE" sz="1400">
                <a:solidFill>
                  <a:srgbClr val="FFFFFF"/>
                </a:solidFill>
                <a:latin typeface="Helvetica Neue" charset="0"/>
                <a:sym typeface="Helvetica Neue" charset="0"/>
              </a:rPr>
              <a:t>3</a:t>
            </a:r>
          </a:p>
        </p:txBody>
      </p:sp>
      <p:sp>
        <p:nvSpPr>
          <p:cNvPr id="13395" name="AutoShape 2"/>
          <p:cNvSpPr>
            <a:spLocks/>
          </p:cNvSpPr>
          <p:nvPr/>
        </p:nvSpPr>
        <p:spPr bwMode="auto">
          <a:xfrm>
            <a:off x="7643019" y="5050225"/>
            <a:ext cx="504825" cy="503238"/>
          </a:xfrm>
          <a:custGeom>
            <a:avLst/>
            <a:gdLst>
              <a:gd name="T0" fmla="*/ 2147483647 w 21600"/>
              <a:gd name="T1" fmla="*/ 2147483647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599"/>
                </a:lnTo>
                <a:lnTo>
                  <a:pt x="0" y="21599"/>
                </a:lnTo>
                <a:lnTo>
                  <a:pt x="0" y="0"/>
                </a:lnTo>
                <a:close/>
              </a:path>
            </a:pathLst>
          </a:custGeom>
          <a:solidFill>
            <a:srgbClr val="00556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34290" tIns="34290" rIns="34290" bIns="34290"/>
          <a:lstStyle>
            <a:lvl1pPr>
              <a:defRPr sz="2900">
                <a:solidFill>
                  <a:srgbClr val="000000"/>
                </a:solidFill>
                <a:latin typeface="Gill Sans" charset="0"/>
                <a:ea typeface="MS PGothic" panose="020B0600070205080204" pitchFamily="34" charset="-128"/>
                <a:sym typeface="Gill Sans" charset="0"/>
              </a:defRPr>
            </a:lvl1pPr>
            <a:lvl2pPr marL="742950" indent="-285750">
              <a:defRPr sz="2900">
                <a:solidFill>
                  <a:srgbClr val="000000"/>
                </a:solidFill>
                <a:latin typeface="Gill Sans" charset="0"/>
                <a:ea typeface="MS PGothic" panose="020B0600070205080204" pitchFamily="34" charset="-128"/>
                <a:sym typeface="Gill Sans" charset="0"/>
              </a:defRPr>
            </a:lvl2pPr>
            <a:lvl3pPr marL="1143000" indent="-228600">
              <a:defRPr sz="2900">
                <a:solidFill>
                  <a:srgbClr val="000000"/>
                </a:solidFill>
                <a:latin typeface="Gill Sans" charset="0"/>
                <a:ea typeface="MS PGothic" panose="020B0600070205080204" pitchFamily="34" charset="-128"/>
                <a:sym typeface="Gill Sans" charset="0"/>
              </a:defRPr>
            </a:lvl3pPr>
            <a:lvl4pPr marL="1600200" indent="-228600">
              <a:defRPr sz="2900">
                <a:solidFill>
                  <a:srgbClr val="000000"/>
                </a:solidFill>
                <a:latin typeface="Gill Sans" charset="0"/>
                <a:ea typeface="MS PGothic" panose="020B0600070205080204" pitchFamily="34" charset="-128"/>
                <a:sym typeface="Gill Sans" charset="0"/>
              </a:defRPr>
            </a:lvl4pPr>
            <a:lvl5pPr marL="2057400" indent="-228600">
              <a:defRPr sz="2900">
                <a:solidFill>
                  <a:srgbClr val="000000"/>
                </a:solidFill>
                <a:latin typeface="Gill Sans" charset="0"/>
                <a:ea typeface="MS PGothic" panose="020B0600070205080204" pitchFamily="34" charset="-128"/>
                <a:sym typeface="Gill Sans" charset="0"/>
              </a:defRPr>
            </a:lvl5pPr>
            <a:lvl6pPr marL="2514600" indent="-228600" defTabSz="411163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rgbClr val="000000"/>
                </a:solidFill>
                <a:latin typeface="Gill Sans" charset="0"/>
                <a:ea typeface="MS PGothic" panose="020B0600070205080204" pitchFamily="34" charset="-128"/>
                <a:sym typeface="Gill Sans" charset="0"/>
              </a:defRPr>
            </a:lvl6pPr>
            <a:lvl7pPr marL="2971800" indent="-228600" defTabSz="411163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rgbClr val="000000"/>
                </a:solidFill>
                <a:latin typeface="Gill Sans" charset="0"/>
                <a:ea typeface="MS PGothic" panose="020B0600070205080204" pitchFamily="34" charset="-128"/>
                <a:sym typeface="Gill Sans" charset="0"/>
              </a:defRPr>
            </a:lvl7pPr>
            <a:lvl8pPr marL="3429000" indent="-228600" defTabSz="411163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rgbClr val="000000"/>
                </a:solidFill>
                <a:latin typeface="Gill Sans" charset="0"/>
                <a:ea typeface="MS PGothic" panose="020B0600070205080204" pitchFamily="34" charset="-128"/>
                <a:sym typeface="Gill Sans" charset="0"/>
              </a:defRPr>
            </a:lvl8pPr>
            <a:lvl9pPr marL="3886200" indent="-228600" defTabSz="411163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rgbClr val="000000"/>
                </a:solidFill>
                <a:latin typeface="Gill Sans" charset="0"/>
                <a:ea typeface="MS PGothic" panose="020B0600070205080204" pitchFamily="34" charset="-128"/>
                <a:sym typeface="Gill Sans" charset="0"/>
              </a:defRPr>
            </a:lvl9pPr>
          </a:lstStyle>
          <a:p>
            <a:pPr algn="ctr">
              <a:lnSpc>
                <a:spcPct val="70000"/>
              </a:lnSpc>
              <a:spcAft>
                <a:spcPts val="1200"/>
              </a:spcAft>
            </a:pPr>
            <a:br>
              <a:rPr lang="en-US" altLang="sv-SE" sz="1400">
                <a:solidFill>
                  <a:srgbClr val="FFFFFF"/>
                </a:solidFill>
                <a:latin typeface="Helvetica Neue" charset="0"/>
                <a:sym typeface="Helvetica Neue" charset="0"/>
              </a:rPr>
            </a:br>
            <a:r>
              <a:rPr lang="en-US" altLang="sv-SE" sz="1400">
                <a:solidFill>
                  <a:srgbClr val="FFFFFF"/>
                </a:solidFill>
                <a:latin typeface="Helvetica Neue" charset="0"/>
                <a:sym typeface="Helvetica Neue" charset="0"/>
              </a:rPr>
              <a:t>1</a:t>
            </a:r>
          </a:p>
        </p:txBody>
      </p:sp>
      <p:sp>
        <p:nvSpPr>
          <p:cNvPr id="13396" name="AutoShape 2"/>
          <p:cNvSpPr>
            <a:spLocks/>
          </p:cNvSpPr>
          <p:nvPr/>
        </p:nvSpPr>
        <p:spPr bwMode="auto">
          <a:xfrm>
            <a:off x="8147844" y="5050225"/>
            <a:ext cx="503237" cy="503238"/>
          </a:xfrm>
          <a:custGeom>
            <a:avLst/>
            <a:gdLst>
              <a:gd name="T0" fmla="*/ 2147483647 w 21600"/>
              <a:gd name="T1" fmla="*/ 2147483647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599"/>
                </a:lnTo>
                <a:lnTo>
                  <a:pt x="0" y="21599"/>
                </a:lnTo>
                <a:lnTo>
                  <a:pt x="0" y="0"/>
                </a:lnTo>
                <a:close/>
              </a:path>
            </a:pathLst>
          </a:custGeom>
          <a:solidFill>
            <a:srgbClr val="00556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34290" tIns="34290" rIns="34290" bIns="34290"/>
          <a:lstStyle>
            <a:lvl1pPr>
              <a:defRPr sz="2900">
                <a:solidFill>
                  <a:srgbClr val="000000"/>
                </a:solidFill>
                <a:latin typeface="Gill Sans" charset="0"/>
                <a:ea typeface="MS PGothic" panose="020B0600070205080204" pitchFamily="34" charset="-128"/>
                <a:sym typeface="Gill Sans" charset="0"/>
              </a:defRPr>
            </a:lvl1pPr>
            <a:lvl2pPr marL="742950" indent="-285750">
              <a:defRPr sz="2900">
                <a:solidFill>
                  <a:srgbClr val="000000"/>
                </a:solidFill>
                <a:latin typeface="Gill Sans" charset="0"/>
                <a:ea typeface="MS PGothic" panose="020B0600070205080204" pitchFamily="34" charset="-128"/>
                <a:sym typeface="Gill Sans" charset="0"/>
              </a:defRPr>
            </a:lvl2pPr>
            <a:lvl3pPr marL="1143000" indent="-228600">
              <a:defRPr sz="2900">
                <a:solidFill>
                  <a:srgbClr val="000000"/>
                </a:solidFill>
                <a:latin typeface="Gill Sans" charset="0"/>
                <a:ea typeface="MS PGothic" panose="020B0600070205080204" pitchFamily="34" charset="-128"/>
                <a:sym typeface="Gill Sans" charset="0"/>
              </a:defRPr>
            </a:lvl3pPr>
            <a:lvl4pPr marL="1600200" indent="-228600">
              <a:defRPr sz="2900">
                <a:solidFill>
                  <a:srgbClr val="000000"/>
                </a:solidFill>
                <a:latin typeface="Gill Sans" charset="0"/>
                <a:ea typeface="MS PGothic" panose="020B0600070205080204" pitchFamily="34" charset="-128"/>
                <a:sym typeface="Gill Sans" charset="0"/>
              </a:defRPr>
            </a:lvl4pPr>
            <a:lvl5pPr marL="2057400" indent="-228600">
              <a:defRPr sz="2900">
                <a:solidFill>
                  <a:srgbClr val="000000"/>
                </a:solidFill>
                <a:latin typeface="Gill Sans" charset="0"/>
                <a:ea typeface="MS PGothic" panose="020B0600070205080204" pitchFamily="34" charset="-128"/>
                <a:sym typeface="Gill Sans" charset="0"/>
              </a:defRPr>
            </a:lvl5pPr>
            <a:lvl6pPr marL="2514600" indent="-228600" defTabSz="411163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rgbClr val="000000"/>
                </a:solidFill>
                <a:latin typeface="Gill Sans" charset="0"/>
                <a:ea typeface="MS PGothic" panose="020B0600070205080204" pitchFamily="34" charset="-128"/>
                <a:sym typeface="Gill Sans" charset="0"/>
              </a:defRPr>
            </a:lvl6pPr>
            <a:lvl7pPr marL="2971800" indent="-228600" defTabSz="411163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rgbClr val="000000"/>
                </a:solidFill>
                <a:latin typeface="Gill Sans" charset="0"/>
                <a:ea typeface="MS PGothic" panose="020B0600070205080204" pitchFamily="34" charset="-128"/>
                <a:sym typeface="Gill Sans" charset="0"/>
              </a:defRPr>
            </a:lvl7pPr>
            <a:lvl8pPr marL="3429000" indent="-228600" defTabSz="411163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rgbClr val="000000"/>
                </a:solidFill>
                <a:latin typeface="Gill Sans" charset="0"/>
                <a:ea typeface="MS PGothic" panose="020B0600070205080204" pitchFamily="34" charset="-128"/>
                <a:sym typeface="Gill Sans" charset="0"/>
              </a:defRPr>
            </a:lvl8pPr>
            <a:lvl9pPr marL="3886200" indent="-228600" defTabSz="411163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rgbClr val="000000"/>
                </a:solidFill>
                <a:latin typeface="Gill Sans" charset="0"/>
                <a:ea typeface="MS PGothic" panose="020B0600070205080204" pitchFamily="34" charset="-128"/>
                <a:sym typeface="Gill Sans" charset="0"/>
              </a:defRPr>
            </a:lvl9pPr>
          </a:lstStyle>
          <a:p>
            <a:pPr algn="ctr">
              <a:lnSpc>
                <a:spcPct val="70000"/>
              </a:lnSpc>
              <a:spcAft>
                <a:spcPts val="1200"/>
              </a:spcAft>
            </a:pPr>
            <a:br>
              <a:rPr lang="en-US" altLang="sv-SE" sz="1400">
                <a:solidFill>
                  <a:srgbClr val="FFFFFF"/>
                </a:solidFill>
                <a:latin typeface="Helvetica Neue" charset="0"/>
                <a:sym typeface="Helvetica Neue" charset="0"/>
              </a:rPr>
            </a:br>
            <a:r>
              <a:rPr lang="en-US" altLang="sv-SE" sz="1400">
                <a:solidFill>
                  <a:srgbClr val="FFFFFF"/>
                </a:solidFill>
                <a:latin typeface="Helvetica Neue" charset="0"/>
                <a:sym typeface="Helvetica Neue" charset="0"/>
              </a:rPr>
              <a:t>1</a:t>
            </a:r>
          </a:p>
        </p:txBody>
      </p:sp>
      <p:sp>
        <p:nvSpPr>
          <p:cNvPr id="13397" name="AutoShape 2"/>
          <p:cNvSpPr>
            <a:spLocks/>
          </p:cNvSpPr>
          <p:nvPr/>
        </p:nvSpPr>
        <p:spPr bwMode="auto">
          <a:xfrm>
            <a:off x="8651080" y="5050225"/>
            <a:ext cx="577850" cy="503238"/>
          </a:xfrm>
          <a:custGeom>
            <a:avLst/>
            <a:gdLst>
              <a:gd name="T0" fmla="*/ 2147483647 w 21600"/>
              <a:gd name="T1" fmla="*/ 2147483647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599"/>
                </a:lnTo>
                <a:lnTo>
                  <a:pt x="0" y="21599"/>
                </a:lnTo>
                <a:lnTo>
                  <a:pt x="0" y="0"/>
                </a:lnTo>
                <a:close/>
              </a:path>
            </a:pathLst>
          </a:custGeom>
          <a:solidFill>
            <a:srgbClr val="00556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34290" tIns="34290" rIns="34290" bIns="34290"/>
          <a:lstStyle>
            <a:lvl1pPr>
              <a:defRPr sz="2900">
                <a:solidFill>
                  <a:srgbClr val="000000"/>
                </a:solidFill>
                <a:latin typeface="Gill Sans" charset="0"/>
                <a:ea typeface="MS PGothic" panose="020B0600070205080204" pitchFamily="34" charset="-128"/>
                <a:sym typeface="Gill Sans" charset="0"/>
              </a:defRPr>
            </a:lvl1pPr>
            <a:lvl2pPr marL="742950" indent="-285750">
              <a:defRPr sz="2900">
                <a:solidFill>
                  <a:srgbClr val="000000"/>
                </a:solidFill>
                <a:latin typeface="Gill Sans" charset="0"/>
                <a:ea typeface="MS PGothic" panose="020B0600070205080204" pitchFamily="34" charset="-128"/>
                <a:sym typeface="Gill Sans" charset="0"/>
              </a:defRPr>
            </a:lvl2pPr>
            <a:lvl3pPr marL="1143000" indent="-228600">
              <a:defRPr sz="2900">
                <a:solidFill>
                  <a:srgbClr val="000000"/>
                </a:solidFill>
                <a:latin typeface="Gill Sans" charset="0"/>
                <a:ea typeface="MS PGothic" panose="020B0600070205080204" pitchFamily="34" charset="-128"/>
                <a:sym typeface="Gill Sans" charset="0"/>
              </a:defRPr>
            </a:lvl3pPr>
            <a:lvl4pPr marL="1600200" indent="-228600">
              <a:defRPr sz="2900">
                <a:solidFill>
                  <a:srgbClr val="000000"/>
                </a:solidFill>
                <a:latin typeface="Gill Sans" charset="0"/>
                <a:ea typeface="MS PGothic" panose="020B0600070205080204" pitchFamily="34" charset="-128"/>
                <a:sym typeface="Gill Sans" charset="0"/>
              </a:defRPr>
            </a:lvl4pPr>
            <a:lvl5pPr marL="2057400" indent="-228600">
              <a:defRPr sz="2900">
                <a:solidFill>
                  <a:srgbClr val="000000"/>
                </a:solidFill>
                <a:latin typeface="Gill Sans" charset="0"/>
                <a:ea typeface="MS PGothic" panose="020B0600070205080204" pitchFamily="34" charset="-128"/>
                <a:sym typeface="Gill Sans" charset="0"/>
              </a:defRPr>
            </a:lvl5pPr>
            <a:lvl6pPr marL="2514600" indent="-228600" defTabSz="411163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rgbClr val="000000"/>
                </a:solidFill>
                <a:latin typeface="Gill Sans" charset="0"/>
                <a:ea typeface="MS PGothic" panose="020B0600070205080204" pitchFamily="34" charset="-128"/>
                <a:sym typeface="Gill Sans" charset="0"/>
              </a:defRPr>
            </a:lvl6pPr>
            <a:lvl7pPr marL="2971800" indent="-228600" defTabSz="411163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rgbClr val="000000"/>
                </a:solidFill>
                <a:latin typeface="Gill Sans" charset="0"/>
                <a:ea typeface="MS PGothic" panose="020B0600070205080204" pitchFamily="34" charset="-128"/>
                <a:sym typeface="Gill Sans" charset="0"/>
              </a:defRPr>
            </a:lvl7pPr>
            <a:lvl8pPr marL="3429000" indent="-228600" defTabSz="411163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rgbClr val="000000"/>
                </a:solidFill>
                <a:latin typeface="Gill Sans" charset="0"/>
                <a:ea typeface="MS PGothic" panose="020B0600070205080204" pitchFamily="34" charset="-128"/>
                <a:sym typeface="Gill Sans" charset="0"/>
              </a:defRPr>
            </a:lvl8pPr>
            <a:lvl9pPr marL="3886200" indent="-228600" defTabSz="411163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rgbClr val="000000"/>
                </a:solidFill>
                <a:latin typeface="Gill Sans" charset="0"/>
                <a:ea typeface="MS PGothic" panose="020B0600070205080204" pitchFamily="34" charset="-128"/>
                <a:sym typeface="Gill Sans" charset="0"/>
              </a:defRPr>
            </a:lvl9pPr>
          </a:lstStyle>
          <a:p>
            <a:pPr algn="ctr">
              <a:lnSpc>
                <a:spcPct val="70000"/>
              </a:lnSpc>
              <a:spcAft>
                <a:spcPts val="1200"/>
              </a:spcAft>
            </a:pPr>
            <a:br>
              <a:rPr lang="en-US" altLang="sv-SE" sz="1400">
                <a:solidFill>
                  <a:srgbClr val="FFFFFF"/>
                </a:solidFill>
                <a:latin typeface="Helvetica Neue" charset="0"/>
                <a:sym typeface="Helvetica Neue" charset="0"/>
              </a:rPr>
            </a:br>
            <a:r>
              <a:rPr lang="en-US" altLang="sv-SE" sz="1400">
                <a:solidFill>
                  <a:srgbClr val="FFFFFF"/>
                </a:solidFill>
                <a:latin typeface="Helvetica Neue" charset="0"/>
                <a:sym typeface="Helvetica Neue" charset="0"/>
              </a:rPr>
              <a:t>1</a:t>
            </a:r>
          </a:p>
        </p:txBody>
      </p:sp>
      <p:sp>
        <p:nvSpPr>
          <p:cNvPr id="13398" name="AutoShape 2"/>
          <p:cNvSpPr>
            <a:spLocks/>
          </p:cNvSpPr>
          <p:nvPr/>
        </p:nvSpPr>
        <p:spPr bwMode="auto">
          <a:xfrm>
            <a:off x="9228930" y="5050225"/>
            <a:ext cx="503238" cy="503238"/>
          </a:xfrm>
          <a:custGeom>
            <a:avLst/>
            <a:gdLst>
              <a:gd name="T0" fmla="*/ 2147483647 w 21600"/>
              <a:gd name="T1" fmla="*/ 2147483647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599"/>
                </a:lnTo>
                <a:lnTo>
                  <a:pt x="0" y="21599"/>
                </a:lnTo>
                <a:lnTo>
                  <a:pt x="0" y="0"/>
                </a:lnTo>
                <a:close/>
              </a:path>
            </a:pathLst>
          </a:custGeom>
          <a:solidFill>
            <a:srgbClr val="00556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34290" tIns="34290" rIns="34290" bIns="34290"/>
          <a:lstStyle>
            <a:lvl1pPr>
              <a:defRPr sz="2900">
                <a:solidFill>
                  <a:srgbClr val="000000"/>
                </a:solidFill>
                <a:latin typeface="Gill Sans" charset="0"/>
                <a:ea typeface="MS PGothic" panose="020B0600070205080204" pitchFamily="34" charset="-128"/>
                <a:sym typeface="Gill Sans" charset="0"/>
              </a:defRPr>
            </a:lvl1pPr>
            <a:lvl2pPr marL="742950" indent="-285750">
              <a:defRPr sz="2900">
                <a:solidFill>
                  <a:srgbClr val="000000"/>
                </a:solidFill>
                <a:latin typeface="Gill Sans" charset="0"/>
                <a:ea typeface="MS PGothic" panose="020B0600070205080204" pitchFamily="34" charset="-128"/>
                <a:sym typeface="Gill Sans" charset="0"/>
              </a:defRPr>
            </a:lvl2pPr>
            <a:lvl3pPr marL="1143000" indent="-228600">
              <a:defRPr sz="2900">
                <a:solidFill>
                  <a:srgbClr val="000000"/>
                </a:solidFill>
                <a:latin typeface="Gill Sans" charset="0"/>
                <a:ea typeface="MS PGothic" panose="020B0600070205080204" pitchFamily="34" charset="-128"/>
                <a:sym typeface="Gill Sans" charset="0"/>
              </a:defRPr>
            </a:lvl3pPr>
            <a:lvl4pPr marL="1600200" indent="-228600">
              <a:defRPr sz="2900">
                <a:solidFill>
                  <a:srgbClr val="000000"/>
                </a:solidFill>
                <a:latin typeface="Gill Sans" charset="0"/>
                <a:ea typeface="MS PGothic" panose="020B0600070205080204" pitchFamily="34" charset="-128"/>
                <a:sym typeface="Gill Sans" charset="0"/>
              </a:defRPr>
            </a:lvl4pPr>
            <a:lvl5pPr marL="2057400" indent="-228600">
              <a:defRPr sz="2900">
                <a:solidFill>
                  <a:srgbClr val="000000"/>
                </a:solidFill>
                <a:latin typeface="Gill Sans" charset="0"/>
                <a:ea typeface="MS PGothic" panose="020B0600070205080204" pitchFamily="34" charset="-128"/>
                <a:sym typeface="Gill Sans" charset="0"/>
              </a:defRPr>
            </a:lvl5pPr>
            <a:lvl6pPr marL="2514600" indent="-228600" defTabSz="411163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rgbClr val="000000"/>
                </a:solidFill>
                <a:latin typeface="Gill Sans" charset="0"/>
                <a:ea typeface="MS PGothic" panose="020B0600070205080204" pitchFamily="34" charset="-128"/>
                <a:sym typeface="Gill Sans" charset="0"/>
              </a:defRPr>
            </a:lvl6pPr>
            <a:lvl7pPr marL="2971800" indent="-228600" defTabSz="411163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rgbClr val="000000"/>
                </a:solidFill>
                <a:latin typeface="Gill Sans" charset="0"/>
                <a:ea typeface="MS PGothic" panose="020B0600070205080204" pitchFamily="34" charset="-128"/>
                <a:sym typeface="Gill Sans" charset="0"/>
              </a:defRPr>
            </a:lvl7pPr>
            <a:lvl8pPr marL="3429000" indent="-228600" defTabSz="411163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rgbClr val="000000"/>
                </a:solidFill>
                <a:latin typeface="Gill Sans" charset="0"/>
                <a:ea typeface="MS PGothic" panose="020B0600070205080204" pitchFamily="34" charset="-128"/>
                <a:sym typeface="Gill Sans" charset="0"/>
              </a:defRPr>
            </a:lvl8pPr>
            <a:lvl9pPr marL="3886200" indent="-228600" defTabSz="411163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rgbClr val="000000"/>
                </a:solidFill>
                <a:latin typeface="Gill Sans" charset="0"/>
                <a:ea typeface="MS PGothic" panose="020B0600070205080204" pitchFamily="34" charset="-128"/>
                <a:sym typeface="Gill Sans" charset="0"/>
              </a:defRPr>
            </a:lvl9pPr>
          </a:lstStyle>
          <a:p>
            <a:pPr algn="ctr">
              <a:lnSpc>
                <a:spcPct val="70000"/>
              </a:lnSpc>
              <a:spcAft>
                <a:spcPts val="1200"/>
              </a:spcAft>
            </a:pPr>
            <a:br>
              <a:rPr lang="en-US" altLang="sv-SE" sz="1400">
                <a:solidFill>
                  <a:srgbClr val="FFFFFF"/>
                </a:solidFill>
                <a:latin typeface="Helvetica Neue" charset="0"/>
                <a:sym typeface="Helvetica Neue" charset="0"/>
              </a:rPr>
            </a:br>
            <a:r>
              <a:rPr lang="en-US" altLang="sv-SE" sz="1400">
                <a:solidFill>
                  <a:srgbClr val="FFFFFF"/>
                </a:solidFill>
                <a:latin typeface="Helvetica Neue" charset="0"/>
                <a:sym typeface="Helvetica Neue" charset="0"/>
              </a:rPr>
              <a:t>1</a:t>
            </a:r>
          </a:p>
        </p:txBody>
      </p:sp>
      <p:sp>
        <p:nvSpPr>
          <p:cNvPr id="13399" name="AutoShape 2"/>
          <p:cNvSpPr>
            <a:spLocks/>
          </p:cNvSpPr>
          <p:nvPr/>
        </p:nvSpPr>
        <p:spPr bwMode="auto">
          <a:xfrm>
            <a:off x="6707980" y="2097476"/>
            <a:ext cx="503238" cy="504825"/>
          </a:xfrm>
          <a:custGeom>
            <a:avLst/>
            <a:gdLst>
              <a:gd name="T0" fmla="*/ 2147483647 w 21600"/>
              <a:gd name="T1" fmla="*/ 2147483647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599"/>
                </a:lnTo>
                <a:lnTo>
                  <a:pt x="0" y="21599"/>
                </a:lnTo>
                <a:lnTo>
                  <a:pt x="0" y="0"/>
                </a:lnTo>
                <a:close/>
              </a:path>
            </a:pathLst>
          </a:custGeom>
          <a:solidFill>
            <a:srgbClr val="00637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34290" tIns="34290" rIns="34290" bIns="34290"/>
          <a:lstStyle>
            <a:lvl1pPr>
              <a:defRPr sz="2900">
                <a:solidFill>
                  <a:srgbClr val="000000"/>
                </a:solidFill>
                <a:latin typeface="Gill Sans" charset="0"/>
                <a:ea typeface="MS PGothic" panose="020B0600070205080204" pitchFamily="34" charset="-128"/>
                <a:sym typeface="Gill Sans" charset="0"/>
              </a:defRPr>
            </a:lvl1pPr>
            <a:lvl2pPr marL="742950" indent="-285750">
              <a:defRPr sz="2900">
                <a:solidFill>
                  <a:srgbClr val="000000"/>
                </a:solidFill>
                <a:latin typeface="Gill Sans" charset="0"/>
                <a:ea typeface="MS PGothic" panose="020B0600070205080204" pitchFamily="34" charset="-128"/>
                <a:sym typeface="Gill Sans" charset="0"/>
              </a:defRPr>
            </a:lvl2pPr>
            <a:lvl3pPr marL="1143000" indent="-228600">
              <a:defRPr sz="2900">
                <a:solidFill>
                  <a:srgbClr val="000000"/>
                </a:solidFill>
                <a:latin typeface="Gill Sans" charset="0"/>
                <a:ea typeface="MS PGothic" panose="020B0600070205080204" pitchFamily="34" charset="-128"/>
                <a:sym typeface="Gill Sans" charset="0"/>
              </a:defRPr>
            </a:lvl3pPr>
            <a:lvl4pPr marL="1600200" indent="-228600">
              <a:defRPr sz="2900">
                <a:solidFill>
                  <a:srgbClr val="000000"/>
                </a:solidFill>
                <a:latin typeface="Gill Sans" charset="0"/>
                <a:ea typeface="MS PGothic" panose="020B0600070205080204" pitchFamily="34" charset="-128"/>
                <a:sym typeface="Gill Sans" charset="0"/>
              </a:defRPr>
            </a:lvl4pPr>
            <a:lvl5pPr marL="2057400" indent="-228600">
              <a:defRPr sz="2900">
                <a:solidFill>
                  <a:srgbClr val="000000"/>
                </a:solidFill>
                <a:latin typeface="Gill Sans" charset="0"/>
                <a:ea typeface="MS PGothic" panose="020B0600070205080204" pitchFamily="34" charset="-128"/>
                <a:sym typeface="Gill Sans" charset="0"/>
              </a:defRPr>
            </a:lvl5pPr>
            <a:lvl6pPr marL="2514600" indent="-228600" defTabSz="411163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rgbClr val="000000"/>
                </a:solidFill>
                <a:latin typeface="Gill Sans" charset="0"/>
                <a:ea typeface="MS PGothic" panose="020B0600070205080204" pitchFamily="34" charset="-128"/>
                <a:sym typeface="Gill Sans" charset="0"/>
              </a:defRPr>
            </a:lvl6pPr>
            <a:lvl7pPr marL="2971800" indent="-228600" defTabSz="411163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rgbClr val="000000"/>
                </a:solidFill>
                <a:latin typeface="Gill Sans" charset="0"/>
                <a:ea typeface="MS PGothic" panose="020B0600070205080204" pitchFamily="34" charset="-128"/>
                <a:sym typeface="Gill Sans" charset="0"/>
              </a:defRPr>
            </a:lvl7pPr>
            <a:lvl8pPr marL="3429000" indent="-228600" defTabSz="411163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rgbClr val="000000"/>
                </a:solidFill>
                <a:latin typeface="Gill Sans" charset="0"/>
                <a:ea typeface="MS PGothic" panose="020B0600070205080204" pitchFamily="34" charset="-128"/>
                <a:sym typeface="Gill Sans" charset="0"/>
              </a:defRPr>
            </a:lvl8pPr>
            <a:lvl9pPr marL="3886200" indent="-228600" defTabSz="411163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rgbClr val="000000"/>
                </a:solidFill>
                <a:latin typeface="Gill Sans" charset="0"/>
                <a:ea typeface="MS PGothic" panose="020B0600070205080204" pitchFamily="34" charset="-128"/>
                <a:sym typeface="Gill Sans" charset="0"/>
              </a:defRPr>
            </a:lvl9pPr>
          </a:lstStyle>
          <a:p>
            <a:pPr algn="ctr">
              <a:lnSpc>
                <a:spcPct val="70000"/>
              </a:lnSpc>
              <a:spcAft>
                <a:spcPts val="1200"/>
              </a:spcAft>
            </a:pPr>
            <a:br>
              <a:rPr lang="en-US" altLang="sv-SE" sz="1400">
                <a:solidFill>
                  <a:srgbClr val="FFFFFF"/>
                </a:solidFill>
                <a:latin typeface="Helvetica Neue" charset="0"/>
                <a:sym typeface="Helvetica Neue" charset="0"/>
              </a:rPr>
            </a:br>
            <a:r>
              <a:rPr lang="en-US" altLang="sv-SE" sz="1400">
                <a:solidFill>
                  <a:srgbClr val="FFFFFF"/>
                </a:solidFill>
                <a:latin typeface="Helvetica Neue" charset="0"/>
                <a:sym typeface="Helvetica Neue" charset="0"/>
              </a:rPr>
              <a:t>2</a:t>
            </a:r>
          </a:p>
        </p:txBody>
      </p:sp>
      <p:sp>
        <p:nvSpPr>
          <p:cNvPr id="13400" name="AutoShape 2"/>
          <p:cNvSpPr>
            <a:spLocks/>
          </p:cNvSpPr>
          <p:nvPr/>
        </p:nvSpPr>
        <p:spPr bwMode="auto">
          <a:xfrm>
            <a:off x="6204744" y="2097476"/>
            <a:ext cx="503237" cy="504825"/>
          </a:xfrm>
          <a:custGeom>
            <a:avLst/>
            <a:gdLst>
              <a:gd name="T0" fmla="*/ 2147483647 w 21600"/>
              <a:gd name="T1" fmla="*/ 2147483647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599"/>
                </a:lnTo>
                <a:lnTo>
                  <a:pt x="0" y="21599"/>
                </a:lnTo>
                <a:lnTo>
                  <a:pt x="0" y="0"/>
                </a:lnTo>
                <a:close/>
              </a:path>
            </a:pathLst>
          </a:custGeom>
          <a:solidFill>
            <a:srgbClr val="00637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34290" tIns="34290" rIns="34290" bIns="34290"/>
          <a:lstStyle>
            <a:lvl1pPr>
              <a:defRPr sz="2900">
                <a:solidFill>
                  <a:srgbClr val="000000"/>
                </a:solidFill>
                <a:latin typeface="Gill Sans" charset="0"/>
                <a:ea typeface="MS PGothic" panose="020B0600070205080204" pitchFamily="34" charset="-128"/>
                <a:sym typeface="Gill Sans" charset="0"/>
              </a:defRPr>
            </a:lvl1pPr>
            <a:lvl2pPr marL="742950" indent="-285750">
              <a:defRPr sz="2900">
                <a:solidFill>
                  <a:srgbClr val="000000"/>
                </a:solidFill>
                <a:latin typeface="Gill Sans" charset="0"/>
                <a:ea typeface="MS PGothic" panose="020B0600070205080204" pitchFamily="34" charset="-128"/>
                <a:sym typeface="Gill Sans" charset="0"/>
              </a:defRPr>
            </a:lvl2pPr>
            <a:lvl3pPr marL="1143000" indent="-228600">
              <a:defRPr sz="2900">
                <a:solidFill>
                  <a:srgbClr val="000000"/>
                </a:solidFill>
                <a:latin typeface="Gill Sans" charset="0"/>
                <a:ea typeface="MS PGothic" panose="020B0600070205080204" pitchFamily="34" charset="-128"/>
                <a:sym typeface="Gill Sans" charset="0"/>
              </a:defRPr>
            </a:lvl3pPr>
            <a:lvl4pPr marL="1600200" indent="-228600">
              <a:defRPr sz="2900">
                <a:solidFill>
                  <a:srgbClr val="000000"/>
                </a:solidFill>
                <a:latin typeface="Gill Sans" charset="0"/>
                <a:ea typeface="MS PGothic" panose="020B0600070205080204" pitchFamily="34" charset="-128"/>
                <a:sym typeface="Gill Sans" charset="0"/>
              </a:defRPr>
            </a:lvl4pPr>
            <a:lvl5pPr marL="2057400" indent="-228600">
              <a:defRPr sz="2900">
                <a:solidFill>
                  <a:srgbClr val="000000"/>
                </a:solidFill>
                <a:latin typeface="Gill Sans" charset="0"/>
                <a:ea typeface="MS PGothic" panose="020B0600070205080204" pitchFamily="34" charset="-128"/>
                <a:sym typeface="Gill Sans" charset="0"/>
              </a:defRPr>
            </a:lvl5pPr>
            <a:lvl6pPr marL="2514600" indent="-228600" defTabSz="411163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rgbClr val="000000"/>
                </a:solidFill>
                <a:latin typeface="Gill Sans" charset="0"/>
                <a:ea typeface="MS PGothic" panose="020B0600070205080204" pitchFamily="34" charset="-128"/>
                <a:sym typeface="Gill Sans" charset="0"/>
              </a:defRPr>
            </a:lvl6pPr>
            <a:lvl7pPr marL="2971800" indent="-228600" defTabSz="411163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rgbClr val="000000"/>
                </a:solidFill>
                <a:latin typeface="Gill Sans" charset="0"/>
                <a:ea typeface="MS PGothic" panose="020B0600070205080204" pitchFamily="34" charset="-128"/>
                <a:sym typeface="Gill Sans" charset="0"/>
              </a:defRPr>
            </a:lvl7pPr>
            <a:lvl8pPr marL="3429000" indent="-228600" defTabSz="411163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rgbClr val="000000"/>
                </a:solidFill>
                <a:latin typeface="Gill Sans" charset="0"/>
                <a:ea typeface="MS PGothic" panose="020B0600070205080204" pitchFamily="34" charset="-128"/>
                <a:sym typeface="Gill Sans" charset="0"/>
              </a:defRPr>
            </a:lvl8pPr>
            <a:lvl9pPr marL="3886200" indent="-228600" defTabSz="411163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rgbClr val="000000"/>
                </a:solidFill>
                <a:latin typeface="Gill Sans" charset="0"/>
                <a:ea typeface="MS PGothic" panose="020B0600070205080204" pitchFamily="34" charset="-128"/>
                <a:sym typeface="Gill Sans" charset="0"/>
              </a:defRPr>
            </a:lvl9pPr>
          </a:lstStyle>
          <a:p>
            <a:pPr algn="ctr">
              <a:lnSpc>
                <a:spcPct val="70000"/>
              </a:lnSpc>
              <a:spcAft>
                <a:spcPts val="1200"/>
              </a:spcAft>
            </a:pPr>
            <a:br>
              <a:rPr lang="en-US" altLang="sv-SE" sz="1400">
                <a:solidFill>
                  <a:srgbClr val="FFFFFF"/>
                </a:solidFill>
                <a:latin typeface="Helvetica Neue" charset="0"/>
                <a:sym typeface="Helvetica Neue" charset="0"/>
              </a:rPr>
            </a:br>
            <a:r>
              <a:rPr lang="en-US" altLang="sv-SE" sz="1400">
                <a:solidFill>
                  <a:srgbClr val="FFFFFF"/>
                </a:solidFill>
                <a:latin typeface="Helvetica Neue" charset="0"/>
                <a:sym typeface="Helvetica Neue" charset="0"/>
              </a:rPr>
              <a:t>2</a:t>
            </a:r>
          </a:p>
        </p:txBody>
      </p:sp>
      <p:sp>
        <p:nvSpPr>
          <p:cNvPr id="13401" name="AutoShape 2"/>
          <p:cNvSpPr>
            <a:spLocks/>
          </p:cNvSpPr>
          <p:nvPr/>
        </p:nvSpPr>
        <p:spPr bwMode="auto">
          <a:xfrm>
            <a:off x="7141369" y="2097476"/>
            <a:ext cx="574675" cy="504825"/>
          </a:xfrm>
          <a:custGeom>
            <a:avLst/>
            <a:gdLst>
              <a:gd name="T0" fmla="*/ 2147483647 w 21600"/>
              <a:gd name="T1" fmla="*/ 2147483647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599"/>
                </a:lnTo>
                <a:lnTo>
                  <a:pt x="0" y="21599"/>
                </a:lnTo>
                <a:lnTo>
                  <a:pt x="0" y="0"/>
                </a:lnTo>
                <a:close/>
              </a:path>
            </a:pathLst>
          </a:custGeom>
          <a:solidFill>
            <a:srgbClr val="00637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34290" tIns="34290" rIns="34290" bIns="34290"/>
          <a:lstStyle>
            <a:lvl1pPr>
              <a:defRPr sz="2900">
                <a:solidFill>
                  <a:srgbClr val="000000"/>
                </a:solidFill>
                <a:latin typeface="Gill Sans" charset="0"/>
                <a:ea typeface="MS PGothic" panose="020B0600070205080204" pitchFamily="34" charset="-128"/>
                <a:sym typeface="Gill Sans" charset="0"/>
              </a:defRPr>
            </a:lvl1pPr>
            <a:lvl2pPr marL="742950" indent="-285750">
              <a:defRPr sz="2900">
                <a:solidFill>
                  <a:srgbClr val="000000"/>
                </a:solidFill>
                <a:latin typeface="Gill Sans" charset="0"/>
                <a:ea typeface="MS PGothic" panose="020B0600070205080204" pitchFamily="34" charset="-128"/>
                <a:sym typeface="Gill Sans" charset="0"/>
              </a:defRPr>
            </a:lvl2pPr>
            <a:lvl3pPr marL="1143000" indent="-228600">
              <a:defRPr sz="2900">
                <a:solidFill>
                  <a:srgbClr val="000000"/>
                </a:solidFill>
                <a:latin typeface="Gill Sans" charset="0"/>
                <a:ea typeface="MS PGothic" panose="020B0600070205080204" pitchFamily="34" charset="-128"/>
                <a:sym typeface="Gill Sans" charset="0"/>
              </a:defRPr>
            </a:lvl3pPr>
            <a:lvl4pPr marL="1600200" indent="-228600">
              <a:defRPr sz="2900">
                <a:solidFill>
                  <a:srgbClr val="000000"/>
                </a:solidFill>
                <a:latin typeface="Gill Sans" charset="0"/>
                <a:ea typeface="MS PGothic" panose="020B0600070205080204" pitchFamily="34" charset="-128"/>
                <a:sym typeface="Gill Sans" charset="0"/>
              </a:defRPr>
            </a:lvl4pPr>
            <a:lvl5pPr marL="2057400" indent="-228600">
              <a:defRPr sz="2900">
                <a:solidFill>
                  <a:srgbClr val="000000"/>
                </a:solidFill>
                <a:latin typeface="Gill Sans" charset="0"/>
                <a:ea typeface="MS PGothic" panose="020B0600070205080204" pitchFamily="34" charset="-128"/>
                <a:sym typeface="Gill Sans" charset="0"/>
              </a:defRPr>
            </a:lvl5pPr>
            <a:lvl6pPr marL="2514600" indent="-228600" defTabSz="411163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rgbClr val="000000"/>
                </a:solidFill>
                <a:latin typeface="Gill Sans" charset="0"/>
                <a:ea typeface="MS PGothic" panose="020B0600070205080204" pitchFamily="34" charset="-128"/>
                <a:sym typeface="Gill Sans" charset="0"/>
              </a:defRPr>
            </a:lvl6pPr>
            <a:lvl7pPr marL="2971800" indent="-228600" defTabSz="411163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rgbClr val="000000"/>
                </a:solidFill>
                <a:latin typeface="Gill Sans" charset="0"/>
                <a:ea typeface="MS PGothic" panose="020B0600070205080204" pitchFamily="34" charset="-128"/>
                <a:sym typeface="Gill Sans" charset="0"/>
              </a:defRPr>
            </a:lvl7pPr>
            <a:lvl8pPr marL="3429000" indent="-228600" defTabSz="411163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rgbClr val="000000"/>
                </a:solidFill>
                <a:latin typeface="Gill Sans" charset="0"/>
                <a:ea typeface="MS PGothic" panose="020B0600070205080204" pitchFamily="34" charset="-128"/>
                <a:sym typeface="Gill Sans" charset="0"/>
              </a:defRPr>
            </a:lvl8pPr>
            <a:lvl9pPr marL="3886200" indent="-228600" defTabSz="411163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rgbClr val="000000"/>
                </a:solidFill>
                <a:latin typeface="Gill Sans" charset="0"/>
                <a:ea typeface="MS PGothic" panose="020B0600070205080204" pitchFamily="34" charset="-128"/>
                <a:sym typeface="Gill Sans" charset="0"/>
              </a:defRPr>
            </a:lvl9pPr>
          </a:lstStyle>
          <a:p>
            <a:pPr algn="ctr">
              <a:lnSpc>
                <a:spcPct val="70000"/>
              </a:lnSpc>
              <a:spcAft>
                <a:spcPts val="1200"/>
              </a:spcAft>
            </a:pPr>
            <a:br>
              <a:rPr lang="en-US" altLang="sv-SE" sz="1400">
                <a:solidFill>
                  <a:srgbClr val="FFFFFF"/>
                </a:solidFill>
                <a:latin typeface="Helvetica Neue" charset="0"/>
                <a:sym typeface="Helvetica Neue" charset="0"/>
              </a:rPr>
            </a:br>
            <a:r>
              <a:rPr lang="en-US" altLang="sv-SE" sz="1400">
                <a:solidFill>
                  <a:srgbClr val="FFFFFF"/>
                </a:solidFill>
                <a:latin typeface="Helvetica Neue" charset="0"/>
                <a:sym typeface="Helvetica Neue" charset="0"/>
              </a:rPr>
              <a:t>2</a:t>
            </a:r>
          </a:p>
        </p:txBody>
      </p:sp>
      <p:sp>
        <p:nvSpPr>
          <p:cNvPr id="92" name="Rubrik 1"/>
          <p:cNvSpPr txBox="1">
            <a:spLocks/>
          </p:cNvSpPr>
          <p:nvPr/>
        </p:nvSpPr>
        <p:spPr>
          <a:xfrm>
            <a:off x="4004529" y="65396"/>
            <a:ext cx="3969039" cy="823993"/>
          </a:xfrm>
          <a:prstGeom prst="rect">
            <a:avLst/>
          </a:prstGeom>
        </p:spPr>
        <p:txBody>
          <a:bodyPr>
            <a:normAutofit lnSpcReduction="10000"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sv-SE" sz="6000" b="1" dirty="0">
                <a:ln w="12700">
                  <a:solidFill>
                    <a:srgbClr val="00B0F0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LYSEKILS</a:t>
            </a:r>
            <a:r>
              <a:rPr lang="sv-SE" sz="60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sv-SE" sz="6000" b="1" dirty="0">
                <a:ln w="12700">
                  <a:solidFill>
                    <a:srgbClr val="00B0F0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AIK</a:t>
            </a:r>
          </a:p>
        </p:txBody>
      </p:sp>
      <p:sp>
        <p:nvSpPr>
          <p:cNvPr id="93" name="Underrubrik 1"/>
          <p:cNvSpPr txBox="1">
            <a:spLocks/>
          </p:cNvSpPr>
          <p:nvPr/>
        </p:nvSpPr>
        <p:spPr bwMode="auto">
          <a:xfrm>
            <a:off x="2371737" y="5764989"/>
            <a:ext cx="7782915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>
              <a:spcBef>
                <a:spcPts val="600"/>
              </a:spcBef>
              <a:buClr>
                <a:schemeClr val="accent2"/>
              </a:buClr>
              <a:buSzPct val="85000"/>
            </a:pPr>
            <a:r>
              <a:rPr lang="sv-SE" sz="2200" b="1" dirty="0">
                <a:latin typeface="Constantia" pitchFamily="84" charset="0"/>
              </a:rPr>
              <a:t>Siffran 1 = hög prioritering: Siffran 10= låg prioritering</a:t>
            </a:r>
          </a:p>
        </p:txBody>
      </p:sp>
      <p:pic>
        <p:nvPicPr>
          <p:cNvPr id="94" name="Picture 2" descr="Bildresultat för lysekils aik">
            <a:extLst>
              <a:ext uri="{FF2B5EF4-FFF2-40B4-BE49-F238E27FC236}">
                <a16:creationId xmlns:a16="http://schemas.microsoft.com/office/drawing/2014/main" id="{B574E3EA-BFAC-4E5E-B4F8-4DB19EB79B1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-657408" y="0"/>
            <a:ext cx="2327391" cy="13091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5" name="Picture 2" descr="Bildresultat för lysekils aik">
            <a:extLst>
              <a:ext uri="{FF2B5EF4-FFF2-40B4-BE49-F238E27FC236}">
                <a16:creationId xmlns:a16="http://schemas.microsoft.com/office/drawing/2014/main" id="{93E192DB-7E43-4BE6-941F-9DB158B56D9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0553517" y="0"/>
            <a:ext cx="2327391" cy="13091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78265884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3" grpId="0" build="p" bldLvl="2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objekt 3">
            <a:extLst>
              <a:ext uri="{FF2B5EF4-FFF2-40B4-BE49-F238E27FC236}">
                <a16:creationId xmlns:a16="http://schemas.microsoft.com/office/drawing/2014/main" id="{1986293A-D4DA-457D-9B43-83DD5A8E449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43087" y="1651968"/>
            <a:ext cx="8505825" cy="4029075"/>
          </a:xfrm>
          <a:prstGeom prst="rect">
            <a:avLst/>
          </a:prstGeom>
        </p:spPr>
      </p:pic>
      <p:pic>
        <p:nvPicPr>
          <p:cNvPr id="5" name="Picture 2" descr="Bildresultat för lysekils aik">
            <a:extLst>
              <a:ext uri="{FF2B5EF4-FFF2-40B4-BE49-F238E27FC236}">
                <a16:creationId xmlns:a16="http://schemas.microsoft.com/office/drawing/2014/main" id="{8656B869-E08B-4EE8-963E-49BC4288FFB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-498764" y="2815698"/>
            <a:ext cx="3058653" cy="1701614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ruta 5">
            <a:extLst>
              <a:ext uri="{FF2B5EF4-FFF2-40B4-BE49-F238E27FC236}">
                <a16:creationId xmlns:a16="http://schemas.microsoft.com/office/drawing/2014/main" id="{50F9BF01-6457-4542-98AD-9A71CA800B8E}"/>
              </a:ext>
            </a:extLst>
          </p:cNvPr>
          <p:cNvSpPr txBox="1"/>
          <p:nvPr/>
        </p:nvSpPr>
        <p:spPr>
          <a:xfrm rot="21375552">
            <a:off x="3883231" y="5450209"/>
            <a:ext cx="6258296" cy="461665"/>
          </a:xfrm>
          <a:prstGeom prst="rect">
            <a:avLst/>
          </a:prstGeom>
          <a:solidFill>
            <a:schemeClr val="accent1"/>
          </a:solidFill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sv-SE" sz="2400" b="1" dirty="0"/>
              <a:t>MYCKET SPELTRÄNING MEN OCKSÅ ”NÖTNING”</a:t>
            </a:r>
          </a:p>
        </p:txBody>
      </p:sp>
    </p:spTree>
    <p:extLst>
      <p:ext uri="{BB962C8B-B14F-4D97-AF65-F5344CB8AC3E}">
        <p14:creationId xmlns:p14="http://schemas.microsoft.com/office/powerpoint/2010/main" val="340991379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56C20283-73E0-40EC-8AD8-057F581F64C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24" y="0"/>
            <a:ext cx="12188952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reeform 28">
            <a:extLst>
              <a:ext uri="{FF2B5EF4-FFF2-40B4-BE49-F238E27FC236}">
                <a16:creationId xmlns:a16="http://schemas.microsoft.com/office/drawing/2014/main" id="{3FCC729B-E528-40C3-82D3-BA4375575E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 flipV="1">
            <a:off x="960120" y="0"/>
            <a:ext cx="11218661" cy="6858000"/>
          </a:xfrm>
          <a:custGeom>
            <a:avLst/>
            <a:gdLst>
              <a:gd name="connsiteX0" fmla="*/ 0 w 11218661"/>
              <a:gd name="connsiteY0" fmla="*/ 0 h 6858000"/>
              <a:gd name="connsiteX1" fmla="*/ 8042507 w 11218661"/>
              <a:gd name="connsiteY1" fmla="*/ 0 h 6858000"/>
              <a:gd name="connsiteX2" fmla="*/ 11218661 w 11218661"/>
              <a:gd name="connsiteY2" fmla="*/ 6858000 h 6858000"/>
              <a:gd name="connsiteX3" fmla="*/ 0 w 11218661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218661" h="6858000">
                <a:moveTo>
                  <a:pt x="0" y="0"/>
                </a:moveTo>
                <a:lnTo>
                  <a:pt x="8042507" y="0"/>
                </a:lnTo>
                <a:lnTo>
                  <a:pt x="11218661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lumMod val="85000"/>
              <a:lumOff val="1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3" name="Freeform 26">
            <a:extLst>
              <a:ext uri="{FF2B5EF4-FFF2-40B4-BE49-F238E27FC236}">
                <a16:creationId xmlns:a16="http://schemas.microsoft.com/office/drawing/2014/main" id="{58F1FB8D-1842-4A04-998D-6CF047AB279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 flipV="1">
            <a:off x="1420248" y="0"/>
            <a:ext cx="10771752" cy="6858000"/>
          </a:xfrm>
          <a:custGeom>
            <a:avLst/>
            <a:gdLst>
              <a:gd name="connsiteX0" fmla="*/ 0 w 10771752"/>
              <a:gd name="connsiteY0" fmla="*/ 0 h 6858000"/>
              <a:gd name="connsiteX1" fmla="*/ 7595598 w 10771752"/>
              <a:gd name="connsiteY1" fmla="*/ 0 h 6858000"/>
              <a:gd name="connsiteX2" fmla="*/ 10771752 w 10771752"/>
              <a:gd name="connsiteY2" fmla="*/ 6858000 h 6858000"/>
              <a:gd name="connsiteX3" fmla="*/ 0 w 10771752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771752" h="6858000">
                <a:moveTo>
                  <a:pt x="0" y="0"/>
                </a:moveTo>
                <a:lnTo>
                  <a:pt x="7595598" y="0"/>
                </a:lnTo>
                <a:lnTo>
                  <a:pt x="10771752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A03BB955-34EF-4F52-9048-32E4D11DB5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84039" y="365125"/>
            <a:ext cx="7164493" cy="1325563"/>
          </a:xfrm>
        </p:spPr>
        <p:txBody>
          <a:bodyPr>
            <a:normAutofit/>
          </a:bodyPr>
          <a:lstStyle/>
          <a:p>
            <a:r>
              <a:rPr lang="sv-SE" dirty="0"/>
              <a:t>PRAKTISK INFORMATION</a:t>
            </a:r>
          </a:p>
        </p:txBody>
      </p:sp>
      <p:pic>
        <p:nvPicPr>
          <p:cNvPr id="4" name="Picture 2" descr="Bildresultat för lysekils aik">
            <a:extLst>
              <a:ext uri="{FF2B5EF4-FFF2-40B4-BE49-F238E27FC236}">
                <a16:creationId xmlns:a16="http://schemas.microsoft.com/office/drawing/2014/main" id="{B67FBD8B-262E-4A5F-A50F-5A765E6E54F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80060" y="2465209"/>
            <a:ext cx="3425957" cy="192710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45A15002-3FC0-420E-8CB1-2F91FA4CEE9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87515" y="2022601"/>
            <a:ext cx="7161017" cy="4154361"/>
          </a:xfrm>
        </p:spPr>
        <p:txBody>
          <a:bodyPr>
            <a:normAutofit/>
          </a:bodyPr>
          <a:lstStyle/>
          <a:p>
            <a:r>
              <a:rPr lang="sv-SE" sz="2000"/>
              <a:t>Träning varje måndag och varje onsdag. 18.00-19.30. En del måndagar kan komma att vara i Fjälla eller på Lilla G-vallen pga. matcher. </a:t>
            </a:r>
          </a:p>
          <a:p>
            <a:r>
              <a:rPr lang="sv-SE" sz="2000"/>
              <a:t>Tränar samtidigt som F07/08 men oftast separerat</a:t>
            </a:r>
          </a:p>
          <a:p>
            <a:r>
              <a:rPr lang="sv-SE" sz="2000"/>
              <a:t>Vi kan vid behov låna spelare från F07-08 (08:or i så fall) och vi kan även låna ut tjejer till F07/08 vid behov.</a:t>
            </a:r>
          </a:p>
          <a:p>
            <a:r>
              <a:rPr lang="sv-SE" sz="2000"/>
              <a:t>En match/vecka kan vi räkna med. Kommer försöka lägga en hel del hemmamatcher på veckan, förmodligen fredag.</a:t>
            </a:r>
          </a:p>
          <a:p>
            <a:endParaRPr lang="sv-SE" sz="2000"/>
          </a:p>
        </p:txBody>
      </p:sp>
    </p:spTree>
    <p:extLst>
      <p:ext uri="{BB962C8B-B14F-4D97-AF65-F5344CB8AC3E}">
        <p14:creationId xmlns:p14="http://schemas.microsoft.com/office/powerpoint/2010/main" val="284783222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56C20283-73E0-40EC-8AD8-057F581F64C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24" y="0"/>
            <a:ext cx="12188952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reeform 28">
            <a:extLst>
              <a:ext uri="{FF2B5EF4-FFF2-40B4-BE49-F238E27FC236}">
                <a16:creationId xmlns:a16="http://schemas.microsoft.com/office/drawing/2014/main" id="{3FCC729B-E528-40C3-82D3-BA4375575E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 flipV="1">
            <a:off x="960120" y="0"/>
            <a:ext cx="11218661" cy="6858000"/>
          </a:xfrm>
          <a:custGeom>
            <a:avLst/>
            <a:gdLst>
              <a:gd name="connsiteX0" fmla="*/ 0 w 11218661"/>
              <a:gd name="connsiteY0" fmla="*/ 0 h 6858000"/>
              <a:gd name="connsiteX1" fmla="*/ 8042507 w 11218661"/>
              <a:gd name="connsiteY1" fmla="*/ 0 h 6858000"/>
              <a:gd name="connsiteX2" fmla="*/ 11218661 w 11218661"/>
              <a:gd name="connsiteY2" fmla="*/ 6858000 h 6858000"/>
              <a:gd name="connsiteX3" fmla="*/ 0 w 11218661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218661" h="6858000">
                <a:moveTo>
                  <a:pt x="0" y="0"/>
                </a:moveTo>
                <a:lnTo>
                  <a:pt x="8042507" y="0"/>
                </a:lnTo>
                <a:lnTo>
                  <a:pt x="11218661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lumMod val="85000"/>
              <a:lumOff val="1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3" name="Freeform 26">
            <a:extLst>
              <a:ext uri="{FF2B5EF4-FFF2-40B4-BE49-F238E27FC236}">
                <a16:creationId xmlns:a16="http://schemas.microsoft.com/office/drawing/2014/main" id="{58F1FB8D-1842-4A04-998D-6CF047AB279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 flipV="1">
            <a:off x="1420248" y="0"/>
            <a:ext cx="10771752" cy="6858000"/>
          </a:xfrm>
          <a:custGeom>
            <a:avLst/>
            <a:gdLst>
              <a:gd name="connsiteX0" fmla="*/ 0 w 10771752"/>
              <a:gd name="connsiteY0" fmla="*/ 0 h 6858000"/>
              <a:gd name="connsiteX1" fmla="*/ 7595598 w 10771752"/>
              <a:gd name="connsiteY1" fmla="*/ 0 h 6858000"/>
              <a:gd name="connsiteX2" fmla="*/ 10771752 w 10771752"/>
              <a:gd name="connsiteY2" fmla="*/ 6858000 h 6858000"/>
              <a:gd name="connsiteX3" fmla="*/ 0 w 10771752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771752" h="6858000">
                <a:moveTo>
                  <a:pt x="0" y="0"/>
                </a:moveTo>
                <a:lnTo>
                  <a:pt x="7595598" y="0"/>
                </a:lnTo>
                <a:lnTo>
                  <a:pt x="10771752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4" name="Picture 2" descr="Bildresultat för lysekils aik">
            <a:extLst>
              <a:ext uri="{FF2B5EF4-FFF2-40B4-BE49-F238E27FC236}">
                <a16:creationId xmlns:a16="http://schemas.microsoft.com/office/drawing/2014/main" id="{EF7FA865-A14C-446F-86D0-2A0E67FC1E4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80060" y="2465209"/>
            <a:ext cx="3425957" cy="192710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ACE7977D-62D4-449A-8C10-5077AC953D6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87515" y="2022601"/>
            <a:ext cx="7161017" cy="4154361"/>
          </a:xfrm>
        </p:spPr>
        <p:txBody>
          <a:bodyPr>
            <a:normAutofit/>
          </a:bodyPr>
          <a:lstStyle/>
          <a:p>
            <a:r>
              <a:rPr lang="sv-SE" sz="2000" dirty="0"/>
              <a:t>Meddela om ert barn inte skall träna</a:t>
            </a:r>
          </a:p>
          <a:p>
            <a:r>
              <a:rPr lang="sv-SE" sz="2000" dirty="0"/>
              <a:t>Meddela även i tid om ert barn inte ska med på matcher, cuper </a:t>
            </a:r>
            <a:r>
              <a:rPr lang="sv-SE" sz="2000" dirty="0" err="1"/>
              <a:t>etc</a:t>
            </a:r>
            <a:r>
              <a:rPr lang="sv-SE" sz="2000" dirty="0"/>
              <a:t> så att vi kan planera</a:t>
            </a:r>
          </a:p>
          <a:p>
            <a:r>
              <a:rPr lang="sv-SE" dirty="0"/>
              <a:t>Tre cuper utomhus i år:</a:t>
            </a:r>
          </a:p>
          <a:p>
            <a:pPr>
              <a:buFontTx/>
              <a:buChar char="-"/>
            </a:pPr>
            <a:r>
              <a:rPr lang="sv-SE" sz="2000" dirty="0"/>
              <a:t>Försäsongscupen i Kungshamn Lördag 28 mars</a:t>
            </a:r>
          </a:p>
          <a:p>
            <a:pPr>
              <a:buFontTx/>
              <a:buChar char="-"/>
            </a:pPr>
            <a:r>
              <a:rPr lang="sv-SE" sz="2000" dirty="0"/>
              <a:t>Fotbollsfestivalen i </a:t>
            </a:r>
            <a:r>
              <a:rPr lang="sv-SE" sz="2000" dirty="0" err="1"/>
              <a:t>Stenungsund</a:t>
            </a:r>
            <a:r>
              <a:rPr lang="sv-SE" sz="2000" dirty="0"/>
              <a:t> 23-24 maj</a:t>
            </a:r>
          </a:p>
          <a:p>
            <a:pPr>
              <a:buFontTx/>
              <a:buChar char="-"/>
            </a:pPr>
            <a:r>
              <a:rPr lang="sv-SE" sz="2000" dirty="0"/>
              <a:t>Gullmarscupen i Lysekil 8-9 augusti</a:t>
            </a:r>
          </a:p>
        </p:txBody>
      </p:sp>
    </p:spTree>
    <p:extLst>
      <p:ext uri="{BB962C8B-B14F-4D97-AF65-F5344CB8AC3E}">
        <p14:creationId xmlns:p14="http://schemas.microsoft.com/office/powerpoint/2010/main" val="184133978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4038CB10-1F5C-4D54-9DF7-12586DE5B00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27546" y="4572000"/>
            <a:ext cx="7058307" cy="1964266"/>
          </a:xfrm>
          <a:prstGeom prst="rect">
            <a:avLst/>
          </a:prstGeom>
          <a:solidFill>
            <a:srgbClr val="74829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8AD362CB-2D4D-448E-9DF6-600972BC8F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4256" y="4767072"/>
            <a:ext cx="6594189" cy="1625210"/>
          </a:xfrm>
        </p:spPr>
        <p:txBody>
          <a:bodyPr>
            <a:normAutofit/>
          </a:bodyPr>
          <a:lstStyle/>
          <a:p>
            <a:pPr algn="r"/>
            <a:r>
              <a:rPr lang="sv-SE">
                <a:solidFill>
                  <a:srgbClr val="FFFFFF"/>
                </a:solidFill>
              </a:rPr>
              <a:t>Frågor</a:t>
            </a:r>
          </a:p>
        </p:txBody>
      </p:sp>
      <p:pic>
        <p:nvPicPr>
          <p:cNvPr id="4" name="Picture 2" descr="Bildresultat för lysekils aik">
            <a:extLst>
              <a:ext uri="{FF2B5EF4-FFF2-40B4-BE49-F238E27FC236}">
                <a16:creationId xmlns:a16="http://schemas.microsoft.com/office/drawing/2014/main" id="{70202B58-2B0B-40FA-BDA1-A740D87A72F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61" r="1176"/>
          <a:stretch/>
        </p:blipFill>
        <p:spPr bwMode="auto">
          <a:xfrm>
            <a:off x="327547" y="321733"/>
            <a:ext cx="7058306" cy="4107392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73ED6512-6858-4552-B699-9A97FE9A4EA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534655" y="321732"/>
            <a:ext cx="4335613" cy="6214534"/>
          </a:xfrm>
          <a:prstGeom prst="rect">
            <a:avLst/>
          </a:prstGeom>
          <a:solidFill>
            <a:srgbClr val="5959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493E0811-E2D6-458F-B05D-EAEF9A532CF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029319" y="917725"/>
            <a:ext cx="3424739" cy="4852362"/>
          </a:xfrm>
        </p:spPr>
        <p:txBody>
          <a:bodyPr anchor="ctr">
            <a:normAutofit/>
          </a:bodyPr>
          <a:lstStyle/>
          <a:p>
            <a:r>
              <a:rPr lang="sv-SE" sz="2000" dirty="0">
                <a:solidFill>
                  <a:srgbClr val="FFFFFF"/>
                </a:solidFill>
              </a:rPr>
              <a:t>Tips på hur få in pengar till lagkassan? </a:t>
            </a:r>
          </a:p>
          <a:p>
            <a:r>
              <a:rPr lang="sv-SE" sz="2000" dirty="0">
                <a:solidFill>
                  <a:srgbClr val="FFFFFF"/>
                </a:solidFill>
              </a:rPr>
              <a:t>Alla måste hjälpa till om vi ska göra något!</a:t>
            </a:r>
          </a:p>
          <a:p>
            <a:r>
              <a:rPr lang="sv-SE" sz="2000" dirty="0">
                <a:solidFill>
                  <a:srgbClr val="FFFFFF"/>
                </a:solidFill>
              </a:rPr>
              <a:t>Övriga frågor eller synpunkter?</a:t>
            </a:r>
          </a:p>
        </p:txBody>
      </p:sp>
    </p:spTree>
    <p:extLst>
      <p:ext uri="{BB962C8B-B14F-4D97-AF65-F5344CB8AC3E}">
        <p14:creationId xmlns:p14="http://schemas.microsoft.com/office/powerpoint/2010/main" val="210810689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Rectangle 70">
            <a:extLst>
              <a:ext uri="{FF2B5EF4-FFF2-40B4-BE49-F238E27FC236}">
                <a16:creationId xmlns:a16="http://schemas.microsoft.com/office/drawing/2014/main" id="{32BC26D8-82FB-445E-AA49-62A77D7C1E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26405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3" name="Rectangle 72">
            <a:extLst>
              <a:ext uri="{FF2B5EF4-FFF2-40B4-BE49-F238E27FC236}">
                <a16:creationId xmlns:a16="http://schemas.microsoft.com/office/drawing/2014/main" id="{CB44330D-EA18-4254-AA95-EB49948539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6" name="Picture 2" descr="Bildresultat för 7-mot-7 plan">
            <a:extLst>
              <a:ext uri="{FF2B5EF4-FFF2-40B4-BE49-F238E27FC236}">
                <a16:creationId xmlns:a16="http://schemas.microsoft.com/office/drawing/2014/main" id="{46B0A28E-C6C1-4D7F-9264-13F0FE013BF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760540" y="643467"/>
            <a:ext cx="8670919" cy="55710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Bildresultat för lysekils aik">
            <a:extLst>
              <a:ext uri="{FF2B5EF4-FFF2-40B4-BE49-F238E27FC236}">
                <a16:creationId xmlns:a16="http://schemas.microsoft.com/office/drawing/2014/main" id="{569D338B-7F05-4E41-9817-CC7182EB943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58339" y="771525"/>
            <a:ext cx="2327391" cy="13091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9203633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>
            <a:extLst>
              <a:ext uri="{FF2B5EF4-FFF2-40B4-BE49-F238E27FC236}">
                <a16:creationId xmlns:a16="http://schemas.microsoft.com/office/drawing/2014/main" id="{4351DFE5-F63D-4BE0-BDA9-E3EB88F01AA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55601" y="0"/>
            <a:ext cx="11480494" cy="2753936"/>
          </a:xfrm>
          <a:prstGeom prst="rect">
            <a:avLst/>
          </a:prstGeom>
          <a:gradFill>
            <a:gsLst>
              <a:gs pos="0">
                <a:schemeClr val="accent5"/>
              </a:gs>
              <a:gs pos="25000">
                <a:schemeClr val="accent5"/>
              </a:gs>
              <a:gs pos="94000">
                <a:schemeClr val="bg2">
                  <a:lumMod val="25000"/>
                </a:schemeClr>
              </a:gs>
              <a:gs pos="100000">
                <a:schemeClr val="bg2">
                  <a:lumMod val="2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02DD2BC0-6F29-4B4F-8D61-2DCF6D2E8E7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Rubrik 1">
            <a:extLst>
              <a:ext uri="{FF2B5EF4-FFF2-40B4-BE49-F238E27FC236}">
                <a16:creationId xmlns:a16="http://schemas.microsoft.com/office/drawing/2014/main" id="{A40297EA-7607-4A23-8A85-B210036E1F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79226" y="826680"/>
            <a:ext cx="9833548" cy="1325563"/>
          </a:xfrm>
          <a:prstGeom prst="ellipse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algn="ctr"/>
            <a:r>
              <a:rPr lang="en-US" sz="31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Fotbollsförbundets anvisningar 7-mot-7</a:t>
            </a:r>
          </a:p>
        </p:txBody>
      </p:sp>
      <p:pic>
        <p:nvPicPr>
          <p:cNvPr id="4" name="Bildobjekt 3" descr="En bild som visar skärmbild&#10;&#10;Automatiskt genererad beskrivning">
            <a:extLst>
              <a:ext uri="{FF2B5EF4-FFF2-40B4-BE49-F238E27FC236}">
                <a16:creationId xmlns:a16="http://schemas.microsoft.com/office/drawing/2014/main" id="{E7B10834-BE96-44D8-ACBA-8A204FF5C1E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93800" y="2941638"/>
            <a:ext cx="4237038" cy="3049588"/>
          </a:xfrm>
          <a:prstGeom prst="rect">
            <a:avLst/>
          </a:prstGeom>
        </p:spPr>
      </p:pic>
      <p:pic>
        <p:nvPicPr>
          <p:cNvPr id="7" name="Picture 2" descr="Bildresultat för lysekils aik">
            <a:extLst>
              <a:ext uri="{FF2B5EF4-FFF2-40B4-BE49-F238E27FC236}">
                <a16:creationId xmlns:a16="http://schemas.microsoft.com/office/drawing/2014/main" id="{B9152DC6-727D-4B95-8D6F-D342D42F543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513388" y="2941638"/>
            <a:ext cx="5481638" cy="3049588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632124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objekt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327648"/>
          </a:xfrm>
          <a:prstGeom prst="rect">
            <a:avLst/>
          </a:prstGeom>
        </p:spPr>
      </p:pic>
      <p:sp>
        <p:nvSpPr>
          <p:cNvPr id="6" name="Rubrik 1"/>
          <p:cNvSpPr>
            <a:spLocks noGrp="1"/>
          </p:cNvSpPr>
          <p:nvPr>
            <p:ph type="ctrTitle"/>
          </p:nvPr>
        </p:nvSpPr>
        <p:spPr>
          <a:xfrm>
            <a:off x="3766216" y="-345280"/>
            <a:ext cx="4464496" cy="1470025"/>
          </a:xfrm>
        </p:spPr>
        <p:txBody>
          <a:bodyPr>
            <a:normAutofit/>
          </a:bodyPr>
          <a:lstStyle/>
          <a:p>
            <a:r>
              <a:rPr lang="sv-SE" sz="6000" b="1" dirty="0">
                <a:ln w="12700">
                  <a:solidFill>
                    <a:srgbClr val="00B0F0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LYSEKILS</a:t>
            </a:r>
            <a:r>
              <a:rPr lang="sv-SE" sz="60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sv-SE" sz="6000" b="1" dirty="0">
                <a:ln w="12700">
                  <a:solidFill>
                    <a:srgbClr val="00B0F0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AIK</a:t>
            </a:r>
          </a:p>
        </p:txBody>
      </p:sp>
      <p:sp>
        <p:nvSpPr>
          <p:cNvPr id="7" name="Rubrik 2"/>
          <p:cNvSpPr txBox="1">
            <a:spLocks/>
          </p:cNvSpPr>
          <p:nvPr/>
        </p:nvSpPr>
        <p:spPr>
          <a:xfrm>
            <a:off x="1496568" y="880094"/>
            <a:ext cx="8305800" cy="1454803"/>
          </a:xfrm>
          <a:prstGeom prst="rect">
            <a:avLst/>
          </a:prstGeom>
          <a:ln w="6350" cap="rnd">
            <a:noFill/>
          </a:ln>
        </p:spPr>
        <p:txBody>
          <a:bodyPr anchor="ctr" anchorCtr="0"/>
          <a:lstStyle>
            <a:lvl1pPr algn="l" rtl="0" eaLnBrk="1" latinLnBrk="0" hangingPunct="1">
              <a:spcBef>
                <a:spcPct val="0"/>
              </a:spcBef>
              <a:buNone/>
              <a:defRPr kumimoji="0" lang="en-US" sz="4200" b="0" kern="1200" spc="-100" baseline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latin typeface="+mj-lt"/>
                <a:ea typeface="+mj-ea"/>
                <a:cs typeface="+mj-cs"/>
              </a:defRPr>
            </a:lvl1pPr>
          </a:lstStyle>
          <a:p>
            <a:pPr algn="ctr">
              <a:defRPr/>
            </a:pPr>
            <a:r>
              <a:rPr lang="sv-SE" sz="4800" dirty="0">
                <a:solidFill>
                  <a:schemeClr val="accent2"/>
                </a:solidFill>
                <a:latin typeface="Calibri" panose="020F0502020204030204" pitchFamily="34" charset="0"/>
              </a:rPr>
              <a:t>Spelarutbildningsplan</a:t>
            </a:r>
          </a:p>
        </p:txBody>
      </p:sp>
      <p:sp>
        <p:nvSpPr>
          <p:cNvPr id="8" name="textruta 7">
            <a:extLst>
              <a:ext uri="{FF2B5EF4-FFF2-40B4-BE49-F238E27FC236}">
                <a16:creationId xmlns:a16="http://schemas.microsoft.com/office/drawing/2014/main" id="{E8291A23-B250-4A49-ADC7-483210EB725F}"/>
              </a:ext>
            </a:extLst>
          </p:cNvPr>
          <p:cNvSpPr txBox="1"/>
          <p:nvPr/>
        </p:nvSpPr>
        <p:spPr>
          <a:xfrm>
            <a:off x="2283377" y="5033871"/>
            <a:ext cx="1389662" cy="1293777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noAutofit/>
          </a:bodyPr>
          <a:lstStyle/>
          <a:p>
            <a:pPr algn="ctr"/>
            <a:r>
              <a:rPr lang="sv-SE" sz="1350" dirty="0">
                <a:latin typeface="Stag Bold" panose="02000603060000020004" pitchFamily="50" charset="0"/>
              </a:rPr>
              <a:t>3 mot 3</a:t>
            </a:r>
          </a:p>
          <a:p>
            <a:pPr algn="ctr"/>
            <a:r>
              <a:rPr lang="sv-SE" sz="1350" dirty="0">
                <a:latin typeface="Stag Bold" panose="02000603060000020004" pitchFamily="50" charset="0"/>
              </a:rPr>
              <a:t>6-7 år</a:t>
            </a:r>
          </a:p>
          <a:p>
            <a:pPr algn="ctr"/>
            <a:r>
              <a:rPr lang="sv-SE" sz="900" dirty="0"/>
              <a:t>Individuellt spel </a:t>
            </a:r>
          </a:p>
        </p:txBody>
      </p:sp>
      <p:sp>
        <p:nvSpPr>
          <p:cNvPr id="9" name="textruta 8">
            <a:extLst>
              <a:ext uri="{FF2B5EF4-FFF2-40B4-BE49-F238E27FC236}">
                <a16:creationId xmlns:a16="http://schemas.microsoft.com/office/drawing/2014/main" id="{E25C0E4B-10B2-4ED3-AB15-4787DB4814DA}"/>
              </a:ext>
            </a:extLst>
          </p:cNvPr>
          <p:cNvSpPr txBox="1"/>
          <p:nvPr/>
        </p:nvSpPr>
        <p:spPr>
          <a:xfrm>
            <a:off x="3519818" y="4760269"/>
            <a:ext cx="1389662" cy="1293777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square" rtlCol="0">
            <a:noAutofit/>
          </a:bodyPr>
          <a:lstStyle/>
          <a:p>
            <a:pPr algn="ctr"/>
            <a:r>
              <a:rPr lang="sv-SE" sz="1350" dirty="0">
                <a:latin typeface="Stag Bold" panose="02000603060000020004" pitchFamily="50" charset="0"/>
              </a:rPr>
              <a:t>5 mot 5</a:t>
            </a:r>
          </a:p>
          <a:p>
            <a:pPr algn="ctr"/>
            <a:r>
              <a:rPr lang="sv-SE" sz="1350" dirty="0">
                <a:latin typeface="Stag Bold" panose="02000603060000020004" pitchFamily="50" charset="0"/>
              </a:rPr>
              <a:t>8-9 år</a:t>
            </a:r>
          </a:p>
          <a:p>
            <a:pPr algn="ctr"/>
            <a:r>
              <a:rPr lang="sv-SE" sz="900" dirty="0"/>
              <a:t>Spel med närmaste medspelare</a:t>
            </a:r>
          </a:p>
        </p:txBody>
      </p:sp>
      <p:sp>
        <p:nvSpPr>
          <p:cNvPr id="10" name="textruta 9">
            <a:extLst>
              <a:ext uri="{FF2B5EF4-FFF2-40B4-BE49-F238E27FC236}">
                <a16:creationId xmlns:a16="http://schemas.microsoft.com/office/drawing/2014/main" id="{AD216292-37BA-4C13-87C7-F0DB9E643247}"/>
              </a:ext>
            </a:extLst>
          </p:cNvPr>
          <p:cNvSpPr txBox="1"/>
          <p:nvPr/>
        </p:nvSpPr>
        <p:spPr>
          <a:xfrm>
            <a:off x="4758655" y="4461368"/>
            <a:ext cx="1389662" cy="1293777"/>
          </a:xfrm>
          <a:prstGeom prst="rect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txBody>
          <a:bodyPr wrap="square" rtlCol="0">
            <a:noAutofit/>
          </a:bodyPr>
          <a:lstStyle/>
          <a:p>
            <a:pPr algn="ctr"/>
            <a:r>
              <a:rPr lang="sv-SE" sz="1350" dirty="0">
                <a:latin typeface="Stag Bold" panose="02000603060000020004" pitchFamily="50" charset="0"/>
              </a:rPr>
              <a:t>7 mot 7</a:t>
            </a:r>
          </a:p>
          <a:p>
            <a:pPr algn="ctr"/>
            <a:r>
              <a:rPr lang="sv-SE" sz="1350" dirty="0">
                <a:latin typeface="Stag Bold" panose="02000603060000020004" pitchFamily="50" charset="0"/>
              </a:rPr>
              <a:t>10-12 år</a:t>
            </a:r>
          </a:p>
          <a:p>
            <a:pPr algn="ctr"/>
            <a:r>
              <a:rPr lang="sv-SE" sz="900" dirty="0"/>
              <a:t>Kollektivt spel med få spelare</a:t>
            </a:r>
          </a:p>
        </p:txBody>
      </p:sp>
      <p:sp>
        <p:nvSpPr>
          <p:cNvPr id="11" name="textruta 10">
            <a:extLst>
              <a:ext uri="{FF2B5EF4-FFF2-40B4-BE49-F238E27FC236}">
                <a16:creationId xmlns:a16="http://schemas.microsoft.com/office/drawing/2014/main" id="{D5D9F119-61F4-449A-A20F-6EAE7833ADE4}"/>
              </a:ext>
            </a:extLst>
          </p:cNvPr>
          <p:cNvSpPr txBox="1"/>
          <p:nvPr/>
        </p:nvSpPr>
        <p:spPr>
          <a:xfrm>
            <a:off x="5997492" y="4174653"/>
            <a:ext cx="1389662" cy="1293777"/>
          </a:xfrm>
          <a:prstGeom prst="rect">
            <a:avLst/>
          </a:prstGeom>
          <a:solidFill>
            <a:srgbClr val="92D050"/>
          </a:solidFill>
          <a:ln>
            <a:solidFill>
              <a:schemeClr val="tx1"/>
            </a:solidFill>
          </a:ln>
        </p:spPr>
        <p:txBody>
          <a:bodyPr wrap="square" rtlCol="0">
            <a:noAutofit/>
          </a:bodyPr>
          <a:lstStyle/>
          <a:p>
            <a:pPr algn="ctr"/>
            <a:r>
              <a:rPr lang="sv-SE" sz="1350" dirty="0">
                <a:latin typeface="Stag Bold" panose="02000603060000020004" pitchFamily="50" charset="0"/>
              </a:rPr>
              <a:t>9 mot 9</a:t>
            </a:r>
          </a:p>
          <a:p>
            <a:pPr algn="ctr"/>
            <a:r>
              <a:rPr lang="sv-SE" sz="1350" dirty="0">
                <a:latin typeface="Stag Bold" panose="02000603060000020004" pitchFamily="50" charset="0"/>
              </a:rPr>
              <a:t>13-14 år</a:t>
            </a:r>
          </a:p>
          <a:p>
            <a:pPr algn="ctr"/>
            <a:r>
              <a:rPr lang="sv-SE" sz="900" dirty="0"/>
              <a:t>Kollektivt spel med flera spelare</a:t>
            </a:r>
            <a:endParaRPr lang="sv-SE" sz="1350" dirty="0"/>
          </a:p>
        </p:txBody>
      </p:sp>
      <p:sp>
        <p:nvSpPr>
          <p:cNvPr id="12" name="textruta 11">
            <a:extLst>
              <a:ext uri="{FF2B5EF4-FFF2-40B4-BE49-F238E27FC236}">
                <a16:creationId xmlns:a16="http://schemas.microsoft.com/office/drawing/2014/main" id="{FEE3E955-9395-4404-865C-3BE4946A6CFE}"/>
              </a:ext>
            </a:extLst>
          </p:cNvPr>
          <p:cNvSpPr txBox="1"/>
          <p:nvPr/>
        </p:nvSpPr>
        <p:spPr>
          <a:xfrm>
            <a:off x="7236329" y="3959679"/>
            <a:ext cx="1389662" cy="1293777"/>
          </a:xfrm>
          <a:prstGeom prst="rect">
            <a:avLst/>
          </a:prstGeom>
          <a:solidFill>
            <a:srgbClr val="0070C0"/>
          </a:solidFill>
          <a:ln>
            <a:solidFill>
              <a:schemeClr val="tx1"/>
            </a:solidFill>
          </a:ln>
        </p:spPr>
        <p:txBody>
          <a:bodyPr wrap="square" rtlCol="0">
            <a:noAutofit/>
          </a:bodyPr>
          <a:lstStyle/>
          <a:p>
            <a:pPr algn="ctr"/>
            <a:r>
              <a:rPr lang="sv-SE" sz="1350" dirty="0">
                <a:latin typeface="Stag Bold" panose="02000603060000020004" pitchFamily="50" charset="0"/>
              </a:rPr>
              <a:t>11 mot 11</a:t>
            </a:r>
          </a:p>
          <a:p>
            <a:pPr algn="ctr"/>
            <a:r>
              <a:rPr lang="sv-SE" sz="1350" dirty="0">
                <a:latin typeface="Stag Bold" panose="02000603060000020004" pitchFamily="50" charset="0"/>
              </a:rPr>
              <a:t>15-19 år</a:t>
            </a:r>
          </a:p>
          <a:p>
            <a:pPr algn="ctr"/>
            <a:r>
              <a:rPr lang="sv-SE" sz="900" dirty="0"/>
              <a:t>Kollektivt spel med hela laget </a:t>
            </a:r>
          </a:p>
        </p:txBody>
      </p:sp>
      <p:sp>
        <p:nvSpPr>
          <p:cNvPr id="13" name="textruta 12">
            <a:extLst>
              <a:ext uri="{FF2B5EF4-FFF2-40B4-BE49-F238E27FC236}">
                <a16:creationId xmlns:a16="http://schemas.microsoft.com/office/drawing/2014/main" id="{6D05A325-CBB0-45B3-92D0-8D63091F64A2}"/>
              </a:ext>
            </a:extLst>
          </p:cNvPr>
          <p:cNvSpPr txBox="1"/>
          <p:nvPr/>
        </p:nvSpPr>
        <p:spPr>
          <a:xfrm>
            <a:off x="2283377" y="5033870"/>
            <a:ext cx="1389662" cy="1293777"/>
          </a:xfrm>
          <a:prstGeom prst="rect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txBody>
          <a:bodyPr wrap="square" rtlCol="0">
            <a:noAutofit/>
          </a:bodyPr>
          <a:lstStyle/>
          <a:p>
            <a:pPr algn="ctr"/>
            <a:r>
              <a:rPr lang="sv-SE" sz="1350" dirty="0">
                <a:latin typeface="Stag Bold" panose="02000603060000020004" pitchFamily="50" charset="0"/>
              </a:rPr>
              <a:t>3 mot 3</a:t>
            </a:r>
          </a:p>
          <a:p>
            <a:pPr algn="ctr"/>
            <a:r>
              <a:rPr lang="sv-SE" sz="1350" dirty="0">
                <a:latin typeface="Stag Bold" panose="02000603060000020004" pitchFamily="50" charset="0"/>
              </a:rPr>
              <a:t>6-7 år</a:t>
            </a:r>
          </a:p>
          <a:p>
            <a:pPr algn="ctr"/>
            <a:r>
              <a:rPr lang="sv-SE" sz="900" dirty="0"/>
              <a:t>Individuellt spel </a:t>
            </a:r>
          </a:p>
        </p:txBody>
      </p:sp>
      <p:pic>
        <p:nvPicPr>
          <p:cNvPr id="14" name="Picture 2" descr="Bildresultat för lysekils aik">
            <a:extLst>
              <a:ext uri="{FF2B5EF4-FFF2-40B4-BE49-F238E27FC236}">
                <a16:creationId xmlns:a16="http://schemas.microsoft.com/office/drawing/2014/main" id="{FD9487C7-B1A9-4DC5-9006-6C59703380F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-657408" y="0"/>
            <a:ext cx="2327391" cy="13091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2" descr="Bildresultat för lysekils aik">
            <a:extLst>
              <a:ext uri="{FF2B5EF4-FFF2-40B4-BE49-F238E27FC236}">
                <a16:creationId xmlns:a16="http://schemas.microsoft.com/office/drawing/2014/main" id="{138BFAD0-2F27-47AE-8E1D-7D01889091D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0522017" y="0"/>
            <a:ext cx="2327391" cy="13091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3" name="Rak pilkoppling 2">
            <a:extLst>
              <a:ext uri="{FF2B5EF4-FFF2-40B4-BE49-F238E27FC236}">
                <a16:creationId xmlns:a16="http://schemas.microsoft.com/office/drawing/2014/main" id="{E4FF3E44-3C26-4580-B9FA-0AE696E2EF3F}"/>
              </a:ext>
            </a:extLst>
          </p:cNvPr>
          <p:cNvCxnSpPr/>
          <p:nvPr/>
        </p:nvCxnSpPr>
        <p:spPr>
          <a:xfrm>
            <a:off x="3519818" y="2876550"/>
            <a:ext cx="1728457" cy="1584818"/>
          </a:xfrm>
          <a:prstGeom prst="straightConnector1">
            <a:avLst/>
          </a:prstGeom>
          <a:ln w="1143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68832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4351DFE5-F63D-4BE0-BDA9-E3EB88F01AA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55601" y="0"/>
            <a:ext cx="11480494" cy="2753936"/>
          </a:xfrm>
          <a:prstGeom prst="rect">
            <a:avLst/>
          </a:prstGeom>
          <a:gradFill>
            <a:gsLst>
              <a:gs pos="0">
                <a:schemeClr val="accent5"/>
              </a:gs>
              <a:gs pos="25000">
                <a:schemeClr val="accent5"/>
              </a:gs>
              <a:gs pos="94000">
                <a:schemeClr val="bg2">
                  <a:lumMod val="25000"/>
                </a:schemeClr>
              </a:gs>
              <a:gs pos="100000">
                <a:schemeClr val="bg2">
                  <a:lumMod val="2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02DD2BC0-6F29-4B4F-8D61-2DCF6D2E8E7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Rubrik 1">
            <a:extLst>
              <a:ext uri="{FF2B5EF4-FFF2-40B4-BE49-F238E27FC236}">
                <a16:creationId xmlns:a16="http://schemas.microsoft.com/office/drawing/2014/main" id="{F267127A-53CD-415F-861C-318D225BAA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79226" y="826680"/>
            <a:ext cx="9833548" cy="1325563"/>
          </a:xfrm>
          <a:prstGeom prst="ellipse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algn="ctr"/>
            <a:r>
              <a:rPr lang="en-US" sz="3700" kern="1200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Nationella</a:t>
            </a:r>
            <a:r>
              <a:rPr lang="en-US" sz="37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3700" kern="1200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spelarutbildningsplanen</a:t>
            </a:r>
            <a:endParaRPr lang="en-US" sz="3700" kern="1200" dirty="0">
              <a:solidFill>
                <a:srgbClr val="FFFFFF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4" name="Bildobjekt 3" descr="En bild som visar skärmbild&#10;&#10;Automatiskt genererad beskrivning">
            <a:extLst>
              <a:ext uri="{FF2B5EF4-FFF2-40B4-BE49-F238E27FC236}">
                <a16:creationId xmlns:a16="http://schemas.microsoft.com/office/drawing/2014/main" id="{546EFF74-B324-4CF7-A5FC-099465F7926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96088" y="2941638"/>
            <a:ext cx="4164013" cy="3049588"/>
          </a:xfrm>
          <a:prstGeom prst="rect">
            <a:avLst/>
          </a:prstGeom>
        </p:spPr>
      </p:pic>
      <p:pic>
        <p:nvPicPr>
          <p:cNvPr id="7" name="Picture 2" descr="Bildresultat för lysekils aik">
            <a:extLst>
              <a:ext uri="{FF2B5EF4-FFF2-40B4-BE49-F238E27FC236}">
                <a16:creationId xmlns:a16="http://schemas.microsoft.com/office/drawing/2014/main" id="{BABCD7E6-496E-4954-8450-419B7F982FF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230313" y="2941638"/>
            <a:ext cx="5481638" cy="3049588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8074209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A9F529C3-C941-49FD-8C67-82F134F64BD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50000"/>
              <a:lumOff val="50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20586029-32A0-47E5-9AEC-AE3ABA6B94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 w="9525">
            <a:noFill/>
          </a:ln>
          <a:effectLst>
            <a:outerShdw blurRad="63500" dist="17780" dir="5400000" algn="t" rotWithShape="0">
              <a:prstClr val="black">
                <a:alpha val="4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2" descr="Bildresultat för lysekils aik">
            <a:extLst>
              <a:ext uri="{FF2B5EF4-FFF2-40B4-BE49-F238E27FC236}">
                <a16:creationId xmlns:a16="http://schemas.microsoft.com/office/drawing/2014/main" id="{5C0C6672-9BDF-45AA-AF9F-205944E4227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43467" y="1939860"/>
            <a:ext cx="5294716" cy="29782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8C730EAB-A532-4295-A302-FB4B90DB9F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079958" y="1143000"/>
            <a:ext cx="0" cy="4572000"/>
          </a:xfrm>
          <a:prstGeom prst="line">
            <a:avLst/>
          </a:prstGeom>
          <a:ln>
            <a:solidFill>
              <a:srgbClr val="4E4E4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Bildobjekt 3" descr="En bild som visar skärmbild&#10;&#10;Automatiskt genererad beskrivning">
            <a:extLst>
              <a:ext uri="{FF2B5EF4-FFF2-40B4-BE49-F238E27FC236}">
                <a16:creationId xmlns:a16="http://schemas.microsoft.com/office/drawing/2014/main" id="{3C2F7B10-CB00-4D63-9037-AB26445809A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53817" y="1549376"/>
            <a:ext cx="5294715" cy="37592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286962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FE2F98CC-8DFD-4058-812E-7BFCD051FA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8186" y="208262"/>
            <a:ext cx="10515599" cy="932688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4800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Träning</a:t>
            </a:r>
            <a:endParaRPr lang="en-US" sz="4800" kern="1200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6" name="Bildobjekt 5">
            <a:extLst>
              <a:ext uri="{FF2B5EF4-FFF2-40B4-BE49-F238E27FC236}">
                <a16:creationId xmlns:a16="http://schemas.microsoft.com/office/drawing/2014/main" id="{E1FFA797-9BCF-4B01-AE09-CBF49C0DA6B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0" y="1140950"/>
            <a:ext cx="6684268" cy="5163597"/>
          </a:xfrm>
          <a:prstGeom prst="rect">
            <a:avLst/>
          </a:prstGeom>
        </p:spPr>
      </p:pic>
      <p:pic>
        <p:nvPicPr>
          <p:cNvPr id="7" name="Picture 2" descr="Bildresultat för lysekils aik">
            <a:extLst>
              <a:ext uri="{FF2B5EF4-FFF2-40B4-BE49-F238E27FC236}">
                <a16:creationId xmlns:a16="http://schemas.microsoft.com/office/drawing/2014/main" id="{5505D19A-4E65-4292-BCB8-B2AE1789D1D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354386" y="1140950"/>
            <a:ext cx="2327391" cy="13091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058936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A9F529C3-C941-49FD-8C67-82F134F64BD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50000"/>
              <a:lumOff val="50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20586029-32A0-47E5-9AEC-AE3ABA6B94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 w="9525">
            <a:noFill/>
          </a:ln>
          <a:effectLst>
            <a:outerShdw blurRad="63500" dist="17780" dir="5400000" algn="t" rotWithShape="0">
              <a:prstClr val="black">
                <a:alpha val="4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Bildobjekt 3">
            <a:extLst>
              <a:ext uri="{FF2B5EF4-FFF2-40B4-BE49-F238E27FC236}">
                <a16:creationId xmlns:a16="http://schemas.microsoft.com/office/drawing/2014/main" id="{A982FCFB-BC44-46B4-9814-C663A2E9FAE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3467" y="1986189"/>
            <a:ext cx="5294716" cy="2885620"/>
          </a:xfrm>
          <a:prstGeom prst="rect">
            <a:avLst/>
          </a:prstGeom>
        </p:spPr>
      </p:pic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8C730EAB-A532-4295-A302-FB4B90DB9F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079958" y="1143000"/>
            <a:ext cx="0" cy="4572000"/>
          </a:xfrm>
          <a:prstGeom prst="line">
            <a:avLst/>
          </a:prstGeom>
          <a:ln>
            <a:solidFill>
              <a:srgbClr val="4E4E4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Picture 2" descr="Bildresultat för lysekils aik">
            <a:extLst>
              <a:ext uri="{FF2B5EF4-FFF2-40B4-BE49-F238E27FC236}">
                <a16:creationId xmlns:a16="http://schemas.microsoft.com/office/drawing/2014/main" id="{9958B350-C865-4DFA-ABA8-9D7A02AAEC3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253817" y="1939862"/>
            <a:ext cx="5294715" cy="29782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6100395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A9F529C3-C941-49FD-8C67-82F134F64BD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50000"/>
              <a:lumOff val="50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20586029-32A0-47E5-9AEC-AE3ABA6B94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 w="9525">
            <a:noFill/>
          </a:ln>
          <a:effectLst>
            <a:outerShdw blurRad="63500" dist="17780" dir="5400000" algn="t" rotWithShape="0">
              <a:prstClr val="black">
                <a:alpha val="4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2" descr="Bildresultat för lysekils aik">
            <a:extLst>
              <a:ext uri="{FF2B5EF4-FFF2-40B4-BE49-F238E27FC236}">
                <a16:creationId xmlns:a16="http://schemas.microsoft.com/office/drawing/2014/main" id="{80303D0F-AF9E-42FD-8E31-785ED8F6B39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43467" y="1939860"/>
            <a:ext cx="5294716" cy="2978277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8C730EAB-A532-4295-A302-FB4B90DB9F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079958" y="1143000"/>
            <a:ext cx="0" cy="4572000"/>
          </a:xfrm>
          <a:prstGeom prst="line">
            <a:avLst/>
          </a:prstGeom>
          <a:ln>
            <a:solidFill>
              <a:srgbClr val="4E4E4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Bildobjekt 3" descr="En bild som visar flaska, papper, bord, telefon&#10;&#10;Automatiskt genererad beskrivning">
            <a:extLst>
              <a:ext uri="{FF2B5EF4-FFF2-40B4-BE49-F238E27FC236}">
                <a16:creationId xmlns:a16="http://schemas.microsoft.com/office/drawing/2014/main" id="{D3A2824C-3ABA-4237-8D54-6CE845CA7C6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53817" y="1364061"/>
            <a:ext cx="5294715" cy="41298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577125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AppVersion xmlns="e14503f1-da51-42d1-95fb-8b06ea7c10ae" xsi:nil="true"/>
    <Invited_Teachers xmlns="e14503f1-da51-42d1-95fb-8b06ea7c10ae" xsi:nil="true"/>
    <IsNotebookLocked xmlns="e14503f1-da51-42d1-95fb-8b06ea7c10ae" xsi:nil="true"/>
    <Self_Registration_Enabled xmlns="e14503f1-da51-42d1-95fb-8b06ea7c10ae" xsi:nil="true"/>
    <TeamsChannelId xmlns="e14503f1-da51-42d1-95fb-8b06ea7c10ae" xsi:nil="true"/>
    <Students xmlns="e14503f1-da51-42d1-95fb-8b06ea7c10ae">
      <UserInfo>
        <DisplayName/>
        <AccountId xsi:nil="true"/>
        <AccountType/>
      </UserInfo>
    </Students>
    <DefaultSectionNames xmlns="e14503f1-da51-42d1-95fb-8b06ea7c10ae" xsi:nil="true"/>
    <Is_Collaboration_Space_Locked xmlns="e14503f1-da51-42d1-95fb-8b06ea7c10ae" xsi:nil="true"/>
    <NotebookType xmlns="e14503f1-da51-42d1-95fb-8b06ea7c10ae" xsi:nil="true"/>
    <Teachers xmlns="e14503f1-da51-42d1-95fb-8b06ea7c10ae">
      <UserInfo>
        <DisplayName/>
        <AccountId xsi:nil="true"/>
        <AccountType/>
      </UserInfo>
    </Teachers>
    <Student_Groups xmlns="e14503f1-da51-42d1-95fb-8b06ea7c10ae">
      <UserInfo>
        <DisplayName/>
        <AccountId xsi:nil="true"/>
        <AccountType/>
      </UserInfo>
    </Student_Groups>
    <Has_Teacher_Only_SectionGroup xmlns="e14503f1-da51-42d1-95fb-8b06ea7c10ae" xsi:nil="true"/>
    <Owner xmlns="e14503f1-da51-42d1-95fb-8b06ea7c10ae">
      <UserInfo>
        <DisplayName/>
        <AccountId xsi:nil="true"/>
        <AccountType/>
      </UserInfo>
    </Owner>
    <Invited_Students xmlns="e14503f1-da51-42d1-95fb-8b06ea7c10ae" xsi:nil="true"/>
    <Templates xmlns="e14503f1-da51-42d1-95fb-8b06ea7c10ae" xsi:nil="true"/>
    <FolderType xmlns="e14503f1-da51-42d1-95fb-8b06ea7c10ae" xsi:nil="true"/>
    <CultureName xmlns="e14503f1-da51-42d1-95fb-8b06ea7c10ae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0E099B278BF86F42B9965F2885649973" ma:contentTypeVersion="28" ma:contentTypeDescription="Skapa ett nytt dokument." ma:contentTypeScope="" ma:versionID="e66aae623304d639345be47749c63ed8">
  <xsd:schema xmlns:xsd="http://www.w3.org/2001/XMLSchema" xmlns:xs="http://www.w3.org/2001/XMLSchema" xmlns:p="http://schemas.microsoft.com/office/2006/metadata/properties" xmlns:ns3="e14503f1-da51-42d1-95fb-8b06ea7c10ae" xmlns:ns4="27aad105-9c06-482b-83f4-bc6e535608fd" targetNamespace="http://schemas.microsoft.com/office/2006/metadata/properties" ma:root="true" ma:fieldsID="806f61420e862fa1b9fa1f60217973ab" ns3:_="" ns4:_="">
    <xsd:import namespace="e14503f1-da51-42d1-95fb-8b06ea7c10ae"/>
    <xsd:import namespace="27aad105-9c06-482b-83f4-bc6e535608fd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NotebookType" minOccurs="0"/>
                <xsd:element ref="ns3:FolderType" minOccurs="0"/>
                <xsd:element ref="ns3:Owner" minOccurs="0"/>
                <xsd:element ref="ns3:DefaultSectionNames" minOccurs="0"/>
                <xsd:element ref="ns3:Templates" minOccurs="0"/>
                <xsd:element ref="ns3:CultureName" minOccurs="0"/>
                <xsd:element ref="ns3:AppVersion" minOccurs="0"/>
                <xsd:element ref="ns3:Teachers" minOccurs="0"/>
                <xsd:element ref="ns3:Students" minOccurs="0"/>
                <xsd:element ref="ns3:Student_Groups" minOccurs="0"/>
                <xsd:element ref="ns3:Invited_Teachers" minOccurs="0"/>
                <xsd:element ref="ns3:Invited_Students" minOccurs="0"/>
                <xsd:element ref="ns3:Self_Registration_Enabled" minOccurs="0"/>
                <xsd:element ref="ns3:Has_Teacher_Only_SectionGroup" minOccurs="0"/>
                <xsd:element ref="ns3:Is_Collaboration_Space_Locked" minOccurs="0"/>
                <xsd:element ref="ns4:SharedWithUsers" minOccurs="0"/>
                <xsd:element ref="ns4:SharedWithDetails" minOccurs="0"/>
                <xsd:element ref="ns4:SharingHintHash" minOccurs="0"/>
                <xsd:element ref="ns3:TeamsChannelId" minOccurs="0"/>
                <xsd:element ref="ns3:IsNotebookLocked" minOccurs="0"/>
                <xsd:element ref="ns3:MediaServiceDateTaken" minOccurs="0"/>
                <xsd:element ref="ns3:MediaServiceAutoTags" minOccurs="0"/>
                <xsd:element ref="ns3:MediaServiceLocation" minOccurs="0"/>
                <xsd:element ref="ns3:MediaServiceGenerationTime" minOccurs="0"/>
                <xsd:element ref="ns3:MediaServiceEventHashCode" minOccurs="0"/>
                <xsd:element ref="ns3:MediaServiceOCR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14503f1-da51-42d1-95fb-8b06ea7c10ae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NotebookType" ma:index="10" nillable="true" ma:displayName="Notebook Type" ma:internalName="NotebookType">
      <xsd:simpleType>
        <xsd:restriction base="dms:Text"/>
      </xsd:simpleType>
    </xsd:element>
    <xsd:element name="FolderType" ma:index="11" nillable="true" ma:displayName="Folder Type" ma:internalName="FolderType">
      <xsd:simpleType>
        <xsd:restriction base="dms:Text"/>
      </xsd:simpleType>
    </xsd:element>
    <xsd:element name="Owner" ma:index="12" nillable="true" ma:displayName="Owner" ma:internalName="Owner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DefaultSectionNames" ma:index="13" nillable="true" ma:displayName="Default Section Names" ma:internalName="DefaultSectionNames">
      <xsd:simpleType>
        <xsd:restriction base="dms:Note">
          <xsd:maxLength value="255"/>
        </xsd:restriction>
      </xsd:simpleType>
    </xsd:element>
    <xsd:element name="Templates" ma:index="14" nillable="true" ma:displayName="Templates" ma:internalName="Templates">
      <xsd:simpleType>
        <xsd:restriction base="dms:Note">
          <xsd:maxLength value="255"/>
        </xsd:restriction>
      </xsd:simpleType>
    </xsd:element>
    <xsd:element name="CultureName" ma:index="15" nillable="true" ma:displayName="Culture Name" ma:internalName="CultureName">
      <xsd:simpleType>
        <xsd:restriction base="dms:Text"/>
      </xsd:simpleType>
    </xsd:element>
    <xsd:element name="AppVersion" ma:index="16" nillable="true" ma:displayName="App Version" ma:internalName="AppVersion">
      <xsd:simpleType>
        <xsd:restriction base="dms:Text"/>
      </xsd:simpleType>
    </xsd:element>
    <xsd:element name="Teachers" ma:index="17" nillable="true" ma:displayName="Teachers" ma:internalName="Teachers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tudents" ma:index="18" nillable="true" ma:displayName="Students" ma:internalName="Students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tudent_Groups" ma:index="19" nillable="true" ma:displayName="Student Groups" ma:internalName="Student_Groups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Invited_Teachers" ma:index="20" nillable="true" ma:displayName="Invited Teachers" ma:internalName="Invited_Teachers">
      <xsd:simpleType>
        <xsd:restriction base="dms:Note">
          <xsd:maxLength value="255"/>
        </xsd:restriction>
      </xsd:simpleType>
    </xsd:element>
    <xsd:element name="Invited_Students" ma:index="21" nillable="true" ma:displayName="Invited Students" ma:internalName="Invited_Students">
      <xsd:simpleType>
        <xsd:restriction base="dms:Note">
          <xsd:maxLength value="255"/>
        </xsd:restriction>
      </xsd:simpleType>
    </xsd:element>
    <xsd:element name="Self_Registration_Enabled" ma:index="22" nillable="true" ma:displayName="Self Registration Enabled" ma:internalName="Self_Registration_Enabled">
      <xsd:simpleType>
        <xsd:restriction base="dms:Boolean"/>
      </xsd:simpleType>
    </xsd:element>
    <xsd:element name="Has_Teacher_Only_SectionGroup" ma:index="23" nillable="true" ma:displayName="Has Teacher Only SectionGroup" ma:internalName="Has_Teacher_Only_SectionGroup">
      <xsd:simpleType>
        <xsd:restriction base="dms:Boolean"/>
      </xsd:simpleType>
    </xsd:element>
    <xsd:element name="Is_Collaboration_Space_Locked" ma:index="24" nillable="true" ma:displayName="Is Collaboration Space Locked" ma:internalName="Is_Collaboration_Space_Locked">
      <xsd:simpleType>
        <xsd:restriction base="dms:Boolean"/>
      </xsd:simpleType>
    </xsd:element>
    <xsd:element name="TeamsChannelId" ma:index="28" nillable="true" ma:displayName="Teams Channel Id" ma:internalName="TeamsChannelId">
      <xsd:simpleType>
        <xsd:restriction base="dms:Text"/>
      </xsd:simpleType>
    </xsd:element>
    <xsd:element name="IsNotebookLocked" ma:index="29" nillable="true" ma:displayName="Is Notebook Locked" ma:internalName="IsNotebookLocked">
      <xsd:simpleType>
        <xsd:restriction base="dms:Boolean"/>
      </xsd:simpleType>
    </xsd:element>
    <xsd:element name="MediaServiceDateTaken" ma:index="3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31" nillable="true" ma:displayName="Tags" ma:internalName="MediaServiceAutoTags" ma:readOnly="true">
      <xsd:simpleType>
        <xsd:restriction base="dms:Text"/>
      </xsd:simpleType>
    </xsd:element>
    <xsd:element name="MediaServiceLocation" ma:index="32" nillable="true" ma:displayName="Location" ma:internalName="MediaServiceLocation" ma:readOnly="true">
      <xsd:simpleType>
        <xsd:restriction base="dms:Text"/>
      </xsd:simpleType>
    </xsd:element>
    <xsd:element name="MediaServiceGenerationTime" ma:index="3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3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3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7aad105-9c06-482b-83f4-bc6e535608fd" elementFormDefault="qualified">
    <xsd:import namespace="http://schemas.microsoft.com/office/2006/documentManagement/types"/>
    <xsd:import namespace="http://schemas.microsoft.com/office/infopath/2007/PartnerControls"/>
    <xsd:element name="SharedWithUsers" ma:index="25" nillable="true" ma:displayName="Delat med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6" nillable="true" ma:displayName="Delat med information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27" nillable="true" ma:displayName="Delar tips,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nehållstyp"/>
        <xsd:element ref="dc:title" minOccurs="0" maxOccurs="1" ma:index="4" ma:displayName="Rubrik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CA2A0CBC-5F9A-46D0-95F4-08155ED58895}">
  <ds:schemaRefs>
    <ds:schemaRef ds:uri="http://schemas.microsoft.com/office/infopath/2007/PartnerControls"/>
    <ds:schemaRef ds:uri="e14503f1-da51-42d1-95fb-8b06ea7c10ae"/>
    <ds:schemaRef ds:uri="http://purl.org/dc/elements/1.1/"/>
    <ds:schemaRef ds:uri="http://schemas.microsoft.com/office/2006/metadata/properties"/>
    <ds:schemaRef ds:uri="http://purl.org/dc/terms/"/>
    <ds:schemaRef ds:uri="http://schemas.openxmlformats.org/package/2006/metadata/core-properties"/>
    <ds:schemaRef ds:uri="http://schemas.microsoft.com/office/2006/documentManagement/types"/>
    <ds:schemaRef ds:uri="27aad105-9c06-482b-83f4-bc6e535608fd"/>
    <ds:schemaRef ds:uri="http://www.w3.org/XML/1998/namespace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4B2E872B-EEA8-4FB1-BEF1-BEBDD5611A0D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e14503f1-da51-42d1-95fb-8b06ea7c10ae"/>
    <ds:schemaRef ds:uri="27aad105-9c06-482b-83f4-bc6e535608fd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70E208DF-5058-4EB1-B424-B74C7408E60D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7</TotalTime>
  <Words>272</Words>
  <Application>Microsoft Office PowerPoint</Application>
  <PresentationFormat>Bredbild</PresentationFormat>
  <Paragraphs>136</Paragraphs>
  <Slides>18</Slides>
  <Notes>0</Notes>
  <HiddenSlides>0</HiddenSlides>
  <MMClips>0</MMClips>
  <ScaleCrop>false</ScaleCrop>
  <HeadingPairs>
    <vt:vector size="6" baseType="variant">
      <vt:variant>
        <vt:lpstr>Använt teckensnitt</vt:lpstr>
      </vt:variant>
      <vt:variant>
        <vt:i4>6</vt:i4>
      </vt:variant>
      <vt:variant>
        <vt:lpstr>Tema</vt:lpstr>
      </vt:variant>
      <vt:variant>
        <vt:i4>1</vt:i4>
      </vt:variant>
      <vt:variant>
        <vt:lpstr>Bildrubriker</vt:lpstr>
      </vt:variant>
      <vt:variant>
        <vt:i4>18</vt:i4>
      </vt:variant>
    </vt:vector>
  </HeadingPairs>
  <TitlesOfParts>
    <vt:vector size="25" baseType="lpstr">
      <vt:lpstr>Arial</vt:lpstr>
      <vt:lpstr>Calibri</vt:lpstr>
      <vt:lpstr>Calibri Light</vt:lpstr>
      <vt:lpstr>Constantia</vt:lpstr>
      <vt:lpstr>Helvetica Neue</vt:lpstr>
      <vt:lpstr>Stag Bold</vt:lpstr>
      <vt:lpstr>Office-tema</vt:lpstr>
      <vt:lpstr>F09-10</vt:lpstr>
      <vt:lpstr>PowerPoint-presentation</vt:lpstr>
      <vt:lpstr>Fotbollsförbundets anvisningar 7-mot-7</vt:lpstr>
      <vt:lpstr>LYSEKILS AIK</vt:lpstr>
      <vt:lpstr>Nationella spelarutbildningsplanen</vt:lpstr>
      <vt:lpstr>PowerPoint-presentation</vt:lpstr>
      <vt:lpstr>Träning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DE FYSISKA GRUNDKVALITETERNA</vt:lpstr>
      <vt:lpstr>PowerPoint-presentation</vt:lpstr>
      <vt:lpstr>PRAKTISK INFORMATION</vt:lpstr>
      <vt:lpstr>PowerPoint-presentation</vt:lpstr>
      <vt:lpstr>Frågor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F09-10</dc:title>
  <dc:creator>Thomas Sernemo</dc:creator>
  <cp:lastModifiedBy>Thomas Sernemo</cp:lastModifiedBy>
  <cp:revision>3</cp:revision>
  <dcterms:created xsi:type="dcterms:W3CDTF">2020-02-07T14:32:50Z</dcterms:created>
  <dcterms:modified xsi:type="dcterms:W3CDTF">2020-04-03T10:43:48Z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0x0101000E099B278BF86F42B9965F2885649973</vt:lpwstr>
  </property>
</Properties>
</file>