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8" r:id="rId3"/>
    <p:sldId id="289" r:id="rId4"/>
    <p:sldId id="274" r:id="rId5"/>
    <p:sldId id="278" r:id="rId6"/>
    <p:sldId id="302" r:id="rId7"/>
    <p:sldId id="301" r:id="rId8"/>
    <p:sldId id="303" r:id="rId9"/>
    <p:sldId id="300" r:id="rId10"/>
    <p:sldId id="261" r:id="rId11"/>
    <p:sldId id="267" r:id="rId12"/>
    <p:sldId id="291" r:id="rId13"/>
    <p:sldId id="271" r:id="rId14"/>
    <p:sldId id="297" r:id="rId15"/>
    <p:sldId id="268" r:id="rId16"/>
    <p:sldId id="272" r:id="rId17"/>
    <p:sldId id="304" r:id="rId1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0" y="-226"/>
            <a:ext cx="1849510" cy="1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7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08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0" y="-226"/>
            <a:ext cx="1849510" cy="1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2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62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6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8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F558-111C-4C39-B3AA-6BAC0E1FD7A0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aget.se/KungsbackaIFF0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ewbody.se/reg/EPEWP%20under%20KIF%20F08/0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-502847"/>
            <a:ext cx="10363200" cy="1470025"/>
          </a:xfrm>
        </p:spPr>
        <p:txBody>
          <a:bodyPr/>
          <a:lstStyle/>
          <a:p>
            <a:r>
              <a:rPr lang="sv-SE"/>
              <a:t>Föräldramöte KIF F08-09</a:t>
            </a:r>
            <a:endParaRPr lang="sv-S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122988"/>
            <a:ext cx="12192000" cy="735012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i="1"/>
              <a:t>”Så många som möjligt-så länge som möjligt-så bra som möjligt”</a:t>
            </a:r>
            <a:endParaRPr lang="sv-SE" i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2" y="760900"/>
            <a:ext cx="9303360" cy="54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Laget.se</a:t>
            </a:r>
            <a:br>
              <a:rPr lang="sv-SE" b="1" dirty="0"/>
            </a:br>
            <a:r>
              <a:rPr lang="sv-SE" sz="1800" dirty="0">
                <a:hlinkClick r:id="rId2"/>
              </a:rPr>
              <a:t>http://www.laget.se/KungsbackaIFF08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750"/>
            <a:ext cx="10515600" cy="4351338"/>
          </a:xfrm>
        </p:spPr>
        <p:txBody>
          <a:bodyPr/>
          <a:lstStyle/>
          <a:p>
            <a:r>
              <a:rPr lang="sv-SE" dirty="0"/>
              <a:t>Kalender, prenumerera</a:t>
            </a:r>
          </a:p>
          <a:p>
            <a:r>
              <a:rPr lang="sv-SE" dirty="0"/>
              <a:t>Medlemsavgifter</a:t>
            </a:r>
          </a:p>
          <a:p>
            <a:r>
              <a:rPr lang="sv-SE" dirty="0"/>
              <a:t>Kallelser träningar/matcher</a:t>
            </a:r>
          </a:p>
          <a:p>
            <a:r>
              <a:rPr lang="sv-SE" dirty="0"/>
              <a:t>Nyheter</a:t>
            </a:r>
          </a:p>
          <a:p>
            <a:r>
              <a:rPr lang="sv-SE" dirty="0"/>
              <a:t>Mailadress, telefon nummer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706" y="1987826"/>
            <a:ext cx="6523744" cy="46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Föräldrarepresentanter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600" dirty="0"/>
              <a:t>Sandra </a:t>
            </a:r>
          </a:p>
          <a:p>
            <a:r>
              <a:rPr lang="sv-SE" sz="3600" dirty="0"/>
              <a:t>Terese</a:t>
            </a:r>
          </a:p>
          <a:p>
            <a:r>
              <a:rPr lang="sv-SE" sz="3600" dirty="0"/>
              <a:t>Ann</a:t>
            </a:r>
          </a:p>
          <a:p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Försäljning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Bollkullor</a:t>
            </a: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Aktivitet (övernattning?)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34" y="1964691"/>
            <a:ext cx="7231959" cy="42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5977" y="83771"/>
            <a:ext cx="10515600" cy="1325563"/>
          </a:xfrm>
        </p:spPr>
        <p:txBody>
          <a:bodyPr/>
          <a:lstStyle/>
          <a:p>
            <a:r>
              <a:rPr lang="sv-SE" b="1" dirty="0"/>
              <a:t>Medlemsavgifter 2017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42" y="1037110"/>
            <a:ext cx="6970022" cy="577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3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97" y="3637824"/>
            <a:ext cx="3352800" cy="31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" y="482600"/>
            <a:ext cx="3454400" cy="57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399" y="5600700"/>
            <a:ext cx="3098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53" y="216010"/>
            <a:ext cx="3535063" cy="33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3466" y="5151720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7823200" y="3237719"/>
            <a:ext cx="1625600" cy="40010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593124" y="3468053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35400"/>
            <a:ext cx="1625600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5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4145" y="6407699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7200" y="4883589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16299" y="2460141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0612" y="5693591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2720197" y="216010"/>
            <a:ext cx="10972800" cy="1143000"/>
          </a:xfrm>
        </p:spPr>
        <p:txBody>
          <a:bodyPr/>
          <a:lstStyle/>
          <a:p>
            <a:r>
              <a:rPr lang="sv-SE" b="1" dirty="0"/>
              <a:t>Träningskläder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23" y="2785154"/>
            <a:ext cx="3060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80997" y="5848649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7309113" y="2596247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81" y="168269"/>
            <a:ext cx="1485122" cy="214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306035"/>
            <a:ext cx="2056622" cy="1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Sponsorer 2017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294" y="1872762"/>
            <a:ext cx="5036977" cy="1766014"/>
          </a:xfrm>
          <a:prstGeom prst="rect">
            <a:avLst/>
          </a:prstGeom>
        </p:spPr>
      </p:pic>
      <p:grpSp>
        <p:nvGrpSpPr>
          <p:cNvPr id="8" name="Grupp 7"/>
          <p:cNvGrpSpPr/>
          <p:nvPr/>
        </p:nvGrpSpPr>
        <p:grpSpPr>
          <a:xfrm>
            <a:off x="-17095" y="2492111"/>
            <a:ext cx="3296174" cy="2830902"/>
            <a:chOff x="-17095" y="2095682"/>
            <a:chExt cx="3296174" cy="2830902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76" y="2095682"/>
              <a:ext cx="2210344" cy="744537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095" y="2833068"/>
              <a:ext cx="3296174" cy="2093516"/>
            </a:xfrm>
            <a:prstGeom prst="rect">
              <a:avLst/>
            </a:prstGeom>
          </p:spPr>
        </p:pic>
      </p:grpSp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582" y="2252387"/>
            <a:ext cx="3305907" cy="331035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101" y="3870810"/>
            <a:ext cx="3471962" cy="22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Lagkassa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Tält</a:t>
            </a:r>
          </a:p>
          <a:p>
            <a:r>
              <a:rPr lang="sv-SE" dirty="0"/>
              <a:t>Sponsring (väskor, </a:t>
            </a:r>
            <a:r>
              <a:rPr lang="sv-SE" dirty="0" err="1"/>
              <a:t>mössar</a:t>
            </a:r>
            <a:r>
              <a:rPr lang="sv-SE" dirty="0"/>
              <a:t>, vantar……..)</a:t>
            </a:r>
          </a:p>
          <a:p>
            <a:r>
              <a:rPr lang="sv-SE" dirty="0"/>
              <a:t>Kryddor</a:t>
            </a:r>
          </a:p>
          <a:p>
            <a:r>
              <a:rPr lang="sv-SE" dirty="0"/>
              <a:t>New Body</a:t>
            </a:r>
          </a:p>
          <a:p>
            <a:r>
              <a:rPr lang="sv-SE" dirty="0"/>
              <a:t>Cupavgifter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07" y="6048706"/>
            <a:ext cx="2125757" cy="745311"/>
          </a:xfrm>
          <a:prstGeom prst="rect">
            <a:avLst/>
          </a:prstGeom>
        </p:spPr>
      </p:pic>
      <p:grpSp>
        <p:nvGrpSpPr>
          <p:cNvPr id="8" name="Grupp 7"/>
          <p:cNvGrpSpPr/>
          <p:nvPr/>
        </p:nvGrpSpPr>
        <p:grpSpPr>
          <a:xfrm>
            <a:off x="10348545" y="3295438"/>
            <a:ext cx="1358887" cy="1245867"/>
            <a:chOff x="2120762" y="4707261"/>
            <a:chExt cx="1796912" cy="165570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026" y="4707261"/>
              <a:ext cx="1598384" cy="538403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0762" y="5221679"/>
              <a:ext cx="1796912" cy="1141282"/>
            </a:xfrm>
            <a:prstGeom prst="rect">
              <a:avLst/>
            </a:prstGeom>
          </p:spPr>
        </p:pic>
      </p:grpSp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545" y="4706090"/>
            <a:ext cx="1268991" cy="127069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680" y="3241128"/>
            <a:ext cx="4733379" cy="324436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0596" y="2004917"/>
            <a:ext cx="1646265" cy="10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5" y="897924"/>
            <a:ext cx="9241024" cy="519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100697" y="2312377"/>
            <a:ext cx="3091303" cy="7499839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i="1" dirty="0">
                <a:solidFill>
                  <a:prstClr val="black"/>
                </a:solidFill>
              </a:rPr>
              <a:t>”Så många som möjligt</a:t>
            </a:r>
          </a:p>
          <a:p>
            <a:r>
              <a:rPr lang="sv-SE" sz="2400" i="1" dirty="0">
                <a:solidFill>
                  <a:prstClr val="black"/>
                </a:solidFill>
              </a:rPr>
              <a:t>så länge som möjligt</a:t>
            </a:r>
          </a:p>
          <a:p>
            <a:r>
              <a:rPr lang="sv-SE" sz="2400" i="1" dirty="0">
                <a:solidFill>
                  <a:prstClr val="black"/>
                </a:solidFill>
              </a:rPr>
              <a:t>så bra som möjligt”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"/>
            <a:ext cx="9179169" cy="69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8" y="347182"/>
            <a:ext cx="10077037" cy="6625116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002" y="3109301"/>
            <a:ext cx="6444761" cy="3098068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v-SE" sz="2400" dirty="0" smtClean="0"/>
              <a:t>Vad har hänt 2017?</a:t>
            </a:r>
          </a:p>
          <a:p>
            <a:r>
              <a:rPr lang="sv-SE" sz="2400" dirty="0" smtClean="0"/>
              <a:t>Vad </a:t>
            </a:r>
            <a:r>
              <a:rPr lang="sv-SE" sz="2400" dirty="0"/>
              <a:t>händer 2017-2018?</a:t>
            </a:r>
          </a:p>
          <a:p>
            <a:r>
              <a:rPr lang="sv-SE" sz="2400" dirty="0"/>
              <a:t>Träningar</a:t>
            </a:r>
          </a:p>
          <a:p>
            <a:r>
              <a:rPr lang="sv-SE" sz="2400" dirty="0"/>
              <a:t>Matcher</a:t>
            </a:r>
          </a:p>
          <a:p>
            <a:r>
              <a:rPr lang="sv-SE" sz="2400" dirty="0"/>
              <a:t>Cuper</a:t>
            </a:r>
          </a:p>
          <a:p>
            <a:r>
              <a:rPr lang="sv-SE" sz="2400" dirty="0"/>
              <a:t>Sponsorer</a:t>
            </a:r>
          </a:p>
          <a:p>
            <a:r>
              <a:rPr lang="sv-SE" sz="2400" dirty="0"/>
              <a:t>Sociala aktiviteter</a:t>
            </a:r>
          </a:p>
          <a:p>
            <a:endParaRPr lang="sv-SE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22070" y="2159732"/>
            <a:ext cx="2469866" cy="627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600" dirty="0"/>
              <a:t>Presentationen mailas ut</a:t>
            </a:r>
          </a:p>
          <a:p>
            <a:pPr marL="0" indent="0" algn="ctr">
              <a:buNone/>
            </a:pPr>
            <a:r>
              <a:rPr lang="sv-SE" sz="1600" dirty="0"/>
              <a:t>Alla datum läggs i Laget.se</a:t>
            </a:r>
          </a:p>
        </p:txBody>
      </p:sp>
    </p:spTree>
    <p:extLst>
      <p:ext uri="{BB962C8B-B14F-4D97-AF65-F5344CB8AC3E}">
        <p14:creationId xmlns:p14="http://schemas.microsoft.com/office/powerpoint/2010/main" val="38125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0" y="2242039"/>
            <a:ext cx="11995639" cy="24995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v-SE" sz="8000" b="1" dirty="0"/>
              <a:t>Kungsbacka IF Vision</a:t>
            </a:r>
            <a:br>
              <a:rPr lang="sv-SE" sz="8000" b="1" dirty="0"/>
            </a:br>
            <a:r>
              <a:rPr lang="sv-SE" sz="6000" b="1" dirty="0"/>
              <a:t/>
            </a:r>
            <a:br>
              <a:rPr lang="sv-SE" sz="6000" b="1" dirty="0"/>
            </a:br>
            <a:r>
              <a:rPr lang="sv-SE" sz="4900" i="1" dirty="0"/>
              <a:t>År 2025 ska Kungsbacka IF ha ett damlag i seriespel</a:t>
            </a:r>
            <a:endParaRPr lang="sv-SE" sz="6000" b="1" dirty="0"/>
          </a:p>
        </p:txBody>
      </p:sp>
    </p:spTree>
    <p:extLst>
      <p:ext uri="{BB962C8B-B14F-4D97-AF65-F5344CB8AC3E}">
        <p14:creationId xmlns:p14="http://schemas.microsoft.com/office/powerpoint/2010/main" val="13574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Ledare 2017</a:t>
            </a:r>
            <a:r>
              <a:rPr lang="sv-S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Åsa Enander</a:t>
            </a:r>
          </a:p>
          <a:p>
            <a:r>
              <a:rPr lang="sv-SE" dirty="0"/>
              <a:t>Stefan </a:t>
            </a:r>
            <a:r>
              <a:rPr lang="sv-SE" dirty="0" err="1"/>
              <a:t>Blennerstedt</a:t>
            </a:r>
            <a:endParaRPr lang="sv-SE" dirty="0"/>
          </a:p>
          <a:p>
            <a:r>
              <a:rPr lang="sv-SE" dirty="0"/>
              <a:t>Martin Hoffmann</a:t>
            </a:r>
          </a:p>
          <a:p>
            <a:r>
              <a:rPr lang="sv-SE" dirty="0"/>
              <a:t>Mattias Gustavsson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3008" y="4192994"/>
            <a:ext cx="3990108" cy="2118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/>
              <a:t>25 </a:t>
            </a:r>
            <a:r>
              <a:rPr lang="sv-SE" dirty="0" err="1"/>
              <a:t>st</a:t>
            </a:r>
            <a:r>
              <a:rPr lang="sv-SE" dirty="0"/>
              <a:t> </a:t>
            </a:r>
            <a:r>
              <a:rPr lang="sv-SE" dirty="0" smtClean="0"/>
              <a:t>Tjejer</a:t>
            </a:r>
            <a:endParaRPr lang="sv-SE" dirty="0"/>
          </a:p>
          <a:p>
            <a:pPr marL="0" indent="0" algn="ctr">
              <a:buNone/>
            </a:pPr>
            <a:r>
              <a:rPr lang="sv-SE" dirty="0"/>
              <a:t>1-07</a:t>
            </a:r>
          </a:p>
          <a:p>
            <a:pPr marL="0" indent="0" algn="ctr">
              <a:buNone/>
            </a:pPr>
            <a:r>
              <a:rPr lang="sv-SE" dirty="0"/>
              <a:t>15-08</a:t>
            </a:r>
          </a:p>
          <a:p>
            <a:pPr marL="0" indent="0" algn="ctr">
              <a:buNone/>
            </a:pPr>
            <a:r>
              <a:rPr lang="sv-SE" dirty="0"/>
              <a:t>9-09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70" y="3285942"/>
            <a:ext cx="7536980" cy="3025958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560870" y="1908720"/>
            <a:ext cx="7513899" cy="1312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0" b="1" dirty="0"/>
              <a:t>Kungsbacka IF Vision</a:t>
            </a:r>
            <a:br>
              <a:rPr lang="sv-SE" sz="8000" b="1" dirty="0"/>
            </a:br>
            <a:r>
              <a:rPr lang="sv-SE" sz="6000" b="1" dirty="0"/>
              <a:t/>
            </a:r>
            <a:br>
              <a:rPr lang="sv-SE" sz="6000" b="1" dirty="0"/>
            </a:br>
            <a:r>
              <a:rPr lang="sv-SE" sz="4900" i="1" dirty="0"/>
              <a:t>År 2025 ska Kungsbacka IF ha ett damlag i seriespel</a:t>
            </a:r>
            <a:endParaRPr lang="sv-SE" sz="6000" b="1" dirty="0"/>
          </a:p>
        </p:txBody>
      </p:sp>
    </p:spTree>
    <p:extLst>
      <p:ext uri="{BB962C8B-B14F-4D97-AF65-F5344CB8AC3E}">
        <p14:creationId xmlns:p14="http://schemas.microsoft.com/office/powerpoint/2010/main" val="2994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</a:t>
            </a:r>
            <a:r>
              <a:rPr lang="sv-SE" b="1" dirty="0" smtClean="0"/>
              <a:t>har hänt 2017</a:t>
            </a:r>
            <a:r>
              <a:rPr lang="sv-SE" b="1" dirty="0"/>
              <a:t>?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6083324" y="1549868"/>
            <a:ext cx="5846427" cy="4339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039" y="1918363"/>
            <a:ext cx="5252585" cy="4455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b="1" dirty="0" smtClean="0"/>
              <a:t>Klubben</a:t>
            </a:r>
            <a:endParaRPr lang="sv-SE" sz="2400" b="1" dirty="0"/>
          </a:p>
          <a:p>
            <a:r>
              <a:rPr lang="sv-SE" sz="2400" dirty="0" smtClean="0"/>
              <a:t>Bemanning Gothia</a:t>
            </a:r>
            <a:endParaRPr lang="sv-SE" sz="2400" dirty="0"/>
          </a:p>
          <a:p>
            <a:r>
              <a:rPr lang="sv-SE" sz="2400" dirty="0" smtClean="0"/>
              <a:t>Sommarfotbollsskola</a:t>
            </a:r>
            <a:endParaRPr lang="sv-SE" sz="2400" dirty="0"/>
          </a:p>
          <a:p>
            <a:r>
              <a:rPr lang="sv-SE" sz="2400" dirty="0" smtClean="0"/>
              <a:t>Bollkullor på Tingbergsvallen</a:t>
            </a:r>
          </a:p>
          <a:p>
            <a:r>
              <a:rPr lang="sv-SE" sz="2400" dirty="0" smtClean="0"/>
              <a:t>Kioskbemanning, KBA-lek</a:t>
            </a:r>
            <a:endParaRPr lang="sv-SE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98022" y="1932033"/>
            <a:ext cx="5617029" cy="4441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b="1" dirty="0" smtClean="0"/>
              <a:t>Laget</a:t>
            </a:r>
            <a:endParaRPr lang="sv-SE" sz="2400" dirty="0" smtClean="0"/>
          </a:p>
          <a:p>
            <a:r>
              <a:rPr lang="sv-SE" sz="2400" dirty="0" err="1" smtClean="0"/>
              <a:t>Lagtält</a:t>
            </a:r>
            <a:r>
              <a:rPr lang="sv-SE" sz="2400" dirty="0"/>
              <a:t> </a:t>
            </a:r>
            <a:r>
              <a:rPr lang="sv-SE" sz="2400" dirty="0" smtClean="0"/>
              <a:t>–Tack vare våra sponsorer, grymt!</a:t>
            </a:r>
          </a:p>
          <a:p>
            <a:r>
              <a:rPr lang="sv-SE" sz="2400" dirty="0" smtClean="0"/>
              <a:t>Ny sponsor (Pågens)</a:t>
            </a:r>
          </a:p>
          <a:p>
            <a:r>
              <a:rPr lang="sv-SE" sz="2400" dirty="0" smtClean="0"/>
              <a:t>2 </a:t>
            </a:r>
            <a:r>
              <a:rPr lang="sv-SE" sz="2400" dirty="0"/>
              <a:t>träningar i </a:t>
            </a:r>
            <a:r>
              <a:rPr lang="sv-SE" sz="2400" dirty="0" smtClean="0"/>
              <a:t>veckan, 10-18 flickor/tillfälle</a:t>
            </a:r>
          </a:p>
          <a:p>
            <a:r>
              <a:rPr lang="sv-SE" sz="2400" dirty="0" smtClean="0"/>
              <a:t>KBA-leken &amp; Tjejfotbollens dag, 6 tillfällen.</a:t>
            </a:r>
            <a:endParaRPr lang="sv-SE" sz="2400" dirty="0"/>
          </a:p>
          <a:p>
            <a:r>
              <a:rPr lang="sv-SE" sz="2400" dirty="0" smtClean="0"/>
              <a:t>Onsala Hemköp cup</a:t>
            </a:r>
          </a:p>
          <a:p>
            <a:r>
              <a:rPr lang="sv-SE" sz="2400" dirty="0" smtClean="0"/>
              <a:t>Lerkilscupen</a:t>
            </a:r>
            <a:endParaRPr lang="sv-SE" sz="2400" dirty="0"/>
          </a:p>
          <a:p>
            <a:r>
              <a:rPr lang="sv-SE" sz="2400" dirty="0" smtClean="0"/>
              <a:t>Åsa cupen</a:t>
            </a:r>
          </a:p>
          <a:p>
            <a:r>
              <a:rPr lang="sv-SE" sz="2400" dirty="0" smtClean="0"/>
              <a:t>Gräscupen (IK Zenith)</a:t>
            </a:r>
          </a:p>
          <a:p>
            <a:endParaRPr lang="sv-SE" sz="2400" dirty="0"/>
          </a:p>
          <a:p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händer resten av 2017?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6083324" y="1549868"/>
            <a:ext cx="5846427" cy="4339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039" y="1918363"/>
            <a:ext cx="5252585" cy="4455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400" dirty="0">
              <a:solidFill>
                <a:prstClr val="black"/>
              </a:solidFill>
            </a:endParaRPr>
          </a:p>
          <a:p>
            <a:r>
              <a:rPr lang="sv-SE" sz="2400" dirty="0">
                <a:solidFill>
                  <a:prstClr val="black"/>
                </a:solidFill>
              </a:rPr>
              <a:t>Försäljning New </a:t>
            </a:r>
            <a:r>
              <a:rPr lang="sv-SE" sz="2400" dirty="0" smtClean="0">
                <a:solidFill>
                  <a:prstClr val="black"/>
                </a:solidFill>
              </a:rPr>
              <a:t>Body</a:t>
            </a:r>
            <a:endParaRPr lang="sv-SE" sz="2400" dirty="0">
              <a:solidFill>
                <a:prstClr val="black"/>
              </a:solidFill>
            </a:endParaRPr>
          </a:p>
          <a:p>
            <a:r>
              <a:rPr lang="sv-SE" sz="2400" dirty="0">
                <a:solidFill>
                  <a:prstClr val="black"/>
                </a:solidFill>
              </a:rPr>
              <a:t>AW 15/9</a:t>
            </a:r>
          </a:p>
          <a:p>
            <a:r>
              <a:rPr lang="sv-SE" sz="2400" dirty="0">
                <a:solidFill>
                  <a:prstClr val="black"/>
                </a:solidFill>
              </a:rPr>
              <a:t>KBA leken 17/9 (sista)</a:t>
            </a:r>
          </a:p>
          <a:p>
            <a:r>
              <a:rPr lang="sv-SE" sz="2400" dirty="0">
                <a:solidFill>
                  <a:prstClr val="black"/>
                </a:solidFill>
              </a:rPr>
              <a:t>Sponsordag Pågen 23/9</a:t>
            </a:r>
          </a:p>
          <a:p>
            <a:r>
              <a:rPr lang="sv-SE" sz="2400" dirty="0">
                <a:solidFill>
                  <a:prstClr val="black"/>
                </a:solidFill>
              </a:rPr>
              <a:t>7 manna träningsmatch Åsa </a:t>
            </a:r>
            <a:r>
              <a:rPr lang="sv-SE" sz="2400" dirty="0" smtClean="0">
                <a:solidFill>
                  <a:prstClr val="black"/>
                </a:solidFill>
              </a:rPr>
              <a:t>25/9</a:t>
            </a:r>
          </a:p>
          <a:p>
            <a:r>
              <a:rPr lang="sv-SE" sz="2400" dirty="0" smtClean="0">
                <a:solidFill>
                  <a:prstClr val="black"/>
                </a:solidFill>
              </a:rPr>
              <a:t>Säsongsavslutning 30/9 (prel.) </a:t>
            </a:r>
            <a:endParaRPr lang="sv-SE" sz="2400" dirty="0">
              <a:solidFill>
                <a:prstClr val="black"/>
              </a:solidFill>
            </a:endParaRPr>
          </a:p>
          <a:p>
            <a:r>
              <a:rPr lang="sv-SE" sz="2400" dirty="0" err="1">
                <a:solidFill>
                  <a:prstClr val="black"/>
                </a:solidFill>
              </a:rPr>
              <a:t>Höstcup</a:t>
            </a:r>
            <a:r>
              <a:rPr lang="sv-SE" sz="2400" dirty="0">
                <a:solidFill>
                  <a:prstClr val="black"/>
                </a:solidFill>
              </a:rPr>
              <a:t> Kullavik 8/10</a:t>
            </a:r>
          </a:p>
          <a:p>
            <a:r>
              <a:rPr lang="sv-SE" sz="2400" dirty="0">
                <a:solidFill>
                  <a:prstClr val="black"/>
                </a:solidFill>
              </a:rPr>
              <a:t>KIF avslutning 22/10 (prel.)</a:t>
            </a:r>
          </a:p>
          <a:p>
            <a:r>
              <a:rPr lang="sv-SE" sz="2400" dirty="0">
                <a:solidFill>
                  <a:prstClr val="black"/>
                </a:solidFill>
              </a:rPr>
              <a:t>IFK träning 28/10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98022" y="1932033"/>
            <a:ext cx="5617029" cy="4441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sv-SE" sz="2400" dirty="0">
              <a:solidFill>
                <a:srgbClr val="FF0000"/>
              </a:solidFill>
            </a:endParaRPr>
          </a:p>
          <a:p>
            <a:r>
              <a:rPr lang="sv-SE" sz="2400" dirty="0">
                <a:solidFill>
                  <a:prstClr val="black"/>
                </a:solidFill>
              </a:rPr>
              <a:t>2 träningar i veckan September</a:t>
            </a:r>
          </a:p>
          <a:p>
            <a:r>
              <a:rPr lang="sv-SE" sz="2400" dirty="0">
                <a:solidFill>
                  <a:prstClr val="black"/>
                </a:solidFill>
              </a:rPr>
              <a:t>1 träning i veckan Okt-Dec (konstgräs)</a:t>
            </a:r>
          </a:p>
          <a:p>
            <a:r>
              <a:rPr lang="sv-SE" sz="2400" dirty="0">
                <a:solidFill>
                  <a:prstClr val="black"/>
                </a:solidFill>
              </a:rPr>
              <a:t>5 veckor uppehåll V50-V2 2018</a:t>
            </a:r>
          </a:p>
          <a:p>
            <a:r>
              <a:rPr lang="sv-SE" sz="2400" dirty="0">
                <a:solidFill>
                  <a:prstClr val="black"/>
                </a:solidFill>
              </a:rPr>
              <a:t>Start V3 1 träning i veckan (konstgräs)</a:t>
            </a:r>
          </a:p>
          <a:p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7523" y="188836"/>
            <a:ext cx="10515600" cy="1325563"/>
          </a:xfrm>
        </p:spPr>
        <p:txBody>
          <a:bodyPr/>
          <a:lstStyle/>
          <a:p>
            <a:r>
              <a:rPr lang="sv-SE" b="1" dirty="0" smtClean="0"/>
              <a:t>Sponsordag Pågen 23/9</a:t>
            </a:r>
            <a:endParaRPr lang="sv-SE" b="1" dirty="0"/>
          </a:p>
        </p:txBody>
      </p:sp>
      <p:pic>
        <p:nvPicPr>
          <p:cNvPr id="4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438" y="4574167"/>
            <a:ext cx="2524926" cy="1602162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7523" y="2006619"/>
            <a:ext cx="10515600" cy="3677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/>
              <a:t>Tjejerna skall gå runt på Ica Kvantum på Kungsmässan den 23 </a:t>
            </a:r>
            <a:r>
              <a:rPr lang="sv-SE" sz="2400" dirty="0" err="1" smtClean="0"/>
              <a:t>sept</a:t>
            </a:r>
            <a:r>
              <a:rPr lang="sv-SE" sz="2400" dirty="0" smtClean="0"/>
              <a:t> </a:t>
            </a:r>
            <a:r>
              <a:rPr lang="sv-SE" sz="2400" dirty="0" err="1" smtClean="0"/>
              <a:t>kl</a:t>
            </a:r>
            <a:r>
              <a:rPr lang="sv-SE" sz="2400" dirty="0" smtClean="0"/>
              <a:t> 10:00-14:00 och dela ut gratisprover från Pågen….deras nya mörka surdegslimpa samt två nya produkter från deras fika sortiment.</a:t>
            </a:r>
            <a:endParaRPr lang="sv-S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sz="2400" dirty="0" smtClean="0"/>
              <a:t>Det kommer att bli 2-4 arbetslag/pass, beroende på hur många vi blir…</a:t>
            </a:r>
          </a:p>
          <a:p>
            <a:pPr marL="0" indent="0">
              <a:buNone/>
            </a:pPr>
            <a:r>
              <a:rPr lang="sv-SE" sz="2400" dirty="0" smtClean="0"/>
              <a:t>Detta kommer att bli en minnesvärd dag, och kul att tjejerna gör något tillsammans utanför fotbollsplanen och samtidigt dra in </a:t>
            </a:r>
            <a:r>
              <a:rPr lang="sv-SE" sz="2400" smtClean="0"/>
              <a:t>en slant till </a:t>
            </a:r>
            <a:r>
              <a:rPr lang="sv-SE" sz="2400" dirty="0" smtClean="0"/>
              <a:t>laget</a:t>
            </a:r>
            <a:r>
              <a:rPr lang="sv-SE" sz="2400" dirty="0" smtClean="0">
                <a:sym typeface="Wingdings" panose="05000000000000000000" pitchFamily="2" charset="2"/>
              </a:rPr>
              <a:t></a:t>
            </a:r>
            <a:endParaRPr lang="sv-S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sz="2400" dirty="0" smtClean="0"/>
              <a:t>Just nu 20 anmälda…</a:t>
            </a:r>
            <a:r>
              <a:rPr lang="sv-SE" sz="2400" dirty="0" smtClean="0">
                <a:sym typeface="Wingdings" panose="05000000000000000000" pitchFamily="2" charset="2"/>
              </a:rPr>
              <a:t></a:t>
            </a:r>
            <a:endParaRPr lang="sv-SE" sz="2400" dirty="0" smtClean="0"/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>
                <a:solidFill>
                  <a:srgbClr val="FF0000"/>
                </a:solidFill>
              </a:rPr>
              <a:t>Mer info. kommer inom kort…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0336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7523" y="-140677"/>
            <a:ext cx="10515600" cy="1325563"/>
          </a:xfrm>
        </p:spPr>
        <p:txBody>
          <a:bodyPr/>
          <a:lstStyle/>
          <a:p>
            <a:r>
              <a:rPr lang="sv-SE" b="1" dirty="0"/>
              <a:t>New Body försäljning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7523" y="919223"/>
            <a:ext cx="10515600" cy="52329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000" dirty="0"/>
              <a:t>Registrera er på: </a:t>
            </a:r>
            <a:r>
              <a:rPr lang="sv-SE" sz="2000" dirty="0">
                <a:hlinkClick r:id="rId2"/>
              </a:rPr>
              <a:t>https://www.newbody.se/reg/EPEWP under KIF </a:t>
            </a:r>
            <a:r>
              <a:rPr lang="sv-SE" sz="2000" dirty="0" smtClean="0">
                <a:hlinkClick r:id="rId2"/>
              </a:rPr>
              <a:t>F08/09</a:t>
            </a:r>
            <a:r>
              <a:rPr lang="sv-SE" sz="2000" dirty="0" smtClean="0"/>
              <a:t> och gör det gärna </a:t>
            </a:r>
          </a:p>
          <a:p>
            <a:pPr marL="0" indent="0">
              <a:buNone/>
            </a:pPr>
            <a:r>
              <a:rPr lang="sv-SE" sz="2000" dirty="0" smtClean="0"/>
              <a:t>omgående för att slippa eventuella inloggningsproblem i sista stund</a:t>
            </a:r>
            <a:r>
              <a:rPr lang="sv-SE" sz="2000" dirty="0" smtClean="0">
                <a:sym typeface="Wingdings" panose="05000000000000000000" pitchFamily="2" charset="2"/>
              </a:rPr>
              <a:t>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Sälj utifrån en katalog eller direkt via webshopen </a:t>
            </a:r>
          </a:p>
          <a:p>
            <a:pPr marL="0" indent="0">
              <a:buNone/>
            </a:pPr>
            <a:r>
              <a:rPr lang="sv-SE" sz="2000" dirty="0"/>
              <a:t>Registrera hela er försäljning, klarmarkera er order, </a:t>
            </a:r>
            <a:r>
              <a:rPr lang="sv-SE" sz="2000" dirty="0" smtClean="0"/>
              <a:t>välj </a:t>
            </a:r>
            <a:r>
              <a:rPr lang="sv-SE" sz="2000" dirty="0"/>
              <a:t>leverans via mig. </a:t>
            </a:r>
          </a:p>
          <a:p>
            <a:pPr marL="0" indent="0">
              <a:buNone/>
            </a:pPr>
            <a:r>
              <a:rPr lang="sv-SE" sz="2000" dirty="0"/>
              <a:t>Sista dagen att registrera är den </a:t>
            </a:r>
            <a:r>
              <a:rPr lang="sv-SE" sz="2000" dirty="0" smtClean="0"/>
              <a:t>7 </a:t>
            </a:r>
            <a:r>
              <a:rPr lang="sv-SE" sz="2000" dirty="0"/>
              <a:t>oktober. </a:t>
            </a:r>
          </a:p>
          <a:p>
            <a:pPr marL="0" indent="0">
              <a:buNone/>
            </a:pP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Jag hör av mig när varorna har kommit, och ni får ett </a:t>
            </a:r>
            <a:r>
              <a:rPr lang="sv-SE" sz="2000" dirty="0" err="1"/>
              <a:t>bankgironr</a:t>
            </a:r>
            <a:r>
              <a:rPr lang="sv-SE" sz="2000" dirty="0"/>
              <a:t> att betala in er försäljning till efter att ni hämtat och levererat ut era varor.</a:t>
            </a:r>
          </a:p>
          <a:p>
            <a:pPr marL="0" indent="0">
              <a:buNone/>
            </a:pP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Försäljningen innebär ett bra tillskott till både föreningen och direkt till tjejernas lagkassa, så alla insatser stora som små är verkligen uppskattade. </a:t>
            </a:r>
          </a:p>
          <a:p>
            <a:pPr marL="0" indent="0">
              <a:buNone/>
            </a:pPr>
            <a:r>
              <a:rPr lang="sv-SE" sz="2000" dirty="0"/>
              <a:t>Tips är att dela en länk till lagets försäljning via Facebook, för att nå ut till fler. </a:t>
            </a: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/>
              <a:t>Det kan man göra från </a:t>
            </a:r>
            <a:r>
              <a:rPr lang="sv-SE" sz="2000" dirty="0" err="1" smtClean="0"/>
              <a:t>Newbody</a:t>
            </a:r>
            <a:r>
              <a:rPr lang="sv-SE" sz="2000" dirty="0" smtClean="0"/>
              <a:t> sidan.</a:t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Hör gärna av er till mig med frågor (0734035143). </a:t>
            </a:r>
            <a:br>
              <a:rPr lang="sv-SE" sz="2000" dirty="0" smtClean="0"/>
            </a:br>
            <a:r>
              <a:rPr lang="sv-SE" sz="2000" dirty="0" smtClean="0"/>
              <a:t>Lycka till!! </a:t>
            </a:r>
          </a:p>
          <a:p>
            <a:pPr marL="0" indent="0">
              <a:buNone/>
            </a:pP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//Terese Abrahamsson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294" y="4440116"/>
            <a:ext cx="3368180" cy="22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IFK Göteborg träning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0277" y="2147888"/>
            <a:ext cx="10515600" cy="4351338"/>
          </a:xfrm>
        </p:spPr>
        <p:txBody>
          <a:bodyPr/>
          <a:lstStyle/>
          <a:p>
            <a:r>
              <a:rPr lang="sv-SE" dirty="0"/>
              <a:t>Studiebesök Kamratgården 10:00</a:t>
            </a:r>
          </a:p>
          <a:p>
            <a:r>
              <a:rPr lang="sv-SE" dirty="0"/>
              <a:t>Se på A-lagets träning 11:00-ca 13:00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3496"/>
            <a:ext cx="5047630" cy="252014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492" y="4306037"/>
            <a:ext cx="4827508" cy="253008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019" y="4332349"/>
            <a:ext cx="5111280" cy="25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371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Föräldramöte KIF F08-09</vt:lpstr>
      <vt:lpstr>PowerPoint Presentation</vt:lpstr>
      <vt:lpstr>Kungsbacka IF Vision  År 2025 ska Kungsbacka IF ha ett damlag i seriespel</vt:lpstr>
      <vt:lpstr>Ledare 2017 </vt:lpstr>
      <vt:lpstr>Vad har hänt 2017?</vt:lpstr>
      <vt:lpstr>Vad händer resten av 2017?</vt:lpstr>
      <vt:lpstr>Sponsordag Pågen 23/9</vt:lpstr>
      <vt:lpstr>New Body försäljning</vt:lpstr>
      <vt:lpstr>IFK Göteborg träning</vt:lpstr>
      <vt:lpstr>Laget.se http://www.laget.se/KungsbackaIFF08</vt:lpstr>
      <vt:lpstr>Föräldrarepresentanter</vt:lpstr>
      <vt:lpstr>Medlemsavgifter 2017</vt:lpstr>
      <vt:lpstr>Träningskläder</vt:lpstr>
      <vt:lpstr>Sponsorer 2017</vt:lpstr>
      <vt:lpstr>Lagkassa</vt:lpstr>
      <vt:lpstr>PowerPoint Presentation</vt:lpstr>
      <vt:lpstr>PowerPoint Presentation</vt:lpstr>
    </vt:vector>
  </TitlesOfParts>
  <Company>CEVT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KIF P06</dc:title>
  <dc:creator>Erik Gräns</dc:creator>
  <cp:lastModifiedBy>Martin Hoffmann</cp:lastModifiedBy>
  <cp:revision>120</cp:revision>
  <cp:lastPrinted>2017-09-12T13:40:44Z</cp:lastPrinted>
  <dcterms:created xsi:type="dcterms:W3CDTF">2014-05-07T07:00:42Z</dcterms:created>
  <dcterms:modified xsi:type="dcterms:W3CDTF">2017-09-15T11:35:55Z</dcterms:modified>
</cp:coreProperties>
</file>