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78" r:id="rId4"/>
    <p:sldId id="260" r:id="rId5"/>
    <p:sldId id="262" r:id="rId6"/>
    <p:sldId id="261" r:id="rId7"/>
    <p:sldId id="270" r:id="rId8"/>
    <p:sldId id="288" r:id="rId9"/>
    <p:sldId id="267" r:id="rId10"/>
    <p:sldId id="271" r:id="rId11"/>
    <p:sldId id="284" r:id="rId12"/>
    <p:sldId id="268" r:id="rId13"/>
    <p:sldId id="287" r:id="rId14"/>
    <p:sldId id="283" r:id="rId15"/>
    <p:sldId id="272" r:id="rId16"/>
  </p:sldIdLst>
  <p:sldSz cx="12192000" cy="6858000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90" d="100"/>
          <a:sy n="90" d="100"/>
        </p:scale>
        <p:origin x="-4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2016-09-19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90" y="-226"/>
            <a:ext cx="1849510" cy="18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9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2016-09-19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7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2016-09-19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308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2016-09-19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90" y="-226"/>
            <a:ext cx="1849510" cy="18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1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2016-09-19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22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2016-09-19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37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2016-09-19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62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2016-09-19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86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2016-09-19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8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2016-09-19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2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558-111C-4C39-B3AA-6BAC0E1FD7A0}" type="datetimeFigureOut">
              <a:rPr lang="sv-SE" smtClean="0"/>
              <a:t>2016-09-19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F558-111C-4C39-B3AA-6BAC0E1FD7A0}" type="datetimeFigureOut">
              <a:rPr lang="sv-SE" smtClean="0"/>
              <a:t>2016-09-19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44958-4A5C-464E-AA2F-972D73E7E9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06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get.se/KungsbackaIFF0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800" y="-502847"/>
            <a:ext cx="10363200" cy="1470025"/>
          </a:xfrm>
        </p:spPr>
        <p:txBody>
          <a:bodyPr/>
          <a:lstStyle/>
          <a:p>
            <a:r>
              <a:rPr lang="sv-SE" dirty="0" smtClean="0"/>
              <a:t>Föräldramöte KIF F08-09</a:t>
            </a:r>
            <a:endParaRPr lang="sv-S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051101"/>
            <a:ext cx="12192000" cy="735012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i="1" dirty="0" smtClean="0"/>
              <a:t>”Så många som möjligt-så länge som möjligt-så bra som möjligt”</a:t>
            </a:r>
            <a:endParaRPr lang="sv-SE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823913"/>
            <a:ext cx="75914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5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97" y="3637824"/>
            <a:ext cx="3352800" cy="31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4" y="482600"/>
            <a:ext cx="3454400" cy="57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399" y="5600700"/>
            <a:ext cx="3098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53" y="216010"/>
            <a:ext cx="3535063" cy="33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3466" y="5151720"/>
            <a:ext cx="1625600" cy="95410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7823200" y="3237719"/>
            <a:ext cx="1625600" cy="40010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593124" y="3468053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835400"/>
            <a:ext cx="1625600" cy="205184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5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4145" y="6407699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7200" y="4883589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16299" y="2460141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10612" y="5693591"/>
            <a:ext cx="1625600" cy="1846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sz="400" dirty="0"/>
          </a:p>
        </p:txBody>
      </p:sp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2720197" y="216010"/>
            <a:ext cx="10972800" cy="1143000"/>
          </a:xfrm>
        </p:spPr>
        <p:txBody>
          <a:bodyPr/>
          <a:lstStyle/>
          <a:p>
            <a:r>
              <a:rPr lang="sv-SE" b="1" dirty="0" smtClean="0"/>
              <a:t>Träningskläder</a:t>
            </a:r>
            <a:endParaRPr lang="sv-SE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23" y="2785154"/>
            <a:ext cx="30607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580997" y="5848649"/>
            <a:ext cx="1625600" cy="95410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2" name="TextBox 21"/>
          <p:cNvSpPr txBox="1"/>
          <p:nvPr/>
        </p:nvSpPr>
        <p:spPr>
          <a:xfrm>
            <a:off x="7309113" y="2596247"/>
            <a:ext cx="1625600" cy="95410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281" y="168269"/>
            <a:ext cx="1485122" cy="214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1306035"/>
            <a:ext cx="2056622" cy="1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8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81425" y="464420"/>
            <a:ext cx="10515600" cy="1325563"/>
          </a:xfrm>
        </p:spPr>
        <p:txBody>
          <a:bodyPr/>
          <a:lstStyle/>
          <a:p>
            <a:pPr algn="ctr"/>
            <a:r>
              <a:rPr lang="sv-SE" dirty="0" smtClean="0"/>
              <a:t>Säsongsavslutning </a:t>
            </a:r>
            <a:br>
              <a:rPr lang="sv-SE" dirty="0" smtClean="0"/>
            </a:br>
            <a:r>
              <a:rPr lang="sv-SE" dirty="0" smtClean="0"/>
              <a:t>8 OKT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17" y="0"/>
            <a:ext cx="4657060" cy="685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54265" y="3769447"/>
            <a:ext cx="5639259" cy="1864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v-SE" dirty="0" smtClean="0"/>
              <a:t>Maila bilder till </a:t>
            </a:r>
            <a:r>
              <a:rPr lang="sv-SE" sz="2400" dirty="0" smtClean="0"/>
              <a:t>mattias.gustavsson@swedishmatch.com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3033825" y="21035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000" dirty="0" smtClean="0"/>
              <a:t>10 JA</a:t>
            </a:r>
          </a:p>
          <a:p>
            <a:pPr algn="ctr"/>
            <a:r>
              <a:rPr lang="sv-SE" sz="2000" dirty="0" smtClean="0"/>
              <a:t>9 ej svarat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1039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Lagkassa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TÄLT!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Musikanläggning?</a:t>
            </a:r>
          </a:p>
          <a:p>
            <a:r>
              <a:rPr lang="sv-SE" dirty="0" smtClean="0"/>
              <a:t>Sponsring (2 st. väskor?)</a:t>
            </a:r>
            <a:endParaRPr lang="sv-SE" dirty="0" smtClean="0"/>
          </a:p>
          <a:p>
            <a:r>
              <a:rPr lang="sv-SE" dirty="0" smtClean="0"/>
              <a:t>Kryddor</a:t>
            </a:r>
          </a:p>
          <a:p>
            <a:r>
              <a:rPr lang="sv-SE" dirty="0" err="1" smtClean="0"/>
              <a:t>Gutz</a:t>
            </a:r>
            <a:endParaRPr lang="sv-SE" dirty="0" smtClean="0"/>
          </a:p>
          <a:p>
            <a:r>
              <a:rPr lang="sv-SE" dirty="0" smtClean="0"/>
              <a:t>Cupavgifter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23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3" y="893134"/>
            <a:ext cx="6330435" cy="510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37" y="2070174"/>
            <a:ext cx="52324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3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0256" y="-95215"/>
            <a:ext cx="10515600" cy="1325563"/>
          </a:xfrm>
        </p:spPr>
        <p:txBody>
          <a:bodyPr/>
          <a:lstStyle/>
          <a:p>
            <a:pPr algn="ctr"/>
            <a:r>
              <a:rPr lang="sv-SE" dirty="0" smtClean="0"/>
              <a:t>GUTZ försäljning</a:t>
            </a:r>
            <a:endParaRPr lang="sv-S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0" y="1063255"/>
            <a:ext cx="4027716" cy="570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02" y="2881423"/>
            <a:ext cx="762854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8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258186" y="5381846"/>
            <a:ext cx="7472392" cy="735012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i="1" dirty="0"/>
              <a:t>”Så många som möjligt</a:t>
            </a:r>
          </a:p>
          <a:p>
            <a:r>
              <a:rPr lang="sv-SE" sz="4800" i="1" dirty="0"/>
              <a:t>så länge som möjligt</a:t>
            </a:r>
          </a:p>
          <a:p>
            <a:r>
              <a:rPr lang="sv-SE" sz="4800" i="1" dirty="0"/>
              <a:t>så bra som möjligt”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74" y="0"/>
            <a:ext cx="4983126" cy="690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4206" cy="45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Ledare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Åsa Enander</a:t>
            </a:r>
          </a:p>
          <a:p>
            <a:r>
              <a:rPr lang="sv-SE" dirty="0" smtClean="0"/>
              <a:t>Stefan </a:t>
            </a:r>
            <a:r>
              <a:rPr lang="sv-SE" dirty="0" err="1" smtClean="0"/>
              <a:t>Blennerstedt</a:t>
            </a:r>
            <a:endParaRPr lang="sv-SE" dirty="0" smtClean="0"/>
          </a:p>
          <a:p>
            <a:r>
              <a:rPr lang="sv-SE" dirty="0" smtClean="0"/>
              <a:t>Martin Hoffmann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Tobias Hagman</a:t>
            </a:r>
          </a:p>
          <a:p>
            <a:r>
              <a:rPr lang="sv-SE" dirty="0" smtClean="0"/>
              <a:t>Mattias Gustavsson</a:t>
            </a:r>
            <a:endParaRPr lang="sv-S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14294" y="2121400"/>
            <a:ext cx="3990108" cy="1864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v-SE" dirty="0" smtClean="0"/>
              <a:t>19 </a:t>
            </a:r>
            <a:r>
              <a:rPr lang="sv-SE" dirty="0" err="1" smtClean="0"/>
              <a:t>st</a:t>
            </a:r>
            <a:r>
              <a:rPr lang="sv-SE" dirty="0" smtClean="0"/>
              <a:t> Tjejer</a:t>
            </a:r>
          </a:p>
          <a:p>
            <a:pPr marL="0" indent="0" algn="ctr">
              <a:buNone/>
            </a:pPr>
            <a:r>
              <a:rPr lang="sv-SE" dirty="0"/>
              <a:t>1</a:t>
            </a:r>
            <a:r>
              <a:rPr lang="sv-SE" dirty="0" smtClean="0"/>
              <a:t>-07, 12-08, 6-09</a:t>
            </a:r>
          </a:p>
        </p:txBody>
      </p:sp>
    </p:spTree>
    <p:extLst>
      <p:ext uri="{BB962C8B-B14F-4D97-AF65-F5344CB8AC3E}">
        <p14:creationId xmlns:p14="http://schemas.microsoft.com/office/powerpoint/2010/main" val="2994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48562" y="217225"/>
            <a:ext cx="4467739" cy="4339988"/>
          </a:xfrm>
        </p:spPr>
        <p:txBody>
          <a:bodyPr>
            <a:noAutofit/>
          </a:bodyPr>
          <a:lstStyle/>
          <a:p>
            <a:endParaRPr lang="sv-SE" sz="2400" b="1" dirty="0" smtClean="0"/>
          </a:p>
          <a:p>
            <a:endParaRPr lang="sv-SE" sz="2400" b="1" dirty="0"/>
          </a:p>
          <a:p>
            <a:pPr marL="0" indent="0">
              <a:buNone/>
            </a:pPr>
            <a:endParaRPr lang="sv-SE" sz="2400" b="1" dirty="0" smtClean="0"/>
          </a:p>
          <a:p>
            <a:pPr marL="0" indent="0">
              <a:buNone/>
            </a:pPr>
            <a:r>
              <a:rPr lang="sv-SE" sz="3200" b="1" dirty="0" smtClean="0"/>
              <a:t>Klubben</a:t>
            </a:r>
          </a:p>
          <a:p>
            <a:r>
              <a:rPr lang="sv-SE" sz="2400" b="1" dirty="0" smtClean="0"/>
              <a:t>KICK OFF ledare m. föreläsning</a:t>
            </a:r>
          </a:p>
          <a:p>
            <a:r>
              <a:rPr lang="sv-SE" sz="2400" b="1" dirty="0" smtClean="0"/>
              <a:t>Kryddförsäljning</a:t>
            </a:r>
          </a:p>
          <a:p>
            <a:r>
              <a:rPr lang="sv-SE" sz="2400" b="1" dirty="0" smtClean="0"/>
              <a:t>Bemanning Gothia</a:t>
            </a:r>
          </a:p>
          <a:p>
            <a:r>
              <a:rPr lang="sv-SE" sz="2400" b="1" dirty="0" smtClean="0"/>
              <a:t>Uppstart SLL F/P 11</a:t>
            </a:r>
          </a:p>
          <a:p>
            <a:r>
              <a:rPr lang="sv-SE" sz="2400" b="1" dirty="0" smtClean="0"/>
              <a:t>Förråden har byggts om</a:t>
            </a:r>
          </a:p>
          <a:p>
            <a:r>
              <a:rPr lang="sv-SE" sz="2400" b="1" dirty="0" smtClean="0"/>
              <a:t>Föräldragruppen</a:t>
            </a:r>
          </a:p>
          <a:p>
            <a:r>
              <a:rPr lang="sv-SE" sz="2400" b="1" dirty="0" smtClean="0"/>
              <a:t>KIF-dagen</a:t>
            </a:r>
          </a:p>
          <a:p>
            <a:r>
              <a:rPr lang="sv-SE" sz="2400" b="1" dirty="0" smtClean="0"/>
              <a:t>Sommarfotbollsskolan </a:t>
            </a:r>
          </a:p>
          <a:p>
            <a:r>
              <a:rPr lang="sv-SE" sz="2400" b="1" dirty="0" smtClean="0">
                <a:solidFill>
                  <a:srgbClr val="FF0000"/>
                </a:solidFill>
              </a:rPr>
              <a:t>Säsongsavslutning 8 OKT</a:t>
            </a:r>
            <a:endParaRPr lang="sv-SE" sz="2400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har hänt 2016 ?</a:t>
            </a:r>
            <a:endParaRPr lang="sv-SE" dirty="0"/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6083324" y="1549868"/>
            <a:ext cx="5846427" cy="4339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200" b="1" dirty="0"/>
              <a:t>Laget</a:t>
            </a:r>
          </a:p>
          <a:p>
            <a:r>
              <a:rPr lang="sv-SE" sz="2400" b="1" dirty="0" smtClean="0"/>
              <a:t>25 träningar</a:t>
            </a:r>
          </a:p>
          <a:p>
            <a:r>
              <a:rPr lang="sv-SE" sz="2400" b="1" dirty="0" smtClean="0"/>
              <a:t>23 matcher</a:t>
            </a:r>
          </a:p>
          <a:p>
            <a:r>
              <a:rPr lang="sv-SE" sz="2400" b="1" dirty="0"/>
              <a:t>3</a:t>
            </a:r>
            <a:r>
              <a:rPr lang="sv-SE" sz="2400" b="1" dirty="0" smtClean="0"/>
              <a:t> cuper</a:t>
            </a:r>
          </a:p>
          <a:p>
            <a:r>
              <a:rPr lang="sv-SE" sz="2400" b="1" dirty="0" smtClean="0"/>
              <a:t>2 föräldramöten</a:t>
            </a:r>
          </a:p>
          <a:p>
            <a:r>
              <a:rPr lang="sv-SE" sz="2400" b="1" dirty="0" smtClean="0"/>
              <a:t>Bollkullor KIF A-lag</a:t>
            </a:r>
          </a:p>
          <a:p>
            <a:r>
              <a:rPr lang="sv-SE" sz="2400" b="1" dirty="0" smtClean="0"/>
              <a:t>EM kval Gamla Ullevi</a:t>
            </a:r>
          </a:p>
          <a:p>
            <a:r>
              <a:rPr lang="sv-SE" sz="2400" b="1" dirty="0" err="1">
                <a:solidFill>
                  <a:srgbClr val="FF0000"/>
                </a:solidFill>
              </a:rPr>
              <a:t>Gutz</a:t>
            </a:r>
            <a:r>
              <a:rPr lang="sv-SE" sz="2400" b="1" dirty="0">
                <a:solidFill>
                  <a:srgbClr val="FF0000"/>
                </a:solidFill>
              </a:rPr>
              <a:t> försäljning</a:t>
            </a:r>
          </a:p>
          <a:p>
            <a:r>
              <a:rPr lang="sv-SE" sz="2400" b="1" dirty="0" smtClean="0">
                <a:solidFill>
                  <a:srgbClr val="FF0000"/>
                </a:solidFill>
              </a:rPr>
              <a:t>IFK maskotar 22/10</a:t>
            </a:r>
          </a:p>
          <a:p>
            <a:r>
              <a:rPr lang="sv-SE" sz="2400" b="1" dirty="0" smtClean="0">
                <a:solidFill>
                  <a:srgbClr val="FF0000"/>
                </a:solidFill>
              </a:rPr>
              <a:t>Inomhus cup</a:t>
            </a:r>
          </a:p>
          <a:p>
            <a:r>
              <a:rPr lang="sv-SE" sz="2400" b="1" dirty="0" err="1" smtClean="0">
                <a:solidFill>
                  <a:srgbClr val="FF0000"/>
                </a:solidFill>
              </a:rPr>
              <a:t>After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Work</a:t>
            </a:r>
            <a:r>
              <a:rPr lang="sv-SE" sz="2400" b="1" dirty="0" smtClean="0">
                <a:solidFill>
                  <a:srgbClr val="FF0000"/>
                </a:solidFill>
              </a:rPr>
              <a:t> föräldrar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8374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Träningar 2016-2017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30" y="2054430"/>
            <a:ext cx="6215743" cy="445504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sv-SE" sz="2400" dirty="0" smtClean="0"/>
          </a:p>
          <a:p>
            <a:r>
              <a:rPr lang="sv-SE" sz="2400" dirty="0" smtClean="0"/>
              <a:t>April </a:t>
            </a:r>
            <a:r>
              <a:rPr lang="sv-SE" sz="2400" b="1" dirty="0" smtClean="0"/>
              <a:t>Konstgräs</a:t>
            </a:r>
            <a:r>
              <a:rPr lang="sv-SE" sz="2400" dirty="0" smtClean="0"/>
              <a:t> Tisdagar 17-18   </a:t>
            </a:r>
          </a:p>
          <a:p>
            <a:r>
              <a:rPr lang="sv-SE" sz="2400" dirty="0" smtClean="0"/>
              <a:t>Maj-Juni </a:t>
            </a:r>
            <a:r>
              <a:rPr lang="sv-SE" sz="2400" b="1" dirty="0" smtClean="0"/>
              <a:t>Gräs</a:t>
            </a:r>
            <a:r>
              <a:rPr lang="sv-SE" sz="2400" dirty="0" smtClean="0"/>
              <a:t> Lördagar 10-11:15  </a:t>
            </a:r>
          </a:p>
          <a:p>
            <a:r>
              <a:rPr lang="sv-SE" sz="2400" dirty="0" smtClean="0">
                <a:solidFill>
                  <a:srgbClr val="FF0000"/>
                </a:solidFill>
              </a:rPr>
              <a:t>Juli – Uppehåll</a:t>
            </a:r>
          </a:p>
          <a:p>
            <a:r>
              <a:rPr lang="sv-SE" sz="2400" dirty="0" smtClean="0"/>
              <a:t>Augusti-September </a:t>
            </a:r>
            <a:r>
              <a:rPr lang="sv-SE" sz="2400" b="1" dirty="0" smtClean="0"/>
              <a:t>Gräs</a:t>
            </a:r>
            <a:r>
              <a:rPr lang="sv-SE" sz="2400" dirty="0" smtClean="0"/>
              <a:t> Lördagar 10-11:15</a:t>
            </a:r>
          </a:p>
          <a:p>
            <a:r>
              <a:rPr lang="sv-SE" sz="2400" dirty="0" smtClean="0"/>
              <a:t>Oktober-November (</a:t>
            </a:r>
            <a:r>
              <a:rPr lang="sv-SE" sz="2400" dirty="0"/>
              <a:t>ev. </a:t>
            </a:r>
            <a:r>
              <a:rPr lang="sv-SE" sz="2400" dirty="0" smtClean="0"/>
              <a:t>Konstgräs)         Björkris Lördagar </a:t>
            </a:r>
            <a:r>
              <a:rPr lang="sv-SE" sz="2400" dirty="0"/>
              <a:t>15-16 start 15 OKT</a:t>
            </a:r>
          </a:p>
          <a:p>
            <a:r>
              <a:rPr lang="sv-SE" sz="2400" dirty="0" smtClean="0">
                <a:solidFill>
                  <a:srgbClr val="FF0000"/>
                </a:solidFill>
              </a:rPr>
              <a:t>December-Februari uppehåll</a:t>
            </a:r>
          </a:p>
          <a:p>
            <a:r>
              <a:rPr lang="sv-SE" sz="2400" dirty="0" smtClean="0"/>
              <a:t>Mars-April </a:t>
            </a:r>
            <a:r>
              <a:rPr lang="sv-SE" sz="2400" b="1" dirty="0" smtClean="0"/>
              <a:t>Konstgräs/Inomhus                          </a:t>
            </a:r>
            <a:r>
              <a:rPr lang="sv-SE" sz="2400" b="1" i="1" dirty="0" smtClean="0"/>
              <a:t>(2 träningar/vecka - 2017)</a:t>
            </a:r>
            <a:endParaRPr lang="sv-SE" sz="2400" b="1" i="1" dirty="0"/>
          </a:p>
          <a:p>
            <a:endParaRPr lang="sv-SE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36426" y="2054430"/>
            <a:ext cx="5617029" cy="4441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sv-SE" sz="2400" dirty="0" smtClean="0">
              <a:solidFill>
                <a:srgbClr val="FF0000"/>
              </a:solidFill>
            </a:endParaRPr>
          </a:p>
          <a:p>
            <a:r>
              <a:rPr lang="sv-SE" sz="2400" dirty="0"/>
              <a:t>Kläder, benskydd, vattenflaska</a:t>
            </a:r>
          </a:p>
          <a:p>
            <a:r>
              <a:rPr lang="sv-SE" sz="2400" dirty="0" smtClean="0"/>
              <a:t>Vi kommer i tid till samlingen.</a:t>
            </a:r>
          </a:p>
          <a:p>
            <a:r>
              <a:rPr lang="sv-SE" sz="2400" dirty="0" smtClean="0"/>
              <a:t>Vi använder ett vårdat språk.</a:t>
            </a:r>
          </a:p>
          <a:p>
            <a:r>
              <a:rPr lang="sv-SE" sz="2400" dirty="0" smtClean="0"/>
              <a:t>Vi anmäler oss till träningarna så ledarna vet hur många som kommer och kan planera efter det.</a:t>
            </a:r>
          </a:p>
          <a:p>
            <a:r>
              <a:rPr lang="sv-SE" sz="2400" dirty="0" smtClean="0"/>
              <a:t>Vi uppträder schysst mot varandra, motståndarlag och domare.</a:t>
            </a:r>
          </a:p>
          <a:p>
            <a:r>
              <a:rPr lang="sv-SE" sz="2400" dirty="0" smtClean="0"/>
              <a:t>Fokus på lek-glädje, grundläggande teknik, passningar, skott.             </a:t>
            </a:r>
            <a:r>
              <a:rPr lang="sv-SE" sz="2400" dirty="0" smtClean="0">
                <a:solidFill>
                  <a:srgbClr val="FF0000"/>
                </a:solidFill>
              </a:rPr>
              <a:t>Positioner, uppspel</a:t>
            </a:r>
          </a:p>
          <a:p>
            <a:endParaRPr lang="sv-SE" sz="2400" dirty="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35935" y="2967312"/>
            <a:ext cx="2700670" cy="13078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Sista träning utomhus 1/10</a:t>
            </a:r>
          </a:p>
          <a:p>
            <a:pPr algn="ctr"/>
            <a:r>
              <a:rPr lang="sv-SE" dirty="0" smtClean="0"/>
              <a:t>Kl.10-12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60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325" y="744279"/>
            <a:ext cx="10515600" cy="1892043"/>
          </a:xfrm>
        </p:spPr>
        <p:txBody>
          <a:bodyPr>
            <a:normAutofit fontScale="90000"/>
          </a:bodyPr>
          <a:lstStyle/>
          <a:p>
            <a:pPr marL="0" indent="0"/>
            <a:r>
              <a:rPr lang="sv-SE" b="1" dirty="0" smtClean="0"/>
              <a:t>Matcher/Kungsbackaleken 2016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900" dirty="0" smtClean="0"/>
              <a:t>.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700" dirty="0" smtClean="0"/>
              <a:t>2 </a:t>
            </a:r>
            <a:r>
              <a:rPr lang="sv-SE" sz="2700" dirty="0"/>
              <a:t>lag, </a:t>
            </a:r>
            <a:r>
              <a:rPr lang="sv-SE" sz="2700" dirty="0" smtClean="0"/>
              <a:t>3 </a:t>
            </a:r>
            <a:r>
              <a:rPr lang="sv-SE" sz="2700" dirty="0"/>
              <a:t>sammandrag vår + 3 höst (3 matcher 2x11 min</a:t>
            </a:r>
            <a:r>
              <a:rPr lang="sv-SE" sz="2700" dirty="0" smtClean="0"/>
              <a:t>.)</a:t>
            </a:r>
            <a:r>
              <a:rPr lang="sv-SE" sz="2700" dirty="0"/>
              <a:t/>
            </a:r>
            <a:br>
              <a:rPr lang="sv-SE" sz="2700" dirty="0"/>
            </a:br>
            <a:r>
              <a:rPr lang="sv-SE" sz="1200" dirty="0" smtClean="0"/>
              <a:t>.</a:t>
            </a:r>
            <a:r>
              <a:rPr lang="sv-SE" sz="3600" b="1" dirty="0"/>
              <a:t/>
            </a:r>
            <a:br>
              <a:rPr lang="sv-SE" sz="3600" b="1" dirty="0"/>
            </a:br>
            <a:r>
              <a:rPr lang="sv-SE" sz="2700" b="1" dirty="0" smtClean="0"/>
              <a:t>22/5 kl.15-18			4/9</a:t>
            </a:r>
            <a:br>
              <a:rPr lang="sv-SE" sz="2700" b="1" dirty="0" smtClean="0"/>
            </a:br>
            <a:r>
              <a:rPr lang="sv-SE" sz="2700" b="1" dirty="0" smtClean="0"/>
              <a:t>29/5 kl.12-15			11/9</a:t>
            </a:r>
            <a:br>
              <a:rPr lang="sv-SE" sz="2700" b="1" dirty="0" smtClean="0"/>
            </a:br>
            <a:r>
              <a:rPr lang="sv-SE" sz="2700" b="1" dirty="0" smtClean="0"/>
              <a:t>12/6 kl.9-12			18/9</a:t>
            </a:r>
            <a:endParaRPr lang="sv-S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1" y="3158836"/>
            <a:ext cx="11625942" cy="3467597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sv-SE" sz="3200" dirty="0" smtClean="0">
              <a:solidFill>
                <a:srgbClr val="FF0000"/>
              </a:solidFill>
            </a:endParaRPr>
          </a:p>
          <a:p>
            <a:r>
              <a:rPr lang="sv-SE" sz="3200" dirty="0"/>
              <a:t>Vi kommer i tid till </a:t>
            </a:r>
            <a:r>
              <a:rPr lang="sv-SE" sz="3200" dirty="0" smtClean="0"/>
              <a:t>samlingen.</a:t>
            </a:r>
            <a:endParaRPr lang="sv-SE" sz="3200" dirty="0"/>
          </a:p>
          <a:p>
            <a:r>
              <a:rPr lang="sv-SE" sz="3200" dirty="0"/>
              <a:t>Vi använder ett vårdat språk.</a:t>
            </a:r>
          </a:p>
          <a:p>
            <a:r>
              <a:rPr lang="sv-SE" sz="3200" dirty="0"/>
              <a:t>Vi anmäler oss till </a:t>
            </a:r>
            <a:r>
              <a:rPr lang="sv-SE" sz="3200" dirty="0" smtClean="0"/>
              <a:t>matcherna så </a:t>
            </a:r>
            <a:r>
              <a:rPr lang="sv-SE" sz="3200" dirty="0"/>
              <a:t>ledarna vet hur många som kommer och kan </a:t>
            </a:r>
            <a:r>
              <a:rPr lang="sv-SE" sz="3200" dirty="0" smtClean="0"/>
              <a:t>planera efter </a:t>
            </a:r>
            <a:r>
              <a:rPr lang="sv-SE" sz="3200" dirty="0"/>
              <a:t>det.</a:t>
            </a:r>
          </a:p>
          <a:p>
            <a:r>
              <a:rPr lang="sv-SE" sz="3200" dirty="0" smtClean="0"/>
              <a:t>Vi </a:t>
            </a:r>
            <a:r>
              <a:rPr lang="sv-SE" sz="3200" dirty="0"/>
              <a:t>byter om tillsammans innan och efter </a:t>
            </a:r>
            <a:r>
              <a:rPr lang="sv-SE" sz="3200" dirty="0" smtClean="0"/>
              <a:t>match. </a:t>
            </a:r>
            <a:r>
              <a:rPr lang="sv-SE" sz="3200" b="1" dirty="0" smtClean="0"/>
              <a:t>Inga föräldrar i omklädningsrummet</a:t>
            </a:r>
            <a:endParaRPr lang="sv-SE" sz="3200" b="1" dirty="0"/>
          </a:p>
          <a:p>
            <a:r>
              <a:rPr lang="sv-SE" sz="3200" dirty="0" smtClean="0"/>
              <a:t>Vi </a:t>
            </a:r>
            <a:r>
              <a:rPr lang="sv-SE" sz="3200" dirty="0"/>
              <a:t>uppträder schysst mot varandra, motståndarlag och domare.</a:t>
            </a:r>
          </a:p>
          <a:p>
            <a:r>
              <a:rPr lang="sv-SE" sz="3200" dirty="0"/>
              <a:t>Alla får vara med</a:t>
            </a:r>
            <a:r>
              <a:rPr lang="sv-SE" sz="3200" dirty="0" smtClean="0"/>
              <a:t>! </a:t>
            </a:r>
          </a:p>
          <a:p>
            <a:pPr marL="0" indent="0">
              <a:buNone/>
            </a:pPr>
            <a:r>
              <a:rPr lang="sv-SE" sz="3200" dirty="0"/>
              <a:t> </a:t>
            </a:r>
            <a:r>
              <a:rPr lang="sv-SE" sz="3200" dirty="0" smtClean="0"/>
              <a:t>  Ingen toppning, lika mycket speltid, rotera på positioner t.ex. målvakt, lagkapten o.s.v.</a:t>
            </a:r>
          </a:p>
          <a:p>
            <a:r>
              <a:rPr lang="sv-SE" sz="3200" dirty="0" smtClean="0"/>
              <a:t>Vi låter spelarna ta egna beslut på planen</a:t>
            </a:r>
          </a:p>
          <a:p>
            <a:endParaRPr lang="sv-SE" sz="3200" dirty="0"/>
          </a:p>
          <a:p>
            <a:endParaRPr lang="sv-S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Laget.se</a:t>
            </a:r>
            <a:r>
              <a:rPr lang="sv-SE" b="1" dirty="0"/>
              <a:t/>
            </a:r>
            <a:br>
              <a:rPr lang="sv-SE" b="1" dirty="0"/>
            </a:br>
            <a:r>
              <a:rPr lang="sv-SE" sz="1800" dirty="0">
                <a:hlinkClick r:id="rId2"/>
              </a:rPr>
              <a:t>http://www.laget.se/KungsbackaIFF08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3750"/>
            <a:ext cx="10515600" cy="4351338"/>
          </a:xfrm>
        </p:spPr>
        <p:txBody>
          <a:bodyPr/>
          <a:lstStyle/>
          <a:p>
            <a:r>
              <a:rPr lang="sv-SE" dirty="0" smtClean="0"/>
              <a:t>Kalender, prenumerera</a:t>
            </a:r>
          </a:p>
          <a:p>
            <a:r>
              <a:rPr lang="sv-SE" dirty="0" smtClean="0"/>
              <a:t>Medlemsavgifter</a:t>
            </a:r>
          </a:p>
          <a:p>
            <a:r>
              <a:rPr lang="sv-SE" dirty="0" smtClean="0"/>
              <a:t>Kallelser träningar/matcher</a:t>
            </a:r>
          </a:p>
          <a:p>
            <a:r>
              <a:rPr lang="sv-SE" dirty="0" smtClean="0"/>
              <a:t>Nyheter</a:t>
            </a:r>
          </a:p>
          <a:p>
            <a:r>
              <a:rPr lang="sv-SE" dirty="0" smtClean="0"/>
              <a:t>Mailadress, telefon nummer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01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"/>
            <a:ext cx="10972800" cy="1143000"/>
          </a:xfrm>
        </p:spPr>
        <p:txBody>
          <a:bodyPr/>
          <a:lstStyle/>
          <a:p>
            <a:r>
              <a:rPr lang="sv-SE" b="1" dirty="0" smtClean="0"/>
              <a:t>Maskotar IFK Göteborg</a:t>
            </a:r>
            <a:endParaRPr lang="sv-SE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4" y="1539686"/>
            <a:ext cx="10441110" cy="48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51112" y="983618"/>
            <a:ext cx="2075121" cy="556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900" dirty="0" smtClean="0"/>
              <a:t>38+27=65</a:t>
            </a:r>
            <a:endParaRPr lang="sv-SE" sz="2900" dirty="0"/>
          </a:p>
          <a:p>
            <a:endParaRPr lang="sv-SE" dirty="0" smtClean="0">
              <a:solidFill>
                <a:srgbClr val="FF0000"/>
              </a:solidFill>
            </a:endParaRPr>
          </a:p>
          <a:p>
            <a:endParaRPr lang="sv-SE" dirty="0" smtClean="0">
              <a:solidFill>
                <a:srgbClr val="FF0000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79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23" y="3165306"/>
            <a:ext cx="10515600" cy="3448145"/>
          </a:xfrm>
        </p:spPr>
        <p:txBody>
          <a:bodyPr/>
          <a:lstStyle/>
          <a:p>
            <a:r>
              <a:rPr lang="sv-SE" dirty="0" smtClean="0"/>
              <a:t>Fotbollsskor, varma kläder</a:t>
            </a:r>
          </a:p>
          <a:p>
            <a:r>
              <a:rPr lang="sv-SE" dirty="0"/>
              <a:t>T</a:t>
            </a:r>
            <a:r>
              <a:rPr lang="sv-SE" dirty="0" smtClean="0"/>
              <a:t>röjor, byxor, strumpor</a:t>
            </a:r>
          </a:p>
          <a:p>
            <a:r>
              <a:rPr lang="sv-SE" dirty="0" smtClean="0"/>
              <a:t>Sektion L2 (K1-K2)</a:t>
            </a:r>
          </a:p>
          <a:p>
            <a:r>
              <a:rPr lang="sv-SE" dirty="0" smtClean="0"/>
              <a:t>Transport</a:t>
            </a:r>
          </a:p>
          <a:p>
            <a:r>
              <a:rPr lang="sv-SE" dirty="0" smtClean="0"/>
              <a:t>Betalning 150 kr/biljett:                                                                                                  </a:t>
            </a:r>
            <a:r>
              <a:rPr lang="sv-SE" dirty="0" err="1" smtClean="0"/>
              <a:t>Swish</a:t>
            </a:r>
            <a:r>
              <a:rPr lang="sv-SE" dirty="0" smtClean="0"/>
              <a:t> 0703734874                                                                Handelsbanken </a:t>
            </a:r>
            <a:r>
              <a:rPr lang="sv-SE" dirty="0"/>
              <a:t>6</a:t>
            </a:r>
            <a:r>
              <a:rPr lang="sv-SE" dirty="0" smtClean="0"/>
              <a:t>233 230 210 708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0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 smtClean="0"/>
              <a:t>Maskotar IFK Göteborg-Örebro SK</a:t>
            </a:r>
            <a:endParaRPr lang="sv-SE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79204"/>
            <a:ext cx="2838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82" y="1330265"/>
            <a:ext cx="5958110" cy="44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1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Föräldrarepresentanter</a:t>
            </a:r>
            <a:endParaRPr lang="sv-SE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Sandra </a:t>
            </a:r>
          </a:p>
          <a:p>
            <a:r>
              <a:rPr lang="sv-SE" dirty="0" smtClean="0"/>
              <a:t>Therese</a:t>
            </a:r>
          </a:p>
          <a:p>
            <a:r>
              <a:rPr lang="sv-SE" dirty="0" smtClean="0"/>
              <a:t>Ann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9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4444</TotalTime>
  <Words>372</Words>
  <Application>Microsoft Office PowerPoint</Application>
  <PresentationFormat>Custom</PresentationFormat>
  <Paragraphs>103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Föräldramöte KIF F08-09</vt:lpstr>
      <vt:lpstr>Ledare </vt:lpstr>
      <vt:lpstr>Vad har hänt 2016 ?</vt:lpstr>
      <vt:lpstr>Träningar 2016-2017</vt:lpstr>
      <vt:lpstr>Matcher/Kungsbackaleken 2016 . 2 lag, 3 sammandrag vår + 3 höst (3 matcher 2x11 min.) . 22/5 kl.15-18   4/9 29/5 kl.12-15   11/9 12/6 kl.9-12   18/9</vt:lpstr>
      <vt:lpstr>Laget.se http://www.laget.se/KungsbackaIFF08</vt:lpstr>
      <vt:lpstr>Maskotar IFK Göteborg</vt:lpstr>
      <vt:lpstr>PowerPoint Presentation</vt:lpstr>
      <vt:lpstr>Föräldrarepresentanter</vt:lpstr>
      <vt:lpstr>Träningskläder</vt:lpstr>
      <vt:lpstr>Säsongsavslutning  8 OKT</vt:lpstr>
      <vt:lpstr>Lagkassa</vt:lpstr>
      <vt:lpstr>PowerPoint Presentation</vt:lpstr>
      <vt:lpstr>GUTZ försäljning</vt:lpstr>
      <vt:lpstr>PowerPoint Presentation</vt:lpstr>
    </vt:vector>
  </TitlesOfParts>
  <Company>CEVT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KIF P06</dc:title>
  <dc:creator>Erik Gräns</dc:creator>
  <cp:lastModifiedBy>Gustavsson Mattias (GOT)</cp:lastModifiedBy>
  <cp:revision>54</cp:revision>
  <cp:lastPrinted>2016-09-13T13:28:36Z</cp:lastPrinted>
  <dcterms:created xsi:type="dcterms:W3CDTF">2014-05-07T07:00:42Z</dcterms:created>
  <dcterms:modified xsi:type="dcterms:W3CDTF">2016-09-19T20:48:46Z</dcterms:modified>
</cp:coreProperties>
</file>